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8"/>
  </p:notesMasterIdLst>
  <p:sldIdLst>
    <p:sldId id="290" r:id="rId5"/>
    <p:sldId id="291" r:id="rId6"/>
    <p:sldId id="258" r:id="rId7"/>
    <p:sldId id="273" r:id="rId8"/>
    <p:sldId id="263" r:id="rId9"/>
    <p:sldId id="265" r:id="rId10"/>
    <p:sldId id="266" r:id="rId11"/>
    <p:sldId id="267" r:id="rId12"/>
    <p:sldId id="259" r:id="rId13"/>
    <p:sldId id="268" r:id="rId14"/>
    <p:sldId id="285" r:id="rId15"/>
    <p:sldId id="269" r:id="rId16"/>
    <p:sldId id="261" r:id="rId17"/>
    <p:sldId id="270" r:id="rId18"/>
    <p:sldId id="271" r:id="rId19"/>
    <p:sldId id="272" r:id="rId20"/>
    <p:sldId id="274" r:id="rId21"/>
    <p:sldId id="286" r:id="rId22"/>
    <p:sldId id="275" r:id="rId23"/>
    <p:sldId id="276" r:id="rId24"/>
    <p:sldId id="278" r:id="rId25"/>
    <p:sldId id="280" r:id="rId26"/>
    <p:sldId id="277" r:id="rId27"/>
    <p:sldId id="279" r:id="rId28"/>
    <p:sldId id="287" r:id="rId29"/>
    <p:sldId id="264" r:id="rId30"/>
    <p:sldId id="262" r:id="rId31"/>
    <p:sldId id="282" r:id="rId32"/>
    <p:sldId id="281" r:id="rId33"/>
    <p:sldId id="260" r:id="rId34"/>
    <p:sldId id="283" r:id="rId35"/>
    <p:sldId id="284" r:id="rId36"/>
    <p:sldId id="288" r:id="rId37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A950"/>
    <a:srgbClr val="D9D9D9"/>
    <a:srgbClr val="A6A6A6"/>
    <a:srgbClr val="907A37"/>
    <a:srgbClr val="FDE671"/>
    <a:srgbClr val="F5F2DC"/>
    <a:srgbClr val="F9F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1" autoAdjust="0"/>
    <p:restoredTop sz="94333" autoAdjust="0"/>
  </p:normalViewPr>
  <p:slideViewPr>
    <p:cSldViewPr snapToGrid="0">
      <p:cViewPr varScale="1">
        <p:scale>
          <a:sx n="69" d="100"/>
          <a:sy n="69" d="100"/>
        </p:scale>
        <p:origin x="66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gs" Target="tags/tag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45B-4451-9502-84EB7253AEF3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45B-4451-9502-84EB7253AE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45B-4451-9502-84EB7253AE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45B-4451-9502-84EB7253AEF3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销售额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第一季度</c:v>
                      </c:pt>
                      <c:pt idx="1">
                        <c:v>第二季度</c:v>
                      </c:pt>
                      <c:pt idx="2">
                        <c:v>第三季度</c:v>
                      </c:pt>
                      <c:pt idx="3">
                        <c:v>第四季度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345B-4451-9502-84EB7253AE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4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3704E-92E2-4DD7-94DC-C0258F0801BB}" type="datetimeFigureOut">
              <a:rPr lang="zh-CN" altLang="en-US" smtClean="0"/>
              <a:t>2023/3/26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E7D46-1BB8-4F3C-9A03-CF824F0390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68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E7D46-1BB8-4F3C-9A03-CF824F0390C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311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E7D46-1BB8-4F3C-9A03-CF824F0390C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42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E7D46-1BB8-4F3C-9A03-CF824F0390C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187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E7D46-1BB8-4F3C-9A03-CF824F0390C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292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E7D46-1BB8-4F3C-9A03-CF824F0390C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918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E7D46-1BB8-4F3C-9A03-CF824F0390C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042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E7D46-1BB8-4F3C-9A03-CF824F0390C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50154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E7D46-1BB8-4F3C-9A03-CF824F0390C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761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E7D46-1BB8-4F3C-9A03-CF824F0390C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090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E7D46-1BB8-4F3C-9A03-CF824F0390C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2062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E7D46-1BB8-4F3C-9A03-CF824F0390C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096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E7D46-1BB8-4F3C-9A03-CF824F0390C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6134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E7D46-1BB8-4F3C-9A03-CF824F0390C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31671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E7D46-1BB8-4F3C-9A03-CF824F0390C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123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E7D46-1BB8-4F3C-9A03-CF824F0390C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5588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E7D46-1BB8-4F3C-9A03-CF824F0390C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885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E7D46-1BB8-4F3C-9A03-CF824F0390C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4238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E7D46-1BB8-4F3C-9A03-CF824F0390C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4092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E7D46-1BB8-4F3C-9A03-CF824F0390C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8910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E7D46-1BB8-4F3C-9A03-CF824F0390C0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7113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E7D46-1BB8-4F3C-9A03-CF824F0390C0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7662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E7D46-1BB8-4F3C-9A03-CF824F0390C0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960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E7D46-1BB8-4F3C-9A03-CF824F0390C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5180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E7D46-1BB8-4F3C-9A03-CF824F0390C0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7378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E7D46-1BB8-4F3C-9A03-CF824F0390C0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27838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E7D46-1BB8-4F3C-9A03-CF824F0390C0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6048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E7D46-1BB8-4F3C-9A03-CF824F0390C0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288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E7D46-1BB8-4F3C-9A03-CF824F0390C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358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E7D46-1BB8-4F3C-9A03-CF824F0390C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9133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E7D46-1BB8-4F3C-9A03-CF824F0390C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587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E7D46-1BB8-4F3C-9A03-CF824F0390C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754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E7D46-1BB8-4F3C-9A03-CF824F0390C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95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E7D46-1BB8-4F3C-9A03-CF824F0390C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806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C1162D-C47A-4D32-9ED6-A1763E8E28D9}" type="datetimeFigureOut">
              <a:rPr lang="zh-CN" altLang="en-US" smtClean="0"/>
              <a:t>2023/3/26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87B391-8229-4A3C-993A-3BF89D1321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89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C1162D-C47A-4D32-9ED6-A1763E8E28D9}" type="datetimeFigureOut">
              <a:rPr lang="zh-CN" altLang="en-US" smtClean="0"/>
              <a:t>2023/3/26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87B391-8229-4A3C-993A-3BF89D1321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903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C1162D-C47A-4D32-9ED6-A1763E8E28D9}" type="datetimeFigureOut">
              <a:rPr lang="zh-CN" altLang="en-US" smtClean="0"/>
              <a:t>2023/3/26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87B391-8229-4A3C-993A-3BF89D1321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66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92EF-CCA7-4B84-86C7-EA4674EAF211}" type="datetimeFigureOut">
              <a:rPr lang="zh-CN" altLang="en-US" smtClean="0"/>
              <a:t>2023/3/26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41A6D2-212F-44F9-B2A5-DA17D888E5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943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92EF-CCA7-4B84-86C7-EA4674EAF211}" type="datetimeFigureOut">
              <a:rPr lang="zh-CN" altLang="en-US" smtClean="0"/>
              <a:t>2023/3/26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41A6D2-212F-44F9-B2A5-DA17D888E5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1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92EF-CCA7-4B84-86C7-EA4674EAF211}" type="datetimeFigureOut">
              <a:rPr lang="zh-CN" altLang="en-US" smtClean="0"/>
              <a:t>2023/3/26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41A6D2-212F-44F9-B2A5-DA17D888E5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69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92EF-CCA7-4B84-86C7-EA4674EAF211}" type="datetimeFigureOut">
              <a:rPr lang="zh-CN" altLang="en-US" smtClean="0"/>
              <a:t>2023/3/26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41A6D2-212F-44F9-B2A5-DA17D888E5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78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92EF-CCA7-4B84-86C7-EA4674EAF211}" type="datetimeFigureOut">
              <a:rPr lang="zh-CN" altLang="en-US" smtClean="0"/>
              <a:t>2023/3/26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41A6D2-212F-44F9-B2A5-DA17D888E5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907705" y="1349063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12141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92EF-CCA7-4B84-86C7-EA4674EAF211}" type="datetimeFigureOut">
              <a:rPr lang="zh-CN" altLang="en-US" smtClean="0"/>
              <a:t>2023/3/26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41A6D2-212F-44F9-B2A5-DA17D888E5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04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92EF-CCA7-4B84-86C7-EA4674EAF211}" type="datetimeFigureOut">
              <a:rPr lang="zh-CN" altLang="en-US" smtClean="0"/>
              <a:t>2023/3/26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41A6D2-212F-44F9-B2A5-DA17D888E5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32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92EF-CCA7-4B84-86C7-EA4674EAF211}" type="datetimeFigureOut">
              <a:rPr lang="zh-CN" altLang="en-US" smtClean="0"/>
              <a:t>2023/3/26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41A6D2-212F-44F9-B2A5-DA17D888E5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20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C1162D-C47A-4D32-9ED6-A1763E8E28D9}" type="datetimeFigureOut">
              <a:rPr lang="zh-CN" altLang="en-US" smtClean="0"/>
              <a:t>2023/3/26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87B391-8229-4A3C-993A-3BF89D1321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41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92EF-CCA7-4B84-86C7-EA4674EAF211}" type="datetimeFigureOut">
              <a:rPr lang="zh-CN" altLang="en-US" smtClean="0"/>
              <a:t>2023/3/26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41A6D2-212F-44F9-B2A5-DA17D888E5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997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92EF-CCA7-4B84-86C7-EA4674EAF211}" type="datetimeFigureOut">
              <a:rPr lang="zh-CN" altLang="en-US" smtClean="0"/>
              <a:t>2023/3/26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41A6D2-212F-44F9-B2A5-DA17D888E5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33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92EF-CCA7-4B84-86C7-EA4674EAF211}" type="datetimeFigureOut">
              <a:rPr lang="zh-CN" altLang="en-US" smtClean="0"/>
              <a:t>2023/3/26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41A6D2-212F-44F9-B2A5-DA17D888E5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CDEF68-D14B-4CB2-84AC-352A167B9EA2}" type="datetimeFigureOut">
              <a:rPr lang="zh-CN" altLang="en-US" smtClean="0"/>
              <a:t>2023/3/26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C1A601-FB3D-47F0-A3C3-44904704D1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23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CDEF68-D14B-4CB2-84AC-352A167B9EA2}" type="datetimeFigureOut">
              <a:rPr lang="zh-CN" altLang="en-US" smtClean="0"/>
              <a:t>2023/3/26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C1A601-FB3D-47F0-A3C3-44904704D1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32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CDEF68-D14B-4CB2-84AC-352A167B9EA2}" type="datetimeFigureOut">
              <a:rPr lang="zh-CN" altLang="en-US" smtClean="0"/>
              <a:t>2023/3/26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C1A601-FB3D-47F0-A3C3-44904704D1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50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CDEF68-D14B-4CB2-84AC-352A167B9EA2}" type="datetimeFigureOut">
              <a:rPr lang="zh-CN" altLang="en-US" smtClean="0"/>
              <a:t>2023/3/26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C1A601-FB3D-47F0-A3C3-44904704D1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90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CDEF68-D14B-4CB2-84AC-352A167B9EA2}" type="datetimeFigureOut">
              <a:rPr lang="zh-CN" altLang="en-US" smtClean="0"/>
              <a:t>2023/3/26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C1A601-FB3D-47F0-A3C3-44904704D1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436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CDEF68-D14B-4CB2-84AC-352A167B9EA2}" type="datetimeFigureOut">
              <a:rPr lang="zh-CN" altLang="en-US" smtClean="0"/>
              <a:t>2023/3/26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C1A601-FB3D-47F0-A3C3-44904704D1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10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CDEF68-D14B-4CB2-84AC-352A167B9EA2}" type="datetimeFigureOut">
              <a:rPr lang="zh-CN" altLang="en-US" smtClean="0"/>
              <a:t>2023/3/26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C1A601-FB3D-47F0-A3C3-44904704D1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96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C1162D-C47A-4D32-9ED6-A1763E8E28D9}" type="datetimeFigureOut">
              <a:rPr lang="zh-CN" altLang="en-US" smtClean="0"/>
              <a:t>2023/3/26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87B391-8229-4A3C-993A-3BF89D1321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734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CDEF68-D14B-4CB2-84AC-352A167B9EA2}" type="datetimeFigureOut">
              <a:rPr lang="zh-CN" altLang="en-US" smtClean="0"/>
              <a:t>2023/3/26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C1A601-FB3D-47F0-A3C3-44904704D1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10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CDEF68-D14B-4CB2-84AC-352A167B9EA2}" type="datetimeFigureOut">
              <a:rPr lang="zh-CN" altLang="en-US" smtClean="0"/>
              <a:t>2023/3/26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C1A601-FB3D-47F0-A3C3-44904704D1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59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CDEF68-D14B-4CB2-84AC-352A167B9EA2}" type="datetimeFigureOut">
              <a:rPr lang="zh-CN" altLang="en-US" smtClean="0"/>
              <a:t>2023/3/26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C1A601-FB3D-47F0-A3C3-44904704D1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741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CDEF68-D14B-4CB2-84AC-352A167B9EA2}" type="datetimeFigureOut">
              <a:rPr lang="zh-CN" altLang="en-US" smtClean="0"/>
              <a:t>2023/3/26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C1A601-FB3D-47F0-A3C3-44904704D1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58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2023/3/26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292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2023/3/26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056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93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C1162D-C47A-4D32-9ED6-A1763E8E28D9}" type="datetimeFigureOut">
              <a:rPr lang="zh-CN" altLang="en-US" smtClean="0"/>
              <a:t>2023/3/26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87B391-8229-4A3C-993A-3BF89D1321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02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C1162D-C47A-4D32-9ED6-A1763E8E28D9}" type="datetimeFigureOut">
              <a:rPr lang="zh-CN" altLang="en-US" smtClean="0"/>
              <a:t>2023/3/26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87B391-8229-4A3C-993A-3BF89D1321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19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C1162D-C47A-4D32-9ED6-A1763E8E28D9}" type="datetimeFigureOut">
              <a:rPr lang="zh-CN" altLang="en-US" smtClean="0"/>
              <a:t>2023/3/26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87B391-8229-4A3C-993A-3BF89D1321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14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C1162D-C47A-4D32-9ED6-A1763E8E28D9}" type="datetimeFigureOut">
              <a:rPr lang="zh-CN" altLang="en-US" smtClean="0"/>
              <a:t>2023/3/26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87B391-8229-4A3C-993A-3BF89D1321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43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C1162D-C47A-4D32-9ED6-A1763E8E28D9}" type="datetimeFigureOut">
              <a:rPr lang="zh-CN" altLang="en-US" smtClean="0"/>
              <a:t>2023/3/26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87B391-8229-4A3C-993A-3BF89D1321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0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C1162D-C47A-4D32-9ED6-A1763E8E28D9}" type="datetimeFigureOut">
              <a:rPr lang="zh-CN" altLang="en-US" smtClean="0"/>
              <a:t>2023/3/26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87B391-8229-4A3C-993A-3BF89D1321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56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0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290288"/>
            <a:ext cx="652092" cy="291593"/>
          </a:xfrm>
          <a:prstGeom prst="rect">
            <a:avLst/>
          </a:prstGeom>
          <a:blipFill dpi="0"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4" name="直接连接符 3"/>
          <p:cNvCxnSpPr/>
          <p:nvPr userDrawn="1"/>
        </p:nvCxnSpPr>
        <p:spPr>
          <a:xfrm flipH="1" flipV="1">
            <a:off x="5718" y="743683"/>
            <a:ext cx="3056796" cy="16095"/>
          </a:xfrm>
          <a:prstGeom prst="line">
            <a:avLst/>
          </a:prstGeom>
          <a:ln w="28575">
            <a:solidFill>
              <a:srgbClr val="E5A95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91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08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1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598810" y="1815565"/>
            <a:ext cx="9316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spc="3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Free PPT Templates</a:t>
            </a:r>
            <a:endParaRPr lang="zh-CN" altLang="en-US" sz="6000" spc="3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96471" y="0"/>
            <a:ext cx="0" cy="1129553"/>
          </a:xfrm>
          <a:prstGeom prst="line">
            <a:avLst/>
          </a:prstGeom>
          <a:ln w="19050">
            <a:solidFill>
              <a:srgbClr val="E5A95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896472" y="340051"/>
            <a:ext cx="1792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LOGO</a:t>
            </a:r>
            <a:endParaRPr lang="zh-CN" altLang="en-US" sz="32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97200" y="2906595"/>
            <a:ext cx="6286500" cy="333171"/>
          </a:xfrm>
          <a:prstGeom prst="rect">
            <a:avLst/>
          </a:prstGeom>
          <a:noFill/>
          <a:ln w="19050">
            <a:solidFill>
              <a:srgbClr val="E5A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659773" y="2820000"/>
            <a:ext cx="7061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668000" y="7277100"/>
            <a:ext cx="89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延迟符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725163" y="3721967"/>
            <a:ext cx="6741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Report </a:t>
            </a:r>
            <a:r>
              <a:rPr lang="zh-CN" altLang="en-US" sz="20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：</a:t>
            </a:r>
            <a:r>
              <a:rPr lang="en-US" altLang="zh-CN" sz="20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freeppt7.com   Time</a:t>
            </a:r>
            <a:r>
              <a:rPr lang="zh-CN" altLang="en-US" sz="20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：</a:t>
            </a:r>
            <a:r>
              <a:rPr lang="en-US" altLang="zh-CN" sz="20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20XX.XX</a:t>
            </a:r>
          </a:p>
        </p:txBody>
      </p:sp>
    </p:spTree>
    <p:extLst>
      <p:ext uri="{BB962C8B-B14F-4D97-AF65-F5344CB8AC3E}">
        <p14:creationId xmlns:p14="http://schemas.microsoft.com/office/powerpoint/2010/main" val="395862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5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4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animBg="1"/>
      <p:bldP spid="17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81955" y="143696"/>
            <a:ext cx="4159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32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空心弧 2"/>
          <p:cNvSpPr/>
          <p:nvPr/>
        </p:nvSpPr>
        <p:spPr>
          <a:xfrm>
            <a:off x="4444997" y="2024731"/>
            <a:ext cx="3360000" cy="3360000"/>
          </a:xfrm>
          <a:prstGeom prst="blockArc">
            <a:avLst>
              <a:gd name="adj1" fmla="val 16199997"/>
              <a:gd name="adj2" fmla="val 8579964"/>
              <a:gd name="adj3" fmla="val 4527"/>
            </a:avLst>
          </a:prstGeom>
          <a:solidFill>
            <a:srgbClr val="E5A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空心弧 3"/>
          <p:cNvSpPr/>
          <p:nvPr/>
        </p:nvSpPr>
        <p:spPr>
          <a:xfrm>
            <a:off x="4631661" y="2211398"/>
            <a:ext cx="2986672" cy="2986669"/>
          </a:xfrm>
          <a:prstGeom prst="blockArc">
            <a:avLst>
              <a:gd name="adj1" fmla="val 16199997"/>
              <a:gd name="adj2" fmla="val 10552654"/>
              <a:gd name="adj3" fmla="val 5085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空心弧 4"/>
          <p:cNvSpPr/>
          <p:nvPr/>
        </p:nvSpPr>
        <p:spPr>
          <a:xfrm>
            <a:off x="4818332" y="2398067"/>
            <a:ext cx="2613337" cy="2613335"/>
          </a:xfrm>
          <a:prstGeom prst="blockArc">
            <a:avLst>
              <a:gd name="adj1" fmla="val 16199997"/>
              <a:gd name="adj2" fmla="val 11627833"/>
              <a:gd name="adj3" fmla="val 5703"/>
            </a:avLst>
          </a:prstGeom>
          <a:solidFill>
            <a:srgbClr val="E5A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空心弧 5"/>
          <p:cNvSpPr/>
          <p:nvPr/>
        </p:nvSpPr>
        <p:spPr>
          <a:xfrm>
            <a:off x="5004996" y="2584731"/>
            <a:ext cx="2240005" cy="2240003"/>
          </a:xfrm>
          <a:prstGeom prst="blockArc">
            <a:avLst>
              <a:gd name="adj1" fmla="val 16199997"/>
              <a:gd name="adj2" fmla="val 13295224"/>
              <a:gd name="adj3" fmla="val 58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521881" y="3000515"/>
            <a:ext cx="5149081" cy="1456267"/>
            <a:chOff x="2641409" y="2413000"/>
            <a:chExt cx="3861811" cy="109220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2641409" y="2413000"/>
              <a:ext cx="1335280" cy="0"/>
            </a:xfrm>
            <a:prstGeom prst="line">
              <a:avLst/>
            </a:prstGeom>
            <a:ln w="19050">
              <a:solidFill>
                <a:srgbClr val="E5A950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2641409" y="3505200"/>
              <a:ext cx="1059057" cy="0"/>
            </a:xfrm>
            <a:prstGeom prst="line">
              <a:avLst/>
            </a:prstGeom>
            <a:ln w="19050">
              <a:solidFill>
                <a:srgbClr val="E5A950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5676900" y="2413000"/>
              <a:ext cx="826320" cy="0"/>
            </a:xfrm>
            <a:prstGeom prst="line">
              <a:avLst/>
            </a:prstGeom>
            <a:ln w="19050">
              <a:solidFill>
                <a:srgbClr val="E5A950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5329238" y="3505200"/>
              <a:ext cx="1173982" cy="0"/>
            </a:xfrm>
            <a:prstGeom prst="line">
              <a:avLst/>
            </a:prstGeom>
            <a:ln w="19050">
              <a:solidFill>
                <a:srgbClr val="E5A950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11"/>
          <p:cNvSpPr/>
          <p:nvPr/>
        </p:nvSpPr>
        <p:spPr>
          <a:xfrm>
            <a:off x="5383317" y="3566733"/>
            <a:ext cx="148336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CN" b="1" dirty="0">
                <a:solidFill>
                  <a:srgbClr val="E5A950"/>
                </a:solidFill>
                <a:cs typeface="+mn-ea"/>
                <a:sym typeface="+mn-lt"/>
              </a:rPr>
              <a:t>keywords</a:t>
            </a:r>
            <a:endParaRPr lang="zh-CN" altLang="en-US" sz="1100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326142" y="2690534"/>
            <a:ext cx="22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>
                <a:solidFill>
                  <a:srgbClr val="E5A950"/>
                </a:solidFill>
                <a:cs typeface="+mn-ea"/>
                <a:sym typeface="+mn-lt"/>
              </a:rPr>
              <a:t>Add title text here</a:t>
            </a:r>
            <a:endParaRPr lang="zh-CN" altLang="en-US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231362" y="3031125"/>
            <a:ext cx="2318882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326142" y="2128602"/>
            <a:ext cx="2224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b="1" dirty="0">
                <a:solidFill>
                  <a:srgbClr val="E5A950"/>
                </a:solidFill>
                <a:cs typeface="+mn-ea"/>
                <a:sym typeface="+mn-lt"/>
              </a:rPr>
              <a:t>920</a:t>
            </a:r>
            <a:endParaRPr lang="zh-CN" altLang="en-US" sz="3200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326142" y="4557220"/>
            <a:ext cx="22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>
                <a:solidFill>
                  <a:srgbClr val="E5A950"/>
                </a:solidFill>
                <a:cs typeface="+mn-ea"/>
                <a:sym typeface="+mn-lt"/>
              </a:rPr>
              <a:t>Add title text here</a:t>
            </a:r>
            <a:endParaRPr lang="zh-CN" altLang="en-US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231362" y="4897811"/>
            <a:ext cx="2318882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326142" y="3995288"/>
            <a:ext cx="2224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b="1" dirty="0">
                <a:solidFill>
                  <a:srgbClr val="E5A950"/>
                </a:solidFill>
                <a:cs typeface="+mn-ea"/>
                <a:sym typeface="+mn-lt"/>
              </a:rPr>
              <a:t>550</a:t>
            </a:r>
            <a:endParaRPr lang="zh-CN" altLang="en-US" sz="3200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764600" y="2586663"/>
            <a:ext cx="22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E5A950"/>
                </a:solidFill>
                <a:cs typeface="+mn-ea"/>
                <a:sym typeface="+mn-lt"/>
              </a:rPr>
              <a:t>Add title text here</a:t>
            </a:r>
            <a:endParaRPr lang="zh-CN" altLang="en-US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764600" y="2927254"/>
            <a:ext cx="2318882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764600" y="2024731"/>
            <a:ext cx="2224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E5A950"/>
                </a:solidFill>
                <a:cs typeface="+mn-ea"/>
                <a:sym typeface="+mn-lt"/>
              </a:rPr>
              <a:t>190</a:t>
            </a:r>
            <a:endParaRPr lang="zh-CN" altLang="en-US" sz="3200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805944" y="4534377"/>
            <a:ext cx="22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E5A950"/>
                </a:solidFill>
                <a:cs typeface="+mn-ea"/>
                <a:sym typeface="+mn-lt"/>
              </a:rPr>
              <a:t>Add title text here</a:t>
            </a:r>
            <a:endParaRPr lang="zh-CN" altLang="en-US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805944" y="4874968"/>
            <a:ext cx="2318882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805944" y="3972445"/>
            <a:ext cx="2224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E5A950"/>
                </a:solidFill>
                <a:cs typeface="+mn-ea"/>
                <a:sym typeface="+mn-lt"/>
              </a:rPr>
              <a:t>780</a:t>
            </a:r>
            <a:endParaRPr lang="zh-CN" altLang="en-US" sz="3200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724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8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1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4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7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3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6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9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200"/>
                            </p:stCondLst>
                            <p:childTnLst>
                              <p:par>
                                <p:cTn id="7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8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2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47356" y="1787432"/>
            <a:ext cx="1792941" cy="1492794"/>
            <a:chOff x="3447356" y="1787432"/>
            <a:chExt cx="1792941" cy="1492794"/>
          </a:xfrm>
        </p:grpSpPr>
        <p:sp>
          <p:nvSpPr>
            <p:cNvPr id="4" name="图文框 3"/>
            <p:cNvSpPr/>
            <p:nvPr/>
          </p:nvSpPr>
          <p:spPr>
            <a:xfrm>
              <a:off x="3619223" y="1787432"/>
              <a:ext cx="1449209" cy="1492794"/>
            </a:xfrm>
            <a:prstGeom prst="frame">
              <a:avLst>
                <a:gd name="adj1" fmla="val 4529"/>
              </a:avLst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447356" y="1862178"/>
              <a:ext cx="179294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 dirty="0"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cs typeface="+mn-ea"/>
                  <a:sym typeface="+mn-lt"/>
                </a:rPr>
                <a:t>02</a:t>
              </a:r>
              <a:endParaRPr lang="zh-CN" altLang="en-US" sz="72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240297" y="1908793"/>
            <a:ext cx="4643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Add title text</a:t>
            </a:r>
            <a:endParaRPr lang="zh-CN" altLang="en-US" sz="60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67024" y="2948453"/>
            <a:ext cx="302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Product Operation</a:t>
            </a:r>
          </a:p>
        </p:txBody>
      </p:sp>
    </p:spTree>
    <p:extLst>
      <p:ext uri="{BB962C8B-B14F-4D97-AF65-F5344CB8AC3E}">
        <p14:creationId xmlns:p14="http://schemas.microsoft.com/office/powerpoint/2010/main" val="153964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81955" y="143696"/>
            <a:ext cx="4159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32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758992" y="2804160"/>
            <a:ext cx="1669098" cy="1669098"/>
            <a:chOff x="8758992" y="2664460"/>
            <a:chExt cx="1669098" cy="1669098"/>
          </a:xfrm>
        </p:grpSpPr>
        <p:sp>
          <p:nvSpPr>
            <p:cNvPr id="4" name="任意多边形 3"/>
            <p:cNvSpPr/>
            <p:nvPr/>
          </p:nvSpPr>
          <p:spPr>
            <a:xfrm>
              <a:off x="8758992" y="2664460"/>
              <a:ext cx="1669098" cy="1669098"/>
            </a:xfrm>
            <a:custGeom>
              <a:avLst/>
              <a:gdLst>
                <a:gd name="connsiteX0" fmla="*/ 800633 w 1669098"/>
                <a:gd name="connsiteY0" fmla="*/ 0 h 1669098"/>
                <a:gd name="connsiteX1" fmla="*/ 868465 w 1669098"/>
                <a:gd name="connsiteY1" fmla="*/ 0 h 1669098"/>
                <a:gd name="connsiteX2" fmla="*/ 885423 w 1669098"/>
                <a:gd name="connsiteY2" fmla="*/ 16958 h 1669098"/>
                <a:gd name="connsiteX3" fmla="*/ 885423 w 1669098"/>
                <a:gd name="connsiteY3" fmla="*/ 76706 h 1669098"/>
                <a:gd name="connsiteX4" fmla="*/ 912297 w 1669098"/>
                <a:gd name="connsiteY4" fmla="*/ 78063 h 1669098"/>
                <a:gd name="connsiteX5" fmla="*/ 981741 w 1669098"/>
                <a:gd name="connsiteY5" fmla="*/ 88661 h 1669098"/>
                <a:gd name="connsiteX6" fmla="*/ 997017 w 1669098"/>
                <a:gd name="connsiteY6" fmla="*/ 31650 h 1669098"/>
                <a:gd name="connsiteX7" fmla="*/ 1017786 w 1669098"/>
                <a:gd name="connsiteY7" fmla="*/ 19658 h 1669098"/>
                <a:gd name="connsiteX8" fmla="*/ 1083307 w 1669098"/>
                <a:gd name="connsiteY8" fmla="*/ 37215 h 1669098"/>
                <a:gd name="connsiteX9" fmla="*/ 1095298 w 1669098"/>
                <a:gd name="connsiteY9" fmla="*/ 57984 h 1669098"/>
                <a:gd name="connsiteX10" fmla="*/ 1079226 w 1669098"/>
                <a:gd name="connsiteY10" fmla="*/ 117966 h 1669098"/>
                <a:gd name="connsiteX11" fmla="*/ 1130536 w 1669098"/>
                <a:gd name="connsiteY11" fmla="*/ 133894 h 1669098"/>
                <a:gd name="connsiteX12" fmla="*/ 1168448 w 1669098"/>
                <a:gd name="connsiteY12" fmla="*/ 154472 h 1669098"/>
                <a:gd name="connsiteX13" fmla="*/ 1199286 w 1669098"/>
                <a:gd name="connsiteY13" fmla="*/ 101058 h 1669098"/>
                <a:gd name="connsiteX14" fmla="*/ 1222451 w 1669098"/>
                <a:gd name="connsiteY14" fmla="*/ 94851 h 1669098"/>
                <a:gd name="connsiteX15" fmla="*/ 1281196 w 1669098"/>
                <a:gd name="connsiteY15" fmla="*/ 128766 h 1669098"/>
                <a:gd name="connsiteX16" fmla="*/ 1287403 w 1669098"/>
                <a:gd name="connsiteY16" fmla="*/ 151932 h 1669098"/>
                <a:gd name="connsiteX17" fmla="*/ 1257903 w 1669098"/>
                <a:gd name="connsiteY17" fmla="*/ 203027 h 1669098"/>
                <a:gd name="connsiteX18" fmla="*/ 1259703 w 1669098"/>
                <a:gd name="connsiteY18" fmla="*/ 204003 h 1669098"/>
                <a:gd name="connsiteX19" fmla="*/ 1332821 w 1669098"/>
                <a:gd name="connsiteY19" fmla="*/ 264331 h 1669098"/>
                <a:gd name="connsiteX20" fmla="*/ 1376700 w 1669098"/>
                <a:gd name="connsiteY20" fmla="*/ 220452 h 1669098"/>
                <a:gd name="connsiteX21" fmla="*/ 1400682 w 1669098"/>
                <a:gd name="connsiteY21" fmla="*/ 220452 h 1669098"/>
                <a:gd name="connsiteX22" fmla="*/ 1448646 w 1669098"/>
                <a:gd name="connsiteY22" fmla="*/ 268416 h 1669098"/>
                <a:gd name="connsiteX23" fmla="*/ 1448646 w 1669098"/>
                <a:gd name="connsiteY23" fmla="*/ 292398 h 1669098"/>
                <a:gd name="connsiteX24" fmla="*/ 1404767 w 1669098"/>
                <a:gd name="connsiteY24" fmla="*/ 336277 h 1669098"/>
                <a:gd name="connsiteX25" fmla="*/ 1465095 w 1669098"/>
                <a:gd name="connsiteY25" fmla="*/ 409395 h 1669098"/>
                <a:gd name="connsiteX26" fmla="*/ 1466071 w 1669098"/>
                <a:gd name="connsiteY26" fmla="*/ 411195 h 1669098"/>
                <a:gd name="connsiteX27" fmla="*/ 1517167 w 1669098"/>
                <a:gd name="connsiteY27" fmla="*/ 381695 h 1669098"/>
                <a:gd name="connsiteX28" fmla="*/ 1540332 w 1669098"/>
                <a:gd name="connsiteY28" fmla="*/ 387902 h 1669098"/>
                <a:gd name="connsiteX29" fmla="*/ 1574248 w 1669098"/>
                <a:gd name="connsiteY29" fmla="*/ 446647 h 1669098"/>
                <a:gd name="connsiteX30" fmla="*/ 1568041 w 1669098"/>
                <a:gd name="connsiteY30" fmla="*/ 469812 h 1669098"/>
                <a:gd name="connsiteX31" fmla="*/ 1514626 w 1669098"/>
                <a:gd name="connsiteY31" fmla="*/ 500651 h 1669098"/>
                <a:gd name="connsiteX32" fmla="*/ 1535204 w 1669098"/>
                <a:gd name="connsiteY32" fmla="*/ 538562 h 1669098"/>
                <a:gd name="connsiteX33" fmla="*/ 1551132 w 1669098"/>
                <a:gd name="connsiteY33" fmla="*/ 589872 h 1669098"/>
                <a:gd name="connsiteX34" fmla="*/ 1611114 w 1669098"/>
                <a:gd name="connsiteY34" fmla="*/ 573800 h 1669098"/>
                <a:gd name="connsiteX35" fmla="*/ 1631883 w 1669098"/>
                <a:gd name="connsiteY35" fmla="*/ 585792 h 1669098"/>
                <a:gd name="connsiteX36" fmla="*/ 1649440 w 1669098"/>
                <a:gd name="connsiteY36" fmla="*/ 651312 h 1669098"/>
                <a:gd name="connsiteX37" fmla="*/ 1637448 w 1669098"/>
                <a:gd name="connsiteY37" fmla="*/ 672081 h 1669098"/>
                <a:gd name="connsiteX38" fmla="*/ 1580437 w 1669098"/>
                <a:gd name="connsiteY38" fmla="*/ 687357 h 1669098"/>
                <a:gd name="connsiteX39" fmla="*/ 1591035 w 1669098"/>
                <a:gd name="connsiteY39" fmla="*/ 756801 h 1669098"/>
                <a:gd name="connsiteX40" fmla="*/ 1592392 w 1669098"/>
                <a:gd name="connsiteY40" fmla="*/ 783675 h 1669098"/>
                <a:gd name="connsiteX41" fmla="*/ 1652140 w 1669098"/>
                <a:gd name="connsiteY41" fmla="*/ 783675 h 1669098"/>
                <a:gd name="connsiteX42" fmla="*/ 1669098 w 1669098"/>
                <a:gd name="connsiteY42" fmla="*/ 800633 h 1669098"/>
                <a:gd name="connsiteX43" fmla="*/ 1669098 w 1669098"/>
                <a:gd name="connsiteY43" fmla="*/ 868465 h 1669098"/>
                <a:gd name="connsiteX44" fmla="*/ 1652140 w 1669098"/>
                <a:gd name="connsiteY44" fmla="*/ 885423 h 1669098"/>
                <a:gd name="connsiteX45" fmla="*/ 1592392 w 1669098"/>
                <a:gd name="connsiteY45" fmla="*/ 885423 h 1669098"/>
                <a:gd name="connsiteX46" fmla="*/ 1591035 w 1669098"/>
                <a:gd name="connsiteY46" fmla="*/ 912297 h 1669098"/>
                <a:gd name="connsiteX47" fmla="*/ 1580437 w 1669098"/>
                <a:gd name="connsiteY47" fmla="*/ 981741 h 1669098"/>
                <a:gd name="connsiteX48" fmla="*/ 1637448 w 1669098"/>
                <a:gd name="connsiteY48" fmla="*/ 997017 h 1669098"/>
                <a:gd name="connsiteX49" fmla="*/ 1649440 w 1669098"/>
                <a:gd name="connsiteY49" fmla="*/ 1017786 h 1669098"/>
                <a:gd name="connsiteX50" fmla="*/ 1631883 w 1669098"/>
                <a:gd name="connsiteY50" fmla="*/ 1083307 h 1669098"/>
                <a:gd name="connsiteX51" fmla="*/ 1611114 w 1669098"/>
                <a:gd name="connsiteY51" fmla="*/ 1095298 h 1669098"/>
                <a:gd name="connsiteX52" fmla="*/ 1551132 w 1669098"/>
                <a:gd name="connsiteY52" fmla="*/ 1079226 h 1669098"/>
                <a:gd name="connsiteX53" fmla="*/ 1535204 w 1669098"/>
                <a:gd name="connsiteY53" fmla="*/ 1130536 h 1669098"/>
                <a:gd name="connsiteX54" fmla="*/ 1514626 w 1669098"/>
                <a:gd name="connsiteY54" fmla="*/ 1168447 h 1669098"/>
                <a:gd name="connsiteX55" fmla="*/ 1568041 w 1669098"/>
                <a:gd name="connsiteY55" fmla="*/ 1199286 h 1669098"/>
                <a:gd name="connsiteX56" fmla="*/ 1574248 w 1669098"/>
                <a:gd name="connsiteY56" fmla="*/ 1222451 h 1669098"/>
                <a:gd name="connsiteX57" fmla="*/ 1540332 w 1669098"/>
                <a:gd name="connsiteY57" fmla="*/ 1281196 h 1669098"/>
                <a:gd name="connsiteX58" fmla="*/ 1517167 w 1669098"/>
                <a:gd name="connsiteY58" fmla="*/ 1287403 h 1669098"/>
                <a:gd name="connsiteX59" fmla="*/ 1466071 w 1669098"/>
                <a:gd name="connsiteY59" fmla="*/ 1257903 h 1669098"/>
                <a:gd name="connsiteX60" fmla="*/ 1465095 w 1669098"/>
                <a:gd name="connsiteY60" fmla="*/ 1259703 h 1669098"/>
                <a:gd name="connsiteX61" fmla="*/ 1404767 w 1669098"/>
                <a:gd name="connsiteY61" fmla="*/ 1332821 h 1669098"/>
                <a:gd name="connsiteX62" fmla="*/ 1448646 w 1669098"/>
                <a:gd name="connsiteY62" fmla="*/ 1376700 h 1669098"/>
                <a:gd name="connsiteX63" fmla="*/ 1448646 w 1669098"/>
                <a:gd name="connsiteY63" fmla="*/ 1400682 h 1669098"/>
                <a:gd name="connsiteX64" fmla="*/ 1400682 w 1669098"/>
                <a:gd name="connsiteY64" fmla="*/ 1448647 h 1669098"/>
                <a:gd name="connsiteX65" fmla="*/ 1376700 w 1669098"/>
                <a:gd name="connsiteY65" fmla="*/ 1448647 h 1669098"/>
                <a:gd name="connsiteX66" fmla="*/ 1332820 w 1669098"/>
                <a:gd name="connsiteY66" fmla="*/ 1404767 h 1669098"/>
                <a:gd name="connsiteX67" fmla="*/ 1259703 w 1669098"/>
                <a:gd name="connsiteY67" fmla="*/ 1465095 h 1669098"/>
                <a:gd name="connsiteX68" fmla="*/ 1257903 w 1669098"/>
                <a:gd name="connsiteY68" fmla="*/ 1466071 h 1669098"/>
                <a:gd name="connsiteX69" fmla="*/ 1287403 w 1669098"/>
                <a:gd name="connsiteY69" fmla="*/ 1517167 h 1669098"/>
                <a:gd name="connsiteX70" fmla="*/ 1281196 w 1669098"/>
                <a:gd name="connsiteY70" fmla="*/ 1540332 h 1669098"/>
                <a:gd name="connsiteX71" fmla="*/ 1222451 w 1669098"/>
                <a:gd name="connsiteY71" fmla="*/ 1574248 h 1669098"/>
                <a:gd name="connsiteX72" fmla="*/ 1199286 w 1669098"/>
                <a:gd name="connsiteY72" fmla="*/ 1568041 h 1669098"/>
                <a:gd name="connsiteX73" fmla="*/ 1168447 w 1669098"/>
                <a:gd name="connsiteY73" fmla="*/ 1514626 h 1669098"/>
                <a:gd name="connsiteX74" fmla="*/ 1130536 w 1669098"/>
                <a:gd name="connsiteY74" fmla="*/ 1535204 h 1669098"/>
                <a:gd name="connsiteX75" fmla="*/ 1079226 w 1669098"/>
                <a:gd name="connsiteY75" fmla="*/ 1551132 h 1669098"/>
                <a:gd name="connsiteX76" fmla="*/ 1095298 w 1669098"/>
                <a:gd name="connsiteY76" fmla="*/ 1611114 h 1669098"/>
                <a:gd name="connsiteX77" fmla="*/ 1083307 w 1669098"/>
                <a:gd name="connsiteY77" fmla="*/ 1631883 h 1669098"/>
                <a:gd name="connsiteX78" fmla="*/ 1017786 w 1669098"/>
                <a:gd name="connsiteY78" fmla="*/ 1649440 h 1669098"/>
                <a:gd name="connsiteX79" fmla="*/ 997017 w 1669098"/>
                <a:gd name="connsiteY79" fmla="*/ 1637448 h 1669098"/>
                <a:gd name="connsiteX80" fmla="*/ 981741 w 1669098"/>
                <a:gd name="connsiteY80" fmla="*/ 1580437 h 1669098"/>
                <a:gd name="connsiteX81" fmla="*/ 912297 w 1669098"/>
                <a:gd name="connsiteY81" fmla="*/ 1591035 h 1669098"/>
                <a:gd name="connsiteX82" fmla="*/ 885423 w 1669098"/>
                <a:gd name="connsiteY82" fmla="*/ 1592392 h 1669098"/>
                <a:gd name="connsiteX83" fmla="*/ 885423 w 1669098"/>
                <a:gd name="connsiteY83" fmla="*/ 1652140 h 1669098"/>
                <a:gd name="connsiteX84" fmla="*/ 868465 w 1669098"/>
                <a:gd name="connsiteY84" fmla="*/ 1669098 h 1669098"/>
                <a:gd name="connsiteX85" fmla="*/ 800633 w 1669098"/>
                <a:gd name="connsiteY85" fmla="*/ 1669098 h 1669098"/>
                <a:gd name="connsiteX86" fmla="*/ 783675 w 1669098"/>
                <a:gd name="connsiteY86" fmla="*/ 1652140 h 1669098"/>
                <a:gd name="connsiteX87" fmla="*/ 783675 w 1669098"/>
                <a:gd name="connsiteY87" fmla="*/ 1592392 h 1669098"/>
                <a:gd name="connsiteX88" fmla="*/ 756801 w 1669098"/>
                <a:gd name="connsiteY88" fmla="*/ 1591035 h 1669098"/>
                <a:gd name="connsiteX89" fmla="*/ 687357 w 1669098"/>
                <a:gd name="connsiteY89" fmla="*/ 1580437 h 1669098"/>
                <a:gd name="connsiteX90" fmla="*/ 672081 w 1669098"/>
                <a:gd name="connsiteY90" fmla="*/ 1637448 h 1669098"/>
                <a:gd name="connsiteX91" fmla="*/ 651312 w 1669098"/>
                <a:gd name="connsiteY91" fmla="*/ 1649440 h 1669098"/>
                <a:gd name="connsiteX92" fmla="*/ 585791 w 1669098"/>
                <a:gd name="connsiteY92" fmla="*/ 1631883 h 1669098"/>
                <a:gd name="connsiteX93" fmla="*/ 573800 w 1669098"/>
                <a:gd name="connsiteY93" fmla="*/ 1611114 h 1669098"/>
                <a:gd name="connsiteX94" fmla="*/ 589872 w 1669098"/>
                <a:gd name="connsiteY94" fmla="*/ 1551132 h 1669098"/>
                <a:gd name="connsiteX95" fmla="*/ 538562 w 1669098"/>
                <a:gd name="connsiteY95" fmla="*/ 1535204 h 1669098"/>
                <a:gd name="connsiteX96" fmla="*/ 500651 w 1669098"/>
                <a:gd name="connsiteY96" fmla="*/ 1514626 h 1669098"/>
                <a:gd name="connsiteX97" fmla="*/ 469812 w 1669098"/>
                <a:gd name="connsiteY97" fmla="*/ 1568041 h 1669098"/>
                <a:gd name="connsiteX98" fmla="*/ 446647 w 1669098"/>
                <a:gd name="connsiteY98" fmla="*/ 1574248 h 1669098"/>
                <a:gd name="connsiteX99" fmla="*/ 387902 w 1669098"/>
                <a:gd name="connsiteY99" fmla="*/ 1540332 h 1669098"/>
                <a:gd name="connsiteX100" fmla="*/ 381695 w 1669098"/>
                <a:gd name="connsiteY100" fmla="*/ 1517167 h 1669098"/>
                <a:gd name="connsiteX101" fmla="*/ 411195 w 1669098"/>
                <a:gd name="connsiteY101" fmla="*/ 1466071 h 1669098"/>
                <a:gd name="connsiteX102" fmla="*/ 409395 w 1669098"/>
                <a:gd name="connsiteY102" fmla="*/ 1465095 h 1669098"/>
                <a:gd name="connsiteX103" fmla="*/ 336278 w 1669098"/>
                <a:gd name="connsiteY103" fmla="*/ 1404767 h 1669098"/>
                <a:gd name="connsiteX104" fmla="*/ 292398 w 1669098"/>
                <a:gd name="connsiteY104" fmla="*/ 1448647 h 1669098"/>
                <a:gd name="connsiteX105" fmla="*/ 268416 w 1669098"/>
                <a:gd name="connsiteY105" fmla="*/ 1448647 h 1669098"/>
                <a:gd name="connsiteX106" fmla="*/ 220452 w 1669098"/>
                <a:gd name="connsiteY106" fmla="*/ 1400682 h 1669098"/>
                <a:gd name="connsiteX107" fmla="*/ 220452 w 1669098"/>
                <a:gd name="connsiteY107" fmla="*/ 1376700 h 1669098"/>
                <a:gd name="connsiteX108" fmla="*/ 264331 w 1669098"/>
                <a:gd name="connsiteY108" fmla="*/ 1332821 h 1669098"/>
                <a:gd name="connsiteX109" fmla="*/ 204003 w 1669098"/>
                <a:gd name="connsiteY109" fmla="*/ 1259703 h 1669098"/>
                <a:gd name="connsiteX110" fmla="*/ 203027 w 1669098"/>
                <a:gd name="connsiteY110" fmla="*/ 1257903 h 1669098"/>
                <a:gd name="connsiteX111" fmla="*/ 151931 w 1669098"/>
                <a:gd name="connsiteY111" fmla="*/ 1287403 h 1669098"/>
                <a:gd name="connsiteX112" fmla="*/ 128766 w 1669098"/>
                <a:gd name="connsiteY112" fmla="*/ 1281196 h 1669098"/>
                <a:gd name="connsiteX113" fmla="*/ 94850 w 1669098"/>
                <a:gd name="connsiteY113" fmla="*/ 1222451 h 1669098"/>
                <a:gd name="connsiteX114" fmla="*/ 101057 w 1669098"/>
                <a:gd name="connsiteY114" fmla="*/ 1199286 h 1669098"/>
                <a:gd name="connsiteX115" fmla="*/ 154472 w 1669098"/>
                <a:gd name="connsiteY115" fmla="*/ 1168447 h 1669098"/>
                <a:gd name="connsiteX116" fmla="*/ 133894 w 1669098"/>
                <a:gd name="connsiteY116" fmla="*/ 1130536 h 1669098"/>
                <a:gd name="connsiteX117" fmla="*/ 117966 w 1669098"/>
                <a:gd name="connsiteY117" fmla="*/ 1079226 h 1669098"/>
                <a:gd name="connsiteX118" fmla="*/ 57984 w 1669098"/>
                <a:gd name="connsiteY118" fmla="*/ 1095298 h 1669098"/>
                <a:gd name="connsiteX119" fmla="*/ 37215 w 1669098"/>
                <a:gd name="connsiteY119" fmla="*/ 1083307 h 1669098"/>
                <a:gd name="connsiteX120" fmla="*/ 19658 w 1669098"/>
                <a:gd name="connsiteY120" fmla="*/ 1017786 h 1669098"/>
                <a:gd name="connsiteX121" fmla="*/ 31650 w 1669098"/>
                <a:gd name="connsiteY121" fmla="*/ 997017 h 1669098"/>
                <a:gd name="connsiteX122" fmla="*/ 88661 w 1669098"/>
                <a:gd name="connsiteY122" fmla="*/ 981741 h 1669098"/>
                <a:gd name="connsiteX123" fmla="*/ 78063 w 1669098"/>
                <a:gd name="connsiteY123" fmla="*/ 912297 h 1669098"/>
                <a:gd name="connsiteX124" fmla="*/ 76706 w 1669098"/>
                <a:gd name="connsiteY124" fmla="*/ 885423 h 1669098"/>
                <a:gd name="connsiteX125" fmla="*/ 16958 w 1669098"/>
                <a:gd name="connsiteY125" fmla="*/ 885423 h 1669098"/>
                <a:gd name="connsiteX126" fmla="*/ 0 w 1669098"/>
                <a:gd name="connsiteY126" fmla="*/ 868465 h 1669098"/>
                <a:gd name="connsiteX127" fmla="*/ 0 w 1669098"/>
                <a:gd name="connsiteY127" fmla="*/ 800633 h 1669098"/>
                <a:gd name="connsiteX128" fmla="*/ 16958 w 1669098"/>
                <a:gd name="connsiteY128" fmla="*/ 783675 h 1669098"/>
                <a:gd name="connsiteX129" fmla="*/ 76706 w 1669098"/>
                <a:gd name="connsiteY129" fmla="*/ 783675 h 1669098"/>
                <a:gd name="connsiteX130" fmla="*/ 78063 w 1669098"/>
                <a:gd name="connsiteY130" fmla="*/ 756801 h 1669098"/>
                <a:gd name="connsiteX131" fmla="*/ 88661 w 1669098"/>
                <a:gd name="connsiteY131" fmla="*/ 687357 h 1669098"/>
                <a:gd name="connsiteX132" fmla="*/ 31650 w 1669098"/>
                <a:gd name="connsiteY132" fmla="*/ 672081 h 1669098"/>
                <a:gd name="connsiteX133" fmla="*/ 19658 w 1669098"/>
                <a:gd name="connsiteY133" fmla="*/ 651312 h 1669098"/>
                <a:gd name="connsiteX134" fmla="*/ 37215 w 1669098"/>
                <a:gd name="connsiteY134" fmla="*/ 585792 h 1669098"/>
                <a:gd name="connsiteX135" fmla="*/ 57984 w 1669098"/>
                <a:gd name="connsiteY135" fmla="*/ 573800 h 1669098"/>
                <a:gd name="connsiteX136" fmla="*/ 117966 w 1669098"/>
                <a:gd name="connsiteY136" fmla="*/ 589872 h 1669098"/>
                <a:gd name="connsiteX137" fmla="*/ 133894 w 1669098"/>
                <a:gd name="connsiteY137" fmla="*/ 538562 h 1669098"/>
                <a:gd name="connsiteX138" fmla="*/ 154472 w 1669098"/>
                <a:gd name="connsiteY138" fmla="*/ 500651 h 1669098"/>
                <a:gd name="connsiteX139" fmla="*/ 101057 w 1669098"/>
                <a:gd name="connsiteY139" fmla="*/ 469812 h 1669098"/>
                <a:gd name="connsiteX140" fmla="*/ 94850 w 1669098"/>
                <a:gd name="connsiteY140" fmla="*/ 446647 h 1669098"/>
                <a:gd name="connsiteX141" fmla="*/ 128766 w 1669098"/>
                <a:gd name="connsiteY141" fmla="*/ 387902 h 1669098"/>
                <a:gd name="connsiteX142" fmla="*/ 151931 w 1669098"/>
                <a:gd name="connsiteY142" fmla="*/ 381695 h 1669098"/>
                <a:gd name="connsiteX143" fmla="*/ 203027 w 1669098"/>
                <a:gd name="connsiteY143" fmla="*/ 411195 h 1669098"/>
                <a:gd name="connsiteX144" fmla="*/ 204003 w 1669098"/>
                <a:gd name="connsiteY144" fmla="*/ 409395 h 1669098"/>
                <a:gd name="connsiteX145" fmla="*/ 264331 w 1669098"/>
                <a:gd name="connsiteY145" fmla="*/ 336277 h 1669098"/>
                <a:gd name="connsiteX146" fmla="*/ 220452 w 1669098"/>
                <a:gd name="connsiteY146" fmla="*/ 292398 h 1669098"/>
                <a:gd name="connsiteX147" fmla="*/ 220452 w 1669098"/>
                <a:gd name="connsiteY147" fmla="*/ 268416 h 1669098"/>
                <a:gd name="connsiteX148" fmla="*/ 268416 w 1669098"/>
                <a:gd name="connsiteY148" fmla="*/ 220452 h 1669098"/>
                <a:gd name="connsiteX149" fmla="*/ 292398 w 1669098"/>
                <a:gd name="connsiteY149" fmla="*/ 220452 h 1669098"/>
                <a:gd name="connsiteX150" fmla="*/ 336277 w 1669098"/>
                <a:gd name="connsiteY150" fmla="*/ 264331 h 1669098"/>
                <a:gd name="connsiteX151" fmla="*/ 409395 w 1669098"/>
                <a:gd name="connsiteY151" fmla="*/ 204003 h 1669098"/>
                <a:gd name="connsiteX152" fmla="*/ 411195 w 1669098"/>
                <a:gd name="connsiteY152" fmla="*/ 203027 h 1669098"/>
                <a:gd name="connsiteX153" fmla="*/ 381695 w 1669098"/>
                <a:gd name="connsiteY153" fmla="*/ 151932 h 1669098"/>
                <a:gd name="connsiteX154" fmla="*/ 387902 w 1669098"/>
                <a:gd name="connsiteY154" fmla="*/ 128766 h 1669098"/>
                <a:gd name="connsiteX155" fmla="*/ 446647 w 1669098"/>
                <a:gd name="connsiteY155" fmla="*/ 94850 h 1669098"/>
                <a:gd name="connsiteX156" fmla="*/ 469812 w 1669098"/>
                <a:gd name="connsiteY156" fmla="*/ 101057 h 1669098"/>
                <a:gd name="connsiteX157" fmla="*/ 500651 w 1669098"/>
                <a:gd name="connsiteY157" fmla="*/ 154472 h 1669098"/>
                <a:gd name="connsiteX158" fmla="*/ 538562 w 1669098"/>
                <a:gd name="connsiteY158" fmla="*/ 133894 h 1669098"/>
                <a:gd name="connsiteX159" fmla="*/ 589872 w 1669098"/>
                <a:gd name="connsiteY159" fmla="*/ 117966 h 1669098"/>
                <a:gd name="connsiteX160" fmla="*/ 573800 w 1669098"/>
                <a:gd name="connsiteY160" fmla="*/ 57984 h 1669098"/>
                <a:gd name="connsiteX161" fmla="*/ 585791 w 1669098"/>
                <a:gd name="connsiteY161" fmla="*/ 37215 h 1669098"/>
                <a:gd name="connsiteX162" fmla="*/ 651312 w 1669098"/>
                <a:gd name="connsiteY162" fmla="*/ 19658 h 1669098"/>
                <a:gd name="connsiteX163" fmla="*/ 672081 w 1669098"/>
                <a:gd name="connsiteY163" fmla="*/ 31650 h 1669098"/>
                <a:gd name="connsiteX164" fmla="*/ 687357 w 1669098"/>
                <a:gd name="connsiteY164" fmla="*/ 88661 h 1669098"/>
                <a:gd name="connsiteX165" fmla="*/ 756801 w 1669098"/>
                <a:gd name="connsiteY165" fmla="*/ 78063 h 1669098"/>
                <a:gd name="connsiteX166" fmla="*/ 783675 w 1669098"/>
                <a:gd name="connsiteY166" fmla="*/ 76706 h 1669098"/>
                <a:gd name="connsiteX167" fmla="*/ 783675 w 1669098"/>
                <a:gd name="connsiteY167" fmla="*/ 16958 h 1669098"/>
                <a:gd name="connsiteX168" fmla="*/ 800633 w 1669098"/>
                <a:gd name="connsiteY168" fmla="*/ 0 h 1669098"/>
                <a:gd name="connsiteX169" fmla="*/ 834549 w 1669098"/>
                <a:gd name="connsiteY169" fmla="*/ 187960 h 1669098"/>
                <a:gd name="connsiteX170" fmla="*/ 187960 w 1669098"/>
                <a:gd name="connsiteY170" fmla="*/ 834549 h 1669098"/>
                <a:gd name="connsiteX171" fmla="*/ 834549 w 1669098"/>
                <a:gd name="connsiteY171" fmla="*/ 1481138 h 1669098"/>
                <a:gd name="connsiteX172" fmla="*/ 1481138 w 1669098"/>
                <a:gd name="connsiteY172" fmla="*/ 834549 h 1669098"/>
                <a:gd name="connsiteX173" fmla="*/ 834549 w 1669098"/>
                <a:gd name="connsiteY173" fmla="*/ 187960 h 166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1669098" h="1669098">
                  <a:moveTo>
                    <a:pt x="800633" y="0"/>
                  </a:moveTo>
                  <a:lnTo>
                    <a:pt x="868465" y="0"/>
                  </a:lnTo>
                  <a:cubicBezTo>
                    <a:pt x="877831" y="0"/>
                    <a:pt x="885423" y="7592"/>
                    <a:pt x="885423" y="16958"/>
                  </a:cubicBezTo>
                  <a:lnTo>
                    <a:pt x="885423" y="76706"/>
                  </a:lnTo>
                  <a:lnTo>
                    <a:pt x="912297" y="78063"/>
                  </a:lnTo>
                  <a:lnTo>
                    <a:pt x="981741" y="88661"/>
                  </a:lnTo>
                  <a:lnTo>
                    <a:pt x="997017" y="31650"/>
                  </a:lnTo>
                  <a:cubicBezTo>
                    <a:pt x="999441" y="22603"/>
                    <a:pt x="1008739" y="17235"/>
                    <a:pt x="1017786" y="19658"/>
                  </a:cubicBezTo>
                  <a:lnTo>
                    <a:pt x="1083307" y="37215"/>
                  </a:lnTo>
                  <a:cubicBezTo>
                    <a:pt x="1092353" y="39639"/>
                    <a:pt x="1097722" y="48937"/>
                    <a:pt x="1095298" y="57984"/>
                  </a:cubicBezTo>
                  <a:lnTo>
                    <a:pt x="1079226" y="117966"/>
                  </a:lnTo>
                  <a:lnTo>
                    <a:pt x="1130536" y="133894"/>
                  </a:lnTo>
                  <a:lnTo>
                    <a:pt x="1168448" y="154472"/>
                  </a:lnTo>
                  <a:lnTo>
                    <a:pt x="1199286" y="101058"/>
                  </a:lnTo>
                  <a:cubicBezTo>
                    <a:pt x="1203969" y="92946"/>
                    <a:pt x="1214340" y="90168"/>
                    <a:pt x="1222451" y="94851"/>
                  </a:cubicBezTo>
                  <a:lnTo>
                    <a:pt x="1281196" y="128766"/>
                  </a:lnTo>
                  <a:cubicBezTo>
                    <a:pt x="1289307" y="133449"/>
                    <a:pt x="1292086" y="143820"/>
                    <a:pt x="1287403" y="151932"/>
                  </a:cubicBezTo>
                  <a:lnTo>
                    <a:pt x="1257903" y="203027"/>
                  </a:lnTo>
                  <a:lnTo>
                    <a:pt x="1259703" y="204003"/>
                  </a:lnTo>
                  <a:lnTo>
                    <a:pt x="1332821" y="264331"/>
                  </a:lnTo>
                  <a:lnTo>
                    <a:pt x="1376700" y="220452"/>
                  </a:lnTo>
                  <a:cubicBezTo>
                    <a:pt x="1383323" y="213829"/>
                    <a:pt x="1394059" y="213829"/>
                    <a:pt x="1400682" y="220452"/>
                  </a:cubicBezTo>
                  <a:lnTo>
                    <a:pt x="1448646" y="268416"/>
                  </a:lnTo>
                  <a:cubicBezTo>
                    <a:pt x="1455269" y="275039"/>
                    <a:pt x="1455269" y="285776"/>
                    <a:pt x="1448646" y="292398"/>
                  </a:cubicBezTo>
                  <a:lnTo>
                    <a:pt x="1404767" y="336277"/>
                  </a:lnTo>
                  <a:lnTo>
                    <a:pt x="1465095" y="409395"/>
                  </a:lnTo>
                  <a:lnTo>
                    <a:pt x="1466071" y="411195"/>
                  </a:lnTo>
                  <a:lnTo>
                    <a:pt x="1517167" y="381695"/>
                  </a:lnTo>
                  <a:cubicBezTo>
                    <a:pt x="1525278" y="377012"/>
                    <a:pt x="1535649" y="379791"/>
                    <a:pt x="1540332" y="387902"/>
                  </a:cubicBezTo>
                  <a:lnTo>
                    <a:pt x="1574248" y="446647"/>
                  </a:lnTo>
                  <a:cubicBezTo>
                    <a:pt x="1578931" y="454758"/>
                    <a:pt x="1576152" y="465129"/>
                    <a:pt x="1568041" y="469812"/>
                  </a:cubicBezTo>
                  <a:lnTo>
                    <a:pt x="1514626" y="500651"/>
                  </a:lnTo>
                  <a:lnTo>
                    <a:pt x="1535204" y="538562"/>
                  </a:lnTo>
                  <a:lnTo>
                    <a:pt x="1551132" y="589872"/>
                  </a:lnTo>
                  <a:lnTo>
                    <a:pt x="1611114" y="573800"/>
                  </a:lnTo>
                  <a:cubicBezTo>
                    <a:pt x="1620161" y="571376"/>
                    <a:pt x="1629459" y="576745"/>
                    <a:pt x="1631883" y="585792"/>
                  </a:cubicBezTo>
                  <a:lnTo>
                    <a:pt x="1649440" y="651312"/>
                  </a:lnTo>
                  <a:cubicBezTo>
                    <a:pt x="1651864" y="660359"/>
                    <a:pt x="1646495" y="669657"/>
                    <a:pt x="1637448" y="672081"/>
                  </a:cubicBezTo>
                  <a:lnTo>
                    <a:pt x="1580437" y="687357"/>
                  </a:lnTo>
                  <a:lnTo>
                    <a:pt x="1591035" y="756801"/>
                  </a:lnTo>
                  <a:lnTo>
                    <a:pt x="1592392" y="783675"/>
                  </a:lnTo>
                  <a:lnTo>
                    <a:pt x="1652140" y="783675"/>
                  </a:lnTo>
                  <a:cubicBezTo>
                    <a:pt x="1661506" y="783675"/>
                    <a:pt x="1669098" y="791267"/>
                    <a:pt x="1669098" y="800633"/>
                  </a:cubicBezTo>
                  <a:lnTo>
                    <a:pt x="1669098" y="868465"/>
                  </a:lnTo>
                  <a:cubicBezTo>
                    <a:pt x="1669098" y="877831"/>
                    <a:pt x="1661506" y="885423"/>
                    <a:pt x="1652140" y="885423"/>
                  </a:cubicBezTo>
                  <a:lnTo>
                    <a:pt x="1592392" y="885423"/>
                  </a:lnTo>
                  <a:lnTo>
                    <a:pt x="1591035" y="912297"/>
                  </a:lnTo>
                  <a:lnTo>
                    <a:pt x="1580437" y="981741"/>
                  </a:lnTo>
                  <a:lnTo>
                    <a:pt x="1637448" y="997017"/>
                  </a:lnTo>
                  <a:cubicBezTo>
                    <a:pt x="1646495" y="999441"/>
                    <a:pt x="1651864" y="1008739"/>
                    <a:pt x="1649440" y="1017786"/>
                  </a:cubicBezTo>
                  <a:lnTo>
                    <a:pt x="1631883" y="1083307"/>
                  </a:lnTo>
                  <a:cubicBezTo>
                    <a:pt x="1629459" y="1092353"/>
                    <a:pt x="1620161" y="1097722"/>
                    <a:pt x="1611114" y="1095298"/>
                  </a:cubicBezTo>
                  <a:lnTo>
                    <a:pt x="1551132" y="1079226"/>
                  </a:lnTo>
                  <a:lnTo>
                    <a:pt x="1535204" y="1130536"/>
                  </a:lnTo>
                  <a:lnTo>
                    <a:pt x="1514626" y="1168447"/>
                  </a:lnTo>
                  <a:lnTo>
                    <a:pt x="1568041" y="1199286"/>
                  </a:lnTo>
                  <a:cubicBezTo>
                    <a:pt x="1576152" y="1203969"/>
                    <a:pt x="1578931" y="1214340"/>
                    <a:pt x="1574248" y="1222451"/>
                  </a:cubicBezTo>
                  <a:lnTo>
                    <a:pt x="1540332" y="1281196"/>
                  </a:lnTo>
                  <a:cubicBezTo>
                    <a:pt x="1535649" y="1289307"/>
                    <a:pt x="1525278" y="1292086"/>
                    <a:pt x="1517167" y="1287403"/>
                  </a:cubicBezTo>
                  <a:lnTo>
                    <a:pt x="1466071" y="1257903"/>
                  </a:lnTo>
                  <a:lnTo>
                    <a:pt x="1465095" y="1259703"/>
                  </a:lnTo>
                  <a:lnTo>
                    <a:pt x="1404767" y="1332821"/>
                  </a:lnTo>
                  <a:lnTo>
                    <a:pt x="1448646" y="1376700"/>
                  </a:lnTo>
                  <a:cubicBezTo>
                    <a:pt x="1455269" y="1383323"/>
                    <a:pt x="1455269" y="1394059"/>
                    <a:pt x="1448646" y="1400682"/>
                  </a:cubicBezTo>
                  <a:lnTo>
                    <a:pt x="1400682" y="1448647"/>
                  </a:lnTo>
                  <a:cubicBezTo>
                    <a:pt x="1394059" y="1455269"/>
                    <a:pt x="1383323" y="1455269"/>
                    <a:pt x="1376700" y="1448647"/>
                  </a:cubicBezTo>
                  <a:lnTo>
                    <a:pt x="1332820" y="1404767"/>
                  </a:lnTo>
                  <a:lnTo>
                    <a:pt x="1259703" y="1465095"/>
                  </a:lnTo>
                  <a:lnTo>
                    <a:pt x="1257903" y="1466071"/>
                  </a:lnTo>
                  <a:lnTo>
                    <a:pt x="1287403" y="1517167"/>
                  </a:lnTo>
                  <a:cubicBezTo>
                    <a:pt x="1292086" y="1525278"/>
                    <a:pt x="1289307" y="1535649"/>
                    <a:pt x="1281196" y="1540332"/>
                  </a:cubicBezTo>
                  <a:lnTo>
                    <a:pt x="1222451" y="1574248"/>
                  </a:lnTo>
                  <a:cubicBezTo>
                    <a:pt x="1214340" y="1578931"/>
                    <a:pt x="1203969" y="1576152"/>
                    <a:pt x="1199286" y="1568041"/>
                  </a:cubicBezTo>
                  <a:lnTo>
                    <a:pt x="1168447" y="1514626"/>
                  </a:lnTo>
                  <a:lnTo>
                    <a:pt x="1130536" y="1535204"/>
                  </a:lnTo>
                  <a:lnTo>
                    <a:pt x="1079226" y="1551132"/>
                  </a:lnTo>
                  <a:lnTo>
                    <a:pt x="1095298" y="1611114"/>
                  </a:lnTo>
                  <a:cubicBezTo>
                    <a:pt x="1097722" y="1620161"/>
                    <a:pt x="1092353" y="1629459"/>
                    <a:pt x="1083307" y="1631883"/>
                  </a:cubicBezTo>
                  <a:lnTo>
                    <a:pt x="1017786" y="1649440"/>
                  </a:lnTo>
                  <a:cubicBezTo>
                    <a:pt x="1008739" y="1651864"/>
                    <a:pt x="999441" y="1646495"/>
                    <a:pt x="997017" y="1637448"/>
                  </a:cubicBezTo>
                  <a:lnTo>
                    <a:pt x="981741" y="1580437"/>
                  </a:lnTo>
                  <a:lnTo>
                    <a:pt x="912297" y="1591035"/>
                  </a:lnTo>
                  <a:lnTo>
                    <a:pt x="885423" y="1592392"/>
                  </a:lnTo>
                  <a:lnTo>
                    <a:pt x="885423" y="1652140"/>
                  </a:lnTo>
                  <a:cubicBezTo>
                    <a:pt x="885423" y="1661506"/>
                    <a:pt x="877831" y="1669098"/>
                    <a:pt x="868465" y="1669098"/>
                  </a:cubicBezTo>
                  <a:lnTo>
                    <a:pt x="800633" y="1669098"/>
                  </a:lnTo>
                  <a:cubicBezTo>
                    <a:pt x="791267" y="1669098"/>
                    <a:pt x="783675" y="1661506"/>
                    <a:pt x="783675" y="1652140"/>
                  </a:cubicBezTo>
                  <a:lnTo>
                    <a:pt x="783675" y="1592392"/>
                  </a:lnTo>
                  <a:lnTo>
                    <a:pt x="756801" y="1591035"/>
                  </a:lnTo>
                  <a:lnTo>
                    <a:pt x="687357" y="1580437"/>
                  </a:lnTo>
                  <a:lnTo>
                    <a:pt x="672081" y="1637448"/>
                  </a:lnTo>
                  <a:cubicBezTo>
                    <a:pt x="669657" y="1646495"/>
                    <a:pt x="660359" y="1651864"/>
                    <a:pt x="651312" y="1649440"/>
                  </a:cubicBezTo>
                  <a:lnTo>
                    <a:pt x="585791" y="1631883"/>
                  </a:lnTo>
                  <a:cubicBezTo>
                    <a:pt x="576745" y="1629459"/>
                    <a:pt x="571376" y="1620161"/>
                    <a:pt x="573800" y="1611114"/>
                  </a:cubicBezTo>
                  <a:lnTo>
                    <a:pt x="589872" y="1551132"/>
                  </a:lnTo>
                  <a:lnTo>
                    <a:pt x="538562" y="1535204"/>
                  </a:lnTo>
                  <a:lnTo>
                    <a:pt x="500651" y="1514626"/>
                  </a:lnTo>
                  <a:lnTo>
                    <a:pt x="469812" y="1568041"/>
                  </a:lnTo>
                  <a:cubicBezTo>
                    <a:pt x="465129" y="1576152"/>
                    <a:pt x="454758" y="1578931"/>
                    <a:pt x="446647" y="1574248"/>
                  </a:cubicBezTo>
                  <a:lnTo>
                    <a:pt x="387902" y="1540332"/>
                  </a:lnTo>
                  <a:cubicBezTo>
                    <a:pt x="379791" y="1535649"/>
                    <a:pt x="377012" y="1525278"/>
                    <a:pt x="381695" y="1517167"/>
                  </a:cubicBezTo>
                  <a:lnTo>
                    <a:pt x="411195" y="1466071"/>
                  </a:lnTo>
                  <a:lnTo>
                    <a:pt x="409395" y="1465095"/>
                  </a:lnTo>
                  <a:lnTo>
                    <a:pt x="336278" y="1404767"/>
                  </a:lnTo>
                  <a:lnTo>
                    <a:pt x="292398" y="1448647"/>
                  </a:lnTo>
                  <a:cubicBezTo>
                    <a:pt x="285775" y="1455269"/>
                    <a:pt x="275039" y="1455269"/>
                    <a:pt x="268416" y="1448647"/>
                  </a:cubicBezTo>
                  <a:lnTo>
                    <a:pt x="220452" y="1400682"/>
                  </a:lnTo>
                  <a:cubicBezTo>
                    <a:pt x="213829" y="1394059"/>
                    <a:pt x="213829" y="1383323"/>
                    <a:pt x="220452" y="1376700"/>
                  </a:cubicBezTo>
                  <a:lnTo>
                    <a:pt x="264331" y="1332821"/>
                  </a:lnTo>
                  <a:lnTo>
                    <a:pt x="204003" y="1259703"/>
                  </a:lnTo>
                  <a:lnTo>
                    <a:pt x="203027" y="1257903"/>
                  </a:lnTo>
                  <a:lnTo>
                    <a:pt x="151931" y="1287403"/>
                  </a:lnTo>
                  <a:cubicBezTo>
                    <a:pt x="143820" y="1292086"/>
                    <a:pt x="133449" y="1289307"/>
                    <a:pt x="128766" y="1281196"/>
                  </a:cubicBezTo>
                  <a:lnTo>
                    <a:pt x="94850" y="1222451"/>
                  </a:lnTo>
                  <a:cubicBezTo>
                    <a:pt x="90167" y="1214340"/>
                    <a:pt x="92946" y="1203969"/>
                    <a:pt x="101057" y="1199286"/>
                  </a:cubicBezTo>
                  <a:lnTo>
                    <a:pt x="154472" y="1168447"/>
                  </a:lnTo>
                  <a:lnTo>
                    <a:pt x="133894" y="1130536"/>
                  </a:lnTo>
                  <a:lnTo>
                    <a:pt x="117966" y="1079226"/>
                  </a:lnTo>
                  <a:lnTo>
                    <a:pt x="57984" y="1095298"/>
                  </a:lnTo>
                  <a:cubicBezTo>
                    <a:pt x="48937" y="1097722"/>
                    <a:pt x="39639" y="1092353"/>
                    <a:pt x="37215" y="1083307"/>
                  </a:cubicBezTo>
                  <a:lnTo>
                    <a:pt x="19658" y="1017786"/>
                  </a:lnTo>
                  <a:cubicBezTo>
                    <a:pt x="17234" y="1008739"/>
                    <a:pt x="22603" y="999441"/>
                    <a:pt x="31650" y="997017"/>
                  </a:cubicBezTo>
                  <a:lnTo>
                    <a:pt x="88661" y="981741"/>
                  </a:lnTo>
                  <a:lnTo>
                    <a:pt x="78063" y="912297"/>
                  </a:lnTo>
                  <a:lnTo>
                    <a:pt x="76706" y="885423"/>
                  </a:lnTo>
                  <a:lnTo>
                    <a:pt x="16958" y="885423"/>
                  </a:lnTo>
                  <a:cubicBezTo>
                    <a:pt x="7592" y="885423"/>
                    <a:pt x="0" y="877831"/>
                    <a:pt x="0" y="868465"/>
                  </a:cubicBezTo>
                  <a:lnTo>
                    <a:pt x="0" y="800633"/>
                  </a:lnTo>
                  <a:cubicBezTo>
                    <a:pt x="0" y="791267"/>
                    <a:pt x="7592" y="783675"/>
                    <a:pt x="16958" y="783675"/>
                  </a:cubicBezTo>
                  <a:lnTo>
                    <a:pt x="76706" y="783675"/>
                  </a:lnTo>
                  <a:lnTo>
                    <a:pt x="78063" y="756801"/>
                  </a:lnTo>
                  <a:lnTo>
                    <a:pt x="88661" y="687357"/>
                  </a:lnTo>
                  <a:lnTo>
                    <a:pt x="31650" y="672081"/>
                  </a:lnTo>
                  <a:cubicBezTo>
                    <a:pt x="22603" y="669657"/>
                    <a:pt x="17234" y="660359"/>
                    <a:pt x="19658" y="651312"/>
                  </a:cubicBezTo>
                  <a:lnTo>
                    <a:pt x="37215" y="585792"/>
                  </a:lnTo>
                  <a:cubicBezTo>
                    <a:pt x="39639" y="576745"/>
                    <a:pt x="48937" y="571376"/>
                    <a:pt x="57984" y="573800"/>
                  </a:cubicBezTo>
                  <a:lnTo>
                    <a:pt x="117966" y="589872"/>
                  </a:lnTo>
                  <a:lnTo>
                    <a:pt x="133894" y="538562"/>
                  </a:lnTo>
                  <a:lnTo>
                    <a:pt x="154472" y="500651"/>
                  </a:lnTo>
                  <a:lnTo>
                    <a:pt x="101057" y="469812"/>
                  </a:lnTo>
                  <a:cubicBezTo>
                    <a:pt x="92946" y="465129"/>
                    <a:pt x="90167" y="454758"/>
                    <a:pt x="94850" y="446647"/>
                  </a:cubicBezTo>
                  <a:lnTo>
                    <a:pt x="128766" y="387902"/>
                  </a:lnTo>
                  <a:cubicBezTo>
                    <a:pt x="133449" y="379791"/>
                    <a:pt x="143820" y="377012"/>
                    <a:pt x="151931" y="381695"/>
                  </a:cubicBezTo>
                  <a:lnTo>
                    <a:pt x="203027" y="411195"/>
                  </a:lnTo>
                  <a:lnTo>
                    <a:pt x="204003" y="409395"/>
                  </a:lnTo>
                  <a:lnTo>
                    <a:pt x="264331" y="336277"/>
                  </a:lnTo>
                  <a:lnTo>
                    <a:pt x="220452" y="292398"/>
                  </a:lnTo>
                  <a:cubicBezTo>
                    <a:pt x="213829" y="285776"/>
                    <a:pt x="213829" y="275039"/>
                    <a:pt x="220452" y="268416"/>
                  </a:cubicBezTo>
                  <a:lnTo>
                    <a:pt x="268416" y="220452"/>
                  </a:lnTo>
                  <a:cubicBezTo>
                    <a:pt x="275039" y="213829"/>
                    <a:pt x="285775" y="213829"/>
                    <a:pt x="292398" y="220452"/>
                  </a:cubicBezTo>
                  <a:lnTo>
                    <a:pt x="336277" y="264331"/>
                  </a:lnTo>
                  <a:lnTo>
                    <a:pt x="409395" y="204003"/>
                  </a:lnTo>
                  <a:lnTo>
                    <a:pt x="411195" y="203027"/>
                  </a:lnTo>
                  <a:lnTo>
                    <a:pt x="381695" y="151932"/>
                  </a:lnTo>
                  <a:cubicBezTo>
                    <a:pt x="377012" y="143820"/>
                    <a:pt x="379791" y="133449"/>
                    <a:pt x="387902" y="128766"/>
                  </a:cubicBezTo>
                  <a:lnTo>
                    <a:pt x="446647" y="94850"/>
                  </a:lnTo>
                  <a:cubicBezTo>
                    <a:pt x="454758" y="90167"/>
                    <a:pt x="465129" y="92946"/>
                    <a:pt x="469812" y="101057"/>
                  </a:cubicBezTo>
                  <a:lnTo>
                    <a:pt x="500651" y="154472"/>
                  </a:lnTo>
                  <a:lnTo>
                    <a:pt x="538562" y="133894"/>
                  </a:lnTo>
                  <a:lnTo>
                    <a:pt x="589872" y="117966"/>
                  </a:lnTo>
                  <a:lnTo>
                    <a:pt x="573800" y="57984"/>
                  </a:lnTo>
                  <a:cubicBezTo>
                    <a:pt x="571376" y="48937"/>
                    <a:pt x="576745" y="39639"/>
                    <a:pt x="585791" y="37215"/>
                  </a:cubicBezTo>
                  <a:lnTo>
                    <a:pt x="651312" y="19658"/>
                  </a:lnTo>
                  <a:cubicBezTo>
                    <a:pt x="660359" y="17235"/>
                    <a:pt x="669657" y="22603"/>
                    <a:pt x="672081" y="31650"/>
                  </a:cubicBezTo>
                  <a:lnTo>
                    <a:pt x="687357" y="88661"/>
                  </a:lnTo>
                  <a:lnTo>
                    <a:pt x="756801" y="78063"/>
                  </a:lnTo>
                  <a:lnTo>
                    <a:pt x="783675" y="76706"/>
                  </a:lnTo>
                  <a:lnTo>
                    <a:pt x="783675" y="16958"/>
                  </a:lnTo>
                  <a:cubicBezTo>
                    <a:pt x="783675" y="7592"/>
                    <a:pt x="791267" y="0"/>
                    <a:pt x="800633" y="0"/>
                  </a:cubicBezTo>
                  <a:close/>
                  <a:moveTo>
                    <a:pt x="834549" y="187960"/>
                  </a:moveTo>
                  <a:cubicBezTo>
                    <a:pt x="477448" y="187960"/>
                    <a:pt x="187960" y="477448"/>
                    <a:pt x="187960" y="834549"/>
                  </a:cubicBezTo>
                  <a:cubicBezTo>
                    <a:pt x="187960" y="1191650"/>
                    <a:pt x="477448" y="1481138"/>
                    <a:pt x="834549" y="1481138"/>
                  </a:cubicBezTo>
                  <a:cubicBezTo>
                    <a:pt x="1191650" y="1481138"/>
                    <a:pt x="1481138" y="1191650"/>
                    <a:pt x="1481138" y="834549"/>
                  </a:cubicBezTo>
                  <a:cubicBezTo>
                    <a:pt x="1481138" y="477448"/>
                    <a:pt x="1191650" y="187960"/>
                    <a:pt x="834549" y="187960"/>
                  </a:cubicBezTo>
                  <a:close/>
                </a:path>
              </a:pathLst>
            </a:custGeom>
            <a:solidFill>
              <a:srgbClr val="E5A9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018231" y="2923699"/>
              <a:ext cx="1150620" cy="1150620"/>
              <a:chOff x="9018231" y="2923699"/>
              <a:chExt cx="1150620" cy="1150620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9018231" y="2923699"/>
                <a:ext cx="1150620" cy="1150620"/>
              </a:xfrm>
              <a:prstGeom prst="ellipse">
                <a:avLst/>
              </a:prstGeom>
              <a:noFill/>
              <a:ln>
                <a:solidFill>
                  <a:srgbClr val="E5A9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Freeform 61"/>
              <p:cNvSpPr>
                <a:spLocks noEditPoints="1"/>
              </p:cNvSpPr>
              <p:nvPr/>
            </p:nvSpPr>
            <p:spPr bwMode="auto">
              <a:xfrm>
                <a:off x="9432410" y="3337878"/>
                <a:ext cx="322263" cy="322263"/>
              </a:xfrm>
              <a:custGeom>
                <a:avLst/>
                <a:gdLst>
                  <a:gd name="T0" fmla="*/ 890 w 1018"/>
                  <a:gd name="T1" fmla="*/ 61 h 1017"/>
                  <a:gd name="T2" fmla="*/ 876 w 1018"/>
                  <a:gd name="T3" fmla="*/ 5 h 1017"/>
                  <a:gd name="T4" fmla="*/ 147 w 1018"/>
                  <a:gd name="T5" fmla="*/ 2 h 1017"/>
                  <a:gd name="T6" fmla="*/ 127 w 1018"/>
                  <a:gd name="T7" fmla="*/ 31 h 1017"/>
                  <a:gd name="T8" fmla="*/ 131 w 1018"/>
                  <a:gd name="T9" fmla="*/ 148 h 1017"/>
                  <a:gd name="T10" fmla="*/ 24 w 1018"/>
                  <a:gd name="T11" fmla="*/ 243 h 1017"/>
                  <a:gd name="T12" fmla="*/ 3 w 1018"/>
                  <a:gd name="T13" fmla="*/ 383 h 1017"/>
                  <a:gd name="T14" fmla="*/ 61 w 1018"/>
                  <a:gd name="T15" fmla="*/ 493 h 1017"/>
                  <a:gd name="T16" fmla="*/ 170 w 1018"/>
                  <a:gd name="T17" fmla="*/ 551 h 1017"/>
                  <a:gd name="T18" fmla="*/ 274 w 1018"/>
                  <a:gd name="T19" fmla="*/ 546 h 1017"/>
                  <a:gd name="T20" fmla="*/ 382 w 1018"/>
                  <a:gd name="T21" fmla="*/ 690 h 1017"/>
                  <a:gd name="T22" fmla="*/ 410 w 1018"/>
                  <a:gd name="T23" fmla="*/ 735 h 1017"/>
                  <a:gd name="T24" fmla="*/ 410 w 1018"/>
                  <a:gd name="T25" fmla="*/ 791 h 1017"/>
                  <a:gd name="T26" fmla="*/ 379 w 1018"/>
                  <a:gd name="T27" fmla="*/ 837 h 1017"/>
                  <a:gd name="T28" fmla="*/ 318 w 1018"/>
                  <a:gd name="T29" fmla="*/ 858 h 1017"/>
                  <a:gd name="T30" fmla="*/ 248 w 1018"/>
                  <a:gd name="T31" fmla="*/ 880 h 1017"/>
                  <a:gd name="T32" fmla="*/ 197 w 1018"/>
                  <a:gd name="T33" fmla="*/ 948 h 1017"/>
                  <a:gd name="T34" fmla="*/ 196 w 1018"/>
                  <a:gd name="T35" fmla="*/ 1003 h 1017"/>
                  <a:gd name="T36" fmla="*/ 795 w 1018"/>
                  <a:gd name="T37" fmla="*/ 1017 h 1017"/>
                  <a:gd name="T38" fmla="*/ 826 w 1018"/>
                  <a:gd name="T39" fmla="*/ 992 h 1017"/>
                  <a:gd name="T40" fmla="*/ 812 w 1018"/>
                  <a:gd name="T41" fmla="*/ 925 h 1017"/>
                  <a:gd name="T42" fmla="*/ 750 w 1018"/>
                  <a:gd name="T43" fmla="*/ 869 h 1017"/>
                  <a:gd name="T44" fmla="*/ 681 w 1018"/>
                  <a:gd name="T45" fmla="*/ 856 h 1017"/>
                  <a:gd name="T46" fmla="*/ 633 w 1018"/>
                  <a:gd name="T47" fmla="*/ 830 h 1017"/>
                  <a:gd name="T48" fmla="*/ 605 w 1018"/>
                  <a:gd name="T49" fmla="*/ 772 h 1017"/>
                  <a:gd name="T50" fmla="*/ 616 w 1018"/>
                  <a:gd name="T51" fmla="*/ 718 h 1017"/>
                  <a:gd name="T52" fmla="*/ 639 w 1018"/>
                  <a:gd name="T53" fmla="*/ 683 h 1017"/>
                  <a:gd name="T54" fmla="*/ 774 w 1018"/>
                  <a:gd name="T55" fmla="*/ 554 h 1017"/>
                  <a:gd name="T56" fmla="*/ 887 w 1018"/>
                  <a:gd name="T57" fmla="*/ 540 h 1017"/>
                  <a:gd name="T58" fmla="*/ 983 w 1018"/>
                  <a:gd name="T59" fmla="*/ 461 h 1017"/>
                  <a:gd name="T60" fmla="*/ 1018 w 1018"/>
                  <a:gd name="T61" fmla="*/ 342 h 1017"/>
                  <a:gd name="T62" fmla="*/ 971 w 1018"/>
                  <a:gd name="T63" fmla="*/ 210 h 1017"/>
                  <a:gd name="T64" fmla="*/ 154 w 1018"/>
                  <a:gd name="T65" fmla="*/ 481 h 1017"/>
                  <a:gd name="T66" fmla="*/ 88 w 1018"/>
                  <a:gd name="T67" fmla="*/ 426 h 1017"/>
                  <a:gd name="T68" fmla="*/ 63 w 1018"/>
                  <a:gd name="T69" fmla="*/ 345 h 1017"/>
                  <a:gd name="T70" fmla="*/ 92 w 1018"/>
                  <a:gd name="T71" fmla="*/ 256 h 1017"/>
                  <a:gd name="T72" fmla="*/ 152 w 1018"/>
                  <a:gd name="T73" fmla="*/ 252 h 1017"/>
                  <a:gd name="T74" fmla="*/ 241 w 1018"/>
                  <a:gd name="T75" fmla="*/ 488 h 1017"/>
                  <a:gd name="T76" fmla="*/ 176 w 1018"/>
                  <a:gd name="T77" fmla="*/ 487 h 1017"/>
                  <a:gd name="T78" fmla="*/ 717 w 1018"/>
                  <a:gd name="T79" fmla="*/ 925 h 1017"/>
                  <a:gd name="T80" fmla="*/ 263 w 1018"/>
                  <a:gd name="T81" fmla="*/ 954 h 1017"/>
                  <a:gd name="T82" fmla="*/ 301 w 1018"/>
                  <a:gd name="T83" fmla="*/ 925 h 1017"/>
                  <a:gd name="T84" fmla="*/ 380 w 1018"/>
                  <a:gd name="T85" fmla="*/ 910 h 1017"/>
                  <a:gd name="T86" fmla="*/ 448 w 1018"/>
                  <a:gd name="T87" fmla="*/ 854 h 1017"/>
                  <a:gd name="T88" fmla="*/ 476 w 1018"/>
                  <a:gd name="T89" fmla="*/ 778 h 1017"/>
                  <a:gd name="T90" fmla="*/ 509 w 1018"/>
                  <a:gd name="T91" fmla="*/ 795 h 1017"/>
                  <a:gd name="T92" fmla="*/ 543 w 1018"/>
                  <a:gd name="T93" fmla="*/ 778 h 1017"/>
                  <a:gd name="T94" fmla="*/ 578 w 1018"/>
                  <a:gd name="T95" fmla="*/ 865 h 1017"/>
                  <a:gd name="T96" fmla="*/ 653 w 1018"/>
                  <a:gd name="T97" fmla="*/ 915 h 1017"/>
                  <a:gd name="T98" fmla="*/ 494 w 1018"/>
                  <a:gd name="T99" fmla="*/ 709 h 1017"/>
                  <a:gd name="T100" fmla="*/ 329 w 1018"/>
                  <a:gd name="T101" fmla="*/ 511 h 1017"/>
                  <a:gd name="T102" fmla="*/ 247 w 1018"/>
                  <a:gd name="T103" fmla="*/ 342 h 1017"/>
                  <a:gd name="T104" fmla="*/ 196 w 1018"/>
                  <a:gd name="T105" fmla="*/ 132 h 1017"/>
                  <a:gd name="T106" fmla="*/ 817 w 1018"/>
                  <a:gd name="T107" fmla="*/ 164 h 1017"/>
                  <a:gd name="T108" fmla="*/ 762 w 1018"/>
                  <a:gd name="T109" fmla="*/ 369 h 1017"/>
                  <a:gd name="T110" fmla="*/ 663 w 1018"/>
                  <a:gd name="T111" fmla="*/ 550 h 1017"/>
                  <a:gd name="T112" fmla="*/ 509 w 1018"/>
                  <a:gd name="T113" fmla="*/ 722 h 1017"/>
                  <a:gd name="T114" fmla="*/ 911 w 1018"/>
                  <a:gd name="T115" fmla="*/ 448 h 1017"/>
                  <a:gd name="T116" fmla="*/ 842 w 1018"/>
                  <a:gd name="T117" fmla="*/ 487 h 1017"/>
                  <a:gd name="T118" fmla="*/ 777 w 1018"/>
                  <a:gd name="T119" fmla="*/ 489 h 1017"/>
                  <a:gd name="T120" fmla="*/ 866 w 1018"/>
                  <a:gd name="T121" fmla="*/ 252 h 1017"/>
                  <a:gd name="T122" fmla="*/ 926 w 1018"/>
                  <a:gd name="T123" fmla="*/ 257 h 1017"/>
                  <a:gd name="T124" fmla="*/ 955 w 1018"/>
                  <a:gd name="T125" fmla="*/ 34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18" h="1017">
                    <a:moveTo>
                      <a:pt x="887" y="148"/>
                    </a:moveTo>
                    <a:lnTo>
                      <a:pt x="887" y="148"/>
                    </a:lnTo>
                    <a:lnTo>
                      <a:pt x="884" y="147"/>
                    </a:lnTo>
                    <a:lnTo>
                      <a:pt x="884" y="147"/>
                    </a:lnTo>
                    <a:lnTo>
                      <a:pt x="887" y="119"/>
                    </a:lnTo>
                    <a:lnTo>
                      <a:pt x="889" y="90"/>
                    </a:lnTo>
                    <a:lnTo>
                      <a:pt x="890" y="61"/>
                    </a:lnTo>
                    <a:lnTo>
                      <a:pt x="890" y="31"/>
                    </a:lnTo>
                    <a:lnTo>
                      <a:pt x="890" y="31"/>
                    </a:lnTo>
                    <a:lnTo>
                      <a:pt x="890" y="26"/>
                    </a:lnTo>
                    <a:lnTo>
                      <a:pt x="888" y="19"/>
                    </a:lnTo>
                    <a:lnTo>
                      <a:pt x="885" y="14"/>
                    </a:lnTo>
                    <a:lnTo>
                      <a:pt x="882" y="10"/>
                    </a:lnTo>
                    <a:lnTo>
                      <a:pt x="876" y="5"/>
                    </a:lnTo>
                    <a:lnTo>
                      <a:pt x="871" y="2"/>
                    </a:lnTo>
                    <a:lnTo>
                      <a:pt x="866" y="0"/>
                    </a:lnTo>
                    <a:lnTo>
                      <a:pt x="859" y="0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53" y="0"/>
                    </a:lnTo>
                    <a:lnTo>
                      <a:pt x="147" y="2"/>
                    </a:lnTo>
                    <a:lnTo>
                      <a:pt x="141" y="5"/>
                    </a:lnTo>
                    <a:lnTo>
                      <a:pt x="137" y="10"/>
                    </a:lnTo>
                    <a:lnTo>
                      <a:pt x="133" y="14"/>
                    </a:lnTo>
                    <a:lnTo>
                      <a:pt x="130" y="19"/>
                    </a:lnTo>
                    <a:lnTo>
                      <a:pt x="129" y="26"/>
                    </a:lnTo>
                    <a:lnTo>
                      <a:pt x="127" y="31"/>
                    </a:lnTo>
                    <a:lnTo>
                      <a:pt x="127" y="31"/>
                    </a:lnTo>
                    <a:lnTo>
                      <a:pt x="127" y="61"/>
                    </a:lnTo>
                    <a:lnTo>
                      <a:pt x="130" y="90"/>
                    </a:lnTo>
                    <a:lnTo>
                      <a:pt x="132" y="119"/>
                    </a:lnTo>
                    <a:lnTo>
                      <a:pt x="134" y="147"/>
                    </a:lnTo>
                    <a:lnTo>
                      <a:pt x="134" y="147"/>
                    </a:lnTo>
                    <a:lnTo>
                      <a:pt x="131" y="148"/>
                    </a:lnTo>
                    <a:lnTo>
                      <a:pt x="131" y="148"/>
                    </a:lnTo>
                    <a:lnTo>
                      <a:pt x="110" y="157"/>
                    </a:lnTo>
                    <a:lnTo>
                      <a:pt x="93" y="168"/>
                    </a:lnTo>
                    <a:lnTo>
                      <a:pt x="76" y="180"/>
                    </a:lnTo>
                    <a:lnTo>
                      <a:pt x="61" y="194"/>
                    </a:lnTo>
                    <a:lnTo>
                      <a:pt x="47" y="210"/>
                    </a:lnTo>
                    <a:lnTo>
                      <a:pt x="35" y="226"/>
                    </a:lnTo>
                    <a:lnTo>
                      <a:pt x="24" y="243"/>
                    </a:lnTo>
                    <a:lnTo>
                      <a:pt x="16" y="263"/>
                    </a:lnTo>
                    <a:lnTo>
                      <a:pt x="8" y="281"/>
                    </a:lnTo>
                    <a:lnTo>
                      <a:pt x="4" y="301"/>
                    </a:lnTo>
                    <a:lnTo>
                      <a:pt x="1" y="322"/>
                    </a:lnTo>
                    <a:lnTo>
                      <a:pt x="0" y="342"/>
                    </a:lnTo>
                    <a:lnTo>
                      <a:pt x="0" y="363"/>
                    </a:lnTo>
                    <a:lnTo>
                      <a:pt x="3" y="383"/>
                    </a:lnTo>
                    <a:lnTo>
                      <a:pt x="8" y="404"/>
                    </a:lnTo>
                    <a:lnTo>
                      <a:pt x="15" y="425"/>
                    </a:lnTo>
                    <a:lnTo>
                      <a:pt x="15" y="425"/>
                    </a:lnTo>
                    <a:lnTo>
                      <a:pt x="24" y="443"/>
                    </a:lnTo>
                    <a:lnTo>
                      <a:pt x="35" y="461"/>
                    </a:lnTo>
                    <a:lnTo>
                      <a:pt x="47" y="478"/>
                    </a:lnTo>
                    <a:lnTo>
                      <a:pt x="61" y="493"/>
                    </a:lnTo>
                    <a:lnTo>
                      <a:pt x="76" y="507"/>
                    </a:lnTo>
                    <a:lnTo>
                      <a:pt x="93" y="519"/>
                    </a:lnTo>
                    <a:lnTo>
                      <a:pt x="110" y="530"/>
                    </a:lnTo>
                    <a:lnTo>
                      <a:pt x="130" y="540"/>
                    </a:lnTo>
                    <a:lnTo>
                      <a:pt x="130" y="540"/>
                    </a:lnTo>
                    <a:lnTo>
                      <a:pt x="150" y="546"/>
                    </a:lnTo>
                    <a:lnTo>
                      <a:pt x="170" y="551"/>
                    </a:lnTo>
                    <a:lnTo>
                      <a:pt x="191" y="555"/>
                    </a:lnTo>
                    <a:lnTo>
                      <a:pt x="211" y="556"/>
                    </a:lnTo>
                    <a:lnTo>
                      <a:pt x="211" y="556"/>
                    </a:lnTo>
                    <a:lnTo>
                      <a:pt x="227" y="555"/>
                    </a:lnTo>
                    <a:lnTo>
                      <a:pt x="243" y="554"/>
                    </a:lnTo>
                    <a:lnTo>
                      <a:pt x="259" y="550"/>
                    </a:lnTo>
                    <a:lnTo>
                      <a:pt x="274" y="546"/>
                    </a:lnTo>
                    <a:lnTo>
                      <a:pt x="274" y="546"/>
                    </a:lnTo>
                    <a:lnTo>
                      <a:pt x="301" y="586"/>
                    </a:lnTo>
                    <a:lnTo>
                      <a:pt x="327" y="621"/>
                    </a:lnTo>
                    <a:lnTo>
                      <a:pt x="353" y="654"/>
                    </a:lnTo>
                    <a:lnTo>
                      <a:pt x="379" y="683"/>
                    </a:lnTo>
                    <a:lnTo>
                      <a:pt x="379" y="683"/>
                    </a:lnTo>
                    <a:lnTo>
                      <a:pt x="382" y="690"/>
                    </a:lnTo>
                    <a:lnTo>
                      <a:pt x="386" y="695"/>
                    </a:lnTo>
                    <a:lnTo>
                      <a:pt x="386" y="695"/>
                    </a:lnTo>
                    <a:lnTo>
                      <a:pt x="393" y="703"/>
                    </a:lnTo>
                    <a:lnTo>
                      <a:pt x="398" y="710"/>
                    </a:lnTo>
                    <a:lnTo>
                      <a:pt x="402" y="718"/>
                    </a:lnTo>
                    <a:lnTo>
                      <a:pt x="406" y="726"/>
                    </a:lnTo>
                    <a:lnTo>
                      <a:pt x="410" y="735"/>
                    </a:lnTo>
                    <a:lnTo>
                      <a:pt x="412" y="744"/>
                    </a:lnTo>
                    <a:lnTo>
                      <a:pt x="413" y="753"/>
                    </a:lnTo>
                    <a:lnTo>
                      <a:pt x="414" y="763"/>
                    </a:lnTo>
                    <a:lnTo>
                      <a:pt x="414" y="763"/>
                    </a:lnTo>
                    <a:lnTo>
                      <a:pt x="413" y="772"/>
                    </a:lnTo>
                    <a:lnTo>
                      <a:pt x="412" y="782"/>
                    </a:lnTo>
                    <a:lnTo>
                      <a:pt x="410" y="791"/>
                    </a:lnTo>
                    <a:lnTo>
                      <a:pt x="406" y="799"/>
                    </a:lnTo>
                    <a:lnTo>
                      <a:pt x="402" y="808"/>
                    </a:lnTo>
                    <a:lnTo>
                      <a:pt x="398" y="816"/>
                    </a:lnTo>
                    <a:lnTo>
                      <a:pt x="393" y="824"/>
                    </a:lnTo>
                    <a:lnTo>
                      <a:pt x="386" y="830"/>
                    </a:lnTo>
                    <a:lnTo>
                      <a:pt x="386" y="830"/>
                    </a:lnTo>
                    <a:lnTo>
                      <a:pt x="379" y="837"/>
                    </a:lnTo>
                    <a:lnTo>
                      <a:pt x="371" y="842"/>
                    </a:lnTo>
                    <a:lnTo>
                      <a:pt x="364" y="847"/>
                    </a:lnTo>
                    <a:lnTo>
                      <a:pt x="355" y="851"/>
                    </a:lnTo>
                    <a:lnTo>
                      <a:pt x="346" y="854"/>
                    </a:lnTo>
                    <a:lnTo>
                      <a:pt x="337" y="856"/>
                    </a:lnTo>
                    <a:lnTo>
                      <a:pt x="328" y="858"/>
                    </a:lnTo>
                    <a:lnTo>
                      <a:pt x="318" y="858"/>
                    </a:lnTo>
                    <a:lnTo>
                      <a:pt x="318" y="858"/>
                    </a:lnTo>
                    <a:lnTo>
                      <a:pt x="306" y="859"/>
                    </a:lnTo>
                    <a:lnTo>
                      <a:pt x="293" y="861"/>
                    </a:lnTo>
                    <a:lnTo>
                      <a:pt x="281" y="865"/>
                    </a:lnTo>
                    <a:lnTo>
                      <a:pt x="269" y="869"/>
                    </a:lnTo>
                    <a:lnTo>
                      <a:pt x="257" y="874"/>
                    </a:lnTo>
                    <a:lnTo>
                      <a:pt x="248" y="880"/>
                    </a:lnTo>
                    <a:lnTo>
                      <a:pt x="237" y="887"/>
                    </a:lnTo>
                    <a:lnTo>
                      <a:pt x="228" y="896"/>
                    </a:lnTo>
                    <a:lnTo>
                      <a:pt x="220" y="904"/>
                    </a:lnTo>
                    <a:lnTo>
                      <a:pt x="212" y="915"/>
                    </a:lnTo>
                    <a:lnTo>
                      <a:pt x="207" y="925"/>
                    </a:lnTo>
                    <a:lnTo>
                      <a:pt x="202" y="937"/>
                    </a:lnTo>
                    <a:lnTo>
                      <a:pt x="197" y="948"/>
                    </a:lnTo>
                    <a:lnTo>
                      <a:pt x="194" y="960"/>
                    </a:lnTo>
                    <a:lnTo>
                      <a:pt x="192" y="973"/>
                    </a:lnTo>
                    <a:lnTo>
                      <a:pt x="191" y="986"/>
                    </a:lnTo>
                    <a:lnTo>
                      <a:pt x="191" y="986"/>
                    </a:lnTo>
                    <a:lnTo>
                      <a:pt x="192" y="992"/>
                    </a:lnTo>
                    <a:lnTo>
                      <a:pt x="194" y="998"/>
                    </a:lnTo>
                    <a:lnTo>
                      <a:pt x="196" y="1003"/>
                    </a:lnTo>
                    <a:lnTo>
                      <a:pt x="200" y="1008"/>
                    </a:lnTo>
                    <a:lnTo>
                      <a:pt x="205" y="1012"/>
                    </a:lnTo>
                    <a:lnTo>
                      <a:pt x="210" y="1015"/>
                    </a:lnTo>
                    <a:lnTo>
                      <a:pt x="217" y="1017"/>
                    </a:lnTo>
                    <a:lnTo>
                      <a:pt x="223" y="1017"/>
                    </a:lnTo>
                    <a:lnTo>
                      <a:pt x="795" y="1017"/>
                    </a:lnTo>
                    <a:lnTo>
                      <a:pt x="795" y="1017"/>
                    </a:lnTo>
                    <a:lnTo>
                      <a:pt x="801" y="1017"/>
                    </a:lnTo>
                    <a:lnTo>
                      <a:pt x="808" y="1015"/>
                    </a:lnTo>
                    <a:lnTo>
                      <a:pt x="813" y="1012"/>
                    </a:lnTo>
                    <a:lnTo>
                      <a:pt x="817" y="1008"/>
                    </a:lnTo>
                    <a:lnTo>
                      <a:pt x="822" y="1003"/>
                    </a:lnTo>
                    <a:lnTo>
                      <a:pt x="825" y="998"/>
                    </a:lnTo>
                    <a:lnTo>
                      <a:pt x="826" y="992"/>
                    </a:lnTo>
                    <a:lnTo>
                      <a:pt x="827" y="986"/>
                    </a:lnTo>
                    <a:lnTo>
                      <a:pt x="827" y="986"/>
                    </a:lnTo>
                    <a:lnTo>
                      <a:pt x="826" y="973"/>
                    </a:lnTo>
                    <a:lnTo>
                      <a:pt x="825" y="960"/>
                    </a:lnTo>
                    <a:lnTo>
                      <a:pt x="822" y="948"/>
                    </a:lnTo>
                    <a:lnTo>
                      <a:pt x="817" y="937"/>
                    </a:lnTo>
                    <a:lnTo>
                      <a:pt x="812" y="925"/>
                    </a:lnTo>
                    <a:lnTo>
                      <a:pt x="806" y="915"/>
                    </a:lnTo>
                    <a:lnTo>
                      <a:pt x="798" y="904"/>
                    </a:lnTo>
                    <a:lnTo>
                      <a:pt x="790" y="896"/>
                    </a:lnTo>
                    <a:lnTo>
                      <a:pt x="781" y="887"/>
                    </a:lnTo>
                    <a:lnTo>
                      <a:pt x="771" y="880"/>
                    </a:lnTo>
                    <a:lnTo>
                      <a:pt x="761" y="874"/>
                    </a:lnTo>
                    <a:lnTo>
                      <a:pt x="750" y="869"/>
                    </a:lnTo>
                    <a:lnTo>
                      <a:pt x="738" y="865"/>
                    </a:lnTo>
                    <a:lnTo>
                      <a:pt x="725" y="861"/>
                    </a:lnTo>
                    <a:lnTo>
                      <a:pt x="713" y="859"/>
                    </a:lnTo>
                    <a:lnTo>
                      <a:pt x="699" y="858"/>
                    </a:lnTo>
                    <a:lnTo>
                      <a:pt x="699" y="858"/>
                    </a:lnTo>
                    <a:lnTo>
                      <a:pt x="691" y="858"/>
                    </a:lnTo>
                    <a:lnTo>
                      <a:pt x="681" y="856"/>
                    </a:lnTo>
                    <a:lnTo>
                      <a:pt x="673" y="854"/>
                    </a:lnTo>
                    <a:lnTo>
                      <a:pt x="663" y="851"/>
                    </a:lnTo>
                    <a:lnTo>
                      <a:pt x="655" y="847"/>
                    </a:lnTo>
                    <a:lnTo>
                      <a:pt x="647" y="842"/>
                    </a:lnTo>
                    <a:lnTo>
                      <a:pt x="639" y="837"/>
                    </a:lnTo>
                    <a:lnTo>
                      <a:pt x="633" y="830"/>
                    </a:lnTo>
                    <a:lnTo>
                      <a:pt x="633" y="830"/>
                    </a:lnTo>
                    <a:lnTo>
                      <a:pt x="626" y="824"/>
                    </a:lnTo>
                    <a:lnTo>
                      <a:pt x="620" y="816"/>
                    </a:lnTo>
                    <a:lnTo>
                      <a:pt x="616" y="808"/>
                    </a:lnTo>
                    <a:lnTo>
                      <a:pt x="611" y="799"/>
                    </a:lnTo>
                    <a:lnTo>
                      <a:pt x="608" y="791"/>
                    </a:lnTo>
                    <a:lnTo>
                      <a:pt x="606" y="782"/>
                    </a:lnTo>
                    <a:lnTo>
                      <a:pt x="605" y="772"/>
                    </a:lnTo>
                    <a:lnTo>
                      <a:pt x="605" y="763"/>
                    </a:lnTo>
                    <a:lnTo>
                      <a:pt x="605" y="763"/>
                    </a:lnTo>
                    <a:lnTo>
                      <a:pt x="605" y="753"/>
                    </a:lnTo>
                    <a:lnTo>
                      <a:pt x="606" y="744"/>
                    </a:lnTo>
                    <a:lnTo>
                      <a:pt x="608" y="735"/>
                    </a:lnTo>
                    <a:lnTo>
                      <a:pt x="611" y="726"/>
                    </a:lnTo>
                    <a:lnTo>
                      <a:pt x="616" y="718"/>
                    </a:lnTo>
                    <a:lnTo>
                      <a:pt x="620" y="710"/>
                    </a:lnTo>
                    <a:lnTo>
                      <a:pt x="626" y="703"/>
                    </a:lnTo>
                    <a:lnTo>
                      <a:pt x="633" y="695"/>
                    </a:lnTo>
                    <a:lnTo>
                      <a:pt x="633" y="695"/>
                    </a:lnTo>
                    <a:lnTo>
                      <a:pt x="637" y="690"/>
                    </a:lnTo>
                    <a:lnTo>
                      <a:pt x="639" y="683"/>
                    </a:lnTo>
                    <a:lnTo>
                      <a:pt x="639" y="683"/>
                    </a:lnTo>
                    <a:lnTo>
                      <a:pt x="665" y="654"/>
                    </a:lnTo>
                    <a:lnTo>
                      <a:pt x="691" y="622"/>
                    </a:lnTo>
                    <a:lnTo>
                      <a:pt x="718" y="586"/>
                    </a:lnTo>
                    <a:lnTo>
                      <a:pt x="743" y="546"/>
                    </a:lnTo>
                    <a:lnTo>
                      <a:pt x="743" y="546"/>
                    </a:lnTo>
                    <a:lnTo>
                      <a:pt x="758" y="550"/>
                    </a:lnTo>
                    <a:lnTo>
                      <a:pt x="774" y="554"/>
                    </a:lnTo>
                    <a:lnTo>
                      <a:pt x="791" y="555"/>
                    </a:lnTo>
                    <a:lnTo>
                      <a:pt x="806" y="556"/>
                    </a:lnTo>
                    <a:lnTo>
                      <a:pt x="806" y="556"/>
                    </a:lnTo>
                    <a:lnTo>
                      <a:pt x="827" y="555"/>
                    </a:lnTo>
                    <a:lnTo>
                      <a:pt x="847" y="551"/>
                    </a:lnTo>
                    <a:lnTo>
                      <a:pt x="868" y="546"/>
                    </a:lnTo>
                    <a:lnTo>
                      <a:pt x="887" y="540"/>
                    </a:lnTo>
                    <a:lnTo>
                      <a:pt x="887" y="540"/>
                    </a:lnTo>
                    <a:lnTo>
                      <a:pt x="906" y="530"/>
                    </a:lnTo>
                    <a:lnTo>
                      <a:pt x="925" y="519"/>
                    </a:lnTo>
                    <a:lnTo>
                      <a:pt x="941" y="507"/>
                    </a:lnTo>
                    <a:lnTo>
                      <a:pt x="956" y="493"/>
                    </a:lnTo>
                    <a:lnTo>
                      <a:pt x="970" y="478"/>
                    </a:lnTo>
                    <a:lnTo>
                      <a:pt x="983" y="461"/>
                    </a:lnTo>
                    <a:lnTo>
                      <a:pt x="993" y="443"/>
                    </a:lnTo>
                    <a:lnTo>
                      <a:pt x="1002" y="425"/>
                    </a:lnTo>
                    <a:lnTo>
                      <a:pt x="1002" y="425"/>
                    </a:lnTo>
                    <a:lnTo>
                      <a:pt x="1009" y="404"/>
                    </a:lnTo>
                    <a:lnTo>
                      <a:pt x="1014" y="383"/>
                    </a:lnTo>
                    <a:lnTo>
                      <a:pt x="1017" y="363"/>
                    </a:lnTo>
                    <a:lnTo>
                      <a:pt x="1018" y="342"/>
                    </a:lnTo>
                    <a:lnTo>
                      <a:pt x="1017" y="322"/>
                    </a:lnTo>
                    <a:lnTo>
                      <a:pt x="1014" y="301"/>
                    </a:lnTo>
                    <a:lnTo>
                      <a:pt x="1008" y="281"/>
                    </a:lnTo>
                    <a:lnTo>
                      <a:pt x="1002" y="263"/>
                    </a:lnTo>
                    <a:lnTo>
                      <a:pt x="993" y="243"/>
                    </a:lnTo>
                    <a:lnTo>
                      <a:pt x="983" y="226"/>
                    </a:lnTo>
                    <a:lnTo>
                      <a:pt x="971" y="210"/>
                    </a:lnTo>
                    <a:lnTo>
                      <a:pt x="957" y="194"/>
                    </a:lnTo>
                    <a:lnTo>
                      <a:pt x="942" y="180"/>
                    </a:lnTo>
                    <a:lnTo>
                      <a:pt x="925" y="168"/>
                    </a:lnTo>
                    <a:lnTo>
                      <a:pt x="906" y="157"/>
                    </a:lnTo>
                    <a:lnTo>
                      <a:pt x="887" y="148"/>
                    </a:lnTo>
                    <a:lnTo>
                      <a:pt x="887" y="148"/>
                    </a:lnTo>
                    <a:close/>
                    <a:moveTo>
                      <a:pt x="154" y="481"/>
                    </a:moveTo>
                    <a:lnTo>
                      <a:pt x="154" y="481"/>
                    </a:lnTo>
                    <a:lnTo>
                      <a:pt x="140" y="474"/>
                    </a:lnTo>
                    <a:lnTo>
                      <a:pt x="129" y="467"/>
                    </a:lnTo>
                    <a:lnTo>
                      <a:pt x="117" y="458"/>
                    </a:lnTo>
                    <a:lnTo>
                      <a:pt x="106" y="448"/>
                    </a:lnTo>
                    <a:lnTo>
                      <a:pt x="96" y="438"/>
                    </a:lnTo>
                    <a:lnTo>
                      <a:pt x="88" y="426"/>
                    </a:lnTo>
                    <a:lnTo>
                      <a:pt x="80" y="413"/>
                    </a:lnTo>
                    <a:lnTo>
                      <a:pt x="74" y="400"/>
                    </a:lnTo>
                    <a:lnTo>
                      <a:pt x="74" y="400"/>
                    </a:lnTo>
                    <a:lnTo>
                      <a:pt x="70" y="386"/>
                    </a:lnTo>
                    <a:lnTo>
                      <a:pt x="66" y="373"/>
                    </a:lnTo>
                    <a:lnTo>
                      <a:pt x="64" y="359"/>
                    </a:lnTo>
                    <a:lnTo>
                      <a:pt x="63" y="345"/>
                    </a:lnTo>
                    <a:lnTo>
                      <a:pt x="63" y="331"/>
                    </a:lnTo>
                    <a:lnTo>
                      <a:pt x="65" y="319"/>
                    </a:lnTo>
                    <a:lnTo>
                      <a:pt x="68" y="305"/>
                    </a:lnTo>
                    <a:lnTo>
                      <a:pt x="73" y="292"/>
                    </a:lnTo>
                    <a:lnTo>
                      <a:pt x="78" y="280"/>
                    </a:lnTo>
                    <a:lnTo>
                      <a:pt x="85" y="268"/>
                    </a:lnTo>
                    <a:lnTo>
                      <a:pt x="92" y="256"/>
                    </a:lnTo>
                    <a:lnTo>
                      <a:pt x="101" y="247"/>
                    </a:lnTo>
                    <a:lnTo>
                      <a:pt x="110" y="236"/>
                    </a:lnTo>
                    <a:lnTo>
                      <a:pt x="120" y="227"/>
                    </a:lnTo>
                    <a:lnTo>
                      <a:pt x="132" y="219"/>
                    </a:lnTo>
                    <a:lnTo>
                      <a:pt x="144" y="212"/>
                    </a:lnTo>
                    <a:lnTo>
                      <a:pt x="144" y="212"/>
                    </a:lnTo>
                    <a:lnTo>
                      <a:pt x="152" y="252"/>
                    </a:lnTo>
                    <a:lnTo>
                      <a:pt x="162" y="290"/>
                    </a:lnTo>
                    <a:lnTo>
                      <a:pt x="173" y="326"/>
                    </a:lnTo>
                    <a:lnTo>
                      <a:pt x="184" y="361"/>
                    </a:lnTo>
                    <a:lnTo>
                      <a:pt x="197" y="395"/>
                    </a:lnTo>
                    <a:lnTo>
                      <a:pt x="211" y="428"/>
                    </a:lnTo>
                    <a:lnTo>
                      <a:pt x="226" y="459"/>
                    </a:lnTo>
                    <a:lnTo>
                      <a:pt x="241" y="488"/>
                    </a:lnTo>
                    <a:lnTo>
                      <a:pt x="241" y="488"/>
                    </a:lnTo>
                    <a:lnTo>
                      <a:pt x="230" y="490"/>
                    </a:lnTo>
                    <a:lnTo>
                      <a:pt x="220" y="491"/>
                    </a:lnTo>
                    <a:lnTo>
                      <a:pt x="209" y="491"/>
                    </a:lnTo>
                    <a:lnTo>
                      <a:pt x="197" y="491"/>
                    </a:lnTo>
                    <a:lnTo>
                      <a:pt x="187" y="490"/>
                    </a:lnTo>
                    <a:lnTo>
                      <a:pt x="176" y="487"/>
                    </a:lnTo>
                    <a:lnTo>
                      <a:pt x="165" y="485"/>
                    </a:lnTo>
                    <a:lnTo>
                      <a:pt x="154" y="481"/>
                    </a:lnTo>
                    <a:lnTo>
                      <a:pt x="154" y="481"/>
                    </a:lnTo>
                    <a:close/>
                    <a:moveTo>
                      <a:pt x="699" y="922"/>
                    </a:moveTo>
                    <a:lnTo>
                      <a:pt x="699" y="922"/>
                    </a:lnTo>
                    <a:lnTo>
                      <a:pt x="709" y="923"/>
                    </a:lnTo>
                    <a:lnTo>
                      <a:pt x="717" y="925"/>
                    </a:lnTo>
                    <a:lnTo>
                      <a:pt x="725" y="927"/>
                    </a:lnTo>
                    <a:lnTo>
                      <a:pt x="733" y="931"/>
                    </a:lnTo>
                    <a:lnTo>
                      <a:pt x="739" y="935"/>
                    </a:lnTo>
                    <a:lnTo>
                      <a:pt x="746" y="941"/>
                    </a:lnTo>
                    <a:lnTo>
                      <a:pt x="751" y="947"/>
                    </a:lnTo>
                    <a:lnTo>
                      <a:pt x="755" y="954"/>
                    </a:lnTo>
                    <a:lnTo>
                      <a:pt x="263" y="954"/>
                    </a:lnTo>
                    <a:lnTo>
                      <a:pt x="263" y="954"/>
                    </a:lnTo>
                    <a:lnTo>
                      <a:pt x="268" y="947"/>
                    </a:lnTo>
                    <a:lnTo>
                      <a:pt x="273" y="941"/>
                    </a:lnTo>
                    <a:lnTo>
                      <a:pt x="279" y="935"/>
                    </a:lnTo>
                    <a:lnTo>
                      <a:pt x="286" y="931"/>
                    </a:lnTo>
                    <a:lnTo>
                      <a:pt x="294" y="927"/>
                    </a:lnTo>
                    <a:lnTo>
                      <a:pt x="301" y="925"/>
                    </a:lnTo>
                    <a:lnTo>
                      <a:pt x="310" y="923"/>
                    </a:lnTo>
                    <a:lnTo>
                      <a:pt x="318" y="922"/>
                    </a:lnTo>
                    <a:lnTo>
                      <a:pt x="318" y="922"/>
                    </a:lnTo>
                    <a:lnTo>
                      <a:pt x="333" y="922"/>
                    </a:lnTo>
                    <a:lnTo>
                      <a:pt x="350" y="919"/>
                    </a:lnTo>
                    <a:lnTo>
                      <a:pt x="365" y="915"/>
                    </a:lnTo>
                    <a:lnTo>
                      <a:pt x="380" y="910"/>
                    </a:lnTo>
                    <a:lnTo>
                      <a:pt x="394" y="903"/>
                    </a:lnTo>
                    <a:lnTo>
                      <a:pt x="406" y="896"/>
                    </a:lnTo>
                    <a:lnTo>
                      <a:pt x="419" y="886"/>
                    </a:lnTo>
                    <a:lnTo>
                      <a:pt x="431" y="875"/>
                    </a:lnTo>
                    <a:lnTo>
                      <a:pt x="431" y="875"/>
                    </a:lnTo>
                    <a:lnTo>
                      <a:pt x="440" y="865"/>
                    </a:lnTo>
                    <a:lnTo>
                      <a:pt x="448" y="854"/>
                    </a:lnTo>
                    <a:lnTo>
                      <a:pt x="456" y="842"/>
                    </a:lnTo>
                    <a:lnTo>
                      <a:pt x="462" y="830"/>
                    </a:lnTo>
                    <a:lnTo>
                      <a:pt x="468" y="817"/>
                    </a:lnTo>
                    <a:lnTo>
                      <a:pt x="471" y="805"/>
                    </a:lnTo>
                    <a:lnTo>
                      <a:pt x="474" y="792"/>
                    </a:lnTo>
                    <a:lnTo>
                      <a:pt x="476" y="778"/>
                    </a:lnTo>
                    <a:lnTo>
                      <a:pt x="476" y="778"/>
                    </a:lnTo>
                    <a:lnTo>
                      <a:pt x="490" y="788"/>
                    </a:lnTo>
                    <a:lnTo>
                      <a:pt x="490" y="788"/>
                    </a:lnTo>
                    <a:lnTo>
                      <a:pt x="494" y="792"/>
                    </a:lnTo>
                    <a:lnTo>
                      <a:pt x="500" y="793"/>
                    </a:lnTo>
                    <a:lnTo>
                      <a:pt x="504" y="795"/>
                    </a:lnTo>
                    <a:lnTo>
                      <a:pt x="509" y="795"/>
                    </a:lnTo>
                    <a:lnTo>
                      <a:pt x="509" y="795"/>
                    </a:lnTo>
                    <a:lnTo>
                      <a:pt x="514" y="795"/>
                    </a:lnTo>
                    <a:lnTo>
                      <a:pt x="519" y="793"/>
                    </a:lnTo>
                    <a:lnTo>
                      <a:pt x="523" y="792"/>
                    </a:lnTo>
                    <a:lnTo>
                      <a:pt x="528" y="788"/>
                    </a:lnTo>
                    <a:lnTo>
                      <a:pt x="528" y="788"/>
                    </a:lnTo>
                    <a:lnTo>
                      <a:pt x="543" y="778"/>
                    </a:lnTo>
                    <a:lnTo>
                      <a:pt x="543" y="778"/>
                    </a:lnTo>
                    <a:lnTo>
                      <a:pt x="544" y="792"/>
                    </a:lnTo>
                    <a:lnTo>
                      <a:pt x="547" y="805"/>
                    </a:lnTo>
                    <a:lnTo>
                      <a:pt x="551" y="817"/>
                    </a:lnTo>
                    <a:lnTo>
                      <a:pt x="557" y="830"/>
                    </a:lnTo>
                    <a:lnTo>
                      <a:pt x="562" y="842"/>
                    </a:lnTo>
                    <a:lnTo>
                      <a:pt x="570" y="854"/>
                    </a:lnTo>
                    <a:lnTo>
                      <a:pt x="578" y="865"/>
                    </a:lnTo>
                    <a:lnTo>
                      <a:pt x="588" y="875"/>
                    </a:lnTo>
                    <a:lnTo>
                      <a:pt x="588" y="875"/>
                    </a:lnTo>
                    <a:lnTo>
                      <a:pt x="600" y="886"/>
                    </a:lnTo>
                    <a:lnTo>
                      <a:pt x="611" y="896"/>
                    </a:lnTo>
                    <a:lnTo>
                      <a:pt x="625" y="903"/>
                    </a:lnTo>
                    <a:lnTo>
                      <a:pt x="639" y="910"/>
                    </a:lnTo>
                    <a:lnTo>
                      <a:pt x="653" y="915"/>
                    </a:lnTo>
                    <a:lnTo>
                      <a:pt x="668" y="919"/>
                    </a:lnTo>
                    <a:lnTo>
                      <a:pt x="684" y="922"/>
                    </a:lnTo>
                    <a:lnTo>
                      <a:pt x="699" y="922"/>
                    </a:lnTo>
                    <a:lnTo>
                      <a:pt x="699" y="922"/>
                    </a:lnTo>
                    <a:close/>
                    <a:moveTo>
                      <a:pt x="509" y="722"/>
                    </a:moveTo>
                    <a:lnTo>
                      <a:pt x="509" y="722"/>
                    </a:lnTo>
                    <a:lnTo>
                      <a:pt x="494" y="709"/>
                    </a:lnTo>
                    <a:lnTo>
                      <a:pt x="476" y="692"/>
                    </a:lnTo>
                    <a:lnTo>
                      <a:pt x="456" y="672"/>
                    </a:lnTo>
                    <a:lnTo>
                      <a:pt x="432" y="647"/>
                    </a:lnTo>
                    <a:lnTo>
                      <a:pt x="408" y="618"/>
                    </a:lnTo>
                    <a:lnTo>
                      <a:pt x="382" y="586"/>
                    </a:lnTo>
                    <a:lnTo>
                      <a:pt x="355" y="550"/>
                    </a:lnTo>
                    <a:lnTo>
                      <a:pt x="329" y="511"/>
                    </a:lnTo>
                    <a:lnTo>
                      <a:pt x="316" y="489"/>
                    </a:lnTo>
                    <a:lnTo>
                      <a:pt x="303" y="467"/>
                    </a:lnTo>
                    <a:lnTo>
                      <a:pt x="292" y="444"/>
                    </a:lnTo>
                    <a:lnTo>
                      <a:pt x="280" y="420"/>
                    </a:lnTo>
                    <a:lnTo>
                      <a:pt x="268" y="395"/>
                    </a:lnTo>
                    <a:lnTo>
                      <a:pt x="257" y="369"/>
                    </a:lnTo>
                    <a:lnTo>
                      <a:pt x="247" y="342"/>
                    </a:lnTo>
                    <a:lnTo>
                      <a:pt x="237" y="315"/>
                    </a:lnTo>
                    <a:lnTo>
                      <a:pt x="228" y="286"/>
                    </a:lnTo>
                    <a:lnTo>
                      <a:pt x="220" y="257"/>
                    </a:lnTo>
                    <a:lnTo>
                      <a:pt x="212" y="227"/>
                    </a:lnTo>
                    <a:lnTo>
                      <a:pt x="206" y="196"/>
                    </a:lnTo>
                    <a:lnTo>
                      <a:pt x="200" y="164"/>
                    </a:lnTo>
                    <a:lnTo>
                      <a:pt x="196" y="132"/>
                    </a:lnTo>
                    <a:lnTo>
                      <a:pt x="193" y="98"/>
                    </a:lnTo>
                    <a:lnTo>
                      <a:pt x="192" y="63"/>
                    </a:lnTo>
                    <a:lnTo>
                      <a:pt x="827" y="63"/>
                    </a:lnTo>
                    <a:lnTo>
                      <a:pt x="827" y="63"/>
                    </a:lnTo>
                    <a:lnTo>
                      <a:pt x="825" y="98"/>
                    </a:lnTo>
                    <a:lnTo>
                      <a:pt x="822" y="132"/>
                    </a:lnTo>
                    <a:lnTo>
                      <a:pt x="817" y="164"/>
                    </a:lnTo>
                    <a:lnTo>
                      <a:pt x="812" y="196"/>
                    </a:lnTo>
                    <a:lnTo>
                      <a:pt x="806" y="227"/>
                    </a:lnTo>
                    <a:lnTo>
                      <a:pt x="798" y="257"/>
                    </a:lnTo>
                    <a:lnTo>
                      <a:pt x="791" y="286"/>
                    </a:lnTo>
                    <a:lnTo>
                      <a:pt x="781" y="315"/>
                    </a:lnTo>
                    <a:lnTo>
                      <a:pt x="771" y="342"/>
                    </a:lnTo>
                    <a:lnTo>
                      <a:pt x="762" y="369"/>
                    </a:lnTo>
                    <a:lnTo>
                      <a:pt x="750" y="395"/>
                    </a:lnTo>
                    <a:lnTo>
                      <a:pt x="739" y="420"/>
                    </a:lnTo>
                    <a:lnTo>
                      <a:pt x="726" y="444"/>
                    </a:lnTo>
                    <a:lnTo>
                      <a:pt x="714" y="467"/>
                    </a:lnTo>
                    <a:lnTo>
                      <a:pt x="702" y="489"/>
                    </a:lnTo>
                    <a:lnTo>
                      <a:pt x="689" y="511"/>
                    </a:lnTo>
                    <a:lnTo>
                      <a:pt x="663" y="550"/>
                    </a:lnTo>
                    <a:lnTo>
                      <a:pt x="636" y="586"/>
                    </a:lnTo>
                    <a:lnTo>
                      <a:pt x="610" y="618"/>
                    </a:lnTo>
                    <a:lnTo>
                      <a:pt x="586" y="647"/>
                    </a:lnTo>
                    <a:lnTo>
                      <a:pt x="563" y="672"/>
                    </a:lnTo>
                    <a:lnTo>
                      <a:pt x="542" y="692"/>
                    </a:lnTo>
                    <a:lnTo>
                      <a:pt x="523" y="709"/>
                    </a:lnTo>
                    <a:lnTo>
                      <a:pt x="509" y="722"/>
                    </a:lnTo>
                    <a:lnTo>
                      <a:pt x="509" y="722"/>
                    </a:lnTo>
                    <a:close/>
                    <a:moveTo>
                      <a:pt x="943" y="400"/>
                    </a:moveTo>
                    <a:lnTo>
                      <a:pt x="943" y="400"/>
                    </a:lnTo>
                    <a:lnTo>
                      <a:pt x="936" y="413"/>
                    </a:lnTo>
                    <a:lnTo>
                      <a:pt x="929" y="426"/>
                    </a:lnTo>
                    <a:lnTo>
                      <a:pt x="920" y="438"/>
                    </a:lnTo>
                    <a:lnTo>
                      <a:pt x="911" y="448"/>
                    </a:lnTo>
                    <a:lnTo>
                      <a:pt x="900" y="458"/>
                    </a:lnTo>
                    <a:lnTo>
                      <a:pt x="889" y="467"/>
                    </a:lnTo>
                    <a:lnTo>
                      <a:pt x="876" y="474"/>
                    </a:lnTo>
                    <a:lnTo>
                      <a:pt x="864" y="481"/>
                    </a:lnTo>
                    <a:lnTo>
                      <a:pt x="864" y="481"/>
                    </a:lnTo>
                    <a:lnTo>
                      <a:pt x="853" y="485"/>
                    </a:lnTo>
                    <a:lnTo>
                      <a:pt x="842" y="487"/>
                    </a:lnTo>
                    <a:lnTo>
                      <a:pt x="831" y="490"/>
                    </a:lnTo>
                    <a:lnTo>
                      <a:pt x="821" y="491"/>
                    </a:lnTo>
                    <a:lnTo>
                      <a:pt x="809" y="491"/>
                    </a:lnTo>
                    <a:lnTo>
                      <a:pt x="798" y="491"/>
                    </a:lnTo>
                    <a:lnTo>
                      <a:pt x="787" y="490"/>
                    </a:lnTo>
                    <a:lnTo>
                      <a:pt x="777" y="489"/>
                    </a:lnTo>
                    <a:lnTo>
                      <a:pt x="777" y="489"/>
                    </a:lnTo>
                    <a:lnTo>
                      <a:pt x="792" y="459"/>
                    </a:lnTo>
                    <a:lnTo>
                      <a:pt x="807" y="428"/>
                    </a:lnTo>
                    <a:lnTo>
                      <a:pt x="821" y="396"/>
                    </a:lnTo>
                    <a:lnTo>
                      <a:pt x="833" y="361"/>
                    </a:lnTo>
                    <a:lnTo>
                      <a:pt x="845" y="326"/>
                    </a:lnTo>
                    <a:lnTo>
                      <a:pt x="856" y="290"/>
                    </a:lnTo>
                    <a:lnTo>
                      <a:pt x="866" y="252"/>
                    </a:lnTo>
                    <a:lnTo>
                      <a:pt x="874" y="212"/>
                    </a:lnTo>
                    <a:lnTo>
                      <a:pt x="874" y="212"/>
                    </a:lnTo>
                    <a:lnTo>
                      <a:pt x="886" y="220"/>
                    </a:lnTo>
                    <a:lnTo>
                      <a:pt x="898" y="227"/>
                    </a:lnTo>
                    <a:lnTo>
                      <a:pt x="908" y="237"/>
                    </a:lnTo>
                    <a:lnTo>
                      <a:pt x="917" y="247"/>
                    </a:lnTo>
                    <a:lnTo>
                      <a:pt x="926" y="257"/>
                    </a:lnTo>
                    <a:lnTo>
                      <a:pt x="933" y="268"/>
                    </a:lnTo>
                    <a:lnTo>
                      <a:pt x="940" y="280"/>
                    </a:lnTo>
                    <a:lnTo>
                      <a:pt x="945" y="293"/>
                    </a:lnTo>
                    <a:lnTo>
                      <a:pt x="949" y="306"/>
                    </a:lnTo>
                    <a:lnTo>
                      <a:pt x="952" y="319"/>
                    </a:lnTo>
                    <a:lnTo>
                      <a:pt x="954" y="332"/>
                    </a:lnTo>
                    <a:lnTo>
                      <a:pt x="955" y="345"/>
                    </a:lnTo>
                    <a:lnTo>
                      <a:pt x="954" y="359"/>
                    </a:lnTo>
                    <a:lnTo>
                      <a:pt x="952" y="373"/>
                    </a:lnTo>
                    <a:lnTo>
                      <a:pt x="948" y="386"/>
                    </a:lnTo>
                    <a:lnTo>
                      <a:pt x="943" y="400"/>
                    </a:lnTo>
                    <a:lnTo>
                      <a:pt x="943" y="400"/>
                    </a:lnTo>
                    <a:close/>
                  </a:path>
                </a:pathLst>
              </a:custGeom>
              <a:solidFill>
                <a:srgbClr val="E5A9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1763911" y="2804160"/>
            <a:ext cx="1669098" cy="1669098"/>
            <a:chOff x="1763911" y="2664460"/>
            <a:chExt cx="1669098" cy="1669098"/>
          </a:xfrm>
        </p:grpSpPr>
        <p:sp>
          <p:nvSpPr>
            <p:cNvPr id="9" name="任意多边形 8"/>
            <p:cNvSpPr/>
            <p:nvPr/>
          </p:nvSpPr>
          <p:spPr>
            <a:xfrm>
              <a:off x="1763911" y="2664460"/>
              <a:ext cx="1669098" cy="1669098"/>
            </a:xfrm>
            <a:custGeom>
              <a:avLst/>
              <a:gdLst>
                <a:gd name="connsiteX0" fmla="*/ 800633 w 1669098"/>
                <a:gd name="connsiteY0" fmla="*/ 0 h 1669098"/>
                <a:gd name="connsiteX1" fmla="*/ 868465 w 1669098"/>
                <a:gd name="connsiteY1" fmla="*/ 0 h 1669098"/>
                <a:gd name="connsiteX2" fmla="*/ 885423 w 1669098"/>
                <a:gd name="connsiteY2" fmla="*/ 16958 h 1669098"/>
                <a:gd name="connsiteX3" fmla="*/ 885423 w 1669098"/>
                <a:gd name="connsiteY3" fmla="*/ 76706 h 1669098"/>
                <a:gd name="connsiteX4" fmla="*/ 912297 w 1669098"/>
                <a:gd name="connsiteY4" fmla="*/ 78063 h 1669098"/>
                <a:gd name="connsiteX5" fmla="*/ 981741 w 1669098"/>
                <a:gd name="connsiteY5" fmla="*/ 88661 h 1669098"/>
                <a:gd name="connsiteX6" fmla="*/ 997017 w 1669098"/>
                <a:gd name="connsiteY6" fmla="*/ 31650 h 1669098"/>
                <a:gd name="connsiteX7" fmla="*/ 1017786 w 1669098"/>
                <a:gd name="connsiteY7" fmla="*/ 19658 h 1669098"/>
                <a:gd name="connsiteX8" fmla="*/ 1083307 w 1669098"/>
                <a:gd name="connsiteY8" fmla="*/ 37215 h 1669098"/>
                <a:gd name="connsiteX9" fmla="*/ 1095298 w 1669098"/>
                <a:gd name="connsiteY9" fmla="*/ 57984 h 1669098"/>
                <a:gd name="connsiteX10" fmla="*/ 1079226 w 1669098"/>
                <a:gd name="connsiteY10" fmla="*/ 117966 h 1669098"/>
                <a:gd name="connsiteX11" fmla="*/ 1130536 w 1669098"/>
                <a:gd name="connsiteY11" fmla="*/ 133894 h 1669098"/>
                <a:gd name="connsiteX12" fmla="*/ 1168448 w 1669098"/>
                <a:gd name="connsiteY12" fmla="*/ 154472 h 1669098"/>
                <a:gd name="connsiteX13" fmla="*/ 1199286 w 1669098"/>
                <a:gd name="connsiteY13" fmla="*/ 101058 h 1669098"/>
                <a:gd name="connsiteX14" fmla="*/ 1222451 w 1669098"/>
                <a:gd name="connsiteY14" fmla="*/ 94851 h 1669098"/>
                <a:gd name="connsiteX15" fmla="*/ 1281196 w 1669098"/>
                <a:gd name="connsiteY15" fmla="*/ 128766 h 1669098"/>
                <a:gd name="connsiteX16" fmla="*/ 1287403 w 1669098"/>
                <a:gd name="connsiteY16" fmla="*/ 151932 h 1669098"/>
                <a:gd name="connsiteX17" fmla="*/ 1257903 w 1669098"/>
                <a:gd name="connsiteY17" fmla="*/ 203027 h 1669098"/>
                <a:gd name="connsiteX18" fmla="*/ 1259703 w 1669098"/>
                <a:gd name="connsiteY18" fmla="*/ 204003 h 1669098"/>
                <a:gd name="connsiteX19" fmla="*/ 1332821 w 1669098"/>
                <a:gd name="connsiteY19" fmla="*/ 264331 h 1669098"/>
                <a:gd name="connsiteX20" fmla="*/ 1376700 w 1669098"/>
                <a:gd name="connsiteY20" fmla="*/ 220452 h 1669098"/>
                <a:gd name="connsiteX21" fmla="*/ 1400682 w 1669098"/>
                <a:gd name="connsiteY21" fmla="*/ 220452 h 1669098"/>
                <a:gd name="connsiteX22" fmla="*/ 1448646 w 1669098"/>
                <a:gd name="connsiteY22" fmla="*/ 268416 h 1669098"/>
                <a:gd name="connsiteX23" fmla="*/ 1448646 w 1669098"/>
                <a:gd name="connsiteY23" fmla="*/ 292398 h 1669098"/>
                <a:gd name="connsiteX24" fmla="*/ 1404767 w 1669098"/>
                <a:gd name="connsiteY24" fmla="*/ 336277 h 1669098"/>
                <a:gd name="connsiteX25" fmla="*/ 1465095 w 1669098"/>
                <a:gd name="connsiteY25" fmla="*/ 409395 h 1669098"/>
                <a:gd name="connsiteX26" fmla="*/ 1466071 w 1669098"/>
                <a:gd name="connsiteY26" fmla="*/ 411195 h 1669098"/>
                <a:gd name="connsiteX27" fmla="*/ 1517167 w 1669098"/>
                <a:gd name="connsiteY27" fmla="*/ 381695 h 1669098"/>
                <a:gd name="connsiteX28" fmla="*/ 1540332 w 1669098"/>
                <a:gd name="connsiteY28" fmla="*/ 387902 h 1669098"/>
                <a:gd name="connsiteX29" fmla="*/ 1574248 w 1669098"/>
                <a:gd name="connsiteY29" fmla="*/ 446647 h 1669098"/>
                <a:gd name="connsiteX30" fmla="*/ 1568041 w 1669098"/>
                <a:gd name="connsiteY30" fmla="*/ 469812 h 1669098"/>
                <a:gd name="connsiteX31" fmla="*/ 1514626 w 1669098"/>
                <a:gd name="connsiteY31" fmla="*/ 500651 h 1669098"/>
                <a:gd name="connsiteX32" fmla="*/ 1535204 w 1669098"/>
                <a:gd name="connsiteY32" fmla="*/ 538562 h 1669098"/>
                <a:gd name="connsiteX33" fmla="*/ 1551132 w 1669098"/>
                <a:gd name="connsiteY33" fmla="*/ 589872 h 1669098"/>
                <a:gd name="connsiteX34" fmla="*/ 1611114 w 1669098"/>
                <a:gd name="connsiteY34" fmla="*/ 573800 h 1669098"/>
                <a:gd name="connsiteX35" fmla="*/ 1631883 w 1669098"/>
                <a:gd name="connsiteY35" fmla="*/ 585792 h 1669098"/>
                <a:gd name="connsiteX36" fmla="*/ 1649440 w 1669098"/>
                <a:gd name="connsiteY36" fmla="*/ 651312 h 1669098"/>
                <a:gd name="connsiteX37" fmla="*/ 1637448 w 1669098"/>
                <a:gd name="connsiteY37" fmla="*/ 672081 h 1669098"/>
                <a:gd name="connsiteX38" fmla="*/ 1580437 w 1669098"/>
                <a:gd name="connsiteY38" fmla="*/ 687357 h 1669098"/>
                <a:gd name="connsiteX39" fmla="*/ 1591035 w 1669098"/>
                <a:gd name="connsiteY39" fmla="*/ 756801 h 1669098"/>
                <a:gd name="connsiteX40" fmla="*/ 1592392 w 1669098"/>
                <a:gd name="connsiteY40" fmla="*/ 783675 h 1669098"/>
                <a:gd name="connsiteX41" fmla="*/ 1652140 w 1669098"/>
                <a:gd name="connsiteY41" fmla="*/ 783675 h 1669098"/>
                <a:gd name="connsiteX42" fmla="*/ 1669098 w 1669098"/>
                <a:gd name="connsiteY42" fmla="*/ 800633 h 1669098"/>
                <a:gd name="connsiteX43" fmla="*/ 1669098 w 1669098"/>
                <a:gd name="connsiteY43" fmla="*/ 868465 h 1669098"/>
                <a:gd name="connsiteX44" fmla="*/ 1652140 w 1669098"/>
                <a:gd name="connsiteY44" fmla="*/ 885423 h 1669098"/>
                <a:gd name="connsiteX45" fmla="*/ 1592392 w 1669098"/>
                <a:gd name="connsiteY45" fmla="*/ 885423 h 1669098"/>
                <a:gd name="connsiteX46" fmla="*/ 1591035 w 1669098"/>
                <a:gd name="connsiteY46" fmla="*/ 912297 h 1669098"/>
                <a:gd name="connsiteX47" fmla="*/ 1580437 w 1669098"/>
                <a:gd name="connsiteY47" fmla="*/ 981741 h 1669098"/>
                <a:gd name="connsiteX48" fmla="*/ 1637448 w 1669098"/>
                <a:gd name="connsiteY48" fmla="*/ 997017 h 1669098"/>
                <a:gd name="connsiteX49" fmla="*/ 1649440 w 1669098"/>
                <a:gd name="connsiteY49" fmla="*/ 1017786 h 1669098"/>
                <a:gd name="connsiteX50" fmla="*/ 1631883 w 1669098"/>
                <a:gd name="connsiteY50" fmla="*/ 1083307 h 1669098"/>
                <a:gd name="connsiteX51" fmla="*/ 1611114 w 1669098"/>
                <a:gd name="connsiteY51" fmla="*/ 1095298 h 1669098"/>
                <a:gd name="connsiteX52" fmla="*/ 1551132 w 1669098"/>
                <a:gd name="connsiteY52" fmla="*/ 1079226 h 1669098"/>
                <a:gd name="connsiteX53" fmla="*/ 1535204 w 1669098"/>
                <a:gd name="connsiteY53" fmla="*/ 1130536 h 1669098"/>
                <a:gd name="connsiteX54" fmla="*/ 1514626 w 1669098"/>
                <a:gd name="connsiteY54" fmla="*/ 1168447 h 1669098"/>
                <a:gd name="connsiteX55" fmla="*/ 1568041 w 1669098"/>
                <a:gd name="connsiteY55" fmla="*/ 1199286 h 1669098"/>
                <a:gd name="connsiteX56" fmla="*/ 1574248 w 1669098"/>
                <a:gd name="connsiteY56" fmla="*/ 1222451 h 1669098"/>
                <a:gd name="connsiteX57" fmla="*/ 1540332 w 1669098"/>
                <a:gd name="connsiteY57" fmla="*/ 1281196 h 1669098"/>
                <a:gd name="connsiteX58" fmla="*/ 1517167 w 1669098"/>
                <a:gd name="connsiteY58" fmla="*/ 1287403 h 1669098"/>
                <a:gd name="connsiteX59" fmla="*/ 1466071 w 1669098"/>
                <a:gd name="connsiteY59" fmla="*/ 1257903 h 1669098"/>
                <a:gd name="connsiteX60" fmla="*/ 1465095 w 1669098"/>
                <a:gd name="connsiteY60" fmla="*/ 1259703 h 1669098"/>
                <a:gd name="connsiteX61" fmla="*/ 1404767 w 1669098"/>
                <a:gd name="connsiteY61" fmla="*/ 1332821 h 1669098"/>
                <a:gd name="connsiteX62" fmla="*/ 1448646 w 1669098"/>
                <a:gd name="connsiteY62" fmla="*/ 1376700 h 1669098"/>
                <a:gd name="connsiteX63" fmla="*/ 1448646 w 1669098"/>
                <a:gd name="connsiteY63" fmla="*/ 1400682 h 1669098"/>
                <a:gd name="connsiteX64" fmla="*/ 1400682 w 1669098"/>
                <a:gd name="connsiteY64" fmla="*/ 1448647 h 1669098"/>
                <a:gd name="connsiteX65" fmla="*/ 1376700 w 1669098"/>
                <a:gd name="connsiteY65" fmla="*/ 1448647 h 1669098"/>
                <a:gd name="connsiteX66" fmla="*/ 1332820 w 1669098"/>
                <a:gd name="connsiteY66" fmla="*/ 1404767 h 1669098"/>
                <a:gd name="connsiteX67" fmla="*/ 1259703 w 1669098"/>
                <a:gd name="connsiteY67" fmla="*/ 1465095 h 1669098"/>
                <a:gd name="connsiteX68" fmla="*/ 1257903 w 1669098"/>
                <a:gd name="connsiteY68" fmla="*/ 1466071 h 1669098"/>
                <a:gd name="connsiteX69" fmla="*/ 1287403 w 1669098"/>
                <a:gd name="connsiteY69" fmla="*/ 1517167 h 1669098"/>
                <a:gd name="connsiteX70" fmla="*/ 1281196 w 1669098"/>
                <a:gd name="connsiteY70" fmla="*/ 1540332 h 1669098"/>
                <a:gd name="connsiteX71" fmla="*/ 1222451 w 1669098"/>
                <a:gd name="connsiteY71" fmla="*/ 1574248 h 1669098"/>
                <a:gd name="connsiteX72" fmla="*/ 1199286 w 1669098"/>
                <a:gd name="connsiteY72" fmla="*/ 1568041 h 1669098"/>
                <a:gd name="connsiteX73" fmla="*/ 1168447 w 1669098"/>
                <a:gd name="connsiteY73" fmla="*/ 1514626 h 1669098"/>
                <a:gd name="connsiteX74" fmla="*/ 1130536 w 1669098"/>
                <a:gd name="connsiteY74" fmla="*/ 1535204 h 1669098"/>
                <a:gd name="connsiteX75" fmla="*/ 1079226 w 1669098"/>
                <a:gd name="connsiteY75" fmla="*/ 1551132 h 1669098"/>
                <a:gd name="connsiteX76" fmla="*/ 1095298 w 1669098"/>
                <a:gd name="connsiteY76" fmla="*/ 1611114 h 1669098"/>
                <a:gd name="connsiteX77" fmla="*/ 1083307 w 1669098"/>
                <a:gd name="connsiteY77" fmla="*/ 1631883 h 1669098"/>
                <a:gd name="connsiteX78" fmla="*/ 1017786 w 1669098"/>
                <a:gd name="connsiteY78" fmla="*/ 1649440 h 1669098"/>
                <a:gd name="connsiteX79" fmla="*/ 997017 w 1669098"/>
                <a:gd name="connsiteY79" fmla="*/ 1637448 h 1669098"/>
                <a:gd name="connsiteX80" fmla="*/ 981741 w 1669098"/>
                <a:gd name="connsiteY80" fmla="*/ 1580437 h 1669098"/>
                <a:gd name="connsiteX81" fmla="*/ 912297 w 1669098"/>
                <a:gd name="connsiteY81" fmla="*/ 1591035 h 1669098"/>
                <a:gd name="connsiteX82" fmla="*/ 885423 w 1669098"/>
                <a:gd name="connsiteY82" fmla="*/ 1592392 h 1669098"/>
                <a:gd name="connsiteX83" fmla="*/ 885423 w 1669098"/>
                <a:gd name="connsiteY83" fmla="*/ 1652140 h 1669098"/>
                <a:gd name="connsiteX84" fmla="*/ 868465 w 1669098"/>
                <a:gd name="connsiteY84" fmla="*/ 1669098 h 1669098"/>
                <a:gd name="connsiteX85" fmla="*/ 800633 w 1669098"/>
                <a:gd name="connsiteY85" fmla="*/ 1669098 h 1669098"/>
                <a:gd name="connsiteX86" fmla="*/ 783675 w 1669098"/>
                <a:gd name="connsiteY86" fmla="*/ 1652140 h 1669098"/>
                <a:gd name="connsiteX87" fmla="*/ 783675 w 1669098"/>
                <a:gd name="connsiteY87" fmla="*/ 1592392 h 1669098"/>
                <a:gd name="connsiteX88" fmla="*/ 756801 w 1669098"/>
                <a:gd name="connsiteY88" fmla="*/ 1591035 h 1669098"/>
                <a:gd name="connsiteX89" fmla="*/ 687357 w 1669098"/>
                <a:gd name="connsiteY89" fmla="*/ 1580437 h 1669098"/>
                <a:gd name="connsiteX90" fmla="*/ 672081 w 1669098"/>
                <a:gd name="connsiteY90" fmla="*/ 1637448 h 1669098"/>
                <a:gd name="connsiteX91" fmla="*/ 651312 w 1669098"/>
                <a:gd name="connsiteY91" fmla="*/ 1649440 h 1669098"/>
                <a:gd name="connsiteX92" fmla="*/ 585791 w 1669098"/>
                <a:gd name="connsiteY92" fmla="*/ 1631883 h 1669098"/>
                <a:gd name="connsiteX93" fmla="*/ 573800 w 1669098"/>
                <a:gd name="connsiteY93" fmla="*/ 1611114 h 1669098"/>
                <a:gd name="connsiteX94" fmla="*/ 589872 w 1669098"/>
                <a:gd name="connsiteY94" fmla="*/ 1551132 h 1669098"/>
                <a:gd name="connsiteX95" fmla="*/ 538562 w 1669098"/>
                <a:gd name="connsiteY95" fmla="*/ 1535204 h 1669098"/>
                <a:gd name="connsiteX96" fmla="*/ 500651 w 1669098"/>
                <a:gd name="connsiteY96" fmla="*/ 1514626 h 1669098"/>
                <a:gd name="connsiteX97" fmla="*/ 469812 w 1669098"/>
                <a:gd name="connsiteY97" fmla="*/ 1568041 h 1669098"/>
                <a:gd name="connsiteX98" fmla="*/ 446647 w 1669098"/>
                <a:gd name="connsiteY98" fmla="*/ 1574248 h 1669098"/>
                <a:gd name="connsiteX99" fmla="*/ 387902 w 1669098"/>
                <a:gd name="connsiteY99" fmla="*/ 1540332 h 1669098"/>
                <a:gd name="connsiteX100" fmla="*/ 381695 w 1669098"/>
                <a:gd name="connsiteY100" fmla="*/ 1517167 h 1669098"/>
                <a:gd name="connsiteX101" fmla="*/ 411195 w 1669098"/>
                <a:gd name="connsiteY101" fmla="*/ 1466071 h 1669098"/>
                <a:gd name="connsiteX102" fmla="*/ 409395 w 1669098"/>
                <a:gd name="connsiteY102" fmla="*/ 1465095 h 1669098"/>
                <a:gd name="connsiteX103" fmla="*/ 336278 w 1669098"/>
                <a:gd name="connsiteY103" fmla="*/ 1404767 h 1669098"/>
                <a:gd name="connsiteX104" fmla="*/ 292398 w 1669098"/>
                <a:gd name="connsiteY104" fmla="*/ 1448647 h 1669098"/>
                <a:gd name="connsiteX105" fmla="*/ 268416 w 1669098"/>
                <a:gd name="connsiteY105" fmla="*/ 1448647 h 1669098"/>
                <a:gd name="connsiteX106" fmla="*/ 220452 w 1669098"/>
                <a:gd name="connsiteY106" fmla="*/ 1400682 h 1669098"/>
                <a:gd name="connsiteX107" fmla="*/ 220452 w 1669098"/>
                <a:gd name="connsiteY107" fmla="*/ 1376700 h 1669098"/>
                <a:gd name="connsiteX108" fmla="*/ 264331 w 1669098"/>
                <a:gd name="connsiteY108" fmla="*/ 1332821 h 1669098"/>
                <a:gd name="connsiteX109" fmla="*/ 204003 w 1669098"/>
                <a:gd name="connsiteY109" fmla="*/ 1259703 h 1669098"/>
                <a:gd name="connsiteX110" fmla="*/ 203027 w 1669098"/>
                <a:gd name="connsiteY110" fmla="*/ 1257903 h 1669098"/>
                <a:gd name="connsiteX111" fmla="*/ 151931 w 1669098"/>
                <a:gd name="connsiteY111" fmla="*/ 1287403 h 1669098"/>
                <a:gd name="connsiteX112" fmla="*/ 128766 w 1669098"/>
                <a:gd name="connsiteY112" fmla="*/ 1281196 h 1669098"/>
                <a:gd name="connsiteX113" fmla="*/ 94850 w 1669098"/>
                <a:gd name="connsiteY113" fmla="*/ 1222451 h 1669098"/>
                <a:gd name="connsiteX114" fmla="*/ 101057 w 1669098"/>
                <a:gd name="connsiteY114" fmla="*/ 1199286 h 1669098"/>
                <a:gd name="connsiteX115" fmla="*/ 154472 w 1669098"/>
                <a:gd name="connsiteY115" fmla="*/ 1168447 h 1669098"/>
                <a:gd name="connsiteX116" fmla="*/ 133894 w 1669098"/>
                <a:gd name="connsiteY116" fmla="*/ 1130536 h 1669098"/>
                <a:gd name="connsiteX117" fmla="*/ 117966 w 1669098"/>
                <a:gd name="connsiteY117" fmla="*/ 1079226 h 1669098"/>
                <a:gd name="connsiteX118" fmla="*/ 57984 w 1669098"/>
                <a:gd name="connsiteY118" fmla="*/ 1095298 h 1669098"/>
                <a:gd name="connsiteX119" fmla="*/ 37215 w 1669098"/>
                <a:gd name="connsiteY119" fmla="*/ 1083307 h 1669098"/>
                <a:gd name="connsiteX120" fmla="*/ 19658 w 1669098"/>
                <a:gd name="connsiteY120" fmla="*/ 1017786 h 1669098"/>
                <a:gd name="connsiteX121" fmla="*/ 31650 w 1669098"/>
                <a:gd name="connsiteY121" fmla="*/ 997017 h 1669098"/>
                <a:gd name="connsiteX122" fmla="*/ 88661 w 1669098"/>
                <a:gd name="connsiteY122" fmla="*/ 981741 h 1669098"/>
                <a:gd name="connsiteX123" fmla="*/ 78063 w 1669098"/>
                <a:gd name="connsiteY123" fmla="*/ 912297 h 1669098"/>
                <a:gd name="connsiteX124" fmla="*/ 76706 w 1669098"/>
                <a:gd name="connsiteY124" fmla="*/ 885423 h 1669098"/>
                <a:gd name="connsiteX125" fmla="*/ 16958 w 1669098"/>
                <a:gd name="connsiteY125" fmla="*/ 885423 h 1669098"/>
                <a:gd name="connsiteX126" fmla="*/ 0 w 1669098"/>
                <a:gd name="connsiteY126" fmla="*/ 868465 h 1669098"/>
                <a:gd name="connsiteX127" fmla="*/ 0 w 1669098"/>
                <a:gd name="connsiteY127" fmla="*/ 800633 h 1669098"/>
                <a:gd name="connsiteX128" fmla="*/ 16958 w 1669098"/>
                <a:gd name="connsiteY128" fmla="*/ 783675 h 1669098"/>
                <a:gd name="connsiteX129" fmla="*/ 76706 w 1669098"/>
                <a:gd name="connsiteY129" fmla="*/ 783675 h 1669098"/>
                <a:gd name="connsiteX130" fmla="*/ 78063 w 1669098"/>
                <a:gd name="connsiteY130" fmla="*/ 756801 h 1669098"/>
                <a:gd name="connsiteX131" fmla="*/ 88661 w 1669098"/>
                <a:gd name="connsiteY131" fmla="*/ 687357 h 1669098"/>
                <a:gd name="connsiteX132" fmla="*/ 31650 w 1669098"/>
                <a:gd name="connsiteY132" fmla="*/ 672081 h 1669098"/>
                <a:gd name="connsiteX133" fmla="*/ 19658 w 1669098"/>
                <a:gd name="connsiteY133" fmla="*/ 651312 h 1669098"/>
                <a:gd name="connsiteX134" fmla="*/ 37215 w 1669098"/>
                <a:gd name="connsiteY134" fmla="*/ 585792 h 1669098"/>
                <a:gd name="connsiteX135" fmla="*/ 57984 w 1669098"/>
                <a:gd name="connsiteY135" fmla="*/ 573800 h 1669098"/>
                <a:gd name="connsiteX136" fmla="*/ 117966 w 1669098"/>
                <a:gd name="connsiteY136" fmla="*/ 589872 h 1669098"/>
                <a:gd name="connsiteX137" fmla="*/ 133894 w 1669098"/>
                <a:gd name="connsiteY137" fmla="*/ 538562 h 1669098"/>
                <a:gd name="connsiteX138" fmla="*/ 154472 w 1669098"/>
                <a:gd name="connsiteY138" fmla="*/ 500651 h 1669098"/>
                <a:gd name="connsiteX139" fmla="*/ 101057 w 1669098"/>
                <a:gd name="connsiteY139" fmla="*/ 469812 h 1669098"/>
                <a:gd name="connsiteX140" fmla="*/ 94850 w 1669098"/>
                <a:gd name="connsiteY140" fmla="*/ 446647 h 1669098"/>
                <a:gd name="connsiteX141" fmla="*/ 128766 w 1669098"/>
                <a:gd name="connsiteY141" fmla="*/ 387902 h 1669098"/>
                <a:gd name="connsiteX142" fmla="*/ 151931 w 1669098"/>
                <a:gd name="connsiteY142" fmla="*/ 381695 h 1669098"/>
                <a:gd name="connsiteX143" fmla="*/ 203027 w 1669098"/>
                <a:gd name="connsiteY143" fmla="*/ 411195 h 1669098"/>
                <a:gd name="connsiteX144" fmla="*/ 204003 w 1669098"/>
                <a:gd name="connsiteY144" fmla="*/ 409395 h 1669098"/>
                <a:gd name="connsiteX145" fmla="*/ 264331 w 1669098"/>
                <a:gd name="connsiteY145" fmla="*/ 336277 h 1669098"/>
                <a:gd name="connsiteX146" fmla="*/ 220452 w 1669098"/>
                <a:gd name="connsiteY146" fmla="*/ 292398 h 1669098"/>
                <a:gd name="connsiteX147" fmla="*/ 220452 w 1669098"/>
                <a:gd name="connsiteY147" fmla="*/ 268416 h 1669098"/>
                <a:gd name="connsiteX148" fmla="*/ 268416 w 1669098"/>
                <a:gd name="connsiteY148" fmla="*/ 220452 h 1669098"/>
                <a:gd name="connsiteX149" fmla="*/ 292398 w 1669098"/>
                <a:gd name="connsiteY149" fmla="*/ 220452 h 1669098"/>
                <a:gd name="connsiteX150" fmla="*/ 336277 w 1669098"/>
                <a:gd name="connsiteY150" fmla="*/ 264331 h 1669098"/>
                <a:gd name="connsiteX151" fmla="*/ 409395 w 1669098"/>
                <a:gd name="connsiteY151" fmla="*/ 204003 h 1669098"/>
                <a:gd name="connsiteX152" fmla="*/ 411195 w 1669098"/>
                <a:gd name="connsiteY152" fmla="*/ 203027 h 1669098"/>
                <a:gd name="connsiteX153" fmla="*/ 381695 w 1669098"/>
                <a:gd name="connsiteY153" fmla="*/ 151932 h 1669098"/>
                <a:gd name="connsiteX154" fmla="*/ 387902 w 1669098"/>
                <a:gd name="connsiteY154" fmla="*/ 128766 h 1669098"/>
                <a:gd name="connsiteX155" fmla="*/ 446647 w 1669098"/>
                <a:gd name="connsiteY155" fmla="*/ 94850 h 1669098"/>
                <a:gd name="connsiteX156" fmla="*/ 469812 w 1669098"/>
                <a:gd name="connsiteY156" fmla="*/ 101057 h 1669098"/>
                <a:gd name="connsiteX157" fmla="*/ 500651 w 1669098"/>
                <a:gd name="connsiteY157" fmla="*/ 154472 h 1669098"/>
                <a:gd name="connsiteX158" fmla="*/ 538562 w 1669098"/>
                <a:gd name="connsiteY158" fmla="*/ 133894 h 1669098"/>
                <a:gd name="connsiteX159" fmla="*/ 589872 w 1669098"/>
                <a:gd name="connsiteY159" fmla="*/ 117966 h 1669098"/>
                <a:gd name="connsiteX160" fmla="*/ 573800 w 1669098"/>
                <a:gd name="connsiteY160" fmla="*/ 57984 h 1669098"/>
                <a:gd name="connsiteX161" fmla="*/ 585791 w 1669098"/>
                <a:gd name="connsiteY161" fmla="*/ 37215 h 1669098"/>
                <a:gd name="connsiteX162" fmla="*/ 651312 w 1669098"/>
                <a:gd name="connsiteY162" fmla="*/ 19658 h 1669098"/>
                <a:gd name="connsiteX163" fmla="*/ 672081 w 1669098"/>
                <a:gd name="connsiteY163" fmla="*/ 31650 h 1669098"/>
                <a:gd name="connsiteX164" fmla="*/ 687357 w 1669098"/>
                <a:gd name="connsiteY164" fmla="*/ 88661 h 1669098"/>
                <a:gd name="connsiteX165" fmla="*/ 756801 w 1669098"/>
                <a:gd name="connsiteY165" fmla="*/ 78063 h 1669098"/>
                <a:gd name="connsiteX166" fmla="*/ 783675 w 1669098"/>
                <a:gd name="connsiteY166" fmla="*/ 76706 h 1669098"/>
                <a:gd name="connsiteX167" fmla="*/ 783675 w 1669098"/>
                <a:gd name="connsiteY167" fmla="*/ 16958 h 1669098"/>
                <a:gd name="connsiteX168" fmla="*/ 800633 w 1669098"/>
                <a:gd name="connsiteY168" fmla="*/ 0 h 1669098"/>
                <a:gd name="connsiteX169" fmla="*/ 834549 w 1669098"/>
                <a:gd name="connsiteY169" fmla="*/ 187960 h 1669098"/>
                <a:gd name="connsiteX170" fmla="*/ 187960 w 1669098"/>
                <a:gd name="connsiteY170" fmla="*/ 834549 h 1669098"/>
                <a:gd name="connsiteX171" fmla="*/ 834549 w 1669098"/>
                <a:gd name="connsiteY171" fmla="*/ 1481138 h 1669098"/>
                <a:gd name="connsiteX172" fmla="*/ 1481138 w 1669098"/>
                <a:gd name="connsiteY172" fmla="*/ 834549 h 1669098"/>
                <a:gd name="connsiteX173" fmla="*/ 834549 w 1669098"/>
                <a:gd name="connsiteY173" fmla="*/ 187960 h 166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1669098" h="1669098">
                  <a:moveTo>
                    <a:pt x="800633" y="0"/>
                  </a:moveTo>
                  <a:lnTo>
                    <a:pt x="868465" y="0"/>
                  </a:lnTo>
                  <a:cubicBezTo>
                    <a:pt x="877831" y="0"/>
                    <a:pt x="885423" y="7592"/>
                    <a:pt x="885423" y="16958"/>
                  </a:cubicBezTo>
                  <a:lnTo>
                    <a:pt x="885423" y="76706"/>
                  </a:lnTo>
                  <a:lnTo>
                    <a:pt x="912297" y="78063"/>
                  </a:lnTo>
                  <a:lnTo>
                    <a:pt x="981741" y="88661"/>
                  </a:lnTo>
                  <a:lnTo>
                    <a:pt x="997017" y="31650"/>
                  </a:lnTo>
                  <a:cubicBezTo>
                    <a:pt x="999441" y="22603"/>
                    <a:pt x="1008739" y="17235"/>
                    <a:pt x="1017786" y="19658"/>
                  </a:cubicBezTo>
                  <a:lnTo>
                    <a:pt x="1083307" y="37215"/>
                  </a:lnTo>
                  <a:cubicBezTo>
                    <a:pt x="1092353" y="39639"/>
                    <a:pt x="1097722" y="48937"/>
                    <a:pt x="1095298" y="57984"/>
                  </a:cubicBezTo>
                  <a:lnTo>
                    <a:pt x="1079226" y="117966"/>
                  </a:lnTo>
                  <a:lnTo>
                    <a:pt x="1130536" y="133894"/>
                  </a:lnTo>
                  <a:lnTo>
                    <a:pt x="1168448" y="154472"/>
                  </a:lnTo>
                  <a:lnTo>
                    <a:pt x="1199286" y="101058"/>
                  </a:lnTo>
                  <a:cubicBezTo>
                    <a:pt x="1203969" y="92946"/>
                    <a:pt x="1214340" y="90168"/>
                    <a:pt x="1222451" y="94851"/>
                  </a:cubicBezTo>
                  <a:lnTo>
                    <a:pt x="1281196" y="128766"/>
                  </a:lnTo>
                  <a:cubicBezTo>
                    <a:pt x="1289307" y="133449"/>
                    <a:pt x="1292086" y="143820"/>
                    <a:pt x="1287403" y="151932"/>
                  </a:cubicBezTo>
                  <a:lnTo>
                    <a:pt x="1257903" y="203027"/>
                  </a:lnTo>
                  <a:lnTo>
                    <a:pt x="1259703" y="204003"/>
                  </a:lnTo>
                  <a:lnTo>
                    <a:pt x="1332821" y="264331"/>
                  </a:lnTo>
                  <a:lnTo>
                    <a:pt x="1376700" y="220452"/>
                  </a:lnTo>
                  <a:cubicBezTo>
                    <a:pt x="1383323" y="213829"/>
                    <a:pt x="1394059" y="213829"/>
                    <a:pt x="1400682" y="220452"/>
                  </a:cubicBezTo>
                  <a:lnTo>
                    <a:pt x="1448646" y="268416"/>
                  </a:lnTo>
                  <a:cubicBezTo>
                    <a:pt x="1455269" y="275039"/>
                    <a:pt x="1455269" y="285776"/>
                    <a:pt x="1448646" y="292398"/>
                  </a:cubicBezTo>
                  <a:lnTo>
                    <a:pt x="1404767" y="336277"/>
                  </a:lnTo>
                  <a:lnTo>
                    <a:pt x="1465095" y="409395"/>
                  </a:lnTo>
                  <a:lnTo>
                    <a:pt x="1466071" y="411195"/>
                  </a:lnTo>
                  <a:lnTo>
                    <a:pt x="1517167" y="381695"/>
                  </a:lnTo>
                  <a:cubicBezTo>
                    <a:pt x="1525278" y="377012"/>
                    <a:pt x="1535649" y="379791"/>
                    <a:pt x="1540332" y="387902"/>
                  </a:cubicBezTo>
                  <a:lnTo>
                    <a:pt x="1574248" y="446647"/>
                  </a:lnTo>
                  <a:cubicBezTo>
                    <a:pt x="1578931" y="454758"/>
                    <a:pt x="1576152" y="465129"/>
                    <a:pt x="1568041" y="469812"/>
                  </a:cubicBezTo>
                  <a:lnTo>
                    <a:pt x="1514626" y="500651"/>
                  </a:lnTo>
                  <a:lnTo>
                    <a:pt x="1535204" y="538562"/>
                  </a:lnTo>
                  <a:lnTo>
                    <a:pt x="1551132" y="589872"/>
                  </a:lnTo>
                  <a:lnTo>
                    <a:pt x="1611114" y="573800"/>
                  </a:lnTo>
                  <a:cubicBezTo>
                    <a:pt x="1620161" y="571376"/>
                    <a:pt x="1629459" y="576745"/>
                    <a:pt x="1631883" y="585792"/>
                  </a:cubicBezTo>
                  <a:lnTo>
                    <a:pt x="1649440" y="651312"/>
                  </a:lnTo>
                  <a:cubicBezTo>
                    <a:pt x="1651864" y="660359"/>
                    <a:pt x="1646495" y="669657"/>
                    <a:pt x="1637448" y="672081"/>
                  </a:cubicBezTo>
                  <a:lnTo>
                    <a:pt x="1580437" y="687357"/>
                  </a:lnTo>
                  <a:lnTo>
                    <a:pt x="1591035" y="756801"/>
                  </a:lnTo>
                  <a:lnTo>
                    <a:pt x="1592392" y="783675"/>
                  </a:lnTo>
                  <a:lnTo>
                    <a:pt x="1652140" y="783675"/>
                  </a:lnTo>
                  <a:cubicBezTo>
                    <a:pt x="1661506" y="783675"/>
                    <a:pt x="1669098" y="791267"/>
                    <a:pt x="1669098" y="800633"/>
                  </a:cubicBezTo>
                  <a:lnTo>
                    <a:pt x="1669098" y="868465"/>
                  </a:lnTo>
                  <a:cubicBezTo>
                    <a:pt x="1669098" y="877831"/>
                    <a:pt x="1661506" y="885423"/>
                    <a:pt x="1652140" y="885423"/>
                  </a:cubicBezTo>
                  <a:lnTo>
                    <a:pt x="1592392" y="885423"/>
                  </a:lnTo>
                  <a:lnTo>
                    <a:pt x="1591035" y="912297"/>
                  </a:lnTo>
                  <a:lnTo>
                    <a:pt x="1580437" y="981741"/>
                  </a:lnTo>
                  <a:lnTo>
                    <a:pt x="1637448" y="997017"/>
                  </a:lnTo>
                  <a:cubicBezTo>
                    <a:pt x="1646495" y="999441"/>
                    <a:pt x="1651864" y="1008739"/>
                    <a:pt x="1649440" y="1017786"/>
                  </a:cubicBezTo>
                  <a:lnTo>
                    <a:pt x="1631883" y="1083307"/>
                  </a:lnTo>
                  <a:cubicBezTo>
                    <a:pt x="1629459" y="1092353"/>
                    <a:pt x="1620161" y="1097722"/>
                    <a:pt x="1611114" y="1095298"/>
                  </a:cubicBezTo>
                  <a:lnTo>
                    <a:pt x="1551132" y="1079226"/>
                  </a:lnTo>
                  <a:lnTo>
                    <a:pt x="1535204" y="1130536"/>
                  </a:lnTo>
                  <a:lnTo>
                    <a:pt x="1514626" y="1168447"/>
                  </a:lnTo>
                  <a:lnTo>
                    <a:pt x="1568041" y="1199286"/>
                  </a:lnTo>
                  <a:cubicBezTo>
                    <a:pt x="1576152" y="1203969"/>
                    <a:pt x="1578931" y="1214340"/>
                    <a:pt x="1574248" y="1222451"/>
                  </a:cubicBezTo>
                  <a:lnTo>
                    <a:pt x="1540332" y="1281196"/>
                  </a:lnTo>
                  <a:cubicBezTo>
                    <a:pt x="1535649" y="1289307"/>
                    <a:pt x="1525278" y="1292086"/>
                    <a:pt x="1517167" y="1287403"/>
                  </a:cubicBezTo>
                  <a:lnTo>
                    <a:pt x="1466071" y="1257903"/>
                  </a:lnTo>
                  <a:lnTo>
                    <a:pt x="1465095" y="1259703"/>
                  </a:lnTo>
                  <a:lnTo>
                    <a:pt x="1404767" y="1332821"/>
                  </a:lnTo>
                  <a:lnTo>
                    <a:pt x="1448646" y="1376700"/>
                  </a:lnTo>
                  <a:cubicBezTo>
                    <a:pt x="1455269" y="1383323"/>
                    <a:pt x="1455269" y="1394059"/>
                    <a:pt x="1448646" y="1400682"/>
                  </a:cubicBezTo>
                  <a:lnTo>
                    <a:pt x="1400682" y="1448647"/>
                  </a:lnTo>
                  <a:cubicBezTo>
                    <a:pt x="1394059" y="1455269"/>
                    <a:pt x="1383323" y="1455269"/>
                    <a:pt x="1376700" y="1448647"/>
                  </a:cubicBezTo>
                  <a:lnTo>
                    <a:pt x="1332820" y="1404767"/>
                  </a:lnTo>
                  <a:lnTo>
                    <a:pt x="1259703" y="1465095"/>
                  </a:lnTo>
                  <a:lnTo>
                    <a:pt x="1257903" y="1466071"/>
                  </a:lnTo>
                  <a:lnTo>
                    <a:pt x="1287403" y="1517167"/>
                  </a:lnTo>
                  <a:cubicBezTo>
                    <a:pt x="1292086" y="1525278"/>
                    <a:pt x="1289307" y="1535649"/>
                    <a:pt x="1281196" y="1540332"/>
                  </a:cubicBezTo>
                  <a:lnTo>
                    <a:pt x="1222451" y="1574248"/>
                  </a:lnTo>
                  <a:cubicBezTo>
                    <a:pt x="1214340" y="1578931"/>
                    <a:pt x="1203969" y="1576152"/>
                    <a:pt x="1199286" y="1568041"/>
                  </a:cubicBezTo>
                  <a:lnTo>
                    <a:pt x="1168447" y="1514626"/>
                  </a:lnTo>
                  <a:lnTo>
                    <a:pt x="1130536" y="1535204"/>
                  </a:lnTo>
                  <a:lnTo>
                    <a:pt x="1079226" y="1551132"/>
                  </a:lnTo>
                  <a:lnTo>
                    <a:pt x="1095298" y="1611114"/>
                  </a:lnTo>
                  <a:cubicBezTo>
                    <a:pt x="1097722" y="1620161"/>
                    <a:pt x="1092353" y="1629459"/>
                    <a:pt x="1083307" y="1631883"/>
                  </a:cubicBezTo>
                  <a:lnTo>
                    <a:pt x="1017786" y="1649440"/>
                  </a:lnTo>
                  <a:cubicBezTo>
                    <a:pt x="1008739" y="1651864"/>
                    <a:pt x="999441" y="1646495"/>
                    <a:pt x="997017" y="1637448"/>
                  </a:cubicBezTo>
                  <a:lnTo>
                    <a:pt x="981741" y="1580437"/>
                  </a:lnTo>
                  <a:lnTo>
                    <a:pt x="912297" y="1591035"/>
                  </a:lnTo>
                  <a:lnTo>
                    <a:pt x="885423" y="1592392"/>
                  </a:lnTo>
                  <a:lnTo>
                    <a:pt x="885423" y="1652140"/>
                  </a:lnTo>
                  <a:cubicBezTo>
                    <a:pt x="885423" y="1661506"/>
                    <a:pt x="877831" y="1669098"/>
                    <a:pt x="868465" y="1669098"/>
                  </a:cubicBezTo>
                  <a:lnTo>
                    <a:pt x="800633" y="1669098"/>
                  </a:lnTo>
                  <a:cubicBezTo>
                    <a:pt x="791267" y="1669098"/>
                    <a:pt x="783675" y="1661506"/>
                    <a:pt x="783675" y="1652140"/>
                  </a:cubicBezTo>
                  <a:lnTo>
                    <a:pt x="783675" y="1592392"/>
                  </a:lnTo>
                  <a:lnTo>
                    <a:pt x="756801" y="1591035"/>
                  </a:lnTo>
                  <a:lnTo>
                    <a:pt x="687357" y="1580437"/>
                  </a:lnTo>
                  <a:lnTo>
                    <a:pt x="672081" y="1637448"/>
                  </a:lnTo>
                  <a:cubicBezTo>
                    <a:pt x="669657" y="1646495"/>
                    <a:pt x="660359" y="1651864"/>
                    <a:pt x="651312" y="1649440"/>
                  </a:cubicBezTo>
                  <a:lnTo>
                    <a:pt x="585791" y="1631883"/>
                  </a:lnTo>
                  <a:cubicBezTo>
                    <a:pt x="576745" y="1629459"/>
                    <a:pt x="571376" y="1620161"/>
                    <a:pt x="573800" y="1611114"/>
                  </a:cubicBezTo>
                  <a:lnTo>
                    <a:pt x="589872" y="1551132"/>
                  </a:lnTo>
                  <a:lnTo>
                    <a:pt x="538562" y="1535204"/>
                  </a:lnTo>
                  <a:lnTo>
                    <a:pt x="500651" y="1514626"/>
                  </a:lnTo>
                  <a:lnTo>
                    <a:pt x="469812" y="1568041"/>
                  </a:lnTo>
                  <a:cubicBezTo>
                    <a:pt x="465129" y="1576152"/>
                    <a:pt x="454758" y="1578931"/>
                    <a:pt x="446647" y="1574248"/>
                  </a:cubicBezTo>
                  <a:lnTo>
                    <a:pt x="387902" y="1540332"/>
                  </a:lnTo>
                  <a:cubicBezTo>
                    <a:pt x="379791" y="1535649"/>
                    <a:pt x="377012" y="1525278"/>
                    <a:pt x="381695" y="1517167"/>
                  </a:cubicBezTo>
                  <a:lnTo>
                    <a:pt x="411195" y="1466071"/>
                  </a:lnTo>
                  <a:lnTo>
                    <a:pt x="409395" y="1465095"/>
                  </a:lnTo>
                  <a:lnTo>
                    <a:pt x="336278" y="1404767"/>
                  </a:lnTo>
                  <a:lnTo>
                    <a:pt x="292398" y="1448647"/>
                  </a:lnTo>
                  <a:cubicBezTo>
                    <a:pt x="285775" y="1455269"/>
                    <a:pt x="275039" y="1455269"/>
                    <a:pt x="268416" y="1448647"/>
                  </a:cubicBezTo>
                  <a:lnTo>
                    <a:pt x="220452" y="1400682"/>
                  </a:lnTo>
                  <a:cubicBezTo>
                    <a:pt x="213829" y="1394059"/>
                    <a:pt x="213829" y="1383323"/>
                    <a:pt x="220452" y="1376700"/>
                  </a:cubicBezTo>
                  <a:lnTo>
                    <a:pt x="264331" y="1332821"/>
                  </a:lnTo>
                  <a:lnTo>
                    <a:pt x="204003" y="1259703"/>
                  </a:lnTo>
                  <a:lnTo>
                    <a:pt x="203027" y="1257903"/>
                  </a:lnTo>
                  <a:lnTo>
                    <a:pt x="151931" y="1287403"/>
                  </a:lnTo>
                  <a:cubicBezTo>
                    <a:pt x="143820" y="1292086"/>
                    <a:pt x="133449" y="1289307"/>
                    <a:pt x="128766" y="1281196"/>
                  </a:cubicBezTo>
                  <a:lnTo>
                    <a:pt x="94850" y="1222451"/>
                  </a:lnTo>
                  <a:cubicBezTo>
                    <a:pt x="90167" y="1214340"/>
                    <a:pt x="92946" y="1203969"/>
                    <a:pt x="101057" y="1199286"/>
                  </a:cubicBezTo>
                  <a:lnTo>
                    <a:pt x="154472" y="1168447"/>
                  </a:lnTo>
                  <a:lnTo>
                    <a:pt x="133894" y="1130536"/>
                  </a:lnTo>
                  <a:lnTo>
                    <a:pt x="117966" y="1079226"/>
                  </a:lnTo>
                  <a:lnTo>
                    <a:pt x="57984" y="1095298"/>
                  </a:lnTo>
                  <a:cubicBezTo>
                    <a:pt x="48937" y="1097722"/>
                    <a:pt x="39639" y="1092353"/>
                    <a:pt x="37215" y="1083307"/>
                  </a:cubicBezTo>
                  <a:lnTo>
                    <a:pt x="19658" y="1017786"/>
                  </a:lnTo>
                  <a:cubicBezTo>
                    <a:pt x="17234" y="1008739"/>
                    <a:pt x="22603" y="999441"/>
                    <a:pt x="31650" y="997017"/>
                  </a:cubicBezTo>
                  <a:lnTo>
                    <a:pt x="88661" y="981741"/>
                  </a:lnTo>
                  <a:lnTo>
                    <a:pt x="78063" y="912297"/>
                  </a:lnTo>
                  <a:lnTo>
                    <a:pt x="76706" y="885423"/>
                  </a:lnTo>
                  <a:lnTo>
                    <a:pt x="16958" y="885423"/>
                  </a:lnTo>
                  <a:cubicBezTo>
                    <a:pt x="7592" y="885423"/>
                    <a:pt x="0" y="877831"/>
                    <a:pt x="0" y="868465"/>
                  </a:cubicBezTo>
                  <a:lnTo>
                    <a:pt x="0" y="800633"/>
                  </a:lnTo>
                  <a:cubicBezTo>
                    <a:pt x="0" y="791267"/>
                    <a:pt x="7592" y="783675"/>
                    <a:pt x="16958" y="783675"/>
                  </a:cubicBezTo>
                  <a:lnTo>
                    <a:pt x="76706" y="783675"/>
                  </a:lnTo>
                  <a:lnTo>
                    <a:pt x="78063" y="756801"/>
                  </a:lnTo>
                  <a:lnTo>
                    <a:pt x="88661" y="687357"/>
                  </a:lnTo>
                  <a:lnTo>
                    <a:pt x="31650" y="672081"/>
                  </a:lnTo>
                  <a:cubicBezTo>
                    <a:pt x="22603" y="669657"/>
                    <a:pt x="17234" y="660359"/>
                    <a:pt x="19658" y="651312"/>
                  </a:cubicBezTo>
                  <a:lnTo>
                    <a:pt x="37215" y="585792"/>
                  </a:lnTo>
                  <a:cubicBezTo>
                    <a:pt x="39639" y="576745"/>
                    <a:pt x="48937" y="571376"/>
                    <a:pt x="57984" y="573800"/>
                  </a:cubicBezTo>
                  <a:lnTo>
                    <a:pt x="117966" y="589872"/>
                  </a:lnTo>
                  <a:lnTo>
                    <a:pt x="133894" y="538562"/>
                  </a:lnTo>
                  <a:lnTo>
                    <a:pt x="154472" y="500651"/>
                  </a:lnTo>
                  <a:lnTo>
                    <a:pt x="101057" y="469812"/>
                  </a:lnTo>
                  <a:cubicBezTo>
                    <a:pt x="92946" y="465129"/>
                    <a:pt x="90167" y="454758"/>
                    <a:pt x="94850" y="446647"/>
                  </a:cubicBezTo>
                  <a:lnTo>
                    <a:pt x="128766" y="387902"/>
                  </a:lnTo>
                  <a:cubicBezTo>
                    <a:pt x="133449" y="379791"/>
                    <a:pt x="143820" y="377012"/>
                    <a:pt x="151931" y="381695"/>
                  </a:cubicBezTo>
                  <a:lnTo>
                    <a:pt x="203027" y="411195"/>
                  </a:lnTo>
                  <a:lnTo>
                    <a:pt x="204003" y="409395"/>
                  </a:lnTo>
                  <a:lnTo>
                    <a:pt x="264331" y="336277"/>
                  </a:lnTo>
                  <a:lnTo>
                    <a:pt x="220452" y="292398"/>
                  </a:lnTo>
                  <a:cubicBezTo>
                    <a:pt x="213829" y="285776"/>
                    <a:pt x="213829" y="275039"/>
                    <a:pt x="220452" y="268416"/>
                  </a:cubicBezTo>
                  <a:lnTo>
                    <a:pt x="268416" y="220452"/>
                  </a:lnTo>
                  <a:cubicBezTo>
                    <a:pt x="275039" y="213829"/>
                    <a:pt x="285775" y="213829"/>
                    <a:pt x="292398" y="220452"/>
                  </a:cubicBezTo>
                  <a:lnTo>
                    <a:pt x="336277" y="264331"/>
                  </a:lnTo>
                  <a:lnTo>
                    <a:pt x="409395" y="204003"/>
                  </a:lnTo>
                  <a:lnTo>
                    <a:pt x="411195" y="203027"/>
                  </a:lnTo>
                  <a:lnTo>
                    <a:pt x="381695" y="151932"/>
                  </a:lnTo>
                  <a:cubicBezTo>
                    <a:pt x="377012" y="143820"/>
                    <a:pt x="379791" y="133449"/>
                    <a:pt x="387902" y="128766"/>
                  </a:cubicBezTo>
                  <a:lnTo>
                    <a:pt x="446647" y="94850"/>
                  </a:lnTo>
                  <a:cubicBezTo>
                    <a:pt x="454758" y="90167"/>
                    <a:pt x="465129" y="92946"/>
                    <a:pt x="469812" y="101057"/>
                  </a:cubicBezTo>
                  <a:lnTo>
                    <a:pt x="500651" y="154472"/>
                  </a:lnTo>
                  <a:lnTo>
                    <a:pt x="538562" y="133894"/>
                  </a:lnTo>
                  <a:lnTo>
                    <a:pt x="589872" y="117966"/>
                  </a:lnTo>
                  <a:lnTo>
                    <a:pt x="573800" y="57984"/>
                  </a:lnTo>
                  <a:cubicBezTo>
                    <a:pt x="571376" y="48937"/>
                    <a:pt x="576745" y="39639"/>
                    <a:pt x="585791" y="37215"/>
                  </a:cubicBezTo>
                  <a:lnTo>
                    <a:pt x="651312" y="19658"/>
                  </a:lnTo>
                  <a:cubicBezTo>
                    <a:pt x="660359" y="17235"/>
                    <a:pt x="669657" y="22603"/>
                    <a:pt x="672081" y="31650"/>
                  </a:cubicBezTo>
                  <a:lnTo>
                    <a:pt x="687357" y="88661"/>
                  </a:lnTo>
                  <a:lnTo>
                    <a:pt x="756801" y="78063"/>
                  </a:lnTo>
                  <a:lnTo>
                    <a:pt x="783675" y="76706"/>
                  </a:lnTo>
                  <a:lnTo>
                    <a:pt x="783675" y="16958"/>
                  </a:lnTo>
                  <a:cubicBezTo>
                    <a:pt x="783675" y="7592"/>
                    <a:pt x="791267" y="0"/>
                    <a:pt x="800633" y="0"/>
                  </a:cubicBezTo>
                  <a:close/>
                  <a:moveTo>
                    <a:pt x="834549" y="187960"/>
                  </a:moveTo>
                  <a:cubicBezTo>
                    <a:pt x="477448" y="187960"/>
                    <a:pt x="187960" y="477448"/>
                    <a:pt x="187960" y="834549"/>
                  </a:cubicBezTo>
                  <a:cubicBezTo>
                    <a:pt x="187960" y="1191650"/>
                    <a:pt x="477448" y="1481138"/>
                    <a:pt x="834549" y="1481138"/>
                  </a:cubicBezTo>
                  <a:cubicBezTo>
                    <a:pt x="1191650" y="1481138"/>
                    <a:pt x="1481138" y="1191650"/>
                    <a:pt x="1481138" y="834549"/>
                  </a:cubicBezTo>
                  <a:cubicBezTo>
                    <a:pt x="1481138" y="477448"/>
                    <a:pt x="1191650" y="187960"/>
                    <a:pt x="834549" y="187960"/>
                  </a:cubicBezTo>
                  <a:close/>
                </a:path>
              </a:pathLst>
            </a:custGeom>
            <a:solidFill>
              <a:srgbClr val="E5A9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023150" y="2923699"/>
              <a:ext cx="1150620" cy="1150620"/>
              <a:chOff x="2023150" y="2923699"/>
              <a:chExt cx="1150620" cy="115062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2023150" y="2923699"/>
                <a:ext cx="1150620" cy="1150620"/>
              </a:xfrm>
              <a:prstGeom prst="ellipse">
                <a:avLst/>
              </a:prstGeom>
              <a:noFill/>
              <a:ln>
                <a:solidFill>
                  <a:srgbClr val="E5A9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Freeform 82"/>
              <p:cNvSpPr>
                <a:spLocks noEditPoints="1"/>
              </p:cNvSpPr>
              <p:nvPr/>
            </p:nvSpPr>
            <p:spPr bwMode="auto">
              <a:xfrm>
                <a:off x="2487335" y="3337878"/>
                <a:ext cx="222250" cy="322263"/>
              </a:xfrm>
              <a:custGeom>
                <a:avLst/>
                <a:gdLst>
                  <a:gd name="T0" fmla="*/ 695 w 700"/>
                  <a:gd name="T1" fmla="*/ 430 h 1017"/>
                  <a:gd name="T2" fmla="*/ 685 w 700"/>
                  <a:gd name="T3" fmla="*/ 418 h 1017"/>
                  <a:gd name="T4" fmla="*/ 667 w 700"/>
                  <a:gd name="T5" fmla="*/ 413 h 1017"/>
                  <a:gd name="T6" fmla="*/ 445 w 700"/>
                  <a:gd name="T7" fmla="*/ 31 h 1017"/>
                  <a:gd name="T8" fmla="*/ 444 w 700"/>
                  <a:gd name="T9" fmla="*/ 27 h 1017"/>
                  <a:gd name="T10" fmla="*/ 441 w 700"/>
                  <a:gd name="T11" fmla="*/ 17 h 1017"/>
                  <a:gd name="T12" fmla="*/ 436 w 700"/>
                  <a:gd name="T13" fmla="*/ 8 h 1017"/>
                  <a:gd name="T14" fmla="*/ 427 w 700"/>
                  <a:gd name="T15" fmla="*/ 3 h 1017"/>
                  <a:gd name="T16" fmla="*/ 423 w 700"/>
                  <a:gd name="T17" fmla="*/ 1 h 1017"/>
                  <a:gd name="T18" fmla="*/ 413 w 700"/>
                  <a:gd name="T19" fmla="*/ 0 h 1017"/>
                  <a:gd name="T20" fmla="*/ 403 w 700"/>
                  <a:gd name="T21" fmla="*/ 1 h 1017"/>
                  <a:gd name="T22" fmla="*/ 394 w 700"/>
                  <a:gd name="T23" fmla="*/ 6 h 1017"/>
                  <a:gd name="T24" fmla="*/ 387 w 700"/>
                  <a:gd name="T25" fmla="*/ 13 h 1017"/>
                  <a:gd name="T26" fmla="*/ 5 w 700"/>
                  <a:gd name="T27" fmla="*/ 554 h 1017"/>
                  <a:gd name="T28" fmla="*/ 0 w 700"/>
                  <a:gd name="T29" fmla="*/ 570 h 1017"/>
                  <a:gd name="T30" fmla="*/ 3 w 700"/>
                  <a:gd name="T31" fmla="*/ 587 h 1017"/>
                  <a:gd name="T32" fmla="*/ 9 w 700"/>
                  <a:gd name="T33" fmla="*/ 594 h 1017"/>
                  <a:gd name="T34" fmla="*/ 23 w 700"/>
                  <a:gd name="T35" fmla="*/ 603 h 1017"/>
                  <a:gd name="T36" fmla="*/ 254 w 700"/>
                  <a:gd name="T37" fmla="*/ 604 h 1017"/>
                  <a:gd name="T38" fmla="*/ 254 w 700"/>
                  <a:gd name="T39" fmla="*/ 986 h 1017"/>
                  <a:gd name="T40" fmla="*/ 255 w 700"/>
                  <a:gd name="T41" fmla="*/ 996 h 1017"/>
                  <a:gd name="T42" fmla="*/ 261 w 700"/>
                  <a:gd name="T43" fmla="*/ 1004 h 1017"/>
                  <a:gd name="T44" fmla="*/ 267 w 700"/>
                  <a:gd name="T45" fmla="*/ 1012 h 1017"/>
                  <a:gd name="T46" fmla="*/ 276 w 700"/>
                  <a:gd name="T47" fmla="*/ 1016 h 1017"/>
                  <a:gd name="T48" fmla="*/ 281 w 700"/>
                  <a:gd name="T49" fmla="*/ 1017 h 1017"/>
                  <a:gd name="T50" fmla="*/ 285 w 700"/>
                  <a:gd name="T51" fmla="*/ 1017 h 1017"/>
                  <a:gd name="T52" fmla="*/ 300 w 700"/>
                  <a:gd name="T53" fmla="*/ 1014 h 1017"/>
                  <a:gd name="T54" fmla="*/ 312 w 700"/>
                  <a:gd name="T55" fmla="*/ 1004 h 1017"/>
                  <a:gd name="T56" fmla="*/ 693 w 700"/>
                  <a:gd name="T57" fmla="*/ 463 h 1017"/>
                  <a:gd name="T58" fmla="*/ 700 w 700"/>
                  <a:gd name="T59" fmla="*/ 447 h 1017"/>
                  <a:gd name="T60" fmla="*/ 695 w 700"/>
                  <a:gd name="T61" fmla="*/ 430 h 1017"/>
                  <a:gd name="T62" fmla="*/ 318 w 700"/>
                  <a:gd name="T63" fmla="*/ 885 h 1017"/>
                  <a:gd name="T64" fmla="*/ 318 w 700"/>
                  <a:gd name="T65" fmla="*/ 572 h 1017"/>
                  <a:gd name="T66" fmla="*/ 315 w 700"/>
                  <a:gd name="T67" fmla="*/ 560 h 1017"/>
                  <a:gd name="T68" fmla="*/ 308 w 700"/>
                  <a:gd name="T69" fmla="*/ 549 h 1017"/>
                  <a:gd name="T70" fmla="*/ 298 w 700"/>
                  <a:gd name="T71" fmla="*/ 543 h 1017"/>
                  <a:gd name="T72" fmla="*/ 285 w 700"/>
                  <a:gd name="T73" fmla="*/ 541 h 1017"/>
                  <a:gd name="T74" fmla="*/ 381 w 700"/>
                  <a:gd name="T75" fmla="*/ 132 h 1017"/>
                  <a:gd name="T76" fmla="*/ 381 w 700"/>
                  <a:gd name="T77" fmla="*/ 445 h 1017"/>
                  <a:gd name="T78" fmla="*/ 384 w 700"/>
                  <a:gd name="T79" fmla="*/ 457 h 1017"/>
                  <a:gd name="T80" fmla="*/ 391 w 700"/>
                  <a:gd name="T81" fmla="*/ 468 h 1017"/>
                  <a:gd name="T82" fmla="*/ 400 w 700"/>
                  <a:gd name="T83" fmla="*/ 474 h 1017"/>
                  <a:gd name="T84" fmla="*/ 413 w 700"/>
                  <a:gd name="T85" fmla="*/ 476 h 1017"/>
                  <a:gd name="T86" fmla="*/ 318 w 700"/>
                  <a:gd name="T87" fmla="*/ 88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00" h="1017">
                    <a:moveTo>
                      <a:pt x="695" y="430"/>
                    </a:moveTo>
                    <a:lnTo>
                      <a:pt x="695" y="430"/>
                    </a:lnTo>
                    <a:lnTo>
                      <a:pt x="691" y="424"/>
                    </a:lnTo>
                    <a:lnTo>
                      <a:pt x="685" y="418"/>
                    </a:lnTo>
                    <a:lnTo>
                      <a:pt x="676" y="414"/>
                    </a:lnTo>
                    <a:lnTo>
                      <a:pt x="667" y="413"/>
                    </a:lnTo>
                    <a:lnTo>
                      <a:pt x="445" y="413"/>
                    </a:lnTo>
                    <a:lnTo>
                      <a:pt x="445" y="31"/>
                    </a:lnTo>
                    <a:lnTo>
                      <a:pt x="445" y="31"/>
                    </a:lnTo>
                    <a:lnTo>
                      <a:pt x="444" y="27"/>
                    </a:lnTo>
                    <a:lnTo>
                      <a:pt x="443" y="21"/>
                    </a:lnTo>
                    <a:lnTo>
                      <a:pt x="441" y="17"/>
                    </a:lnTo>
                    <a:lnTo>
                      <a:pt x="439" y="13"/>
                    </a:lnTo>
                    <a:lnTo>
                      <a:pt x="436" y="8"/>
                    </a:lnTo>
                    <a:lnTo>
                      <a:pt x="431" y="5"/>
                    </a:lnTo>
                    <a:lnTo>
                      <a:pt x="427" y="3"/>
                    </a:lnTo>
                    <a:lnTo>
                      <a:pt x="423" y="1"/>
                    </a:lnTo>
                    <a:lnTo>
                      <a:pt x="423" y="1"/>
                    </a:lnTo>
                    <a:lnTo>
                      <a:pt x="417" y="0"/>
                    </a:lnTo>
                    <a:lnTo>
                      <a:pt x="413" y="0"/>
                    </a:lnTo>
                    <a:lnTo>
                      <a:pt x="408" y="0"/>
                    </a:lnTo>
                    <a:lnTo>
                      <a:pt x="403" y="1"/>
                    </a:lnTo>
                    <a:lnTo>
                      <a:pt x="398" y="3"/>
                    </a:lnTo>
                    <a:lnTo>
                      <a:pt x="394" y="6"/>
                    </a:lnTo>
                    <a:lnTo>
                      <a:pt x="391" y="10"/>
                    </a:lnTo>
                    <a:lnTo>
                      <a:pt x="387" y="13"/>
                    </a:lnTo>
                    <a:lnTo>
                      <a:pt x="5" y="554"/>
                    </a:lnTo>
                    <a:lnTo>
                      <a:pt x="5" y="554"/>
                    </a:lnTo>
                    <a:lnTo>
                      <a:pt x="1" y="562"/>
                    </a:lnTo>
                    <a:lnTo>
                      <a:pt x="0" y="570"/>
                    </a:lnTo>
                    <a:lnTo>
                      <a:pt x="0" y="578"/>
                    </a:lnTo>
                    <a:lnTo>
                      <a:pt x="3" y="587"/>
                    </a:lnTo>
                    <a:lnTo>
                      <a:pt x="3" y="587"/>
                    </a:lnTo>
                    <a:lnTo>
                      <a:pt x="9" y="594"/>
                    </a:lnTo>
                    <a:lnTo>
                      <a:pt x="15" y="600"/>
                    </a:lnTo>
                    <a:lnTo>
                      <a:pt x="23" y="603"/>
                    </a:lnTo>
                    <a:lnTo>
                      <a:pt x="31" y="604"/>
                    </a:lnTo>
                    <a:lnTo>
                      <a:pt x="254" y="604"/>
                    </a:lnTo>
                    <a:lnTo>
                      <a:pt x="254" y="986"/>
                    </a:lnTo>
                    <a:lnTo>
                      <a:pt x="254" y="986"/>
                    </a:lnTo>
                    <a:lnTo>
                      <a:pt x="254" y="991"/>
                    </a:lnTo>
                    <a:lnTo>
                      <a:pt x="255" y="996"/>
                    </a:lnTo>
                    <a:lnTo>
                      <a:pt x="258" y="1000"/>
                    </a:lnTo>
                    <a:lnTo>
                      <a:pt x="261" y="1004"/>
                    </a:lnTo>
                    <a:lnTo>
                      <a:pt x="264" y="1008"/>
                    </a:lnTo>
                    <a:lnTo>
                      <a:pt x="267" y="1012"/>
                    </a:lnTo>
                    <a:lnTo>
                      <a:pt x="272" y="1014"/>
                    </a:lnTo>
                    <a:lnTo>
                      <a:pt x="276" y="1016"/>
                    </a:lnTo>
                    <a:lnTo>
                      <a:pt x="276" y="1016"/>
                    </a:lnTo>
                    <a:lnTo>
                      <a:pt x="281" y="1017"/>
                    </a:lnTo>
                    <a:lnTo>
                      <a:pt x="285" y="1017"/>
                    </a:lnTo>
                    <a:lnTo>
                      <a:pt x="285" y="1017"/>
                    </a:lnTo>
                    <a:lnTo>
                      <a:pt x="293" y="1017"/>
                    </a:lnTo>
                    <a:lnTo>
                      <a:pt x="300" y="1014"/>
                    </a:lnTo>
                    <a:lnTo>
                      <a:pt x="307" y="1009"/>
                    </a:lnTo>
                    <a:lnTo>
                      <a:pt x="312" y="1004"/>
                    </a:lnTo>
                    <a:lnTo>
                      <a:pt x="693" y="463"/>
                    </a:lnTo>
                    <a:lnTo>
                      <a:pt x="693" y="463"/>
                    </a:lnTo>
                    <a:lnTo>
                      <a:pt x="697" y="456"/>
                    </a:lnTo>
                    <a:lnTo>
                      <a:pt x="700" y="447"/>
                    </a:lnTo>
                    <a:lnTo>
                      <a:pt x="699" y="439"/>
                    </a:lnTo>
                    <a:lnTo>
                      <a:pt x="695" y="430"/>
                    </a:lnTo>
                    <a:lnTo>
                      <a:pt x="695" y="430"/>
                    </a:lnTo>
                    <a:close/>
                    <a:moveTo>
                      <a:pt x="318" y="885"/>
                    </a:moveTo>
                    <a:lnTo>
                      <a:pt x="318" y="572"/>
                    </a:lnTo>
                    <a:lnTo>
                      <a:pt x="318" y="572"/>
                    </a:lnTo>
                    <a:lnTo>
                      <a:pt x="318" y="565"/>
                    </a:lnTo>
                    <a:lnTo>
                      <a:pt x="315" y="560"/>
                    </a:lnTo>
                    <a:lnTo>
                      <a:pt x="312" y="555"/>
                    </a:lnTo>
                    <a:lnTo>
                      <a:pt x="308" y="549"/>
                    </a:lnTo>
                    <a:lnTo>
                      <a:pt x="304" y="546"/>
                    </a:lnTo>
                    <a:lnTo>
                      <a:pt x="298" y="543"/>
                    </a:lnTo>
                    <a:lnTo>
                      <a:pt x="292" y="541"/>
                    </a:lnTo>
                    <a:lnTo>
                      <a:pt x="285" y="541"/>
                    </a:lnTo>
                    <a:lnTo>
                      <a:pt x="93" y="541"/>
                    </a:lnTo>
                    <a:lnTo>
                      <a:pt x="381" y="132"/>
                    </a:lnTo>
                    <a:lnTo>
                      <a:pt x="381" y="445"/>
                    </a:lnTo>
                    <a:lnTo>
                      <a:pt x="381" y="445"/>
                    </a:lnTo>
                    <a:lnTo>
                      <a:pt x="382" y="452"/>
                    </a:lnTo>
                    <a:lnTo>
                      <a:pt x="384" y="457"/>
                    </a:lnTo>
                    <a:lnTo>
                      <a:pt x="386" y="462"/>
                    </a:lnTo>
                    <a:lnTo>
                      <a:pt x="391" y="468"/>
                    </a:lnTo>
                    <a:lnTo>
                      <a:pt x="395" y="471"/>
                    </a:lnTo>
                    <a:lnTo>
                      <a:pt x="400" y="474"/>
                    </a:lnTo>
                    <a:lnTo>
                      <a:pt x="407" y="476"/>
                    </a:lnTo>
                    <a:lnTo>
                      <a:pt x="413" y="476"/>
                    </a:lnTo>
                    <a:lnTo>
                      <a:pt x="606" y="476"/>
                    </a:lnTo>
                    <a:lnTo>
                      <a:pt x="318" y="885"/>
                    </a:lnTo>
                    <a:close/>
                  </a:path>
                </a:pathLst>
              </a:custGeom>
              <a:solidFill>
                <a:srgbClr val="E5A9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7010221" y="2804160"/>
            <a:ext cx="1669098" cy="1669098"/>
            <a:chOff x="7010221" y="2664460"/>
            <a:chExt cx="1669098" cy="1669098"/>
          </a:xfrm>
        </p:grpSpPr>
        <p:sp>
          <p:nvSpPr>
            <p:cNvPr id="14" name="任意多边形 13"/>
            <p:cNvSpPr/>
            <p:nvPr/>
          </p:nvSpPr>
          <p:spPr>
            <a:xfrm>
              <a:off x="7010221" y="2664460"/>
              <a:ext cx="1669098" cy="1669098"/>
            </a:xfrm>
            <a:custGeom>
              <a:avLst/>
              <a:gdLst>
                <a:gd name="connsiteX0" fmla="*/ 800633 w 1669098"/>
                <a:gd name="connsiteY0" fmla="*/ 0 h 1669098"/>
                <a:gd name="connsiteX1" fmla="*/ 868465 w 1669098"/>
                <a:gd name="connsiteY1" fmla="*/ 0 h 1669098"/>
                <a:gd name="connsiteX2" fmla="*/ 885423 w 1669098"/>
                <a:gd name="connsiteY2" fmla="*/ 16958 h 1669098"/>
                <a:gd name="connsiteX3" fmla="*/ 885423 w 1669098"/>
                <a:gd name="connsiteY3" fmla="*/ 76706 h 1669098"/>
                <a:gd name="connsiteX4" fmla="*/ 912297 w 1669098"/>
                <a:gd name="connsiteY4" fmla="*/ 78063 h 1669098"/>
                <a:gd name="connsiteX5" fmla="*/ 981741 w 1669098"/>
                <a:gd name="connsiteY5" fmla="*/ 88661 h 1669098"/>
                <a:gd name="connsiteX6" fmla="*/ 997017 w 1669098"/>
                <a:gd name="connsiteY6" fmla="*/ 31650 h 1669098"/>
                <a:gd name="connsiteX7" fmla="*/ 1017786 w 1669098"/>
                <a:gd name="connsiteY7" fmla="*/ 19658 h 1669098"/>
                <a:gd name="connsiteX8" fmla="*/ 1083307 w 1669098"/>
                <a:gd name="connsiteY8" fmla="*/ 37215 h 1669098"/>
                <a:gd name="connsiteX9" fmla="*/ 1095298 w 1669098"/>
                <a:gd name="connsiteY9" fmla="*/ 57984 h 1669098"/>
                <a:gd name="connsiteX10" fmla="*/ 1079226 w 1669098"/>
                <a:gd name="connsiteY10" fmla="*/ 117966 h 1669098"/>
                <a:gd name="connsiteX11" fmla="*/ 1130536 w 1669098"/>
                <a:gd name="connsiteY11" fmla="*/ 133894 h 1669098"/>
                <a:gd name="connsiteX12" fmla="*/ 1168448 w 1669098"/>
                <a:gd name="connsiteY12" fmla="*/ 154472 h 1669098"/>
                <a:gd name="connsiteX13" fmla="*/ 1199286 w 1669098"/>
                <a:gd name="connsiteY13" fmla="*/ 101058 h 1669098"/>
                <a:gd name="connsiteX14" fmla="*/ 1222451 w 1669098"/>
                <a:gd name="connsiteY14" fmla="*/ 94851 h 1669098"/>
                <a:gd name="connsiteX15" fmla="*/ 1281196 w 1669098"/>
                <a:gd name="connsiteY15" fmla="*/ 128766 h 1669098"/>
                <a:gd name="connsiteX16" fmla="*/ 1287403 w 1669098"/>
                <a:gd name="connsiteY16" fmla="*/ 151932 h 1669098"/>
                <a:gd name="connsiteX17" fmla="*/ 1257903 w 1669098"/>
                <a:gd name="connsiteY17" fmla="*/ 203027 h 1669098"/>
                <a:gd name="connsiteX18" fmla="*/ 1259703 w 1669098"/>
                <a:gd name="connsiteY18" fmla="*/ 204003 h 1669098"/>
                <a:gd name="connsiteX19" fmla="*/ 1332821 w 1669098"/>
                <a:gd name="connsiteY19" fmla="*/ 264331 h 1669098"/>
                <a:gd name="connsiteX20" fmla="*/ 1376700 w 1669098"/>
                <a:gd name="connsiteY20" fmla="*/ 220452 h 1669098"/>
                <a:gd name="connsiteX21" fmla="*/ 1400682 w 1669098"/>
                <a:gd name="connsiteY21" fmla="*/ 220452 h 1669098"/>
                <a:gd name="connsiteX22" fmla="*/ 1448646 w 1669098"/>
                <a:gd name="connsiteY22" fmla="*/ 268416 h 1669098"/>
                <a:gd name="connsiteX23" fmla="*/ 1448646 w 1669098"/>
                <a:gd name="connsiteY23" fmla="*/ 292398 h 1669098"/>
                <a:gd name="connsiteX24" fmla="*/ 1404767 w 1669098"/>
                <a:gd name="connsiteY24" fmla="*/ 336277 h 1669098"/>
                <a:gd name="connsiteX25" fmla="*/ 1465095 w 1669098"/>
                <a:gd name="connsiteY25" fmla="*/ 409395 h 1669098"/>
                <a:gd name="connsiteX26" fmla="*/ 1466071 w 1669098"/>
                <a:gd name="connsiteY26" fmla="*/ 411195 h 1669098"/>
                <a:gd name="connsiteX27" fmla="*/ 1517167 w 1669098"/>
                <a:gd name="connsiteY27" fmla="*/ 381695 h 1669098"/>
                <a:gd name="connsiteX28" fmla="*/ 1540332 w 1669098"/>
                <a:gd name="connsiteY28" fmla="*/ 387902 h 1669098"/>
                <a:gd name="connsiteX29" fmla="*/ 1574248 w 1669098"/>
                <a:gd name="connsiteY29" fmla="*/ 446647 h 1669098"/>
                <a:gd name="connsiteX30" fmla="*/ 1568041 w 1669098"/>
                <a:gd name="connsiteY30" fmla="*/ 469812 h 1669098"/>
                <a:gd name="connsiteX31" fmla="*/ 1514626 w 1669098"/>
                <a:gd name="connsiteY31" fmla="*/ 500651 h 1669098"/>
                <a:gd name="connsiteX32" fmla="*/ 1535204 w 1669098"/>
                <a:gd name="connsiteY32" fmla="*/ 538562 h 1669098"/>
                <a:gd name="connsiteX33" fmla="*/ 1551132 w 1669098"/>
                <a:gd name="connsiteY33" fmla="*/ 589872 h 1669098"/>
                <a:gd name="connsiteX34" fmla="*/ 1611114 w 1669098"/>
                <a:gd name="connsiteY34" fmla="*/ 573800 h 1669098"/>
                <a:gd name="connsiteX35" fmla="*/ 1631883 w 1669098"/>
                <a:gd name="connsiteY35" fmla="*/ 585792 h 1669098"/>
                <a:gd name="connsiteX36" fmla="*/ 1649440 w 1669098"/>
                <a:gd name="connsiteY36" fmla="*/ 651312 h 1669098"/>
                <a:gd name="connsiteX37" fmla="*/ 1637448 w 1669098"/>
                <a:gd name="connsiteY37" fmla="*/ 672081 h 1669098"/>
                <a:gd name="connsiteX38" fmla="*/ 1580437 w 1669098"/>
                <a:gd name="connsiteY38" fmla="*/ 687357 h 1669098"/>
                <a:gd name="connsiteX39" fmla="*/ 1591035 w 1669098"/>
                <a:gd name="connsiteY39" fmla="*/ 756801 h 1669098"/>
                <a:gd name="connsiteX40" fmla="*/ 1592392 w 1669098"/>
                <a:gd name="connsiteY40" fmla="*/ 783675 h 1669098"/>
                <a:gd name="connsiteX41" fmla="*/ 1652140 w 1669098"/>
                <a:gd name="connsiteY41" fmla="*/ 783675 h 1669098"/>
                <a:gd name="connsiteX42" fmla="*/ 1669098 w 1669098"/>
                <a:gd name="connsiteY42" fmla="*/ 800633 h 1669098"/>
                <a:gd name="connsiteX43" fmla="*/ 1669098 w 1669098"/>
                <a:gd name="connsiteY43" fmla="*/ 868465 h 1669098"/>
                <a:gd name="connsiteX44" fmla="*/ 1652140 w 1669098"/>
                <a:gd name="connsiteY44" fmla="*/ 885423 h 1669098"/>
                <a:gd name="connsiteX45" fmla="*/ 1592392 w 1669098"/>
                <a:gd name="connsiteY45" fmla="*/ 885423 h 1669098"/>
                <a:gd name="connsiteX46" fmla="*/ 1591035 w 1669098"/>
                <a:gd name="connsiteY46" fmla="*/ 912297 h 1669098"/>
                <a:gd name="connsiteX47" fmla="*/ 1580437 w 1669098"/>
                <a:gd name="connsiteY47" fmla="*/ 981741 h 1669098"/>
                <a:gd name="connsiteX48" fmla="*/ 1637448 w 1669098"/>
                <a:gd name="connsiteY48" fmla="*/ 997017 h 1669098"/>
                <a:gd name="connsiteX49" fmla="*/ 1649440 w 1669098"/>
                <a:gd name="connsiteY49" fmla="*/ 1017786 h 1669098"/>
                <a:gd name="connsiteX50" fmla="*/ 1631883 w 1669098"/>
                <a:gd name="connsiteY50" fmla="*/ 1083307 h 1669098"/>
                <a:gd name="connsiteX51" fmla="*/ 1611114 w 1669098"/>
                <a:gd name="connsiteY51" fmla="*/ 1095298 h 1669098"/>
                <a:gd name="connsiteX52" fmla="*/ 1551132 w 1669098"/>
                <a:gd name="connsiteY52" fmla="*/ 1079226 h 1669098"/>
                <a:gd name="connsiteX53" fmla="*/ 1535204 w 1669098"/>
                <a:gd name="connsiteY53" fmla="*/ 1130536 h 1669098"/>
                <a:gd name="connsiteX54" fmla="*/ 1514626 w 1669098"/>
                <a:gd name="connsiteY54" fmla="*/ 1168447 h 1669098"/>
                <a:gd name="connsiteX55" fmla="*/ 1568041 w 1669098"/>
                <a:gd name="connsiteY55" fmla="*/ 1199286 h 1669098"/>
                <a:gd name="connsiteX56" fmla="*/ 1574248 w 1669098"/>
                <a:gd name="connsiteY56" fmla="*/ 1222451 h 1669098"/>
                <a:gd name="connsiteX57" fmla="*/ 1540332 w 1669098"/>
                <a:gd name="connsiteY57" fmla="*/ 1281196 h 1669098"/>
                <a:gd name="connsiteX58" fmla="*/ 1517167 w 1669098"/>
                <a:gd name="connsiteY58" fmla="*/ 1287403 h 1669098"/>
                <a:gd name="connsiteX59" fmla="*/ 1466071 w 1669098"/>
                <a:gd name="connsiteY59" fmla="*/ 1257903 h 1669098"/>
                <a:gd name="connsiteX60" fmla="*/ 1465095 w 1669098"/>
                <a:gd name="connsiteY60" fmla="*/ 1259703 h 1669098"/>
                <a:gd name="connsiteX61" fmla="*/ 1404767 w 1669098"/>
                <a:gd name="connsiteY61" fmla="*/ 1332821 h 1669098"/>
                <a:gd name="connsiteX62" fmla="*/ 1448646 w 1669098"/>
                <a:gd name="connsiteY62" fmla="*/ 1376700 h 1669098"/>
                <a:gd name="connsiteX63" fmla="*/ 1448646 w 1669098"/>
                <a:gd name="connsiteY63" fmla="*/ 1400682 h 1669098"/>
                <a:gd name="connsiteX64" fmla="*/ 1400682 w 1669098"/>
                <a:gd name="connsiteY64" fmla="*/ 1448647 h 1669098"/>
                <a:gd name="connsiteX65" fmla="*/ 1376700 w 1669098"/>
                <a:gd name="connsiteY65" fmla="*/ 1448647 h 1669098"/>
                <a:gd name="connsiteX66" fmla="*/ 1332820 w 1669098"/>
                <a:gd name="connsiteY66" fmla="*/ 1404767 h 1669098"/>
                <a:gd name="connsiteX67" fmla="*/ 1259703 w 1669098"/>
                <a:gd name="connsiteY67" fmla="*/ 1465095 h 1669098"/>
                <a:gd name="connsiteX68" fmla="*/ 1257903 w 1669098"/>
                <a:gd name="connsiteY68" fmla="*/ 1466071 h 1669098"/>
                <a:gd name="connsiteX69" fmla="*/ 1287403 w 1669098"/>
                <a:gd name="connsiteY69" fmla="*/ 1517167 h 1669098"/>
                <a:gd name="connsiteX70" fmla="*/ 1281196 w 1669098"/>
                <a:gd name="connsiteY70" fmla="*/ 1540332 h 1669098"/>
                <a:gd name="connsiteX71" fmla="*/ 1222451 w 1669098"/>
                <a:gd name="connsiteY71" fmla="*/ 1574248 h 1669098"/>
                <a:gd name="connsiteX72" fmla="*/ 1199286 w 1669098"/>
                <a:gd name="connsiteY72" fmla="*/ 1568041 h 1669098"/>
                <a:gd name="connsiteX73" fmla="*/ 1168447 w 1669098"/>
                <a:gd name="connsiteY73" fmla="*/ 1514626 h 1669098"/>
                <a:gd name="connsiteX74" fmla="*/ 1130536 w 1669098"/>
                <a:gd name="connsiteY74" fmla="*/ 1535204 h 1669098"/>
                <a:gd name="connsiteX75" fmla="*/ 1079226 w 1669098"/>
                <a:gd name="connsiteY75" fmla="*/ 1551132 h 1669098"/>
                <a:gd name="connsiteX76" fmla="*/ 1095298 w 1669098"/>
                <a:gd name="connsiteY76" fmla="*/ 1611114 h 1669098"/>
                <a:gd name="connsiteX77" fmla="*/ 1083307 w 1669098"/>
                <a:gd name="connsiteY77" fmla="*/ 1631883 h 1669098"/>
                <a:gd name="connsiteX78" fmla="*/ 1017786 w 1669098"/>
                <a:gd name="connsiteY78" fmla="*/ 1649440 h 1669098"/>
                <a:gd name="connsiteX79" fmla="*/ 997017 w 1669098"/>
                <a:gd name="connsiteY79" fmla="*/ 1637448 h 1669098"/>
                <a:gd name="connsiteX80" fmla="*/ 981741 w 1669098"/>
                <a:gd name="connsiteY80" fmla="*/ 1580437 h 1669098"/>
                <a:gd name="connsiteX81" fmla="*/ 912297 w 1669098"/>
                <a:gd name="connsiteY81" fmla="*/ 1591035 h 1669098"/>
                <a:gd name="connsiteX82" fmla="*/ 885423 w 1669098"/>
                <a:gd name="connsiteY82" fmla="*/ 1592392 h 1669098"/>
                <a:gd name="connsiteX83" fmla="*/ 885423 w 1669098"/>
                <a:gd name="connsiteY83" fmla="*/ 1652140 h 1669098"/>
                <a:gd name="connsiteX84" fmla="*/ 868465 w 1669098"/>
                <a:gd name="connsiteY84" fmla="*/ 1669098 h 1669098"/>
                <a:gd name="connsiteX85" fmla="*/ 800633 w 1669098"/>
                <a:gd name="connsiteY85" fmla="*/ 1669098 h 1669098"/>
                <a:gd name="connsiteX86" fmla="*/ 783675 w 1669098"/>
                <a:gd name="connsiteY86" fmla="*/ 1652140 h 1669098"/>
                <a:gd name="connsiteX87" fmla="*/ 783675 w 1669098"/>
                <a:gd name="connsiteY87" fmla="*/ 1592392 h 1669098"/>
                <a:gd name="connsiteX88" fmla="*/ 756801 w 1669098"/>
                <a:gd name="connsiteY88" fmla="*/ 1591035 h 1669098"/>
                <a:gd name="connsiteX89" fmla="*/ 687357 w 1669098"/>
                <a:gd name="connsiteY89" fmla="*/ 1580437 h 1669098"/>
                <a:gd name="connsiteX90" fmla="*/ 672081 w 1669098"/>
                <a:gd name="connsiteY90" fmla="*/ 1637448 h 1669098"/>
                <a:gd name="connsiteX91" fmla="*/ 651312 w 1669098"/>
                <a:gd name="connsiteY91" fmla="*/ 1649440 h 1669098"/>
                <a:gd name="connsiteX92" fmla="*/ 585791 w 1669098"/>
                <a:gd name="connsiteY92" fmla="*/ 1631883 h 1669098"/>
                <a:gd name="connsiteX93" fmla="*/ 573800 w 1669098"/>
                <a:gd name="connsiteY93" fmla="*/ 1611114 h 1669098"/>
                <a:gd name="connsiteX94" fmla="*/ 589872 w 1669098"/>
                <a:gd name="connsiteY94" fmla="*/ 1551132 h 1669098"/>
                <a:gd name="connsiteX95" fmla="*/ 538562 w 1669098"/>
                <a:gd name="connsiteY95" fmla="*/ 1535204 h 1669098"/>
                <a:gd name="connsiteX96" fmla="*/ 500651 w 1669098"/>
                <a:gd name="connsiteY96" fmla="*/ 1514626 h 1669098"/>
                <a:gd name="connsiteX97" fmla="*/ 469812 w 1669098"/>
                <a:gd name="connsiteY97" fmla="*/ 1568041 h 1669098"/>
                <a:gd name="connsiteX98" fmla="*/ 446647 w 1669098"/>
                <a:gd name="connsiteY98" fmla="*/ 1574248 h 1669098"/>
                <a:gd name="connsiteX99" fmla="*/ 387902 w 1669098"/>
                <a:gd name="connsiteY99" fmla="*/ 1540332 h 1669098"/>
                <a:gd name="connsiteX100" fmla="*/ 381695 w 1669098"/>
                <a:gd name="connsiteY100" fmla="*/ 1517167 h 1669098"/>
                <a:gd name="connsiteX101" fmla="*/ 411195 w 1669098"/>
                <a:gd name="connsiteY101" fmla="*/ 1466071 h 1669098"/>
                <a:gd name="connsiteX102" fmla="*/ 409395 w 1669098"/>
                <a:gd name="connsiteY102" fmla="*/ 1465095 h 1669098"/>
                <a:gd name="connsiteX103" fmla="*/ 336278 w 1669098"/>
                <a:gd name="connsiteY103" fmla="*/ 1404767 h 1669098"/>
                <a:gd name="connsiteX104" fmla="*/ 292398 w 1669098"/>
                <a:gd name="connsiteY104" fmla="*/ 1448647 h 1669098"/>
                <a:gd name="connsiteX105" fmla="*/ 268416 w 1669098"/>
                <a:gd name="connsiteY105" fmla="*/ 1448647 h 1669098"/>
                <a:gd name="connsiteX106" fmla="*/ 220452 w 1669098"/>
                <a:gd name="connsiteY106" fmla="*/ 1400682 h 1669098"/>
                <a:gd name="connsiteX107" fmla="*/ 220452 w 1669098"/>
                <a:gd name="connsiteY107" fmla="*/ 1376700 h 1669098"/>
                <a:gd name="connsiteX108" fmla="*/ 264331 w 1669098"/>
                <a:gd name="connsiteY108" fmla="*/ 1332821 h 1669098"/>
                <a:gd name="connsiteX109" fmla="*/ 204003 w 1669098"/>
                <a:gd name="connsiteY109" fmla="*/ 1259703 h 1669098"/>
                <a:gd name="connsiteX110" fmla="*/ 203027 w 1669098"/>
                <a:gd name="connsiteY110" fmla="*/ 1257903 h 1669098"/>
                <a:gd name="connsiteX111" fmla="*/ 151931 w 1669098"/>
                <a:gd name="connsiteY111" fmla="*/ 1287403 h 1669098"/>
                <a:gd name="connsiteX112" fmla="*/ 128766 w 1669098"/>
                <a:gd name="connsiteY112" fmla="*/ 1281196 h 1669098"/>
                <a:gd name="connsiteX113" fmla="*/ 94850 w 1669098"/>
                <a:gd name="connsiteY113" fmla="*/ 1222451 h 1669098"/>
                <a:gd name="connsiteX114" fmla="*/ 101057 w 1669098"/>
                <a:gd name="connsiteY114" fmla="*/ 1199286 h 1669098"/>
                <a:gd name="connsiteX115" fmla="*/ 154472 w 1669098"/>
                <a:gd name="connsiteY115" fmla="*/ 1168447 h 1669098"/>
                <a:gd name="connsiteX116" fmla="*/ 133894 w 1669098"/>
                <a:gd name="connsiteY116" fmla="*/ 1130536 h 1669098"/>
                <a:gd name="connsiteX117" fmla="*/ 117966 w 1669098"/>
                <a:gd name="connsiteY117" fmla="*/ 1079226 h 1669098"/>
                <a:gd name="connsiteX118" fmla="*/ 57984 w 1669098"/>
                <a:gd name="connsiteY118" fmla="*/ 1095298 h 1669098"/>
                <a:gd name="connsiteX119" fmla="*/ 37215 w 1669098"/>
                <a:gd name="connsiteY119" fmla="*/ 1083307 h 1669098"/>
                <a:gd name="connsiteX120" fmla="*/ 19658 w 1669098"/>
                <a:gd name="connsiteY120" fmla="*/ 1017786 h 1669098"/>
                <a:gd name="connsiteX121" fmla="*/ 31650 w 1669098"/>
                <a:gd name="connsiteY121" fmla="*/ 997017 h 1669098"/>
                <a:gd name="connsiteX122" fmla="*/ 88661 w 1669098"/>
                <a:gd name="connsiteY122" fmla="*/ 981741 h 1669098"/>
                <a:gd name="connsiteX123" fmla="*/ 78063 w 1669098"/>
                <a:gd name="connsiteY123" fmla="*/ 912297 h 1669098"/>
                <a:gd name="connsiteX124" fmla="*/ 76706 w 1669098"/>
                <a:gd name="connsiteY124" fmla="*/ 885423 h 1669098"/>
                <a:gd name="connsiteX125" fmla="*/ 16958 w 1669098"/>
                <a:gd name="connsiteY125" fmla="*/ 885423 h 1669098"/>
                <a:gd name="connsiteX126" fmla="*/ 0 w 1669098"/>
                <a:gd name="connsiteY126" fmla="*/ 868465 h 1669098"/>
                <a:gd name="connsiteX127" fmla="*/ 0 w 1669098"/>
                <a:gd name="connsiteY127" fmla="*/ 800633 h 1669098"/>
                <a:gd name="connsiteX128" fmla="*/ 16958 w 1669098"/>
                <a:gd name="connsiteY128" fmla="*/ 783675 h 1669098"/>
                <a:gd name="connsiteX129" fmla="*/ 76706 w 1669098"/>
                <a:gd name="connsiteY129" fmla="*/ 783675 h 1669098"/>
                <a:gd name="connsiteX130" fmla="*/ 78063 w 1669098"/>
                <a:gd name="connsiteY130" fmla="*/ 756801 h 1669098"/>
                <a:gd name="connsiteX131" fmla="*/ 88661 w 1669098"/>
                <a:gd name="connsiteY131" fmla="*/ 687357 h 1669098"/>
                <a:gd name="connsiteX132" fmla="*/ 31650 w 1669098"/>
                <a:gd name="connsiteY132" fmla="*/ 672081 h 1669098"/>
                <a:gd name="connsiteX133" fmla="*/ 19658 w 1669098"/>
                <a:gd name="connsiteY133" fmla="*/ 651312 h 1669098"/>
                <a:gd name="connsiteX134" fmla="*/ 37215 w 1669098"/>
                <a:gd name="connsiteY134" fmla="*/ 585792 h 1669098"/>
                <a:gd name="connsiteX135" fmla="*/ 57984 w 1669098"/>
                <a:gd name="connsiteY135" fmla="*/ 573800 h 1669098"/>
                <a:gd name="connsiteX136" fmla="*/ 117966 w 1669098"/>
                <a:gd name="connsiteY136" fmla="*/ 589872 h 1669098"/>
                <a:gd name="connsiteX137" fmla="*/ 133894 w 1669098"/>
                <a:gd name="connsiteY137" fmla="*/ 538562 h 1669098"/>
                <a:gd name="connsiteX138" fmla="*/ 154472 w 1669098"/>
                <a:gd name="connsiteY138" fmla="*/ 500651 h 1669098"/>
                <a:gd name="connsiteX139" fmla="*/ 101057 w 1669098"/>
                <a:gd name="connsiteY139" fmla="*/ 469812 h 1669098"/>
                <a:gd name="connsiteX140" fmla="*/ 94850 w 1669098"/>
                <a:gd name="connsiteY140" fmla="*/ 446647 h 1669098"/>
                <a:gd name="connsiteX141" fmla="*/ 128766 w 1669098"/>
                <a:gd name="connsiteY141" fmla="*/ 387902 h 1669098"/>
                <a:gd name="connsiteX142" fmla="*/ 151931 w 1669098"/>
                <a:gd name="connsiteY142" fmla="*/ 381695 h 1669098"/>
                <a:gd name="connsiteX143" fmla="*/ 203027 w 1669098"/>
                <a:gd name="connsiteY143" fmla="*/ 411195 h 1669098"/>
                <a:gd name="connsiteX144" fmla="*/ 204003 w 1669098"/>
                <a:gd name="connsiteY144" fmla="*/ 409395 h 1669098"/>
                <a:gd name="connsiteX145" fmla="*/ 264331 w 1669098"/>
                <a:gd name="connsiteY145" fmla="*/ 336277 h 1669098"/>
                <a:gd name="connsiteX146" fmla="*/ 220452 w 1669098"/>
                <a:gd name="connsiteY146" fmla="*/ 292398 h 1669098"/>
                <a:gd name="connsiteX147" fmla="*/ 220452 w 1669098"/>
                <a:gd name="connsiteY147" fmla="*/ 268416 h 1669098"/>
                <a:gd name="connsiteX148" fmla="*/ 268416 w 1669098"/>
                <a:gd name="connsiteY148" fmla="*/ 220452 h 1669098"/>
                <a:gd name="connsiteX149" fmla="*/ 292398 w 1669098"/>
                <a:gd name="connsiteY149" fmla="*/ 220452 h 1669098"/>
                <a:gd name="connsiteX150" fmla="*/ 336277 w 1669098"/>
                <a:gd name="connsiteY150" fmla="*/ 264331 h 1669098"/>
                <a:gd name="connsiteX151" fmla="*/ 409395 w 1669098"/>
                <a:gd name="connsiteY151" fmla="*/ 204003 h 1669098"/>
                <a:gd name="connsiteX152" fmla="*/ 411195 w 1669098"/>
                <a:gd name="connsiteY152" fmla="*/ 203027 h 1669098"/>
                <a:gd name="connsiteX153" fmla="*/ 381695 w 1669098"/>
                <a:gd name="connsiteY153" fmla="*/ 151932 h 1669098"/>
                <a:gd name="connsiteX154" fmla="*/ 387902 w 1669098"/>
                <a:gd name="connsiteY154" fmla="*/ 128766 h 1669098"/>
                <a:gd name="connsiteX155" fmla="*/ 446647 w 1669098"/>
                <a:gd name="connsiteY155" fmla="*/ 94850 h 1669098"/>
                <a:gd name="connsiteX156" fmla="*/ 469812 w 1669098"/>
                <a:gd name="connsiteY156" fmla="*/ 101057 h 1669098"/>
                <a:gd name="connsiteX157" fmla="*/ 500651 w 1669098"/>
                <a:gd name="connsiteY157" fmla="*/ 154472 h 1669098"/>
                <a:gd name="connsiteX158" fmla="*/ 538562 w 1669098"/>
                <a:gd name="connsiteY158" fmla="*/ 133894 h 1669098"/>
                <a:gd name="connsiteX159" fmla="*/ 589872 w 1669098"/>
                <a:gd name="connsiteY159" fmla="*/ 117966 h 1669098"/>
                <a:gd name="connsiteX160" fmla="*/ 573800 w 1669098"/>
                <a:gd name="connsiteY160" fmla="*/ 57984 h 1669098"/>
                <a:gd name="connsiteX161" fmla="*/ 585791 w 1669098"/>
                <a:gd name="connsiteY161" fmla="*/ 37215 h 1669098"/>
                <a:gd name="connsiteX162" fmla="*/ 651312 w 1669098"/>
                <a:gd name="connsiteY162" fmla="*/ 19658 h 1669098"/>
                <a:gd name="connsiteX163" fmla="*/ 672081 w 1669098"/>
                <a:gd name="connsiteY163" fmla="*/ 31650 h 1669098"/>
                <a:gd name="connsiteX164" fmla="*/ 687357 w 1669098"/>
                <a:gd name="connsiteY164" fmla="*/ 88661 h 1669098"/>
                <a:gd name="connsiteX165" fmla="*/ 756801 w 1669098"/>
                <a:gd name="connsiteY165" fmla="*/ 78063 h 1669098"/>
                <a:gd name="connsiteX166" fmla="*/ 783675 w 1669098"/>
                <a:gd name="connsiteY166" fmla="*/ 76706 h 1669098"/>
                <a:gd name="connsiteX167" fmla="*/ 783675 w 1669098"/>
                <a:gd name="connsiteY167" fmla="*/ 16958 h 1669098"/>
                <a:gd name="connsiteX168" fmla="*/ 800633 w 1669098"/>
                <a:gd name="connsiteY168" fmla="*/ 0 h 1669098"/>
                <a:gd name="connsiteX169" fmla="*/ 834549 w 1669098"/>
                <a:gd name="connsiteY169" fmla="*/ 187960 h 1669098"/>
                <a:gd name="connsiteX170" fmla="*/ 187960 w 1669098"/>
                <a:gd name="connsiteY170" fmla="*/ 834549 h 1669098"/>
                <a:gd name="connsiteX171" fmla="*/ 834549 w 1669098"/>
                <a:gd name="connsiteY171" fmla="*/ 1481138 h 1669098"/>
                <a:gd name="connsiteX172" fmla="*/ 1481138 w 1669098"/>
                <a:gd name="connsiteY172" fmla="*/ 834549 h 1669098"/>
                <a:gd name="connsiteX173" fmla="*/ 834549 w 1669098"/>
                <a:gd name="connsiteY173" fmla="*/ 187960 h 166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1669098" h="1669098">
                  <a:moveTo>
                    <a:pt x="800633" y="0"/>
                  </a:moveTo>
                  <a:lnTo>
                    <a:pt x="868465" y="0"/>
                  </a:lnTo>
                  <a:cubicBezTo>
                    <a:pt x="877831" y="0"/>
                    <a:pt x="885423" y="7592"/>
                    <a:pt x="885423" y="16958"/>
                  </a:cubicBezTo>
                  <a:lnTo>
                    <a:pt x="885423" y="76706"/>
                  </a:lnTo>
                  <a:lnTo>
                    <a:pt x="912297" y="78063"/>
                  </a:lnTo>
                  <a:lnTo>
                    <a:pt x="981741" y="88661"/>
                  </a:lnTo>
                  <a:lnTo>
                    <a:pt x="997017" y="31650"/>
                  </a:lnTo>
                  <a:cubicBezTo>
                    <a:pt x="999441" y="22603"/>
                    <a:pt x="1008739" y="17235"/>
                    <a:pt x="1017786" y="19658"/>
                  </a:cubicBezTo>
                  <a:lnTo>
                    <a:pt x="1083307" y="37215"/>
                  </a:lnTo>
                  <a:cubicBezTo>
                    <a:pt x="1092353" y="39639"/>
                    <a:pt x="1097722" y="48937"/>
                    <a:pt x="1095298" y="57984"/>
                  </a:cubicBezTo>
                  <a:lnTo>
                    <a:pt x="1079226" y="117966"/>
                  </a:lnTo>
                  <a:lnTo>
                    <a:pt x="1130536" y="133894"/>
                  </a:lnTo>
                  <a:lnTo>
                    <a:pt x="1168448" y="154472"/>
                  </a:lnTo>
                  <a:lnTo>
                    <a:pt x="1199286" y="101058"/>
                  </a:lnTo>
                  <a:cubicBezTo>
                    <a:pt x="1203969" y="92946"/>
                    <a:pt x="1214340" y="90168"/>
                    <a:pt x="1222451" y="94851"/>
                  </a:cubicBezTo>
                  <a:lnTo>
                    <a:pt x="1281196" y="128766"/>
                  </a:lnTo>
                  <a:cubicBezTo>
                    <a:pt x="1289307" y="133449"/>
                    <a:pt x="1292086" y="143820"/>
                    <a:pt x="1287403" y="151932"/>
                  </a:cubicBezTo>
                  <a:lnTo>
                    <a:pt x="1257903" y="203027"/>
                  </a:lnTo>
                  <a:lnTo>
                    <a:pt x="1259703" y="204003"/>
                  </a:lnTo>
                  <a:lnTo>
                    <a:pt x="1332821" y="264331"/>
                  </a:lnTo>
                  <a:lnTo>
                    <a:pt x="1376700" y="220452"/>
                  </a:lnTo>
                  <a:cubicBezTo>
                    <a:pt x="1383323" y="213829"/>
                    <a:pt x="1394059" y="213829"/>
                    <a:pt x="1400682" y="220452"/>
                  </a:cubicBezTo>
                  <a:lnTo>
                    <a:pt x="1448646" y="268416"/>
                  </a:lnTo>
                  <a:cubicBezTo>
                    <a:pt x="1455269" y="275039"/>
                    <a:pt x="1455269" y="285776"/>
                    <a:pt x="1448646" y="292398"/>
                  </a:cubicBezTo>
                  <a:lnTo>
                    <a:pt x="1404767" y="336277"/>
                  </a:lnTo>
                  <a:lnTo>
                    <a:pt x="1465095" y="409395"/>
                  </a:lnTo>
                  <a:lnTo>
                    <a:pt x="1466071" y="411195"/>
                  </a:lnTo>
                  <a:lnTo>
                    <a:pt x="1517167" y="381695"/>
                  </a:lnTo>
                  <a:cubicBezTo>
                    <a:pt x="1525278" y="377012"/>
                    <a:pt x="1535649" y="379791"/>
                    <a:pt x="1540332" y="387902"/>
                  </a:cubicBezTo>
                  <a:lnTo>
                    <a:pt x="1574248" y="446647"/>
                  </a:lnTo>
                  <a:cubicBezTo>
                    <a:pt x="1578931" y="454758"/>
                    <a:pt x="1576152" y="465129"/>
                    <a:pt x="1568041" y="469812"/>
                  </a:cubicBezTo>
                  <a:lnTo>
                    <a:pt x="1514626" y="500651"/>
                  </a:lnTo>
                  <a:lnTo>
                    <a:pt x="1535204" y="538562"/>
                  </a:lnTo>
                  <a:lnTo>
                    <a:pt x="1551132" y="589872"/>
                  </a:lnTo>
                  <a:lnTo>
                    <a:pt x="1611114" y="573800"/>
                  </a:lnTo>
                  <a:cubicBezTo>
                    <a:pt x="1620161" y="571376"/>
                    <a:pt x="1629459" y="576745"/>
                    <a:pt x="1631883" y="585792"/>
                  </a:cubicBezTo>
                  <a:lnTo>
                    <a:pt x="1649440" y="651312"/>
                  </a:lnTo>
                  <a:cubicBezTo>
                    <a:pt x="1651864" y="660359"/>
                    <a:pt x="1646495" y="669657"/>
                    <a:pt x="1637448" y="672081"/>
                  </a:cubicBezTo>
                  <a:lnTo>
                    <a:pt x="1580437" y="687357"/>
                  </a:lnTo>
                  <a:lnTo>
                    <a:pt x="1591035" y="756801"/>
                  </a:lnTo>
                  <a:lnTo>
                    <a:pt x="1592392" y="783675"/>
                  </a:lnTo>
                  <a:lnTo>
                    <a:pt x="1652140" y="783675"/>
                  </a:lnTo>
                  <a:cubicBezTo>
                    <a:pt x="1661506" y="783675"/>
                    <a:pt x="1669098" y="791267"/>
                    <a:pt x="1669098" y="800633"/>
                  </a:cubicBezTo>
                  <a:lnTo>
                    <a:pt x="1669098" y="868465"/>
                  </a:lnTo>
                  <a:cubicBezTo>
                    <a:pt x="1669098" y="877831"/>
                    <a:pt x="1661506" y="885423"/>
                    <a:pt x="1652140" y="885423"/>
                  </a:cubicBezTo>
                  <a:lnTo>
                    <a:pt x="1592392" y="885423"/>
                  </a:lnTo>
                  <a:lnTo>
                    <a:pt x="1591035" y="912297"/>
                  </a:lnTo>
                  <a:lnTo>
                    <a:pt x="1580437" y="981741"/>
                  </a:lnTo>
                  <a:lnTo>
                    <a:pt x="1637448" y="997017"/>
                  </a:lnTo>
                  <a:cubicBezTo>
                    <a:pt x="1646495" y="999441"/>
                    <a:pt x="1651864" y="1008739"/>
                    <a:pt x="1649440" y="1017786"/>
                  </a:cubicBezTo>
                  <a:lnTo>
                    <a:pt x="1631883" y="1083307"/>
                  </a:lnTo>
                  <a:cubicBezTo>
                    <a:pt x="1629459" y="1092353"/>
                    <a:pt x="1620161" y="1097722"/>
                    <a:pt x="1611114" y="1095298"/>
                  </a:cubicBezTo>
                  <a:lnTo>
                    <a:pt x="1551132" y="1079226"/>
                  </a:lnTo>
                  <a:lnTo>
                    <a:pt x="1535204" y="1130536"/>
                  </a:lnTo>
                  <a:lnTo>
                    <a:pt x="1514626" y="1168447"/>
                  </a:lnTo>
                  <a:lnTo>
                    <a:pt x="1568041" y="1199286"/>
                  </a:lnTo>
                  <a:cubicBezTo>
                    <a:pt x="1576152" y="1203969"/>
                    <a:pt x="1578931" y="1214340"/>
                    <a:pt x="1574248" y="1222451"/>
                  </a:cubicBezTo>
                  <a:lnTo>
                    <a:pt x="1540332" y="1281196"/>
                  </a:lnTo>
                  <a:cubicBezTo>
                    <a:pt x="1535649" y="1289307"/>
                    <a:pt x="1525278" y="1292086"/>
                    <a:pt x="1517167" y="1287403"/>
                  </a:cubicBezTo>
                  <a:lnTo>
                    <a:pt x="1466071" y="1257903"/>
                  </a:lnTo>
                  <a:lnTo>
                    <a:pt x="1465095" y="1259703"/>
                  </a:lnTo>
                  <a:lnTo>
                    <a:pt x="1404767" y="1332821"/>
                  </a:lnTo>
                  <a:lnTo>
                    <a:pt x="1448646" y="1376700"/>
                  </a:lnTo>
                  <a:cubicBezTo>
                    <a:pt x="1455269" y="1383323"/>
                    <a:pt x="1455269" y="1394059"/>
                    <a:pt x="1448646" y="1400682"/>
                  </a:cubicBezTo>
                  <a:lnTo>
                    <a:pt x="1400682" y="1448647"/>
                  </a:lnTo>
                  <a:cubicBezTo>
                    <a:pt x="1394059" y="1455269"/>
                    <a:pt x="1383323" y="1455269"/>
                    <a:pt x="1376700" y="1448647"/>
                  </a:cubicBezTo>
                  <a:lnTo>
                    <a:pt x="1332820" y="1404767"/>
                  </a:lnTo>
                  <a:lnTo>
                    <a:pt x="1259703" y="1465095"/>
                  </a:lnTo>
                  <a:lnTo>
                    <a:pt x="1257903" y="1466071"/>
                  </a:lnTo>
                  <a:lnTo>
                    <a:pt x="1287403" y="1517167"/>
                  </a:lnTo>
                  <a:cubicBezTo>
                    <a:pt x="1292086" y="1525278"/>
                    <a:pt x="1289307" y="1535649"/>
                    <a:pt x="1281196" y="1540332"/>
                  </a:cubicBezTo>
                  <a:lnTo>
                    <a:pt x="1222451" y="1574248"/>
                  </a:lnTo>
                  <a:cubicBezTo>
                    <a:pt x="1214340" y="1578931"/>
                    <a:pt x="1203969" y="1576152"/>
                    <a:pt x="1199286" y="1568041"/>
                  </a:cubicBezTo>
                  <a:lnTo>
                    <a:pt x="1168447" y="1514626"/>
                  </a:lnTo>
                  <a:lnTo>
                    <a:pt x="1130536" y="1535204"/>
                  </a:lnTo>
                  <a:lnTo>
                    <a:pt x="1079226" y="1551132"/>
                  </a:lnTo>
                  <a:lnTo>
                    <a:pt x="1095298" y="1611114"/>
                  </a:lnTo>
                  <a:cubicBezTo>
                    <a:pt x="1097722" y="1620161"/>
                    <a:pt x="1092353" y="1629459"/>
                    <a:pt x="1083307" y="1631883"/>
                  </a:cubicBezTo>
                  <a:lnTo>
                    <a:pt x="1017786" y="1649440"/>
                  </a:lnTo>
                  <a:cubicBezTo>
                    <a:pt x="1008739" y="1651864"/>
                    <a:pt x="999441" y="1646495"/>
                    <a:pt x="997017" y="1637448"/>
                  </a:cubicBezTo>
                  <a:lnTo>
                    <a:pt x="981741" y="1580437"/>
                  </a:lnTo>
                  <a:lnTo>
                    <a:pt x="912297" y="1591035"/>
                  </a:lnTo>
                  <a:lnTo>
                    <a:pt x="885423" y="1592392"/>
                  </a:lnTo>
                  <a:lnTo>
                    <a:pt x="885423" y="1652140"/>
                  </a:lnTo>
                  <a:cubicBezTo>
                    <a:pt x="885423" y="1661506"/>
                    <a:pt x="877831" y="1669098"/>
                    <a:pt x="868465" y="1669098"/>
                  </a:cubicBezTo>
                  <a:lnTo>
                    <a:pt x="800633" y="1669098"/>
                  </a:lnTo>
                  <a:cubicBezTo>
                    <a:pt x="791267" y="1669098"/>
                    <a:pt x="783675" y="1661506"/>
                    <a:pt x="783675" y="1652140"/>
                  </a:cubicBezTo>
                  <a:lnTo>
                    <a:pt x="783675" y="1592392"/>
                  </a:lnTo>
                  <a:lnTo>
                    <a:pt x="756801" y="1591035"/>
                  </a:lnTo>
                  <a:lnTo>
                    <a:pt x="687357" y="1580437"/>
                  </a:lnTo>
                  <a:lnTo>
                    <a:pt x="672081" y="1637448"/>
                  </a:lnTo>
                  <a:cubicBezTo>
                    <a:pt x="669657" y="1646495"/>
                    <a:pt x="660359" y="1651864"/>
                    <a:pt x="651312" y="1649440"/>
                  </a:cubicBezTo>
                  <a:lnTo>
                    <a:pt x="585791" y="1631883"/>
                  </a:lnTo>
                  <a:cubicBezTo>
                    <a:pt x="576745" y="1629459"/>
                    <a:pt x="571376" y="1620161"/>
                    <a:pt x="573800" y="1611114"/>
                  </a:cubicBezTo>
                  <a:lnTo>
                    <a:pt x="589872" y="1551132"/>
                  </a:lnTo>
                  <a:lnTo>
                    <a:pt x="538562" y="1535204"/>
                  </a:lnTo>
                  <a:lnTo>
                    <a:pt x="500651" y="1514626"/>
                  </a:lnTo>
                  <a:lnTo>
                    <a:pt x="469812" y="1568041"/>
                  </a:lnTo>
                  <a:cubicBezTo>
                    <a:pt x="465129" y="1576152"/>
                    <a:pt x="454758" y="1578931"/>
                    <a:pt x="446647" y="1574248"/>
                  </a:cubicBezTo>
                  <a:lnTo>
                    <a:pt x="387902" y="1540332"/>
                  </a:lnTo>
                  <a:cubicBezTo>
                    <a:pt x="379791" y="1535649"/>
                    <a:pt x="377012" y="1525278"/>
                    <a:pt x="381695" y="1517167"/>
                  </a:cubicBezTo>
                  <a:lnTo>
                    <a:pt x="411195" y="1466071"/>
                  </a:lnTo>
                  <a:lnTo>
                    <a:pt x="409395" y="1465095"/>
                  </a:lnTo>
                  <a:lnTo>
                    <a:pt x="336278" y="1404767"/>
                  </a:lnTo>
                  <a:lnTo>
                    <a:pt x="292398" y="1448647"/>
                  </a:lnTo>
                  <a:cubicBezTo>
                    <a:pt x="285775" y="1455269"/>
                    <a:pt x="275039" y="1455269"/>
                    <a:pt x="268416" y="1448647"/>
                  </a:cubicBezTo>
                  <a:lnTo>
                    <a:pt x="220452" y="1400682"/>
                  </a:lnTo>
                  <a:cubicBezTo>
                    <a:pt x="213829" y="1394059"/>
                    <a:pt x="213829" y="1383323"/>
                    <a:pt x="220452" y="1376700"/>
                  </a:cubicBezTo>
                  <a:lnTo>
                    <a:pt x="264331" y="1332821"/>
                  </a:lnTo>
                  <a:lnTo>
                    <a:pt x="204003" y="1259703"/>
                  </a:lnTo>
                  <a:lnTo>
                    <a:pt x="203027" y="1257903"/>
                  </a:lnTo>
                  <a:lnTo>
                    <a:pt x="151931" y="1287403"/>
                  </a:lnTo>
                  <a:cubicBezTo>
                    <a:pt x="143820" y="1292086"/>
                    <a:pt x="133449" y="1289307"/>
                    <a:pt x="128766" y="1281196"/>
                  </a:cubicBezTo>
                  <a:lnTo>
                    <a:pt x="94850" y="1222451"/>
                  </a:lnTo>
                  <a:cubicBezTo>
                    <a:pt x="90167" y="1214340"/>
                    <a:pt x="92946" y="1203969"/>
                    <a:pt x="101057" y="1199286"/>
                  </a:cubicBezTo>
                  <a:lnTo>
                    <a:pt x="154472" y="1168447"/>
                  </a:lnTo>
                  <a:lnTo>
                    <a:pt x="133894" y="1130536"/>
                  </a:lnTo>
                  <a:lnTo>
                    <a:pt x="117966" y="1079226"/>
                  </a:lnTo>
                  <a:lnTo>
                    <a:pt x="57984" y="1095298"/>
                  </a:lnTo>
                  <a:cubicBezTo>
                    <a:pt x="48937" y="1097722"/>
                    <a:pt x="39639" y="1092353"/>
                    <a:pt x="37215" y="1083307"/>
                  </a:cubicBezTo>
                  <a:lnTo>
                    <a:pt x="19658" y="1017786"/>
                  </a:lnTo>
                  <a:cubicBezTo>
                    <a:pt x="17234" y="1008739"/>
                    <a:pt x="22603" y="999441"/>
                    <a:pt x="31650" y="997017"/>
                  </a:cubicBezTo>
                  <a:lnTo>
                    <a:pt x="88661" y="981741"/>
                  </a:lnTo>
                  <a:lnTo>
                    <a:pt x="78063" y="912297"/>
                  </a:lnTo>
                  <a:lnTo>
                    <a:pt x="76706" y="885423"/>
                  </a:lnTo>
                  <a:lnTo>
                    <a:pt x="16958" y="885423"/>
                  </a:lnTo>
                  <a:cubicBezTo>
                    <a:pt x="7592" y="885423"/>
                    <a:pt x="0" y="877831"/>
                    <a:pt x="0" y="868465"/>
                  </a:cubicBezTo>
                  <a:lnTo>
                    <a:pt x="0" y="800633"/>
                  </a:lnTo>
                  <a:cubicBezTo>
                    <a:pt x="0" y="791267"/>
                    <a:pt x="7592" y="783675"/>
                    <a:pt x="16958" y="783675"/>
                  </a:cubicBezTo>
                  <a:lnTo>
                    <a:pt x="76706" y="783675"/>
                  </a:lnTo>
                  <a:lnTo>
                    <a:pt x="78063" y="756801"/>
                  </a:lnTo>
                  <a:lnTo>
                    <a:pt x="88661" y="687357"/>
                  </a:lnTo>
                  <a:lnTo>
                    <a:pt x="31650" y="672081"/>
                  </a:lnTo>
                  <a:cubicBezTo>
                    <a:pt x="22603" y="669657"/>
                    <a:pt x="17234" y="660359"/>
                    <a:pt x="19658" y="651312"/>
                  </a:cubicBezTo>
                  <a:lnTo>
                    <a:pt x="37215" y="585792"/>
                  </a:lnTo>
                  <a:cubicBezTo>
                    <a:pt x="39639" y="576745"/>
                    <a:pt x="48937" y="571376"/>
                    <a:pt x="57984" y="573800"/>
                  </a:cubicBezTo>
                  <a:lnTo>
                    <a:pt x="117966" y="589872"/>
                  </a:lnTo>
                  <a:lnTo>
                    <a:pt x="133894" y="538562"/>
                  </a:lnTo>
                  <a:lnTo>
                    <a:pt x="154472" y="500651"/>
                  </a:lnTo>
                  <a:lnTo>
                    <a:pt x="101057" y="469812"/>
                  </a:lnTo>
                  <a:cubicBezTo>
                    <a:pt x="92946" y="465129"/>
                    <a:pt x="90167" y="454758"/>
                    <a:pt x="94850" y="446647"/>
                  </a:cubicBezTo>
                  <a:lnTo>
                    <a:pt x="128766" y="387902"/>
                  </a:lnTo>
                  <a:cubicBezTo>
                    <a:pt x="133449" y="379791"/>
                    <a:pt x="143820" y="377012"/>
                    <a:pt x="151931" y="381695"/>
                  </a:cubicBezTo>
                  <a:lnTo>
                    <a:pt x="203027" y="411195"/>
                  </a:lnTo>
                  <a:lnTo>
                    <a:pt x="204003" y="409395"/>
                  </a:lnTo>
                  <a:lnTo>
                    <a:pt x="264331" y="336277"/>
                  </a:lnTo>
                  <a:lnTo>
                    <a:pt x="220452" y="292398"/>
                  </a:lnTo>
                  <a:cubicBezTo>
                    <a:pt x="213829" y="285776"/>
                    <a:pt x="213829" y="275039"/>
                    <a:pt x="220452" y="268416"/>
                  </a:cubicBezTo>
                  <a:lnTo>
                    <a:pt x="268416" y="220452"/>
                  </a:lnTo>
                  <a:cubicBezTo>
                    <a:pt x="275039" y="213829"/>
                    <a:pt x="285775" y="213829"/>
                    <a:pt x="292398" y="220452"/>
                  </a:cubicBezTo>
                  <a:lnTo>
                    <a:pt x="336277" y="264331"/>
                  </a:lnTo>
                  <a:lnTo>
                    <a:pt x="409395" y="204003"/>
                  </a:lnTo>
                  <a:lnTo>
                    <a:pt x="411195" y="203027"/>
                  </a:lnTo>
                  <a:lnTo>
                    <a:pt x="381695" y="151932"/>
                  </a:lnTo>
                  <a:cubicBezTo>
                    <a:pt x="377012" y="143820"/>
                    <a:pt x="379791" y="133449"/>
                    <a:pt x="387902" y="128766"/>
                  </a:cubicBezTo>
                  <a:lnTo>
                    <a:pt x="446647" y="94850"/>
                  </a:lnTo>
                  <a:cubicBezTo>
                    <a:pt x="454758" y="90167"/>
                    <a:pt x="465129" y="92946"/>
                    <a:pt x="469812" y="101057"/>
                  </a:cubicBezTo>
                  <a:lnTo>
                    <a:pt x="500651" y="154472"/>
                  </a:lnTo>
                  <a:lnTo>
                    <a:pt x="538562" y="133894"/>
                  </a:lnTo>
                  <a:lnTo>
                    <a:pt x="589872" y="117966"/>
                  </a:lnTo>
                  <a:lnTo>
                    <a:pt x="573800" y="57984"/>
                  </a:lnTo>
                  <a:cubicBezTo>
                    <a:pt x="571376" y="48937"/>
                    <a:pt x="576745" y="39639"/>
                    <a:pt x="585791" y="37215"/>
                  </a:cubicBezTo>
                  <a:lnTo>
                    <a:pt x="651312" y="19658"/>
                  </a:lnTo>
                  <a:cubicBezTo>
                    <a:pt x="660359" y="17235"/>
                    <a:pt x="669657" y="22603"/>
                    <a:pt x="672081" y="31650"/>
                  </a:cubicBezTo>
                  <a:lnTo>
                    <a:pt x="687357" y="88661"/>
                  </a:lnTo>
                  <a:lnTo>
                    <a:pt x="756801" y="78063"/>
                  </a:lnTo>
                  <a:lnTo>
                    <a:pt x="783675" y="76706"/>
                  </a:lnTo>
                  <a:lnTo>
                    <a:pt x="783675" y="16958"/>
                  </a:lnTo>
                  <a:cubicBezTo>
                    <a:pt x="783675" y="7592"/>
                    <a:pt x="791267" y="0"/>
                    <a:pt x="800633" y="0"/>
                  </a:cubicBezTo>
                  <a:close/>
                  <a:moveTo>
                    <a:pt x="834549" y="187960"/>
                  </a:moveTo>
                  <a:cubicBezTo>
                    <a:pt x="477448" y="187960"/>
                    <a:pt x="187960" y="477448"/>
                    <a:pt x="187960" y="834549"/>
                  </a:cubicBezTo>
                  <a:cubicBezTo>
                    <a:pt x="187960" y="1191650"/>
                    <a:pt x="477448" y="1481138"/>
                    <a:pt x="834549" y="1481138"/>
                  </a:cubicBezTo>
                  <a:cubicBezTo>
                    <a:pt x="1191650" y="1481138"/>
                    <a:pt x="1481138" y="1191650"/>
                    <a:pt x="1481138" y="834549"/>
                  </a:cubicBezTo>
                  <a:cubicBezTo>
                    <a:pt x="1481138" y="477448"/>
                    <a:pt x="1191650" y="187960"/>
                    <a:pt x="834549" y="187960"/>
                  </a:cubicBezTo>
                  <a:close/>
                </a:path>
              </a:pathLst>
            </a:custGeom>
            <a:solidFill>
              <a:srgbClr val="E5A9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7269460" y="2923699"/>
              <a:ext cx="1150620" cy="1150620"/>
              <a:chOff x="7269460" y="2923699"/>
              <a:chExt cx="1150620" cy="1150620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7269460" y="2923699"/>
                <a:ext cx="1150620" cy="1150620"/>
              </a:xfrm>
              <a:prstGeom prst="ellipse">
                <a:avLst/>
              </a:prstGeom>
              <a:noFill/>
              <a:ln>
                <a:solidFill>
                  <a:srgbClr val="E5A9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Freeform 84"/>
              <p:cNvSpPr>
                <a:spLocks noEditPoints="1"/>
              </p:cNvSpPr>
              <p:nvPr/>
            </p:nvSpPr>
            <p:spPr bwMode="auto">
              <a:xfrm>
                <a:off x="7683639" y="3337878"/>
                <a:ext cx="322263" cy="322263"/>
              </a:xfrm>
              <a:custGeom>
                <a:avLst/>
                <a:gdLst>
                  <a:gd name="T0" fmla="*/ 1017 w 1019"/>
                  <a:gd name="T1" fmla="*/ 375 h 1017"/>
                  <a:gd name="T2" fmla="*/ 1014 w 1019"/>
                  <a:gd name="T3" fmla="*/ 366 h 1017"/>
                  <a:gd name="T4" fmla="*/ 757 w 1019"/>
                  <a:gd name="T5" fmla="*/ 13 h 1017"/>
                  <a:gd name="T6" fmla="*/ 750 w 1019"/>
                  <a:gd name="T7" fmla="*/ 6 h 1017"/>
                  <a:gd name="T8" fmla="*/ 749 w 1019"/>
                  <a:gd name="T9" fmla="*/ 5 h 1017"/>
                  <a:gd name="T10" fmla="*/ 739 w 1019"/>
                  <a:gd name="T11" fmla="*/ 1 h 1017"/>
                  <a:gd name="T12" fmla="*/ 739 w 1019"/>
                  <a:gd name="T13" fmla="*/ 1 h 1017"/>
                  <a:gd name="T14" fmla="*/ 286 w 1019"/>
                  <a:gd name="T15" fmla="*/ 0 h 1017"/>
                  <a:gd name="T16" fmla="*/ 279 w 1019"/>
                  <a:gd name="T17" fmla="*/ 1 h 1017"/>
                  <a:gd name="T18" fmla="*/ 278 w 1019"/>
                  <a:gd name="T19" fmla="*/ 1 h 1017"/>
                  <a:gd name="T20" fmla="*/ 269 w 1019"/>
                  <a:gd name="T21" fmla="*/ 5 h 1017"/>
                  <a:gd name="T22" fmla="*/ 267 w 1019"/>
                  <a:gd name="T23" fmla="*/ 6 h 1017"/>
                  <a:gd name="T24" fmla="*/ 6 w 1019"/>
                  <a:gd name="T25" fmla="*/ 363 h 1017"/>
                  <a:gd name="T26" fmla="*/ 5 w 1019"/>
                  <a:gd name="T27" fmla="*/ 365 h 1017"/>
                  <a:gd name="T28" fmla="*/ 3 w 1019"/>
                  <a:gd name="T29" fmla="*/ 369 h 1017"/>
                  <a:gd name="T30" fmla="*/ 1 w 1019"/>
                  <a:gd name="T31" fmla="*/ 373 h 1017"/>
                  <a:gd name="T32" fmla="*/ 0 w 1019"/>
                  <a:gd name="T33" fmla="*/ 382 h 1017"/>
                  <a:gd name="T34" fmla="*/ 0 w 1019"/>
                  <a:gd name="T35" fmla="*/ 386 h 1017"/>
                  <a:gd name="T36" fmla="*/ 3 w 1019"/>
                  <a:gd name="T37" fmla="*/ 395 h 1017"/>
                  <a:gd name="T38" fmla="*/ 4 w 1019"/>
                  <a:gd name="T39" fmla="*/ 396 h 1017"/>
                  <a:gd name="T40" fmla="*/ 7 w 1019"/>
                  <a:gd name="T41" fmla="*/ 401 h 1017"/>
                  <a:gd name="T42" fmla="*/ 485 w 1019"/>
                  <a:gd name="T43" fmla="*/ 1007 h 1017"/>
                  <a:gd name="T44" fmla="*/ 490 w 1019"/>
                  <a:gd name="T45" fmla="*/ 1011 h 1017"/>
                  <a:gd name="T46" fmla="*/ 493 w 1019"/>
                  <a:gd name="T47" fmla="*/ 1013 h 1017"/>
                  <a:gd name="T48" fmla="*/ 496 w 1019"/>
                  <a:gd name="T49" fmla="*/ 1015 h 1017"/>
                  <a:gd name="T50" fmla="*/ 501 w 1019"/>
                  <a:gd name="T51" fmla="*/ 1017 h 1017"/>
                  <a:gd name="T52" fmla="*/ 509 w 1019"/>
                  <a:gd name="T53" fmla="*/ 1017 h 1017"/>
                  <a:gd name="T54" fmla="*/ 509 w 1019"/>
                  <a:gd name="T55" fmla="*/ 1017 h 1017"/>
                  <a:gd name="T56" fmla="*/ 515 w 1019"/>
                  <a:gd name="T57" fmla="*/ 1017 h 1017"/>
                  <a:gd name="T58" fmla="*/ 518 w 1019"/>
                  <a:gd name="T59" fmla="*/ 1016 h 1017"/>
                  <a:gd name="T60" fmla="*/ 524 w 1019"/>
                  <a:gd name="T61" fmla="*/ 1013 h 1017"/>
                  <a:gd name="T62" fmla="*/ 525 w 1019"/>
                  <a:gd name="T63" fmla="*/ 1013 h 1017"/>
                  <a:gd name="T64" fmla="*/ 532 w 1019"/>
                  <a:gd name="T65" fmla="*/ 1007 h 1017"/>
                  <a:gd name="T66" fmla="*/ 1008 w 1019"/>
                  <a:gd name="T67" fmla="*/ 404 h 1017"/>
                  <a:gd name="T68" fmla="*/ 1015 w 1019"/>
                  <a:gd name="T69" fmla="*/ 394 h 1017"/>
                  <a:gd name="T70" fmla="*/ 1019 w 1019"/>
                  <a:gd name="T71" fmla="*/ 382 h 1017"/>
                  <a:gd name="T72" fmla="*/ 691 w 1019"/>
                  <a:gd name="T73" fmla="*/ 63 h 1017"/>
                  <a:gd name="T74" fmla="*/ 327 w 1019"/>
                  <a:gd name="T75" fmla="*/ 63 h 1017"/>
                  <a:gd name="T76" fmla="*/ 328 w 1019"/>
                  <a:gd name="T77" fmla="*/ 350 h 1017"/>
                  <a:gd name="T78" fmla="*/ 97 w 1019"/>
                  <a:gd name="T79" fmla="*/ 413 h 1017"/>
                  <a:gd name="T80" fmla="*/ 97 w 1019"/>
                  <a:gd name="T81" fmla="*/ 413 h 1017"/>
                  <a:gd name="T82" fmla="*/ 610 w 1019"/>
                  <a:gd name="T83" fmla="*/ 413 h 1017"/>
                  <a:gd name="T84" fmla="*/ 675 w 1019"/>
                  <a:gd name="T85" fmla="*/ 413 h 1017"/>
                  <a:gd name="T86" fmla="*/ 689 w 1019"/>
                  <a:gd name="T87" fmla="*/ 350 h 1017"/>
                  <a:gd name="T88" fmla="*/ 689 w 1019"/>
                  <a:gd name="T89" fmla="*/ 350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19" h="1017">
                    <a:moveTo>
                      <a:pt x="1018" y="376"/>
                    </a:moveTo>
                    <a:lnTo>
                      <a:pt x="1018" y="376"/>
                    </a:lnTo>
                    <a:lnTo>
                      <a:pt x="1017" y="375"/>
                    </a:lnTo>
                    <a:lnTo>
                      <a:pt x="1017" y="375"/>
                    </a:lnTo>
                    <a:lnTo>
                      <a:pt x="1015" y="371"/>
                    </a:lnTo>
                    <a:lnTo>
                      <a:pt x="1014" y="366"/>
                    </a:lnTo>
                    <a:lnTo>
                      <a:pt x="1011" y="363"/>
                    </a:lnTo>
                    <a:lnTo>
                      <a:pt x="1008" y="358"/>
                    </a:lnTo>
                    <a:lnTo>
                      <a:pt x="757" y="13"/>
                    </a:lnTo>
                    <a:lnTo>
                      <a:pt x="757" y="13"/>
                    </a:lnTo>
                    <a:lnTo>
                      <a:pt x="754" y="10"/>
                    </a:lnTo>
                    <a:lnTo>
                      <a:pt x="750" y="6"/>
                    </a:lnTo>
                    <a:lnTo>
                      <a:pt x="750" y="6"/>
                    </a:lnTo>
                    <a:lnTo>
                      <a:pt x="749" y="5"/>
                    </a:lnTo>
                    <a:lnTo>
                      <a:pt x="749" y="5"/>
                    </a:lnTo>
                    <a:lnTo>
                      <a:pt x="744" y="2"/>
                    </a:lnTo>
                    <a:lnTo>
                      <a:pt x="739" y="1"/>
                    </a:lnTo>
                    <a:lnTo>
                      <a:pt x="739" y="1"/>
                    </a:lnTo>
                    <a:lnTo>
                      <a:pt x="739" y="1"/>
                    </a:lnTo>
                    <a:lnTo>
                      <a:pt x="739" y="1"/>
                    </a:lnTo>
                    <a:lnTo>
                      <a:pt x="739" y="1"/>
                    </a:lnTo>
                    <a:lnTo>
                      <a:pt x="739" y="1"/>
                    </a:lnTo>
                    <a:lnTo>
                      <a:pt x="731" y="0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279" y="1"/>
                    </a:lnTo>
                    <a:lnTo>
                      <a:pt x="279" y="1"/>
                    </a:lnTo>
                    <a:lnTo>
                      <a:pt x="278" y="1"/>
                    </a:lnTo>
                    <a:lnTo>
                      <a:pt x="278" y="1"/>
                    </a:lnTo>
                    <a:lnTo>
                      <a:pt x="278" y="1"/>
                    </a:lnTo>
                    <a:lnTo>
                      <a:pt x="278" y="1"/>
                    </a:lnTo>
                    <a:lnTo>
                      <a:pt x="273" y="2"/>
                    </a:lnTo>
                    <a:lnTo>
                      <a:pt x="269" y="5"/>
                    </a:lnTo>
                    <a:lnTo>
                      <a:pt x="269" y="5"/>
                    </a:lnTo>
                    <a:lnTo>
                      <a:pt x="267" y="6"/>
                    </a:lnTo>
                    <a:lnTo>
                      <a:pt x="267" y="6"/>
                    </a:lnTo>
                    <a:lnTo>
                      <a:pt x="263" y="10"/>
                    </a:lnTo>
                    <a:lnTo>
                      <a:pt x="260" y="13"/>
                    </a:lnTo>
                    <a:lnTo>
                      <a:pt x="6" y="363"/>
                    </a:lnTo>
                    <a:lnTo>
                      <a:pt x="6" y="363"/>
                    </a:lnTo>
                    <a:lnTo>
                      <a:pt x="5" y="365"/>
                    </a:lnTo>
                    <a:lnTo>
                      <a:pt x="5" y="365"/>
                    </a:lnTo>
                    <a:lnTo>
                      <a:pt x="3" y="368"/>
                    </a:lnTo>
                    <a:lnTo>
                      <a:pt x="3" y="368"/>
                    </a:lnTo>
                    <a:lnTo>
                      <a:pt x="3" y="369"/>
                    </a:lnTo>
                    <a:lnTo>
                      <a:pt x="3" y="369"/>
                    </a:lnTo>
                    <a:lnTo>
                      <a:pt x="1" y="373"/>
                    </a:lnTo>
                    <a:lnTo>
                      <a:pt x="1" y="373"/>
                    </a:lnTo>
                    <a:lnTo>
                      <a:pt x="0" y="378"/>
                    </a:lnTo>
                    <a:lnTo>
                      <a:pt x="0" y="378"/>
                    </a:lnTo>
                    <a:lnTo>
                      <a:pt x="0" y="382"/>
                    </a:lnTo>
                    <a:lnTo>
                      <a:pt x="0" y="382"/>
                    </a:lnTo>
                    <a:lnTo>
                      <a:pt x="0" y="386"/>
                    </a:lnTo>
                    <a:lnTo>
                      <a:pt x="0" y="386"/>
                    </a:lnTo>
                    <a:lnTo>
                      <a:pt x="1" y="390"/>
                    </a:lnTo>
                    <a:lnTo>
                      <a:pt x="1" y="390"/>
                    </a:lnTo>
                    <a:lnTo>
                      <a:pt x="3" y="395"/>
                    </a:lnTo>
                    <a:lnTo>
                      <a:pt x="3" y="395"/>
                    </a:lnTo>
                    <a:lnTo>
                      <a:pt x="4" y="396"/>
                    </a:lnTo>
                    <a:lnTo>
                      <a:pt x="4" y="396"/>
                    </a:lnTo>
                    <a:lnTo>
                      <a:pt x="5" y="398"/>
                    </a:lnTo>
                    <a:lnTo>
                      <a:pt x="5" y="398"/>
                    </a:lnTo>
                    <a:lnTo>
                      <a:pt x="7" y="401"/>
                    </a:lnTo>
                    <a:lnTo>
                      <a:pt x="483" y="1005"/>
                    </a:lnTo>
                    <a:lnTo>
                      <a:pt x="483" y="1005"/>
                    </a:lnTo>
                    <a:lnTo>
                      <a:pt x="485" y="1007"/>
                    </a:lnTo>
                    <a:lnTo>
                      <a:pt x="485" y="1007"/>
                    </a:lnTo>
                    <a:lnTo>
                      <a:pt x="490" y="1011"/>
                    </a:lnTo>
                    <a:lnTo>
                      <a:pt x="490" y="1011"/>
                    </a:lnTo>
                    <a:lnTo>
                      <a:pt x="492" y="1013"/>
                    </a:lnTo>
                    <a:lnTo>
                      <a:pt x="492" y="1013"/>
                    </a:lnTo>
                    <a:lnTo>
                      <a:pt x="493" y="1013"/>
                    </a:lnTo>
                    <a:lnTo>
                      <a:pt x="493" y="1013"/>
                    </a:lnTo>
                    <a:lnTo>
                      <a:pt x="496" y="1015"/>
                    </a:lnTo>
                    <a:lnTo>
                      <a:pt x="496" y="1015"/>
                    </a:lnTo>
                    <a:lnTo>
                      <a:pt x="500" y="1016"/>
                    </a:lnTo>
                    <a:lnTo>
                      <a:pt x="500" y="1016"/>
                    </a:lnTo>
                    <a:lnTo>
                      <a:pt x="501" y="1017"/>
                    </a:lnTo>
                    <a:lnTo>
                      <a:pt x="501" y="1017"/>
                    </a:lnTo>
                    <a:lnTo>
                      <a:pt x="509" y="1017"/>
                    </a:lnTo>
                    <a:lnTo>
                      <a:pt x="509" y="1017"/>
                    </a:lnTo>
                    <a:lnTo>
                      <a:pt x="509" y="1017"/>
                    </a:lnTo>
                    <a:lnTo>
                      <a:pt x="509" y="1017"/>
                    </a:lnTo>
                    <a:lnTo>
                      <a:pt x="509" y="1017"/>
                    </a:lnTo>
                    <a:lnTo>
                      <a:pt x="509" y="1017"/>
                    </a:lnTo>
                    <a:lnTo>
                      <a:pt x="509" y="1017"/>
                    </a:lnTo>
                    <a:lnTo>
                      <a:pt x="515" y="1017"/>
                    </a:lnTo>
                    <a:lnTo>
                      <a:pt x="515" y="1017"/>
                    </a:lnTo>
                    <a:lnTo>
                      <a:pt x="518" y="1016"/>
                    </a:lnTo>
                    <a:lnTo>
                      <a:pt x="518" y="1016"/>
                    </a:lnTo>
                    <a:lnTo>
                      <a:pt x="521" y="1015"/>
                    </a:lnTo>
                    <a:lnTo>
                      <a:pt x="521" y="1015"/>
                    </a:lnTo>
                    <a:lnTo>
                      <a:pt x="524" y="1013"/>
                    </a:lnTo>
                    <a:lnTo>
                      <a:pt x="524" y="1013"/>
                    </a:lnTo>
                    <a:lnTo>
                      <a:pt x="525" y="1013"/>
                    </a:lnTo>
                    <a:lnTo>
                      <a:pt x="525" y="1013"/>
                    </a:lnTo>
                    <a:lnTo>
                      <a:pt x="527" y="1011"/>
                    </a:lnTo>
                    <a:lnTo>
                      <a:pt x="527" y="1011"/>
                    </a:lnTo>
                    <a:lnTo>
                      <a:pt x="532" y="1007"/>
                    </a:lnTo>
                    <a:lnTo>
                      <a:pt x="532" y="1007"/>
                    </a:lnTo>
                    <a:lnTo>
                      <a:pt x="534" y="1005"/>
                    </a:lnTo>
                    <a:lnTo>
                      <a:pt x="1008" y="404"/>
                    </a:lnTo>
                    <a:lnTo>
                      <a:pt x="1008" y="404"/>
                    </a:lnTo>
                    <a:lnTo>
                      <a:pt x="1012" y="400"/>
                    </a:lnTo>
                    <a:lnTo>
                      <a:pt x="1015" y="394"/>
                    </a:lnTo>
                    <a:lnTo>
                      <a:pt x="1018" y="388"/>
                    </a:lnTo>
                    <a:lnTo>
                      <a:pt x="1019" y="382"/>
                    </a:lnTo>
                    <a:lnTo>
                      <a:pt x="1019" y="382"/>
                    </a:lnTo>
                    <a:lnTo>
                      <a:pt x="1018" y="376"/>
                    </a:lnTo>
                    <a:lnTo>
                      <a:pt x="1018" y="376"/>
                    </a:lnTo>
                    <a:close/>
                    <a:moveTo>
                      <a:pt x="691" y="63"/>
                    </a:moveTo>
                    <a:lnTo>
                      <a:pt x="625" y="350"/>
                    </a:lnTo>
                    <a:lnTo>
                      <a:pt x="393" y="350"/>
                    </a:lnTo>
                    <a:lnTo>
                      <a:pt x="327" y="63"/>
                    </a:lnTo>
                    <a:lnTo>
                      <a:pt x="691" y="63"/>
                    </a:lnTo>
                    <a:close/>
                    <a:moveTo>
                      <a:pt x="271" y="106"/>
                    </a:moveTo>
                    <a:lnTo>
                      <a:pt x="328" y="350"/>
                    </a:lnTo>
                    <a:lnTo>
                      <a:pt x="94" y="350"/>
                    </a:lnTo>
                    <a:lnTo>
                      <a:pt x="271" y="106"/>
                    </a:lnTo>
                    <a:close/>
                    <a:moveTo>
                      <a:pt x="97" y="413"/>
                    </a:moveTo>
                    <a:lnTo>
                      <a:pt x="343" y="413"/>
                    </a:lnTo>
                    <a:lnTo>
                      <a:pt x="446" y="854"/>
                    </a:lnTo>
                    <a:lnTo>
                      <a:pt x="97" y="413"/>
                    </a:lnTo>
                    <a:close/>
                    <a:moveTo>
                      <a:pt x="509" y="845"/>
                    </a:moveTo>
                    <a:lnTo>
                      <a:pt x="408" y="413"/>
                    </a:lnTo>
                    <a:lnTo>
                      <a:pt x="610" y="413"/>
                    </a:lnTo>
                    <a:lnTo>
                      <a:pt x="509" y="845"/>
                    </a:lnTo>
                    <a:close/>
                    <a:moveTo>
                      <a:pt x="572" y="854"/>
                    </a:moveTo>
                    <a:lnTo>
                      <a:pt x="675" y="413"/>
                    </a:lnTo>
                    <a:lnTo>
                      <a:pt x="920" y="413"/>
                    </a:lnTo>
                    <a:lnTo>
                      <a:pt x="572" y="854"/>
                    </a:lnTo>
                    <a:close/>
                    <a:moveTo>
                      <a:pt x="689" y="350"/>
                    </a:moveTo>
                    <a:lnTo>
                      <a:pt x="746" y="106"/>
                    </a:lnTo>
                    <a:lnTo>
                      <a:pt x="923" y="350"/>
                    </a:lnTo>
                    <a:lnTo>
                      <a:pt x="689" y="350"/>
                    </a:lnTo>
                    <a:close/>
                  </a:path>
                </a:pathLst>
              </a:custGeom>
              <a:solidFill>
                <a:srgbClr val="E5A9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3512681" y="2804160"/>
            <a:ext cx="1669098" cy="1669098"/>
            <a:chOff x="3512681" y="2664460"/>
            <a:chExt cx="1669098" cy="1669098"/>
          </a:xfrm>
        </p:grpSpPr>
        <p:sp>
          <p:nvSpPr>
            <p:cNvPr id="19" name="任意多边形 18"/>
            <p:cNvSpPr/>
            <p:nvPr/>
          </p:nvSpPr>
          <p:spPr>
            <a:xfrm>
              <a:off x="3512681" y="2664460"/>
              <a:ext cx="1669098" cy="1669098"/>
            </a:xfrm>
            <a:custGeom>
              <a:avLst/>
              <a:gdLst>
                <a:gd name="connsiteX0" fmla="*/ 800633 w 1669098"/>
                <a:gd name="connsiteY0" fmla="*/ 0 h 1669098"/>
                <a:gd name="connsiteX1" fmla="*/ 868465 w 1669098"/>
                <a:gd name="connsiteY1" fmla="*/ 0 h 1669098"/>
                <a:gd name="connsiteX2" fmla="*/ 885423 w 1669098"/>
                <a:gd name="connsiteY2" fmla="*/ 16958 h 1669098"/>
                <a:gd name="connsiteX3" fmla="*/ 885423 w 1669098"/>
                <a:gd name="connsiteY3" fmla="*/ 76706 h 1669098"/>
                <a:gd name="connsiteX4" fmla="*/ 912297 w 1669098"/>
                <a:gd name="connsiteY4" fmla="*/ 78063 h 1669098"/>
                <a:gd name="connsiteX5" fmla="*/ 981741 w 1669098"/>
                <a:gd name="connsiteY5" fmla="*/ 88661 h 1669098"/>
                <a:gd name="connsiteX6" fmla="*/ 997017 w 1669098"/>
                <a:gd name="connsiteY6" fmla="*/ 31650 h 1669098"/>
                <a:gd name="connsiteX7" fmla="*/ 1017786 w 1669098"/>
                <a:gd name="connsiteY7" fmla="*/ 19658 h 1669098"/>
                <a:gd name="connsiteX8" fmla="*/ 1083307 w 1669098"/>
                <a:gd name="connsiteY8" fmla="*/ 37215 h 1669098"/>
                <a:gd name="connsiteX9" fmla="*/ 1095298 w 1669098"/>
                <a:gd name="connsiteY9" fmla="*/ 57984 h 1669098"/>
                <a:gd name="connsiteX10" fmla="*/ 1079226 w 1669098"/>
                <a:gd name="connsiteY10" fmla="*/ 117966 h 1669098"/>
                <a:gd name="connsiteX11" fmla="*/ 1130536 w 1669098"/>
                <a:gd name="connsiteY11" fmla="*/ 133894 h 1669098"/>
                <a:gd name="connsiteX12" fmla="*/ 1168448 w 1669098"/>
                <a:gd name="connsiteY12" fmla="*/ 154472 h 1669098"/>
                <a:gd name="connsiteX13" fmla="*/ 1199286 w 1669098"/>
                <a:gd name="connsiteY13" fmla="*/ 101058 h 1669098"/>
                <a:gd name="connsiteX14" fmla="*/ 1222451 w 1669098"/>
                <a:gd name="connsiteY14" fmla="*/ 94851 h 1669098"/>
                <a:gd name="connsiteX15" fmla="*/ 1281196 w 1669098"/>
                <a:gd name="connsiteY15" fmla="*/ 128766 h 1669098"/>
                <a:gd name="connsiteX16" fmla="*/ 1287403 w 1669098"/>
                <a:gd name="connsiteY16" fmla="*/ 151932 h 1669098"/>
                <a:gd name="connsiteX17" fmla="*/ 1257903 w 1669098"/>
                <a:gd name="connsiteY17" fmla="*/ 203027 h 1669098"/>
                <a:gd name="connsiteX18" fmla="*/ 1259703 w 1669098"/>
                <a:gd name="connsiteY18" fmla="*/ 204003 h 1669098"/>
                <a:gd name="connsiteX19" fmla="*/ 1332821 w 1669098"/>
                <a:gd name="connsiteY19" fmla="*/ 264331 h 1669098"/>
                <a:gd name="connsiteX20" fmla="*/ 1376700 w 1669098"/>
                <a:gd name="connsiteY20" fmla="*/ 220452 h 1669098"/>
                <a:gd name="connsiteX21" fmla="*/ 1400682 w 1669098"/>
                <a:gd name="connsiteY21" fmla="*/ 220452 h 1669098"/>
                <a:gd name="connsiteX22" fmla="*/ 1448646 w 1669098"/>
                <a:gd name="connsiteY22" fmla="*/ 268416 h 1669098"/>
                <a:gd name="connsiteX23" fmla="*/ 1448646 w 1669098"/>
                <a:gd name="connsiteY23" fmla="*/ 292398 h 1669098"/>
                <a:gd name="connsiteX24" fmla="*/ 1404767 w 1669098"/>
                <a:gd name="connsiteY24" fmla="*/ 336277 h 1669098"/>
                <a:gd name="connsiteX25" fmla="*/ 1465095 w 1669098"/>
                <a:gd name="connsiteY25" fmla="*/ 409395 h 1669098"/>
                <a:gd name="connsiteX26" fmla="*/ 1466071 w 1669098"/>
                <a:gd name="connsiteY26" fmla="*/ 411195 h 1669098"/>
                <a:gd name="connsiteX27" fmla="*/ 1517167 w 1669098"/>
                <a:gd name="connsiteY27" fmla="*/ 381695 h 1669098"/>
                <a:gd name="connsiteX28" fmla="*/ 1540332 w 1669098"/>
                <a:gd name="connsiteY28" fmla="*/ 387902 h 1669098"/>
                <a:gd name="connsiteX29" fmla="*/ 1574248 w 1669098"/>
                <a:gd name="connsiteY29" fmla="*/ 446647 h 1669098"/>
                <a:gd name="connsiteX30" fmla="*/ 1568041 w 1669098"/>
                <a:gd name="connsiteY30" fmla="*/ 469812 h 1669098"/>
                <a:gd name="connsiteX31" fmla="*/ 1514626 w 1669098"/>
                <a:gd name="connsiteY31" fmla="*/ 500651 h 1669098"/>
                <a:gd name="connsiteX32" fmla="*/ 1535204 w 1669098"/>
                <a:gd name="connsiteY32" fmla="*/ 538562 h 1669098"/>
                <a:gd name="connsiteX33" fmla="*/ 1551132 w 1669098"/>
                <a:gd name="connsiteY33" fmla="*/ 589872 h 1669098"/>
                <a:gd name="connsiteX34" fmla="*/ 1611114 w 1669098"/>
                <a:gd name="connsiteY34" fmla="*/ 573800 h 1669098"/>
                <a:gd name="connsiteX35" fmla="*/ 1631883 w 1669098"/>
                <a:gd name="connsiteY35" fmla="*/ 585792 h 1669098"/>
                <a:gd name="connsiteX36" fmla="*/ 1649440 w 1669098"/>
                <a:gd name="connsiteY36" fmla="*/ 651312 h 1669098"/>
                <a:gd name="connsiteX37" fmla="*/ 1637448 w 1669098"/>
                <a:gd name="connsiteY37" fmla="*/ 672081 h 1669098"/>
                <a:gd name="connsiteX38" fmla="*/ 1580437 w 1669098"/>
                <a:gd name="connsiteY38" fmla="*/ 687357 h 1669098"/>
                <a:gd name="connsiteX39" fmla="*/ 1591035 w 1669098"/>
                <a:gd name="connsiteY39" fmla="*/ 756801 h 1669098"/>
                <a:gd name="connsiteX40" fmla="*/ 1592392 w 1669098"/>
                <a:gd name="connsiteY40" fmla="*/ 783675 h 1669098"/>
                <a:gd name="connsiteX41" fmla="*/ 1652140 w 1669098"/>
                <a:gd name="connsiteY41" fmla="*/ 783675 h 1669098"/>
                <a:gd name="connsiteX42" fmla="*/ 1669098 w 1669098"/>
                <a:gd name="connsiteY42" fmla="*/ 800633 h 1669098"/>
                <a:gd name="connsiteX43" fmla="*/ 1669098 w 1669098"/>
                <a:gd name="connsiteY43" fmla="*/ 868465 h 1669098"/>
                <a:gd name="connsiteX44" fmla="*/ 1652140 w 1669098"/>
                <a:gd name="connsiteY44" fmla="*/ 885423 h 1669098"/>
                <a:gd name="connsiteX45" fmla="*/ 1592392 w 1669098"/>
                <a:gd name="connsiteY45" fmla="*/ 885423 h 1669098"/>
                <a:gd name="connsiteX46" fmla="*/ 1591035 w 1669098"/>
                <a:gd name="connsiteY46" fmla="*/ 912297 h 1669098"/>
                <a:gd name="connsiteX47" fmla="*/ 1580437 w 1669098"/>
                <a:gd name="connsiteY47" fmla="*/ 981741 h 1669098"/>
                <a:gd name="connsiteX48" fmla="*/ 1637448 w 1669098"/>
                <a:gd name="connsiteY48" fmla="*/ 997017 h 1669098"/>
                <a:gd name="connsiteX49" fmla="*/ 1649440 w 1669098"/>
                <a:gd name="connsiteY49" fmla="*/ 1017786 h 1669098"/>
                <a:gd name="connsiteX50" fmla="*/ 1631883 w 1669098"/>
                <a:gd name="connsiteY50" fmla="*/ 1083307 h 1669098"/>
                <a:gd name="connsiteX51" fmla="*/ 1611114 w 1669098"/>
                <a:gd name="connsiteY51" fmla="*/ 1095298 h 1669098"/>
                <a:gd name="connsiteX52" fmla="*/ 1551132 w 1669098"/>
                <a:gd name="connsiteY52" fmla="*/ 1079226 h 1669098"/>
                <a:gd name="connsiteX53" fmla="*/ 1535204 w 1669098"/>
                <a:gd name="connsiteY53" fmla="*/ 1130536 h 1669098"/>
                <a:gd name="connsiteX54" fmla="*/ 1514626 w 1669098"/>
                <a:gd name="connsiteY54" fmla="*/ 1168447 h 1669098"/>
                <a:gd name="connsiteX55" fmla="*/ 1568041 w 1669098"/>
                <a:gd name="connsiteY55" fmla="*/ 1199286 h 1669098"/>
                <a:gd name="connsiteX56" fmla="*/ 1574248 w 1669098"/>
                <a:gd name="connsiteY56" fmla="*/ 1222451 h 1669098"/>
                <a:gd name="connsiteX57" fmla="*/ 1540332 w 1669098"/>
                <a:gd name="connsiteY57" fmla="*/ 1281196 h 1669098"/>
                <a:gd name="connsiteX58" fmla="*/ 1517167 w 1669098"/>
                <a:gd name="connsiteY58" fmla="*/ 1287403 h 1669098"/>
                <a:gd name="connsiteX59" fmla="*/ 1466071 w 1669098"/>
                <a:gd name="connsiteY59" fmla="*/ 1257903 h 1669098"/>
                <a:gd name="connsiteX60" fmla="*/ 1465095 w 1669098"/>
                <a:gd name="connsiteY60" fmla="*/ 1259703 h 1669098"/>
                <a:gd name="connsiteX61" fmla="*/ 1404767 w 1669098"/>
                <a:gd name="connsiteY61" fmla="*/ 1332821 h 1669098"/>
                <a:gd name="connsiteX62" fmla="*/ 1448646 w 1669098"/>
                <a:gd name="connsiteY62" fmla="*/ 1376700 h 1669098"/>
                <a:gd name="connsiteX63" fmla="*/ 1448646 w 1669098"/>
                <a:gd name="connsiteY63" fmla="*/ 1400682 h 1669098"/>
                <a:gd name="connsiteX64" fmla="*/ 1400682 w 1669098"/>
                <a:gd name="connsiteY64" fmla="*/ 1448647 h 1669098"/>
                <a:gd name="connsiteX65" fmla="*/ 1376700 w 1669098"/>
                <a:gd name="connsiteY65" fmla="*/ 1448647 h 1669098"/>
                <a:gd name="connsiteX66" fmla="*/ 1332820 w 1669098"/>
                <a:gd name="connsiteY66" fmla="*/ 1404767 h 1669098"/>
                <a:gd name="connsiteX67" fmla="*/ 1259703 w 1669098"/>
                <a:gd name="connsiteY67" fmla="*/ 1465095 h 1669098"/>
                <a:gd name="connsiteX68" fmla="*/ 1257903 w 1669098"/>
                <a:gd name="connsiteY68" fmla="*/ 1466071 h 1669098"/>
                <a:gd name="connsiteX69" fmla="*/ 1287403 w 1669098"/>
                <a:gd name="connsiteY69" fmla="*/ 1517167 h 1669098"/>
                <a:gd name="connsiteX70" fmla="*/ 1281196 w 1669098"/>
                <a:gd name="connsiteY70" fmla="*/ 1540332 h 1669098"/>
                <a:gd name="connsiteX71" fmla="*/ 1222451 w 1669098"/>
                <a:gd name="connsiteY71" fmla="*/ 1574248 h 1669098"/>
                <a:gd name="connsiteX72" fmla="*/ 1199286 w 1669098"/>
                <a:gd name="connsiteY72" fmla="*/ 1568041 h 1669098"/>
                <a:gd name="connsiteX73" fmla="*/ 1168447 w 1669098"/>
                <a:gd name="connsiteY73" fmla="*/ 1514626 h 1669098"/>
                <a:gd name="connsiteX74" fmla="*/ 1130536 w 1669098"/>
                <a:gd name="connsiteY74" fmla="*/ 1535204 h 1669098"/>
                <a:gd name="connsiteX75" fmla="*/ 1079226 w 1669098"/>
                <a:gd name="connsiteY75" fmla="*/ 1551132 h 1669098"/>
                <a:gd name="connsiteX76" fmla="*/ 1095298 w 1669098"/>
                <a:gd name="connsiteY76" fmla="*/ 1611114 h 1669098"/>
                <a:gd name="connsiteX77" fmla="*/ 1083307 w 1669098"/>
                <a:gd name="connsiteY77" fmla="*/ 1631883 h 1669098"/>
                <a:gd name="connsiteX78" fmla="*/ 1017786 w 1669098"/>
                <a:gd name="connsiteY78" fmla="*/ 1649440 h 1669098"/>
                <a:gd name="connsiteX79" fmla="*/ 997017 w 1669098"/>
                <a:gd name="connsiteY79" fmla="*/ 1637448 h 1669098"/>
                <a:gd name="connsiteX80" fmla="*/ 981741 w 1669098"/>
                <a:gd name="connsiteY80" fmla="*/ 1580437 h 1669098"/>
                <a:gd name="connsiteX81" fmla="*/ 912297 w 1669098"/>
                <a:gd name="connsiteY81" fmla="*/ 1591035 h 1669098"/>
                <a:gd name="connsiteX82" fmla="*/ 885423 w 1669098"/>
                <a:gd name="connsiteY82" fmla="*/ 1592392 h 1669098"/>
                <a:gd name="connsiteX83" fmla="*/ 885423 w 1669098"/>
                <a:gd name="connsiteY83" fmla="*/ 1652140 h 1669098"/>
                <a:gd name="connsiteX84" fmla="*/ 868465 w 1669098"/>
                <a:gd name="connsiteY84" fmla="*/ 1669098 h 1669098"/>
                <a:gd name="connsiteX85" fmla="*/ 800633 w 1669098"/>
                <a:gd name="connsiteY85" fmla="*/ 1669098 h 1669098"/>
                <a:gd name="connsiteX86" fmla="*/ 783675 w 1669098"/>
                <a:gd name="connsiteY86" fmla="*/ 1652140 h 1669098"/>
                <a:gd name="connsiteX87" fmla="*/ 783675 w 1669098"/>
                <a:gd name="connsiteY87" fmla="*/ 1592392 h 1669098"/>
                <a:gd name="connsiteX88" fmla="*/ 756801 w 1669098"/>
                <a:gd name="connsiteY88" fmla="*/ 1591035 h 1669098"/>
                <a:gd name="connsiteX89" fmla="*/ 687357 w 1669098"/>
                <a:gd name="connsiteY89" fmla="*/ 1580437 h 1669098"/>
                <a:gd name="connsiteX90" fmla="*/ 672081 w 1669098"/>
                <a:gd name="connsiteY90" fmla="*/ 1637448 h 1669098"/>
                <a:gd name="connsiteX91" fmla="*/ 651312 w 1669098"/>
                <a:gd name="connsiteY91" fmla="*/ 1649440 h 1669098"/>
                <a:gd name="connsiteX92" fmla="*/ 585791 w 1669098"/>
                <a:gd name="connsiteY92" fmla="*/ 1631883 h 1669098"/>
                <a:gd name="connsiteX93" fmla="*/ 573800 w 1669098"/>
                <a:gd name="connsiteY93" fmla="*/ 1611114 h 1669098"/>
                <a:gd name="connsiteX94" fmla="*/ 589872 w 1669098"/>
                <a:gd name="connsiteY94" fmla="*/ 1551132 h 1669098"/>
                <a:gd name="connsiteX95" fmla="*/ 538562 w 1669098"/>
                <a:gd name="connsiteY95" fmla="*/ 1535204 h 1669098"/>
                <a:gd name="connsiteX96" fmla="*/ 500651 w 1669098"/>
                <a:gd name="connsiteY96" fmla="*/ 1514626 h 1669098"/>
                <a:gd name="connsiteX97" fmla="*/ 469812 w 1669098"/>
                <a:gd name="connsiteY97" fmla="*/ 1568041 h 1669098"/>
                <a:gd name="connsiteX98" fmla="*/ 446647 w 1669098"/>
                <a:gd name="connsiteY98" fmla="*/ 1574248 h 1669098"/>
                <a:gd name="connsiteX99" fmla="*/ 387902 w 1669098"/>
                <a:gd name="connsiteY99" fmla="*/ 1540332 h 1669098"/>
                <a:gd name="connsiteX100" fmla="*/ 381695 w 1669098"/>
                <a:gd name="connsiteY100" fmla="*/ 1517167 h 1669098"/>
                <a:gd name="connsiteX101" fmla="*/ 411195 w 1669098"/>
                <a:gd name="connsiteY101" fmla="*/ 1466071 h 1669098"/>
                <a:gd name="connsiteX102" fmla="*/ 409395 w 1669098"/>
                <a:gd name="connsiteY102" fmla="*/ 1465095 h 1669098"/>
                <a:gd name="connsiteX103" fmla="*/ 336278 w 1669098"/>
                <a:gd name="connsiteY103" fmla="*/ 1404767 h 1669098"/>
                <a:gd name="connsiteX104" fmla="*/ 292398 w 1669098"/>
                <a:gd name="connsiteY104" fmla="*/ 1448647 h 1669098"/>
                <a:gd name="connsiteX105" fmla="*/ 268416 w 1669098"/>
                <a:gd name="connsiteY105" fmla="*/ 1448647 h 1669098"/>
                <a:gd name="connsiteX106" fmla="*/ 220452 w 1669098"/>
                <a:gd name="connsiteY106" fmla="*/ 1400682 h 1669098"/>
                <a:gd name="connsiteX107" fmla="*/ 220452 w 1669098"/>
                <a:gd name="connsiteY107" fmla="*/ 1376700 h 1669098"/>
                <a:gd name="connsiteX108" fmla="*/ 264331 w 1669098"/>
                <a:gd name="connsiteY108" fmla="*/ 1332821 h 1669098"/>
                <a:gd name="connsiteX109" fmla="*/ 204003 w 1669098"/>
                <a:gd name="connsiteY109" fmla="*/ 1259703 h 1669098"/>
                <a:gd name="connsiteX110" fmla="*/ 203027 w 1669098"/>
                <a:gd name="connsiteY110" fmla="*/ 1257903 h 1669098"/>
                <a:gd name="connsiteX111" fmla="*/ 151931 w 1669098"/>
                <a:gd name="connsiteY111" fmla="*/ 1287403 h 1669098"/>
                <a:gd name="connsiteX112" fmla="*/ 128766 w 1669098"/>
                <a:gd name="connsiteY112" fmla="*/ 1281196 h 1669098"/>
                <a:gd name="connsiteX113" fmla="*/ 94850 w 1669098"/>
                <a:gd name="connsiteY113" fmla="*/ 1222451 h 1669098"/>
                <a:gd name="connsiteX114" fmla="*/ 101057 w 1669098"/>
                <a:gd name="connsiteY114" fmla="*/ 1199286 h 1669098"/>
                <a:gd name="connsiteX115" fmla="*/ 154472 w 1669098"/>
                <a:gd name="connsiteY115" fmla="*/ 1168447 h 1669098"/>
                <a:gd name="connsiteX116" fmla="*/ 133894 w 1669098"/>
                <a:gd name="connsiteY116" fmla="*/ 1130536 h 1669098"/>
                <a:gd name="connsiteX117" fmla="*/ 117966 w 1669098"/>
                <a:gd name="connsiteY117" fmla="*/ 1079226 h 1669098"/>
                <a:gd name="connsiteX118" fmla="*/ 57984 w 1669098"/>
                <a:gd name="connsiteY118" fmla="*/ 1095298 h 1669098"/>
                <a:gd name="connsiteX119" fmla="*/ 37215 w 1669098"/>
                <a:gd name="connsiteY119" fmla="*/ 1083307 h 1669098"/>
                <a:gd name="connsiteX120" fmla="*/ 19658 w 1669098"/>
                <a:gd name="connsiteY120" fmla="*/ 1017786 h 1669098"/>
                <a:gd name="connsiteX121" fmla="*/ 31650 w 1669098"/>
                <a:gd name="connsiteY121" fmla="*/ 997017 h 1669098"/>
                <a:gd name="connsiteX122" fmla="*/ 88661 w 1669098"/>
                <a:gd name="connsiteY122" fmla="*/ 981741 h 1669098"/>
                <a:gd name="connsiteX123" fmla="*/ 78063 w 1669098"/>
                <a:gd name="connsiteY123" fmla="*/ 912297 h 1669098"/>
                <a:gd name="connsiteX124" fmla="*/ 76706 w 1669098"/>
                <a:gd name="connsiteY124" fmla="*/ 885423 h 1669098"/>
                <a:gd name="connsiteX125" fmla="*/ 16958 w 1669098"/>
                <a:gd name="connsiteY125" fmla="*/ 885423 h 1669098"/>
                <a:gd name="connsiteX126" fmla="*/ 0 w 1669098"/>
                <a:gd name="connsiteY126" fmla="*/ 868465 h 1669098"/>
                <a:gd name="connsiteX127" fmla="*/ 0 w 1669098"/>
                <a:gd name="connsiteY127" fmla="*/ 800633 h 1669098"/>
                <a:gd name="connsiteX128" fmla="*/ 16958 w 1669098"/>
                <a:gd name="connsiteY128" fmla="*/ 783675 h 1669098"/>
                <a:gd name="connsiteX129" fmla="*/ 76706 w 1669098"/>
                <a:gd name="connsiteY129" fmla="*/ 783675 h 1669098"/>
                <a:gd name="connsiteX130" fmla="*/ 78063 w 1669098"/>
                <a:gd name="connsiteY130" fmla="*/ 756801 h 1669098"/>
                <a:gd name="connsiteX131" fmla="*/ 88661 w 1669098"/>
                <a:gd name="connsiteY131" fmla="*/ 687357 h 1669098"/>
                <a:gd name="connsiteX132" fmla="*/ 31650 w 1669098"/>
                <a:gd name="connsiteY132" fmla="*/ 672081 h 1669098"/>
                <a:gd name="connsiteX133" fmla="*/ 19658 w 1669098"/>
                <a:gd name="connsiteY133" fmla="*/ 651312 h 1669098"/>
                <a:gd name="connsiteX134" fmla="*/ 37215 w 1669098"/>
                <a:gd name="connsiteY134" fmla="*/ 585792 h 1669098"/>
                <a:gd name="connsiteX135" fmla="*/ 57984 w 1669098"/>
                <a:gd name="connsiteY135" fmla="*/ 573800 h 1669098"/>
                <a:gd name="connsiteX136" fmla="*/ 117966 w 1669098"/>
                <a:gd name="connsiteY136" fmla="*/ 589872 h 1669098"/>
                <a:gd name="connsiteX137" fmla="*/ 133894 w 1669098"/>
                <a:gd name="connsiteY137" fmla="*/ 538562 h 1669098"/>
                <a:gd name="connsiteX138" fmla="*/ 154472 w 1669098"/>
                <a:gd name="connsiteY138" fmla="*/ 500651 h 1669098"/>
                <a:gd name="connsiteX139" fmla="*/ 101057 w 1669098"/>
                <a:gd name="connsiteY139" fmla="*/ 469812 h 1669098"/>
                <a:gd name="connsiteX140" fmla="*/ 94850 w 1669098"/>
                <a:gd name="connsiteY140" fmla="*/ 446647 h 1669098"/>
                <a:gd name="connsiteX141" fmla="*/ 128766 w 1669098"/>
                <a:gd name="connsiteY141" fmla="*/ 387902 h 1669098"/>
                <a:gd name="connsiteX142" fmla="*/ 151931 w 1669098"/>
                <a:gd name="connsiteY142" fmla="*/ 381695 h 1669098"/>
                <a:gd name="connsiteX143" fmla="*/ 203027 w 1669098"/>
                <a:gd name="connsiteY143" fmla="*/ 411195 h 1669098"/>
                <a:gd name="connsiteX144" fmla="*/ 204003 w 1669098"/>
                <a:gd name="connsiteY144" fmla="*/ 409395 h 1669098"/>
                <a:gd name="connsiteX145" fmla="*/ 264331 w 1669098"/>
                <a:gd name="connsiteY145" fmla="*/ 336277 h 1669098"/>
                <a:gd name="connsiteX146" fmla="*/ 220452 w 1669098"/>
                <a:gd name="connsiteY146" fmla="*/ 292398 h 1669098"/>
                <a:gd name="connsiteX147" fmla="*/ 220452 w 1669098"/>
                <a:gd name="connsiteY147" fmla="*/ 268416 h 1669098"/>
                <a:gd name="connsiteX148" fmla="*/ 268416 w 1669098"/>
                <a:gd name="connsiteY148" fmla="*/ 220452 h 1669098"/>
                <a:gd name="connsiteX149" fmla="*/ 292398 w 1669098"/>
                <a:gd name="connsiteY149" fmla="*/ 220452 h 1669098"/>
                <a:gd name="connsiteX150" fmla="*/ 336277 w 1669098"/>
                <a:gd name="connsiteY150" fmla="*/ 264331 h 1669098"/>
                <a:gd name="connsiteX151" fmla="*/ 409395 w 1669098"/>
                <a:gd name="connsiteY151" fmla="*/ 204003 h 1669098"/>
                <a:gd name="connsiteX152" fmla="*/ 411195 w 1669098"/>
                <a:gd name="connsiteY152" fmla="*/ 203027 h 1669098"/>
                <a:gd name="connsiteX153" fmla="*/ 381695 w 1669098"/>
                <a:gd name="connsiteY153" fmla="*/ 151932 h 1669098"/>
                <a:gd name="connsiteX154" fmla="*/ 387902 w 1669098"/>
                <a:gd name="connsiteY154" fmla="*/ 128766 h 1669098"/>
                <a:gd name="connsiteX155" fmla="*/ 446647 w 1669098"/>
                <a:gd name="connsiteY155" fmla="*/ 94850 h 1669098"/>
                <a:gd name="connsiteX156" fmla="*/ 469812 w 1669098"/>
                <a:gd name="connsiteY156" fmla="*/ 101057 h 1669098"/>
                <a:gd name="connsiteX157" fmla="*/ 500651 w 1669098"/>
                <a:gd name="connsiteY157" fmla="*/ 154472 h 1669098"/>
                <a:gd name="connsiteX158" fmla="*/ 538562 w 1669098"/>
                <a:gd name="connsiteY158" fmla="*/ 133894 h 1669098"/>
                <a:gd name="connsiteX159" fmla="*/ 589872 w 1669098"/>
                <a:gd name="connsiteY159" fmla="*/ 117966 h 1669098"/>
                <a:gd name="connsiteX160" fmla="*/ 573800 w 1669098"/>
                <a:gd name="connsiteY160" fmla="*/ 57984 h 1669098"/>
                <a:gd name="connsiteX161" fmla="*/ 585791 w 1669098"/>
                <a:gd name="connsiteY161" fmla="*/ 37215 h 1669098"/>
                <a:gd name="connsiteX162" fmla="*/ 651312 w 1669098"/>
                <a:gd name="connsiteY162" fmla="*/ 19658 h 1669098"/>
                <a:gd name="connsiteX163" fmla="*/ 672081 w 1669098"/>
                <a:gd name="connsiteY163" fmla="*/ 31650 h 1669098"/>
                <a:gd name="connsiteX164" fmla="*/ 687357 w 1669098"/>
                <a:gd name="connsiteY164" fmla="*/ 88661 h 1669098"/>
                <a:gd name="connsiteX165" fmla="*/ 756801 w 1669098"/>
                <a:gd name="connsiteY165" fmla="*/ 78063 h 1669098"/>
                <a:gd name="connsiteX166" fmla="*/ 783675 w 1669098"/>
                <a:gd name="connsiteY166" fmla="*/ 76706 h 1669098"/>
                <a:gd name="connsiteX167" fmla="*/ 783675 w 1669098"/>
                <a:gd name="connsiteY167" fmla="*/ 16958 h 1669098"/>
                <a:gd name="connsiteX168" fmla="*/ 800633 w 1669098"/>
                <a:gd name="connsiteY168" fmla="*/ 0 h 1669098"/>
                <a:gd name="connsiteX169" fmla="*/ 834549 w 1669098"/>
                <a:gd name="connsiteY169" fmla="*/ 187960 h 1669098"/>
                <a:gd name="connsiteX170" fmla="*/ 187960 w 1669098"/>
                <a:gd name="connsiteY170" fmla="*/ 834549 h 1669098"/>
                <a:gd name="connsiteX171" fmla="*/ 834549 w 1669098"/>
                <a:gd name="connsiteY171" fmla="*/ 1481138 h 1669098"/>
                <a:gd name="connsiteX172" fmla="*/ 1481138 w 1669098"/>
                <a:gd name="connsiteY172" fmla="*/ 834549 h 1669098"/>
                <a:gd name="connsiteX173" fmla="*/ 834549 w 1669098"/>
                <a:gd name="connsiteY173" fmla="*/ 187960 h 166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1669098" h="1669098">
                  <a:moveTo>
                    <a:pt x="800633" y="0"/>
                  </a:moveTo>
                  <a:lnTo>
                    <a:pt x="868465" y="0"/>
                  </a:lnTo>
                  <a:cubicBezTo>
                    <a:pt x="877831" y="0"/>
                    <a:pt x="885423" y="7592"/>
                    <a:pt x="885423" y="16958"/>
                  </a:cubicBezTo>
                  <a:lnTo>
                    <a:pt x="885423" y="76706"/>
                  </a:lnTo>
                  <a:lnTo>
                    <a:pt x="912297" y="78063"/>
                  </a:lnTo>
                  <a:lnTo>
                    <a:pt x="981741" y="88661"/>
                  </a:lnTo>
                  <a:lnTo>
                    <a:pt x="997017" y="31650"/>
                  </a:lnTo>
                  <a:cubicBezTo>
                    <a:pt x="999441" y="22603"/>
                    <a:pt x="1008739" y="17235"/>
                    <a:pt x="1017786" y="19658"/>
                  </a:cubicBezTo>
                  <a:lnTo>
                    <a:pt x="1083307" y="37215"/>
                  </a:lnTo>
                  <a:cubicBezTo>
                    <a:pt x="1092353" y="39639"/>
                    <a:pt x="1097722" y="48937"/>
                    <a:pt x="1095298" y="57984"/>
                  </a:cubicBezTo>
                  <a:lnTo>
                    <a:pt x="1079226" y="117966"/>
                  </a:lnTo>
                  <a:lnTo>
                    <a:pt x="1130536" y="133894"/>
                  </a:lnTo>
                  <a:lnTo>
                    <a:pt x="1168448" y="154472"/>
                  </a:lnTo>
                  <a:lnTo>
                    <a:pt x="1199286" y="101058"/>
                  </a:lnTo>
                  <a:cubicBezTo>
                    <a:pt x="1203969" y="92946"/>
                    <a:pt x="1214340" y="90168"/>
                    <a:pt x="1222451" y="94851"/>
                  </a:cubicBezTo>
                  <a:lnTo>
                    <a:pt x="1281196" y="128766"/>
                  </a:lnTo>
                  <a:cubicBezTo>
                    <a:pt x="1289307" y="133449"/>
                    <a:pt x="1292086" y="143820"/>
                    <a:pt x="1287403" y="151932"/>
                  </a:cubicBezTo>
                  <a:lnTo>
                    <a:pt x="1257903" y="203027"/>
                  </a:lnTo>
                  <a:lnTo>
                    <a:pt x="1259703" y="204003"/>
                  </a:lnTo>
                  <a:lnTo>
                    <a:pt x="1332821" y="264331"/>
                  </a:lnTo>
                  <a:lnTo>
                    <a:pt x="1376700" y="220452"/>
                  </a:lnTo>
                  <a:cubicBezTo>
                    <a:pt x="1383323" y="213829"/>
                    <a:pt x="1394059" y="213829"/>
                    <a:pt x="1400682" y="220452"/>
                  </a:cubicBezTo>
                  <a:lnTo>
                    <a:pt x="1448646" y="268416"/>
                  </a:lnTo>
                  <a:cubicBezTo>
                    <a:pt x="1455269" y="275039"/>
                    <a:pt x="1455269" y="285776"/>
                    <a:pt x="1448646" y="292398"/>
                  </a:cubicBezTo>
                  <a:lnTo>
                    <a:pt x="1404767" y="336277"/>
                  </a:lnTo>
                  <a:lnTo>
                    <a:pt x="1465095" y="409395"/>
                  </a:lnTo>
                  <a:lnTo>
                    <a:pt x="1466071" y="411195"/>
                  </a:lnTo>
                  <a:lnTo>
                    <a:pt x="1517167" y="381695"/>
                  </a:lnTo>
                  <a:cubicBezTo>
                    <a:pt x="1525278" y="377012"/>
                    <a:pt x="1535649" y="379791"/>
                    <a:pt x="1540332" y="387902"/>
                  </a:cubicBezTo>
                  <a:lnTo>
                    <a:pt x="1574248" y="446647"/>
                  </a:lnTo>
                  <a:cubicBezTo>
                    <a:pt x="1578931" y="454758"/>
                    <a:pt x="1576152" y="465129"/>
                    <a:pt x="1568041" y="469812"/>
                  </a:cubicBezTo>
                  <a:lnTo>
                    <a:pt x="1514626" y="500651"/>
                  </a:lnTo>
                  <a:lnTo>
                    <a:pt x="1535204" y="538562"/>
                  </a:lnTo>
                  <a:lnTo>
                    <a:pt x="1551132" y="589872"/>
                  </a:lnTo>
                  <a:lnTo>
                    <a:pt x="1611114" y="573800"/>
                  </a:lnTo>
                  <a:cubicBezTo>
                    <a:pt x="1620161" y="571376"/>
                    <a:pt x="1629459" y="576745"/>
                    <a:pt x="1631883" y="585792"/>
                  </a:cubicBezTo>
                  <a:lnTo>
                    <a:pt x="1649440" y="651312"/>
                  </a:lnTo>
                  <a:cubicBezTo>
                    <a:pt x="1651864" y="660359"/>
                    <a:pt x="1646495" y="669657"/>
                    <a:pt x="1637448" y="672081"/>
                  </a:cubicBezTo>
                  <a:lnTo>
                    <a:pt x="1580437" y="687357"/>
                  </a:lnTo>
                  <a:lnTo>
                    <a:pt x="1591035" y="756801"/>
                  </a:lnTo>
                  <a:lnTo>
                    <a:pt x="1592392" y="783675"/>
                  </a:lnTo>
                  <a:lnTo>
                    <a:pt x="1652140" y="783675"/>
                  </a:lnTo>
                  <a:cubicBezTo>
                    <a:pt x="1661506" y="783675"/>
                    <a:pt x="1669098" y="791267"/>
                    <a:pt x="1669098" y="800633"/>
                  </a:cubicBezTo>
                  <a:lnTo>
                    <a:pt x="1669098" y="868465"/>
                  </a:lnTo>
                  <a:cubicBezTo>
                    <a:pt x="1669098" y="877831"/>
                    <a:pt x="1661506" y="885423"/>
                    <a:pt x="1652140" y="885423"/>
                  </a:cubicBezTo>
                  <a:lnTo>
                    <a:pt x="1592392" y="885423"/>
                  </a:lnTo>
                  <a:lnTo>
                    <a:pt x="1591035" y="912297"/>
                  </a:lnTo>
                  <a:lnTo>
                    <a:pt x="1580437" y="981741"/>
                  </a:lnTo>
                  <a:lnTo>
                    <a:pt x="1637448" y="997017"/>
                  </a:lnTo>
                  <a:cubicBezTo>
                    <a:pt x="1646495" y="999441"/>
                    <a:pt x="1651864" y="1008739"/>
                    <a:pt x="1649440" y="1017786"/>
                  </a:cubicBezTo>
                  <a:lnTo>
                    <a:pt x="1631883" y="1083307"/>
                  </a:lnTo>
                  <a:cubicBezTo>
                    <a:pt x="1629459" y="1092353"/>
                    <a:pt x="1620161" y="1097722"/>
                    <a:pt x="1611114" y="1095298"/>
                  </a:cubicBezTo>
                  <a:lnTo>
                    <a:pt x="1551132" y="1079226"/>
                  </a:lnTo>
                  <a:lnTo>
                    <a:pt x="1535204" y="1130536"/>
                  </a:lnTo>
                  <a:lnTo>
                    <a:pt x="1514626" y="1168447"/>
                  </a:lnTo>
                  <a:lnTo>
                    <a:pt x="1568041" y="1199286"/>
                  </a:lnTo>
                  <a:cubicBezTo>
                    <a:pt x="1576152" y="1203969"/>
                    <a:pt x="1578931" y="1214340"/>
                    <a:pt x="1574248" y="1222451"/>
                  </a:cubicBezTo>
                  <a:lnTo>
                    <a:pt x="1540332" y="1281196"/>
                  </a:lnTo>
                  <a:cubicBezTo>
                    <a:pt x="1535649" y="1289307"/>
                    <a:pt x="1525278" y="1292086"/>
                    <a:pt x="1517167" y="1287403"/>
                  </a:cubicBezTo>
                  <a:lnTo>
                    <a:pt x="1466071" y="1257903"/>
                  </a:lnTo>
                  <a:lnTo>
                    <a:pt x="1465095" y="1259703"/>
                  </a:lnTo>
                  <a:lnTo>
                    <a:pt x="1404767" y="1332821"/>
                  </a:lnTo>
                  <a:lnTo>
                    <a:pt x="1448646" y="1376700"/>
                  </a:lnTo>
                  <a:cubicBezTo>
                    <a:pt x="1455269" y="1383323"/>
                    <a:pt x="1455269" y="1394059"/>
                    <a:pt x="1448646" y="1400682"/>
                  </a:cubicBezTo>
                  <a:lnTo>
                    <a:pt x="1400682" y="1448647"/>
                  </a:lnTo>
                  <a:cubicBezTo>
                    <a:pt x="1394059" y="1455269"/>
                    <a:pt x="1383323" y="1455269"/>
                    <a:pt x="1376700" y="1448647"/>
                  </a:cubicBezTo>
                  <a:lnTo>
                    <a:pt x="1332820" y="1404767"/>
                  </a:lnTo>
                  <a:lnTo>
                    <a:pt x="1259703" y="1465095"/>
                  </a:lnTo>
                  <a:lnTo>
                    <a:pt x="1257903" y="1466071"/>
                  </a:lnTo>
                  <a:lnTo>
                    <a:pt x="1287403" y="1517167"/>
                  </a:lnTo>
                  <a:cubicBezTo>
                    <a:pt x="1292086" y="1525278"/>
                    <a:pt x="1289307" y="1535649"/>
                    <a:pt x="1281196" y="1540332"/>
                  </a:cubicBezTo>
                  <a:lnTo>
                    <a:pt x="1222451" y="1574248"/>
                  </a:lnTo>
                  <a:cubicBezTo>
                    <a:pt x="1214340" y="1578931"/>
                    <a:pt x="1203969" y="1576152"/>
                    <a:pt x="1199286" y="1568041"/>
                  </a:cubicBezTo>
                  <a:lnTo>
                    <a:pt x="1168447" y="1514626"/>
                  </a:lnTo>
                  <a:lnTo>
                    <a:pt x="1130536" y="1535204"/>
                  </a:lnTo>
                  <a:lnTo>
                    <a:pt x="1079226" y="1551132"/>
                  </a:lnTo>
                  <a:lnTo>
                    <a:pt x="1095298" y="1611114"/>
                  </a:lnTo>
                  <a:cubicBezTo>
                    <a:pt x="1097722" y="1620161"/>
                    <a:pt x="1092353" y="1629459"/>
                    <a:pt x="1083307" y="1631883"/>
                  </a:cubicBezTo>
                  <a:lnTo>
                    <a:pt x="1017786" y="1649440"/>
                  </a:lnTo>
                  <a:cubicBezTo>
                    <a:pt x="1008739" y="1651864"/>
                    <a:pt x="999441" y="1646495"/>
                    <a:pt x="997017" y="1637448"/>
                  </a:cubicBezTo>
                  <a:lnTo>
                    <a:pt x="981741" y="1580437"/>
                  </a:lnTo>
                  <a:lnTo>
                    <a:pt x="912297" y="1591035"/>
                  </a:lnTo>
                  <a:lnTo>
                    <a:pt x="885423" y="1592392"/>
                  </a:lnTo>
                  <a:lnTo>
                    <a:pt x="885423" y="1652140"/>
                  </a:lnTo>
                  <a:cubicBezTo>
                    <a:pt x="885423" y="1661506"/>
                    <a:pt x="877831" y="1669098"/>
                    <a:pt x="868465" y="1669098"/>
                  </a:cubicBezTo>
                  <a:lnTo>
                    <a:pt x="800633" y="1669098"/>
                  </a:lnTo>
                  <a:cubicBezTo>
                    <a:pt x="791267" y="1669098"/>
                    <a:pt x="783675" y="1661506"/>
                    <a:pt x="783675" y="1652140"/>
                  </a:cubicBezTo>
                  <a:lnTo>
                    <a:pt x="783675" y="1592392"/>
                  </a:lnTo>
                  <a:lnTo>
                    <a:pt x="756801" y="1591035"/>
                  </a:lnTo>
                  <a:lnTo>
                    <a:pt x="687357" y="1580437"/>
                  </a:lnTo>
                  <a:lnTo>
                    <a:pt x="672081" y="1637448"/>
                  </a:lnTo>
                  <a:cubicBezTo>
                    <a:pt x="669657" y="1646495"/>
                    <a:pt x="660359" y="1651864"/>
                    <a:pt x="651312" y="1649440"/>
                  </a:cubicBezTo>
                  <a:lnTo>
                    <a:pt x="585791" y="1631883"/>
                  </a:lnTo>
                  <a:cubicBezTo>
                    <a:pt x="576745" y="1629459"/>
                    <a:pt x="571376" y="1620161"/>
                    <a:pt x="573800" y="1611114"/>
                  </a:cubicBezTo>
                  <a:lnTo>
                    <a:pt x="589872" y="1551132"/>
                  </a:lnTo>
                  <a:lnTo>
                    <a:pt x="538562" y="1535204"/>
                  </a:lnTo>
                  <a:lnTo>
                    <a:pt x="500651" y="1514626"/>
                  </a:lnTo>
                  <a:lnTo>
                    <a:pt x="469812" y="1568041"/>
                  </a:lnTo>
                  <a:cubicBezTo>
                    <a:pt x="465129" y="1576152"/>
                    <a:pt x="454758" y="1578931"/>
                    <a:pt x="446647" y="1574248"/>
                  </a:cubicBezTo>
                  <a:lnTo>
                    <a:pt x="387902" y="1540332"/>
                  </a:lnTo>
                  <a:cubicBezTo>
                    <a:pt x="379791" y="1535649"/>
                    <a:pt x="377012" y="1525278"/>
                    <a:pt x="381695" y="1517167"/>
                  </a:cubicBezTo>
                  <a:lnTo>
                    <a:pt x="411195" y="1466071"/>
                  </a:lnTo>
                  <a:lnTo>
                    <a:pt x="409395" y="1465095"/>
                  </a:lnTo>
                  <a:lnTo>
                    <a:pt x="336278" y="1404767"/>
                  </a:lnTo>
                  <a:lnTo>
                    <a:pt x="292398" y="1448647"/>
                  </a:lnTo>
                  <a:cubicBezTo>
                    <a:pt x="285775" y="1455269"/>
                    <a:pt x="275039" y="1455269"/>
                    <a:pt x="268416" y="1448647"/>
                  </a:cubicBezTo>
                  <a:lnTo>
                    <a:pt x="220452" y="1400682"/>
                  </a:lnTo>
                  <a:cubicBezTo>
                    <a:pt x="213829" y="1394059"/>
                    <a:pt x="213829" y="1383323"/>
                    <a:pt x="220452" y="1376700"/>
                  </a:cubicBezTo>
                  <a:lnTo>
                    <a:pt x="264331" y="1332821"/>
                  </a:lnTo>
                  <a:lnTo>
                    <a:pt x="204003" y="1259703"/>
                  </a:lnTo>
                  <a:lnTo>
                    <a:pt x="203027" y="1257903"/>
                  </a:lnTo>
                  <a:lnTo>
                    <a:pt x="151931" y="1287403"/>
                  </a:lnTo>
                  <a:cubicBezTo>
                    <a:pt x="143820" y="1292086"/>
                    <a:pt x="133449" y="1289307"/>
                    <a:pt x="128766" y="1281196"/>
                  </a:cubicBezTo>
                  <a:lnTo>
                    <a:pt x="94850" y="1222451"/>
                  </a:lnTo>
                  <a:cubicBezTo>
                    <a:pt x="90167" y="1214340"/>
                    <a:pt x="92946" y="1203969"/>
                    <a:pt x="101057" y="1199286"/>
                  </a:cubicBezTo>
                  <a:lnTo>
                    <a:pt x="154472" y="1168447"/>
                  </a:lnTo>
                  <a:lnTo>
                    <a:pt x="133894" y="1130536"/>
                  </a:lnTo>
                  <a:lnTo>
                    <a:pt x="117966" y="1079226"/>
                  </a:lnTo>
                  <a:lnTo>
                    <a:pt x="57984" y="1095298"/>
                  </a:lnTo>
                  <a:cubicBezTo>
                    <a:pt x="48937" y="1097722"/>
                    <a:pt x="39639" y="1092353"/>
                    <a:pt x="37215" y="1083307"/>
                  </a:cubicBezTo>
                  <a:lnTo>
                    <a:pt x="19658" y="1017786"/>
                  </a:lnTo>
                  <a:cubicBezTo>
                    <a:pt x="17234" y="1008739"/>
                    <a:pt x="22603" y="999441"/>
                    <a:pt x="31650" y="997017"/>
                  </a:cubicBezTo>
                  <a:lnTo>
                    <a:pt x="88661" y="981741"/>
                  </a:lnTo>
                  <a:lnTo>
                    <a:pt x="78063" y="912297"/>
                  </a:lnTo>
                  <a:lnTo>
                    <a:pt x="76706" y="885423"/>
                  </a:lnTo>
                  <a:lnTo>
                    <a:pt x="16958" y="885423"/>
                  </a:lnTo>
                  <a:cubicBezTo>
                    <a:pt x="7592" y="885423"/>
                    <a:pt x="0" y="877831"/>
                    <a:pt x="0" y="868465"/>
                  </a:cubicBezTo>
                  <a:lnTo>
                    <a:pt x="0" y="800633"/>
                  </a:lnTo>
                  <a:cubicBezTo>
                    <a:pt x="0" y="791267"/>
                    <a:pt x="7592" y="783675"/>
                    <a:pt x="16958" y="783675"/>
                  </a:cubicBezTo>
                  <a:lnTo>
                    <a:pt x="76706" y="783675"/>
                  </a:lnTo>
                  <a:lnTo>
                    <a:pt x="78063" y="756801"/>
                  </a:lnTo>
                  <a:lnTo>
                    <a:pt x="88661" y="687357"/>
                  </a:lnTo>
                  <a:lnTo>
                    <a:pt x="31650" y="672081"/>
                  </a:lnTo>
                  <a:cubicBezTo>
                    <a:pt x="22603" y="669657"/>
                    <a:pt x="17234" y="660359"/>
                    <a:pt x="19658" y="651312"/>
                  </a:cubicBezTo>
                  <a:lnTo>
                    <a:pt x="37215" y="585792"/>
                  </a:lnTo>
                  <a:cubicBezTo>
                    <a:pt x="39639" y="576745"/>
                    <a:pt x="48937" y="571376"/>
                    <a:pt x="57984" y="573800"/>
                  </a:cubicBezTo>
                  <a:lnTo>
                    <a:pt x="117966" y="589872"/>
                  </a:lnTo>
                  <a:lnTo>
                    <a:pt x="133894" y="538562"/>
                  </a:lnTo>
                  <a:lnTo>
                    <a:pt x="154472" y="500651"/>
                  </a:lnTo>
                  <a:lnTo>
                    <a:pt x="101057" y="469812"/>
                  </a:lnTo>
                  <a:cubicBezTo>
                    <a:pt x="92946" y="465129"/>
                    <a:pt x="90167" y="454758"/>
                    <a:pt x="94850" y="446647"/>
                  </a:cubicBezTo>
                  <a:lnTo>
                    <a:pt x="128766" y="387902"/>
                  </a:lnTo>
                  <a:cubicBezTo>
                    <a:pt x="133449" y="379791"/>
                    <a:pt x="143820" y="377012"/>
                    <a:pt x="151931" y="381695"/>
                  </a:cubicBezTo>
                  <a:lnTo>
                    <a:pt x="203027" y="411195"/>
                  </a:lnTo>
                  <a:lnTo>
                    <a:pt x="204003" y="409395"/>
                  </a:lnTo>
                  <a:lnTo>
                    <a:pt x="264331" y="336277"/>
                  </a:lnTo>
                  <a:lnTo>
                    <a:pt x="220452" y="292398"/>
                  </a:lnTo>
                  <a:cubicBezTo>
                    <a:pt x="213829" y="285776"/>
                    <a:pt x="213829" y="275039"/>
                    <a:pt x="220452" y="268416"/>
                  </a:cubicBezTo>
                  <a:lnTo>
                    <a:pt x="268416" y="220452"/>
                  </a:lnTo>
                  <a:cubicBezTo>
                    <a:pt x="275039" y="213829"/>
                    <a:pt x="285775" y="213829"/>
                    <a:pt x="292398" y="220452"/>
                  </a:cubicBezTo>
                  <a:lnTo>
                    <a:pt x="336277" y="264331"/>
                  </a:lnTo>
                  <a:lnTo>
                    <a:pt x="409395" y="204003"/>
                  </a:lnTo>
                  <a:lnTo>
                    <a:pt x="411195" y="203027"/>
                  </a:lnTo>
                  <a:lnTo>
                    <a:pt x="381695" y="151932"/>
                  </a:lnTo>
                  <a:cubicBezTo>
                    <a:pt x="377012" y="143820"/>
                    <a:pt x="379791" y="133449"/>
                    <a:pt x="387902" y="128766"/>
                  </a:cubicBezTo>
                  <a:lnTo>
                    <a:pt x="446647" y="94850"/>
                  </a:lnTo>
                  <a:cubicBezTo>
                    <a:pt x="454758" y="90167"/>
                    <a:pt x="465129" y="92946"/>
                    <a:pt x="469812" y="101057"/>
                  </a:cubicBezTo>
                  <a:lnTo>
                    <a:pt x="500651" y="154472"/>
                  </a:lnTo>
                  <a:lnTo>
                    <a:pt x="538562" y="133894"/>
                  </a:lnTo>
                  <a:lnTo>
                    <a:pt x="589872" y="117966"/>
                  </a:lnTo>
                  <a:lnTo>
                    <a:pt x="573800" y="57984"/>
                  </a:lnTo>
                  <a:cubicBezTo>
                    <a:pt x="571376" y="48937"/>
                    <a:pt x="576745" y="39639"/>
                    <a:pt x="585791" y="37215"/>
                  </a:cubicBezTo>
                  <a:lnTo>
                    <a:pt x="651312" y="19658"/>
                  </a:lnTo>
                  <a:cubicBezTo>
                    <a:pt x="660359" y="17235"/>
                    <a:pt x="669657" y="22603"/>
                    <a:pt x="672081" y="31650"/>
                  </a:cubicBezTo>
                  <a:lnTo>
                    <a:pt x="687357" y="88661"/>
                  </a:lnTo>
                  <a:lnTo>
                    <a:pt x="756801" y="78063"/>
                  </a:lnTo>
                  <a:lnTo>
                    <a:pt x="783675" y="76706"/>
                  </a:lnTo>
                  <a:lnTo>
                    <a:pt x="783675" y="16958"/>
                  </a:lnTo>
                  <a:cubicBezTo>
                    <a:pt x="783675" y="7592"/>
                    <a:pt x="791267" y="0"/>
                    <a:pt x="800633" y="0"/>
                  </a:cubicBezTo>
                  <a:close/>
                  <a:moveTo>
                    <a:pt x="834549" y="187960"/>
                  </a:moveTo>
                  <a:cubicBezTo>
                    <a:pt x="477448" y="187960"/>
                    <a:pt x="187960" y="477448"/>
                    <a:pt x="187960" y="834549"/>
                  </a:cubicBezTo>
                  <a:cubicBezTo>
                    <a:pt x="187960" y="1191650"/>
                    <a:pt x="477448" y="1481138"/>
                    <a:pt x="834549" y="1481138"/>
                  </a:cubicBezTo>
                  <a:cubicBezTo>
                    <a:pt x="1191650" y="1481138"/>
                    <a:pt x="1481138" y="1191650"/>
                    <a:pt x="1481138" y="834549"/>
                  </a:cubicBezTo>
                  <a:cubicBezTo>
                    <a:pt x="1481138" y="477448"/>
                    <a:pt x="1191650" y="187960"/>
                    <a:pt x="834549" y="187960"/>
                  </a:cubicBezTo>
                  <a:close/>
                </a:path>
              </a:pathLst>
            </a:custGeom>
            <a:solidFill>
              <a:srgbClr val="E5A9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3771920" y="2923699"/>
              <a:ext cx="1150620" cy="1150620"/>
              <a:chOff x="3771920" y="2923699"/>
              <a:chExt cx="1150620" cy="1150620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3771920" y="2923699"/>
                <a:ext cx="1150620" cy="1150620"/>
              </a:xfrm>
              <a:prstGeom prst="ellipse">
                <a:avLst/>
              </a:prstGeom>
              <a:noFill/>
              <a:ln>
                <a:solidFill>
                  <a:srgbClr val="E5A9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96"/>
              <p:cNvSpPr>
                <a:spLocks noEditPoints="1"/>
              </p:cNvSpPr>
              <p:nvPr/>
            </p:nvSpPr>
            <p:spPr bwMode="auto">
              <a:xfrm>
                <a:off x="4186099" y="3337878"/>
                <a:ext cx="322263" cy="322263"/>
              </a:xfrm>
              <a:custGeom>
                <a:avLst/>
                <a:gdLst>
                  <a:gd name="T0" fmla="*/ 658 w 1017"/>
                  <a:gd name="T1" fmla="*/ 2 h 1017"/>
                  <a:gd name="T2" fmla="*/ 600 w 1017"/>
                  <a:gd name="T3" fmla="*/ 16 h 1017"/>
                  <a:gd name="T4" fmla="*/ 551 w 1017"/>
                  <a:gd name="T5" fmla="*/ 36 h 1017"/>
                  <a:gd name="T6" fmla="*/ 513 w 1017"/>
                  <a:gd name="T7" fmla="*/ 61 h 1017"/>
                  <a:gd name="T8" fmla="*/ 393 w 1017"/>
                  <a:gd name="T9" fmla="*/ 10 h 1017"/>
                  <a:gd name="T10" fmla="*/ 269 w 1017"/>
                  <a:gd name="T11" fmla="*/ 3 h 1017"/>
                  <a:gd name="T12" fmla="*/ 166 w 1017"/>
                  <a:gd name="T13" fmla="*/ 39 h 1017"/>
                  <a:gd name="T14" fmla="*/ 82 w 1017"/>
                  <a:gd name="T15" fmla="*/ 104 h 1017"/>
                  <a:gd name="T16" fmla="*/ 24 w 1017"/>
                  <a:gd name="T17" fmla="*/ 194 h 1017"/>
                  <a:gd name="T18" fmla="*/ 0 w 1017"/>
                  <a:gd name="T19" fmla="*/ 301 h 1017"/>
                  <a:gd name="T20" fmla="*/ 13 w 1017"/>
                  <a:gd name="T21" fmla="*/ 451 h 1017"/>
                  <a:gd name="T22" fmla="*/ 74 w 1017"/>
                  <a:gd name="T23" fmla="*/ 625 h 1017"/>
                  <a:gd name="T24" fmla="*/ 182 w 1017"/>
                  <a:gd name="T25" fmla="*/ 784 h 1017"/>
                  <a:gd name="T26" fmla="*/ 333 w 1017"/>
                  <a:gd name="T27" fmla="*/ 919 h 1017"/>
                  <a:gd name="T28" fmla="*/ 494 w 1017"/>
                  <a:gd name="T29" fmla="*/ 1014 h 1017"/>
                  <a:gd name="T30" fmla="*/ 550 w 1017"/>
                  <a:gd name="T31" fmla="*/ 1000 h 1017"/>
                  <a:gd name="T32" fmla="*/ 730 w 1017"/>
                  <a:gd name="T33" fmla="*/ 883 h 1017"/>
                  <a:gd name="T34" fmla="*/ 869 w 1017"/>
                  <a:gd name="T35" fmla="*/ 740 h 1017"/>
                  <a:gd name="T36" fmla="*/ 964 w 1017"/>
                  <a:gd name="T37" fmla="*/ 577 h 1017"/>
                  <a:gd name="T38" fmla="*/ 1013 w 1017"/>
                  <a:gd name="T39" fmla="*/ 398 h 1017"/>
                  <a:gd name="T40" fmla="*/ 1014 w 1017"/>
                  <a:gd name="T41" fmla="*/ 269 h 1017"/>
                  <a:gd name="T42" fmla="*/ 978 w 1017"/>
                  <a:gd name="T43" fmla="*/ 166 h 1017"/>
                  <a:gd name="T44" fmla="*/ 913 w 1017"/>
                  <a:gd name="T45" fmla="*/ 82 h 1017"/>
                  <a:gd name="T46" fmla="*/ 823 w 1017"/>
                  <a:gd name="T47" fmla="*/ 25 h 1017"/>
                  <a:gd name="T48" fmla="*/ 715 w 1017"/>
                  <a:gd name="T49" fmla="*/ 0 h 1017"/>
                  <a:gd name="T50" fmla="*/ 433 w 1017"/>
                  <a:gd name="T51" fmla="*/ 909 h 1017"/>
                  <a:gd name="T52" fmla="*/ 281 w 1017"/>
                  <a:gd name="T53" fmla="*/ 794 h 1017"/>
                  <a:gd name="T54" fmla="*/ 167 w 1017"/>
                  <a:gd name="T55" fmla="*/ 659 h 1017"/>
                  <a:gd name="T56" fmla="*/ 93 w 1017"/>
                  <a:gd name="T57" fmla="*/ 506 h 1017"/>
                  <a:gd name="T58" fmla="*/ 63 w 1017"/>
                  <a:gd name="T59" fmla="*/ 342 h 1017"/>
                  <a:gd name="T60" fmla="*/ 75 w 1017"/>
                  <a:gd name="T61" fmla="*/ 242 h 1017"/>
                  <a:gd name="T62" fmla="*/ 176 w 1017"/>
                  <a:gd name="T63" fmla="*/ 107 h 1017"/>
                  <a:gd name="T64" fmla="*/ 304 w 1017"/>
                  <a:gd name="T65" fmla="*/ 63 h 1017"/>
                  <a:gd name="T66" fmla="*/ 411 w 1017"/>
                  <a:gd name="T67" fmla="*/ 81 h 1017"/>
                  <a:gd name="T68" fmla="*/ 414 w 1017"/>
                  <a:gd name="T69" fmla="*/ 178 h 1017"/>
                  <a:gd name="T70" fmla="*/ 383 w 1017"/>
                  <a:gd name="T71" fmla="*/ 288 h 1017"/>
                  <a:gd name="T72" fmla="*/ 390 w 1017"/>
                  <a:gd name="T73" fmla="*/ 340 h 1017"/>
                  <a:gd name="T74" fmla="*/ 425 w 1017"/>
                  <a:gd name="T75" fmla="*/ 348 h 1017"/>
                  <a:gd name="T76" fmla="*/ 445 w 1017"/>
                  <a:gd name="T77" fmla="*/ 317 h 1017"/>
                  <a:gd name="T78" fmla="*/ 462 w 1017"/>
                  <a:gd name="T79" fmla="*/ 224 h 1017"/>
                  <a:gd name="T80" fmla="*/ 511 w 1017"/>
                  <a:gd name="T81" fmla="*/ 146 h 1017"/>
                  <a:gd name="T82" fmla="*/ 549 w 1017"/>
                  <a:gd name="T83" fmla="*/ 113 h 1017"/>
                  <a:gd name="T84" fmla="*/ 591 w 1017"/>
                  <a:gd name="T85" fmla="*/ 88 h 1017"/>
                  <a:gd name="T86" fmla="*/ 628 w 1017"/>
                  <a:gd name="T87" fmla="*/ 74 h 1017"/>
                  <a:gd name="T88" fmla="*/ 675 w 1017"/>
                  <a:gd name="T89" fmla="*/ 64 h 1017"/>
                  <a:gd name="T90" fmla="*/ 750 w 1017"/>
                  <a:gd name="T91" fmla="*/ 69 h 1017"/>
                  <a:gd name="T92" fmla="*/ 896 w 1017"/>
                  <a:gd name="T93" fmla="*/ 157 h 1017"/>
                  <a:gd name="T94" fmla="*/ 952 w 1017"/>
                  <a:gd name="T95" fmla="*/ 292 h 1017"/>
                  <a:gd name="T96" fmla="*/ 946 w 1017"/>
                  <a:gd name="T97" fmla="*/ 413 h 1017"/>
                  <a:gd name="T98" fmla="*/ 897 w 1017"/>
                  <a:gd name="T99" fmla="*/ 573 h 1017"/>
                  <a:gd name="T100" fmla="*/ 805 w 1017"/>
                  <a:gd name="T101" fmla="*/ 719 h 1017"/>
                  <a:gd name="T102" fmla="*/ 675 w 1017"/>
                  <a:gd name="T103" fmla="*/ 846 h 1017"/>
                  <a:gd name="T104" fmla="*/ 508 w 1017"/>
                  <a:gd name="T105" fmla="*/ 950 h 1017"/>
                  <a:gd name="T106" fmla="*/ 677 w 1017"/>
                  <a:gd name="T107" fmla="*/ 136 h 1017"/>
                  <a:gd name="T108" fmla="*/ 669 w 1017"/>
                  <a:gd name="T109" fmla="*/ 172 h 1017"/>
                  <a:gd name="T110" fmla="*/ 699 w 1017"/>
                  <a:gd name="T111" fmla="*/ 191 h 1017"/>
                  <a:gd name="T112" fmla="*/ 780 w 1017"/>
                  <a:gd name="T113" fmla="*/ 220 h 1017"/>
                  <a:gd name="T114" fmla="*/ 824 w 1017"/>
                  <a:gd name="T115" fmla="*/ 292 h 1017"/>
                  <a:gd name="T116" fmla="*/ 835 w 1017"/>
                  <a:gd name="T117" fmla="*/ 340 h 1017"/>
                  <a:gd name="T118" fmla="*/ 870 w 1017"/>
                  <a:gd name="T119" fmla="*/ 348 h 1017"/>
                  <a:gd name="T120" fmla="*/ 890 w 1017"/>
                  <a:gd name="T121" fmla="*/ 317 h 1017"/>
                  <a:gd name="T122" fmla="*/ 846 w 1017"/>
                  <a:gd name="T123" fmla="*/ 196 h 1017"/>
                  <a:gd name="T124" fmla="*/ 738 w 1017"/>
                  <a:gd name="T125" fmla="*/ 131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17" h="1017">
                    <a:moveTo>
                      <a:pt x="699" y="0"/>
                    </a:moveTo>
                    <a:lnTo>
                      <a:pt x="699" y="0"/>
                    </a:lnTo>
                    <a:lnTo>
                      <a:pt x="684" y="0"/>
                    </a:lnTo>
                    <a:lnTo>
                      <a:pt x="669" y="1"/>
                    </a:lnTo>
                    <a:lnTo>
                      <a:pt x="669" y="1"/>
                    </a:lnTo>
                    <a:lnTo>
                      <a:pt x="658" y="2"/>
                    </a:lnTo>
                    <a:lnTo>
                      <a:pt x="658" y="2"/>
                    </a:lnTo>
                    <a:lnTo>
                      <a:pt x="641" y="5"/>
                    </a:lnTo>
                    <a:lnTo>
                      <a:pt x="641" y="5"/>
                    </a:lnTo>
                    <a:lnTo>
                      <a:pt x="628" y="7"/>
                    </a:lnTo>
                    <a:lnTo>
                      <a:pt x="628" y="7"/>
                    </a:lnTo>
                    <a:lnTo>
                      <a:pt x="613" y="12"/>
                    </a:lnTo>
                    <a:lnTo>
                      <a:pt x="613" y="12"/>
                    </a:lnTo>
                    <a:lnTo>
                      <a:pt x="600" y="16"/>
                    </a:lnTo>
                    <a:lnTo>
                      <a:pt x="600" y="16"/>
                    </a:lnTo>
                    <a:lnTo>
                      <a:pt x="588" y="20"/>
                    </a:lnTo>
                    <a:lnTo>
                      <a:pt x="588" y="20"/>
                    </a:lnTo>
                    <a:lnTo>
                      <a:pt x="573" y="27"/>
                    </a:lnTo>
                    <a:lnTo>
                      <a:pt x="558" y="33"/>
                    </a:lnTo>
                    <a:lnTo>
                      <a:pt x="558" y="33"/>
                    </a:lnTo>
                    <a:lnTo>
                      <a:pt x="551" y="36"/>
                    </a:lnTo>
                    <a:lnTo>
                      <a:pt x="551" y="36"/>
                    </a:lnTo>
                    <a:lnTo>
                      <a:pt x="535" y="45"/>
                    </a:lnTo>
                    <a:lnTo>
                      <a:pt x="535" y="45"/>
                    </a:lnTo>
                    <a:lnTo>
                      <a:pt x="528" y="50"/>
                    </a:lnTo>
                    <a:lnTo>
                      <a:pt x="528" y="50"/>
                    </a:lnTo>
                    <a:lnTo>
                      <a:pt x="513" y="61"/>
                    </a:lnTo>
                    <a:lnTo>
                      <a:pt x="513" y="61"/>
                    </a:lnTo>
                    <a:lnTo>
                      <a:pt x="508" y="63"/>
                    </a:lnTo>
                    <a:lnTo>
                      <a:pt x="508" y="63"/>
                    </a:lnTo>
                    <a:lnTo>
                      <a:pt x="487" y="49"/>
                    </a:lnTo>
                    <a:lnTo>
                      <a:pt x="465" y="36"/>
                    </a:lnTo>
                    <a:lnTo>
                      <a:pt x="442" y="26"/>
                    </a:lnTo>
                    <a:lnTo>
                      <a:pt x="418" y="16"/>
                    </a:lnTo>
                    <a:lnTo>
                      <a:pt x="393" y="10"/>
                    </a:lnTo>
                    <a:lnTo>
                      <a:pt x="369" y="4"/>
                    </a:lnTo>
                    <a:lnTo>
                      <a:pt x="343" y="1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1" y="0"/>
                    </a:lnTo>
                    <a:lnTo>
                      <a:pt x="285" y="1"/>
                    </a:lnTo>
                    <a:lnTo>
                      <a:pt x="269" y="3"/>
                    </a:lnTo>
                    <a:lnTo>
                      <a:pt x="253" y="6"/>
                    </a:lnTo>
                    <a:lnTo>
                      <a:pt x="238" y="10"/>
                    </a:lnTo>
                    <a:lnTo>
                      <a:pt x="223" y="14"/>
                    </a:lnTo>
                    <a:lnTo>
                      <a:pt x="208" y="19"/>
                    </a:lnTo>
                    <a:lnTo>
                      <a:pt x="194" y="25"/>
                    </a:lnTo>
                    <a:lnTo>
                      <a:pt x="180" y="31"/>
                    </a:lnTo>
                    <a:lnTo>
                      <a:pt x="166" y="39"/>
                    </a:lnTo>
                    <a:lnTo>
                      <a:pt x="152" y="46"/>
                    </a:lnTo>
                    <a:lnTo>
                      <a:pt x="139" y="55"/>
                    </a:lnTo>
                    <a:lnTo>
                      <a:pt x="127" y="63"/>
                    </a:lnTo>
                    <a:lnTo>
                      <a:pt x="116" y="73"/>
                    </a:lnTo>
                    <a:lnTo>
                      <a:pt x="104" y="82"/>
                    </a:lnTo>
                    <a:lnTo>
                      <a:pt x="93" y="93"/>
                    </a:lnTo>
                    <a:lnTo>
                      <a:pt x="82" y="104"/>
                    </a:lnTo>
                    <a:lnTo>
                      <a:pt x="72" y="116"/>
                    </a:lnTo>
                    <a:lnTo>
                      <a:pt x="63" y="128"/>
                    </a:lnTo>
                    <a:lnTo>
                      <a:pt x="53" y="140"/>
                    </a:lnTo>
                    <a:lnTo>
                      <a:pt x="46" y="153"/>
                    </a:lnTo>
                    <a:lnTo>
                      <a:pt x="37" y="166"/>
                    </a:lnTo>
                    <a:lnTo>
                      <a:pt x="31" y="180"/>
                    </a:lnTo>
                    <a:lnTo>
                      <a:pt x="24" y="194"/>
                    </a:lnTo>
                    <a:lnTo>
                      <a:pt x="19" y="208"/>
                    </a:lnTo>
                    <a:lnTo>
                      <a:pt x="14" y="223"/>
                    </a:lnTo>
                    <a:lnTo>
                      <a:pt x="9" y="238"/>
                    </a:lnTo>
                    <a:lnTo>
                      <a:pt x="6" y="254"/>
                    </a:lnTo>
                    <a:lnTo>
                      <a:pt x="3" y="269"/>
                    </a:lnTo>
                    <a:lnTo>
                      <a:pt x="1" y="285"/>
                    </a:lnTo>
                    <a:lnTo>
                      <a:pt x="0" y="301"/>
                    </a:lnTo>
                    <a:lnTo>
                      <a:pt x="0" y="317"/>
                    </a:lnTo>
                    <a:lnTo>
                      <a:pt x="0" y="317"/>
                    </a:lnTo>
                    <a:lnTo>
                      <a:pt x="0" y="344"/>
                    </a:lnTo>
                    <a:lnTo>
                      <a:pt x="2" y="371"/>
                    </a:lnTo>
                    <a:lnTo>
                      <a:pt x="4" y="398"/>
                    </a:lnTo>
                    <a:lnTo>
                      <a:pt x="8" y="425"/>
                    </a:lnTo>
                    <a:lnTo>
                      <a:pt x="13" y="451"/>
                    </a:lnTo>
                    <a:lnTo>
                      <a:pt x="18" y="476"/>
                    </a:lnTo>
                    <a:lnTo>
                      <a:pt x="25" y="502"/>
                    </a:lnTo>
                    <a:lnTo>
                      <a:pt x="33" y="527"/>
                    </a:lnTo>
                    <a:lnTo>
                      <a:pt x="41" y="552"/>
                    </a:lnTo>
                    <a:lnTo>
                      <a:pt x="51" y="577"/>
                    </a:lnTo>
                    <a:lnTo>
                      <a:pt x="62" y="602"/>
                    </a:lnTo>
                    <a:lnTo>
                      <a:pt x="74" y="625"/>
                    </a:lnTo>
                    <a:lnTo>
                      <a:pt x="87" y="649"/>
                    </a:lnTo>
                    <a:lnTo>
                      <a:pt x="100" y="673"/>
                    </a:lnTo>
                    <a:lnTo>
                      <a:pt x="116" y="696"/>
                    </a:lnTo>
                    <a:lnTo>
                      <a:pt x="131" y="719"/>
                    </a:lnTo>
                    <a:lnTo>
                      <a:pt x="147" y="740"/>
                    </a:lnTo>
                    <a:lnTo>
                      <a:pt x="164" y="763"/>
                    </a:lnTo>
                    <a:lnTo>
                      <a:pt x="182" y="784"/>
                    </a:lnTo>
                    <a:lnTo>
                      <a:pt x="201" y="805"/>
                    </a:lnTo>
                    <a:lnTo>
                      <a:pt x="222" y="825"/>
                    </a:lnTo>
                    <a:lnTo>
                      <a:pt x="242" y="845"/>
                    </a:lnTo>
                    <a:lnTo>
                      <a:pt x="264" y="865"/>
                    </a:lnTo>
                    <a:lnTo>
                      <a:pt x="286" y="883"/>
                    </a:lnTo>
                    <a:lnTo>
                      <a:pt x="310" y="902"/>
                    </a:lnTo>
                    <a:lnTo>
                      <a:pt x="333" y="919"/>
                    </a:lnTo>
                    <a:lnTo>
                      <a:pt x="358" y="937"/>
                    </a:lnTo>
                    <a:lnTo>
                      <a:pt x="384" y="954"/>
                    </a:lnTo>
                    <a:lnTo>
                      <a:pt x="411" y="970"/>
                    </a:lnTo>
                    <a:lnTo>
                      <a:pt x="437" y="985"/>
                    </a:lnTo>
                    <a:lnTo>
                      <a:pt x="465" y="1000"/>
                    </a:lnTo>
                    <a:lnTo>
                      <a:pt x="494" y="1014"/>
                    </a:lnTo>
                    <a:lnTo>
                      <a:pt x="494" y="1014"/>
                    </a:lnTo>
                    <a:lnTo>
                      <a:pt x="501" y="1017"/>
                    </a:lnTo>
                    <a:lnTo>
                      <a:pt x="508" y="1017"/>
                    </a:lnTo>
                    <a:lnTo>
                      <a:pt x="508" y="1017"/>
                    </a:lnTo>
                    <a:lnTo>
                      <a:pt x="515" y="1017"/>
                    </a:lnTo>
                    <a:lnTo>
                      <a:pt x="522" y="1014"/>
                    </a:lnTo>
                    <a:lnTo>
                      <a:pt x="522" y="1014"/>
                    </a:lnTo>
                    <a:lnTo>
                      <a:pt x="550" y="1000"/>
                    </a:lnTo>
                    <a:lnTo>
                      <a:pt x="578" y="985"/>
                    </a:lnTo>
                    <a:lnTo>
                      <a:pt x="606" y="970"/>
                    </a:lnTo>
                    <a:lnTo>
                      <a:pt x="632" y="954"/>
                    </a:lnTo>
                    <a:lnTo>
                      <a:pt x="657" y="937"/>
                    </a:lnTo>
                    <a:lnTo>
                      <a:pt x="683" y="919"/>
                    </a:lnTo>
                    <a:lnTo>
                      <a:pt x="707" y="902"/>
                    </a:lnTo>
                    <a:lnTo>
                      <a:pt x="730" y="883"/>
                    </a:lnTo>
                    <a:lnTo>
                      <a:pt x="753" y="865"/>
                    </a:lnTo>
                    <a:lnTo>
                      <a:pt x="774" y="845"/>
                    </a:lnTo>
                    <a:lnTo>
                      <a:pt x="795" y="825"/>
                    </a:lnTo>
                    <a:lnTo>
                      <a:pt x="815" y="805"/>
                    </a:lnTo>
                    <a:lnTo>
                      <a:pt x="833" y="784"/>
                    </a:lnTo>
                    <a:lnTo>
                      <a:pt x="852" y="763"/>
                    </a:lnTo>
                    <a:lnTo>
                      <a:pt x="869" y="740"/>
                    </a:lnTo>
                    <a:lnTo>
                      <a:pt x="886" y="719"/>
                    </a:lnTo>
                    <a:lnTo>
                      <a:pt x="901" y="696"/>
                    </a:lnTo>
                    <a:lnTo>
                      <a:pt x="916" y="673"/>
                    </a:lnTo>
                    <a:lnTo>
                      <a:pt x="929" y="649"/>
                    </a:lnTo>
                    <a:lnTo>
                      <a:pt x="942" y="625"/>
                    </a:lnTo>
                    <a:lnTo>
                      <a:pt x="953" y="602"/>
                    </a:lnTo>
                    <a:lnTo>
                      <a:pt x="964" y="577"/>
                    </a:lnTo>
                    <a:lnTo>
                      <a:pt x="974" y="552"/>
                    </a:lnTo>
                    <a:lnTo>
                      <a:pt x="984" y="527"/>
                    </a:lnTo>
                    <a:lnTo>
                      <a:pt x="991" y="502"/>
                    </a:lnTo>
                    <a:lnTo>
                      <a:pt x="997" y="476"/>
                    </a:lnTo>
                    <a:lnTo>
                      <a:pt x="1004" y="451"/>
                    </a:lnTo>
                    <a:lnTo>
                      <a:pt x="1008" y="425"/>
                    </a:lnTo>
                    <a:lnTo>
                      <a:pt x="1013" y="398"/>
                    </a:lnTo>
                    <a:lnTo>
                      <a:pt x="1015" y="371"/>
                    </a:lnTo>
                    <a:lnTo>
                      <a:pt x="1017" y="344"/>
                    </a:lnTo>
                    <a:lnTo>
                      <a:pt x="1017" y="317"/>
                    </a:lnTo>
                    <a:lnTo>
                      <a:pt x="1017" y="317"/>
                    </a:lnTo>
                    <a:lnTo>
                      <a:pt x="1017" y="301"/>
                    </a:lnTo>
                    <a:lnTo>
                      <a:pt x="1016" y="285"/>
                    </a:lnTo>
                    <a:lnTo>
                      <a:pt x="1014" y="269"/>
                    </a:lnTo>
                    <a:lnTo>
                      <a:pt x="1010" y="254"/>
                    </a:lnTo>
                    <a:lnTo>
                      <a:pt x="1007" y="238"/>
                    </a:lnTo>
                    <a:lnTo>
                      <a:pt x="1003" y="223"/>
                    </a:lnTo>
                    <a:lnTo>
                      <a:pt x="997" y="208"/>
                    </a:lnTo>
                    <a:lnTo>
                      <a:pt x="992" y="194"/>
                    </a:lnTo>
                    <a:lnTo>
                      <a:pt x="986" y="180"/>
                    </a:lnTo>
                    <a:lnTo>
                      <a:pt x="978" y="166"/>
                    </a:lnTo>
                    <a:lnTo>
                      <a:pt x="971" y="153"/>
                    </a:lnTo>
                    <a:lnTo>
                      <a:pt x="962" y="140"/>
                    </a:lnTo>
                    <a:lnTo>
                      <a:pt x="953" y="128"/>
                    </a:lnTo>
                    <a:lnTo>
                      <a:pt x="944" y="116"/>
                    </a:lnTo>
                    <a:lnTo>
                      <a:pt x="934" y="104"/>
                    </a:lnTo>
                    <a:lnTo>
                      <a:pt x="923" y="93"/>
                    </a:lnTo>
                    <a:lnTo>
                      <a:pt x="913" y="82"/>
                    </a:lnTo>
                    <a:lnTo>
                      <a:pt x="901" y="73"/>
                    </a:lnTo>
                    <a:lnTo>
                      <a:pt x="889" y="63"/>
                    </a:lnTo>
                    <a:lnTo>
                      <a:pt x="876" y="55"/>
                    </a:lnTo>
                    <a:lnTo>
                      <a:pt x="863" y="46"/>
                    </a:lnTo>
                    <a:lnTo>
                      <a:pt x="850" y="39"/>
                    </a:lnTo>
                    <a:lnTo>
                      <a:pt x="837" y="31"/>
                    </a:lnTo>
                    <a:lnTo>
                      <a:pt x="823" y="25"/>
                    </a:lnTo>
                    <a:lnTo>
                      <a:pt x="809" y="19"/>
                    </a:lnTo>
                    <a:lnTo>
                      <a:pt x="794" y="14"/>
                    </a:lnTo>
                    <a:lnTo>
                      <a:pt x="779" y="10"/>
                    </a:lnTo>
                    <a:lnTo>
                      <a:pt x="763" y="6"/>
                    </a:lnTo>
                    <a:lnTo>
                      <a:pt x="747" y="3"/>
                    </a:lnTo>
                    <a:lnTo>
                      <a:pt x="731" y="1"/>
                    </a:lnTo>
                    <a:lnTo>
                      <a:pt x="715" y="0"/>
                    </a:lnTo>
                    <a:lnTo>
                      <a:pt x="699" y="0"/>
                    </a:lnTo>
                    <a:lnTo>
                      <a:pt x="699" y="0"/>
                    </a:lnTo>
                    <a:close/>
                    <a:moveTo>
                      <a:pt x="508" y="950"/>
                    </a:moveTo>
                    <a:lnTo>
                      <a:pt x="508" y="950"/>
                    </a:lnTo>
                    <a:lnTo>
                      <a:pt x="482" y="937"/>
                    </a:lnTo>
                    <a:lnTo>
                      <a:pt x="457" y="924"/>
                    </a:lnTo>
                    <a:lnTo>
                      <a:pt x="433" y="909"/>
                    </a:lnTo>
                    <a:lnTo>
                      <a:pt x="408" y="894"/>
                    </a:lnTo>
                    <a:lnTo>
                      <a:pt x="386" y="879"/>
                    </a:lnTo>
                    <a:lnTo>
                      <a:pt x="363" y="863"/>
                    </a:lnTo>
                    <a:lnTo>
                      <a:pt x="342" y="846"/>
                    </a:lnTo>
                    <a:lnTo>
                      <a:pt x="320" y="829"/>
                    </a:lnTo>
                    <a:lnTo>
                      <a:pt x="300" y="812"/>
                    </a:lnTo>
                    <a:lnTo>
                      <a:pt x="281" y="794"/>
                    </a:lnTo>
                    <a:lnTo>
                      <a:pt x="263" y="776"/>
                    </a:lnTo>
                    <a:lnTo>
                      <a:pt x="244" y="757"/>
                    </a:lnTo>
                    <a:lnTo>
                      <a:pt x="227" y="738"/>
                    </a:lnTo>
                    <a:lnTo>
                      <a:pt x="211" y="719"/>
                    </a:lnTo>
                    <a:lnTo>
                      <a:pt x="196" y="699"/>
                    </a:lnTo>
                    <a:lnTo>
                      <a:pt x="181" y="679"/>
                    </a:lnTo>
                    <a:lnTo>
                      <a:pt x="167" y="659"/>
                    </a:lnTo>
                    <a:lnTo>
                      <a:pt x="154" y="637"/>
                    </a:lnTo>
                    <a:lnTo>
                      <a:pt x="141" y="617"/>
                    </a:lnTo>
                    <a:lnTo>
                      <a:pt x="131" y="595"/>
                    </a:lnTo>
                    <a:lnTo>
                      <a:pt x="120" y="573"/>
                    </a:lnTo>
                    <a:lnTo>
                      <a:pt x="110" y="551"/>
                    </a:lnTo>
                    <a:lnTo>
                      <a:pt x="102" y="529"/>
                    </a:lnTo>
                    <a:lnTo>
                      <a:pt x="93" y="506"/>
                    </a:lnTo>
                    <a:lnTo>
                      <a:pt x="87" y="484"/>
                    </a:lnTo>
                    <a:lnTo>
                      <a:pt x="80" y="460"/>
                    </a:lnTo>
                    <a:lnTo>
                      <a:pt x="75" y="437"/>
                    </a:lnTo>
                    <a:lnTo>
                      <a:pt x="70" y="413"/>
                    </a:lnTo>
                    <a:lnTo>
                      <a:pt x="67" y="389"/>
                    </a:lnTo>
                    <a:lnTo>
                      <a:pt x="65" y="366"/>
                    </a:lnTo>
                    <a:lnTo>
                      <a:pt x="63" y="342"/>
                    </a:lnTo>
                    <a:lnTo>
                      <a:pt x="63" y="317"/>
                    </a:lnTo>
                    <a:lnTo>
                      <a:pt x="63" y="317"/>
                    </a:lnTo>
                    <a:lnTo>
                      <a:pt x="63" y="305"/>
                    </a:lnTo>
                    <a:lnTo>
                      <a:pt x="64" y="292"/>
                    </a:lnTo>
                    <a:lnTo>
                      <a:pt x="66" y="279"/>
                    </a:lnTo>
                    <a:lnTo>
                      <a:pt x="68" y="267"/>
                    </a:lnTo>
                    <a:lnTo>
                      <a:pt x="75" y="242"/>
                    </a:lnTo>
                    <a:lnTo>
                      <a:pt x="83" y="219"/>
                    </a:lnTo>
                    <a:lnTo>
                      <a:pt x="94" y="196"/>
                    </a:lnTo>
                    <a:lnTo>
                      <a:pt x="106" y="176"/>
                    </a:lnTo>
                    <a:lnTo>
                      <a:pt x="121" y="157"/>
                    </a:lnTo>
                    <a:lnTo>
                      <a:pt x="137" y="138"/>
                    </a:lnTo>
                    <a:lnTo>
                      <a:pt x="155" y="121"/>
                    </a:lnTo>
                    <a:lnTo>
                      <a:pt x="176" y="107"/>
                    </a:lnTo>
                    <a:lnTo>
                      <a:pt x="196" y="94"/>
                    </a:lnTo>
                    <a:lnTo>
                      <a:pt x="219" y="84"/>
                    </a:lnTo>
                    <a:lnTo>
                      <a:pt x="242" y="75"/>
                    </a:lnTo>
                    <a:lnTo>
                      <a:pt x="266" y="69"/>
                    </a:lnTo>
                    <a:lnTo>
                      <a:pt x="279" y="66"/>
                    </a:lnTo>
                    <a:lnTo>
                      <a:pt x="291" y="64"/>
                    </a:lnTo>
                    <a:lnTo>
                      <a:pt x="304" y="63"/>
                    </a:lnTo>
                    <a:lnTo>
                      <a:pt x="317" y="63"/>
                    </a:lnTo>
                    <a:lnTo>
                      <a:pt x="317" y="63"/>
                    </a:lnTo>
                    <a:lnTo>
                      <a:pt x="337" y="64"/>
                    </a:lnTo>
                    <a:lnTo>
                      <a:pt x="356" y="66"/>
                    </a:lnTo>
                    <a:lnTo>
                      <a:pt x="374" y="70"/>
                    </a:lnTo>
                    <a:lnTo>
                      <a:pt x="392" y="75"/>
                    </a:lnTo>
                    <a:lnTo>
                      <a:pt x="411" y="81"/>
                    </a:lnTo>
                    <a:lnTo>
                      <a:pt x="428" y="89"/>
                    </a:lnTo>
                    <a:lnTo>
                      <a:pt x="444" y="98"/>
                    </a:lnTo>
                    <a:lnTo>
                      <a:pt x="460" y="108"/>
                    </a:lnTo>
                    <a:lnTo>
                      <a:pt x="460" y="108"/>
                    </a:lnTo>
                    <a:lnTo>
                      <a:pt x="443" y="130"/>
                    </a:lnTo>
                    <a:lnTo>
                      <a:pt x="427" y="153"/>
                    </a:lnTo>
                    <a:lnTo>
                      <a:pt x="414" y="178"/>
                    </a:lnTo>
                    <a:lnTo>
                      <a:pt x="402" y="204"/>
                    </a:lnTo>
                    <a:lnTo>
                      <a:pt x="398" y="218"/>
                    </a:lnTo>
                    <a:lnTo>
                      <a:pt x="393" y="231"/>
                    </a:lnTo>
                    <a:lnTo>
                      <a:pt x="389" y="245"/>
                    </a:lnTo>
                    <a:lnTo>
                      <a:pt x="386" y="258"/>
                    </a:lnTo>
                    <a:lnTo>
                      <a:pt x="384" y="273"/>
                    </a:lnTo>
                    <a:lnTo>
                      <a:pt x="383" y="288"/>
                    </a:lnTo>
                    <a:lnTo>
                      <a:pt x="382" y="302"/>
                    </a:lnTo>
                    <a:lnTo>
                      <a:pt x="381" y="317"/>
                    </a:lnTo>
                    <a:lnTo>
                      <a:pt x="381" y="317"/>
                    </a:lnTo>
                    <a:lnTo>
                      <a:pt x="382" y="324"/>
                    </a:lnTo>
                    <a:lnTo>
                      <a:pt x="384" y="330"/>
                    </a:lnTo>
                    <a:lnTo>
                      <a:pt x="386" y="336"/>
                    </a:lnTo>
                    <a:lnTo>
                      <a:pt x="390" y="340"/>
                    </a:lnTo>
                    <a:lnTo>
                      <a:pt x="394" y="344"/>
                    </a:lnTo>
                    <a:lnTo>
                      <a:pt x="400" y="348"/>
                    </a:lnTo>
                    <a:lnTo>
                      <a:pt x="406" y="349"/>
                    </a:lnTo>
                    <a:lnTo>
                      <a:pt x="413" y="350"/>
                    </a:lnTo>
                    <a:lnTo>
                      <a:pt x="413" y="350"/>
                    </a:lnTo>
                    <a:lnTo>
                      <a:pt x="419" y="349"/>
                    </a:lnTo>
                    <a:lnTo>
                      <a:pt x="425" y="348"/>
                    </a:lnTo>
                    <a:lnTo>
                      <a:pt x="431" y="344"/>
                    </a:lnTo>
                    <a:lnTo>
                      <a:pt x="435" y="340"/>
                    </a:lnTo>
                    <a:lnTo>
                      <a:pt x="440" y="336"/>
                    </a:lnTo>
                    <a:lnTo>
                      <a:pt x="442" y="330"/>
                    </a:lnTo>
                    <a:lnTo>
                      <a:pt x="444" y="324"/>
                    </a:lnTo>
                    <a:lnTo>
                      <a:pt x="445" y="317"/>
                    </a:lnTo>
                    <a:lnTo>
                      <a:pt x="445" y="317"/>
                    </a:lnTo>
                    <a:lnTo>
                      <a:pt x="445" y="304"/>
                    </a:lnTo>
                    <a:lnTo>
                      <a:pt x="446" y="290"/>
                    </a:lnTo>
                    <a:lnTo>
                      <a:pt x="448" y="276"/>
                    </a:lnTo>
                    <a:lnTo>
                      <a:pt x="450" y="263"/>
                    </a:lnTo>
                    <a:lnTo>
                      <a:pt x="453" y="250"/>
                    </a:lnTo>
                    <a:lnTo>
                      <a:pt x="458" y="237"/>
                    </a:lnTo>
                    <a:lnTo>
                      <a:pt x="462" y="224"/>
                    </a:lnTo>
                    <a:lnTo>
                      <a:pt x="467" y="211"/>
                    </a:lnTo>
                    <a:lnTo>
                      <a:pt x="474" y="199"/>
                    </a:lnTo>
                    <a:lnTo>
                      <a:pt x="480" y="189"/>
                    </a:lnTo>
                    <a:lnTo>
                      <a:pt x="487" y="177"/>
                    </a:lnTo>
                    <a:lnTo>
                      <a:pt x="495" y="166"/>
                    </a:lnTo>
                    <a:lnTo>
                      <a:pt x="503" y="155"/>
                    </a:lnTo>
                    <a:lnTo>
                      <a:pt x="511" y="146"/>
                    </a:lnTo>
                    <a:lnTo>
                      <a:pt x="521" y="136"/>
                    </a:lnTo>
                    <a:lnTo>
                      <a:pt x="531" y="128"/>
                    </a:lnTo>
                    <a:lnTo>
                      <a:pt x="531" y="128"/>
                    </a:lnTo>
                    <a:lnTo>
                      <a:pt x="546" y="115"/>
                    </a:lnTo>
                    <a:lnTo>
                      <a:pt x="546" y="115"/>
                    </a:lnTo>
                    <a:lnTo>
                      <a:pt x="549" y="113"/>
                    </a:lnTo>
                    <a:lnTo>
                      <a:pt x="549" y="113"/>
                    </a:lnTo>
                    <a:lnTo>
                      <a:pt x="565" y="102"/>
                    </a:lnTo>
                    <a:lnTo>
                      <a:pt x="565" y="102"/>
                    </a:lnTo>
                    <a:lnTo>
                      <a:pt x="569" y="100"/>
                    </a:lnTo>
                    <a:lnTo>
                      <a:pt x="569" y="100"/>
                    </a:lnTo>
                    <a:lnTo>
                      <a:pt x="584" y="91"/>
                    </a:lnTo>
                    <a:lnTo>
                      <a:pt x="584" y="91"/>
                    </a:lnTo>
                    <a:lnTo>
                      <a:pt x="591" y="88"/>
                    </a:lnTo>
                    <a:lnTo>
                      <a:pt x="591" y="88"/>
                    </a:lnTo>
                    <a:lnTo>
                      <a:pt x="606" y="81"/>
                    </a:lnTo>
                    <a:lnTo>
                      <a:pt x="606" y="81"/>
                    </a:lnTo>
                    <a:lnTo>
                      <a:pt x="613" y="78"/>
                    </a:lnTo>
                    <a:lnTo>
                      <a:pt x="613" y="78"/>
                    </a:lnTo>
                    <a:lnTo>
                      <a:pt x="628" y="74"/>
                    </a:lnTo>
                    <a:lnTo>
                      <a:pt x="628" y="74"/>
                    </a:lnTo>
                    <a:lnTo>
                      <a:pt x="637" y="72"/>
                    </a:lnTo>
                    <a:lnTo>
                      <a:pt x="637" y="72"/>
                    </a:lnTo>
                    <a:lnTo>
                      <a:pt x="651" y="69"/>
                    </a:lnTo>
                    <a:lnTo>
                      <a:pt x="651" y="69"/>
                    </a:lnTo>
                    <a:lnTo>
                      <a:pt x="664" y="66"/>
                    </a:lnTo>
                    <a:lnTo>
                      <a:pt x="664" y="66"/>
                    </a:lnTo>
                    <a:lnTo>
                      <a:pt x="675" y="64"/>
                    </a:lnTo>
                    <a:lnTo>
                      <a:pt x="675" y="64"/>
                    </a:lnTo>
                    <a:lnTo>
                      <a:pt x="699" y="63"/>
                    </a:lnTo>
                    <a:lnTo>
                      <a:pt x="699" y="63"/>
                    </a:lnTo>
                    <a:lnTo>
                      <a:pt x="712" y="63"/>
                    </a:lnTo>
                    <a:lnTo>
                      <a:pt x="725" y="64"/>
                    </a:lnTo>
                    <a:lnTo>
                      <a:pt x="738" y="66"/>
                    </a:lnTo>
                    <a:lnTo>
                      <a:pt x="750" y="69"/>
                    </a:lnTo>
                    <a:lnTo>
                      <a:pt x="774" y="75"/>
                    </a:lnTo>
                    <a:lnTo>
                      <a:pt x="798" y="84"/>
                    </a:lnTo>
                    <a:lnTo>
                      <a:pt x="820" y="94"/>
                    </a:lnTo>
                    <a:lnTo>
                      <a:pt x="841" y="107"/>
                    </a:lnTo>
                    <a:lnTo>
                      <a:pt x="860" y="121"/>
                    </a:lnTo>
                    <a:lnTo>
                      <a:pt x="878" y="138"/>
                    </a:lnTo>
                    <a:lnTo>
                      <a:pt x="896" y="157"/>
                    </a:lnTo>
                    <a:lnTo>
                      <a:pt x="910" y="176"/>
                    </a:lnTo>
                    <a:lnTo>
                      <a:pt x="922" y="196"/>
                    </a:lnTo>
                    <a:lnTo>
                      <a:pt x="933" y="219"/>
                    </a:lnTo>
                    <a:lnTo>
                      <a:pt x="942" y="242"/>
                    </a:lnTo>
                    <a:lnTo>
                      <a:pt x="948" y="267"/>
                    </a:lnTo>
                    <a:lnTo>
                      <a:pt x="950" y="279"/>
                    </a:lnTo>
                    <a:lnTo>
                      <a:pt x="952" y="292"/>
                    </a:lnTo>
                    <a:lnTo>
                      <a:pt x="953" y="305"/>
                    </a:lnTo>
                    <a:lnTo>
                      <a:pt x="953" y="317"/>
                    </a:lnTo>
                    <a:lnTo>
                      <a:pt x="953" y="317"/>
                    </a:lnTo>
                    <a:lnTo>
                      <a:pt x="952" y="342"/>
                    </a:lnTo>
                    <a:lnTo>
                      <a:pt x="951" y="366"/>
                    </a:lnTo>
                    <a:lnTo>
                      <a:pt x="949" y="389"/>
                    </a:lnTo>
                    <a:lnTo>
                      <a:pt x="946" y="413"/>
                    </a:lnTo>
                    <a:lnTo>
                      <a:pt x="942" y="437"/>
                    </a:lnTo>
                    <a:lnTo>
                      <a:pt x="936" y="460"/>
                    </a:lnTo>
                    <a:lnTo>
                      <a:pt x="930" y="484"/>
                    </a:lnTo>
                    <a:lnTo>
                      <a:pt x="923" y="506"/>
                    </a:lnTo>
                    <a:lnTo>
                      <a:pt x="915" y="529"/>
                    </a:lnTo>
                    <a:lnTo>
                      <a:pt x="906" y="551"/>
                    </a:lnTo>
                    <a:lnTo>
                      <a:pt x="897" y="573"/>
                    </a:lnTo>
                    <a:lnTo>
                      <a:pt x="886" y="595"/>
                    </a:lnTo>
                    <a:lnTo>
                      <a:pt x="875" y="617"/>
                    </a:lnTo>
                    <a:lnTo>
                      <a:pt x="862" y="637"/>
                    </a:lnTo>
                    <a:lnTo>
                      <a:pt x="849" y="659"/>
                    </a:lnTo>
                    <a:lnTo>
                      <a:pt x="835" y="679"/>
                    </a:lnTo>
                    <a:lnTo>
                      <a:pt x="820" y="699"/>
                    </a:lnTo>
                    <a:lnTo>
                      <a:pt x="805" y="719"/>
                    </a:lnTo>
                    <a:lnTo>
                      <a:pt x="788" y="738"/>
                    </a:lnTo>
                    <a:lnTo>
                      <a:pt x="771" y="757"/>
                    </a:lnTo>
                    <a:lnTo>
                      <a:pt x="754" y="776"/>
                    </a:lnTo>
                    <a:lnTo>
                      <a:pt x="735" y="794"/>
                    </a:lnTo>
                    <a:lnTo>
                      <a:pt x="715" y="812"/>
                    </a:lnTo>
                    <a:lnTo>
                      <a:pt x="695" y="829"/>
                    </a:lnTo>
                    <a:lnTo>
                      <a:pt x="675" y="846"/>
                    </a:lnTo>
                    <a:lnTo>
                      <a:pt x="653" y="863"/>
                    </a:lnTo>
                    <a:lnTo>
                      <a:pt x="631" y="879"/>
                    </a:lnTo>
                    <a:lnTo>
                      <a:pt x="607" y="894"/>
                    </a:lnTo>
                    <a:lnTo>
                      <a:pt x="583" y="909"/>
                    </a:lnTo>
                    <a:lnTo>
                      <a:pt x="559" y="924"/>
                    </a:lnTo>
                    <a:lnTo>
                      <a:pt x="534" y="937"/>
                    </a:lnTo>
                    <a:lnTo>
                      <a:pt x="508" y="950"/>
                    </a:lnTo>
                    <a:lnTo>
                      <a:pt x="508" y="950"/>
                    </a:lnTo>
                    <a:close/>
                    <a:moveTo>
                      <a:pt x="699" y="126"/>
                    </a:moveTo>
                    <a:lnTo>
                      <a:pt x="699" y="126"/>
                    </a:lnTo>
                    <a:lnTo>
                      <a:pt x="693" y="128"/>
                    </a:lnTo>
                    <a:lnTo>
                      <a:pt x="686" y="130"/>
                    </a:lnTo>
                    <a:lnTo>
                      <a:pt x="681" y="132"/>
                    </a:lnTo>
                    <a:lnTo>
                      <a:pt x="677" y="136"/>
                    </a:lnTo>
                    <a:lnTo>
                      <a:pt x="672" y="140"/>
                    </a:lnTo>
                    <a:lnTo>
                      <a:pt x="669" y="147"/>
                    </a:lnTo>
                    <a:lnTo>
                      <a:pt x="668" y="152"/>
                    </a:lnTo>
                    <a:lnTo>
                      <a:pt x="667" y="159"/>
                    </a:lnTo>
                    <a:lnTo>
                      <a:pt x="667" y="159"/>
                    </a:lnTo>
                    <a:lnTo>
                      <a:pt x="668" y="165"/>
                    </a:lnTo>
                    <a:lnTo>
                      <a:pt x="669" y="172"/>
                    </a:lnTo>
                    <a:lnTo>
                      <a:pt x="672" y="177"/>
                    </a:lnTo>
                    <a:lnTo>
                      <a:pt x="677" y="181"/>
                    </a:lnTo>
                    <a:lnTo>
                      <a:pt x="681" y="185"/>
                    </a:lnTo>
                    <a:lnTo>
                      <a:pt x="686" y="188"/>
                    </a:lnTo>
                    <a:lnTo>
                      <a:pt x="693" y="190"/>
                    </a:lnTo>
                    <a:lnTo>
                      <a:pt x="699" y="191"/>
                    </a:lnTo>
                    <a:lnTo>
                      <a:pt x="699" y="191"/>
                    </a:lnTo>
                    <a:lnTo>
                      <a:pt x="712" y="191"/>
                    </a:lnTo>
                    <a:lnTo>
                      <a:pt x="725" y="193"/>
                    </a:lnTo>
                    <a:lnTo>
                      <a:pt x="737" y="196"/>
                    </a:lnTo>
                    <a:lnTo>
                      <a:pt x="749" y="201"/>
                    </a:lnTo>
                    <a:lnTo>
                      <a:pt x="759" y="206"/>
                    </a:lnTo>
                    <a:lnTo>
                      <a:pt x="770" y="212"/>
                    </a:lnTo>
                    <a:lnTo>
                      <a:pt x="780" y="220"/>
                    </a:lnTo>
                    <a:lnTo>
                      <a:pt x="789" y="227"/>
                    </a:lnTo>
                    <a:lnTo>
                      <a:pt x="797" y="237"/>
                    </a:lnTo>
                    <a:lnTo>
                      <a:pt x="804" y="247"/>
                    </a:lnTo>
                    <a:lnTo>
                      <a:pt x="811" y="257"/>
                    </a:lnTo>
                    <a:lnTo>
                      <a:pt x="816" y="268"/>
                    </a:lnTo>
                    <a:lnTo>
                      <a:pt x="820" y="280"/>
                    </a:lnTo>
                    <a:lnTo>
                      <a:pt x="824" y="292"/>
                    </a:lnTo>
                    <a:lnTo>
                      <a:pt x="826" y="305"/>
                    </a:lnTo>
                    <a:lnTo>
                      <a:pt x="826" y="317"/>
                    </a:lnTo>
                    <a:lnTo>
                      <a:pt x="826" y="317"/>
                    </a:lnTo>
                    <a:lnTo>
                      <a:pt x="827" y="324"/>
                    </a:lnTo>
                    <a:lnTo>
                      <a:pt x="829" y="330"/>
                    </a:lnTo>
                    <a:lnTo>
                      <a:pt x="831" y="336"/>
                    </a:lnTo>
                    <a:lnTo>
                      <a:pt x="835" y="340"/>
                    </a:lnTo>
                    <a:lnTo>
                      <a:pt x="840" y="344"/>
                    </a:lnTo>
                    <a:lnTo>
                      <a:pt x="845" y="348"/>
                    </a:lnTo>
                    <a:lnTo>
                      <a:pt x="852" y="349"/>
                    </a:lnTo>
                    <a:lnTo>
                      <a:pt x="858" y="350"/>
                    </a:lnTo>
                    <a:lnTo>
                      <a:pt x="858" y="350"/>
                    </a:lnTo>
                    <a:lnTo>
                      <a:pt x="864" y="349"/>
                    </a:lnTo>
                    <a:lnTo>
                      <a:pt x="870" y="348"/>
                    </a:lnTo>
                    <a:lnTo>
                      <a:pt x="876" y="344"/>
                    </a:lnTo>
                    <a:lnTo>
                      <a:pt x="881" y="340"/>
                    </a:lnTo>
                    <a:lnTo>
                      <a:pt x="885" y="336"/>
                    </a:lnTo>
                    <a:lnTo>
                      <a:pt x="887" y="330"/>
                    </a:lnTo>
                    <a:lnTo>
                      <a:pt x="889" y="324"/>
                    </a:lnTo>
                    <a:lnTo>
                      <a:pt x="890" y="317"/>
                    </a:lnTo>
                    <a:lnTo>
                      <a:pt x="890" y="317"/>
                    </a:lnTo>
                    <a:lnTo>
                      <a:pt x="889" y="298"/>
                    </a:lnTo>
                    <a:lnTo>
                      <a:pt x="886" y="279"/>
                    </a:lnTo>
                    <a:lnTo>
                      <a:pt x="882" y="261"/>
                    </a:lnTo>
                    <a:lnTo>
                      <a:pt x="875" y="243"/>
                    </a:lnTo>
                    <a:lnTo>
                      <a:pt x="867" y="227"/>
                    </a:lnTo>
                    <a:lnTo>
                      <a:pt x="857" y="211"/>
                    </a:lnTo>
                    <a:lnTo>
                      <a:pt x="846" y="196"/>
                    </a:lnTo>
                    <a:lnTo>
                      <a:pt x="833" y="183"/>
                    </a:lnTo>
                    <a:lnTo>
                      <a:pt x="820" y="170"/>
                    </a:lnTo>
                    <a:lnTo>
                      <a:pt x="805" y="160"/>
                    </a:lnTo>
                    <a:lnTo>
                      <a:pt x="789" y="150"/>
                    </a:lnTo>
                    <a:lnTo>
                      <a:pt x="773" y="142"/>
                    </a:lnTo>
                    <a:lnTo>
                      <a:pt x="756" y="135"/>
                    </a:lnTo>
                    <a:lnTo>
                      <a:pt x="738" y="131"/>
                    </a:lnTo>
                    <a:lnTo>
                      <a:pt x="719" y="128"/>
                    </a:lnTo>
                    <a:lnTo>
                      <a:pt x="699" y="126"/>
                    </a:lnTo>
                    <a:lnTo>
                      <a:pt x="699" y="126"/>
                    </a:lnTo>
                    <a:close/>
                  </a:path>
                </a:pathLst>
              </a:custGeom>
              <a:solidFill>
                <a:srgbClr val="E5A9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5261451" y="2804160"/>
            <a:ext cx="1669098" cy="1669098"/>
            <a:chOff x="5261451" y="2664460"/>
            <a:chExt cx="1669098" cy="1669098"/>
          </a:xfrm>
        </p:grpSpPr>
        <p:sp>
          <p:nvSpPr>
            <p:cNvPr id="24" name="任意多边形 23"/>
            <p:cNvSpPr/>
            <p:nvPr/>
          </p:nvSpPr>
          <p:spPr>
            <a:xfrm>
              <a:off x="5261451" y="2664460"/>
              <a:ext cx="1669098" cy="1669098"/>
            </a:xfrm>
            <a:custGeom>
              <a:avLst/>
              <a:gdLst>
                <a:gd name="connsiteX0" fmla="*/ 800633 w 1669098"/>
                <a:gd name="connsiteY0" fmla="*/ 0 h 1669098"/>
                <a:gd name="connsiteX1" fmla="*/ 868465 w 1669098"/>
                <a:gd name="connsiteY1" fmla="*/ 0 h 1669098"/>
                <a:gd name="connsiteX2" fmla="*/ 885423 w 1669098"/>
                <a:gd name="connsiteY2" fmla="*/ 16958 h 1669098"/>
                <a:gd name="connsiteX3" fmla="*/ 885423 w 1669098"/>
                <a:gd name="connsiteY3" fmla="*/ 76706 h 1669098"/>
                <a:gd name="connsiteX4" fmla="*/ 912297 w 1669098"/>
                <a:gd name="connsiteY4" fmla="*/ 78063 h 1669098"/>
                <a:gd name="connsiteX5" fmla="*/ 981741 w 1669098"/>
                <a:gd name="connsiteY5" fmla="*/ 88661 h 1669098"/>
                <a:gd name="connsiteX6" fmla="*/ 997017 w 1669098"/>
                <a:gd name="connsiteY6" fmla="*/ 31650 h 1669098"/>
                <a:gd name="connsiteX7" fmla="*/ 1017786 w 1669098"/>
                <a:gd name="connsiteY7" fmla="*/ 19658 h 1669098"/>
                <a:gd name="connsiteX8" fmla="*/ 1083307 w 1669098"/>
                <a:gd name="connsiteY8" fmla="*/ 37215 h 1669098"/>
                <a:gd name="connsiteX9" fmla="*/ 1095298 w 1669098"/>
                <a:gd name="connsiteY9" fmla="*/ 57984 h 1669098"/>
                <a:gd name="connsiteX10" fmla="*/ 1079226 w 1669098"/>
                <a:gd name="connsiteY10" fmla="*/ 117966 h 1669098"/>
                <a:gd name="connsiteX11" fmla="*/ 1130536 w 1669098"/>
                <a:gd name="connsiteY11" fmla="*/ 133894 h 1669098"/>
                <a:gd name="connsiteX12" fmla="*/ 1168448 w 1669098"/>
                <a:gd name="connsiteY12" fmla="*/ 154472 h 1669098"/>
                <a:gd name="connsiteX13" fmla="*/ 1199286 w 1669098"/>
                <a:gd name="connsiteY13" fmla="*/ 101058 h 1669098"/>
                <a:gd name="connsiteX14" fmla="*/ 1222451 w 1669098"/>
                <a:gd name="connsiteY14" fmla="*/ 94851 h 1669098"/>
                <a:gd name="connsiteX15" fmla="*/ 1281196 w 1669098"/>
                <a:gd name="connsiteY15" fmla="*/ 128766 h 1669098"/>
                <a:gd name="connsiteX16" fmla="*/ 1287403 w 1669098"/>
                <a:gd name="connsiteY16" fmla="*/ 151932 h 1669098"/>
                <a:gd name="connsiteX17" fmla="*/ 1257903 w 1669098"/>
                <a:gd name="connsiteY17" fmla="*/ 203027 h 1669098"/>
                <a:gd name="connsiteX18" fmla="*/ 1259703 w 1669098"/>
                <a:gd name="connsiteY18" fmla="*/ 204003 h 1669098"/>
                <a:gd name="connsiteX19" fmla="*/ 1332821 w 1669098"/>
                <a:gd name="connsiteY19" fmla="*/ 264331 h 1669098"/>
                <a:gd name="connsiteX20" fmla="*/ 1376700 w 1669098"/>
                <a:gd name="connsiteY20" fmla="*/ 220452 h 1669098"/>
                <a:gd name="connsiteX21" fmla="*/ 1400682 w 1669098"/>
                <a:gd name="connsiteY21" fmla="*/ 220452 h 1669098"/>
                <a:gd name="connsiteX22" fmla="*/ 1448646 w 1669098"/>
                <a:gd name="connsiteY22" fmla="*/ 268416 h 1669098"/>
                <a:gd name="connsiteX23" fmla="*/ 1448646 w 1669098"/>
                <a:gd name="connsiteY23" fmla="*/ 292398 h 1669098"/>
                <a:gd name="connsiteX24" fmla="*/ 1404767 w 1669098"/>
                <a:gd name="connsiteY24" fmla="*/ 336277 h 1669098"/>
                <a:gd name="connsiteX25" fmla="*/ 1465095 w 1669098"/>
                <a:gd name="connsiteY25" fmla="*/ 409395 h 1669098"/>
                <a:gd name="connsiteX26" fmla="*/ 1466071 w 1669098"/>
                <a:gd name="connsiteY26" fmla="*/ 411195 h 1669098"/>
                <a:gd name="connsiteX27" fmla="*/ 1517167 w 1669098"/>
                <a:gd name="connsiteY27" fmla="*/ 381695 h 1669098"/>
                <a:gd name="connsiteX28" fmla="*/ 1540332 w 1669098"/>
                <a:gd name="connsiteY28" fmla="*/ 387902 h 1669098"/>
                <a:gd name="connsiteX29" fmla="*/ 1574248 w 1669098"/>
                <a:gd name="connsiteY29" fmla="*/ 446647 h 1669098"/>
                <a:gd name="connsiteX30" fmla="*/ 1568041 w 1669098"/>
                <a:gd name="connsiteY30" fmla="*/ 469812 h 1669098"/>
                <a:gd name="connsiteX31" fmla="*/ 1514626 w 1669098"/>
                <a:gd name="connsiteY31" fmla="*/ 500651 h 1669098"/>
                <a:gd name="connsiteX32" fmla="*/ 1535204 w 1669098"/>
                <a:gd name="connsiteY32" fmla="*/ 538562 h 1669098"/>
                <a:gd name="connsiteX33" fmla="*/ 1551132 w 1669098"/>
                <a:gd name="connsiteY33" fmla="*/ 589872 h 1669098"/>
                <a:gd name="connsiteX34" fmla="*/ 1611114 w 1669098"/>
                <a:gd name="connsiteY34" fmla="*/ 573800 h 1669098"/>
                <a:gd name="connsiteX35" fmla="*/ 1631883 w 1669098"/>
                <a:gd name="connsiteY35" fmla="*/ 585792 h 1669098"/>
                <a:gd name="connsiteX36" fmla="*/ 1649440 w 1669098"/>
                <a:gd name="connsiteY36" fmla="*/ 651312 h 1669098"/>
                <a:gd name="connsiteX37" fmla="*/ 1637448 w 1669098"/>
                <a:gd name="connsiteY37" fmla="*/ 672081 h 1669098"/>
                <a:gd name="connsiteX38" fmla="*/ 1580437 w 1669098"/>
                <a:gd name="connsiteY38" fmla="*/ 687357 h 1669098"/>
                <a:gd name="connsiteX39" fmla="*/ 1591035 w 1669098"/>
                <a:gd name="connsiteY39" fmla="*/ 756801 h 1669098"/>
                <a:gd name="connsiteX40" fmla="*/ 1592392 w 1669098"/>
                <a:gd name="connsiteY40" fmla="*/ 783675 h 1669098"/>
                <a:gd name="connsiteX41" fmla="*/ 1652140 w 1669098"/>
                <a:gd name="connsiteY41" fmla="*/ 783675 h 1669098"/>
                <a:gd name="connsiteX42" fmla="*/ 1669098 w 1669098"/>
                <a:gd name="connsiteY42" fmla="*/ 800633 h 1669098"/>
                <a:gd name="connsiteX43" fmla="*/ 1669098 w 1669098"/>
                <a:gd name="connsiteY43" fmla="*/ 868465 h 1669098"/>
                <a:gd name="connsiteX44" fmla="*/ 1652140 w 1669098"/>
                <a:gd name="connsiteY44" fmla="*/ 885423 h 1669098"/>
                <a:gd name="connsiteX45" fmla="*/ 1592392 w 1669098"/>
                <a:gd name="connsiteY45" fmla="*/ 885423 h 1669098"/>
                <a:gd name="connsiteX46" fmla="*/ 1591035 w 1669098"/>
                <a:gd name="connsiteY46" fmla="*/ 912297 h 1669098"/>
                <a:gd name="connsiteX47" fmla="*/ 1580437 w 1669098"/>
                <a:gd name="connsiteY47" fmla="*/ 981741 h 1669098"/>
                <a:gd name="connsiteX48" fmla="*/ 1637448 w 1669098"/>
                <a:gd name="connsiteY48" fmla="*/ 997017 h 1669098"/>
                <a:gd name="connsiteX49" fmla="*/ 1649440 w 1669098"/>
                <a:gd name="connsiteY49" fmla="*/ 1017786 h 1669098"/>
                <a:gd name="connsiteX50" fmla="*/ 1631883 w 1669098"/>
                <a:gd name="connsiteY50" fmla="*/ 1083307 h 1669098"/>
                <a:gd name="connsiteX51" fmla="*/ 1611114 w 1669098"/>
                <a:gd name="connsiteY51" fmla="*/ 1095298 h 1669098"/>
                <a:gd name="connsiteX52" fmla="*/ 1551132 w 1669098"/>
                <a:gd name="connsiteY52" fmla="*/ 1079226 h 1669098"/>
                <a:gd name="connsiteX53" fmla="*/ 1535204 w 1669098"/>
                <a:gd name="connsiteY53" fmla="*/ 1130536 h 1669098"/>
                <a:gd name="connsiteX54" fmla="*/ 1514626 w 1669098"/>
                <a:gd name="connsiteY54" fmla="*/ 1168447 h 1669098"/>
                <a:gd name="connsiteX55" fmla="*/ 1568041 w 1669098"/>
                <a:gd name="connsiteY55" fmla="*/ 1199286 h 1669098"/>
                <a:gd name="connsiteX56" fmla="*/ 1574248 w 1669098"/>
                <a:gd name="connsiteY56" fmla="*/ 1222451 h 1669098"/>
                <a:gd name="connsiteX57" fmla="*/ 1540332 w 1669098"/>
                <a:gd name="connsiteY57" fmla="*/ 1281196 h 1669098"/>
                <a:gd name="connsiteX58" fmla="*/ 1517167 w 1669098"/>
                <a:gd name="connsiteY58" fmla="*/ 1287403 h 1669098"/>
                <a:gd name="connsiteX59" fmla="*/ 1466071 w 1669098"/>
                <a:gd name="connsiteY59" fmla="*/ 1257903 h 1669098"/>
                <a:gd name="connsiteX60" fmla="*/ 1465095 w 1669098"/>
                <a:gd name="connsiteY60" fmla="*/ 1259703 h 1669098"/>
                <a:gd name="connsiteX61" fmla="*/ 1404767 w 1669098"/>
                <a:gd name="connsiteY61" fmla="*/ 1332821 h 1669098"/>
                <a:gd name="connsiteX62" fmla="*/ 1448646 w 1669098"/>
                <a:gd name="connsiteY62" fmla="*/ 1376700 h 1669098"/>
                <a:gd name="connsiteX63" fmla="*/ 1448646 w 1669098"/>
                <a:gd name="connsiteY63" fmla="*/ 1400682 h 1669098"/>
                <a:gd name="connsiteX64" fmla="*/ 1400682 w 1669098"/>
                <a:gd name="connsiteY64" fmla="*/ 1448647 h 1669098"/>
                <a:gd name="connsiteX65" fmla="*/ 1376700 w 1669098"/>
                <a:gd name="connsiteY65" fmla="*/ 1448647 h 1669098"/>
                <a:gd name="connsiteX66" fmla="*/ 1332820 w 1669098"/>
                <a:gd name="connsiteY66" fmla="*/ 1404767 h 1669098"/>
                <a:gd name="connsiteX67" fmla="*/ 1259703 w 1669098"/>
                <a:gd name="connsiteY67" fmla="*/ 1465095 h 1669098"/>
                <a:gd name="connsiteX68" fmla="*/ 1257903 w 1669098"/>
                <a:gd name="connsiteY68" fmla="*/ 1466071 h 1669098"/>
                <a:gd name="connsiteX69" fmla="*/ 1287403 w 1669098"/>
                <a:gd name="connsiteY69" fmla="*/ 1517167 h 1669098"/>
                <a:gd name="connsiteX70" fmla="*/ 1281196 w 1669098"/>
                <a:gd name="connsiteY70" fmla="*/ 1540332 h 1669098"/>
                <a:gd name="connsiteX71" fmla="*/ 1222451 w 1669098"/>
                <a:gd name="connsiteY71" fmla="*/ 1574248 h 1669098"/>
                <a:gd name="connsiteX72" fmla="*/ 1199286 w 1669098"/>
                <a:gd name="connsiteY72" fmla="*/ 1568041 h 1669098"/>
                <a:gd name="connsiteX73" fmla="*/ 1168447 w 1669098"/>
                <a:gd name="connsiteY73" fmla="*/ 1514626 h 1669098"/>
                <a:gd name="connsiteX74" fmla="*/ 1130536 w 1669098"/>
                <a:gd name="connsiteY74" fmla="*/ 1535204 h 1669098"/>
                <a:gd name="connsiteX75" fmla="*/ 1079226 w 1669098"/>
                <a:gd name="connsiteY75" fmla="*/ 1551132 h 1669098"/>
                <a:gd name="connsiteX76" fmla="*/ 1095298 w 1669098"/>
                <a:gd name="connsiteY76" fmla="*/ 1611114 h 1669098"/>
                <a:gd name="connsiteX77" fmla="*/ 1083307 w 1669098"/>
                <a:gd name="connsiteY77" fmla="*/ 1631883 h 1669098"/>
                <a:gd name="connsiteX78" fmla="*/ 1017786 w 1669098"/>
                <a:gd name="connsiteY78" fmla="*/ 1649440 h 1669098"/>
                <a:gd name="connsiteX79" fmla="*/ 997017 w 1669098"/>
                <a:gd name="connsiteY79" fmla="*/ 1637448 h 1669098"/>
                <a:gd name="connsiteX80" fmla="*/ 981741 w 1669098"/>
                <a:gd name="connsiteY80" fmla="*/ 1580437 h 1669098"/>
                <a:gd name="connsiteX81" fmla="*/ 912297 w 1669098"/>
                <a:gd name="connsiteY81" fmla="*/ 1591035 h 1669098"/>
                <a:gd name="connsiteX82" fmla="*/ 885423 w 1669098"/>
                <a:gd name="connsiteY82" fmla="*/ 1592392 h 1669098"/>
                <a:gd name="connsiteX83" fmla="*/ 885423 w 1669098"/>
                <a:gd name="connsiteY83" fmla="*/ 1652140 h 1669098"/>
                <a:gd name="connsiteX84" fmla="*/ 868465 w 1669098"/>
                <a:gd name="connsiteY84" fmla="*/ 1669098 h 1669098"/>
                <a:gd name="connsiteX85" fmla="*/ 800633 w 1669098"/>
                <a:gd name="connsiteY85" fmla="*/ 1669098 h 1669098"/>
                <a:gd name="connsiteX86" fmla="*/ 783675 w 1669098"/>
                <a:gd name="connsiteY86" fmla="*/ 1652140 h 1669098"/>
                <a:gd name="connsiteX87" fmla="*/ 783675 w 1669098"/>
                <a:gd name="connsiteY87" fmla="*/ 1592392 h 1669098"/>
                <a:gd name="connsiteX88" fmla="*/ 756801 w 1669098"/>
                <a:gd name="connsiteY88" fmla="*/ 1591035 h 1669098"/>
                <a:gd name="connsiteX89" fmla="*/ 687357 w 1669098"/>
                <a:gd name="connsiteY89" fmla="*/ 1580437 h 1669098"/>
                <a:gd name="connsiteX90" fmla="*/ 672081 w 1669098"/>
                <a:gd name="connsiteY90" fmla="*/ 1637448 h 1669098"/>
                <a:gd name="connsiteX91" fmla="*/ 651312 w 1669098"/>
                <a:gd name="connsiteY91" fmla="*/ 1649440 h 1669098"/>
                <a:gd name="connsiteX92" fmla="*/ 585791 w 1669098"/>
                <a:gd name="connsiteY92" fmla="*/ 1631883 h 1669098"/>
                <a:gd name="connsiteX93" fmla="*/ 573800 w 1669098"/>
                <a:gd name="connsiteY93" fmla="*/ 1611114 h 1669098"/>
                <a:gd name="connsiteX94" fmla="*/ 589872 w 1669098"/>
                <a:gd name="connsiteY94" fmla="*/ 1551132 h 1669098"/>
                <a:gd name="connsiteX95" fmla="*/ 538562 w 1669098"/>
                <a:gd name="connsiteY95" fmla="*/ 1535204 h 1669098"/>
                <a:gd name="connsiteX96" fmla="*/ 500651 w 1669098"/>
                <a:gd name="connsiteY96" fmla="*/ 1514626 h 1669098"/>
                <a:gd name="connsiteX97" fmla="*/ 469812 w 1669098"/>
                <a:gd name="connsiteY97" fmla="*/ 1568041 h 1669098"/>
                <a:gd name="connsiteX98" fmla="*/ 446647 w 1669098"/>
                <a:gd name="connsiteY98" fmla="*/ 1574248 h 1669098"/>
                <a:gd name="connsiteX99" fmla="*/ 387902 w 1669098"/>
                <a:gd name="connsiteY99" fmla="*/ 1540332 h 1669098"/>
                <a:gd name="connsiteX100" fmla="*/ 381695 w 1669098"/>
                <a:gd name="connsiteY100" fmla="*/ 1517167 h 1669098"/>
                <a:gd name="connsiteX101" fmla="*/ 411195 w 1669098"/>
                <a:gd name="connsiteY101" fmla="*/ 1466071 h 1669098"/>
                <a:gd name="connsiteX102" fmla="*/ 409395 w 1669098"/>
                <a:gd name="connsiteY102" fmla="*/ 1465095 h 1669098"/>
                <a:gd name="connsiteX103" fmla="*/ 336278 w 1669098"/>
                <a:gd name="connsiteY103" fmla="*/ 1404767 h 1669098"/>
                <a:gd name="connsiteX104" fmla="*/ 292398 w 1669098"/>
                <a:gd name="connsiteY104" fmla="*/ 1448647 h 1669098"/>
                <a:gd name="connsiteX105" fmla="*/ 268416 w 1669098"/>
                <a:gd name="connsiteY105" fmla="*/ 1448647 h 1669098"/>
                <a:gd name="connsiteX106" fmla="*/ 220452 w 1669098"/>
                <a:gd name="connsiteY106" fmla="*/ 1400682 h 1669098"/>
                <a:gd name="connsiteX107" fmla="*/ 220452 w 1669098"/>
                <a:gd name="connsiteY107" fmla="*/ 1376700 h 1669098"/>
                <a:gd name="connsiteX108" fmla="*/ 264331 w 1669098"/>
                <a:gd name="connsiteY108" fmla="*/ 1332821 h 1669098"/>
                <a:gd name="connsiteX109" fmla="*/ 204003 w 1669098"/>
                <a:gd name="connsiteY109" fmla="*/ 1259703 h 1669098"/>
                <a:gd name="connsiteX110" fmla="*/ 203027 w 1669098"/>
                <a:gd name="connsiteY110" fmla="*/ 1257903 h 1669098"/>
                <a:gd name="connsiteX111" fmla="*/ 151931 w 1669098"/>
                <a:gd name="connsiteY111" fmla="*/ 1287403 h 1669098"/>
                <a:gd name="connsiteX112" fmla="*/ 128766 w 1669098"/>
                <a:gd name="connsiteY112" fmla="*/ 1281196 h 1669098"/>
                <a:gd name="connsiteX113" fmla="*/ 94850 w 1669098"/>
                <a:gd name="connsiteY113" fmla="*/ 1222451 h 1669098"/>
                <a:gd name="connsiteX114" fmla="*/ 101057 w 1669098"/>
                <a:gd name="connsiteY114" fmla="*/ 1199286 h 1669098"/>
                <a:gd name="connsiteX115" fmla="*/ 154472 w 1669098"/>
                <a:gd name="connsiteY115" fmla="*/ 1168447 h 1669098"/>
                <a:gd name="connsiteX116" fmla="*/ 133894 w 1669098"/>
                <a:gd name="connsiteY116" fmla="*/ 1130536 h 1669098"/>
                <a:gd name="connsiteX117" fmla="*/ 117966 w 1669098"/>
                <a:gd name="connsiteY117" fmla="*/ 1079226 h 1669098"/>
                <a:gd name="connsiteX118" fmla="*/ 57984 w 1669098"/>
                <a:gd name="connsiteY118" fmla="*/ 1095298 h 1669098"/>
                <a:gd name="connsiteX119" fmla="*/ 37215 w 1669098"/>
                <a:gd name="connsiteY119" fmla="*/ 1083307 h 1669098"/>
                <a:gd name="connsiteX120" fmla="*/ 19658 w 1669098"/>
                <a:gd name="connsiteY120" fmla="*/ 1017786 h 1669098"/>
                <a:gd name="connsiteX121" fmla="*/ 31650 w 1669098"/>
                <a:gd name="connsiteY121" fmla="*/ 997017 h 1669098"/>
                <a:gd name="connsiteX122" fmla="*/ 88661 w 1669098"/>
                <a:gd name="connsiteY122" fmla="*/ 981741 h 1669098"/>
                <a:gd name="connsiteX123" fmla="*/ 78063 w 1669098"/>
                <a:gd name="connsiteY123" fmla="*/ 912297 h 1669098"/>
                <a:gd name="connsiteX124" fmla="*/ 76706 w 1669098"/>
                <a:gd name="connsiteY124" fmla="*/ 885423 h 1669098"/>
                <a:gd name="connsiteX125" fmla="*/ 16958 w 1669098"/>
                <a:gd name="connsiteY125" fmla="*/ 885423 h 1669098"/>
                <a:gd name="connsiteX126" fmla="*/ 0 w 1669098"/>
                <a:gd name="connsiteY126" fmla="*/ 868465 h 1669098"/>
                <a:gd name="connsiteX127" fmla="*/ 0 w 1669098"/>
                <a:gd name="connsiteY127" fmla="*/ 800633 h 1669098"/>
                <a:gd name="connsiteX128" fmla="*/ 16958 w 1669098"/>
                <a:gd name="connsiteY128" fmla="*/ 783675 h 1669098"/>
                <a:gd name="connsiteX129" fmla="*/ 76706 w 1669098"/>
                <a:gd name="connsiteY129" fmla="*/ 783675 h 1669098"/>
                <a:gd name="connsiteX130" fmla="*/ 78063 w 1669098"/>
                <a:gd name="connsiteY130" fmla="*/ 756801 h 1669098"/>
                <a:gd name="connsiteX131" fmla="*/ 88661 w 1669098"/>
                <a:gd name="connsiteY131" fmla="*/ 687357 h 1669098"/>
                <a:gd name="connsiteX132" fmla="*/ 31650 w 1669098"/>
                <a:gd name="connsiteY132" fmla="*/ 672081 h 1669098"/>
                <a:gd name="connsiteX133" fmla="*/ 19658 w 1669098"/>
                <a:gd name="connsiteY133" fmla="*/ 651312 h 1669098"/>
                <a:gd name="connsiteX134" fmla="*/ 37215 w 1669098"/>
                <a:gd name="connsiteY134" fmla="*/ 585792 h 1669098"/>
                <a:gd name="connsiteX135" fmla="*/ 57984 w 1669098"/>
                <a:gd name="connsiteY135" fmla="*/ 573800 h 1669098"/>
                <a:gd name="connsiteX136" fmla="*/ 117966 w 1669098"/>
                <a:gd name="connsiteY136" fmla="*/ 589872 h 1669098"/>
                <a:gd name="connsiteX137" fmla="*/ 133894 w 1669098"/>
                <a:gd name="connsiteY137" fmla="*/ 538562 h 1669098"/>
                <a:gd name="connsiteX138" fmla="*/ 154472 w 1669098"/>
                <a:gd name="connsiteY138" fmla="*/ 500651 h 1669098"/>
                <a:gd name="connsiteX139" fmla="*/ 101057 w 1669098"/>
                <a:gd name="connsiteY139" fmla="*/ 469812 h 1669098"/>
                <a:gd name="connsiteX140" fmla="*/ 94850 w 1669098"/>
                <a:gd name="connsiteY140" fmla="*/ 446647 h 1669098"/>
                <a:gd name="connsiteX141" fmla="*/ 128766 w 1669098"/>
                <a:gd name="connsiteY141" fmla="*/ 387902 h 1669098"/>
                <a:gd name="connsiteX142" fmla="*/ 151931 w 1669098"/>
                <a:gd name="connsiteY142" fmla="*/ 381695 h 1669098"/>
                <a:gd name="connsiteX143" fmla="*/ 203027 w 1669098"/>
                <a:gd name="connsiteY143" fmla="*/ 411195 h 1669098"/>
                <a:gd name="connsiteX144" fmla="*/ 204003 w 1669098"/>
                <a:gd name="connsiteY144" fmla="*/ 409395 h 1669098"/>
                <a:gd name="connsiteX145" fmla="*/ 264331 w 1669098"/>
                <a:gd name="connsiteY145" fmla="*/ 336277 h 1669098"/>
                <a:gd name="connsiteX146" fmla="*/ 220452 w 1669098"/>
                <a:gd name="connsiteY146" fmla="*/ 292398 h 1669098"/>
                <a:gd name="connsiteX147" fmla="*/ 220452 w 1669098"/>
                <a:gd name="connsiteY147" fmla="*/ 268416 h 1669098"/>
                <a:gd name="connsiteX148" fmla="*/ 268416 w 1669098"/>
                <a:gd name="connsiteY148" fmla="*/ 220452 h 1669098"/>
                <a:gd name="connsiteX149" fmla="*/ 292398 w 1669098"/>
                <a:gd name="connsiteY149" fmla="*/ 220452 h 1669098"/>
                <a:gd name="connsiteX150" fmla="*/ 336277 w 1669098"/>
                <a:gd name="connsiteY150" fmla="*/ 264331 h 1669098"/>
                <a:gd name="connsiteX151" fmla="*/ 409395 w 1669098"/>
                <a:gd name="connsiteY151" fmla="*/ 204003 h 1669098"/>
                <a:gd name="connsiteX152" fmla="*/ 411195 w 1669098"/>
                <a:gd name="connsiteY152" fmla="*/ 203027 h 1669098"/>
                <a:gd name="connsiteX153" fmla="*/ 381695 w 1669098"/>
                <a:gd name="connsiteY153" fmla="*/ 151932 h 1669098"/>
                <a:gd name="connsiteX154" fmla="*/ 387902 w 1669098"/>
                <a:gd name="connsiteY154" fmla="*/ 128766 h 1669098"/>
                <a:gd name="connsiteX155" fmla="*/ 446647 w 1669098"/>
                <a:gd name="connsiteY155" fmla="*/ 94850 h 1669098"/>
                <a:gd name="connsiteX156" fmla="*/ 469812 w 1669098"/>
                <a:gd name="connsiteY156" fmla="*/ 101057 h 1669098"/>
                <a:gd name="connsiteX157" fmla="*/ 500651 w 1669098"/>
                <a:gd name="connsiteY157" fmla="*/ 154472 h 1669098"/>
                <a:gd name="connsiteX158" fmla="*/ 538562 w 1669098"/>
                <a:gd name="connsiteY158" fmla="*/ 133894 h 1669098"/>
                <a:gd name="connsiteX159" fmla="*/ 589872 w 1669098"/>
                <a:gd name="connsiteY159" fmla="*/ 117966 h 1669098"/>
                <a:gd name="connsiteX160" fmla="*/ 573800 w 1669098"/>
                <a:gd name="connsiteY160" fmla="*/ 57984 h 1669098"/>
                <a:gd name="connsiteX161" fmla="*/ 585791 w 1669098"/>
                <a:gd name="connsiteY161" fmla="*/ 37215 h 1669098"/>
                <a:gd name="connsiteX162" fmla="*/ 651312 w 1669098"/>
                <a:gd name="connsiteY162" fmla="*/ 19658 h 1669098"/>
                <a:gd name="connsiteX163" fmla="*/ 672081 w 1669098"/>
                <a:gd name="connsiteY163" fmla="*/ 31650 h 1669098"/>
                <a:gd name="connsiteX164" fmla="*/ 687357 w 1669098"/>
                <a:gd name="connsiteY164" fmla="*/ 88661 h 1669098"/>
                <a:gd name="connsiteX165" fmla="*/ 756801 w 1669098"/>
                <a:gd name="connsiteY165" fmla="*/ 78063 h 1669098"/>
                <a:gd name="connsiteX166" fmla="*/ 783675 w 1669098"/>
                <a:gd name="connsiteY166" fmla="*/ 76706 h 1669098"/>
                <a:gd name="connsiteX167" fmla="*/ 783675 w 1669098"/>
                <a:gd name="connsiteY167" fmla="*/ 16958 h 1669098"/>
                <a:gd name="connsiteX168" fmla="*/ 800633 w 1669098"/>
                <a:gd name="connsiteY168" fmla="*/ 0 h 1669098"/>
                <a:gd name="connsiteX169" fmla="*/ 834549 w 1669098"/>
                <a:gd name="connsiteY169" fmla="*/ 187960 h 1669098"/>
                <a:gd name="connsiteX170" fmla="*/ 187960 w 1669098"/>
                <a:gd name="connsiteY170" fmla="*/ 834549 h 1669098"/>
                <a:gd name="connsiteX171" fmla="*/ 834549 w 1669098"/>
                <a:gd name="connsiteY171" fmla="*/ 1481138 h 1669098"/>
                <a:gd name="connsiteX172" fmla="*/ 1481138 w 1669098"/>
                <a:gd name="connsiteY172" fmla="*/ 834549 h 1669098"/>
                <a:gd name="connsiteX173" fmla="*/ 834549 w 1669098"/>
                <a:gd name="connsiteY173" fmla="*/ 187960 h 166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1669098" h="1669098">
                  <a:moveTo>
                    <a:pt x="800633" y="0"/>
                  </a:moveTo>
                  <a:lnTo>
                    <a:pt x="868465" y="0"/>
                  </a:lnTo>
                  <a:cubicBezTo>
                    <a:pt x="877831" y="0"/>
                    <a:pt x="885423" y="7592"/>
                    <a:pt x="885423" y="16958"/>
                  </a:cubicBezTo>
                  <a:lnTo>
                    <a:pt x="885423" y="76706"/>
                  </a:lnTo>
                  <a:lnTo>
                    <a:pt x="912297" y="78063"/>
                  </a:lnTo>
                  <a:lnTo>
                    <a:pt x="981741" y="88661"/>
                  </a:lnTo>
                  <a:lnTo>
                    <a:pt x="997017" y="31650"/>
                  </a:lnTo>
                  <a:cubicBezTo>
                    <a:pt x="999441" y="22603"/>
                    <a:pt x="1008739" y="17235"/>
                    <a:pt x="1017786" y="19658"/>
                  </a:cubicBezTo>
                  <a:lnTo>
                    <a:pt x="1083307" y="37215"/>
                  </a:lnTo>
                  <a:cubicBezTo>
                    <a:pt x="1092353" y="39639"/>
                    <a:pt x="1097722" y="48937"/>
                    <a:pt x="1095298" y="57984"/>
                  </a:cubicBezTo>
                  <a:lnTo>
                    <a:pt x="1079226" y="117966"/>
                  </a:lnTo>
                  <a:lnTo>
                    <a:pt x="1130536" y="133894"/>
                  </a:lnTo>
                  <a:lnTo>
                    <a:pt x="1168448" y="154472"/>
                  </a:lnTo>
                  <a:lnTo>
                    <a:pt x="1199286" y="101058"/>
                  </a:lnTo>
                  <a:cubicBezTo>
                    <a:pt x="1203969" y="92946"/>
                    <a:pt x="1214340" y="90168"/>
                    <a:pt x="1222451" y="94851"/>
                  </a:cubicBezTo>
                  <a:lnTo>
                    <a:pt x="1281196" y="128766"/>
                  </a:lnTo>
                  <a:cubicBezTo>
                    <a:pt x="1289307" y="133449"/>
                    <a:pt x="1292086" y="143820"/>
                    <a:pt x="1287403" y="151932"/>
                  </a:cubicBezTo>
                  <a:lnTo>
                    <a:pt x="1257903" y="203027"/>
                  </a:lnTo>
                  <a:lnTo>
                    <a:pt x="1259703" y="204003"/>
                  </a:lnTo>
                  <a:lnTo>
                    <a:pt x="1332821" y="264331"/>
                  </a:lnTo>
                  <a:lnTo>
                    <a:pt x="1376700" y="220452"/>
                  </a:lnTo>
                  <a:cubicBezTo>
                    <a:pt x="1383323" y="213829"/>
                    <a:pt x="1394059" y="213829"/>
                    <a:pt x="1400682" y="220452"/>
                  </a:cubicBezTo>
                  <a:lnTo>
                    <a:pt x="1448646" y="268416"/>
                  </a:lnTo>
                  <a:cubicBezTo>
                    <a:pt x="1455269" y="275039"/>
                    <a:pt x="1455269" y="285776"/>
                    <a:pt x="1448646" y="292398"/>
                  </a:cubicBezTo>
                  <a:lnTo>
                    <a:pt x="1404767" y="336277"/>
                  </a:lnTo>
                  <a:lnTo>
                    <a:pt x="1465095" y="409395"/>
                  </a:lnTo>
                  <a:lnTo>
                    <a:pt x="1466071" y="411195"/>
                  </a:lnTo>
                  <a:lnTo>
                    <a:pt x="1517167" y="381695"/>
                  </a:lnTo>
                  <a:cubicBezTo>
                    <a:pt x="1525278" y="377012"/>
                    <a:pt x="1535649" y="379791"/>
                    <a:pt x="1540332" y="387902"/>
                  </a:cubicBezTo>
                  <a:lnTo>
                    <a:pt x="1574248" y="446647"/>
                  </a:lnTo>
                  <a:cubicBezTo>
                    <a:pt x="1578931" y="454758"/>
                    <a:pt x="1576152" y="465129"/>
                    <a:pt x="1568041" y="469812"/>
                  </a:cubicBezTo>
                  <a:lnTo>
                    <a:pt x="1514626" y="500651"/>
                  </a:lnTo>
                  <a:lnTo>
                    <a:pt x="1535204" y="538562"/>
                  </a:lnTo>
                  <a:lnTo>
                    <a:pt x="1551132" y="589872"/>
                  </a:lnTo>
                  <a:lnTo>
                    <a:pt x="1611114" y="573800"/>
                  </a:lnTo>
                  <a:cubicBezTo>
                    <a:pt x="1620161" y="571376"/>
                    <a:pt x="1629459" y="576745"/>
                    <a:pt x="1631883" y="585792"/>
                  </a:cubicBezTo>
                  <a:lnTo>
                    <a:pt x="1649440" y="651312"/>
                  </a:lnTo>
                  <a:cubicBezTo>
                    <a:pt x="1651864" y="660359"/>
                    <a:pt x="1646495" y="669657"/>
                    <a:pt x="1637448" y="672081"/>
                  </a:cubicBezTo>
                  <a:lnTo>
                    <a:pt x="1580437" y="687357"/>
                  </a:lnTo>
                  <a:lnTo>
                    <a:pt x="1591035" y="756801"/>
                  </a:lnTo>
                  <a:lnTo>
                    <a:pt x="1592392" y="783675"/>
                  </a:lnTo>
                  <a:lnTo>
                    <a:pt x="1652140" y="783675"/>
                  </a:lnTo>
                  <a:cubicBezTo>
                    <a:pt x="1661506" y="783675"/>
                    <a:pt x="1669098" y="791267"/>
                    <a:pt x="1669098" y="800633"/>
                  </a:cubicBezTo>
                  <a:lnTo>
                    <a:pt x="1669098" y="868465"/>
                  </a:lnTo>
                  <a:cubicBezTo>
                    <a:pt x="1669098" y="877831"/>
                    <a:pt x="1661506" y="885423"/>
                    <a:pt x="1652140" y="885423"/>
                  </a:cubicBezTo>
                  <a:lnTo>
                    <a:pt x="1592392" y="885423"/>
                  </a:lnTo>
                  <a:lnTo>
                    <a:pt x="1591035" y="912297"/>
                  </a:lnTo>
                  <a:lnTo>
                    <a:pt x="1580437" y="981741"/>
                  </a:lnTo>
                  <a:lnTo>
                    <a:pt x="1637448" y="997017"/>
                  </a:lnTo>
                  <a:cubicBezTo>
                    <a:pt x="1646495" y="999441"/>
                    <a:pt x="1651864" y="1008739"/>
                    <a:pt x="1649440" y="1017786"/>
                  </a:cubicBezTo>
                  <a:lnTo>
                    <a:pt x="1631883" y="1083307"/>
                  </a:lnTo>
                  <a:cubicBezTo>
                    <a:pt x="1629459" y="1092353"/>
                    <a:pt x="1620161" y="1097722"/>
                    <a:pt x="1611114" y="1095298"/>
                  </a:cubicBezTo>
                  <a:lnTo>
                    <a:pt x="1551132" y="1079226"/>
                  </a:lnTo>
                  <a:lnTo>
                    <a:pt x="1535204" y="1130536"/>
                  </a:lnTo>
                  <a:lnTo>
                    <a:pt x="1514626" y="1168447"/>
                  </a:lnTo>
                  <a:lnTo>
                    <a:pt x="1568041" y="1199286"/>
                  </a:lnTo>
                  <a:cubicBezTo>
                    <a:pt x="1576152" y="1203969"/>
                    <a:pt x="1578931" y="1214340"/>
                    <a:pt x="1574248" y="1222451"/>
                  </a:cubicBezTo>
                  <a:lnTo>
                    <a:pt x="1540332" y="1281196"/>
                  </a:lnTo>
                  <a:cubicBezTo>
                    <a:pt x="1535649" y="1289307"/>
                    <a:pt x="1525278" y="1292086"/>
                    <a:pt x="1517167" y="1287403"/>
                  </a:cubicBezTo>
                  <a:lnTo>
                    <a:pt x="1466071" y="1257903"/>
                  </a:lnTo>
                  <a:lnTo>
                    <a:pt x="1465095" y="1259703"/>
                  </a:lnTo>
                  <a:lnTo>
                    <a:pt x="1404767" y="1332821"/>
                  </a:lnTo>
                  <a:lnTo>
                    <a:pt x="1448646" y="1376700"/>
                  </a:lnTo>
                  <a:cubicBezTo>
                    <a:pt x="1455269" y="1383323"/>
                    <a:pt x="1455269" y="1394059"/>
                    <a:pt x="1448646" y="1400682"/>
                  </a:cubicBezTo>
                  <a:lnTo>
                    <a:pt x="1400682" y="1448647"/>
                  </a:lnTo>
                  <a:cubicBezTo>
                    <a:pt x="1394059" y="1455269"/>
                    <a:pt x="1383323" y="1455269"/>
                    <a:pt x="1376700" y="1448647"/>
                  </a:cubicBezTo>
                  <a:lnTo>
                    <a:pt x="1332820" y="1404767"/>
                  </a:lnTo>
                  <a:lnTo>
                    <a:pt x="1259703" y="1465095"/>
                  </a:lnTo>
                  <a:lnTo>
                    <a:pt x="1257903" y="1466071"/>
                  </a:lnTo>
                  <a:lnTo>
                    <a:pt x="1287403" y="1517167"/>
                  </a:lnTo>
                  <a:cubicBezTo>
                    <a:pt x="1292086" y="1525278"/>
                    <a:pt x="1289307" y="1535649"/>
                    <a:pt x="1281196" y="1540332"/>
                  </a:cubicBezTo>
                  <a:lnTo>
                    <a:pt x="1222451" y="1574248"/>
                  </a:lnTo>
                  <a:cubicBezTo>
                    <a:pt x="1214340" y="1578931"/>
                    <a:pt x="1203969" y="1576152"/>
                    <a:pt x="1199286" y="1568041"/>
                  </a:cubicBezTo>
                  <a:lnTo>
                    <a:pt x="1168447" y="1514626"/>
                  </a:lnTo>
                  <a:lnTo>
                    <a:pt x="1130536" y="1535204"/>
                  </a:lnTo>
                  <a:lnTo>
                    <a:pt x="1079226" y="1551132"/>
                  </a:lnTo>
                  <a:lnTo>
                    <a:pt x="1095298" y="1611114"/>
                  </a:lnTo>
                  <a:cubicBezTo>
                    <a:pt x="1097722" y="1620161"/>
                    <a:pt x="1092353" y="1629459"/>
                    <a:pt x="1083307" y="1631883"/>
                  </a:cubicBezTo>
                  <a:lnTo>
                    <a:pt x="1017786" y="1649440"/>
                  </a:lnTo>
                  <a:cubicBezTo>
                    <a:pt x="1008739" y="1651864"/>
                    <a:pt x="999441" y="1646495"/>
                    <a:pt x="997017" y="1637448"/>
                  </a:cubicBezTo>
                  <a:lnTo>
                    <a:pt x="981741" y="1580437"/>
                  </a:lnTo>
                  <a:lnTo>
                    <a:pt x="912297" y="1591035"/>
                  </a:lnTo>
                  <a:lnTo>
                    <a:pt x="885423" y="1592392"/>
                  </a:lnTo>
                  <a:lnTo>
                    <a:pt x="885423" y="1652140"/>
                  </a:lnTo>
                  <a:cubicBezTo>
                    <a:pt x="885423" y="1661506"/>
                    <a:pt x="877831" y="1669098"/>
                    <a:pt x="868465" y="1669098"/>
                  </a:cubicBezTo>
                  <a:lnTo>
                    <a:pt x="800633" y="1669098"/>
                  </a:lnTo>
                  <a:cubicBezTo>
                    <a:pt x="791267" y="1669098"/>
                    <a:pt x="783675" y="1661506"/>
                    <a:pt x="783675" y="1652140"/>
                  </a:cubicBezTo>
                  <a:lnTo>
                    <a:pt x="783675" y="1592392"/>
                  </a:lnTo>
                  <a:lnTo>
                    <a:pt x="756801" y="1591035"/>
                  </a:lnTo>
                  <a:lnTo>
                    <a:pt x="687357" y="1580437"/>
                  </a:lnTo>
                  <a:lnTo>
                    <a:pt x="672081" y="1637448"/>
                  </a:lnTo>
                  <a:cubicBezTo>
                    <a:pt x="669657" y="1646495"/>
                    <a:pt x="660359" y="1651864"/>
                    <a:pt x="651312" y="1649440"/>
                  </a:cubicBezTo>
                  <a:lnTo>
                    <a:pt x="585791" y="1631883"/>
                  </a:lnTo>
                  <a:cubicBezTo>
                    <a:pt x="576745" y="1629459"/>
                    <a:pt x="571376" y="1620161"/>
                    <a:pt x="573800" y="1611114"/>
                  </a:cubicBezTo>
                  <a:lnTo>
                    <a:pt x="589872" y="1551132"/>
                  </a:lnTo>
                  <a:lnTo>
                    <a:pt x="538562" y="1535204"/>
                  </a:lnTo>
                  <a:lnTo>
                    <a:pt x="500651" y="1514626"/>
                  </a:lnTo>
                  <a:lnTo>
                    <a:pt x="469812" y="1568041"/>
                  </a:lnTo>
                  <a:cubicBezTo>
                    <a:pt x="465129" y="1576152"/>
                    <a:pt x="454758" y="1578931"/>
                    <a:pt x="446647" y="1574248"/>
                  </a:cubicBezTo>
                  <a:lnTo>
                    <a:pt x="387902" y="1540332"/>
                  </a:lnTo>
                  <a:cubicBezTo>
                    <a:pt x="379791" y="1535649"/>
                    <a:pt x="377012" y="1525278"/>
                    <a:pt x="381695" y="1517167"/>
                  </a:cubicBezTo>
                  <a:lnTo>
                    <a:pt x="411195" y="1466071"/>
                  </a:lnTo>
                  <a:lnTo>
                    <a:pt x="409395" y="1465095"/>
                  </a:lnTo>
                  <a:lnTo>
                    <a:pt x="336278" y="1404767"/>
                  </a:lnTo>
                  <a:lnTo>
                    <a:pt x="292398" y="1448647"/>
                  </a:lnTo>
                  <a:cubicBezTo>
                    <a:pt x="285775" y="1455269"/>
                    <a:pt x="275039" y="1455269"/>
                    <a:pt x="268416" y="1448647"/>
                  </a:cubicBezTo>
                  <a:lnTo>
                    <a:pt x="220452" y="1400682"/>
                  </a:lnTo>
                  <a:cubicBezTo>
                    <a:pt x="213829" y="1394059"/>
                    <a:pt x="213829" y="1383323"/>
                    <a:pt x="220452" y="1376700"/>
                  </a:cubicBezTo>
                  <a:lnTo>
                    <a:pt x="264331" y="1332821"/>
                  </a:lnTo>
                  <a:lnTo>
                    <a:pt x="204003" y="1259703"/>
                  </a:lnTo>
                  <a:lnTo>
                    <a:pt x="203027" y="1257903"/>
                  </a:lnTo>
                  <a:lnTo>
                    <a:pt x="151931" y="1287403"/>
                  </a:lnTo>
                  <a:cubicBezTo>
                    <a:pt x="143820" y="1292086"/>
                    <a:pt x="133449" y="1289307"/>
                    <a:pt x="128766" y="1281196"/>
                  </a:cubicBezTo>
                  <a:lnTo>
                    <a:pt x="94850" y="1222451"/>
                  </a:lnTo>
                  <a:cubicBezTo>
                    <a:pt x="90167" y="1214340"/>
                    <a:pt x="92946" y="1203969"/>
                    <a:pt x="101057" y="1199286"/>
                  </a:cubicBezTo>
                  <a:lnTo>
                    <a:pt x="154472" y="1168447"/>
                  </a:lnTo>
                  <a:lnTo>
                    <a:pt x="133894" y="1130536"/>
                  </a:lnTo>
                  <a:lnTo>
                    <a:pt x="117966" y="1079226"/>
                  </a:lnTo>
                  <a:lnTo>
                    <a:pt x="57984" y="1095298"/>
                  </a:lnTo>
                  <a:cubicBezTo>
                    <a:pt x="48937" y="1097722"/>
                    <a:pt x="39639" y="1092353"/>
                    <a:pt x="37215" y="1083307"/>
                  </a:cubicBezTo>
                  <a:lnTo>
                    <a:pt x="19658" y="1017786"/>
                  </a:lnTo>
                  <a:cubicBezTo>
                    <a:pt x="17234" y="1008739"/>
                    <a:pt x="22603" y="999441"/>
                    <a:pt x="31650" y="997017"/>
                  </a:cubicBezTo>
                  <a:lnTo>
                    <a:pt x="88661" y="981741"/>
                  </a:lnTo>
                  <a:lnTo>
                    <a:pt x="78063" y="912297"/>
                  </a:lnTo>
                  <a:lnTo>
                    <a:pt x="76706" y="885423"/>
                  </a:lnTo>
                  <a:lnTo>
                    <a:pt x="16958" y="885423"/>
                  </a:lnTo>
                  <a:cubicBezTo>
                    <a:pt x="7592" y="885423"/>
                    <a:pt x="0" y="877831"/>
                    <a:pt x="0" y="868465"/>
                  </a:cubicBezTo>
                  <a:lnTo>
                    <a:pt x="0" y="800633"/>
                  </a:lnTo>
                  <a:cubicBezTo>
                    <a:pt x="0" y="791267"/>
                    <a:pt x="7592" y="783675"/>
                    <a:pt x="16958" y="783675"/>
                  </a:cubicBezTo>
                  <a:lnTo>
                    <a:pt x="76706" y="783675"/>
                  </a:lnTo>
                  <a:lnTo>
                    <a:pt x="78063" y="756801"/>
                  </a:lnTo>
                  <a:lnTo>
                    <a:pt x="88661" y="687357"/>
                  </a:lnTo>
                  <a:lnTo>
                    <a:pt x="31650" y="672081"/>
                  </a:lnTo>
                  <a:cubicBezTo>
                    <a:pt x="22603" y="669657"/>
                    <a:pt x="17234" y="660359"/>
                    <a:pt x="19658" y="651312"/>
                  </a:cubicBezTo>
                  <a:lnTo>
                    <a:pt x="37215" y="585792"/>
                  </a:lnTo>
                  <a:cubicBezTo>
                    <a:pt x="39639" y="576745"/>
                    <a:pt x="48937" y="571376"/>
                    <a:pt x="57984" y="573800"/>
                  </a:cubicBezTo>
                  <a:lnTo>
                    <a:pt x="117966" y="589872"/>
                  </a:lnTo>
                  <a:lnTo>
                    <a:pt x="133894" y="538562"/>
                  </a:lnTo>
                  <a:lnTo>
                    <a:pt x="154472" y="500651"/>
                  </a:lnTo>
                  <a:lnTo>
                    <a:pt x="101057" y="469812"/>
                  </a:lnTo>
                  <a:cubicBezTo>
                    <a:pt x="92946" y="465129"/>
                    <a:pt x="90167" y="454758"/>
                    <a:pt x="94850" y="446647"/>
                  </a:cubicBezTo>
                  <a:lnTo>
                    <a:pt x="128766" y="387902"/>
                  </a:lnTo>
                  <a:cubicBezTo>
                    <a:pt x="133449" y="379791"/>
                    <a:pt x="143820" y="377012"/>
                    <a:pt x="151931" y="381695"/>
                  </a:cubicBezTo>
                  <a:lnTo>
                    <a:pt x="203027" y="411195"/>
                  </a:lnTo>
                  <a:lnTo>
                    <a:pt x="204003" y="409395"/>
                  </a:lnTo>
                  <a:lnTo>
                    <a:pt x="264331" y="336277"/>
                  </a:lnTo>
                  <a:lnTo>
                    <a:pt x="220452" y="292398"/>
                  </a:lnTo>
                  <a:cubicBezTo>
                    <a:pt x="213829" y="285776"/>
                    <a:pt x="213829" y="275039"/>
                    <a:pt x="220452" y="268416"/>
                  </a:cubicBezTo>
                  <a:lnTo>
                    <a:pt x="268416" y="220452"/>
                  </a:lnTo>
                  <a:cubicBezTo>
                    <a:pt x="275039" y="213829"/>
                    <a:pt x="285775" y="213829"/>
                    <a:pt x="292398" y="220452"/>
                  </a:cubicBezTo>
                  <a:lnTo>
                    <a:pt x="336277" y="264331"/>
                  </a:lnTo>
                  <a:lnTo>
                    <a:pt x="409395" y="204003"/>
                  </a:lnTo>
                  <a:lnTo>
                    <a:pt x="411195" y="203027"/>
                  </a:lnTo>
                  <a:lnTo>
                    <a:pt x="381695" y="151932"/>
                  </a:lnTo>
                  <a:cubicBezTo>
                    <a:pt x="377012" y="143820"/>
                    <a:pt x="379791" y="133449"/>
                    <a:pt x="387902" y="128766"/>
                  </a:cubicBezTo>
                  <a:lnTo>
                    <a:pt x="446647" y="94850"/>
                  </a:lnTo>
                  <a:cubicBezTo>
                    <a:pt x="454758" y="90167"/>
                    <a:pt x="465129" y="92946"/>
                    <a:pt x="469812" y="101057"/>
                  </a:cubicBezTo>
                  <a:lnTo>
                    <a:pt x="500651" y="154472"/>
                  </a:lnTo>
                  <a:lnTo>
                    <a:pt x="538562" y="133894"/>
                  </a:lnTo>
                  <a:lnTo>
                    <a:pt x="589872" y="117966"/>
                  </a:lnTo>
                  <a:lnTo>
                    <a:pt x="573800" y="57984"/>
                  </a:lnTo>
                  <a:cubicBezTo>
                    <a:pt x="571376" y="48937"/>
                    <a:pt x="576745" y="39639"/>
                    <a:pt x="585791" y="37215"/>
                  </a:cubicBezTo>
                  <a:lnTo>
                    <a:pt x="651312" y="19658"/>
                  </a:lnTo>
                  <a:cubicBezTo>
                    <a:pt x="660359" y="17235"/>
                    <a:pt x="669657" y="22603"/>
                    <a:pt x="672081" y="31650"/>
                  </a:cubicBezTo>
                  <a:lnTo>
                    <a:pt x="687357" y="88661"/>
                  </a:lnTo>
                  <a:lnTo>
                    <a:pt x="756801" y="78063"/>
                  </a:lnTo>
                  <a:lnTo>
                    <a:pt x="783675" y="76706"/>
                  </a:lnTo>
                  <a:lnTo>
                    <a:pt x="783675" y="16958"/>
                  </a:lnTo>
                  <a:cubicBezTo>
                    <a:pt x="783675" y="7592"/>
                    <a:pt x="791267" y="0"/>
                    <a:pt x="800633" y="0"/>
                  </a:cubicBezTo>
                  <a:close/>
                  <a:moveTo>
                    <a:pt x="834549" y="187960"/>
                  </a:moveTo>
                  <a:cubicBezTo>
                    <a:pt x="477448" y="187960"/>
                    <a:pt x="187960" y="477448"/>
                    <a:pt x="187960" y="834549"/>
                  </a:cubicBezTo>
                  <a:cubicBezTo>
                    <a:pt x="187960" y="1191650"/>
                    <a:pt x="477448" y="1481138"/>
                    <a:pt x="834549" y="1481138"/>
                  </a:cubicBezTo>
                  <a:cubicBezTo>
                    <a:pt x="1191650" y="1481138"/>
                    <a:pt x="1481138" y="1191650"/>
                    <a:pt x="1481138" y="834549"/>
                  </a:cubicBezTo>
                  <a:cubicBezTo>
                    <a:pt x="1481138" y="477448"/>
                    <a:pt x="1191650" y="187960"/>
                    <a:pt x="834549" y="187960"/>
                  </a:cubicBezTo>
                  <a:close/>
                </a:path>
              </a:pathLst>
            </a:custGeom>
            <a:solidFill>
              <a:srgbClr val="E5A9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5520690" y="2923699"/>
              <a:ext cx="1150620" cy="1150620"/>
              <a:chOff x="5520690" y="2923699"/>
              <a:chExt cx="1150620" cy="1150620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5520690" y="2923699"/>
                <a:ext cx="1150620" cy="1150620"/>
              </a:xfrm>
              <a:prstGeom prst="ellipse">
                <a:avLst/>
              </a:prstGeom>
              <a:noFill/>
              <a:ln>
                <a:solidFill>
                  <a:srgbClr val="E5A9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112"/>
              <p:cNvSpPr>
                <a:spLocks noEditPoints="1"/>
              </p:cNvSpPr>
              <p:nvPr/>
            </p:nvSpPr>
            <p:spPr bwMode="auto">
              <a:xfrm>
                <a:off x="5934869" y="3337878"/>
                <a:ext cx="322263" cy="322263"/>
              </a:xfrm>
              <a:custGeom>
                <a:avLst/>
                <a:gdLst>
                  <a:gd name="T0" fmla="*/ 1016 w 1017"/>
                  <a:gd name="T1" fmla="*/ 371 h 1017"/>
                  <a:gd name="T2" fmla="*/ 1011 w 1017"/>
                  <a:gd name="T3" fmla="*/ 363 h 1017"/>
                  <a:gd name="T4" fmla="*/ 1004 w 1017"/>
                  <a:gd name="T5" fmla="*/ 355 h 1017"/>
                  <a:gd name="T6" fmla="*/ 996 w 1017"/>
                  <a:gd name="T7" fmla="*/ 351 h 1017"/>
                  <a:gd name="T8" fmla="*/ 986 w 1017"/>
                  <a:gd name="T9" fmla="*/ 350 h 1017"/>
                  <a:gd name="T10" fmla="*/ 539 w 1017"/>
                  <a:gd name="T11" fmla="*/ 21 h 1017"/>
                  <a:gd name="T12" fmla="*/ 537 w 1017"/>
                  <a:gd name="T13" fmla="*/ 17 h 1017"/>
                  <a:gd name="T14" fmla="*/ 531 w 1017"/>
                  <a:gd name="T15" fmla="*/ 8 h 1017"/>
                  <a:gd name="T16" fmla="*/ 523 w 1017"/>
                  <a:gd name="T17" fmla="*/ 3 h 1017"/>
                  <a:gd name="T18" fmla="*/ 514 w 1017"/>
                  <a:gd name="T19" fmla="*/ 0 h 1017"/>
                  <a:gd name="T20" fmla="*/ 509 w 1017"/>
                  <a:gd name="T21" fmla="*/ 0 h 1017"/>
                  <a:gd name="T22" fmla="*/ 499 w 1017"/>
                  <a:gd name="T23" fmla="*/ 1 h 1017"/>
                  <a:gd name="T24" fmla="*/ 490 w 1017"/>
                  <a:gd name="T25" fmla="*/ 5 h 1017"/>
                  <a:gd name="T26" fmla="*/ 483 w 1017"/>
                  <a:gd name="T27" fmla="*/ 13 h 1017"/>
                  <a:gd name="T28" fmla="*/ 479 w 1017"/>
                  <a:gd name="T29" fmla="*/ 21 h 1017"/>
                  <a:gd name="T30" fmla="*/ 31 w 1017"/>
                  <a:gd name="T31" fmla="*/ 350 h 1017"/>
                  <a:gd name="T32" fmla="*/ 27 w 1017"/>
                  <a:gd name="T33" fmla="*/ 350 h 1017"/>
                  <a:gd name="T34" fmla="*/ 17 w 1017"/>
                  <a:gd name="T35" fmla="*/ 353 h 1017"/>
                  <a:gd name="T36" fmla="*/ 10 w 1017"/>
                  <a:gd name="T37" fmla="*/ 358 h 1017"/>
                  <a:gd name="T38" fmla="*/ 3 w 1017"/>
                  <a:gd name="T39" fmla="*/ 367 h 1017"/>
                  <a:gd name="T40" fmla="*/ 1 w 1017"/>
                  <a:gd name="T41" fmla="*/ 371 h 1017"/>
                  <a:gd name="T42" fmla="*/ 0 w 1017"/>
                  <a:gd name="T43" fmla="*/ 381 h 1017"/>
                  <a:gd name="T44" fmla="*/ 1 w 1017"/>
                  <a:gd name="T45" fmla="*/ 390 h 1017"/>
                  <a:gd name="T46" fmla="*/ 5 w 1017"/>
                  <a:gd name="T47" fmla="*/ 399 h 1017"/>
                  <a:gd name="T48" fmla="*/ 12 w 1017"/>
                  <a:gd name="T49" fmla="*/ 407 h 1017"/>
                  <a:gd name="T50" fmla="*/ 160 w 1017"/>
                  <a:gd name="T51" fmla="*/ 975 h 1017"/>
                  <a:gd name="T52" fmla="*/ 159 w 1017"/>
                  <a:gd name="T53" fmla="*/ 981 h 1017"/>
                  <a:gd name="T54" fmla="*/ 159 w 1017"/>
                  <a:gd name="T55" fmla="*/ 990 h 1017"/>
                  <a:gd name="T56" fmla="*/ 162 w 1017"/>
                  <a:gd name="T57" fmla="*/ 1000 h 1017"/>
                  <a:gd name="T58" fmla="*/ 167 w 1017"/>
                  <a:gd name="T59" fmla="*/ 1007 h 1017"/>
                  <a:gd name="T60" fmla="*/ 172 w 1017"/>
                  <a:gd name="T61" fmla="*/ 1012 h 1017"/>
                  <a:gd name="T62" fmla="*/ 180 w 1017"/>
                  <a:gd name="T63" fmla="*/ 1016 h 1017"/>
                  <a:gd name="T64" fmla="*/ 190 w 1017"/>
                  <a:gd name="T65" fmla="*/ 1017 h 1017"/>
                  <a:gd name="T66" fmla="*/ 200 w 1017"/>
                  <a:gd name="T67" fmla="*/ 1016 h 1017"/>
                  <a:gd name="T68" fmla="*/ 209 w 1017"/>
                  <a:gd name="T69" fmla="*/ 1012 h 1017"/>
                  <a:gd name="T70" fmla="*/ 808 w 1017"/>
                  <a:gd name="T71" fmla="*/ 1012 h 1017"/>
                  <a:gd name="T72" fmla="*/ 812 w 1017"/>
                  <a:gd name="T73" fmla="*/ 1014 h 1017"/>
                  <a:gd name="T74" fmla="*/ 822 w 1017"/>
                  <a:gd name="T75" fmla="*/ 1017 h 1017"/>
                  <a:gd name="T76" fmla="*/ 826 w 1017"/>
                  <a:gd name="T77" fmla="*/ 1017 h 1017"/>
                  <a:gd name="T78" fmla="*/ 837 w 1017"/>
                  <a:gd name="T79" fmla="*/ 1016 h 1017"/>
                  <a:gd name="T80" fmla="*/ 846 w 1017"/>
                  <a:gd name="T81" fmla="*/ 1012 h 1017"/>
                  <a:gd name="T82" fmla="*/ 850 w 1017"/>
                  <a:gd name="T83" fmla="*/ 1007 h 1017"/>
                  <a:gd name="T84" fmla="*/ 855 w 1017"/>
                  <a:gd name="T85" fmla="*/ 1000 h 1017"/>
                  <a:gd name="T86" fmla="*/ 858 w 1017"/>
                  <a:gd name="T87" fmla="*/ 990 h 1017"/>
                  <a:gd name="T88" fmla="*/ 858 w 1017"/>
                  <a:gd name="T89" fmla="*/ 981 h 1017"/>
                  <a:gd name="T90" fmla="*/ 737 w 1017"/>
                  <a:gd name="T91" fmla="*/ 616 h 1017"/>
                  <a:gd name="T92" fmla="*/ 1005 w 1017"/>
                  <a:gd name="T93" fmla="*/ 407 h 1017"/>
                  <a:gd name="T94" fmla="*/ 1012 w 1017"/>
                  <a:gd name="T95" fmla="*/ 399 h 1017"/>
                  <a:gd name="T96" fmla="*/ 1016 w 1017"/>
                  <a:gd name="T97" fmla="*/ 390 h 1017"/>
                  <a:gd name="T98" fmla="*/ 1017 w 1017"/>
                  <a:gd name="T99" fmla="*/ 381 h 1017"/>
                  <a:gd name="T100" fmla="*/ 1016 w 1017"/>
                  <a:gd name="T101" fmla="*/ 371 h 1017"/>
                  <a:gd name="T102" fmla="*/ 124 w 1017"/>
                  <a:gd name="T103" fmla="*/ 413 h 1017"/>
                  <a:gd name="T104" fmla="*/ 302 w 1017"/>
                  <a:gd name="T105" fmla="*/ 551 h 1017"/>
                  <a:gd name="T106" fmla="*/ 766 w 1017"/>
                  <a:gd name="T107" fmla="*/ 904 h 1017"/>
                  <a:gd name="T108" fmla="*/ 527 w 1017"/>
                  <a:gd name="T109" fmla="*/ 737 h 1017"/>
                  <a:gd name="T110" fmla="*/ 518 w 1017"/>
                  <a:gd name="T111" fmla="*/ 733 h 1017"/>
                  <a:gd name="T112" fmla="*/ 509 w 1017"/>
                  <a:gd name="T113" fmla="*/ 732 h 1017"/>
                  <a:gd name="T114" fmla="*/ 504 w 1017"/>
                  <a:gd name="T115" fmla="*/ 732 h 1017"/>
                  <a:gd name="T116" fmla="*/ 495 w 1017"/>
                  <a:gd name="T117" fmla="*/ 735 h 1017"/>
                  <a:gd name="T118" fmla="*/ 251 w 1017"/>
                  <a:gd name="T119" fmla="*/ 904 h 1017"/>
                  <a:gd name="T120" fmla="*/ 766 w 1017"/>
                  <a:gd name="T121" fmla="*/ 904 h 1017"/>
                  <a:gd name="T122" fmla="*/ 670 w 1017"/>
                  <a:gd name="T123" fmla="*/ 413 h 1017"/>
                  <a:gd name="T124" fmla="*/ 716 w 1017"/>
                  <a:gd name="T125" fmla="*/ 551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17" h="1017">
                    <a:moveTo>
                      <a:pt x="1016" y="371"/>
                    </a:moveTo>
                    <a:lnTo>
                      <a:pt x="1016" y="371"/>
                    </a:lnTo>
                    <a:lnTo>
                      <a:pt x="1014" y="367"/>
                    </a:lnTo>
                    <a:lnTo>
                      <a:pt x="1011" y="363"/>
                    </a:lnTo>
                    <a:lnTo>
                      <a:pt x="1008" y="358"/>
                    </a:lnTo>
                    <a:lnTo>
                      <a:pt x="1004" y="355"/>
                    </a:lnTo>
                    <a:lnTo>
                      <a:pt x="1000" y="353"/>
                    </a:lnTo>
                    <a:lnTo>
                      <a:pt x="996" y="351"/>
                    </a:lnTo>
                    <a:lnTo>
                      <a:pt x="990" y="350"/>
                    </a:lnTo>
                    <a:lnTo>
                      <a:pt x="986" y="350"/>
                    </a:lnTo>
                    <a:lnTo>
                      <a:pt x="648" y="350"/>
                    </a:lnTo>
                    <a:lnTo>
                      <a:pt x="539" y="21"/>
                    </a:lnTo>
                    <a:lnTo>
                      <a:pt x="539" y="21"/>
                    </a:lnTo>
                    <a:lnTo>
                      <a:pt x="537" y="17"/>
                    </a:lnTo>
                    <a:lnTo>
                      <a:pt x="534" y="13"/>
                    </a:lnTo>
                    <a:lnTo>
                      <a:pt x="531" y="8"/>
                    </a:lnTo>
                    <a:lnTo>
                      <a:pt x="527" y="5"/>
                    </a:lnTo>
                    <a:lnTo>
                      <a:pt x="523" y="3"/>
                    </a:lnTo>
                    <a:lnTo>
                      <a:pt x="518" y="1"/>
                    </a:lnTo>
                    <a:lnTo>
                      <a:pt x="514" y="0"/>
                    </a:lnTo>
                    <a:lnTo>
                      <a:pt x="509" y="0"/>
                    </a:lnTo>
                    <a:lnTo>
                      <a:pt x="509" y="0"/>
                    </a:lnTo>
                    <a:lnTo>
                      <a:pt x="503" y="0"/>
                    </a:lnTo>
                    <a:lnTo>
                      <a:pt x="499" y="1"/>
                    </a:lnTo>
                    <a:lnTo>
                      <a:pt x="495" y="3"/>
                    </a:lnTo>
                    <a:lnTo>
                      <a:pt x="490" y="5"/>
                    </a:lnTo>
                    <a:lnTo>
                      <a:pt x="486" y="8"/>
                    </a:lnTo>
                    <a:lnTo>
                      <a:pt x="483" y="13"/>
                    </a:lnTo>
                    <a:lnTo>
                      <a:pt x="481" y="17"/>
                    </a:lnTo>
                    <a:lnTo>
                      <a:pt x="479" y="21"/>
                    </a:lnTo>
                    <a:lnTo>
                      <a:pt x="369" y="350"/>
                    </a:lnTo>
                    <a:lnTo>
                      <a:pt x="31" y="350"/>
                    </a:lnTo>
                    <a:lnTo>
                      <a:pt x="31" y="350"/>
                    </a:lnTo>
                    <a:lnTo>
                      <a:pt x="27" y="350"/>
                    </a:lnTo>
                    <a:lnTo>
                      <a:pt x="21" y="351"/>
                    </a:lnTo>
                    <a:lnTo>
                      <a:pt x="17" y="353"/>
                    </a:lnTo>
                    <a:lnTo>
                      <a:pt x="13" y="355"/>
                    </a:lnTo>
                    <a:lnTo>
                      <a:pt x="10" y="358"/>
                    </a:lnTo>
                    <a:lnTo>
                      <a:pt x="6" y="363"/>
                    </a:lnTo>
                    <a:lnTo>
                      <a:pt x="3" y="367"/>
                    </a:lnTo>
                    <a:lnTo>
                      <a:pt x="1" y="371"/>
                    </a:lnTo>
                    <a:lnTo>
                      <a:pt x="1" y="371"/>
                    </a:lnTo>
                    <a:lnTo>
                      <a:pt x="0" y="375"/>
                    </a:lnTo>
                    <a:lnTo>
                      <a:pt x="0" y="381"/>
                    </a:lnTo>
                    <a:lnTo>
                      <a:pt x="0" y="386"/>
                    </a:lnTo>
                    <a:lnTo>
                      <a:pt x="1" y="390"/>
                    </a:lnTo>
                    <a:lnTo>
                      <a:pt x="3" y="395"/>
                    </a:lnTo>
                    <a:lnTo>
                      <a:pt x="5" y="399"/>
                    </a:lnTo>
                    <a:lnTo>
                      <a:pt x="9" y="403"/>
                    </a:lnTo>
                    <a:lnTo>
                      <a:pt x="12" y="407"/>
                    </a:lnTo>
                    <a:lnTo>
                      <a:pt x="280" y="616"/>
                    </a:lnTo>
                    <a:lnTo>
                      <a:pt x="160" y="975"/>
                    </a:lnTo>
                    <a:lnTo>
                      <a:pt x="160" y="975"/>
                    </a:lnTo>
                    <a:lnTo>
                      <a:pt x="159" y="981"/>
                    </a:lnTo>
                    <a:lnTo>
                      <a:pt x="159" y="986"/>
                    </a:lnTo>
                    <a:lnTo>
                      <a:pt x="159" y="990"/>
                    </a:lnTo>
                    <a:lnTo>
                      <a:pt x="160" y="996"/>
                    </a:lnTo>
                    <a:lnTo>
                      <a:pt x="162" y="1000"/>
                    </a:lnTo>
                    <a:lnTo>
                      <a:pt x="164" y="1004"/>
                    </a:lnTo>
                    <a:lnTo>
                      <a:pt x="167" y="1007"/>
                    </a:lnTo>
                    <a:lnTo>
                      <a:pt x="172" y="1012"/>
                    </a:lnTo>
                    <a:lnTo>
                      <a:pt x="172" y="1012"/>
                    </a:lnTo>
                    <a:lnTo>
                      <a:pt x="176" y="1014"/>
                    </a:lnTo>
                    <a:lnTo>
                      <a:pt x="180" y="1016"/>
                    </a:lnTo>
                    <a:lnTo>
                      <a:pt x="186" y="1017"/>
                    </a:lnTo>
                    <a:lnTo>
                      <a:pt x="190" y="1017"/>
                    </a:lnTo>
                    <a:lnTo>
                      <a:pt x="195" y="1017"/>
                    </a:lnTo>
                    <a:lnTo>
                      <a:pt x="200" y="1016"/>
                    </a:lnTo>
                    <a:lnTo>
                      <a:pt x="204" y="1014"/>
                    </a:lnTo>
                    <a:lnTo>
                      <a:pt x="209" y="1012"/>
                    </a:lnTo>
                    <a:lnTo>
                      <a:pt x="509" y="801"/>
                    </a:lnTo>
                    <a:lnTo>
                      <a:pt x="808" y="1012"/>
                    </a:lnTo>
                    <a:lnTo>
                      <a:pt x="808" y="1012"/>
                    </a:lnTo>
                    <a:lnTo>
                      <a:pt x="812" y="1014"/>
                    </a:lnTo>
                    <a:lnTo>
                      <a:pt x="818" y="1016"/>
                    </a:lnTo>
                    <a:lnTo>
                      <a:pt x="822" y="1017"/>
                    </a:lnTo>
                    <a:lnTo>
                      <a:pt x="826" y="1017"/>
                    </a:lnTo>
                    <a:lnTo>
                      <a:pt x="826" y="1017"/>
                    </a:lnTo>
                    <a:lnTo>
                      <a:pt x="832" y="1017"/>
                    </a:lnTo>
                    <a:lnTo>
                      <a:pt x="837" y="1016"/>
                    </a:lnTo>
                    <a:lnTo>
                      <a:pt x="841" y="1014"/>
                    </a:lnTo>
                    <a:lnTo>
                      <a:pt x="846" y="1012"/>
                    </a:lnTo>
                    <a:lnTo>
                      <a:pt x="846" y="1012"/>
                    </a:lnTo>
                    <a:lnTo>
                      <a:pt x="850" y="1007"/>
                    </a:lnTo>
                    <a:lnTo>
                      <a:pt x="853" y="1004"/>
                    </a:lnTo>
                    <a:lnTo>
                      <a:pt x="855" y="1000"/>
                    </a:lnTo>
                    <a:lnTo>
                      <a:pt x="857" y="996"/>
                    </a:lnTo>
                    <a:lnTo>
                      <a:pt x="858" y="990"/>
                    </a:lnTo>
                    <a:lnTo>
                      <a:pt x="858" y="986"/>
                    </a:lnTo>
                    <a:lnTo>
                      <a:pt x="858" y="981"/>
                    </a:lnTo>
                    <a:lnTo>
                      <a:pt x="857" y="975"/>
                    </a:lnTo>
                    <a:lnTo>
                      <a:pt x="737" y="616"/>
                    </a:lnTo>
                    <a:lnTo>
                      <a:pt x="1005" y="407"/>
                    </a:lnTo>
                    <a:lnTo>
                      <a:pt x="1005" y="407"/>
                    </a:lnTo>
                    <a:lnTo>
                      <a:pt x="1009" y="403"/>
                    </a:lnTo>
                    <a:lnTo>
                      <a:pt x="1012" y="399"/>
                    </a:lnTo>
                    <a:lnTo>
                      <a:pt x="1014" y="395"/>
                    </a:lnTo>
                    <a:lnTo>
                      <a:pt x="1016" y="390"/>
                    </a:lnTo>
                    <a:lnTo>
                      <a:pt x="1017" y="386"/>
                    </a:lnTo>
                    <a:lnTo>
                      <a:pt x="1017" y="381"/>
                    </a:lnTo>
                    <a:lnTo>
                      <a:pt x="1017" y="375"/>
                    </a:lnTo>
                    <a:lnTo>
                      <a:pt x="1016" y="371"/>
                    </a:lnTo>
                    <a:lnTo>
                      <a:pt x="1016" y="371"/>
                    </a:lnTo>
                    <a:close/>
                    <a:moveTo>
                      <a:pt x="124" y="413"/>
                    </a:moveTo>
                    <a:lnTo>
                      <a:pt x="348" y="413"/>
                    </a:lnTo>
                    <a:lnTo>
                      <a:pt x="302" y="551"/>
                    </a:lnTo>
                    <a:lnTo>
                      <a:pt x="124" y="413"/>
                    </a:lnTo>
                    <a:close/>
                    <a:moveTo>
                      <a:pt x="766" y="904"/>
                    </a:moveTo>
                    <a:lnTo>
                      <a:pt x="527" y="737"/>
                    </a:lnTo>
                    <a:lnTo>
                      <a:pt x="527" y="737"/>
                    </a:lnTo>
                    <a:lnTo>
                      <a:pt x="523" y="735"/>
                    </a:lnTo>
                    <a:lnTo>
                      <a:pt x="518" y="733"/>
                    </a:lnTo>
                    <a:lnTo>
                      <a:pt x="513" y="732"/>
                    </a:lnTo>
                    <a:lnTo>
                      <a:pt x="509" y="732"/>
                    </a:lnTo>
                    <a:lnTo>
                      <a:pt x="509" y="732"/>
                    </a:lnTo>
                    <a:lnTo>
                      <a:pt x="504" y="732"/>
                    </a:lnTo>
                    <a:lnTo>
                      <a:pt x="499" y="733"/>
                    </a:lnTo>
                    <a:lnTo>
                      <a:pt x="495" y="735"/>
                    </a:lnTo>
                    <a:lnTo>
                      <a:pt x="490" y="737"/>
                    </a:lnTo>
                    <a:lnTo>
                      <a:pt x="251" y="904"/>
                    </a:lnTo>
                    <a:lnTo>
                      <a:pt x="509" y="132"/>
                    </a:lnTo>
                    <a:lnTo>
                      <a:pt x="766" y="904"/>
                    </a:lnTo>
                    <a:close/>
                    <a:moveTo>
                      <a:pt x="716" y="551"/>
                    </a:moveTo>
                    <a:lnTo>
                      <a:pt x="670" y="413"/>
                    </a:lnTo>
                    <a:lnTo>
                      <a:pt x="893" y="413"/>
                    </a:lnTo>
                    <a:lnTo>
                      <a:pt x="716" y="551"/>
                    </a:lnTo>
                    <a:close/>
                  </a:path>
                </a:pathLst>
              </a:custGeom>
              <a:solidFill>
                <a:srgbClr val="E5A9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3" name="文本框 32"/>
          <p:cNvSpPr txBox="1"/>
          <p:nvPr/>
        </p:nvSpPr>
        <p:spPr>
          <a:xfrm>
            <a:off x="1414348" y="4702771"/>
            <a:ext cx="22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E5A950"/>
                </a:solidFill>
                <a:cs typeface="+mn-ea"/>
                <a:sym typeface="+mn-lt"/>
              </a:rPr>
              <a:t>Add title text here</a:t>
            </a:r>
            <a:endParaRPr lang="zh-CN" altLang="en-US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032138" y="5043362"/>
            <a:ext cx="303448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296588" y="1610286"/>
            <a:ext cx="22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E5A950"/>
                </a:solidFill>
                <a:cs typeface="+mn-ea"/>
                <a:sym typeface="+mn-lt"/>
              </a:rPr>
              <a:t>Add title text here</a:t>
            </a:r>
            <a:endParaRPr lang="zh-CN" altLang="en-US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914378" y="1950877"/>
            <a:ext cx="303448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966262" y="4716343"/>
            <a:ext cx="22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E5A950"/>
                </a:solidFill>
                <a:cs typeface="+mn-ea"/>
                <a:sym typeface="+mn-lt"/>
              </a:rPr>
              <a:t>Add title text here</a:t>
            </a:r>
            <a:endParaRPr lang="zh-CN" altLang="en-US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584052" y="5056934"/>
            <a:ext cx="303448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794129" y="1555218"/>
            <a:ext cx="22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E5A950"/>
                </a:solidFill>
                <a:cs typeface="+mn-ea"/>
                <a:sym typeface="+mn-lt"/>
              </a:rPr>
              <a:t>Add title text here</a:t>
            </a:r>
            <a:endParaRPr lang="zh-CN" altLang="en-US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411919" y="1895809"/>
            <a:ext cx="303448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463399" y="4732497"/>
            <a:ext cx="22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E5A950"/>
                </a:solidFill>
                <a:cs typeface="+mn-ea"/>
                <a:sym typeface="+mn-lt"/>
              </a:rPr>
              <a:t>Add title text here</a:t>
            </a:r>
            <a:endParaRPr lang="zh-CN" altLang="en-US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081189" y="5073088"/>
            <a:ext cx="303448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155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3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6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9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2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81955" y="143696"/>
            <a:ext cx="4159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32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890191" y="3691462"/>
            <a:ext cx="2461202" cy="2441116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207418" y="2369024"/>
            <a:ext cx="3782604" cy="3782604"/>
          </a:xfrm>
          <a:prstGeom prst="ellipse">
            <a:avLst/>
          </a:prstGeom>
          <a:noFill/>
          <a:ln w="25400">
            <a:solidFill>
              <a:srgbClr val="E5A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765539" y="3334955"/>
            <a:ext cx="1006401" cy="965753"/>
            <a:chOff x="3765539" y="3480095"/>
            <a:chExt cx="1006401" cy="965753"/>
          </a:xfrm>
        </p:grpSpPr>
        <p:sp>
          <p:nvSpPr>
            <p:cNvPr id="8" name="椭圆 7"/>
            <p:cNvSpPr/>
            <p:nvPr/>
          </p:nvSpPr>
          <p:spPr>
            <a:xfrm>
              <a:off x="3806187" y="3480095"/>
              <a:ext cx="965753" cy="9657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765539" y="3639805"/>
              <a:ext cx="941283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  </a:t>
              </a:r>
              <a:r>
                <a:rPr lang="en-US" altLang="zh-CN" sz="3600" b="1" dirty="0">
                  <a:cs typeface="+mn-ea"/>
                  <a:sym typeface="+mn-lt"/>
                </a:rPr>
                <a:t>02</a:t>
              </a:r>
              <a:endParaRPr lang="en-US" altLang="zh-CN" sz="2800" b="1" dirty="0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425500" y="3334955"/>
            <a:ext cx="965753" cy="965753"/>
            <a:chOff x="7425500" y="3480095"/>
            <a:chExt cx="965753" cy="965753"/>
          </a:xfrm>
        </p:grpSpPr>
        <p:sp>
          <p:nvSpPr>
            <p:cNvPr id="7" name="椭圆 6"/>
            <p:cNvSpPr/>
            <p:nvPr/>
          </p:nvSpPr>
          <p:spPr>
            <a:xfrm>
              <a:off x="7425500" y="3480095"/>
              <a:ext cx="965753" cy="965753"/>
            </a:xfrm>
            <a:prstGeom prst="ellipse">
              <a:avLst/>
            </a:prstGeom>
            <a:solidFill>
              <a:srgbClr val="E5A9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425500" y="3639805"/>
              <a:ext cx="941283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  </a:t>
              </a:r>
              <a:r>
                <a:rPr lang="en-US" altLang="zh-CN" sz="3600" b="1" dirty="0">
                  <a:cs typeface="+mn-ea"/>
                  <a:sym typeface="+mn-lt"/>
                </a:rPr>
                <a:t>05</a:t>
              </a:r>
              <a:endParaRPr lang="en-US" altLang="zh-CN" sz="2800" b="1" dirty="0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825036" y="4573885"/>
            <a:ext cx="790601" cy="638629"/>
            <a:chOff x="3825036" y="4719025"/>
            <a:chExt cx="790601" cy="638629"/>
          </a:xfrm>
        </p:grpSpPr>
        <p:sp>
          <p:nvSpPr>
            <p:cNvPr id="5" name="椭圆 4"/>
            <p:cNvSpPr/>
            <p:nvPr/>
          </p:nvSpPr>
          <p:spPr>
            <a:xfrm>
              <a:off x="3969748" y="4719025"/>
              <a:ext cx="638629" cy="638629"/>
            </a:xfrm>
            <a:prstGeom prst="ellipse">
              <a:avLst/>
            </a:prstGeom>
            <a:solidFill>
              <a:srgbClr val="E5A9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825036" y="4738906"/>
              <a:ext cx="790601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  </a:t>
              </a:r>
              <a:r>
                <a:rPr lang="en-US" altLang="zh-CN" sz="2800" b="1" dirty="0">
                  <a:cs typeface="+mn-ea"/>
                  <a:sym typeface="+mn-lt"/>
                </a:rPr>
                <a:t>01</a:t>
              </a:r>
              <a:endParaRPr lang="en-US" altLang="zh-CN" sz="2000" b="1" dirty="0"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444678" y="4569801"/>
            <a:ext cx="829073" cy="638629"/>
            <a:chOff x="7444678" y="4714941"/>
            <a:chExt cx="829073" cy="638629"/>
          </a:xfrm>
        </p:grpSpPr>
        <p:sp>
          <p:nvSpPr>
            <p:cNvPr id="6" name="椭圆 5"/>
            <p:cNvSpPr/>
            <p:nvPr/>
          </p:nvSpPr>
          <p:spPr>
            <a:xfrm>
              <a:off x="7589063" y="4714941"/>
              <a:ext cx="638629" cy="63862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444678" y="4732512"/>
              <a:ext cx="829073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  </a:t>
              </a:r>
              <a:r>
                <a:rPr lang="en-US" altLang="zh-CN" sz="2800" b="1" dirty="0">
                  <a:cs typeface="+mn-ea"/>
                  <a:sym typeface="+mn-lt"/>
                </a:rPr>
                <a:t>06</a:t>
              </a:r>
              <a:endParaRPr lang="en-US" altLang="zh-CN" sz="2000" b="1" dirty="0"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471684" y="2005507"/>
            <a:ext cx="1376952" cy="1376952"/>
            <a:chOff x="4471684" y="2150647"/>
            <a:chExt cx="1376952" cy="1376952"/>
          </a:xfrm>
        </p:grpSpPr>
        <p:sp>
          <p:nvSpPr>
            <p:cNvPr id="9" name="椭圆 8"/>
            <p:cNvSpPr/>
            <p:nvPr/>
          </p:nvSpPr>
          <p:spPr>
            <a:xfrm>
              <a:off x="4471684" y="2150647"/>
              <a:ext cx="1376952" cy="1376952"/>
            </a:xfrm>
            <a:prstGeom prst="ellipse">
              <a:avLst/>
            </a:prstGeom>
            <a:solidFill>
              <a:srgbClr val="E5A9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575719" y="2382191"/>
              <a:ext cx="1114408" cy="83099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  </a:t>
              </a:r>
              <a:r>
                <a:rPr lang="en-US" altLang="zh-CN" sz="4800" b="1" dirty="0">
                  <a:cs typeface="+mn-ea"/>
                  <a:sym typeface="+mn-lt"/>
                </a:rPr>
                <a:t>03</a:t>
              </a:r>
              <a:endParaRPr lang="en-US" altLang="zh-CN" sz="4000" b="1" dirty="0"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308454" y="2011671"/>
            <a:ext cx="1376952" cy="1376952"/>
            <a:chOff x="6308454" y="2156811"/>
            <a:chExt cx="1376952" cy="1376952"/>
          </a:xfrm>
        </p:grpSpPr>
        <p:sp>
          <p:nvSpPr>
            <p:cNvPr id="10" name="椭圆 9"/>
            <p:cNvSpPr/>
            <p:nvPr/>
          </p:nvSpPr>
          <p:spPr>
            <a:xfrm>
              <a:off x="6308454" y="2156811"/>
              <a:ext cx="1376952" cy="13769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444934" y="2384135"/>
              <a:ext cx="1124026" cy="83099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  </a:t>
              </a:r>
              <a:r>
                <a:rPr lang="en-US" altLang="zh-CN" sz="4800" b="1" dirty="0">
                  <a:cs typeface="+mn-ea"/>
                  <a:sym typeface="+mn-lt"/>
                </a:rPr>
                <a:t>04</a:t>
              </a:r>
              <a:endParaRPr lang="en-US" altLang="zh-CN" sz="4000" b="1" dirty="0">
                <a:cs typeface="+mn-ea"/>
                <a:sym typeface="+mn-lt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306640" y="5056213"/>
            <a:ext cx="2330847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 dirty="0">
                <a:solidFill>
                  <a:srgbClr val="E5A950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63601" y="3710512"/>
            <a:ext cx="2330847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824553" y="1905675"/>
            <a:ext cx="2330847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 dirty="0">
                <a:solidFill>
                  <a:srgbClr val="E5A950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141210" y="1700808"/>
            <a:ext cx="2330847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713966" y="3208432"/>
            <a:ext cx="2330847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rgbClr val="E5A950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802992" y="4716056"/>
            <a:ext cx="2330847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916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3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6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9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81955" y="143696"/>
            <a:ext cx="4159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32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等腰三角形 2"/>
          <p:cNvSpPr/>
          <p:nvPr/>
        </p:nvSpPr>
        <p:spPr>
          <a:xfrm>
            <a:off x="1567629" y="2439637"/>
            <a:ext cx="2168921" cy="2120900"/>
          </a:xfrm>
          <a:prstGeom prst="triangle">
            <a:avLst/>
          </a:prstGeom>
          <a:solidFill>
            <a:srgbClr val="E5A950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" name="等腰三角形 3"/>
          <p:cNvSpPr/>
          <p:nvPr/>
        </p:nvSpPr>
        <p:spPr>
          <a:xfrm>
            <a:off x="3244090" y="2836512"/>
            <a:ext cx="2168921" cy="1724025"/>
          </a:xfrm>
          <a:prstGeom prst="triangle">
            <a:avLst/>
          </a:prstGeom>
          <a:solidFill>
            <a:srgbClr val="A6A6A6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" name="等腰三角形 4"/>
          <p:cNvSpPr/>
          <p:nvPr/>
        </p:nvSpPr>
        <p:spPr>
          <a:xfrm>
            <a:off x="4920555" y="1776062"/>
            <a:ext cx="2168921" cy="2784475"/>
          </a:xfrm>
          <a:prstGeom prst="triangle">
            <a:avLst/>
          </a:prstGeom>
          <a:solidFill>
            <a:srgbClr val="E5A950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6597018" y="2366613"/>
            <a:ext cx="2168921" cy="2193924"/>
          </a:xfrm>
          <a:prstGeom prst="triangle">
            <a:avLst/>
          </a:prstGeom>
          <a:solidFill>
            <a:srgbClr val="A6A6A6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" name="等腰三角形 6"/>
          <p:cNvSpPr/>
          <p:nvPr/>
        </p:nvSpPr>
        <p:spPr>
          <a:xfrm>
            <a:off x="8273479" y="1928462"/>
            <a:ext cx="2168921" cy="2632075"/>
          </a:xfrm>
          <a:prstGeom prst="triangle">
            <a:avLst/>
          </a:prstGeom>
          <a:solidFill>
            <a:srgbClr val="E5A950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249213" y="4545735"/>
            <a:ext cx="9511604" cy="353071"/>
            <a:chOff x="3187700" y="3836477"/>
            <a:chExt cx="5346700" cy="264803"/>
          </a:xfrm>
        </p:grpSpPr>
        <p:sp>
          <p:nvSpPr>
            <p:cNvPr id="9" name="圆角矩形 8"/>
            <p:cNvSpPr/>
            <p:nvPr/>
          </p:nvSpPr>
          <p:spPr>
            <a:xfrm>
              <a:off x="3187700" y="3847582"/>
              <a:ext cx="5346700" cy="20002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733275" y="3836477"/>
              <a:ext cx="372329" cy="2539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>
                  <a:solidFill>
                    <a:srgbClr val="E5A950"/>
                  </a:solidFill>
                  <a:cs typeface="+mn-ea"/>
                  <a:sym typeface="+mn-lt"/>
                </a:rPr>
                <a:t>20XX</a:t>
              </a:r>
              <a:endParaRPr lang="zh-CN" altLang="en-US" sz="1600" b="1" dirty="0">
                <a:solidFill>
                  <a:srgbClr val="E5A950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704509" y="3847362"/>
              <a:ext cx="372329" cy="2539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20XX</a:t>
              </a:r>
              <a:endParaRPr lang="zh-CN" altLang="en-US" sz="16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642861" y="3847363"/>
              <a:ext cx="372329" cy="2539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>
                  <a:solidFill>
                    <a:srgbClr val="E5A950"/>
                  </a:solidFill>
                  <a:cs typeface="+mn-ea"/>
                  <a:sym typeface="+mn-lt"/>
                </a:rPr>
                <a:t>20XX</a:t>
              </a:r>
              <a:endParaRPr lang="zh-CN" altLang="en-US" sz="1600" b="1" dirty="0">
                <a:solidFill>
                  <a:srgbClr val="E5A950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589269" y="3847365"/>
              <a:ext cx="372329" cy="2539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20XX</a:t>
              </a:r>
              <a:endParaRPr lang="zh-CN" altLang="en-US" sz="16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635019" y="3836478"/>
              <a:ext cx="372329" cy="2539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>
                  <a:solidFill>
                    <a:srgbClr val="E5A950"/>
                  </a:solidFill>
                  <a:cs typeface="+mn-ea"/>
                  <a:sym typeface="+mn-lt"/>
                </a:rPr>
                <a:t>20XX</a:t>
              </a:r>
              <a:endParaRPr lang="zh-CN" altLang="en-US" sz="1600" b="1" dirty="0">
                <a:solidFill>
                  <a:srgbClr val="E5A95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2218618" y="2064021"/>
            <a:ext cx="8274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E5A950"/>
                </a:solidFill>
                <a:cs typeface="+mn-ea"/>
                <a:sym typeface="+mn-lt"/>
              </a:rPr>
              <a:t>16.25%</a:t>
            </a:r>
            <a:endParaRPr lang="zh-CN" altLang="en-US" sz="1600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894345" y="2446052"/>
            <a:ext cx="8306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14.22%</a:t>
            </a:r>
            <a:endParaRPr lang="zh-CN" altLang="en-US" sz="1600" b="1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641214" y="1367706"/>
            <a:ext cx="7136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E5A950"/>
                </a:solidFill>
                <a:cs typeface="+mn-ea"/>
                <a:sym typeface="+mn-lt"/>
              </a:rPr>
              <a:t>18.2%</a:t>
            </a:r>
            <a:endParaRPr lang="zh-CN" altLang="en-US" sz="1600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314521" y="1977014"/>
            <a:ext cx="6783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16.1%</a:t>
            </a:r>
            <a:endParaRPr lang="zh-CN" altLang="en-US" sz="1600" b="1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935232" y="1545506"/>
            <a:ext cx="824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E5A950"/>
                </a:solidFill>
                <a:cs typeface="+mn-ea"/>
                <a:sym typeface="+mn-lt"/>
              </a:rPr>
              <a:t>17.62%</a:t>
            </a:r>
            <a:endParaRPr lang="zh-CN" altLang="en-US" sz="1600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249213" y="5520424"/>
            <a:ext cx="9694558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249213" y="5151088"/>
            <a:ext cx="22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E5A950"/>
                </a:solidFill>
                <a:cs typeface="+mn-ea"/>
                <a:sym typeface="+mn-lt"/>
              </a:rPr>
              <a:t>Add title text here</a:t>
            </a:r>
            <a:endParaRPr lang="zh-CN" altLang="en-US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11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6" grpId="0"/>
      <p:bldP spid="17" grpId="0"/>
      <p:bldP spid="18" grpId="0"/>
      <p:bldP spid="19" grpId="0"/>
      <p:bldP spid="20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81955" y="143696"/>
            <a:ext cx="4159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32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3" name="Group 64"/>
          <p:cNvGrpSpPr/>
          <p:nvPr/>
        </p:nvGrpSpPr>
        <p:grpSpPr>
          <a:xfrm>
            <a:off x="3754272" y="3279818"/>
            <a:ext cx="910211" cy="2196932"/>
            <a:chOff x="3949700" y="1112838"/>
            <a:chExt cx="1185863" cy="286226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4302125" y="1112838"/>
              <a:ext cx="471488" cy="481013"/>
            </a:xfrm>
            <a:custGeom>
              <a:avLst/>
              <a:gdLst>
                <a:gd name="T0" fmla="*/ 298 w 595"/>
                <a:gd name="T1" fmla="*/ 0 h 608"/>
                <a:gd name="T2" fmla="*/ 342 w 595"/>
                <a:gd name="T3" fmla="*/ 4 h 608"/>
                <a:gd name="T4" fmla="*/ 383 w 595"/>
                <a:gd name="T5" fmla="*/ 14 h 608"/>
                <a:gd name="T6" fmla="*/ 423 w 595"/>
                <a:gd name="T7" fmla="*/ 29 h 608"/>
                <a:gd name="T8" fmla="*/ 459 w 595"/>
                <a:gd name="T9" fmla="*/ 50 h 608"/>
                <a:gd name="T10" fmla="*/ 492 w 595"/>
                <a:gd name="T11" fmla="*/ 76 h 608"/>
                <a:gd name="T12" fmla="*/ 522 w 595"/>
                <a:gd name="T13" fmla="*/ 105 h 608"/>
                <a:gd name="T14" fmla="*/ 547 w 595"/>
                <a:gd name="T15" fmla="*/ 139 h 608"/>
                <a:gd name="T16" fmla="*/ 567 w 595"/>
                <a:gd name="T17" fmla="*/ 177 h 608"/>
                <a:gd name="T18" fmla="*/ 583 w 595"/>
                <a:gd name="T19" fmla="*/ 217 h 608"/>
                <a:gd name="T20" fmla="*/ 592 w 595"/>
                <a:gd name="T21" fmla="*/ 260 h 608"/>
                <a:gd name="T22" fmla="*/ 595 w 595"/>
                <a:gd name="T23" fmla="*/ 305 h 608"/>
                <a:gd name="T24" fmla="*/ 592 w 595"/>
                <a:gd name="T25" fmla="*/ 350 h 608"/>
                <a:gd name="T26" fmla="*/ 583 w 595"/>
                <a:gd name="T27" fmla="*/ 392 h 608"/>
                <a:gd name="T28" fmla="*/ 567 w 595"/>
                <a:gd name="T29" fmla="*/ 433 h 608"/>
                <a:gd name="T30" fmla="*/ 547 w 595"/>
                <a:gd name="T31" fmla="*/ 470 h 608"/>
                <a:gd name="T32" fmla="*/ 522 w 595"/>
                <a:gd name="T33" fmla="*/ 503 h 608"/>
                <a:gd name="T34" fmla="*/ 492 w 595"/>
                <a:gd name="T35" fmla="*/ 534 h 608"/>
                <a:gd name="T36" fmla="*/ 459 w 595"/>
                <a:gd name="T37" fmla="*/ 559 h 608"/>
                <a:gd name="T38" fmla="*/ 423 w 595"/>
                <a:gd name="T39" fmla="*/ 580 h 608"/>
                <a:gd name="T40" fmla="*/ 383 w 595"/>
                <a:gd name="T41" fmla="*/ 595 h 608"/>
                <a:gd name="T42" fmla="*/ 342 w 595"/>
                <a:gd name="T43" fmla="*/ 604 h 608"/>
                <a:gd name="T44" fmla="*/ 298 w 595"/>
                <a:gd name="T45" fmla="*/ 608 h 608"/>
                <a:gd name="T46" fmla="*/ 254 w 595"/>
                <a:gd name="T47" fmla="*/ 604 h 608"/>
                <a:gd name="T48" fmla="*/ 212 w 595"/>
                <a:gd name="T49" fmla="*/ 595 h 608"/>
                <a:gd name="T50" fmla="*/ 172 w 595"/>
                <a:gd name="T51" fmla="*/ 580 h 608"/>
                <a:gd name="T52" fmla="*/ 136 w 595"/>
                <a:gd name="T53" fmla="*/ 559 h 608"/>
                <a:gd name="T54" fmla="*/ 103 w 595"/>
                <a:gd name="T55" fmla="*/ 534 h 608"/>
                <a:gd name="T56" fmla="*/ 73 w 595"/>
                <a:gd name="T57" fmla="*/ 503 h 608"/>
                <a:gd name="T58" fmla="*/ 48 w 595"/>
                <a:gd name="T59" fmla="*/ 470 h 608"/>
                <a:gd name="T60" fmla="*/ 28 w 595"/>
                <a:gd name="T61" fmla="*/ 433 h 608"/>
                <a:gd name="T62" fmla="*/ 13 w 595"/>
                <a:gd name="T63" fmla="*/ 392 h 608"/>
                <a:gd name="T64" fmla="*/ 4 w 595"/>
                <a:gd name="T65" fmla="*/ 350 h 608"/>
                <a:gd name="T66" fmla="*/ 0 w 595"/>
                <a:gd name="T67" fmla="*/ 305 h 608"/>
                <a:gd name="T68" fmla="*/ 4 w 595"/>
                <a:gd name="T69" fmla="*/ 260 h 608"/>
                <a:gd name="T70" fmla="*/ 13 w 595"/>
                <a:gd name="T71" fmla="*/ 217 h 608"/>
                <a:gd name="T72" fmla="*/ 28 w 595"/>
                <a:gd name="T73" fmla="*/ 177 h 608"/>
                <a:gd name="T74" fmla="*/ 48 w 595"/>
                <a:gd name="T75" fmla="*/ 139 h 608"/>
                <a:gd name="T76" fmla="*/ 73 w 595"/>
                <a:gd name="T77" fmla="*/ 105 h 608"/>
                <a:gd name="T78" fmla="*/ 103 w 595"/>
                <a:gd name="T79" fmla="*/ 76 h 608"/>
                <a:gd name="T80" fmla="*/ 136 w 595"/>
                <a:gd name="T81" fmla="*/ 50 h 608"/>
                <a:gd name="T82" fmla="*/ 172 w 595"/>
                <a:gd name="T83" fmla="*/ 29 h 608"/>
                <a:gd name="T84" fmla="*/ 212 w 595"/>
                <a:gd name="T85" fmla="*/ 14 h 608"/>
                <a:gd name="T86" fmla="*/ 254 w 595"/>
                <a:gd name="T87" fmla="*/ 4 h 608"/>
                <a:gd name="T88" fmla="*/ 298 w 595"/>
                <a:gd name="T89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5" h="608">
                  <a:moveTo>
                    <a:pt x="298" y="0"/>
                  </a:moveTo>
                  <a:lnTo>
                    <a:pt x="342" y="4"/>
                  </a:lnTo>
                  <a:lnTo>
                    <a:pt x="383" y="14"/>
                  </a:lnTo>
                  <a:lnTo>
                    <a:pt x="423" y="29"/>
                  </a:lnTo>
                  <a:lnTo>
                    <a:pt x="459" y="50"/>
                  </a:lnTo>
                  <a:lnTo>
                    <a:pt x="492" y="76"/>
                  </a:lnTo>
                  <a:lnTo>
                    <a:pt x="522" y="105"/>
                  </a:lnTo>
                  <a:lnTo>
                    <a:pt x="547" y="139"/>
                  </a:lnTo>
                  <a:lnTo>
                    <a:pt x="567" y="177"/>
                  </a:lnTo>
                  <a:lnTo>
                    <a:pt x="583" y="217"/>
                  </a:lnTo>
                  <a:lnTo>
                    <a:pt x="592" y="260"/>
                  </a:lnTo>
                  <a:lnTo>
                    <a:pt x="595" y="305"/>
                  </a:lnTo>
                  <a:lnTo>
                    <a:pt x="592" y="350"/>
                  </a:lnTo>
                  <a:lnTo>
                    <a:pt x="583" y="392"/>
                  </a:lnTo>
                  <a:lnTo>
                    <a:pt x="567" y="433"/>
                  </a:lnTo>
                  <a:lnTo>
                    <a:pt x="547" y="470"/>
                  </a:lnTo>
                  <a:lnTo>
                    <a:pt x="522" y="503"/>
                  </a:lnTo>
                  <a:lnTo>
                    <a:pt x="492" y="534"/>
                  </a:lnTo>
                  <a:lnTo>
                    <a:pt x="459" y="559"/>
                  </a:lnTo>
                  <a:lnTo>
                    <a:pt x="423" y="580"/>
                  </a:lnTo>
                  <a:lnTo>
                    <a:pt x="383" y="595"/>
                  </a:lnTo>
                  <a:lnTo>
                    <a:pt x="342" y="604"/>
                  </a:lnTo>
                  <a:lnTo>
                    <a:pt x="298" y="608"/>
                  </a:lnTo>
                  <a:lnTo>
                    <a:pt x="254" y="604"/>
                  </a:lnTo>
                  <a:lnTo>
                    <a:pt x="212" y="595"/>
                  </a:lnTo>
                  <a:lnTo>
                    <a:pt x="172" y="580"/>
                  </a:lnTo>
                  <a:lnTo>
                    <a:pt x="136" y="559"/>
                  </a:lnTo>
                  <a:lnTo>
                    <a:pt x="103" y="534"/>
                  </a:lnTo>
                  <a:lnTo>
                    <a:pt x="73" y="503"/>
                  </a:lnTo>
                  <a:lnTo>
                    <a:pt x="48" y="470"/>
                  </a:lnTo>
                  <a:lnTo>
                    <a:pt x="28" y="433"/>
                  </a:lnTo>
                  <a:lnTo>
                    <a:pt x="13" y="392"/>
                  </a:lnTo>
                  <a:lnTo>
                    <a:pt x="4" y="350"/>
                  </a:lnTo>
                  <a:lnTo>
                    <a:pt x="0" y="305"/>
                  </a:lnTo>
                  <a:lnTo>
                    <a:pt x="4" y="260"/>
                  </a:lnTo>
                  <a:lnTo>
                    <a:pt x="13" y="217"/>
                  </a:lnTo>
                  <a:lnTo>
                    <a:pt x="28" y="177"/>
                  </a:lnTo>
                  <a:lnTo>
                    <a:pt x="48" y="139"/>
                  </a:lnTo>
                  <a:lnTo>
                    <a:pt x="73" y="105"/>
                  </a:lnTo>
                  <a:lnTo>
                    <a:pt x="103" y="76"/>
                  </a:lnTo>
                  <a:lnTo>
                    <a:pt x="136" y="50"/>
                  </a:lnTo>
                  <a:lnTo>
                    <a:pt x="172" y="29"/>
                  </a:lnTo>
                  <a:lnTo>
                    <a:pt x="212" y="14"/>
                  </a:lnTo>
                  <a:lnTo>
                    <a:pt x="254" y="4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3949700" y="1701800"/>
              <a:ext cx="1185863" cy="2273300"/>
            </a:xfrm>
            <a:custGeom>
              <a:avLst/>
              <a:gdLst>
                <a:gd name="T0" fmla="*/ 844 w 1493"/>
                <a:gd name="T1" fmla="*/ 10 h 2865"/>
                <a:gd name="T2" fmla="*/ 1017 w 1493"/>
                <a:gd name="T3" fmla="*/ 48 h 2865"/>
                <a:gd name="T4" fmla="*/ 1160 w 1493"/>
                <a:gd name="T5" fmla="*/ 125 h 2865"/>
                <a:gd name="T6" fmla="*/ 1275 w 1493"/>
                <a:gd name="T7" fmla="*/ 236 h 2865"/>
                <a:gd name="T8" fmla="*/ 1364 w 1493"/>
                <a:gd name="T9" fmla="*/ 374 h 2865"/>
                <a:gd name="T10" fmla="*/ 1429 w 1493"/>
                <a:gd name="T11" fmla="*/ 532 h 2865"/>
                <a:gd name="T12" fmla="*/ 1471 w 1493"/>
                <a:gd name="T13" fmla="*/ 702 h 2865"/>
                <a:gd name="T14" fmla="*/ 1491 w 1493"/>
                <a:gd name="T15" fmla="*/ 876 h 2865"/>
                <a:gd name="T16" fmla="*/ 1491 w 1493"/>
                <a:gd name="T17" fmla="*/ 1046 h 2865"/>
                <a:gd name="T18" fmla="*/ 1471 w 1493"/>
                <a:gd name="T19" fmla="*/ 1156 h 2865"/>
                <a:gd name="T20" fmla="*/ 1424 w 1493"/>
                <a:gd name="T21" fmla="*/ 1214 h 2865"/>
                <a:gd name="T22" fmla="*/ 1358 w 1493"/>
                <a:gd name="T23" fmla="*/ 1243 h 2865"/>
                <a:gd name="T24" fmla="*/ 1287 w 1493"/>
                <a:gd name="T25" fmla="*/ 1243 h 2865"/>
                <a:gd name="T26" fmla="*/ 1228 w 1493"/>
                <a:gd name="T27" fmla="*/ 1215 h 2865"/>
                <a:gd name="T28" fmla="*/ 1192 w 1493"/>
                <a:gd name="T29" fmla="*/ 1156 h 2865"/>
                <a:gd name="T30" fmla="*/ 1193 w 1493"/>
                <a:gd name="T31" fmla="*/ 1057 h 2865"/>
                <a:gd name="T32" fmla="*/ 1195 w 1493"/>
                <a:gd name="T33" fmla="*/ 905 h 2865"/>
                <a:gd name="T34" fmla="*/ 1180 w 1493"/>
                <a:gd name="T35" fmla="*/ 740 h 2865"/>
                <a:gd name="T36" fmla="*/ 1139 w 1493"/>
                <a:gd name="T37" fmla="*/ 582 h 2865"/>
                <a:gd name="T38" fmla="*/ 1096 w 1493"/>
                <a:gd name="T39" fmla="*/ 706 h 2865"/>
                <a:gd name="T40" fmla="*/ 1106 w 1493"/>
                <a:gd name="T41" fmla="*/ 1164 h 2865"/>
                <a:gd name="T42" fmla="*/ 1110 w 1493"/>
                <a:gd name="T43" fmla="*/ 1942 h 2865"/>
                <a:gd name="T44" fmla="*/ 1127 w 1493"/>
                <a:gd name="T45" fmla="*/ 2729 h 2865"/>
                <a:gd name="T46" fmla="*/ 1097 w 1493"/>
                <a:gd name="T47" fmla="*/ 2804 h 2865"/>
                <a:gd name="T48" fmla="*/ 1039 w 1493"/>
                <a:gd name="T49" fmla="*/ 2850 h 2865"/>
                <a:gd name="T50" fmla="*/ 965 w 1493"/>
                <a:gd name="T51" fmla="*/ 2865 h 2865"/>
                <a:gd name="T52" fmla="*/ 890 w 1493"/>
                <a:gd name="T53" fmla="*/ 2849 h 2865"/>
                <a:gd name="T54" fmla="*/ 827 w 1493"/>
                <a:gd name="T55" fmla="*/ 2804 h 2865"/>
                <a:gd name="T56" fmla="*/ 792 w 1493"/>
                <a:gd name="T57" fmla="*/ 2729 h 2865"/>
                <a:gd name="T58" fmla="*/ 769 w 1493"/>
                <a:gd name="T59" fmla="*/ 1909 h 2865"/>
                <a:gd name="T60" fmla="*/ 716 w 1493"/>
                <a:gd name="T61" fmla="*/ 1909 h 2865"/>
                <a:gd name="T62" fmla="*/ 694 w 1493"/>
                <a:gd name="T63" fmla="*/ 2729 h 2865"/>
                <a:gd name="T64" fmla="*/ 658 w 1493"/>
                <a:gd name="T65" fmla="*/ 2804 h 2865"/>
                <a:gd name="T66" fmla="*/ 596 w 1493"/>
                <a:gd name="T67" fmla="*/ 2849 h 2865"/>
                <a:gd name="T68" fmla="*/ 522 w 1493"/>
                <a:gd name="T69" fmla="*/ 2865 h 2865"/>
                <a:gd name="T70" fmla="*/ 448 w 1493"/>
                <a:gd name="T71" fmla="*/ 2850 h 2865"/>
                <a:gd name="T72" fmla="*/ 388 w 1493"/>
                <a:gd name="T73" fmla="*/ 2804 h 2865"/>
                <a:gd name="T74" fmla="*/ 359 w 1493"/>
                <a:gd name="T75" fmla="*/ 2729 h 2865"/>
                <a:gd name="T76" fmla="*/ 376 w 1493"/>
                <a:gd name="T77" fmla="*/ 1942 h 2865"/>
                <a:gd name="T78" fmla="*/ 380 w 1493"/>
                <a:gd name="T79" fmla="*/ 1182 h 2865"/>
                <a:gd name="T80" fmla="*/ 380 w 1493"/>
                <a:gd name="T81" fmla="*/ 520 h 2865"/>
                <a:gd name="T82" fmla="*/ 327 w 1493"/>
                <a:gd name="T83" fmla="*/ 676 h 2865"/>
                <a:gd name="T84" fmla="*/ 301 w 1493"/>
                <a:gd name="T85" fmla="*/ 844 h 2865"/>
                <a:gd name="T86" fmla="*/ 298 w 1493"/>
                <a:gd name="T87" fmla="*/ 1006 h 2865"/>
                <a:gd name="T88" fmla="*/ 305 w 1493"/>
                <a:gd name="T89" fmla="*/ 1131 h 2865"/>
                <a:gd name="T90" fmla="*/ 281 w 1493"/>
                <a:gd name="T91" fmla="*/ 1199 h 2865"/>
                <a:gd name="T92" fmla="*/ 227 w 1493"/>
                <a:gd name="T93" fmla="*/ 1237 h 2865"/>
                <a:gd name="T94" fmla="*/ 158 w 1493"/>
                <a:gd name="T95" fmla="*/ 1246 h 2865"/>
                <a:gd name="T96" fmla="*/ 90 w 1493"/>
                <a:gd name="T97" fmla="*/ 1227 h 2865"/>
                <a:gd name="T98" fmla="*/ 34 w 1493"/>
                <a:gd name="T99" fmla="*/ 1179 h 2865"/>
                <a:gd name="T100" fmla="*/ 7 w 1493"/>
                <a:gd name="T101" fmla="*/ 1101 h 2865"/>
                <a:gd name="T102" fmla="*/ 0 w 1493"/>
                <a:gd name="T103" fmla="*/ 936 h 2865"/>
                <a:gd name="T104" fmla="*/ 11 w 1493"/>
                <a:gd name="T105" fmla="*/ 767 h 2865"/>
                <a:gd name="T106" fmla="*/ 44 w 1493"/>
                <a:gd name="T107" fmla="*/ 599 h 2865"/>
                <a:gd name="T108" fmla="*/ 98 w 1493"/>
                <a:gd name="T109" fmla="*/ 438 h 2865"/>
                <a:gd name="T110" fmla="*/ 175 w 1493"/>
                <a:gd name="T111" fmla="*/ 294 h 2865"/>
                <a:gd name="T112" fmla="*/ 277 w 1493"/>
                <a:gd name="T113" fmla="*/ 172 h 2865"/>
                <a:gd name="T114" fmla="*/ 405 w 1493"/>
                <a:gd name="T115" fmla="*/ 79 h 2865"/>
                <a:gd name="T116" fmla="*/ 559 w 1493"/>
                <a:gd name="T117" fmla="*/ 23 h 2865"/>
                <a:gd name="T118" fmla="*/ 708 w 1493"/>
                <a:gd name="T119" fmla="*/ 0 h 2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93" h="2865">
                  <a:moveTo>
                    <a:pt x="754" y="0"/>
                  </a:moveTo>
                  <a:lnTo>
                    <a:pt x="799" y="4"/>
                  </a:lnTo>
                  <a:lnTo>
                    <a:pt x="844" y="10"/>
                  </a:lnTo>
                  <a:lnTo>
                    <a:pt x="904" y="17"/>
                  </a:lnTo>
                  <a:lnTo>
                    <a:pt x="963" y="30"/>
                  </a:lnTo>
                  <a:lnTo>
                    <a:pt x="1017" y="48"/>
                  </a:lnTo>
                  <a:lnTo>
                    <a:pt x="1067" y="69"/>
                  </a:lnTo>
                  <a:lnTo>
                    <a:pt x="1115" y="95"/>
                  </a:lnTo>
                  <a:lnTo>
                    <a:pt x="1160" y="125"/>
                  </a:lnTo>
                  <a:lnTo>
                    <a:pt x="1202" y="159"/>
                  </a:lnTo>
                  <a:lnTo>
                    <a:pt x="1240" y="196"/>
                  </a:lnTo>
                  <a:lnTo>
                    <a:pt x="1275" y="236"/>
                  </a:lnTo>
                  <a:lnTo>
                    <a:pt x="1308" y="280"/>
                  </a:lnTo>
                  <a:lnTo>
                    <a:pt x="1338" y="326"/>
                  </a:lnTo>
                  <a:lnTo>
                    <a:pt x="1364" y="374"/>
                  </a:lnTo>
                  <a:lnTo>
                    <a:pt x="1390" y="426"/>
                  </a:lnTo>
                  <a:lnTo>
                    <a:pt x="1411" y="477"/>
                  </a:lnTo>
                  <a:lnTo>
                    <a:pt x="1429" y="532"/>
                  </a:lnTo>
                  <a:lnTo>
                    <a:pt x="1446" y="587"/>
                  </a:lnTo>
                  <a:lnTo>
                    <a:pt x="1460" y="645"/>
                  </a:lnTo>
                  <a:lnTo>
                    <a:pt x="1471" y="702"/>
                  </a:lnTo>
                  <a:lnTo>
                    <a:pt x="1480" y="759"/>
                  </a:lnTo>
                  <a:lnTo>
                    <a:pt x="1487" y="818"/>
                  </a:lnTo>
                  <a:lnTo>
                    <a:pt x="1491" y="876"/>
                  </a:lnTo>
                  <a:lnTo>
                    <a:pt x="1493" y="933"/>
                  </a:lnTo>
                  <a:lnTo>
                    <a:pt x="1493" y="990"/>
                  </a:lnTo>
                  <a:lnTo>
                    <a:pt x="1491" y="1046"/>
                  </a:lnTo>
                  <a:lnTo>
                    <a:pt x="1485" y="1101"/>
                  </a:lnTo>
                  <a:lnTo>
                    <a:pt x="1481" y="1131"/>
                  </a:lnTo>
                  <a:lnTo>
                    <a:pt x="1471" y="1156"/>
                  </a:lnTo>
                  <a:lnTo>
                    <a:pt x="1458" y="1179"/>
                  </a:lnTo>
                  <a:lnTo>
                    <a:pt x="1443" y="1198"/>
                  </a:lnTo>
                  <a:lnTo>
                    <a:pt x="1424" y="1214"/>
                  </a:lnTo>
                  <a:lnTo>
                    <a:pt x="1403" y="1227"/>
                  </a:lnTo>
                  <a:lnTo>
                    <a:pt x="1381" y="1236"/>
                  </a:lnTo>
                  <a:lnTo>
                    <a:pt x="1358" y="1243"/>
                  </a:lnTo>
                  <a:lnTo>
                    <a:pt x="1334" y="1246"/>
                  </a:lnTo>
                  <a:lnTo>
                    <a:pt x="1311" y="1246"/>
                  </a:lnTo>
                  <a:lnTo>
                    <a:pt x="1287" y="1243"/>
                  </a:lnTo>
                  <a:lnTo>
                    <a:pt x="1267" y="1237"/>
                  </a:lnTo>
                  <a:lnTo>
                    <a:pt x="1246" y="1227"/>
                  </a:lnTo>
                  <a:lnTo>
                    <a:pt x="1228" y="1215"/>
                  </a:lnTo>
                  <a:lnTo>
                    <a:pt x="1213" y="1199"/>
                  </a:lnTo>
                  <a:lnTo>
                    <a:pt x="1200" y="1179"/>
                  </a:lnTo>
                  <a:lnTo>
                    <a:pt x="1192" y="1156"/>
                  </a:lnTo>
                  <a:lnTo>
                    <a:pt x="1188" y="1131"/>
                  </a:lnTo>
                  <a:lnTo>
                    <a:pt x="1188" y="1101"/>
                  </a:lnTo>
                  <a:lnTo>
                    <a:pt x="1193" y="1057"/>
                  </a:lnTo>
                  <a:lnTo>
                    <a:pt x="1195" y="1008"/>
                  </a:lnTo>
                  <a:lnTo>
                    <a:pt x="1196" y="958"/>
                  </a:lnTo>
                  <a:lnTo>
                    <a:pt x="1195" y="905"/>
                  </a:lnTo>
                  <a:lnTo>
                    <a:pt x="1192" y="850"/>
                  </a:lnTo>
                  <a:lnTo>
                    <a:pt x="1186" y="795"/>
                  </a:lnTo>
                  <a:lnTo>
                    <a:pt x="1180" y="740"/>
                  </a:lnTo>
                  <a:lnTo>
                    <a:pt x="1169" y="686"/>
                  </a:lnTo>
                  <a:lnTo>
                    <a:pt x="1155" y="632"/>
                  </a:lnTo>
                  <a:lnTo>
                    <a:pt x="1139" y="582"/>
                  </a:lnTo>
                  <a:lnTo>
                    <a:pt x="1119" y="532"/>
                  </a:lnTo>
                  <a:lnTo>
                    <a:pt x="1096" y="488"/>
                  </a:lnTo>
                  <a:lnTo>
                    <a:pt x="1096" y="706"/>
                  </a:lnTo>
                  <a:lnTo>
                    <a:pt x="1099" y="924"/>
                  </a:lnTo>
                  <a:lnTo>
                    <a:pt x="1101" y="1143"/>
                  </a:lnTo>
                  <a:lnTo>
                    <a:pt x="1106" y="1164"/>
                  </a:lnTo>
                  <a:lnTo>
                    <a:pt x="1107" y="1187"/>
                  </a:lnTo>
                  <a:lnTo>
                    <a:pt x="1108" y="1565"/>
                  </a:lnTo>
                  <a:lnTo>
                    <a:pt x="1110" y="1942"/>
                  </a:lnTo>
                  <a:lnTo>
                    <a:pt x="1116" y="2319"/>
                  </a:lnTo>
                  <a:lnTo>
                    <a:pt x="1128" y="2698"/>
                  </a:lnTo>
                  <a:lnTo>
                    <a:pt x="1127" y="2729"/>
                  </a:lnTo>
                  <a:lnTo>
                    <a:pt x="1121" y="2758"/>
                  </a:lnTo>
                  <a:lnTo>
                    <a:pt x="1111" y="2783"/>
                  </a:lnTo>
                  <a:lnTo>
                    <a:pt x="1097" y="2804"/>
                  </a:lnTo>
                  <a:lnTo>
                    <a:pt x="1081" y="2823"/>
                  </a:lnTo>
                  <a:lnTo>
                    <a:pt x="1061" y="2838"/>
                  </a:lnTo>
                  <a:lnTo>
                    <a:pt x="1039" y="2850"/>
                  </a:lnTo>
                  <a:lnTo>
                    <a:pt x="1015" y="2858"/>
                  </a:lnTo>
                  <a:lnTo>
                    <a:pt x="990" y="2864"/>
                  </a:lnTo>
                  <a:lnTo>
                    <a:pt x="965" y="2865"/>
                  </a:lnTo>
                  <a:lnTo>
                    <a:pt x="940" y="2863"/>
                  </a:lnTo>
                  <a:lnTo>
                    <a:pt x="914" y="2858"/>
                  </a:lnTo>
                  <a:lnTo>
                    <a:pt x="890" y="2849"/>
                  </a:lnTo>
                  <a:lnTo>
                    <a:pt x="867" y="2838"/>
                  </a:lnTo>
                  <a:lnTo>
                    <a:pt x="846" y="2823"/>
                  </a:lnTo>
                  <a:lnTo>
                    <a:pt x="827" y="2804"/>
                  </a:lnTo>
                  <a:lnTo>
                    <a:pt x="812" y="2783"/>
                  </a:lnTo>
                  <a:lnTo>
                    <a:pt x="800" y="2757"/>
                  </a:lnTo>
                  <a:lnTo>
                    <a:pt x="792" y="2729"/>
                  </a:lnTo>
                  <a:lnTo>
                    <a:pt x="788" y="2698"/>
                  </a:lnTo>
                  <a:lnTo>
                    <a:pt x="776" y="2302"/>
                  </a:lnTo>
                  <a:lnTo>
                    <a:pt x="769" y="1909"/>
                  </a:lnTo>
                  <a:lnTo>
                    <a:pt x="767" y="1513"/>
                  </a:lnTo>
                  <a:lnTo>
                    <a:pt x="719" y="1513"/>
                  </a:lnTo>
                  <a:lnTo>
                    <a:pt x="716" y="1909"/>
                  </a:lnTo>
                  <a:lnTo>
                    <a:pt x="711" y="2302"/>
                  </a:lnTo>
                  <a:lnTo>
                    <a:pt x="698" y="2698"/>
                  </a:lnTo>
                  <a:lnTo>
                    <a:pt x="694" y="2729"/>
                  </a:lnTo>
                  <a:lnTo>
                    <a:pt x="686" y="2757"/>
                  </a:lnTo>
                  <a:lnTo>
                    <a:pt x="673" y="2783"/>
                  </a:lnTo>
                  <a:lnTo>
                    <a:pt x="658" y="2804"/>
                  </a:lnTo>
                  <a:lnTo>
                    <a:pt x="639" y="2823"/>
                  </a:lnTo>
                  <a:lnTo>
                    <a:pt x="618" y="2838"/>
                  </a:lnTo>
                  <a:lnTo>
                    <a:pt x="596" y="2849"/>
                  </a:lnTo>
                  <a:lnTo>
                    <a:pt x="572" y="2858"/>
                  </a:lnTo>
                  <a:lnTo>
                    <a:pt x="547" y="2863"/>
                  </a:lnTo>
                  <a:lnTo>
                    <a:pt x="522" y="2865"/>
                  </a:lnTo>
                  <a:lnTo>
                    <a:pt x="496" y="2864"/>
                  </a:lnTo>
                  <a:lnTo>
                    <a:pt x="471" y="2858"/>
                  </a:lnTo>
                  <a:lnTo>
                    <a:pt x="448" y="2850"/>
                  </a:lnTo>
                  <a:lnTo>
                    <a:pt x="426" y="2838"/>
                  </a:lnTo>
                  <a:lnTo>
                    <a:pt x="406" y="2823"/>
                  </a:lnTo>
                  <a:lnTo>
                    <a:pt x="388" y="2804"/>
                  </a:lnTo>
                  <a:lnTo>
                    <a:pt x="375" y="2783"/>
                  </a:lnTo>
                  <a:lnTo>
                    <a:pt x="365" y="2758"/>
                  </a:lnTo>
                  <a:lnTo>
                    <a:pt x="359" y="2729"/>
                  </a:lnTo>
                  <a:lnTo>
                    <a:pt x="358" y="2698"/>
                  </a:lnTo>
                  <a:lnTo>
                    <a:pt x="370" y="2319"/>
                  </a:lnTo>
                  <a:lnTo>
                    <a:pt x="376" y="1942"/>
                  </a:lnTo>
                  <a:lnTo>
                    <a:pt x="379" y="1565"/>
                  </a:lnTo>
                  <a:lnTo>
                    <a:pt x="380" y="1187"/>
                  </a:lnTo>
                  <a:lnTo>
                    <a:pt x="380" y="1182"/>
                  </a:lnTo>
                  <a:lnTo>
                    <a:pt x="380" y="1177"/>
                  </a:lnTo>
                  <a:lnTo>
                    <a:pt x="380" y="1155"/>
                  </a:lnTo>
                  <a:lnTo>
                    <a:pt x="380" y="520"/>
                  </a:lnTo>
                  <a:lnTo>
                    <a:pt x="358" y="569"/>
                  </a:lnTo>
                  <a:lnTo>
                    <a:pt x="340" y="622"/>
                  </a:lnTo>
                  <a:lnTo>
                    <a:pt x="327" y="676"/>
                  </a:lnTo>
                  <a:lnTo>
                    <a:pt x="315" y="731"/>
                  </a:lnTo>
                  <a:lnTo>
                    <a:pt x="307" y="787"/>
                  </a:lnTo>
                  <a:lnTo>
                    <a:pt x="301" y="844"/>
                  </a:lnTo>
                  <a:lnTo>
                    <a:pt x="298" y="899"/>
                  </a:lnTo>
                  <a:lnTo>
                    <a:pt x="297" y="954"/>
                  </a:lnTo>
                  <a:lnTo>
                    <a:pt x="298" y="1006"/>
                  </a:lnTo>
                  <a:lnTo>
                    <a:pt x="300" y="1055"/>
                  </a:lnTo>
                  <a:lnTo>
                    <a:pt x="304" y="1101"/>
                  </a:lnTo>
                  <a:lnTo>
                    <a:pt x="305" y="1131"/>
                  </a:lnTo>
                  <a:lnTo>
                    <a:pt x="300" y="1156"/>
                  </a:lnTo>
                  <a:lnTo>
                    <a:pt x="292" y="1179"/>
                  </a:lnTo>
                  <a:lnTo>
                    <a:pt x="281" y="1199"/>
                  </a:lnTo>
                  <a:lnTo>
                    <a:pt x="265" y="1215"/>
                  </a:lnTo>
                  <a:lnTo>
                    <a:pt x="246" y="1227"/>
                  </a:lnTo>
                  <a:lnTo>
                    <a:pt x="227" y="1237"/>
                  </a:lnTo>
                  <a:lnTo>
                    <a:pt x="205" y="1244"/>
                  </a:lnTo>
                  <a:lnTo>
                    <a:pt x="182" y="1247"/>
                  </a:lnTo>
                  <a:lnTo>
                    <a:pt x="158" y="1246"/>
                  </a:lnTo>
                  <a:lnTo>
                    <a:pt x="135" y="1244"/>
                  </a:lnTo>
                  <a:lnTo>
                    <a:pt x="112" y="1237"/>
                  </a:lnTo>
                  <a:lnTo>
                    <a:pt x="90" y="1227"/>
                  </a:lnTo>
                  <a:lnTo>
                    <a:pt x="69" y="1215"/>
                  </a:lnTo>
                  <a:lnTo>
                    <a:pt x="51" y="1198"/>
                  </a:lnTo>
                  <a:lnTo>
                    <a:pt x="34" y="1179"/>
                  </a:lnTo>
                  <a:lnTo>
                    <a:pt x="22" y="1156"/>
                  </a:lnTo>
                  <a:lnTo>
                    <a:pt x="12" y="1131"/>
                  </a:lnTo>
                  <a:lnTo>
                    <a:pt x="7" y="1101"/>
                  </a:lnTo>
                  <a:lnTo>
                    <a:pt x="2" y="1048"/>
                  </a:lnTo>
                  <a:lnTo>
                    <a:pt x="0" y="993"/>
                  </a:lnTo>
                  <a:lnTo>
                    <a:pt x="0" y="936"/>
                  </a:lnTo>
                  <a:lnTo>
                    <a:pt x="1" y="880"/>
                  </a:lnTo>
                  <a:lnTo>
                    <a:pt x="6" y="823"/>
                  </a:lnTo>
                  <a:lnTo>
                    <a:pt x="11" y="767"/>
                  </a:lnTo>
                  <a:lnTo>
                    <a:pt x="20" y="710"/>
                  </a:lnTo>
                  <a:lnTo>
                    <a:pt x="31" y="654"/>
                  </a:lnTo>
                  <a:lnTo>
                    <a:pt x="44" y="599"/>
                  </a:lnTo>
                  <a:lnTo>
                    <a:pt x="59" y="544"/>
                  </a:lnTo>
                  <a:lnTo>
                    <a:pt x="77" y="490"/>
                  </a:lnTo>
                  <a:lnTo>
                    <a:pt x="98" y="438"/>
                  </a:lnTo>
                  <a:lnTo>
                    <a:pt x="121" y="388"/>
                  </a:lnTo>
                  <a:lnTo>
                    <a:pt x="146" y="339"/>
                  </a:lnTo>
                  <a:lnTo>
                    <a:pt x="175" y="294"/>
                  </a:lnTo>
                  <a:lnTo>
                    <a:pt x="207" y="251"/>
                  </a:lnTo>
                  <a:lnTo>
                    <a:pt x="240" y="210"/>
                  </a:lnTo>
                  <a:lnTo>
                    <a:pt x="277" y="172"/>
                  </a:lnTo>
                  <a:lnTo>
                    <a:pt x="317" y="137"/>
                  </a:lnTo>
                  <a:lnTo>
                    <a:pt x="359" y="107"/>
                  </a:lnTo>
                  <a:lnTo>
                    <a:pt x="405" y="79"/>
                  </a:lnTo>
                  <a:lnTo>
                    <a:pt x="453" y="57"/>
                  </a:lnTo>
                  <a:lnTo>
                    <a:pt x="504" y="37"/>
                  </a:lnTo>
                  <a:lnTo>
                    <a:pt x="559" y="23"/>
                  </a:lnTo>
                  <a:lnTo>
                    <a:pt x="617" y="14"/>
                  </a:lnTo>
                  <a:lnTo>
                    <a:pt x="661" y="5"/>
                  </a:lnTo>
                  <a:lnTo>
                    <a:pt x="708" y="0"/>
                  </a:lnTo>
                  <a:lnTo>
                    <a:pt x="7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6" name="Group 67"/>
          <p:cNvGrpSpPr/>
          <p:nvPr/>
        </p:nvGrpSpPr>
        <p:grpSpPr>
          <a:xfrm>
            <a:off x="2677614" y="3279818"/>
            <a:ext cx="910211" cy="2196932"/>
            <a:chOff x="3949700" y="1112838"/>
            <a:chExt cx="1185863" cy="286226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302125" y="1112838"/>
              <a:ext cx="471488" cy="481013"/>
            </a:xfrm>
            <a:custGeom>
              <a:avLst/>
              <a:gdLst>
                <a:gd name="T0" fmla="*/ 298 w 595"/>
                <a:gd name="T1" fmla="*/ 0 h 608"/>
                <a:gd name="T2" fmla="*/ 342 w 595"/>
                <a:gd name="T3" fmla="*/ 4 h 608"/>
                <a:gd name="T4" fmla="*/ 383 w 595"/>
                <a:gd name="T5" fmla="*/ 14 h 608"/>
                <a:gd name="T6" fmla="*/ 423 w 595"/>
                <a:gd name="T7" fmla="*/ 29 h 608"/>
                <a:gd name="T8" fmla="*/ 459 w 595"/>
                <a:gd name="T9" fmla="*/ 50 h 608"/>
                <a:gd name="T10" fmla="*/ 492 w 595"/>
                <a:gd name="T11" fmla="*/ 76 h 608"/>
                <a:gd name="T12" fmla="*/ 522 w 595"/>
                <a:gd name="T13" fmla="*/ 105 h 608"/>
                <a:gd name="T14" fmla="*/ 547 w 595"/>
                <a:gd name="T15" fmla="*/ 139 h 608"/>
                <a:gd name="T16" fmla="*/ 567 w 595"/>
                <a:gd name="T17" fmla="*/ 177 h 608"/>
                <a:gd name="T18" fmla="*/ 583 w 595"/>
                <a:gd name="T19" fmla="*/ 217 h 608"/>
                <a:gd name="T20" fmla="*/ 592 w 595"/>
                <a:gd name="T21" fmla="*/ 260 h 608"/>
                <a:gd name="T22" fmla="*/ 595 w 595"/>
                <a:gd name="T23" fmla="*/ 305 h 608"/>
                <a:gd name="T24" fmla="*/ 592 w 595"/>
                <a:gd name="T25" fmla="*/ 350 h 608"/>
                <a:gd name="T26" fmla="*/ 583 w 595"/>
                <a:gd name="T27" fmla="*/ 392 h 608"/>
                <a:gd name="T28" fmla="*/ 567 w 595"/>
                <a:gd name="T29" fmla="*/ 433 h 608"/>
                <a:gd name="T30" fmla="*/ 547 w 595"/>
                <a:gd name="T31" fmla="*/ 470 h 608"/>
                <a:gd name="T32" fmla="*/ 522 w 595"/>
                <a:gd name="T33" fmla="*/ 503 h 608"/>
                <a:gd name="T34" fmla="*/ 492 w 595"/>
                <a:gd name="T35" fmla="*/ 534 h 608"/>
                <a:gd name="T36" fmla="*/ 459 w 595"/>
                <a:gd name="T37" fmla="*/ 559 h 608"/>
                <a:gd name="T38" fmla="*/ 423 w 595"/>
                <a:gd name="T39" fmla="*/ 580 h 608"/>
                <a:gd name="T40" fmla="*/ 383 w 595"/>
                <a:gd name="T41" fmla="*/ 595 h 608"/>
                <a:gd name="T42" fmla="*/ 342 w 595"/>
                <a:gd name="T43" fmla="*/ 604 h 608"/>
                <a:gd name="T44" fmla="*/ 298 w 595"/>
                <a:gd name="T45" fmla="*/ 608 h 608"/>
                <a:gd name="T46" fmla="*/ 254 w 595"/>
                <a:gd name="T47" fmla="*/ 604 h 608"/>
                <a:gd name="T48" fmla="*/ 212 w 595"/>
                <a:gd name="T49" fmla="*/ 595 h 608"/>
                <a:gd name="T50" fmla="*/ 172 w 595"/>
                <a:gd name="T51" fmla="*/ 580 h 608"/>
                <a:gd name="T52" fmla="*/ 136 w 595"/>
                <a:gd name="T53" fmla="*/ 559 h 608"/>
                <a:gd name="T54" fmla="*/ 103 w 595"/>
                <a:gd name="T55" fmla="*/ 534 h 608"/>
                <a:gd name="T56" fmla="*/ 73 w 595"/>
                <a:gd name="T57" fmla="*/ 503 h 608"/>
                <a:gd name="T58" fmla="*/ 48 w 595"/>
                <a:gd name="T59" fmla="*/ 470 h 608"/>
                <a:gd name="T60" fmla="*/ 28 w 595"/>
                <a:gd name="T61" fmla="*/ 433 h 608"/>
                <a:gd name="T62" fmla="*/ 13 w 595"/>
                <a:gd name="T63" fmla="*/ 392 h 608"/>
                <a:gd name="T64" fmla="*/ 4 w 595"/>
                <a:gd name="T65" fmla="*/ 350 h 608"/>
                <a:gd name="T66" fmla="*/ 0 w 595"/>
                <a:gd name="T67" fmla="*/ 305 h 608"/>
                <a:gd name="T68" fmla="*/ 4 w 595"/>
                <a:gd name="T69" fmla="*/ 260 h 608"/>
                <a:gd name="T70" fmla="*/ 13 w 595"/>
                <a:gd name="T71" fmla="*/ 217 h 608"/>
                <a:gd name="T72" fmla="*/ 28 w 595"/>
                <a:gd name="T73" fmla="*/ 177 h 608"/>
                <a:gd name="T74" fmla="*/ 48 w 595"/>
                <a:gd name="T75" fmla="*/ 139 h 608"/>
                <a:gd name="T76" fmla="*/ 73 w 595"/>
                <a:gd name="T77" fmla="*/ 105 h 608"/>
                <a:gd name="T78" fmla="*/ 103 w 595"/>
                <a:gd name="T79" fmla="*/ 76 h 608"/>
                <a:gd name="T80" fmla="*/ 136 w 595"/>
                <a:gd name="T81" fmla="*/ 50 h 608"/>
                <a:gd name="T82" fmla="*/ 172 w 595"/>
                <a:gd name="T83" fmla="*/ 29 h 608"/>
                <a:gd name="T84" fmla="*/ 212 w 595"/>
                <a:gd name="T85" fmla="*/ 14 h 608"/>
                <a:gd name="T86" fmla="*/ 254 w 595"/>
                <a:gd name="T87" fmla="*/ 4 h 608"/>
                <a:gd name="T88" fmla="*/ 298 w 595"/>
                <a:gd name="T89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5" h="608">
                  <a:moveTo>
                    <a:pt x="298" y="0"/>
                  </a:moveTo>
                  <a:lnTo>
                    <a:pt x="342" y="4"/>
                  </a:lnTo>
                  <a:lnTo>
                    <a:pt x="383" y="14"/>
                  </a:lnTo>
                  <a:lnTo>
                    <a:pt x="423" y="29"/>
                  </a:lnTo>
                  <a:lnTo>
                    <a:pt x="459" y="50"/>
                  </a:lnTo>
                  <a:lnTo>
                    <a:pt x="492" y="76"/>
                  </a:lnTo>
                  <a:lnTo>
                    <a:pt x="522" y="105"/>
                  </a:lnTo>
                  <a:lnTo>
                    <a:pt x="547" y="139"/>
                  </a:lnTo>
                  <a:lnTo>
                    <a:pt x="567" y="177"/>
                  </a:lnTo>
                  <a:lnTo>
                    <a:pt x="583" y="217"/>
                  </a:lnTo>
                  <a:lnTo>
                    <a:pt x="592" y="260"/>
                  </a:lnTo>
                  <a:lnTo>
                    <a:pt x="595" y="305"/>
                  </a:lnTo>
                  <a:lnTo>
                    <a:pt x="592" y="350"/>
                  </a:lnTo>
                  <a:lnTo>
                    <a:pt x="583" y="392"/>
                  </a:lnTo>
                  <a:lnTo>
                    <a:pt x="567" y="433"/>
                  </a:lnTo>
                  <a:lnTo>
                    <a:pt x="547" y="470"/>
                  </a:lnTo>
                  <a:lnTo>
                    <a:pt x="522" y="503"/>
                  </a:lnTo>
                  <a:lnTo>
                    <a:pt x="492" y="534"/>
                  </a:lnTo>
                  <a:lnTo>
                    <a:pt x="459" y="559"/>
                  </a:lnTo>
                  <a:lnTo>
                    <a:pt x="423" y="580"/>
                  </a:lnTo>
                  <a:lnTo>
                    <a:pt x="383" y="595"/>
                  </a:lnTo>
                  <a:lnTo>
                    <a:pt x="342" y="604"/>
                  </a:lnTo>
                  <a:lnTo>
                    <a:pt x="298" y="608"/>
                  </a:lnTo>
                  <a:lnTo>
                    <a:pt x="254" y="604"/>
                  </a:lnTo>
                  <a:lnTo>
                    <a:pt x="212" y="595"/>
                  </a:lnTo>
                  <a:lnTo>
                    <a:pt x="172" y="580"/>
                  </a:lnTo>
                  <a:lnTo>
                    <a:pt x="136" y="559"/>
                  </a:lnTo>
                  <a:lnTo>
                    <a:pt x="103" y="534"/>
                  </a:lnTo>
                  <a:lnTo>
                    <a:pt x="73" y="503"/>
                  </a:lnTo>
                  <a:lnTo>
                    <a:pt x="48" y="470"/>
                  </a:lnTo>
                  <a:lnTo>
                    <a:pt x="28" y="433"/>
                  </a:lnTo>
                  <a:lnTo>
                    <a:pt x="13" y="392"/>
                  </a:lnTo>
                  <a:lnTo>
                    <a:pt x="4" y="350"/>
                  </a:lnTo>
                  <a:lnTo>
                    <a:pt x="0" y="305"/>
                  </a:lnTo>
                  <a:lnTo>
                    <a:pt x="4" y="260"/>
                  </a:lnTo>
                  <a:lnTo>
                    <a:pt x="13" y="217"/>
                  </a:lnTo>
                  <a:lnTo>
                    <a:pt x="28" y="177"/>
                  </a:lnTo>
                  <a:lnTo>
                    <a:pt x="48" y="139"/>
                  </a:lnTo>
                  <a:lnTo>
                    <a:pt x="73" y="105"/>
                  </a:lnTo>
                  <a:lnTo>
                    <a:pt x="103" y="76"/>
                  </a:lnTo>
                  <a:lnTo>
                    <a:pt x="136" y="50"/>
                  </a:lnTo>
                  <a:lnTo>
                    <a:pt x="172" y="29"/>
                  </a:lnTo>
                  <a:lnTo>
                    <a:pt x="212" y="14"/>
                  </a:lnTo>
                  <a:lnTo>
                    <a:pt x="254" y="4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949700" y="1701800"/>
              <a:ext cx="1185863" cy="2273300"/>
            </a:xfrm>
            <a:custGeom>
              <a:avLst/>
              <a:gdLst>
                <a:gd name="T0" fmla="*/ 844 w 1493"/>
                <a:gd name="T1" fmla="*/ 10 h 2865"/>
                <a:gd name="T2" fmla="*/ 1017 w 1493"/>
                <a:gd name="T3" fmla="*/ 48 h 2865"/>
                <a:gd name="T4" fmla="*/ 1160 w 1493"/>
                <a:gd name="T5" fmla="*/ 125 h 2865"/>
                <a:gd name="T6" fmla="*/ 1275 w 1493"/>
                <a:gd name="T7" fmla="*/ 236 h 2865"/>
                <a:gd name="T8" fmla="*/ 1364 w 1493"/>
                <a:gd name="T9" fmla="*/ 374 h 2865"/>
                <a:gd name="T10" fmla="*/ 1429 w 1493"/>
                <a:gd name="T11" fmla="*/ 532 h 2865"/>
                <a:gd name="T12" fmla="*/ 1471 w 1493"/>
                <a:gd name="T13" fmla="*/ 702 h 2865"/>
                <a:gd name="T14" fmla="*/ 1491 w 1493"/>
                <a:gd name="T15" fmla="*/ 876 h 2865"/>
                <a:gd name="T16" fmla="*/ 1491 w 1493"/>
                <a:gd name="T17" fmla="*/ 1046 h 2865"/>
                <a:gd name="T18" fmla="*/ 1471 w 1493"/>
                <a:gd name="T19" fmla="*/ 1156 h 2865"/>
                <a:gd name="T20" fmla="*/ 1424 w 1493"/>
                <a:gd name="T21" fmla="*/ 1214 h 2865"/>
                <a:gd name="T22" fmla="*/ 1358 w 1493"/>
                <a:gd name="T23" fmla="*/ 1243 h 2865"/>
                <a:gd name="T24" fmla="*/ 1287 w 1493"/>
                <a:gd name="T25" fmla="*/ 1243 h 2865"/>
                <a:gd name="T26" fmla="*/ 1228 w 1493"/>
                <a:gd name="T27" fmla="*/ 1215 h 2865"/>
                <a:gd name="T28" fmla="*/ 1192 w 1493"/>
                <a:gd name="T29" fmla="*/ 1156 h 2865"/>
                <a:gd name="T30" fmla="*/ 1193 w 1493"/>
                <a:gd name="T31" fmla="*/ 1057 h 2865"/>
                <a:gd name="T32" fmla="*/ 1195 w 1493"/>
                <a:gd name="T33" fmla="*/ 905 h 2865"/>
                <a:gd name="T34" fmla="*/ 1180 w 1493"/>
                <a:gd name="T35" fmla="*/ 740 h 2865"/>
                <a:gd name="T36" fmla="*/ 1139 w 1493"/>
                <a:gd name="T37" fmla="*/ 582 h 2865"/>
                <a:gd name="T38" fmla="*/ 1096 w 1493"/>
                <a:gd name="T39" fmla="*/ 706 h 2865"/>
                <a:gd name="T40" fmla="*/ 1106 w 1493"/>
                <a:gd name="T41" fmla="*/ 1164 h 2865"/>
                <a:gd name="T42" fmla="*/ 1110 w 1493"/>
                <a:gd name="T43" fmla="*/ 1942 h 2865"/>
                <a:gd name="T44" fmla="*/ 1127 w 1493"/>
                <a:gd name="T45" fmla="*/ 2729 h 2865"/>
                <a:gd name="T46" fmla="*/ 1097 w 1493"/>
                <a:gd name="T47" fmla="*/ 2804 h 2865"/>
                <a:gd name="T48" fmla="*/ 1039 w 1493"/>
                <a:gd name="T49" fmla="*/ 2850 h 2865"/>
                <a:gd name="T50" fmla="*/ 965 w 1493"/>
                <a:gd name="T51" fmla="*/ 2865 h 2865"/>
                <a:gd name="T52" fmla="*/ 890 w 1493"/>
                <a:gd name="T53" fmla="*/ 2849 h 2865"/>
                <a:gd name="T54" fmla="*/ 827 w 1493"/>
                <a:gd name="T55" fmla="*/ 2804 h 2865"/>
                <a:gd name="T56" fmla="*/ 792 w 1493"/>
                <a:gd name="T57" fmla="*/ 2729 h 2865"/>
                <a:gd name="T58" fmla="*/ 769 w 1493"/>
                <a:gd name="T59" fmla="*/ 1909 h 2865"/>
                <a:gd name="T60" fmla="*/ 716 w 1493"/>
                <a:gd name="T61" fmla="*/ 1909 h 2865"/>
                <a:gd name="T62" fmla="*/ 694 w 1493"/>
                <a:gd name="T63" fmla="*/ 2729 h 2865"/>
                <a:gd name="T64" fmla="*/ 658 w 1493"/>
                <a:gd name="T65" fmla="*/ 2804 h 2865"/>
                <a:gd name="T66" fmla="*/ 596 w 1493"/>
                <a:gd name="T67" fmla="*/ 2849 h 2865"/>
                <a:gd name="T68" fmla="*/ 522 w 1493"/>
                <a:gd name="T69" fmla="*/ 2865 h 2865"/>
                <a:gd name="T70" fmla="*/ 448 w 1493"/>
                <a:gd name="T71" fmla="*/ 2850 h 2865"/>
                <a:gd name="T72" fmla="*/ 388 w 1493"/>
                <a:gd name="T73" fmla="*/ 2804 h 2865"/>
                <a:gd name="T74" fmla="*/ 359 w 1493"/>
                <a:gd name="T75" fmla="*/ 2729 h 2865"/>
                <a:gd name="T76" fmla="*/ 376 w 1493"/>
                <a:gd name="T77" fmla="*/ 1942 h 2865"/>
                <a:gd name="T78" fmla="*/ 380 w 1493"/>
                <a:gd name="T79" fmla="*/ 1182 h 2865"/>
                <a:gd name="T80" fmla="*/ 380 w 1493"/>
                <a:gd name="T81" fmla="*/ 520 h 2865"/>
                <a:gd name="T82" fmla="*/ 327 w 1493"/>
                <a:gd name="T83" fmla="*/ 676 h 2865"/>
                <a:gd name="T84" fmla="*/ 301 w 1493"/>
                <a:gd name="T85" fmla="*/ 844 h 2865"/>
                <a:gd name="T86" fmla="*/ 298 w 1493"/>
                <a:gd name="T87" fmla="*/ 1006 h 2865"/>
                <a:gd name="T88" fmla="*/ 305 w 1493"/>
                <a:gd name="T89" fmla="*/ 1131 h 2865"/>
                <a:gd name="T90" fmla="*/ 281 w 1493"/>
                <a:gd name="T91" fmla="*/ 1199 h 2865"/>
                <a:gd name="T92" fmla="*/ 227 w 1493"/>
                <a:gd name="T93" fmla="*/ 1237 h 2865"/>
                <a:gd name="T94" fmla="*/ 158 w 1493"/>
                <a:gd name="T95" fmla="*/ 1246 h 2865"/>
                <a:gd name="T96" fmla="*/ 90 w 1493"/>
                <a:gd name="T97" fmla="*/ 1227 h 2865"/>
                <a:gd name="T98" fmla="*/ 34 w 1493"/>
                <a:gd name="T99" fmla="*/ 1179 h 2865"/>
                <a:gd name="T100" fmla="*/ 7 w 1493"/>
                <a:gd name="T101" fmla="*/ 1101 h 2865"/>
                <a:gd name="T102" fmla="*/ 0 w 1493"/>
                <a:gd name="T103" fmla="*/ 936 h 2865"/>
                <a:gd name="T104" fmla="*/ 11 w 1493"/>
                <a:gd name="T105" fmla="*/ 767 h 2865"/>
                <a:gd name="T106" fmla="*/ 44 w 1493"/>
                <a:gd name="T107" fmla="*/ 599 h 2865"/>
                <a:gd name="T108" fmla="*/ 98 w 1493"/>
                <a:gd name="T109" fmla="*/ 438 h 2865"/>
                <a:gd name="T110" fmla="*/ 175 w 1493"/>
                <a:gd name="T111" fmla="*/ 294 h 2865"/>
                <a:gd name="T112" fmla="*/ 277 w 1493"/>
                <a:gd name="T113" fmla="*/ 172 h 2865"/>
                <a:gd name="T114" fmla="*/ 405 w 1493"/>
                <a:gd name="T115" fmla="*/ 79 h 2865"/>
                <a:gd name="T116" fmla="*/ 559 w 1493"/>
                <a:gd name="T117" fmla="*/ 23 h 2865"/>
                <a:gd name="T118" fmla="*/ 708 w 1493"/>
                <a:gd name="T119" fmla="*/ 0 h 2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93" h="2865">
                  <a:moveTo>
                    <a:pt x="754" y="0"/>
                  </a:moveTo>
                  <a:lnTo>
                    <a:pt x="799" y="4"/>
                  </a:lnTo>
                  <a:lnTo>
                    <a:pt x="844" y="10"/>
                  </a:lnTo>
                  <a:lnTo>
                    <a:pt x="904" y="17"/>
                  </a:lnTo>
                  <a:lnTo>
                    <a:pt x="963" y="30"/>
                  </a:lnTo>
                  <a:lnTo>
                    <a:pt x="1017" y="48"/>
                  </a:lnTo>
                  <a:lnTo>
                    <a:pt x="1067" y="69"/>
                  </a:lnTo>
                  <a:lnTo>
                    <a:pt x="1115" y="95"/>
                  </a:lnTo>
                  <a:lnTo>
                    <a:pt x="1160" y="125"/>
                  </a:lnTo>
                  <a:lnTo>
                    <a:pt x="1202" y="159"/>
                  </a:lnTo>
                  <a:lnTo>
                    <a:pt x="1240" y="196"/>
                  </a:lnTo>
                  <a:lnTo>
                    <a:pt x="1275" y="236"/>
                  </a:lnTo>
                  <a:lnTo>
                    <a:pt x="1308" y="280"/>
                  </a:lnTo>
                  <a:lnTo>
                    <a:pt x="1338" y="326"/>
                  </a:lnTo>
                  <a:lnTo>
                    <a:pt x="1364" y="374"/>
                  </a:lnTo>
                  <a:lnTo>
                    <a:pt x="1390" y="426"/>
                  </a:lnTo>
                  <a:lnTo>
                    <a:pt x="1411" y="477"/>
                  </a:lnTo>
                  <a:lnTo>
                    <a:pt x="1429" y="532"/>
                  </a:lnTo>
                  <a:lnTo>
                    <a:pt x="1446" y="587"/>
                  </a:lnTo>
                  <a:lnTo>
                    <a:pt x="1460" y="645"/>
                  </a:lnTo>
                  <a:lnTo>
                    <a:pt x="1471" y="702"/>
                  </a:lnTo>
                  <a:lnTo>
                    <a:pt x="1480" y="759"/>
                  </a:lnTo>
                  <a:lnTo>
                    <a:pt x="1487" y="818"/>
                  </a:lnTo>
                  <a:lnTo>
                    <a:pt x="1491" y="876"/>
                  </a:lnTo>
                  <a:lnTo>
                    <a:pt x="1493" y="933"/>
                  </a:lnTo>
                  <a:lnTo>
                    <a:pt x="1493" y="990"/>
                  </a:lnTo>
                  <a:lnTo>
                    <a:pt x="1491" y="1046"/>
                  </a:lnTo>
                  <a:lnTo>
                    <a:pt x="1485" y="1101"/>
                  </a:lnTo>
                  <a:lnTo>
                    <a:pt x="1481" y="1131"/>
                  </a:lnTo>
                  <a:lnTo>
                    <a:pt x="1471" y="1156"/>
                  </a:lnTo>
                  <a:lnTo>
                    <a:pt x="1458" y="1179"/>
                  </a:lnTo>
                  <a:lnTo>
                    <a:pt x="1443" y="1198"/>
                  </a:lnTo>
                  <a:lnTo>
                    <a:pt x="1424" y="1214"/>
                  </a:lnTo>
                  <a:lnTo>
                    <a:pt x="1403" y="1227"/>
                  </a:lnTo>
                  <a:lnTo>
                    <a:pt x="1381" y="1236"/>
                  </a:lnTo>
                  <a:lnTo>
                    <a:pt x="1358" y="1243"/>
                  </a:lnTo>
                  <a:lnTo>
                    <a:pt x="1334" y="1246"/>
                  </a:lnTo>
                  <a:lnTo>
                    <a:pt x="1311" y="1246"/>
                  </a:lnTo>
                  <a:lnTo>
                    <a:pt x="1287" y="1243"/>
                  </a:lnTo>
                  <a:lnTo>
                    <a:pt x="1267" y="1237"/>
                  </a:lnTo>
                  <a:lnTo>
                    <a:pt x="1246" y="1227"/>
                  </a:lnTo>
                  <a:lnTo>
                    <a:pt x="1228" y="1215"/>
                  </a:lnTo>
                  <a:lnTo>
                    <a:pt x="1213" y="1199"/>
                  </a:lnTo>
                  <a:lnTo>
                    <a:pt x="1200" y="1179"/>
                  </a:lnTo>
                  <a:lnTo>
                    <a:pt x="1192" y="1156"/>
                  </a:lnTo>
                  <a:lnTo>
                    <a:pt x="1188" y="1131"/>
                  </a:lnTo>
                  <a:lnTo>
                    <a:pt x="1188" y="1101"/>
                  </a:lnTo>
                  <a:lnTo>
                    <a:pt x="1193" y="1057"/>
                  </a:lnTo>
                  <a:lnTo>
                    <a:pt x="1195" y="1008"/>
                  </a:lnTo>
                  <a:lnTo>
                    <a:pt x="1196" y="958"/>
                  </a:lnTo>
                  <a:lnTo>
                    <a:pt x="1195" y="905"/>
                  </a:lnTo>
                  <a:lnTo>
                    <a:pt x="1192" y="850"/>
                  </a:lnTo>
                  <a:lnTo>
                    <a:pt x="1186" y="795"/>
                  </a:lnTo>
                  <a:lnTo>
                    <a:pt x="1180" y="740"/>
                  </a:lnTo>
                  <a:lnTo>
                    <a:pt x="1169" y="686"/>
                  </a:lnTo>
                  <a:lnTo>
                    <a:pt x="1155" y="632"/>
                  </a:lnTo>
                  <a:lnTo>
                    <a:pt x="1139" y="582"/>
                  </a:lnTo>
                  <a:lnTo>
                    <a:pt x="1119" y="532"/>
                  </a:lnTo>
                  <a:lnTo>
                    <a:pt x="1096" y="488"/>
                  </a:lnTo>
                  <a:lnTo>
                    <a:pt x="1096" y="706"/>
                  </a:lnTo>
                  <a:lnTo>
                    <a:pt x="1099" y="924"/>
                  </a:lnTo>
                  <a:lnTo>
                    <a:pt x="1101" y="1143"/>
                  </a:lnTo>
                  <a:lnTo>
                    <a:pt x="1106" y="1164"/>
                  </a:lnTo>
                  <a:lnTo>
                    <a:pt x="1107" y="1187"/>
                  </a:lnTo>
                  <a:lnTo>
                    <a:pt x="1108" y="1565"/>
                  </a:lnTo>
                  <a:lnTo>
                    <a:pt x="1110" y="1942"/>
                  </a:lnTo>
                  <a:lnTo>
                    <a:pt x="1116" y="2319"/>
                  </a:lnTo>
                  <a:lnTo>
                    <a:pt x="1128" y="2698"/>
                  </a:lnTo>
                  <a:lnTo>
                    <a:pt x="1127" y="2729"/>
                  </a:lnTo>
                  <a:lnTo>
                    <a:pt x="1121" y="2758"/>
                  </a:lnTo>
                  <a:lnTo>
                    <a:pt x="1111" y="2783"/>
                  </a:lnTo>
                  <a:lnTo>
                    <a:pt x="1097" y="2804"/>
                  </a:lnTo>
                  <a:lnTo>
                    <a:pt x="1081" y="2823"/>
                  </a:lnTo>
                  <a:lnTo>
                    <a:pt x="1061" y="2838"/>
                  </a:lnTo>
                  <a:lnTo>
                    <a:pt x="1039" y="2850"/>
                  </a:lnTo>
                  <a:lnTo>
                    <a:pt x="1015" y="2858"/>
                  </a:lnTo>
                  <a:lnTo>
                    <a:pt x="990" y="2864"/>
                  </a:lnTo>
                  <a:lnTo>
                    <a:pt x="965" y="2865"/>
                  </a:lnTo>
                  <a:lnTo>
                    <a:pt x="940" y="2863"/>
                  </a:lnTo>
                  <a:lnTo>
                    <a:pt x="914" y="2858"/>
                  </a:lnTo>
                  <a:lnTo>
                    <a:pt x="890" y="2849"/>
                  </a:lnTo>
                  <a:lnTo>
                    <a:pt x="867" y="2838"/>
                  </a:lnTo>
                  <a:lnTo>
                    <a:pt x="846" y="2823"/>
                  </a:lnTo>
                  <a:lnTo>
                    <a:pt x="827" y="2804"/>
                  </a:lnTo>
                  <a:lnTo>
                    <a:pt x="812" y="2783"/>
                  </a:lnTo>
                  <a:lnTo>
                    <a:pt x="800" y="2757"/>
                  </a:lnTo>
                  <a:lnTo>
                    <a:pt x="792" y="2729"/>
                  </a:lnTo>
                  <a:lnTo>
                    <a:pt x="788" y="2698"/>
                  </a:lnTo>
                  <a:lnTo>
                    <a:pt x="776" y="2302"/>
                  </a:lnTo>
                  <a:lnTo>
                    <a:pt x="769" y="1909"/>
                  </a:lnTo>
                  <a:lnTo>
                    <a:pt x="767" y="1513"/>
                  </a:lnTo>
                  <a:lnTo>
                    <a:pt x="719" y="1513"/>
                  </a:lnTo>
                  <a:lnTo>
                    <a:pt x="716" y="1909"/>
                  </a:lnTo>
                  <a:lnTo>
                    <a:pt x="711" y="2302"/>
                  </a:lnTo>
                  <a:lnTo>
                    <a:pt x="698" y="2698"/>
                  </a:lnTo>
                  <a:lnTo>
                    <a:pt x="694" y="2729"/>
                  </a:lnTo>
                  <a:lnTo>
                    <a:pt x="686" y="2757"/>
                  </a:lnTo>
                  <a:lnTo>
                    <a:pt x="673" y="2783"/>
                  </a:lnTo>
                  <a:lnTo>
                    <a:pt x="658" y="2804"/>
                  </a:lnTo>
                  <a:lnTo>
                    <a:pt x="639" y="2823"/>
                  </a:lnTo>
                  <a:lnTo>
                    <a:pt x="618" y="2838"/>
                  </a:lnTo>
                  <a:lnTo>
                    <a:pt x="596" y="2849"/>
                  </a:lnTo>
                  <a:lnTo>
                    <a:pt x="572" y="2858"/>
                  </a:lnTo>
                  <a:lnTo>
                    <a:pt x="547" y="2863"/>
                  </a:lnTo>
                  <a:lnTo>
                    <a:pt x="522" y="2865"/>
                  </a:lnTo>
                  <a:lnTo>
                    <a:pt x="496" y="2864"/>
                  </a:lnTo>
                  <a:lnTo>
                    <a:pt x="471" y="2858"/>
                  </a:lnTo>
                  <a:lnTo>
                    <a:pt x="448" y="2850"/>
                  </a:lnTo>
                  <a:lnTo>
                    <a:pt x="426" y="2838"/>
                  </a:lnTo>
                  <a:lnTo>
                    <a:pt x="406" y="2823"/>
                  </a:lnTo>
                  <a:lnTo>
                    <a:pt x="388" y="2804"/>
                  </a:lnTo>
                  <a:lnTo>
                    <a:pt x="375" y="2783"/>
                  </a:lnTo>
                  <a:lnTo>
                    <a:pt x="365" y="2758"/>
                  </a:lnTo>
                  <a:lnTo>
                    <a:pt x="359" y="2729"/>
                  </a:lnTo>
                  <a:lnTo>
                    <a:pt x="358" y="2698"/>
                  </a:lnTo>
                  <a:lnTo>
                    <a:pt x="370" y="2319"/>
                  </a:lnTo>
                  <a:lnTo>
                    <a:pt x="376" y="1942"/>
                  </a:lnTo>
                  <a:lnTo>
                    <a:pt x="379" y="1565"/>
                  </a:lnTo>
                  <a:lnTo>
                    <a:pt x="380" y="1187"/>
                  </a:lnTo>
                  <a:lnTo>
                    <a:pt x="380" y="1182"/>
                  </a:lnTo>
                  <a:lnTo>
                    <a:pt x="380" y="1177"/>
                  </a:lnTo>
                  <a:lnTo>
                    <a:pt x="380" y="1155"/>
                  </a:lnTo>
                  <a:lnTo>
                    <a:pt x="380" y="520"/>
                  </a:lnTo>
                  <a:lnTo>
                    <a:pt x="358" y="569"/>
                  </a:lnTo>
                  <a:lnTo>
                    <a:pt x="340" y="622"/>
                  </a:lnTo>
                  <a:lnTo>
                    <a:pt x="327" y="676"/>
                  </a:lnTo>
                  <a:lnTo>
                    <a:pt x="315" y="731"/>
                  </a:lnTo>
                  <a:lnTo>
                    <a:pt x="307" y="787"/>
                  </a:lnTo>
                  <a:lnTo>
                    <a:pt x="301" y="844"/>
                  </a:lnTo>
                  <a:lnTo>
                    <a:pt x="298" y="899"/>
                  </a:lnTo>
                  <a:lnTo>
                    <a:pt x="297" y="954"/>
                  </a:lnTo>
                  <a:lnTo>
                    <a:pt x="298" y="1006"/>
                  </a:lnTo>
                  <a:lnTo>
                    <a:pt x="300" y="1055"/>
                  </a:lnTo>
                  <a:lnTo>
                    <a:pt x="304" y="1101"/>
                  </a:lnTo>
                  <a:lnTo>
                    <a:pt x="305" y="1131"/>
                  </a:lnTo>
                  <a:lnTo>
                    <a:pt x="300" y="1156"/>
                  </a:lnTo>
                  <a:lnTo>
                    <a:pt x="292" y="1179"/>
                  </a:lnTo>
                  <a:lnTo>
                    <a:pt x="281" y="1199"/>
                  </a:lnTo>
                  <a:lnTo>
                    <a:pt x="265" y="1215"/>
                  </a:lnTo>
                  <a:lnTo>
                    <a:pt x="246" y="1227"/>
                  </a:lnTo>
                  <a:lnTo>
                    <a:pt x="227" y="1237"/>
                  </a:lnTo>
                  <a:lnTo>
                    <a:pt x="205" y="1244"/>
                  </a:lnTo>
                  <a:lnTo>
                    <a:pt x="182" y="1247"/>
                  </a:lnTo>
                  <a:lnTo>
                    <a:pt x="158" y="1246"/>
                  </a:lnTo>
                  <a:lnTo>
                    <a:pt x="135" y="1244"/>
                  </a:lnTo>
                  <a:lnTo>
                    <a:pt x="112" y="1237"/>
                  </a:lnTo>
                  <a:lnTo>
                    <a:pt x="90" y="1227"/>
                  </a:lnTo>
                  <a:lnTo>
                    <a:pt x="69" y="1215"/>
                  </a:lnTo>
                  <a:lnTo>
                    <a:pt x="51" y="1198"/>
                  </a:lnTo>
                  <a:lnTo>
                    <a:pt x="34" y="1179"/>
                  </a:lnTo>
                  <a:lnTo>
                    <a:pt x="22" y="1156"/>
                  </a:lnTo>
                  <a:lnTo>
                    <a:pt x="12" y="1131"/>
                  </a:lnTo>
                  <a:lnTo>
                    <a:pt x="7" y="1101"/>
                  </a:lnTo>
                  <a:lnTo>
                    <a:pt x="2" y="1048"/>
                  </a:lnTo>
                  <a:lnTo>
                    <a:pt x="0" y="993"/>
                  </a:lnTo>
                  <a:lnTo>
                    <a:pt x="0" y="936"/>
                  </a:lnTo>
                  <a:lnTo>
                    <a:pt x="1" y="880"/>
                  </a:lnTo>
                  <a:lnTo>
                    <a:pt x="6" y="823"/>
                  </a:lnTo>
                  <a:lnTo>
                    <a:pt x="11" y="767"/>
                  </a:lnTo>
                  <a:lnTo>
                    <a:pt x="20" y="710"/>
                  </a:lnTo>
                  <a:lnTo>
                    <a:pt x="31" y="654"/>
                  </a:lnTo>
                  <a:lnTo>
                    <a:pt x="44" y="599"/>
                  </a:lnTo>
                  <a:lnTo>
                    <a:pt x="59" y="544"/>
                  </a:lnTo>
                  <a:lnTo>
                    <a:pt x="77" y="490"/>
                  </a:lnTo>
                  <a:lnTo>
                    <a:pt x="98" y="438"/>
                  </a:lnTo>
                  <a:lnTo>
                    <a:pt x="121" y="388"/>
                  </a:lnTo>
                  <a:lnTo>
                    <a:pt x="146" y="339"/>
                  </a:lnTo>
                  <a:lnTo>
                    <a:pt x="175" y="294"/>
                  </a:lnTo>
                  <a:lnTo>
                    <a:pt x="207" y="251"/>
                  </a:lnTo>
                  <a:lnTo>
                    <a:pt x="240" y="210"/>
                  </a:lnTo>
                  <a:lnTo>
                    <a:pt x="277" y="172"/>
                  </a:lnTo>
                  <a:lnTo>
                    <a:pt x="317" y="137"/>
                  </a:lnTo>
                  <a:lnTo>
                    <a:pt x="359" y="107"/>
                  </a:lnTo>
                  <a:lnTo>
                    <a:pt x="405" y="79"/>
                  </a:lnTo>
                  <a:lnTo>
                    <a:pt x="453" y="57"/>
                  </a:lnTo>
                  <a:lnTo>
                    <a:pt x="504" y="37"/>
                  </a:lnTo>
                  <a:lnTo>
                    <a:pt x="559" y="23"/>
                  </a:lnTo>
                  <a:lnTo>
                    <a:pt x="617" y="14"/>
                  </a:lnTo>
                  <a:lnTo>
                    <a:pt x="661" y="5"/>
                  </a:lnTo>
                  <a:lnTo>
                    <a:pt x="708" y="0"/>
                  </a:lnTo>
                  <a:lnTo>
                    <a:pt x="7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9" name="Group 10"/>
          <p:cNvGrpSpPr/>
          <p:nvPr/>
        </p:nvGrpSpPr>
        <p:grpSpPr>
          <a:xfrm>
            <a:off x="3215943" y="3279818"/>
            <a:ext cx="910211" cy="2196932"/>
            <a:chOff x="3949700" y="1112838"/>
            <a:chExt cx="1185863" cy="2862262"/>
          </a:xfrm>
          <a:solidFill>
            <a:srgbClr val="E5A950"/>
          </a:solidFill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4302125" y="1112838"/>
              <a:ext cx="471488" cy="481013"/>
            </a:xfrm>
            <a:custGeom>
              <a:avLst/>
              <a:gdLst>
                <a:gd name="T0" fmla="*/ 298 w 595"/>
                <a:gd name="T1" fmla="*/ 0 h 608"/>
                <a:gd name="T2" fmla="*/ 342 w 595"/>
                <a:gd name="T3" fmla="*/ 4 h 608"/>
                <a:gd name="T4" fmla="*/ 383 w 595"/>
                <a:gd name="T5" fmla="*/ 14 h 608"/>
                <a:gd name="T6" fmla="*/ 423 w 595"/>
                <a:gd name="T7" fmla="*/ 29 h 608"/>
                <a:gd name="T8" fmla="*/ 459 w 595"/>
                <a:gd name="T9" fmla="*/ 50 h 608"/>
                <a:gd name="T10" fmla="*/ 492 w 595"/>
                <a:gd name="T11" fmla="*/ 76 h 608"/>
                <a:gd name="T12" fmla="*/ 522 w 595"/>
                <a:gd name="T13" fmla="*/ 105 h 608"/>
                <a:gd name="T14" fmla="*/ 547 w 595"/>
                <a:gd name="T15" fmla="*/ 139 h 608"/>
                <a:gd name="T16" fmla="*/ 567 w 595"/>
                <a:gd name="T17" fmla="*/ 177 h 608"/>
                <a:gd name="T18" fmla="*/ 583 w 595"/>
                <a:gd name="T19" fmla="*/ 217 h 608"/>
                <a:gd name="T20" fmla="*/ 592 w 595"/>
                <a:gd name="T21" fmla="*/ 260 h 608"/>
                <a:gd name="T22" fmla="*/ 595 w 595"/>
                <a:gd name="T23" fmla="*/ 305 h 608"/>
                <a:gd name="T24" fmla="*/ 592 w 595"/>
                <a:gd name="T25" fmla="*/ 350 h 608"/>
                <a:gd name="T26" fmla="*/ 583 w 595"/>
                <a:gd name="T27" fmla="*/ 392 h 608"/>
                <a:gd name="T28" fmla="*/ 567 w 595"/>
                <a:gd name="T29" fmla="*/ 433 h 608"/>
                <a:gd name="T30" fmla="*/ 547 w 595"/>
                <a:gd name="T31" fmla="*/ 470 h 608"/>
                <a:gd name="T32" fmla="*/ 522 w 595"/>
                <a:gd name="T33" fmla="*/ 503 h 608"/>
                <a:gd name="T34" fmla="*/ 492 w 595"/>
                <a:gd name="T35" fmla="*/ 534 h 608"/>
                <a:gd name="T36" fmla="*/ 459 w 595"/>
                <a:gd name="T37" fmla="*/ 559 h 608"/>
                <a:gd name="T38" fmla="*/ 423 w 595"/>
                <a:gd name="T39" fmla="*/ 580 h 608"/>
                <a:gd name="T40" fmla="*/ 383 w 595"/>
                <a:gd name="T41" fmla="*/ 595 h 608"/>
                <a:gd name="T42" fmla="*/ 342 w 595"/>
                <a:gd name="T43" fmla="*/ 604 h 608"/>
                <a:gd name="T44" fmla="*/ 298 w 595"/>
                <a:gd name="T45" fmla="*/ 608 h 608"/>
                <a:gd name="T46" fmla="*/ 254 w 595"/>
                <a:gd name="T47" fmla="*/ 604 h 608"/>
                <a:gd name="T48" fmla="*/ 212 w 595"/>
                <a:gd name="T49" fmla="*/ 595 h 608"/>
                <a:gd name="T50" fmla="*/ 172 w 595"/>
                <a:gd name="T51" fmla="*/ 580 h 608"/>
                <a:gd name="T52" fmla="*/ 136 w 595"/>
                <a:gd name="T53" fmla="*/ 559 h 608"/>
                <a:gd name="T54" fmla="*/ 103 w 595"/>
                <a:gd name="T55" fmla="*/ 534 h 608"/>
                <a:gd name="T56" fmla="*/ 73 w 595"/>
                <a:gd name="T57" fmla="*/ 503 h 608"/>
                <a:gd name="T58" fmla="*/ 48 w 595"/>
                <a:gd name="T59" fmla="*/ 470 h 608"/>
                <a:gd name="T60" fmla="*/ 28 w 595"/>
                <a:gd name="T61" fmla="*/ 433 h 608"/>
                <a:gd name="T62" fmla="*/ 13 w 595"/>
                <a:gd name="T63" fmla="*/ 392 h 608"/>
                <a:gd name="T64" fmla="*/ 4 w 595"/>
                <a:gd name="T65" fmla="*/ 350 h 608"/>
                <a:gd name="T66" fmla="*/ 0 w 595"/>
                <a:gd name="T67" fmla="*/ 305 h 608"/>
                <a:gd name="T68" fmla="*/ 4 w 595"/>
                <a:gd name="T69" fmla="*/ 260 h 608"/>
                <a:gd name="T70" fmla="*/ 13 w 595"/>
                <a:gd name="T71" fmla="*/ 217 h 608"/>
                <a:gd name="T72" fmla="*/ 28 w 595"/>
                <a:gd name="T73" fmla="*/ 177 h 608"/>
                <a:gd name="T74" fmla="*/ 48 w 595"/>
                <a:gd name="T75" fmla="*/ 139 h 608"/>
                <a:gd name="T76" fmla="*/ 73 w 595"/>
                <a:gd name="T77" fmla="*/ 105 h 608"/>
                <a:gd name="T78" fmla="*/ 103 w 595"/>
                <a:gd name="T79" fmla="*/ 76 h 608"/>
                <a:gd name="T80" fmla="*/ 136 w 595"/>
                <a:gd name="T81" fmla="*/ 50 h 608"/>
                <a:gd name="T82" fmla="*/ 172 w 595"/>
                <a:gd name="T83" fmla="*/ 29 h 608"/>
                <a:gd name="T84" fmla="*/ 212 w 595"/>
                <a:gd name="T85" fmla="*/ 14 h 608"/>
                <a:gd name="T86" fmla="*/ 254 w 595"/>
                <a:gd name="T87" fmla="*/ 4 h 608"/>
                <a:gd name="T88" fmla="*/ 298 w 595"/>
                <a:gd name="T89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5" h="608">
                  <a:moveTo>
                    <a:pt x="298" y="0"/>
                  </a:moveTo>
                  <a:lnTo>
                    <a:pt x="342" y="4"/>
                  </a:lnTo>
                  <a:lnTo>
                    <a:pt x="383" y="14"/>
                  </a:lnTo>
                  <a:lnTo>
                    <a:pt x="423" y="29"/>
                  </a:lnTo>
                  <a:lnTo>
                    <a:pt x="459" y="50"/>
                  </a:lnTo>
                  <a:lnTo>
                    <a:pt x="492" y="76"/>
                  </a:lnTo>
                  <a:lnTo>
                    <a:pt x="522" y="105"/>
                  </a:lnTo>
                  <a:lnTo>
                    <a:pt x="547" y="139"/>
                  </a:lnTo>
                  <a:lnTo>
                    <a:pt x="567" y="177"/>
                  </a:lnTo>
                  <a:lnTo>
                    <a:pt x="583" y="217"/>
                  </a:lnTo>
                  <a:lnTo>
                    <a:pt x="592" y="260"/>
                  </a:lnTo>
                  <a:lnTo>
                    <a:pt x="595" y="305"/>
                  </a:lnTo>
                  <a:lnTo>
                    <a:pt x="592" y="350"/>
                  </a:lnTo>
                  <a:lnTo>
                    <a:pt x="583" y="392"/>
                  </a:lnTo>
                  <a:lnTo>
                    <a:pt x="567" y="433"/>
                  </a:lnTo>
                  <a:lnTo>
                    <a:pt x="547" y="470"/>
                  </a:lnTo>
                  <a:lnTo>
                    <a:pt x="522" y="503"/>
                  </a:lnTo>
                  <a:lnTo>
                    <a:pt x="492" y="534"/>
                  </a:lnTo>
                  <a:lnTo>
                    <a:pt x="459" y="559"/>
                  </a:lnTo>
                  <a:lnTo>
                    <a:pt x="423" y="580"/>
                  </a:lnTo>
                  <a:lnTo>
                    <a:pt x="383" y="595"/>
                  </a:lnTo>
                  <a:lnTo>
                    <a:pt x="342" y="604"/>
                  </a:lnTo>
                  <a:lnTo>
                    <a:pt x="298" y="608"/>
                  </a:lnTo>
                  <a:lnTo>
                    <a:pt x="254" y="604"/>
                  </a:lnTo>
                  <a:lnTo>
                    <a:pt x="212" y="595"/>
                  </a:lnTo>
                  <a:lnTo>
                    <a:pt x="172" y="580"/>
                  </a:lnTo>
                  <a:lnTo>
                    <a:pt x="136" y="559"/>
                  </a:lnTo>
                  <a:lnTo>
                    <a:pt x="103" y="534"/>
                  </a:lnTo>
                  <a:lnTo>
                    <a:pt x="73" y="503"/>
                  </a:lnTo>
                  <a:lnTo>
                    <a:pt x="48" y="470"/>
                  </a:lnTo>
                  <a:lnTo>
                    <a:pt x="28" y="433"/>
                  </a:lnTo>
                  <a:lnTo>
                    <a:pt x="13" y="392"/>
                  </a:lnTo>
                  <a:lnTo>
                    <a:pt x="4" y="350"/>
                  </a:lnTo>
                  <a:lnTo>
                    <a:pt x="0" y="305"/>
                  </a:lnTo>
                  <a:lnTo>
                    <a:pt x="4" y="260"/>
                  </a:lnTo>
                  <a:lnTo>
                    <a:pt x="13" y="217"/>
                  </a:lnTo>
                  <a:lnTo>
                    <a:pt x="28" y="177"/>
                  </a:lnTo>
                  <a:lnTo>
                    <a:pt x="48" y="139"/>
                  </a:lnTo>
                  <a:lnTo>
                    <a:pt x="73" y="105"/>
                  </a:lnTo>
                  <a:lnTo>
                    <a:pt x="103" y="76"/>
                  </a:lnTo>
                  <a:lnTo>
                    <a:pt x="136" y="50"/>
                  </a:lnTo>
                  <a:lnTo>
                    <a:pt x="172" y="29"/>
                  </a:lnTo>
                  <a:lnTo>
                    <a:pt x="212" y="14"/>
                  </a:lnTo>
                  <a:lnTo>
                    <a:pt x="254" y="4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3949700" y="1701800"/>
              <a:ext cx="1185863" cy="2273300"/>
            </a:xfrm>
            <a:custGeom>
              <a:avLst/>
              <a:gdLst>
                <a:gd name="T0" fmla="*/ 844 w 1493"/>
                <a:gd name="T1" fmla="*/ 10 h 2865"/>
                <a:gd name="T2" fmla="*/ 1017 w 1493"/>
                <a:gd name="T3" fmla="*/ 48 h 2865"/>
                <a:gd name="T4" fmla="*/ 1160 w 1493"/>
                <a:gd name="T5" fmla="*/ 125 h 2865"/>
                <a:gd name="T6" fmla="*/ 1275 w 1493"/>
                <a:gd name="T7" fmla="*/ 236 h 2865"/>
                <a:gd name="T8" fmla="*/ 1364 w 1493"/>
                <a:gd name="T9" fmla="*/ 374 h 2865"/>
                <a:gd name="T10" fmla="*/ 1429 w 1493"/>
                <a:gd name="T11" fmla="*/ 532 h 2865"/>
                <a:gd name="T12" fmla="*/ 1471 w 1493"/>
                <a:gd name="T13" fmla="*/ 702 h 2865"/>
                <a:gd name="T14" fmla="*/ 1491 w 1493"/>
                <a:gd name="T15" fmla="*/ 876 h 2865"/>
                <a:gd name="T16" fmla="*/ 1491 w 1493"/>
                <a:gd name="T17" fmla="*/ 1046 h 2865"/>
                <a:gd name="T18" fmla="*/ 1471 w 1493"/>
                <a:gd name="T19" fmla="*/ 1156 h 2865"/>
                <a:gd name="T20" fmla="*/ 1424 w 1493"/>
                <a:gd name="T21" fmla="*/ 1214 h 2865"/>
                <a:gd name="T22" fmla="*/ 1358 w 1493"/>
                <a:gd name="T23" fmla="*/ 1243 h 2865"/>
                <a:gd name="T24" fmla="*/ 1287 w 1493"/>
                <a:gd name="T25" fmla="*/ 1243 h 2865"/>
                <a:gd name="T26" fmla="*/ 1228 w 1493"/>
                <a:gd name="T27" fmla="*/ 1215 h 2865"/>
                <a:gd name="T28" fmla="*/ 1192 w 1493"/>
                <a:gd name="T29" fmla="*/ 1156 h 2865"/>
                <a:gd name="T30" fmla="*/ 1193 w 1493"/>
                <a:gd name="T31" fmla="*/ 1057 h 2865"/>
                <a:gd name="T32" fmla="*/ 1195 w 1493"/>
                <a:gd name="T33" fmla="*/ 905 h 2865"/>
                <a:gd name="T34" fmla="*/ 1180 w 1493"/>
                <a:gd name="T35" fmla="*/ 740 h 2865"/>
                <a:gd name="T36" fmla="*/ 1139 w 1493"/>
                <a:gd name="T37" fmla="*/ 582 h 2865"/>
                <a:gd name="T38" fmla="*/ 1096 w 1493"/>
                <a:gd name="T39" fmla="*/ 706 h 2865"/>
                <a:gd name="T40" fmla="*/ 1106 w 1493"/>
                <a:gd name="T41" fmla="*/ 1164 h 2865"/>
                <a:gd name="T42" fmla="*/ 1110 w 1493"/>
                <a:gd name="T43" fmla="*/ 1942 h 2865"/>
                <a:gd name="T44" fmla="*/ 1127 w 1493"/>
                <a:gd name="T45" fmla="*/ 2729 h 2865"/>
                <a:gd name="T46" fmla="*/ 1097 w 1493"/>
                <a:gd name="T47" fmla="*/ 2804 h 2865"/>
                <a:gd name="T48" fmla="*/ 1039 w 1493"/>
                <a:gd name="T49" fmla="*/ 2850 h 2865"/>
                <a:gd name="T50" fmla="*/ 965 w 1493"/>
                <a:gd name="T51" fmla="*/ 2865 h 2865"/>
                <a:gd name="T52" fmla="*/ 890 w 1493"/>
                <a:gd name="T53" fmla="*/ 2849 h 2865"/>
                <a:gd name="T54" fmla="*/ 827 w 1493"/>
                <a:gd name="T55" fmla="*/ 2804 h 2865"/>
                <a:gd name="T56" fmla="*/ 792 w 1493"/>
                <a:gd name="T57" fmla="*/ 2729 h 2865"/>
                <a:gd name="T58" fmla="*/ 769 w 1493"/>
                <a:gd name="T59" fmla="*/ 1909 h 2865"/>
                <a:gd name="T60" fmla="*/ 716 w 1493"/>
                <a:gd name="T61" fmla="*/ 1909 h 2865"/>
                <a:gd name="T62" fmla="*/ 694 w 1493"/>
                <a:gd name="T63" fmla="*/ 2729 h 2865"/>
                <a:gd name="T64" fmla="*/ 658 w 1493"/>
                <a:gd name="T65" fmla="*/ 2804 h 2865"/>
                <a:gd name="T66" fmla="*/ 596 w 1493"/>
                <a:gd name="T67" fmla="*/ 2849 h 2865"/>
                <a:gd name="T68" fmla="*/ 522 w 1493"/>
                <a:gd name="T69" fmla="*/ 2865 h 2865"/>
                <a:gd name="T70" fmla="*/ 448 w 1493"/>
                <a:gd name="T71" fmla="*/ 2850 h 2865"/>
                <a:gd name="T72" fmla="*/ 388 w 1493"/>
                <a:gd name="T73" fmla="*/ 2804 h 2865"/>
                <a:gd name="T74" fmla="*/ 359 w 1493"/>
                <a:gd name="T75" fmla="*/ 2729 h 2865"/>
                <a:gd name="T76" fmla="*/ 376 w 1493"/>
                <a:gd name="T77" fmla="*/ 1942 h 2865"/>
                <a:gd name="T78" fmla="*/ 380 w 1493"/>
                <a:gd name="T79" fmla="*/ 1182 h 2865"/>
                <a:gd name="T80" fmla="*/ 380 w 1493"/>
                <a:gd name="T81" fmla="*/ 520 h 2865"/>
                <a:gd name="T82" fmla="*/ 327 w 1493"/>
                <a:gd name="T83" fmla="*/ 676 h 2865"/>
                <a:gd name="T84" fmla="*/ 301 w 1493"/>
                <a:gd name="T85" fmla="*/ 844 h 2865"/>
                <a:gd name="T86" fmla="*/ 298 w 1493"/>
                <a:gd name="T87" fmla="*/ 1006 h 2865"/>
                <a:gd name="T88" fmla="*/ 305 w 1493"/>
                <a:gd name="T89" fmla="*/ 1131 h 2865"/>
                <a:gd name="T90" fmla="*/ 281 w 1493"/>
                <a:gd name="T91" fmla="*/ 1199 h 2865"/>
                <a:gd name="T92" fmla="*/ 227 w 1493"/>
                <a:gd name="T93" fmla="*/ 1237 h 2865"/>
                <a:gd name="T94" fmla="*/ 158 w 1493"/>
                <a:gd name="T95" fmla="*/ 1246 h 2865"/>
                <a:gd name="T96" fmla="*/ 90 w 1493"/>
                <a:gd name="T97" fmla="*/ 1227 h 2865"/>
                <a:gd name="T98" fmla="*/ 34 w 1493"/>
                <a:gd name="T99" fmla="*/ 1179 h 2865"/>
                <a:gd name="T100" fmla="*/ 7 w 1493"/>
                <a:gd name="T101" fmla="*/ 1101 h 2865"/>
                <a:gd name="T102" fmla="*/ 0 w 1493"/>
                <a:gd name="T103" fmla="*/ 936 h 2865"/>
                <a:gd name="T104" fmla="*/ 11 w 1493"/>
                <a:gd name="T105" fmla="*/ 767 h 2865"/>
                <a:gd name="T106" fmla="*/ 44 w 1493"/>
                <a:gd name="T107" fmla="*/ 599 h 2865"/>
                <a:gd name="T108" fmla="*/ 98 w 1493"/>
                <a:gd name="T109" fmla="*/ 438 h 2865"/>
                <a:gd name="T110" fmla="*/ 175 w 1493"/>
                <a:gd name="T111" fmla="*/ 294 h 2865"/>
                <a:gd name="T112" fmla="*/ 277 w 1493"/>
                <a:gd name="T113" fmla="*/ 172 h 2865"/>
                <a:gd name="T114" fmla="*/ 405 w 1493"/>
                <a:gd name="T115" fmla="*/ 79 h 2865"/>
                <a:gd name="T116" fmla="*/ 559 w 1493"/>
                <a:gd name="T117" fmla="*/ 23 h 2865"/>
                <a:gd name="T118" fmla="*/ 708 w 1493"/>
                <a:gd name="T119" fmla="*/ 0 h 2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93" h="2865">
                  <a:moveTo>
                    <a:pt x="754" y="0"/>
                  </a:moveTo>
                  <a:lnTo>
                    <a:pt x="799" y="4"/>
                  </a:lnTo>
                  <a:lnTo>
                    <a:pt x="844" y="10"/>
                  </a:lnTo>
                  <a:lnTo>
                    <a:pt x="904" y="17"/>
                  </a:lnTo>
                  <a:lnTo>
                    <a:pt x="963" y="30"/>
                  </a:lnTo>
                  <a:lnTo>
                    <a:pt x="1017" y="48"/>
                  </a:lnTo>
                  <a:lnTo>
                    <a:pt x="1067" y="69"/>
                  </a:lnTo>
                  <a:lnTo>
                    <a:pt x="1115" y="95"/>
                  </a:lnTo>
                  <a:lnTo>
                    <a:pt x="1160" y="125"/>
                  </a:lnTo>
                  <a:lnTo>
                    <a:pt x="1202" y="159"/>
                  </a:lnTo>
                  <a:lnTo>
                    <a:pt x="1240" y="196"/>
                  </a:lnTo>
                  <a:lnTo>
                    <a:pt x="1275" y="236"/>
                  </a:lnTo>
                  <a:lnTo>
                    <a:pt x="1308" y="280"/>
                  </a:lnTo>
                  <a:lnTo>
                    <a:pt x="1338" y="326"/>
                  </a:lnTo>
                  <a:lnTo>
                    <a:pt x="1364" y="374"/>
                  </a:lnTo>
                  <a:lnTo>
                    <a:pt x="1390" y="426"/>
                  </a:lnTo>
                  <a:lnTo>
                    <a:pt x="1411" y="477"/>
                  </a:lnTo>
                  <a:lnTo>
                    <a:pt x="1429" y="532"/>
                  </a:lnTo>
                  <a:lnTo>
                    <a:pt x="1446" y="587"/>
                  </a:lnTo>
                  <a:lnTo>
                    <a:pt x="1460" y="645"/>
                  </a:lnTo>
                  <a:lnTo>
                    <a:pt x="1471" y="702"/>
                  </a:lnTo>
                  <a:lnTo>
                    <a:pt x="1480" y="759"/>
                  </a:lnTo>
                  <a:lnTo>
                    <a:pt x="1487" y="818"/>
                  </a:lnTo>
                  <a:lnTo>
                    <a:pt x="1491" y="876"/>
                  </a:lnTo>
                  <a:lnTo>
                    <a:pt x="1493" y="933"/>
                  </a:lnTo>
                  <a:lnTo>
                    <a:pt x="1493" y="990"/>
                  </a:lnTo>
                  <a:lnTo>
                    <a:pt x="1491" y="1046"/>
                  </a:lnTo>
                  <a:lnTo>
                    <a:pt x="1485" y="1101"/>
                  </a:lnTo>
                  <a:lnTo>
                    <a:pt x="1481" y="1131"/>
                  </a:lnTo>
                  <a:lnTo>
                    <a:pt x="1471" y="1156"/>
                  </a:lnTo>
                  <a:lnTo>
                    <a:pt x="1458" y="1179"/>
                  </a:lnTo>
                  <a:lnTo>
                    <a:pt x="1443" y="1198"/>
                  </a:lnTo>
                  <a:lnTo>
                    <a:pt x="1424" y="1214"/>
                  </a:lnTo>
                  <a:lnTo>
                    <a:pt x="1403" y="1227"/>
                  </a:lnTo>
                  <a:lnTo>
                    <a:pt x="1381" y="1236"/>
                  </a:lnTo>
                  <a:lnTo>
                    <a:pt x="1358" y="1243"/>
                  </a:lnTo>
                  <a:lnTo>
                    <a:pt x="1334" y="1246"/>
                  </a:lnTo>
                  <a:lnTo>
                    <a:pt x="1311" y="1246"/>
                  </a:lnTo>
                  <a:lnTo>
                    <a:pt x="1287" y="1243"/>
                  </a:lnTo>
                  <a:lnTo>
                    <a:pt x="1267" y="1237"/>
                  </a:lnTo>
                  <a:lnTo>
                    <a:pt x="1246" y="1227"/>
                  </a:lnTo>
                  <a:lnTo>
                    <a:pt x="1228" y="1215"/>
                  </a:lnTo>
                  <a:lnTo>
                    <a:pt x="1213" y="1199"/>
                  </a:lnTo>
                  <a:lnTo>
                    <a:pt x="1200" y="1179"/>
                  </a:lnTo>
                  <a:lnTo>
                    <a:pt x="1192" y="1156"/>
                  </a:lnTo>
                  <a:lnTo>
                    <a:pt x="1188" y="1131"/>
                  </a:lnTo>
                  <a:lnTo>
                    <a:pt x="1188" y="1101"/>
                  </a:lnTo>
                  <a:lnTo>
                    <a:pt x="1193" y="1057"/>
                  </a:lnTo>
                  <a:lnTo>
                    <a:pt x="1195" y="1008"/>
                  </a:lnTo>
                  <a:lnTo>
                    <a:pt x="1196" y="958"/>
                  </a:lnTo>
                  <a:lnTo>
                    <a:pt x="1195" y="905"/>
                  </a:lnTo>
                  <a:lnTo>
                    <a:pt x="1192" y="850"/>
                  </a:lnTo>
                  <a:lnTo>
                    <a:pt x="1186" y="795"/>
                  </a:lnTo>
                  <a:lnTo>
                    <a:pt x="1180" y="740"/>
                  </a:lnTo>
                  <a:lnTo>
                    <a:pt x="1169" y="686"/>
                  </a:lnTo>
                  <a:lnTo>
                    <a:pt x="1155" y="632"/>
                  </a:lnTo>
                  <a:lnTo>
                    <a:pt x="1139" y="582"/>
                  </a:lnTo>
                  <a:lnTo>
                    <a:pt x="1119" y="532"/>
                  </a:lnTo>
                  <a:lnTo>
                    <a:pt x="1096" y="488"/>
                  </a:lnTo>
                  <a:lnTo>
                    <a:pt x="1096" y="706"/>
                  </a:lnTo>
                  <a:lnTo>
                    <a:pt x="1099" y="924"/>
                  </a:lnTo>
                  <a:lnTo>
                    <a:pt x="1101" y="1143"/>
                  </a:lnTo>
                  <a:lnTo>
                    <a:pt x="1106" y="1164"/>
                  </a:lnTo>
                  <a:lnTo>
                    <a:pt x="1107" y="1187"/>
                  </a:lnTo>
                  <a:lnTo>
                    <a:pt x="1108" y="1565"/>
                  </a:lnTo>
                  <a:lnTo>
                    <a:pt x="1110" y="1942"/>
                  </a:lnTo>
                  <a:lnTo>
                    <a:pt x="1116" y="2319"/>
                  </a:lnTo>
                  <a:lnTo>
                    <a:pt x="1128" y="2698"/>
                  </a:lnTo>
                  <a:lnTo>
                    <a:pt x="1127" y="2729"/>
                  </a:lnTo>
                  <a:lnTo>
                    <a:pt x="1121" y="2758"/>
                  </a:lnTo>
                  <a:lnTo>
                    <a:pt x="1111" y="2783"/>
                  </a:lnTo>
                  <a:lnTo>
                    <a:pt x="1097" y="2804"/>
                  </a:lnTo>
                  <a:lnTo>
                    <a:pt x="1081" y="2823"/>
                  </a:lnTo>
                  <a:lnTo>
                    <a:pt x="1061" y="2838"/>
                  </a:lnTo>
                  <a:lnTo>
                    <a:pt x="1039" y="2850"/>
                  </a:lnTo>
                  <a:lnTo>
                    <a:pt x="1015" y="2858"/>
                  </a:lnTo>
                  <a:lnTo>
                    <a:pt x="990" y="2864"/>
                  </a:lnTo>
                  <a:lnTo>
                    <a:pt x="965" y="2865"/>
                  </a:lnTo>
                  <a:lnTo>
                    <a:pt x="940" y="2863"/>
                  </a:lnTo>
                  <a:lnTo>
                    <a:pt x="914" y="2858"/>
                  </a:lnTo>
                  <a:lnTo>
                    <a:pt x="890" y="2849"/>
                  </a:lnTo>
                  <a:lnTo>
                    <a:pt x="867" y="2838"/>
                  </a:lnTo>
                  <a:lnTo>
                    <a:pt x="846" y="2823"/>
                  </a:lnTo>
                  <a:lnTo>
                    <a:pt x="827" y="2804"/>
                  </a:lnTo>
                  <a:lnTo>
                    <a:pt x="812" y="2783"/>
                  </a:lnTo>
                  <a:lnTo>
                    <a:pt x="800" y="2757"/>
                  </a:lnTo>
                  <a:lnTo>
                    <a:pt x="792" y="2729"/>
                  </a:lnTo>
                  <a:lnTo>
                    <a:pt x="788" y="2698"/>
                  </a:lnTo>
                  <a:lnTo>
                    <a:pt x="776" y="2302"/>
                  </a:lnTo>
                  <a:lnTo>
                    <a:pt x="769" y="1909"/>
                  </a:lnTo>
                  <a:lnTo>
                    <a:pt x="767" y="1513"/>
                  </a:lnTo>
                  <a:lnTo>
                    <a:pt x="719" y="1513"/>
                  </a:lnTo>
                  <a:lnTo>
                    <a:pt x="716" y="1909"/>
                  </a:lnTo>
                  <a:lnTo>
                    <a:pt x="711" y="2302"/>
                  </a:lnTo>
                  <a:lnTo>
                    <a:pt x="698" y="2698"/>
                  </a:lnTo>
                  <a:lnTo>
                    <a:pt x="694" y="2729"/>
                  </a:lnTo>
                  <a:lnTo>
                    <a:pt x="686" y="2757"/>
                  </a:lnTo>
                  <a:lnTo>
                    <a:pt x="673" y="2783"/>
                  </a:lnTo>
                  <a:lnTo>
                    <a:pt x="658" y="2804"/>
                  </a:lnTo>
                  <a:lnTo>
                    <a:pt x="639" y="2823"/>
                  </a:lnTo>
                  <a:lnTo>
                    <a:pt x="618" y="2838"/>
                  </a:lnTo>
                  <a:lnTo>
                    <a:pt x="596" y="2849"/>
                  </a:lnTo>
                  <a:lnTo>
                    <a:pt x="572" y="2858"/>
                  </a:lnTo>
                  <a:lnTo>
                    <a:pt x="547" y="2863"/>
                  </a:lnTo>
                  <a:lnTo>
                    <a:pt x="522" y="2865"/>
                  </a:lnTo>
                  <a:lnTo>
                    <a:pt x="496" y="2864"/>
                  </a:lnTo>
                  <a:lnTo>
                    <a:pt x="471" y="2858"/>
                  </a:lnTo>
                  <a:lnTo>
                    <a:pt x="448" y="2850"/>
                  </a:lnTo>
                  <a:lnTo>
                    <a:pt x="426" y="2838"/>
                  </a:lnTo>
                  <a:lnTo>
                    <a:pt x="406" y="2823"/>
                  </a:lnTo>
                  <a:lnTo>
                    <a:pt x="388" y="2804"/>
                  </a:lnTo>
                  <a:lnTo>
                    <a:pt x="375" y="2783"/>
                  </a:lnTo>
                  <a:lnTo>
                    <a:pt x="365" y="2758"/>
                  </a:lnTo>
                  <a:lnTo>
                    <a:pt x="359" y="2729"/>
                  </a:lnTo>
                  <a:lnTo>
                    <a:pt x="358" y="2698"/>
                  </a:lnTo>
                  <a:lnTo>
                    <a:pt x="370" y="2319"/>
                  </a:lnTo>
                  <a:lnTo>
                    <a:pt x="376" y="1942"/>
                  </a:lnTo>
                  <a:lnTo>
                    <a:pt x="379" y="1565"/>
                  </a:lnTo>
                  <a:lnTo>
                    <a:pt x="380" y="1187"/>
                  </a:lnTo>
                  <a:lnTo>
                    <a:pt x="380" y="1182"/>
                  </a:lnTo>
                  <a:lnTo>
                    <a:pt x="380" y="1177"/>
                  </a:lnTo>
                  <a:lnTo>
                    <a:pt x="380" y="1155"/>
                  </a:lnTo>
                  <a:lnTo>
                    <a:pt x="380" y="520"/>
                  </a:lnTo>
                  <a:lnTo>
                    <a:pt x="358" y="569"/>
                  </a:lnTo>
                  <a:lnTo>
                    <a:pt x="340" y="622"/>
                  </a:lnTo>
                  <a:lnTo>
                    <a:pt x="327" y="676"/>
                  </a:lnTo>
                  <a:lnTo>
                    <a:pt x="315" y="731"/>
                  </a:lnTo>
                  <a:lnTo>
                    <a:pt x="307" y="787"/>
                  </a:lnTo>
                  <a:lnTo>
                    <a:pt x="301" y="844"/>
                  </a:lnTo>
                  <a:lnTo>
                    <a:pt x="298" y="899"/>
                  </a:lnTo>
                  <a:lnTo>
                    <a:pt x="297" y="954"/>
                  </a:lnTo>
                  <a:lnTo>
                    <a:pt x="298" y="1006"/>
                  </a:lnTo>
                  <a:lnTo>
                    <a:pt x="300" y="1055"/>
                  </a:lnTo>
                  <a:lnTo>
                    <a:pt x="304" y="1101"/>
                  </a:lnTo>
                  <a:lnTo>
                    <a:pt x="305" y="1131"/>
                  </a:lnTo>
                  <a:lnTo>
                    <a:pt x="300" y="1156"/>
                  </a:lnTo>
                  <a:lnTo>
                    <a:pt x="292" y="1179"/>
                  </a:lnTo>
                  <a:lnTo>
                    <a:pt x="281" y="1199"/>
                  </a:lnTo>
                  <a:lnTo>
                    <a:pt x="265" y="1215"/>
                  </a:lnTo>
                  <a:lnTo>
                    <a:pt x="246" y="1227"/>
                  </a:lnTo>
                  <a:lnTo>
                    <a:pt x="227" y="1237"/>
                  </a:lnTo>
                  <a:lnTo>
                    <a:pt x="205" y="1244"/>
                  </a:lnTo>
                  <a:lnTo>
                    <a:pt x="182" y="1247"/>
                  </a:lnTo>
                  <a:lnTo>
                    <a:pt x="158" y="1246"/>
                  </a:lnTo>
                  <a:lnTo>
                    <a:pt x="135" y="1244"/>
                  </a:lnTo>
                  <a:lnTo>
                    <a:pt x="112" y="1237"/>
                  </a:lnTo>
                  <a:lnTo>
                    <a:pt x="90" y="1227"/>
                  </a:lnTo>
                  <a:lnTo>
                    <a:pt x="69" y="1215"/>
                  </a:lnTo>
                  <a:lnTo>
                    <a:pt x="51" y="1198"/>
                  </a:lnTo>
                  <a:lnTo>
                    <a:pt x="34" y="1179"/>
                  </a:lnTo>
                  <a:lnTo>
                    <a:pt x="22" y="1156"/>
                  </a:lnTo>
                  <a:lnTo>
                    <a:pt x="12" y="1131"/>
                  </a:lnTo>
                  <a:lnTo>
                    <a:pt x="7" y="1101"/>
                  </a:lnTo>
                  <a:lnTo>
                    <a:pt x="2" y="1048"/>
                  </a:lnTo>
                  <a:lnTo>
                    <a:pt x="0" y="993"/>
                  </a:lnTo>
                  <a:lnTo>
                    <a:pt x="0" y="936"/>
                  </a:lnTo>
                  <a:lnTo>
                    <a:pt x="1" y="880"/>
                  </a:lnTo>
                  <a:lnTo>
                    <a:pt x="6" y="823"/>
                  </a:lnTo>
                  <a:lnTo>
                    <a:pt x="11" y="767"/>
                  </a:lnTo>
                  <a:lnTo>
                    <a:pt x="20" y="710"/>
                  </a:lnTo>
                  <a:lnTo>
                    <a:pt x="31" y="654"/>
                  </a:lnTo>
                  <a:lnTo>
                    <a:pt x="44" y="599"/>
                  </a:lnTo>
                  <a:lnTo>
                    <a:pt x="59" y="544"/>
                  </a:lnTo>
                  <a:lnTo>
                    <a:pt x="77" y="490"/>
                  </a:lnTo>
                  <a:lnTo>
                    <a:pt x="98" y="438"/>
                  </a:lnTo>
                  <a:lnTo>
                    <a:pt x="121" y="388"/>
                  </a:lnTo>
                  <a:lnTo>
                    <a:pt x="146" y="339"/>
                  </a:lnTo>
                  <a:lnTo>
                    <a:pt x="175" y="294"/>
                  </a:lnTo>
                  <a:lnTo>
                    <a:pt x="207" y="251"/>
                  </a:lnTo>
                  <a:lnTo>
                    <a:pt x="240" y="210"/>
                  </a:lnTo>
                  <a:lnTo>
                    <a:pt x="277" y="172"/>
                  </a:lnTo>
                  <a:lnTo>
                    <a:pt x="317" y="137"/>
                  </a:lnTo>
                  <a:lnTo>
                    <a:pt x="359" y="107"/>
                  </a:lnTo>
                  <a:lnTo>
                    <a:pt x="405" y="79"/>
                  </a:lnTo>
                  <a:lnTo>
                    <a:pt x="453" y="57"/>
                  </a:lnTo>
                  <a:lnTo>
                    <a:pt x="504" y="37"/>
                  </a:lnTo>
                  <a:lnTo>
                    <a:pt x="559" y="23"/>
                  </a:lnTo>
                  <a:lnTo>
                    <a:pt x="617" y="14"/>
                  </a:lnTo>
                  <a:lnTo>
                    <a:pt x="661" y="5"/>
                  </a:lnTo>
                  <a:lnTo>
                    <a:pt x="708" y="0"/>
                  </a:lnTo>
                  <a:lnTo>
                    <a:pt x="7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2" name="Group 70"/>
          <p:cNvGrpSpPr/>
          <p:nvPr/>
        </p:nvGrpSpPr>
        <p:grpSpPr>
          <a:xfrm>
            <a:off x="2139284" y="3279818"/>
            <a:ext cx="910211" cy="2196932"/>
            <a:chOff x="3949700" y="1112838"/>
            <a:chExt cx="1185863" cy="2862262"/>
          </a:xfrm>
          <a:solidFill>
            <a:srgbClr val="E5A950"/>
          </a:solidFill>
        </p:grpSpPr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4302125" y="1112838"/>
              <a:ext cx="471488" cy="481013"/>
            </a:xfrm>
            <a:custGeom>
              <a:avLst/>
              <a:gdLst>
                <a:gd name="T0" fmla="*/ 298 w 595"/>
                <a:gd name="T1" fmla="*/ 0 h 608"/>
                <a:gd name="T2" fmla="*/ 342 w 595"/>
                <a:gd name="T3" fmla="*/ 4 h 608"/>
                <a:gd name="T4" fmla="*/ 383 w 595"/>
                <a:gd name="T5" fmla="*/ 14 h 608"/>
                <a:gd name="T6" fmla="*/ 423 w 595"/>
                <a:gd name="T7" fmla="*/ 29 h 608"/>
                <a:gd name="T8" fmla="*/ 459 w 595"/>
                <a:gd name="T9" fmla="*/ 50 h 608"/>
                <a:gd name="T10" fmla="*/ 492 w 595"/>
                <a:gd name="T11" fmla="*/ 76 h 608"/>
                <a:gd name="T12" fmla="*/ 522 w 595"/>
                <a:gd name="T13" fmla="*/ 105 h 608"/>
                <a:gd name="T14" fmla="*/ 547 w 595"/>
                <a:gd name="T15" fmla="*/ 139 h 608"/>
                <a:gd name="T16" fmla="*/ 567 w 595"/>
                <a:gd name="T17" fmla="*/ 177 h 608"/>
                <a:gd name="T18" fmla="*/ 583 w 595"/>
                <a:gd name="T19" fmla="*/ 217 h 608"/>
                <a:gd name="T20" fmla="*/ 592 w 595"/>
                <a:gd name="T21" fmla="*/ 260 h 608"/>
                <a:gd name="T22" fmla="*/ 595 w 595"/>
                <a:gd name="T23" fmla="*/ 305 h 608"/>
                <a:gd name="T24" fmla="*/ 592 w 595"/>
                <a:gd name="T25" fmla="*/ 350 h 608"/>
                <a:gd name="T26" fmla="*/ 583 w 595"/>
                <a:gd name="T27" fmla="*/ 392 h 608"/>
                <a:gd name="T28" fmla="*/ 567 w 595"/>
                <a:gd name="T29" fmla="*/ 433 h 608"/>
                <a:gd name="T30" fmla="*/ 547 w 595"/>
                <a:gd name="T31" fmla="*/ 470 h 608"/>
                <a:gd name="T32" fmla="*/ 522 w 595"/>
                <a:gd name="T33" fmla="*/ 503 h 608"/>
                <a:gd name="T34" fmla="*/ 492 w 595"/>
                <a:gd name="T35" fmla="*/ 534 h 608"/>
                <a:gd name="T36" fmla="*/ 459 w 595"/>
                <a:gd name="T37" fmla="*/ 559 h 608"/>
                <a:gd name="T38" fmla="*/ 423 w 595"/>
                <a:gd name="T39" fmla="*/ 580 h 608"/>
                <a:gd name="T40" fmla="*/ 383 w 595"/>
                <a:gd name="T41" fmla="*/ 595 h 608"/>
                <a:gd name="T42" fmla="*/ 342 w 595"/>
                <a:gd name="T43" fmla="*/ 604 h 608"/>
                <a:gd name="T44" fmla="*/ 298 w 595"/>
                <a:gd name="T45" fmla="*/ 608 h 608"/>
                <a:gd name="T46" fmla="*/ 254 w 595"/>
                <a:gd name="T47" fmla="*/ 604 h 608"/>
                <a:gd name="T48" fmla="*/ 212 w 595"/>
                <a:gd name="T49" fmla="*/ 595 h 608"/>
                <a:gd name="T50" fmla="*/ 172 w 595"/>
                <a:gd name="T51" fmla="*/ 580 h 608"/>
                <a:gd name="T52" fmla="*/ 136 w 595"/>
                <a:gd name="T53" fmla="*/ 559 h 608"/>
                <a:gd name="T54" fmla="*/ 103 w 595"/>
                <a:gd name="T55" fmla="*/ 534 h 608"/>
                <a:gd name="T56" fmla="*/ 73 w 595"/>
                <a:gd name="T57" fmla="*/ 503 h 608"/>
                <a:gd name="T58" fmla="*/ 48 w 595"/>
                <a:gd name="T59" fmla="*/ 470 h 608"/>
                <a:gd name="T60" fmla="*/ 28 w 595"/>
                <a:gd name="T61" fmla="*/ 433 h 608"/>
                <a:gd name="T62" fmla="*/ 13 w 595"/>
                <a:gd name="T63" fmla="*/ 392 h 608"/>
                <a:gd name="T64" fmla="*/ 4 w 595"/>
                <a:gd name="T65" fmla="*/ 350 h 608"/>
                <a:gd name="T66" fmla="*/ 0 w 595"/>
                <a:gd name="T67" fmla="*/ 305 h 608"/>
                <a:gd name="T68" fmla="*/ 4 w 595"/>
                <a:gd name="T69" fmla="*/ 260 h 608"/>
                <a:gd name="T70" fmla="*/ 13 w 595"/>
                <a:gd name="T71" fmla="*/ 217 h 608"/>
                <a:gd name="T72" fmla="*/ 28 w 595"/>
                <a:gd name="T73" fmla="*/ 177 h 608"/>
                <a:gd name="T74" fmla="*/ 48 w 595"/>
                <a:gd name="T75" fmla="*/ 139 h 608"/>
                <a:gd name="T76" fmla="*/ 73 w 595"/>
                <a:gd name="T77" fmla="*/ 105 h 608"/>
                <a:gd name="T78" fmla="*/ 103 w 595"/>
                <a:gd name="T79" fmla="*/ 76 h 608"/>
                <a:gd name="T80" fmla="*/ 136 w 595"/>
                <a:gd name="T81" fmla="*/ 50 h 608"/>
                <a:gd name="T82" fmla="*/ 172 w 595"/>
                <a:gd name="T83" fmla="*/ 29 h 608"/>
                <a:gd name="T84" fmla="*/ 212 w 595"/>
                <a:gd name="T85" fmla="*/ 14 h 608"/>
                <a:gd name="T86" fmla="*/ 254 w 595"/>
                <a:gd name="T87" fmla="*/ 4 h 608"/>
                <a:gd name="T88" fmla="*/ 298 w 595"/>
                <a:gd name="T89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5" h="608">
                  <a:moveTo>
                    <a:pt x="298" y="0"/>
                  </a:moveTo>
                  <a:lnTo>
                    <a:pt x="342" y="4"/>
                  </a:lnTo>
                  <a:lnTo>
                    <a:pt x="383" y="14"/>
                  </a:lnTo>
                  <a:lnTo>
                    <a:pt x="423" y="29"/>
                  </a:lnTo>
                  <a:lnTo>
                    <a:pt x="459" y="50"/>
                  </a:lnTo>
                  <a:lnTo>
                    <a:pt x="492" y="76"/>
                  </a:lnTo>
                  <a:lnTo>
                    <a:pt x="522" y="105"/>
                  </a:lnTo>
                  <a:lnTo>
                    <a:pt x="547" y="139"/>
                  </a:lnTo>
                  <a:lnTo>
                    <a:pt x="567" y="177"/>
                  </a:lnTo>
                  <a:lnTo>
                    <a:pt x="583" y="217"/>
                  </a:lnTo>
                  <a:lnTo>
                    <a:pt x="592" y="260"/>
                  </a:lnTo>
                  <a:lnTo>
                    <a:pt x="595" y="305"/>
                  </a:lnTo>
                  <a:lnTo>
                    <a:pt x="592" y="350"/>
                  </a:lnTo>
                  <a:lnTo>
                    <a:pt x="583" y="392"/>
                  </a:lnTo>
                  <a:lnTo>
                    <a:pt x="567" y="433"/>
                  </a:lnTo>
                  <a:lnTo>
                    <a:pt x="547" y="470"/>
                  </a:lnTo>
                  <a:lnTo>
                    <a:pt x="522" y="503"/>
                  </a:lnTo>
                  <a:lnTo>
                    <a:pt x="492" y="534"/>
                  </a:lnTo>
                  <a:lnTo>
                    <a:pt x="459" y="559"/>
                  </a:lnTo>
                  <a:lnTo>
                    <a:pt x="423" y="580"/>
                  </a:lnTo>
                  <a:lnTo>
                    <a:pt x="383" y="595"/>
                  </a:lnTo>
                  <a:lnTo>
                    <a:pt x="342" y="604"/>
                  </a:lnTo>
                  <a:lnTo>
                    <a:pt x="298" y="608"/>
                  </a:lnTo>
                  <a:lnTo>
                    <a:pt x="254" y="604"/>
                  </a:lnTo>
                  <a:lnTo>
                    <a:pt x="212" y="595"/>
                  </a:lnTo>
                  <a:lnTo>
                    <a:pt x="172" y="580"/>
                  </a:lnTo>
                  <a:lnTo>
                    <a:pt x="136" y="559"/>
                  </a:lnTo>
                  <a:lnTo>
                    <a:pt x="103" y="534"/>
                  </a:lnTo>
                  <a:lnTo>
                    <a:pt x="73" y="503"/>
                  </a:lnTo>
                  <a:lnTo>
                    <a:pt x="48" y="470"/>
                  </a:lnTo>
                  <a:lnTo>
                    <a:pt x="28" y="433"/>
                  </a:lnTo>
                  <a:lnTo>
                    <a:pt x="13" y="392"/>
                  </a:lnTo>
                  <a:lnTo>
                    <a:pt x="4" y="350"/>
                  </a:lnTo>
                  <a:lnTo>
                    <a:pt x="0" y="305"/>
                  </a:lnTo>
                  <a:lnTo>
                    <a:pt x="4" y="260"/>
                  </a:lnTo>
                  <a:lnTo>
                    <a:pt x="13" y="217"/>
                  </a:lnTo>
                  <a:lnTo>
                    <a:pt x="28" y="177"/>
                  </a:lnTo>
                  <a:lnTo>
                    <a:pt x="48" y="139"/>
                  </a:lnTo>
                  <a:lnTo>
                    <a:pt x="73" y="105"/>
                  </a:lnTo>
                  <a:lnTo>
                    <a:pt x="103" y="76"/>
                  </a:lnTo>
                  <a:lnTo>
                    <a:pt x="136" y="50"/>
                  </a:lnTo>
                  <a:lnTo>
                    <a:pt x="172" y="29"/>
                  </a:lnTo>
                  <a:lnTo>
                    <a:pt x="212" y="14"/>
                  </a:lnTo>
                  <a:lnTo>
                    <a:pt x="254" y="4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3949700" y="1701800"/>
              <a:ext cx="1185863" cy="2273300"/>
            </a:xfrm>
            <a:custGeom>
              <a:avLst/>
              <a:gdLst>
                <a:gd name="T0" fmla="*/ 844 w 1493"/>
                <a:gd name="T1" fmla="*/ 10 h 2865"/>
                <a:gd name="T2" fmla="*/ 1017 w 1493"/>
                <a:gd name="T3" fmla="*/ 48 h 2865"/>
                <a:gd name="T4" fmla="*/ 1160 w 1493"/>
                <a:gd name="T5" fmla="*/ 125 h 2865"/>
                <a:gd name="T6" fmla="*/ 1275 w 1493"/>
                <a:gd name="T7" fmla="*/ 236 h 2865"/>
                <a:gd name="T8" fmla="*/ 1364 w 1493"/>
                <a:gd name="T9" fmla="*/ 374 h 2865"/>
                <a:gd name="T10" fmla="*/ 1429 w 1493"/>
                <a:gd name="T11" fmla="*/ 532 h 2865"/>
                <a:gd name="T12" fmla="*/ 1471 w 1493"/>
                <a:gd name="T13" fmla="*/ 702 h 2865"/>
                <a:gd name="T14" fmla="*/ 1491 w 1493"/>
                <a:gd name="T15" fmla="*/ 876 h 2865"/>
                <a:gd name="T16" fmla="*/ 1491 w 1493"/>
                <a:gd name="T17" fmla="*/ 1046 h 2865"/>
                <a:gd name="T18" fmla="*/ 1471 w 1493"/>
                <a:gd name="T19" fmla="*/ 1156 h 2865"/>
                <a:gd name="T20" fmla="*/ 1424 w 1493"/>
                <a:gd name="T21" fmla="*/ 1214 h 2865"/>
                <a:gd name="T22" fmla="*/ 1358 w 1493"/>
                <a:gd name="T23" fmla="*/ 1243 h 2865"/>
                <a:gd name="T24" fmla="*/ 1287 w 1493"/>
                <a:gd name="T25" fmla="*/ 1243 h 2865"/>
                <a:gd name="T26" fmla="*/ 1228 w 1493"/>
                <a:gd name="T27" fmla="*/ 1215 h 2865"/>
                <a:gd name="T28" fmla="*/ 1192 w 1493"/>
                <a:gd name="T29" fmla="*/ 1156 h 2865"/>
                <a:gd name="T30" fmla="*/ 1193 w 1493"/>
                <a:gd name="T31" fmla="*/ 1057 h 2865"/>
                <a:gd name="T32" fmla="*/ 1195 w 1493"/>
                <a:gd name="T33" fmla="*/ 905 h 2865"/>
                <a:gd name="T34" fmla="*/ 1180 w 1493"/>
                <a:gd name="T35" fmla="*/ 740 h 2865"/>
                <a:gd name="T36" fmla="*/ 1139 w 1493"/>
                <a:gd name="T37" fmla="*/ 582 h 2865"/>
                <a:gd name="T38" fmla="*/ 1096 w 1493"/>
                <a:gd name="T39" fmla="*/ 706 h 2865"/>
                <a:gd name="T40" fmla="*/ 1106 w 1493"/>
                <a:gd name="T41" fmla="*/ 1164 h 2865"/>
                <a:gd name="T42" fmla="*/ 1110 w 1493"/>
                <a:gd name="T43" fmla="*/ 1942 h 2865"/>
                <a:gd name="T44" fmla="*/ 1127 w 1493"/>
                <a:gd name="T45" fmla="*/ 2729 h 2865"/>
                <a:gd name="T46" fmla="*/ 1097 w 1493"/>
                <a:gd name="T47" fmla="*/ 2804 h 2865"/>
                <a:gd name="T48" fmla="*/ 1039 w 1493"/>
                <a:gd name="T49" fmla="*/ 2850 h 2865"/>
                <a:gd name="T50" fmla="*/ 965 w 1493"/>
                <a:gd name="T51" fmla="*/ 2865 h 2865"/>
                <a:gd name="T52" fmla="*/ 890 w 1493"/>
                <a:gd name="T53" fmla="*/ 2849 h 2865"/>
                <a:gd name="T54" fmla="*/ 827 w 1493"/>
                <a:gd name="T55" fmla="*/ 2804 h 2865"/>
                <a:gd name="T56" fmla="*/ 792 w 1493"/>
                <a:gd name="T57" fmla="*/ 2729 h 2865"/>
                <a:gd name="T58" fmla="*/ 769 w 1493"/>
                <a:gd name="T59" fmla="*/ 1909 h 2865"/>
                <a:gd name="T60" fmla="*/ 716 w 1493"/>
                <a:gd name="T61" fmla="*/ 1909 h 2865"/>
                <a:gd name="T62" fmla="*/ 694 w 1493"/>
                <a:gd name="T63" fmla="*/ 2729 h 2865"/>
                <a:gd name="T64" fmla="*/ 658 w 1493"/>
                <a:gd name="T65" fmla="*/ 2804 h 2865"/>
                <a:gd name="T66" fmla="*/ 596 w 1493"/>
                <a:gd name="T67" fmla="*/ 2849 h 2865"/>
                <a:gd name="T68" fmla="*/ 522 w 1493"/>
                <a:gd name="T69" fmla="*/ 2865 h 2865"/>
                <a:gd name="T70" fmla="*/ 448 w 1493"/>
                <a:gd name="T71" fmla="*/ 2850 h 2865"/>
                <a:gd name="T72" fmla="*/ 388 w 1493"/>
                <a:gd name="T73" fmla="*/ 2804 h 2865"/>
                <a:gd name="T74" fmla="*/ 359 w 1493"/>
                <a:gd name="T75" fmla="*/ 2729 h 2865"/>
                <a:gd name="T76" fmla="*/ 376 w 1493"/>
                <a:gd name="T77" fmla="*/ 1942 h 2865"/>
                <a:gd name="T78" fmla="*/ 380 w 1493"/>
                <a:gd name="T79" fmla="*/ 1182 h 2865"/>
                <a:gd name="T80" fmla="*/ 380 w 1493"/>
                <a:gd name="T81" fmla="*/ 520 h 2865"/>
                <a:gd name="T82" fmla="*/ 327 w 1493"/>
                <a:gd name="T83" fmla="*/ 676 h 2865"/>
                <a:gd name="T84" fmla="*/ 301 w 1493"/>
                <a:gd name="T85" fmla="*/ 844 h 2865"/>
                <a:gd name="T86" fmla="*/ 298 w 1493"/>
                <a:gd name="T87" fmla="*/ 1006 h 2865"/>
                <a:gd name="T88" fmla="*/ 305 w 1493"/>
                <a:gd name="T89" fmla="*/ 1131 h 2865"/>
                <a:gd name="T90" fmla="*/ 281 w 1493"/>
                <a:gd name="T91" fmla="*/ 1199 h 2865"/>
                <a:gd name="T92" fmla="*/ 227 w 1493"/>
                <a:gd name="T93" fmla="*/ 1237 h 2865"/>
                <a:gd name="T94" fmla="*/ 158 w 1493"/>
                <a:gd name="T95" fmla="*/ 1246 h 2865"/>
                <a:gd name="T96" fmla="*/ 90 w 1493"/>
                <a:gd name="T97" fmla="*/ 1227 h 2865"/>
                <a:gd name="T98" fmla="*/ 34 w 1493"/>
                <a:gd name="T99" fmla="*/ 1179 h 2865"/>
                <a:gd name="T100" fmla="*/ 7 w 1493"/>
                <a:gd name="T101" fmla="*/ 1101 h 2865"/>
                <a:gd name="T102" fmla="*/ 0 w 1493"/>
                <a:gd name="T103" fmla="*/ 936 h 2865"/>
                <a:gd name="T104" fmla="*/ 11 w 1493"/>
                <a:gd name="T105" fmla="*/ 767 h 2865"/>
                <a:gd name="T106" fmla="*/ 44 w 1493"/>
                <a:gd name="T107" fmla="*/ 599 h 2865"/>
                <a:gd name="T108" fmla="*/ 98 w 1493"/>
                <a:gd name="T109" fmla="*/ 438 h 2865"/>
                <a:gd name="T110" fmla="*/ 175 w 1493"/>
                <a:gd name="T111" fmla="*/ 294 h 2865"/>
                <a:gd name="T112" fmla="*/ 277 w 1493"/>
                <a:gd name="T113" fmla="*/ 172 h 2865"/>
                <a:gd name="T114" fmla="*/ 405 w 1493"/>
                <a:gd name="T115" fmla="*/ 79 h 2865"/>
                <a:gd name="T116" fmla="*/ 559 w 1493"/>
                <a:gd name="T117" fmla="*/ 23 h 2865"/>
                <a:gd name="T118" fmla="*/ 708 w 1493"/>
                <a:gd name="T119" fmla="*/ 0 h 2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93" h="2865">
                  <a:moveTo>
                    <a:pt x="754" y="0"/>
                  </a:moveTo>
                  <a:lnTo>
                    <a:pt x="799" y="4"/>
                  </a:lnTo>
                  <a:lnTo>
                    <a:pt x="844" y="10"/>
                  </a:lnTo>
                  <a:lnTo>
                    <a:pt x="904" y="17"/>
                  </a:lnTo>
                  <a:lnTo>
                    <a:pt x="963" y="30"/>
                  </a:lnTo>
                  <a:lnTo>
                    <a:pt x="1017" y="48"/>
                  </a:lnTo>
                  <a:lnTo>
                    <a:pt x="1067" y="69"/>
                  </a:lnTo>
                  <a:lnTo>
                    <a:pt x="1115" y="95"/>
                  </a:lnTo>
                  <a:lnTo>
                    <a:pt x="1160" y="125"/>
                  </a:lnTo>
                  <a:lnTo>
                    <a:pt x="1202" y="159"/>
                  </a:lnTo>
                  <a:lnTo>
                    <a:pt x="1240" y="196"/>
                  </a:lnTo>
                  <a:lnTo>
                    <a:pt x="1275" y="236"/>
                  </a:lnTo>
                  <a:lnTo>
                    <a:pt x="1308" y="280"/>
                  </a:lnTo>
                  <a:lnTo>
                    <a:pt x="1338" y="326"/>
                  </a:lnTo>
                  <a:lnTo>
                    <a:pt x="1364" y="374"/>
                  </a:lnTo>
                  <a:lnTo>
                    <a:pt x="1390" y="426"/>
                  </a:lnTo>
                  <a:lnTo>
                    <a:pt x="1411" y="477"/>
                  </a:lnTo>
                  <a:lnTo>
                    <a:pt x="1429" y="532"/>
                  </a:lnTo>
                  <a:lnTo>
                    <a:pt x="1446" y="587"/>
                  </a:lnTo>
                  <a:lnTo>
                    <a:pt x="1460" y="645"/>
                  </a:lnTo>
                  <a:lnTo>
                    <a:pt x="1471" y="702"/>
                  </a:lnTo>
                  <a:lnTo>
                    <a:pt x="1480" y="759"/>
                  </a:lnTo>
                  <a:lnTo>
                    <a:pt x="1487" y="818"/>
                  </a:lnTo>
                  <a:lnTo>
                    <a:pt x="1491" y="876"/>
                  </a:lnTo>
                  <a:lnTo>
                    <a:pt x="1493" y="933"/>
                  </a:lnTo>
                  <a:lnTo>
                    <a:pt x="1493" y="990"/>
                  </a:lnTo>
                  <a:lnTo>
                    <a:pt x="1491" y="1046"/>
                  </a:lnTo>
                  <a:lnTo>
                    <a:pt x="1485" y="1101"/>
                  </a:lnTo>
                  <a:lnTo>
                    <a:pt x="1481" y="1131"/>
                  </a:lnTo>
                  <a:lnTo>
                    <a:pt x="1471" y="1156"/>
                  </a:lnTo>
                  <a:lnTo>
                    <a:pt x="1458" y="1179"/>
                  </a:lnTo>
                  <a:lnTo>
                    <a:pt x="1443" y="1198"/>
                  </a:lnTo>
                  <a:lnTo>
                    <a:pt x="1424" y="1214"/>
                  </a:lnTo>
                  <a:lnTo>
                    <a:pt x="1403" y="1227"/>
                  </a:lnTo>
                  <a:lnTo>
                    <a:pt x="1381" y="1236"/>
                  </a:lnTo>
                  <a:lnTo>
                    <a:pt x="1358" y="1243"/>
                  </a:lnTo>
                  <a:lnTo>
                    <a:pt x="1334" y="1246"/>
                  </a:lnTo>
                  <a:lnTo>
                    <a:pt x="1311" y="1246"/>
                  </a:lnTo>
                  <a:lnTo>
                    <a:pt x="1287" y="1243"/>
                  </a:lnTo>
                  <a:lnTo>
                    <a:pt x="1267" y="1237"/>
                  </a:lnTo>
                  <a:lnTo>
                    <a:pt x="1246" y="1227"/>
                  </a:lnTo>
                  <a:lnTo>
                    <a:pt x="1228" y="1215"/>
                  </a:lnTo>
                  <a:lnTo>
                    <a:pt x="1213" y="1199"/>
                  </a:lnTo>
                  <a:lnTo>
                    <a:pt x="1200" y="1179"/>
                  </a:lnTo>
                  <a:lnTo>
                    <a:pt x="1192" y="1156"/>
                  </a:lnTo>
                  <a:lnTo>
                    <a:pt x="1188" y="1131"/>
                  </a:lnTo>
                  <a:lnTo>
                    <a:pt x="1188" y="1101"/>
                  </a:lnTo>
                  <a:lnTo>
                    <a:pt x="1193" y="1057"/>
                  </a:lnTo>
                  <a:lnTo>
                    <a:pt x="1195" y="1008"/>
                  </a:lnTo>
                  <a:lnTo>
                    <a:pt x="1196" y="958"/>
                  </a:lnTo>
                  <a:lnTo>
                    <a:pt x="1195" y="905"/>
                  </a:lnTo>
                  <a:lnTo>
                    <a:pt x="1192" y="850"/>
                  </a:lnTo>
                  <a:lnTo>
                    <a:pt x="1186" y="795"/>
                  </a:lnTo>
                  <a:lnTo>
                    <a:pt x="1180" y="740"/>
                  </a:lnTo>
                  <a:lnTo>
                    <a:pt x="1169" y="686"/>
                  </a:lnTo>
                  <a:lnTo>
                    <a:pt x="1155" y="632"/>
                  </a:lnTo>
                  <a:lnTo>
                    <a:pt x="1139" y="582"/>
                  </a:lnTo>
                  <a:lnTo>
                    <a:pt x="1119" y="532"/>
                  </a:lnTo>
                  <a:lnTo>
                    <a:pt x="1096" y="488"/>
                  </a:lnTo>
                  <a:lnTo>
                    <a:pt x="1096" y="706"/>
                  </a:lnTo>
                  <a:lnTo>
                    <a:pt x="1099" y="924"/>
                  </a:lnTo>
                  <a:lnTo>
                    <a:pt x="1101" y="1143"/>
                  </a:lnTo>
                  <a:lnTo>
                    <a:pt x="1106" y="1164"/>
                  </a:lnTo>
                  <a:lnTo>
                    <a:pt x="1107" y="1187"/>
                  </a:lnTo>
                  <a:lnTo>
                    <a:pt x="1108" y="1565"/>
                  </a:lnTo>
                  <a:lnTo>
                    <a:pt x="1110" y="1942"/>
                  </a:lnTo>
                  <a:lnTo>
                    <a:pt x="1116" y="2319"/>
                  </a:lnTo>
                  <a:lnTo>
                    <a:pt x="1128" y="2698"/>
                  </a:lnTo>
                  <a:lnTo>
                    <a:pt x="1127" y="2729"/>
                  </a:lnTo>
                  <a:lnTo>
                    <a:pt x="1121" y="2758"/>
                  </a:lnTo>
                  <a:lnTo>
                    <a:pt x="1111" y="2783"/>
                  </a:lnTo>
                  <a:lnTo>
                    <a:pt x="1097" y="2804"/>
                  </a:lnTo>
                  <a:lnTo>
                    <a:pt x="1081" y="2823"/>
                  </a:lnTo>
                  <a:lnTo>
                    <a:pt x="1061" y="2838"/>
                  </a:lnTo>
                  <a:lnTo>
                    <a:pt x="1039" y="2850"/>
                  </a:lnTo>
                  <a:lnTo>
                    <a:pt x="1015" y="2858"/>
                  </a:lnTo>
                  <a:lnTo>
                    <a:pt x="990" y="2864"/>
                  </a:lnTo>
                  <a:lnTo>
                    <a:pt x="965" y="2865"/>
                  </a:lnTo>
                  <a:lnTo>
                    <a:pt x="940" y="2863"/>
                  </a:lnTo>
                  <a:lnTo>
                    <a:pt x="914" y="2858"/>
                  </a:lnTo>
                  <a:lnTo>
                    <a:pt x="890" y="2849"/>
                  </a:lnTo>
                  <a:lnTo>
                    <a:pt x="867" y="2838"/>
                  </a:lnTo>
                  <a:lnTo>
                    <a:pt x="846" y="2823"/>
                  </a:lnTo>
                  <a:lnTo>
                    <a:pt x="827" y="2804"/>
                  </a:lnTo>
                  <a:lnTo>
                    <a:pt x="812" y="2783"/>
                  </a:lnTo>
                  <a:lnTo>
                    <a:pt x="800" y="2757"/>
                  </a:lnTo>
                  <a:lnTo>
                    <a:pt x="792" y="2729"/>
                  </a:lnTo>
                  <a:lnTo>
                    <a:pt x="788" y="2698"/>
                  </a:lnTo>
                  <a:lnTo>
                    <a:pt x="776" y="2302"/>
                  </a:lnTo>
                  <a:lnTo>
                    <a:pt x="769" y="1909"/>
                  </a:lnTo>
                  <a:lnTo>
                    <a:pt x="767" y="1513"/>
                  </a:lnTo>
                  <a:lnTo>
                    <a:pt x="719" y="1513"/>
                  </a:lnTo>
                  <a:lnTo>
                    <a:pt x="716" y="1909"/>
                  </a:lnTo>
                  <a:lnTo>
                    <a:pt x="711" y="2302"/>
                  </a:lnTo>
                  <a:lnTo>
                    <a:pt x="698" y="2698"/>
                  </a:lnTo>
                  <a:lnTo>
                    <a:pt x="694" y="2729"/>
                  </a:lnTo>
                  <a:lnTo>
                    <a:pt x="686" y="2757"/>
                  </a:lnTo>
                  <a:lnTo>
                    <a:pt x="673" y="2783"/>
                  </a:lnTo>
                  <a:lnTo>
                    <a:pt x="658" y="2804"/>
                  </a:lnTo>
                  <a:lnTo>
                    <a:pt x="639" y="2823"/>
                  </a:lnTo>
                  <a:lnTo>
                    <a:pt x="618" y="2838"/>
                  </a:lnTo>
                  <a:lnTo>
                    <a:pt x="596" y="2849"/>
                  </a:lnTo>
                  <a:lnTo>
                    <a:pt x="572" y="2858"/>
                  </a:lnTo>
                  <a:lnTo>
                    <a:pt x="547" y="2863"/>
                  </a:lnTo>
                  <a:lnTo>
                    <a:pt x="522" y="2865"/>
                  </a:lnTo>
                  <a:lnTo>
                    <a:pt x="496" y="2864"/>
                  </a:lnTo>
                  <a:lnTo>
                    <a:pt x="471" y="2858"/>
                  </a:lnTo>
                  <a:lnTo>
                    <a:pt x="448" y="2850"/>
                  </a:lnTo>
                  <a:lnTo>
                    <a:pt x="426" y="2838"/>
                  </a:lnTo>
                  <a:lnTo>
                    <a:pt x="406" y="2823"/>
                  </a:lnTo>
                  <a:lnTo>
                    <a:pt x="388" y="2804"/>
                  </a:lnTo>
                  <a:lnTo>
                    <a:pt x="375" y="2783"/>
                  </a:lnTo>
                  <a:lnTo>
                    <a:pt x="365" y="2758"/>
                  </a:lnTo>
                  <a:lnTo>
                    <a:pt x="359" y="2729"/>
                  </a:lnTo>
                  <a:lnTo>
                    <a:pt x="358" y="2698"/>
                  </a:lnTo>
                  <a:lnTo>
                    <a:pt x="370" y="2319"/>
                  </a:lnTo>
                  <a:lnTo>
                    <a:pt x="376" y="1942"/>
                  </a:lnTo>
                  <a:lnTo>
                    <a:pt x="379" y="1565"/>
                  </a:lnTo>
                  <a:lnTo>
                    <a:pt x="380" y="1187"/>
                  </a:lnTo>
                  <a:lnTo>
                    <a:pt x="380" y="1182"/>
                  </a:lnTo>
                  <a:lnTo>
                    <a:pt x="380" y="1177"/>
                  </a:lnTo>
                  <a:lnTo>
                    <a:pt x="380" y="1155"/>
                  </a:lnTo>
                  <a:lnTo>
                    <a:pt x="380" y="520"/>
                  </a:lnTo>
                  <a:lnTo>
                    <a:pt x="358" y="569"/>
                  </a:lnTo>
                  <a:lnTo>
                    <a:pt x="340" y="622"/>
                  </a:lnTo>
                  <a:lnTo>
                    <a:pt x="327" y="676"/>
                  </a:lnTo>
                  <a:lnTo>
                    <a:pt x="315" y="731"/>
                  </a:lnTo>
                  <a:lnTo>
                    <a:pt x="307" y="787"/>
                  </a:lnTo>
                  <a:lnTo>
                    <a:pt x="301" y="844"/>
                  </a:lnTo>
                  <a:lnTo>
                    <a:pt x="298" y="899"/>
                  </a:lnTo>
                  <a:lnTo>
                    <a:pt x="297" y="954"/>
                  </a:lnTo>
                  <a:lnTo>
                    <a:pt x="298" y="1006"/>
                  </a:lnTo>
                  <a:lnTo>
                    <a:pt x="300" y="1055"/>
                  </a:lnTo>
                  <a:lnTo>
                    <a:pt x="304" y="1101"/>
                  </a:lnTo>
                  <a:lnTo>
                    <a:pt x="305" y="1131"/>
                  </a:lnTo>
                  <a:lnTo>
                    <a:pt x="300" y="1156"/>
                  </a:lnTo>
                  <a:lnTo>
                    <a:pt x="292" y="1179"/>
                  </a:lnTo>
                  <a:lnTo>
                    <a:pt x="281" y="1199"/>
                  </a:lnTo>
                  <a:lnTo>
                    <a:pt x="265" y="1215"/>
                  </a:lnTo>
                  <a:lnTo>
                    <a:pt x="246" y="1227"/>
                  </a:lnTo>
                  <a:lnTo>
                    <a:pt x="227" y="1237"/>
                  </a:lnTo>
                  <a:lnTo>
                    <a:pt x="205" y="1244"/>
                  </a:lnTo>
                  <a:lnTo>
                    <a:pt x="182" y="1247"/>
                  </a:lnTo>
                  <a:lnTo>
                    <a:pt x="158" y="1246"/>
                  </a:lnTo>
                  <a:lnTo>
                    <a:pt x="135" y="1244"/>
                  </a:lnTo>
                  <a:lnTo>
                    <a:pt x="112" y="1237"/>
                  </a:lnTo>
                  <a:lnTo>
                    <a:pt x="90" y="1227"/>
                  </a:lnTo>
                  <a:lnTo>
                    <a:pt x="69" y="1215"/>
                  </a:lnTo>
                  <a:lnTo>
                    <a:pt x="51" y="1198"/>
                  </a:lnTo>
                  <a:lnTo>
                    <a:pt x="34" y="1179"/>
                  </a:lnTo>
                  <a:lnTo>
                    <a:pt x="22" y="1156"/>
                  </a:lnTo>
                  <a:lnTo>
                    <a:pt x="12" y="1131"/>
                  </a:lnTo>
                  <a:lnTo>
                    <a:pt x="7" y="1101"/>
                  </a:lnTo>
                  <a:lnTo>
                    <a:pt x="2" y="1048"/>
                  </a:lnTo>
                  <a:lnTo>
                    <a:pt x="0" y="993"/>
                  </a:lnTo>
                  <a:lnTo>
                    <a:pt x="0" y="936"/>
                  </a:lnTo>
                  <a:lnTo>
                    <a:pt x="1" y="880"/>
                  </a:lnTo>
                  <a:lnTo>
                    <a:pt x="6" y="823"/>
                  </a:lnTo>
                  <a:lnTo>
                    <a:pt x="11" y="767"/>
                  </a:lnTo>
                  <a:lnTo>
                    <a:pt x="20" y="710"/>
                  </a:lnTo>
                  <a:lnTo>
                    <a:pt x="31" y="654"/>
                  </a:lnTo>
                  <a:lnTo>
                    <a:pt x="44" y="599"/>
                  </a:lnTo>
                  <a:lnTo>
                    <a:pt x="59" y="544"/>
                  </a:lnTo>
                  <a:lnTo>
                    <a:pt x="77" y="490"/>
                  </a:lnTo>
                  <a:lnTo>
                    <a:pt x="98" y="438"/>
                  </a:lnTo>
                  <a:lnTo>
                    <a:pt x="121" y="388"/>
                  </a:lnTo>
                  <a:lnTo>
                    <a:pt x="146" y="339"/>
                  </a:lnTo>
                  <a:lnTo>
                    <a:pt x="175" y="294"/>
                  </a:lnTo>
                  <a:lnTo>
                    <a:pt x="207" y="251"/>
                  </a:lnTo>
                  <a:lnTo>
                    <a:pt x="240" y="210"/>
                  </a:lnTo>
                  <a:lnTo>
                    <a:pt x="277" y="172"/>
                  </a:lnTo>
                  <a:lnTo>
                    <a:pt x="317" y="137"/>
                  </a:lnTo>
                  <a:lnTo>
                    <a:pt x="359" y="107"/>
                  </a:lnTo>
                  <a:lnTo>
                    <a:pt x="405" y="79"/>
                  </a:lnTo>
                  <a:lnTo>
                    <a:pt x="453" y="57"/>
                  </a:lnTo>
                  <a:lnTo>
                    <a:pt x="504" y="37"/>
                  </a:lnTo>
                  <a:lnTo>
                    <a:pt x="559" y="23"/>
                  </a:lnTo>
                  <a:lnTo>
                    <a:pt x="617" y="14"/>
                  </a:lnTo>
                  <a:lnTo>
                    <a:pt x="661" y="5"/>
                  </a:lnTo>
                  <a:lnTo>
                    <a:pt x="708" y="0"/>
                  </a:lnTo>
                  <a:lnTo>
                    <a:pt x="7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5" name="Group 73"/>
          <p:cNvGrpSpPr/>
          <p:nvPr/>
        </p:nvGrpSpPr>
        <p:grpSpPr>
          <a:xfrm>
            <a:off x="4292601" y="3279818"/>
            <a:ext cx="910211" cy="2196932"/>
            <a:chOff x="3949700" y="1112838"/>
            <a:chExt cx="1185863" cy="2862262"/>
          </a:xfrm>
          <a:solidFill>
            <a:srgbClr val="E5A950"/>
          </a:solidFill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4302125" y="1112838"/>
              <a:ext cx="471488" cy="481013"/>
            </a:xfrm>
            <a:custGeom>
              <a:avLst/>
              <a:gdLst>
                <a:gd name="T0" fmla="*/ 298 w 595"/>
                <a:gd name="T1" fmla="*/ 0 h 608"/>
                <a:gd name="T2" fmla="*/ 342 w 595"/>
                <a:gd name="T3" fmla="*/ 4 h 608"/>
                <a:gd name="T4" fmla="*/ 383 w 595"/>
                <a:gd name="T5" fmla="*/ 14 h 608"/>
                <a:gd name="T6" fmla="*/ 423 w 595"/>
                <a:gd name="T7" fmla="*/ 29 h 608"/>
                <a:gd name="T8" fmla="*/ 459 w 595"/>
                <a:gd name="T9" fmla="*/ 50 h 608"/>
                <a:gd name="T10" fmla="*/ 492 w 595"/>
                <a:gd name="T11" fmla="*/ 76 h 608"/>
                <a:gd name="T12" fmla="*/ 522 w 595"/>
                <a:gd name="T13" fmla="*/ 105 h 608"/>
                <a:gd name="T14" fmla="*/ 547 w 595"/>
                <a:gd name="T15" fmla="*/ 139 h 608"/>
                <a:gd name="T16" fmla="*/ 567 w 595"/>
                <a:gd name="T17" fmla="*/ 177 h 608"/>
                <a:gd name="T18" fmla="*/ 583 w 595"/>
                <a:gd name="T19" fmla="*/ 217 h 608"/>
                <a:gd name="T20" fmla="*/ 592 w 595"/>
                <a:gd name="T21" fmla="*/ 260 h 608"/>
                <a:gd name="T22" fmla="*/ 595 w 595"/>
                <a:gd name="T23" fmla="*/ 305 h 608"/>
                <a:gd name="T24" fmla="*/ 592 w 595"/>
                <a:gd name="T25" fmla="*/ 350 h 608"/>
                <a:gd name="T26" fmla="*/ 583 w 595"/>
                <a:gd name="T27" fmla="*/ 392 h 608"/>
                <a:gd name="T28" fmla="*/ 567 w 595"/>
                <a:gd name="T29" fmla="*/ 433 h 608"/>
                <a:gd name="T30" fmla="*/ 547 w 595"/>
                <a:gd name="T31" fmla="*/ 470 h 608"/>
                <a:gd name="T32" fmla="*/ 522 w 595"/>
                <a:gd name="T33" fmla="*/ 503 h 608"/>
                <a:gd name="T34" fmla="*/ 492 w 595"/>
                <a:gd name="T35" fmla="*/ 534 h 608"/>
                <a:gd name="T36" fmla="*/ 459 w 595"/>
                <a:gd name="T37" fmla="*/ 559 h 608"/>
                <a:gd name="T38" fmla="*/ 423 w 595"/>
                <a:gd name="T39" fmla="*/ 580 h 608"/>
                <a:gd name="T40" fmla="*/ 383 w 595"/>
                <a:gd name="T41" fmla="*/ 595 h 608"/>
                <a:gd name="T42" fmla="*/ 342 w 595"/>
                <a:gd name="T43" fmla="*/ 604 h 608"/>
                <a:gd name="T44" fmla="*/ 298 w 595"/>
                <a:gd name="T45" fmla="*/ 608 h 608"/>
                <a:gd name="T46" fmla="*/ 254 w 595"/>
                <a:gd name="T47" fmla="*/ 604 h 608"/>
                <a:gd name="T48" fmla="*/ 212 w 595"/>
                <a:gd name="T49" fmla="*/ 595 h 608"/>
                <a:gd name="T50" fmla="*/ 172 w 595"/>
                <a:gd name="T51" fmla="*/ 580 h 608"/>
                <a:gd name="T52" fmla="*/ 136 w 595"/>
                <a:gd name="T53" fmla="*/ 559 h 608"/>
                <a:gd name="T54" fmla="*/ 103 w 595"/>
                <a:gd name="T55" fmla="*/ 534 h 608"/>
                <a:gd name="T56" fmla="*/ 73 w 595"/>
                <a:gd name="T57" fmla="*/ 503 h 608"/>
                <a:gd name="T58" fmla="*/ 48 w 595"/>
                <a:gd name="T59" fmla="*/ 470 h 608"/>
                <a:gd name="T60" fmla="*/ 28 w 595"/>
                <a:gd name="T61" fmla="*/ 433 h 608"/>
                <a:gd name="T62" fmla="*/ 13 w 595"/>
                <a:gd name="T63" fmla="*/ 392 h 608"/>
                <a:gd name="T64" fmla="*/ 4 w 595"/>
                <a:gd name="T65" fmla="*/ 350 h 608"/>
                <a:gd name="T66" fmla="*/ 0 w 595"/>
                <a:gd name="T67" fmla="*/ 305 h 608"/>
                <a:gd name="T68" fmla="*/ 4 w 595"/>
                <a:gd name="T69" fmla="*/ 260 h 608"/>
                <a:gd name="T70" fmla="*/ 13 w 595"/>
                <a:gd name="T71" fmla="*/ 217 h 608"/>
                <a:gd name="T72" fmla="*/ 28 w 595"/>
                <a:gd name="T73" fmla="*/ 177 h 608"/>
                <a:gd name="T74" fmla="*/ 48 w 595"/>
                <a:gd name="T75" fmla="*/ 139 h 608"/>
                <a:gd name="T76" fmla="*/ 73 w 595"/>
                <a:gd name="T77" fmla="*/ 105 h 608"/>
                <a:gd name="T78" fmla="*/ 103 w 595"/>
                <a:gd name="T79" fmla="*/ 76 h 608"/>
                <a:gd name="T80" fmla="*/ 136 w 595"/>
                <a:gd name="T81" fmla="*/ 50 h 608"/>
                <a:gd name="T82" fmla="*/ 172 w 595"/>
                <a:gd name="T83" fmla="*/ 29 h 608"/>
                <a:gd name="T84" fmla="*/ 212 w 595"/>
                <a:gd name="T85" fmla="*/ 14 h 608"/>
                <a:gd name="T86" fmla="*/ 254 w 595"/>
                <a:gd name="T87" fmla="*/ 4 h 608"/>
                <a:gd name="T88" fmla="*/ 298 w 595"/>
                <a:gd name="T89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5" h="608">
                  <a:moveTo>
                    <a:pt x="298" y="0"/>
                  </a:moveTo>
                  <a:lnTo>
                    <a:pt x="342" y="4"/>
                  </a:lnTo>
                  <a:lnTo>
                    <a:pt x="383" y="14"/>
                  </a:lnTo>
                  <a:lnTo>
                    <a:pt x="423" y="29"/>
                  </a:lnTo>
                  <a:lnTo>
                    <a:pt x="459" y="50"/>
                  </a:lnTo>
                  <a:lnTo>
                    <a:pt x="492" y="76"/>
                  </a:lnTo>
                  <a:lnTo>
                    <a:pt x="522" y="105"/>
                  </a:lnTo>
                  <a:lnTo>
                    <a:pt x="547" y="139"/>
                  </a:lnTo>
                  <a:lnTo>
                    <a:pt x="567" y="177"/>
                  </a:lnTo>
                  <a:lnTo>
                    <a:pt x="583" y="217"/>
                  </a:lnTo>
                  <a:lnTo>
                    <a:pt x="592" y="260"/>
                  </a:lnTo>
                  <a:lnTo>
                    <a:pt x="595" y="305"/>
                  </a:lnTo>
                  <a:lnTo>
                    <a:pt x="592" y="350"/>
                  </a:lnTo>
                  <a:lnTo>
                    <a:pt x="583" y="392"/>
                  </a:lnTo>
                  <a:lnTo>
                    <a:pt x="567" y="433"/>
                  </a:lnTo>
                  <a:lnTo>
                    <a:pt x="547" y="470"/>
                  </a:lnTo>
                  <a:lnTo>
                    <a:pt x="522" y="503"/>
                  </a:lnTo>
                  <a:lnTo>
                    <a:pt x="492" y="534"/>
                  </a:lnTo>
                  <a:lnTo>
                    <a:pt x="459" y="559"/>
                  </a:lnTo>
                  <a:lnTo>
                    <a:pt x="423" y="580"/>
                  </a:lnTo>
                  <a:lnTo>
                    <a:pt x="383" y="595"/>
                  </a:lnTo>
                  <a:lnTo>
                    <a:pt x="342" y="604"/>
                  </a:lnTo>
                  <a:lnTo>
                    <a:pt x="298" y="608"/>
                  </a:lnTo>
                  <a:lnTo>
                    <a:pt x="254" y="604"/>
                  </a:lnTo>
                  <a:lnTo>
                    <a:pt x="212" y="595"/>
                  </a:lnTo>
                  <a:lnTo>
                    <a:pt x="172" y="580"/>
                  </a:lnTo>
                  <a:lnTo>
                    <a:pt x="136" y="559"/>
                  </a:lnTo>
                  <a:lnTo>
                    <a:pt x="103" y="534"/>
                  </a:lnTo>
                  <a:lnTo>
                    <a:pt x="73" y="503"/>
                  </a:lnTo>
                  <a:lnTo>
                    <a:pt x="48" y="470"/>
                  </a:lnTo>
                  <a:lnTo>
                    <a:pt x="28" y="433"/>
                  </a:lnTo>
                  <a:lnTo>
                    <a:pt x="13" y="392"/>
                  </a:lnTo>
                  <a:lnTo>
                    <a:pt x="4" y="350"/>
                  </a:lnTo>
                  <a:lnTo>
                    <a:pt x="0" y="305"/>
                  </a:lnTo>
                  <a:lnTo>
                    <a:pt x="4" y="260"/>
                  </a:lnTo>
                  <a:lnTo>
                    <a:pt x="13" y="217"/>
                  </a:lnTo>
                  <a:lnTo>
                    <a:pt x="28" y="177"/>
                  </a:lnTo>
                  <a:lnTo>
                    <a:pt x="48" y="139"/>
                  </a:lnTo>
                  <a:lnTo>
                    <a:pt x="73" y="105"/>
                  </a:lnTo>
                  <a:lnTo>
                    <a:pt x="103" y="76"/>
                  </a:lnTo>
                  <a:lnTo>
                    <a:pt x="136" y="50"/>
                  </a:lnTo>
                  <a:lnTo>
                    <a:pt x="172" y="29"/>
                  </a:lnTo>
                  <a:lnTo>
                    <a:pt x="212" y="14"/>
                  </a:lnTo>
                  <a:lnTo>
                    <a:pt x="254" y="4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3949700" y="1701800"/>
              <a:ext cx="1185863" cy="2273300"/>
            </a:xfrm>
            <a:custGeom>
              <a:avLst/>
              <a:gdLst>
                <a:gd name="T0" fmla="*/ 844 w 1493"/>
                <a:gd name="T1" fmla="*/ 10 h 2865"/>
                <a:gd name="T2" fmla="*/ 1017 w 1493"/>
                <a:gd name="T3" fmla="*/ 48 h 2865"/>
                <a:gd name="T4" fmla="*/ 1160 w 1493"/>
                <a:gd name="T5" fmla="*/ 125 h 2865"/>
                <a:gd name="T6" fmla="*/ 1275 w 1493"/>
                <a:gd name="T7" fmla="*/ 236 h 2865"/>
                <a:gd name="T8" fmla="*/ 1364 w 1493"/>
                <a:gd name="T9" fmla="*/ 374 h 2865"/>
                <a:gd name="T10" fmla="*/ 1429 w 1493"/>
                <a:gd name="T11" fmla="*/ 532 h 2865"/>
                <a:gd name="T12" fmla="*/ 1471 w 1493"/>
                <a:gd name="T13" fmla="*/ 702 h 2865"/>
                <a:gd name="T14" fmla="*/ 1491 w 1493"/>
                <a:gd name="T15" fmla="*/ 876 h 2865"/>
                <a:gd name="T16" fmla="*/ 1491 w 1493"/>
                <a:gd name="T17" fmla="*/ 1046 h 2865"/>
                <a:gd name="T18" fmla="*/ 1471 w 1493"/>
                <a:gd name="T19" fmla="*/ 1156 h 2865"/>
                <a:gd name="T20" fmla="*/ 1424 w 1493"/>
                <a:gd name="T21" fmla="*/ 1214 h 2865"/>
                <a:gd name="T22" fmla="*/ 1358 w 1493"/>
                <a:gd name="T23" fmla="*/ 1243 h 2865"/>
                <a:gd name="T24" fmla="*/ 1287 w 1493"/>
                <a:gd name="T25" fmla="*/ 1243 h 2865"/>
                <a:gd name="T26" fmla="*/ 1228 w 1493"/>
                <a:gd name="T27" fmla="*/ 1215 h 2865"/>
                <a:gd name="T28" fmla="*/ 1192 w 1493"/>
                <a:gd name="T29" fmla="*/ 1156 h 2865"/>
                <a:gd name="T30" fmla="*/ 1193 w 1493"/>
                <a:gd name="T31" fmla="*/ 1057 h 2865"/>
                <a:gd name="T32" fmla="*/ 1195 w 1493"/>
                <a:gd name="T33" fmla="*/ 905 h 2865"/>
                <a:gd name="T34" fmla="*/ 1180 w 1493"/>
                <a:gd name="T35" fmla="*/ 740 h 2865"/>
                <a:gd name="T36" fmla="*/ 1139 w 1493"/>
                <a:gd name="T37" fmla="*/ 582 h 2865"/>
                <a:gd name="T38" fmla="*/ 1096 w 1493"/>
                <a:gd name="T39" fmla="*/ 706 h 2865"/>
                <a:gd name="T40" fmla="*/ 1106 w 1493"/>
                <a:gd name="T41" fmla="*/ 1164 h 2865"/>
                <a:gd name="T42" fmla="*/ 1110 w 1493"/>
                <a:gd name="T43" fmla="*/ 1942 h 2865"/>
                <a:gd name="T44" fmla="*/ 1127 w 1493"/>
                <a:gd name="T45" fmla="*/ 2729 h 2865"/>
                <a:gd name="T46" fmla="*/ 1097 w 1493"/>
                <a:gd name="T47" fmla="*/ 2804 h 2865"/>
                <a:gd name="T48" fmla="*/ 1039 w 1493"/>
                <a:gd name="T49" fmla="*/ 2850 h 2865"/>
                <a:gd name="T50" fmla="*/ 965 w 1493"/>
                <a:gd name="T51" fmla="*/ 2865 h 2865"/>
                <a:gd name="T52" fmla="*/ 890 w 1493"/>
                <a:gd name="T53" fmla="*/ 2849 h 2865"/>
                <a:gd name="T54" fmla="*/ 827 w 1493"/>
                <a:gd name="T55" fmla="*/ 2804 h 2865"/>
                <a:gd name="T56" fmla="*/ 792 w 1493"/>
                <a:gd name="T57" fmla="*/ 2729 h 2865"/>
                <a:gd name="T58" fmla="*/ 769 w 1493"/>
                <a:gd name="T59" fmla="*/ 1909 h 2865"/>
                <a:gd name="T60" fmla="*/ 716 w 1493"/>
                <a:gd name="T61" fmla="*/ 1909 h 2865"/>
                <a:gd name="T62" fmla="*/ 694 w 1493"/>
                <a:gd name="T63" fmla="*/ 2729 h 2865"/>
                <a:gd name="T64" fmla="*/ 658 w 1493"/>
                <a:gd name="T65" fmla="*/ 2804 h 2865"/>
                <a:gd name="T66" fmla="*/ 596 w 1493"/>
                <a:gd name="T67" fmla="*/ 2849 h 2865"/>
                <a:gd name="T68" fmla="*/ 522 w 1493"/>
                <a:gd name="T69" fmla="*/ 2865 h 2865"/>
                <a:gd name="T70" fmla="*/ 448 w 1493"/>
                <a:gd name="T71" fmla="*/ 2850 h 2865"/>
                <a:gd name="T72" fmla="*/ 388 w 1493"/>
                <a:gd name="T73" fmla="*/ 2804 h 2865"/>
                <a:gd name="T74" fmla="*/ 359 w 1493"/>
                <a:gd name="T75" fmla="*/ 2729 h 2865"/>
                <a:gd name="T76" fmla="*/ 376 w 1493"/>
                <a:gd name="T77" fmla="*/ 1942 h 2865"/>
                <a:gd name="T78" fmla="*/ 380 w 1493"/>
                <a:gd name="T79" fmla="*/ 1182 h 2865"/>
                <a:gd name="T80" fmla="*/ 380 w 1493"/>
                <a:gd name="T81" fmla="*/ 520 h 2865"/>
                <a:gd name="T82" fmla="*/ 327 w 1493"/>
                <a:gd name="T83" fmla="*/ 676 h 2865"/>
                <a:gd name="T84" fmla="*/ 301 w 1493"/>
                <a:gd name="T85" fmla="*/ 844 h 2865"/>
                <a:gd name="T86" fmla="*/ 298 w 1493"/>
                <a:gd name="T87" fmla="*/ 1006 h 2865"/>
                <a:gd name="T88" fmla="*/ 305 w 1493"/>
                <a:gd name="T89" fmla="*/ 1131 h 2865"/>
                <a:gd name="T90" fmla="*/ 281 w 1493"/>
                <a:gd name="T91" fmla="*/ 1199 h 2865"/>
                <a:gd name="T92" fmla="*/ 227 w 1493"/>
                <a:gd name="T93" fmla="*/ 1237 h 2865"/>
                <a:gd name="T94" fmla="*/ 158 w 1493"/>
                <a:gd name="T95" fmla="*/ 1246 h 2865"/>
                <a:gd name="T96" fmla="*/ 90 w 1493"/>
                <a:gd name="T97" fmla="*/ 1227 h 2865"/>
                <a:gd name="T98" fmla="*/ 34 w 1493"/>
                <a:gd name="T99" fmla="*/ 1179 h 2865"/>
                <a:gd name="T100" fmla="*/ 7 w 1493"/>
                <a:gd name="T101" fmla="*/ 1101 h 2865"/>
                <a:gd name="T102" fmla="*/ 0 w 1493"/>
                <a:gd name="T103" fmla="*/ 936 h 2865"/>
                <a:gd name="T104" fmla="*/ 11 w 1493"/>
                <a:gd name="T105" fmla="*/ 767 h 2865"/>
                <a:gd name="T106" fmla="*/ 44 w 1493"/>
                <a:gd name="T107" fmla="*/ 599 h 2865"/>
                <a:gd name="T108" fmla="*/ 98 w 1493"/>
                <a:gd name="T109" fmla="*/ 438 h 2865"/>
                <a:gd name="T110" fmla="*/ 175 w 1493"/>
                <a:gd name="T111" fmla="*/ 294 h 2865"/>
                <a:gd name="T112" fmla="*/ 277 w 1493"/>
                <a:gd name="T113" fmla="*/ 172 h 2865"/>
                <a:gd name="T114" fmla="*/ 405 w 1493"/>
                <a:gd name="T115" fmla="*/ 79 h 2865"/>
                <a:gd name="T116" fmla="*/ 559 w 1493"/>
                <a:gd name="T117" fmla="*/ 23 h 2865"/>
                <a:gd name="T118" fmla="*/ 708 w 1493"/>
                <a:gd name="T119" fmla="*/ 0 h 2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93" h="2865">
                  <a:moveTo>
                    <a:pt x="754" y="0"/>
                  </a:moveTo>
                  <a:lnTo>
                    <a:pt x="799" y="4"/>
                  </a:lnTo>
                  <a:lnTo>
                    <a:pt x="844" y="10"/>
                  </a:lnTo>
                  <a:lnTo>
                    <a:pt x="904" y="17"/>
                  </a:lnTo>
                  <a:lnTo>
                    <a:pt x="963" y="30"/>
                  </a:lnTo>
                  <a:lnTo>
                    <a:pt x="1017" y="48"/>
                  </a:lnTo>
                  <a:lnTo>
                    <a:pt x="1067" y="69"/>
                  </a:lnTo>
                  <a:lnTo>
                    <a:pt x="1115" y="95"/>
                  </a:lnTo>
                  <a:lnTo>
                    <a:pt x="1160" y="125"/>
                  </a:lnTo>
                  <a:lnTo>
                    <a:pt x="1202" y="159"/>
                  </a:lnTo>
                  <a:lnTo>
                    <a:pt x="1240" y="196"/>
                  </a:lnTo>
                  <a:lnTo>
                    <a:pt x="1275" y="236"/>
                  </a:lnTo>
                  <a:lnTo>
                    <a:pt x="1308" y="280"/>
                  </a:lnTo>
                  <a:lnTo>
                    <a:pt x="1338" y="326"/>
                  </a:lnTo>
                  <a:lnTo>
                    <a:pt x="1364" y="374"/>
                  </a:lnTo>
                  <a:lnTo>
                    <a:pt x="1390" y="426"/>
                  </a:lnTo>
                  <a:lnTo>
                    <a:pt x="1411" y="477"/>
                  </a:lnTo>
                  <a:lnTo>
                    <a:pt x="1429" y="532"/>
                  </a:lnTo>
                  <a:lnTo>
                    <a:pt x="1446" y="587"/>
                  </a:lnTo>
                  <a:lnTo>
                    <a:pt x="1460" y="645"/>
                  </a:lnTo>
                  <a:lnTo>
                    <a:pt x="1471" y="702"/>
                  </a:lnTo>
                  <a:lnTo>
                    <a:pt x="1480" y="759"/>
                  </a:lnTo>
                  <a:lnTo>
                    <a:pt x="1487" y="818"/>
                  </a:lnTo>
                  <a:lnTo>
                    <a:pt x="1491" y="876"/>
                  </a:lnTo>
                  <a:lnTo>
                    <a:pt x="1493" y="933"/>
                  </a:lnTo>
                  <a:lnTo>
                    <a:pt x="1493" y="990"/>
                  </a:lnTo>
                  <a:lnTo>
                    <a:pt x="1491" y="1046"/>
                  </a:lnTo>
                  <a:lnTo>
                    <a:pt x="1485" y="1101"/>
                  </a:lnTo>
                  <a:lnTo>
                    <a:pt x="1481" y="1131"/>
                  </a:lnTo>
                  <a:lnTo>
                    <a:pt x="1471" y="1156"/>
                  </a:lnTo>
                  <a:lnTo>
                    <a:pt x="1458" y="1179"/>
                  </a:lnTo>
                  <a:lnTo>
                    <a:pt x="1443" y="1198"/>
                  </a:lnTo>
                  <a:lnTo>
                    <a:pt x="1424" y="1214"/>
                  </a:lnTo>
                  <a:lnTo>
                    <a:pt x="1403" y="1227"/>
                  </a:lnTo>
                  <a:lnTo>
                    <a:pt x="1381" y="1236"/>
                  </a:lnTo>
                  <a:lnTo>
                    <a:pt x="1358" y="1243"/>
                  </a:lnTo>
                  <a:lnTo>
                    <a:pt x="1334" y="1246"/>
                  </a:lnTo>
                  <a:lnTo>
                    <a:pt x="1311" y="1246"/>
                  </a:lnTo>
                  <a:lnTo>
                    <a:pt x="1287" y="1243"/>
                  </a:lnTo>
                  <a:lnTo>
                    <a:pt x="1267" y="1237"/>
                  </a:lnTo>
                  <a:lnTo>
                    <a:pt x="1246" y="1227"/>
                  </a:lnTo>
                  <a:lnTo>
                    <a:pt x="1228" y="1215"/>
                  </a:lnTo>
                  <a:lnTo>
                    <a:pt x="1213" y="1199"/>
                  </a:lnTo>
                  <a:lnTo>
                    <a:pt x="1200" y="1179"/>
                  </a:lnTo>
                  <a:lnTo>
                    <a:pt x="1192" y="1156"/>
                  </a:lnTo>
                  <a:lnTo>
                    <a:pt x="1188" y="1131"/>
                  </a:lnTo>
                  <a:lnTo>
                    <a:pt x="1188" y="1101"/>
                  </a:lnTo>
                  <a:lnTo>
                    <a:pt x="1193" y="1057"/>
                  </a:lnTo>
                  <a:lnTo>
                    <a:pt x="1195" y="1008"/>
                  </a:lnTo>
                  <a:lnTo>
                    <a:pt x="1196" y="958"/>
                  </a:lnTo>
                  <a:lnTo>
                    <a:pt x="1195" y="905"/>
                  </a:lnTo>
                  <a:lnTo>
                    <a:pt x="1192" y="850"/>
                  </a:lnTo>
                  <a:lnTo>
                    <a:pt x="1186" y="795"/>
                  </a:lnTo>
                  <a:lnTo>
                    <a:pt x="1180" y="740"/>
                  </a:lnTo>
                  <a:lnTo>
                    <a:pt x="1169" y="686"/>
                  </a:lnTo>
                  <a:lnTo>
                    <a:pt x="1155" y="632"/>
                  </a:lnTo>
                  <a:lnTo>
                    <a:pt x="1139" y="582"/>
                  </a:lnTo>
                  <a:lnTo>
                    <a:pt x="1119" y="532"/>
                  </a:lnTo>
                  <a:lnTo>
                    <a:pt x="1096" y="488"/>
                  </a:lnTo>
                  <a:lnTo>
                    <a:pt x="1096" y="706"/>
                  </a:lnTo>
                  <a:lnTo>
                    <a:pt x="1099" y="924"/>
                  </a:lnTo>
                  <a:lnTo>
                    <a:pt x="1101" y="1143"/>
                  </a:lnTo>
                  <a:lnTo>
                    <a:pt x="1106" y="1164"/>
                  </a:lnTo>
                  <a:lnTo>
                    <a:pt x="1107" y="1187"/>
                  </a:lnTo>
                  <a:lnTo>
                    <a:pt x="1108" y="1565"/>
                  </a:lnTo>
                  <a:lnTo>
                    <a:pt x="1110" y="1942"/>
                  </a:lnTo>
                  <a:lnTo>
                    <a:pt x="1116" y="2319"/>
                  </a:lnTo>
                  <a:lnTo>
                    <a:pt x="1128" y="2698"/>
                  </a:lnTo>
                  <a:lnTo>
                    <a:pt x="1127" y="2729"/>
                  </a:lnTo>
                  <a:lnTo>
                    <a:pt x="1121" y="2758"/>
                  </a:lnTo>
                  <a:lnTo>
                    <a:pt x="1111" y="2783"/>
                  </a:lnTo>
                  <a:lnTo>
                    <a:pt x="1097" y="2804"/>
                  </a:lnTo>
                  <a:lnTo>
                    <a:pt x="1081" y="2823"/>
                  </a:lnTo>
                  <a:lnTo>
                    <a:pt x="1061" y="2838"/>
                  </a:lnTo>
                  <a:lnTo>
                    <a:pt x="1039" y="2850"/>
                  </a:lnTo>
                  <a:lnTo>
                    <a:pt x="1015" y="2858"/>
                  </a:lnTo>
                  <a:lnTo>
                    <a:pt x="990" y="2864"/>
                  </a:lnTo>
                  <a:lnTo>
                    <a:pt x="965" y="2865"/>
                  </a:lnTo>
                  <a:lnTo>
                    <a:pt x="940" y="2863"/>
                  </a:lnTo>
                  <a:lnTo>
                    <a:pt x="914" y="2858"/>
                  </a:lnTo>
                  <a:lnTo>
                    <a:pt x="890" y="2849"/>
                  </a:lnTo>
                  <a:lnTo>
                    <a:pt x="867" y="2838"/>
                  </a:lnTo>
                  <a:lnTo>
                    <a:pt x="846" y="2823"/>
                  </a:lnTo>
                  <a:lnTo>
                    <a:pt x="827" y="2804"/>
                  </a:lnTo>
                  <a:lnTo>
                    <a:pt x="812" y="2783"/>
                  </a:lnTo>
                  <a:lnTo>
                    <a:pt x="800" y="2757"/>
                  </a:lnTo>
                  <a:lnTo>
                    <a:pt x="792" y="2729"/>
                  </a:lnTo>
                  <a:lnTo>
                    <a:pt x="788" y="2698"/>
                  </a:lnTo>
                  <a:lnTo>
                    <a:pt x="776" y="2302"/>
                  </a:lnTo>
                  <a:lnTo>
                    <a:pt x="769" y="1909"/>
                  </a:lnTo>
                  <a:lnTo>
                    <a:pt x="767" y="1513"/>
                  </a:lnTo>
                  <a:lnTo>
                    <a:pt x="719" y="1513"/>
                  </a:lnTo>
                  <a:lnTo>
                    <a:pt x="716" y="1909"/>
                  </a:lnTo>
                  <a:lnTo>
                    <a:pt x="711" y="2302"/>
                  </a:lnTo>
                  <a:lnTo>
                    <a:pt x="698" y="2698"/>
                  </a:lnTo>
                  <a:lnTo>
                    <a:pt x="694" y="2729"/>
                  </a:lnTo>
                  <a:lnTo>
                    <a:pt x="686" y="2757"/>
                  </a:lnTo>
                  <a:lnTo>
                    <a:pt x="673" y="2783"/>
                  </a:lnTo>
                  <a:lnTo>
                    <a:pt x="658" y="2804"/>
                  </a:lnTo>
                  <a:lnTo>
                    <a:pt x="639" y="2823"/>
                  </a:lnTo>
                  <a:lnTo>
                    <a:pt x="618" y="2838"/>
                  </a:lnTo>
                  <a:lnTo>
                    <a:pt x="596" y="2849"/>
                  </a:lnTo>
                  <a:lnTo>
                    <a:pt x="572" y="2858"/>
                  </a:lnTo>
                  <a:lnTo>
                    <a:pt x="547" y="2863"/>
                  </a:lnTo>
                  <a:lnTo>
                    <a:pt x="522" y="2865"/>
                  </a:lnTo>
                  <a:lnTo>
                    <a:pt x="496" y="2864"/>
                  </a:lnTo>
                  <a:lnTo>
                    <a:pt x="471" y="2858"/>
                  </a:lnTo>
                  <a:lnTo>
                    <a:pt x="448" y="2850"/>
                  </a:lnTo>
                  <a:lnTo>
                    <a:pt x="426" y="2838"/>
                  </a:lnTo>
                  <a:lnTo>
                    <a:pt x="406" y="2823"/>
                  </a:lnTo>
                  <a:lnTo>
                    <a:pt x="388" y="2804"/>
                  </a:lnTo>
                  <a:lnTo>
                    <a:pt x="375" y="2783"/>
                  </a:lnTo>
                  <a:lnTo>
                    <a:pt x="365" y="2758"/>
                  </a:lnTo>
                  <a:lnTo>
                    <a:pt x="359" y="2729"/>
                  </a:lnTo>
                  <a:lnTo>
                    <a:pt x="358" y="2698"/>
                  </a:lnTo>
                  <a:lnTo>
                    <a:pt x="370" y="2319"/>
                  </a:lnTo>
                  <a:lnTo>
                    <a:pt x="376" y="1942"/>
                  </a:lnTo>
                  <a:lnTo>
                    <a:pt x="379" y="1565"/>
                  </a:lnTo>
                  <a:lnTo>
                    <a:pt x="380" y="1187"/>
                  </a:lnTo>
                  <a:lnTo>
                    <a:pt x="380" y="1182"/>
                  </a:lnTo>
                  <a:lnTo>
                    <a:pt x="380" y="1177"/>
                  </a:lnTo>
                  <a:lnTo>
                    <a:pt x="380" y="1155"/>
                  </a:lnTo>
                  <a:lnTo>
                    <a:pt x="380" y="520"/>
                  </a:lnTo>
                  <a:lnTo>
                    <a:pt x="358" y="569"/>
                  </a:lnTo>
                  <a:lnTo>
                    <a:pt x="340" y="622"/>
                  </a:lnTo>
                  <a:lnTo>
                    <a:pt x="327" y="676"/>
                  </a:lnTo>
                  <a:lnTo>
                    <a:pt x="315" y="731"/>
                  </a:lnTo>
                  <a:lnTo>
                    <a:pt x="307" y="787"/>
                  </a:lnTo>
                  <a:lnTo>
                    <a:pt x="301" y="844"/>
                  </a:lnTo>
                  <a:lnTo>
                    <a:pt x="298" y="899"/>
                  </a:lnTo>
                  <a:lnTo>
                    <a:pt x="297" y="954"/>
                  </a:lnTo>
                  <a:lnTo>
                    <a:pt x="298" y="1006"/>
                  </a:lnTo>
                  <a:lnTo>
                    <a:pt x="300" y="1055"/>
                  </a:lnTo>
                  <a:lnTo>
                    <a:pt x="304" y="1101"/>
                  </a:lnTo>
                  <a:lnTo>
                    <a:pt x="305" y="1131"/>
                  </a:lnTo>
                  <a:lnTo>
                    <a:pt x="300" y="1156"/>
                  </a:lnTo>
                  <a:lnTo>
                    <a:pt x="292" y="1179"/>
                  </a:lnTo>
                  <a:lnTo>
                    <a:pt x="281" y="1199"/>
                  </a:lnTo>
                  <a:lnTo>
                    <a:pt x="265" y="1215"/>
                  </a:lnTo>
                  <a:lnTo>
                    <a:pt x="246" y="1227"/>
                  </a:lnTo>
                  <a:lnTo>
                    <a:pt x="227" y="1237"/>
                  </a:lnTo>
                  <a:lnTo>
                    <a:pt x="205" y="1244"/>
                  </a:lnTo>
                  <a:lnTo>
                    <a:pt x="182" y="1247"/>
                  </a:lnTo>
                  <a:lnTo>
                    <a:pt x="158" y="1246"/>
                  </a:lnTo>
                  <a:lnTo>
                    <a:pt x="135" y="1244"/>
                  </a:lnTo>
                  <a:lnTo>
                    <a:pt x="112" y="1237"/>
                  </a:lnTo>
                  <a:lnTo>
                    <a:pt x="90" y="1227"/>
                  </a:lnTo>
                  <a:lnTo>
                    <a:pt x="69" y="1215"/>
                  </a:lnTo>
                  <a:lnTo>
                    <a:pt x="51" y="1198"/>
                  </a:lnTo>
                  <a:lnTo>
                    <a:pt x="34" y="1179"/>
                  </a:lnTo>
                  <a:lnTo>
                    <a:pt x="22" y="1156"/>
                  </a:lnTo>
                  <a:lnTo>
                    <a:pt x="12" y="1131"/>
                  </a:lnTo>
                  <a:lnTo>
                    <a:pt x="7" y="1101"/>
                  </a:lnTo>
                  <a:lnTo>
                    <a:pt x="2" y="1048"/>
                  </a:lnTo>
                  <a:lnTo>
                    <a:pt x="0" y="993"/>
                  </a:lnTo>
                  <a:lnTo>
                    <a:pt x="0" y="936"/>
                  </a:lnTo>
                  <a:lnTo>
                    <a:pt x="1" y="880"/>
                  </a:lnTo>
                  <a:lnTo>
                    <a:pt x="6" y="823"/>
                  </a:lnTo>
                  <a:lnTo>
                    <a:pt x="11" y="767"/>
                  </a:lnTo>
                  <a:lnTo>
                    <a:pt x="20" y="710"/>
                  </a:lnTo>
                  <a:lnTo>
                    <a:pt x="31" y="654"/>
                  </a:lnTo>
                  <a:lnTo>
                    <a:pt x="44" y="599"/>
                  </a:lnTo>
                  <a:lnTo>
                    <a:pt x="59" y="544"/>
                  </a:lnTo>
                  <a:lnTo>
                    <a:pt x="77" y="490"/>
                  </a:lnTo>
                  <a:lnTo>
                    <a:pt x="98" y="438"/>
                  </a:lnTo>
                  <a:lnTo>
                    <a:pt x="121" y="388"/>
                  </a:lnTo>
                  <a:lnTo>
                    <a:pt x="146" y="339"/>
                  </a:lnTo>
                  <a:lnTo>
                    <a:pt x="175" y="294"/>
                  </a:lnTo>
                  <a:lnTo>
                    <a:pt x="207" y="251"/>
                  </a:lnTo>
                  <a:lnTo>
                    <a:pt x="240" y="210"/>
                  </a:lnTo>
                  <a:lnTo>
                    <a:pt x="277" y="172"/>
                  </a:lnTo>
                  <a:lnTo>
                    <a:pt x="317" y="137"/>
                  </a:lnTo>
                  <a:lnTo>
                    <a:pt x="359" y="107"/>
                  </a:lnTo>
                  <a:lnTo>
                    <a:pt x="405" y="79"/>
                  </a:lnTo>
                  <a:lnTo>
                    <a:pt x="453" y="57"/>
                  </a:lnTo>
                  <a:lnTo>
                    <a:pt x="504" y="37"/>
                  </a:lnTo>
                  <a:lnTo>
                    <a:pt x="559" y="23"/>
                  </a:lnTo>
                  <a:lnTo>
                    <a:pt x="617" y="14"/>
                  </a:lnTo>
                  <a:lnTo>
                    <a:pt x="661" y="5"/>
                  </a:lnTo>
                  <a:lnTo>
                    <a:pt x="708" y="0"/>
                  </a:lnTo>
                  <a:lnTo>
                    <a:pt x="7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8" name="Rectangle 12"/>
          <p:cNvSpPr/>
          <p:nvPr/>
        </p:nvSpPr>
        <p:spPr>
          <a:xfrm>
            <a:off x="6938783" y="2286846"/>
            <a:ext cx="4476786" cy="3189903"/>
          </a:xfrm>
          <a:prstGeom prst="rect">
            <a:avLst/>
          </a:prstGeom>
          <a:noFill/>
          <a:ln w="19050">
            <a:solidFill>
              <a:srgbClr val="E5A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0" name="Oval Callout 13"/>
          <p:cNvSpPr/>
          <p:nvPr/>
        </p:nvSpPr>
        <p:spPr>
          <a:xfrm>
            <a:off x="3177364" y="1742514"/>
            <a:ext cx="1236814" cy="1244645"/>
          </a:xfrm>
          <a:prstGeom prst="wedgeEllipseCallout">
            <a:avLst>
              <a:gd name="adj1" fmla="val -9281"/>
              <a:gd name="adj2" fmla="val 66326"/>
            </a:avLst>
          </a:prstGeom>
          <a:solidFill>
            <a:srgbClr val="E5A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Rectangle 14"/>
          <p:cNvSpPr/>
          <p:nvPr/>
        </p:nvSpPr>
        <p:spPr>
          <a:xfrm>
            <a:off x="3258586" y="1947301"/>
            <a:ext cx="1064956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30%</a:t>
            </a:r>
          </a:p>
          <a:p>
            <a:pPr algn="ctr"/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text here</a:t>
            </a:r>
            <a:endParaRPr lang="en-US" sz="105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Oval Callout 78"/>
          <p:cNvSpPr/>
          <p:nvPr/>
        </p:nvSpPr>
        <p:spPr>
          <a:xfrm>
            <a:off x="5325373" y="2479505"/>
            <a:ext cx="1236814" cy="1244645"/>
          </a:xfrm>
          <a:prstGeom prst="wedgeEllipseCallout">
            <a:avLst>
              <a:gd name="adj1" fmla="val -63960"/>
              <a:gd name="adj2" fmla="val 34185"/>
            </a:avLst>
          </a:prstGeom>
          <a:solidFill>
            <a:srgbClr val="E5A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Rectangle 79"/>
          <p:cNvSpPr/>
          <p:nvPr/>
        </p:nvSpPr>
        <p:spPr>
          <a:xfrm>
            <a:off x="5420827" y="2728193"/>
            <a:ext cx="1064956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50%</a:t>
            </a:r>
          </a:p>
          <a:p>
            <a:pPr algn="ctr"/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text here</a:t>
            </a:r>
            <a:endParaRPr lang="en-US" sz="105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Oval Callout 80"/>
          <p:cNvSpPr/>
          <p:nvPr/>
        </p:nvSpPr>
        <p:spPr>
          <a:xfrm flipH="1">
            <a:off x="873694" y="2375272"/>
            <a:ext cx="1236814" cy="1244645"/>
          </a:xfrm>
          <a:prstGeom prst="wedgeEllipseCallout">
            <a:avLst>
              <a:gd name="adj1" fmla="val -63960"/>
              <a:gd name="adj2" fmla="val 34185"/>
            </a:avLst>
          </a:prstGeom>
          <a:solidFill>
            <a:srgbClr val="E5A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Rectangle 81"/>
          <p:cNvSpPr/>
          <p:nvPr/>
        </p:nvSpPr>
        <p:spPr>
          <a:xfrm>
            <a:off x="969148" y="2623960"/>
            <a:ext cx="1064956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40%</a:t>
            </a:r>
          </a:p>
          <a:p>
            <a:pPr algn="ctr"/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text here</a:t>
            </a:r>
            <a:endParaRPr lang="en-US" sz="105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Oval Callout 82"/>
          <p:cNvSpPr/>
          <p:nvPr/>
        </p:nvSpPr>
        <p:spPr>
          <a:xfrm flipH="1">
            <a:off x="2129558" y="2041663"/>
            <a:ext cx="1101316" cy="1108288"/>
          </a:xfrm>
          <a:prstGeom prst="wedgeEllipseCallout">
            <a:avLst>
              <a:gd name="adj1" fmla="val -39744"/>
              <a:gd name="adj2" fmla="val 5567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Rectangle 83"/>
          <p:cNvSpPr/>
          <p:nvPr/>
        </p:nvSpPr>
        <p:spPr>
          <a:xfrm>
            <a:off x="2110508" y="2197947"/>
            <a:ext cx="1111282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10%</a:t>
            </a:r>
          </a:p>
          <a:p>
            <a:pPr algn="ctr"/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text here</a:t>
            </a:r>
            <a:endParaRPr lang="en-US" sz="105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Oval Callout 84"/>
          <p:cNvSpPr/>
          <p:nvPr/>
        </p:nvSpPr>
        <p:spPr>
          <a:xfrm flipH="1">
            <a:off x="4360431" y="2017467"/>
            <a:ext cx="1101316" cy="1108288"/>
          </a:xfrm>
          <a:prstGeom prst="wedgeEllipseCallout">
            <a:avLst>
              <a:gd name="adj1" fmla="val 43283"/>
              <a:gd name="adj2" fmla="val 5739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Rectangle 85"/>
          <p:cNvSpPr/>
          <p:nvPr/>
        </p:nvSpPr>
        <p:spPr>
          <a:xfrm>
            <a:off x="4341381" y="2186451"/>
            <a:ext cx="1111282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20%</a:t>
            </a:r>
          </a:p>
          <a:p>
            <a:pPr algn="ctr"/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text here</a:t>
            </a:r>
            <a:endParaRPr lang="en-US" sz="105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488761" y="2700914"/>
            <a:ext cx="3843061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207623" y="2794040"/>
            <a:ext cx="170498" cy="423146"/>
          </a:xfrm>
          <a:prstGeom prst="rect">
            <a:avLst/>
          </a:prstGeom>
          <a:solidFill>
            <a:srgbClr val="E5A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488761" y="3559614"/>
            <a:ext cx="3843061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207623" y="3652740"/>
            <a:ext cx="170498" cy="423146"/>
          </a:xfrm>
          <a:prstGeom prst="rect">
            <a:avLst/>
          </a:prstGeom>
          <a:solidFill>
            <a:srgbClr val="E5A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488761" y="4418314"/>
            <a:ext cx="3843061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207623" y="4511440"/>
            <a:ext cx="170498" cy="423146"/>
          </a:xfrm>
          <a:prstGeom prst="rect">
            <a:avLst/>
          </a:prstGeom>
          <a:solidFill>
            <a:srgbClr val="E5A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0203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5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25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750"/>
                            </p:stCondLst>
                            <p:childTnLst>
                              <p:par>
                                <p:cTn id="9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25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50"/>
                            </p:stCondLst>
                            <p:childTnLst>
                              <p:par>
                                <p:cTn id="10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8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100"/>
                            </p:stCondLst>
                            <p:childTnLst>
                              <p:par>
                                <p:cTn id="1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35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/>
      <p:bldP spid="31" grpId="0" animBg="1"/>
      <p:bldP spid="32" grpId="0"/>
      <p:bldP spid="33" grpId="0" animBg="1"/>
      <p:bldP spid="34" grpId="0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81955" y="143696"/>
            <a:ext cx="4159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32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1101351" y="2237349"/>
            <a:ext cx="2520950" cy="2871680"/>
          </a:xfrm>
          <a:custGeom>
            <a:avLst/>
            <a:gdLst>
              <a:gd name="connsiteX0" fmla="*/ 0 w 2520000"/>
              <a:gd name="connsiteY0" fmla="*/ 0 h 2518306"/>
              <a:gd name="connsiteX1" fmla="*/ 1028793 w 2520000"/>
              <a:gd name="connsiteY1" fmla="*/ 0 h 2518306"/>
              <a:gd name="connsiteX2" fmla="*/ 1258104 w 2520000"/>
              <a:gd name="connsiteY2" fmla="*/ 233072 h 2518306"/>
              <a:gd name="connsiteX3" fmla="*/ 1493071 w 2520000"/>
              <a:gd name="connsiteY3" fmla="*/ 1896 h 2518306"/>
              <a:gd name="connsiteX4" fmla="*/ 1259940 w 2520000"/>
              <a:gd name="connsiteY4" fmla="*/ 0 h 2518306"/>
              <a:gd name="connsiteX5" fmla="*/ 2520000 w 2520000"/>
              <a:gd name="connsiteY5" fmla="*/ 0 h 2518306"/>
              <a:gd name="connsiteX6" fmla="*/ 2520000 w 2520000"/>
              <a:gd name="connsiteY6" fmla="*/ 2518306 h 2518306"/>
              <a:gd name="connsiteX7" fmla="*/ 0 w 2520000"/>
              <a:gd name="connsiteY7" fmla="*/ 2518306 h 251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0000" h="2518306">
                <a:moveTo>
                  <a:pt x="0" y="0"/>
                </a:moveTo>
                <a:lnTo>
                  <a:pt x="1028793" y="0"/>
                </a:lnTo>
                <a:lnTo>
                  <a:pt x="1258104" y="233072"/>
                </a:lnTo>
                <a:lnTo>
                  <a:pt x="1493071" y="1896"/>
                </a:lnTo>
                <a:lnTo>
                  <a:pt x="1259940" y="0"/>
                </a:lnTo>
                <a:lnTo>
                  <a:pt x="2520000" y="0"/>
                </a:lnTo>
                <a:lnTo>
                  <a:pt x="2520000" y="2518306"/>
                </a:lnTo>
                <a:lnTo>
                  <a:pt x="0" y="2518306"/>
                </a:lnTo>
                <a:close/>
              </a:path>
            </a:pathLst>
          </a:custGeom>
          <a:solidFill>
            <a:srgbClr val="E5A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3622301" y="2237349"/>
            <a:ext cx="2519363" cy="2871680"/>
          </a:xfrm>
          <a:custGeom>
            <a:avLst/>
            <a:gdLst>
              <a:gd name="connsiteX0" fmla="*/ 0 w 2520000"/>
              <a:gd name="connsiteY0" fmla="*/ 0 h 2518306"/>
              <a:gd name="connsiteX1" fmla="*/ 1028795 w 2520000"/>
              <a:gd name="connsiteY1" fmla="*/ 0 h 2518306"/>
              <a:gd name="connsiteX2" fmla="*/ 1258105 w 2520000"/>
              <a:gd name="connsiteY2" fmla="*/ 233071 h 2518306"/>
              <a:gd name="connsiteX3" fmla="*/ 1493072 w 2520000"/>
              <a:gd name="connsiteY3" fmla="*/ 1895 h 2518306"/>
              <a:gd name="connsiteX4" fmla="*/ 1260061 w 2520000"/>
              <a:gd name="connsiteY4" fmla="*/ 0 h 2518306"/>
              <a:gd name="connsiteX5" fmla="*/ 2520000 w 2520000"/>
              <a:gd name="connsiteY5" fmla="*/ 0 h 2518306"/>
              <a:gd name="connsiteX6" fmla="*/ 2520000 w 2520000"/>
              <a:gd name="connsiteY6" fmla="*/ 2518306 h 2518306"/>
              <a:gd name="connsiteX7" fmla="*/ 0 w 2520000"/>
              <a:gd name="connsiteY7" fmla="*/ 2518306 h 251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0000" h="2518306">
                <a:moveTo>
                  <a:pt x="0" y="0"/>
                </a:moveTo>
                <a:lnTo>
                  <a:pt x="1028795" y="0"/>
                </a:lnTo>
                <a:lnTo>
                  <a:pt x="1258105" y="233071"/>
                </a:lnTo>
                <a:lnTo>
                  <a:pt x="1493072" y="1895"/>
                </a:lnTo>
                <a:lnTo>
                  <a:pt x="1260061" y="0"/>
                </a:lnTo>
                <a:lnTo>
                  <a:pt x="2520000" y="0"/>
                </a:lnTo>
                <a:lnTo>
                  <a:pt x="2520000" y="2518306"/>
                </a:lnTo>
                <a:lnTo>
                  <a:pt x="0" y="251830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6141664" y="2237349"/>
            <a:ext cx="2519362" cy="2871680"/>
          </a:xfrm>
          <a:custGeom>
            <a:avLst/>
            <a:gdLst>
              <a:gd name="connsiteX0" fmla="*/ 0 w 2520000"/>
              <a:gd name="connsiteY0" fmla="*/ 0 h 2518306"/>
              <a:gd name="connsiteX1" fmla="*/ 1030033 w 2520000"/>
              <a:gd name="connsiteY1" fmla="*/ 0 h 2518306"/>
              <a:gd name="connsiteX2" fmla="*/ 1258104 w 2520000"/>
              <a:gd name="connsiteY2" fmla="*/ 231812 h 2518306"/>
              <a:gd name="connsiteX3" fmla="*/ 1493071 w 2520000"/>
              <a:gd name="connsiteY3" fmla="*/ 636 h 2518306"/>
              <a:gd name="connsiteX4" fmla="*/ 1414851 w 2520000"/>
              <a:gd name="connsiteY4" fmla="*/ 0 h 2518306"/>
              <a:gd name="connsiteX5" fmla="*/ 2520000 w 2520000"/>
              <a:gd name="connsiteY5" fmla="*/ 0 h 2518306"/>
              <a:gd name="connsiteX6" fmla="*/ 2520000 w 2520000"/>
              <a:gd name="connsiteY6" fmla="*/ 2518306 h 2518306"/>
              <a:gd name="connsiteX7" fmla="*/ 0 w 2520000"/>
              <a:gd name="connsiteY7" fmla="*/ 2518306 h 251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0000" h="2518306">
                <a:moveTo>
                  <a:pt x="0" y="0"/>
                </a:moveTo>
                <a:lnTo>
                  <a:pt x="1030033" y="0"/>
                </a:lnTo>
                <a:lnTo>
                  <a:pt x="1258104" y="231812"/>
                </a:lnTo>
                <a:lnTo>
                  <a:pt x="1493071" y="636"/>
                </a:lnTo>
                <a:lnTo>
                  <a:pt x="1414851" y="0"/>
                </a:lnTo>
                <a:lnTo>
                  <a:pt x="2520000" y="0"/>
                </a:lnTo>
                <a:lnTo>
                  <a:pt x="2520000" y="2518306"/>
                </a:lnTo>
                <a:lnTo>
                  <a:pt x="0" y="2518306"/>
                </a:lnTo>
                <a:close/>
              </a:path>
            </a:pathLst>
          </a:custGeom>
          <a:solidFill>
            <a:srgbClr val="E5A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8661026" y="2237349"/>
            <a:ext cx="2520950" cy="2871680"/>
          </a:xfrm>
          <a:custGeom>
            <a:avLst/>
            <a:gdLst>
              <a:gd name="connsiteX0" fmla="*/ 0 w 2520000"/>
              <a:gd name="connsiteY0" fmla="*/ 0 h 2518306"/>
              <a:gd name="connsiteX1" fmla="*/ 1030035 w 2520000"/>
              <a:gd name="connsiteY1" fmla="*/ 0 h 2518306"/>
              <a:gd name="connsiteX2" fmla="*/ 1258105 w 2520000"/>
              <a:gd name="connsiteY2" fmla="*/ 231811 h 2518306"/>
              <a:gd name="connsiteX3" fmla="*/ 1493071 w 2520000"/>
              <a:gd name="connsiteY3" fmla="*/ 635 h 2518306"/>
              <a:gd name="connsiteX4" fmla="*/ 1414972 w 2520000"/>
              <a:gd name="connsiteY4" fmla="*/ 0 h 2518306"/>
              <a:gd name="connsiteX5" fmla="*/ 2520000 w 2520000"/>
              <a:gd name="connsiteY5" fmla="*/ 0 h 2518306"/>
              <a:gd name="connsiteX6" fmla="*/ 2520000 w 2520000"/>
              <a:gd name="connsiteY6" fmla="*/ 2518306 h 2518306"/>
              <a:gd name="connsiteX7" fmla="*/ 0 w 2520000"/>
              <a:gd name="connsiteY7" fmla="*/ 2518306 h 251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0000" h="2518306">
                <a:moveTo>
                  <a:pt x="0" y="0"/>
                </a:moveTo>
                <a:lnTo>
                  <a:pt x="1030035" y="0"/>
                </a:lnTo>
                <a:lnTo>
                  <a:pt x="1258105" y="231811"/>
                </a:lnTo>
                <a:lnTo>
                  <a:pt x="1493071" y="635"/>
                </a:lnTo>
                <a:lnTo>
                  <a:pt x="1414972" y="0"/>
                </a:lnTo>
                <a:lnTo>
                  <a:pt x="2520000" y="0"/>
                </a:lnTo>
                <a:lnTo>
                  <a:pt x="2520000" y="2518306"/>
                </a:lnTo>
                <a:lnTo>
                  <a:pt x="0" y="251830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2012307" y="2621877"/>
            <a:ext cx="711043" cy="500782"/>
            <a:chOff x="2572" y="3311"/>
            <a:chExt cx="3145" cy="2215"/>
          </a:xfrm>
          <a:solidFill>
            <a:srgbClr val="1E1E1E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2572" y="3791"/>
              <a:ext cx="3145" cy="1579"/>
            </a:xfrm>
            <a:custGeom>
              <a:avLst/>
              <a:gdLst>
                <a:gd name="T0" fmla="*/ 1596 w 4774"/>
                <a:gd name="T1" fmla="*/ 366 h 2394"/>
                <a:gd name="T2" fmla="*/ 1577 w 4774"/>
                <a:gd name="T3" fmla="*/ 178 h 2394"/>
                <a:gd name="T4" fmla="*/ 1454 w 4774"/>
                <a:gd name="T5" fmla="*/ 120 h 2394"/>
                <a:gd name="T6" fmla="*/ 751 w 4774"/>
                <a:gd name="T7" fmla="*/ 748 h 2394"/>
                <a:gd name="T8" fmla="*/ 794 w 4774"/>
                <a:gd name="T9" fmla="*/ 1137 h 2394"/>
                <a:gd name="T10" fmla="*/ 865 w 4774"/>
                <a:gd name="T11" fmla="*/ 1350 h 2394"/>
                <a:gd name="T12" fmla="*/ 881 w 4774"/>
                <a:gd name="T13" fmla="*/ 1475 h 2394"/>
                <a:gd name="T14" fmla="*/ 672 w 4774"/>
                <a:gd name="T15" fmla="*/ 1676 h 2394"/>
                <a:gd name="T16" fmla="*/ 8 w 4774"/>
                <a:gd name="T17" fmla="*/ 2021 h 2394"/>
                <a:gd name="T18" fmla="*/ 553 w 4774"/>
                <a:gd name="T19" fmla="*/ 2394 h 2394"/>
                <a:gd name="T20" fmla="*/ 559 w 4774"/>
                <a:gd name="T21" fmla="*/ 2109 h 2394"/>
                <a:gd name="T22" fmla="*/ 566 w 4774"/>
                <a:gd name="T23" fmla="*/ 2064 h 2394"/>
                <a:gd name="T24" fmla="*/ 1042 w 4774"/>
                <a:gd name="T25" fmla="*/ 1728 h 2394"/>
                <a:gd name="T26" fmla="*/ 1562 w 4774"/>
                <a:gd name="T27" fmla="*/ 1505 h 2394"/>
                <a:gd name="T28" fmla="*/ 1482 w 4774"/>
                <a:gd name="T29" fmla="*/ 1465 h 2394"/>
                <a:gd name="T30" fmla="*/ 1575 w 4774"/>
                <a:gd name="T31" fmla="*/ 1171 h 2394"/>
                <a:gd name="T32" fmla="*/ 1686 w 4774"/>
                <a:gd name="T33" fmla="*/ 1013 h 2394"/>
                <a:gd name="T34" fmla="*/ 1565 w 4774"/>
                <a:gd name="T35" fmla="*/ 540 h 2394"/>
                <a:gd name="T36" fmla="*/ 4766 w 4774"/>
                <a:gd name="T37" fmla="*/ 2020 h 2394"/>
                <a:gd name="T38" fmla="*/ 4102 w 4774"/>
                <a:gd name="T39" fmla="*/ 1676 h 2394"/>
                <a:gd name="T40" fmla="*/ 3893 w 4774"/>
                <a:gd name="T41" fmla="*/ 1475 h 2394"/>
                <a:gd name="T42" fmla="*/ 3893 w 4774"/>
                <a:gd name="T43" fmla="*/ 1331 h 2394"/>
                <a:gd name="T44" fmla="*/ 3995 w 4774"/>
                <a:gd name="T45" fmla="*/ 1112 h 2394"/>
                <a:gd name="T46" fmla="*/ 4022 w 4774"/>
                <a:gd name="T47" fmla="*/ 826 h 2394"/>
                <a:gd name="T48" fmla="*/ 4008 w 4774"/>
                <a:gd name="T49" fmla="*/ 522 h 2394"/>
                <a:gd name="T50" fmla="*/ 3923 w 4774"/>
                <a:gd name="T51" fmla="*/ 178 h 2394"/>
                <a:gd name="T52" fmla="*/ 3798 w 4774"/>
                <a:gd name="T53" fmla="*/ 120 h 2394"/>
                <a:gd name="T54" fmla="*/ 3133 w 4774"/>
                <a:gd name="T55" fmla="*/ 265 h 2394"/>
                <a:gd name="T56" fmla="*/ 3134 w 4774"/>
                <a:gd name="T57" fmla="*/ 325 h 2394"/>
                <a:gd name="T58" fmla="*/ 3161 w 4774"/>
                <a:gd name="T59" fmla="*/ 374 h 2394"/>
                <a:gd name="T60" fmla="*/ 3110 w 4774"/>
                <a:gd name="T61" fmla="*/ 914 h 2394"/>
                <a:gd name="T62" fmla="*/ 3139 w 4774"/>
                <a:gd name="T63" fmla="*/ 1137 h 2394"/>
                <a:gd name="T64" fmla="*/ 3209 w 4774"/>
                <a:gd name="T65" fmla="*/ 1350 h 2394"/>
                <a:gd name="T66" fmla="*/ 3226 w 4774"/>
                <a:gd name="T67" fmla="*/ 1475 h 2394"/>
                <a:gd name="T68" fmla="*/ 3526 w 4774"/>
                <a:gd name="T69" fmla="*/ 1638 h 2394"/>
                <a:gd name="T70" fmla="*/ 3834 w 4774"/>
                <a:gd name="T71" fmla="*/ 1765 h 2394"/>
                <a:gd name="T72" fmla="*/ 4218 w 4774"/>
                <a:gd name="T73" fmla="*/ 2086 h 2394"/>
                <a:gd name="T74" fmla="*/ 4221 w 4774"/>
                <a:gd name="T75" fmla="*/ 2292 h 2394"/>
                <a:gd name="T76" fmla="*/ 4772 w 4774"/>
                <a:gd name="T77" fmla="*/ 2394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4" h="2394">
                  <a:moveTo>
                    <a:pt x="1562" y="497"/>
                  </a:moveTo>
                  <a:cubicBezTo>
                    <a:pt x="1557" y="437"/>
                    <a:pt x="1581" y="392"/>
                    <a:pt x="1596" y="366"/>
                  </a:cubicBezTo>
                  <a:cubicBezTo>
                    <a:pt x="1599" y="360"/>
                    <a:pt x="1602" y="354"/>
                    <a:pt x="1604" y="349"/>
                  </a:cubicBezTo>
                  <a:cubicBezTo>
                    <a:pt x="1592" y="290"/>
                    <a:pt x="1583" y="232"/>
                    <a:pt x="1577" y="178"/>
                  </a:cubicBezTo>
                  <a:cubicBezTo>
                    <a:pt x="1502" y="165"/>
                    <a:pt x="1502" y="165"/>
                    <a:pt x="1502" y="165"/>
                  </a:cubicBezTo>
                  <a:cubicBezTo>
                    <a:pt x="1454" y="120"/>
                    <a:pt x="1454" y="120"/>
                    <a:pt x="1454" y="120"/>
                  </a:cubicBezTo>
                  <a:cubicBezTo>
                    <a:pt x="1260" y="0"/>
                    <a:pt x="1053" y="84"/>
                    <a:pt x="942" y="129"/>
                  </a:cubicBezTo>
                  <a:cubicBezTo>
                    <a:pt x="781" y="182"/>
                    <a:pt x="680" y="410"/>
                    <a:pt x="751" y="748"/>
                  </a:cubicBezTo>
                  <a:cubicBezTo>
                    <a:pt x="763" y="805"/>
                    <a:pt x="720" y="831"/>
                    <a:pt x="722" y="862"/>
                  </a:cubicBezTo>
                  <a:cubicBezTo>
                    <a:pt x="729" y="931"/>
                    <a:pt x="730" y="1097"/>
                    <a:pt x="794" y="1137"/>
                  </a:cubicBezTo>
                  <a:cubicBezTo>
                    <a:pt x="800" y="1141"/>
                    <a:pt x="846" y="1153"/>
                    <a:pt x="846" y="1150"/>
                  </a:cubicBezTo>
                  <a:cubicBezTo>
                    <a:pt x="852" y="1217"/>
                    <a:pt x="859" y="1284"/>
                    <a:pt x="865" y="1350"/>
                  </a:cubicBezTo>
                  <a:cubicBezTo>
                    <a:pt x="881" y="1395"/>
                    <a:pt x="920" y="1400"/>
                    <a:pt x="931" y="1463"/>
                  </a:cubicBezTo>
                  <a:cubicBezTo>
                    <a:pt x="881" y="1475"/>
                    <a:pt x="881" y="1475"/>
                    <a:pt x="881" y="1475"/>
                  </a:cubicBezTo>
                  <a:cubicBezTo>
                    <a:pt x="859" y="1523"/>
                    <a:pt x="818" y="1618"/>
                    <a:pt x="777" y="1647"/>
                  </a:cubicBezTo>
                  <a:cubicBezTo>
                    <a:pt x="742" y="1657"/>
                    <a:pt x="707" y="1666"/>
                    <a:pt x="672" y="1676"/>
                  </a:cubicBezTo>
                  <a:cubicBezTo>
                    <a:pt x="550" y="1726"/>
                    <a:pt x="415" y="1787"/>
                    <a:pt x="293" y="1839"/>
                  </a:cubicBezTo>
                  <a:cubicBezTo>
                    <a:pt x="181" y="1886"/>
                    <a:pt x="48" y="1903"/>
                    <a:pt x="8" y="2021"/>
                  </a:cubicBezTo>
                  <a:cubicBezTo>
                    <a:pt x="8" y="2100"/>
                    <a:pt x="0" y="2289"/>
                    <a:pt x="2" y="2394"/>
                  </a:cubicBezTo>
                  <a:cubicBezTo>
                    <a:pt x="553" y="2394"/>
                    <a:pt x="553" y="2394"/>
                    <a:pt x="553" y="2394"/>
                  </a:cubicBezTo>
                  <a:cubicBezTo>
                    <a:pt x="554" y="2360"/>
                    <a:pt x="555" y="2325"/>
                    <a:pt x="556" y="2292"/>
                  </a:cubicBezTo>
                  <a:cubicBezTo>
                    <a:pt x="557" y="2220"/>
                    <a:pt x="559" y="2151"/>
                    <a:pt x="559" y="2109"/>
                  </a:cubicBezTo>
                  <a:cubicBezTo>
                    <a:pt x="559" y="2086"/>
                    <a:pt x="559" y="2086"/>
                    <a:pt x="559" y="2086"/>
                  </a:cubicBezTo>
                  <a:cubicBezTo>
                    <a:pt x="566" y="2064"/>
                    <a:pt x="566" y="2064"/>
                    <a:pt x="566" y="2064"/>
                  </a:cubicBezTo>
                  <a:cubicBezTo>
                    <a:pt x="632" y="1873"/>
                    <a:pt x="804" y="1813"/>
                    <a:pt x="943" y="1765"/>
                  </a:cubicBezTo>
                  <a:cubicBezTo>
                    <a:pt x="978" y="1752"/>
                    <a:pt x="1011" y="1741"/>
                    <a:pt x="1042" y="1728"/>
                  </a:cubicBezTo>
                  <a:cubicBezTo>
                    <a:pt x="1109" y="1699"/>
                    <a:pt x="1179" y="1669"/>
                    <a:pt x="1250" y="1638"/>
                  </a:cubicBezTo>
                  <a:cubicBezTo>
                    <a:pt x="1354" y="1593"/>
                    <a:pt x="1461" y="1547"/>
                    <a:pt x="1562" y="1505"/>
                  </a:cubicBezTo>
                  <a:cubicBezTo>
                    <a:pt x="1557" y="1494"/>
                    <a:pt x="1553" y="1484"/>
                    <a:pt x="1549" y="1475"/>
                  </a:cubicBezTo>
                  <a:cubicBezTo>
                    <a:pt x="1526" y="1472"/>
                    <a:pt x="1504" y="1469"/>
                    <a:pt x="1482" y="1465"/>
                  </a:cubicBezTo>
                  <a:cubicBezTo>
                    <a:pt x="1486" y="1392"/>
                    <a:pt x="1531" y="1388"/>
                    <a:pt x="1549" y="1331"/>
                  </a:cubicBezTo>
                  <a:cubicBezTo>
                    <a:pt x="1564" y="1282"/>
                    <a:pt x="1550" y="1217"/>
                    <a:pt x="1575" y="1171"/>
                  </a:cubicBezTo>
                  <a:cubicBezTo>
                    <a:pt x="1592" y="1139"/>
                    <a:pt x="1631" y="1139"/>
                    <a:pt x="1651" y="1112"/>
                  </a:cubicBezTo>
                  <a:cubicBezTo>
                    <a:pt x="1668" y="1087"/>
                    <a:pt x="1680" y="1044"/>
                    <a:pt x="1686" y="1013"/>
                  </a:cubicBezTo>
                  <a:cubicBezTo>
                    <a:pt x="1689" y="997"/>
                    <a:pt x="1691" y="979"/>
                    <a:pt x="1693" y="960"/>
                  </a:cubicBezTo>
                  <a:cubicBezTo>
                    <a:pt x="1587" y="862"/>
                    <a:pt x="1574" y="671"/>
                    <a:pt x="1565" y="540"/>
                  </a:cubicBezTo>
                  <a:cubicBezTo>
                    <a:pt x="1564" y="524"/>
                    <a:pt x="1563" y="509"/>
                    <a:pt x="1562" y="497"/>
                  </a:cubicBezTo>
                  <a:close/>
                  <a:moveTo>
                    <a:pt x="4766" y="2020"/>
                  </a:moveTo>
                  <a:cubicBezTo>
                    <a:pt x="4726" y="1903"/>
                    <a:pt x="4593" y="1886"/>
                    <a:pt x="4481" y="1839"/>
                  </a:cubicBezTo>
                  <a:cubicBezTo>
                    <a:pt x="4359" y="1787"/>
                    <a:pt x="4224" y="1726"/>
                    <a:pt x="4102" y="1676"/>
                  </a:cubicBezTo>
                  <a:cubicBezTo>
                    <a:pt x="4067" y="1666"/>
                    <a:pt x="4032" y="1657"/>
                    <a:pt x="3997" y="1647"/>
                  </a:cubicBezTo>
                  <a:cubicBezTo>
                    <a:pt x="3956" y="1618"/>
                    <a:pt x="3915" y="1523"/>
                    <a:pt x="3893" y="1475"/>
                  </a:cubicBezTo>
                  <a:cubicBezTo>
                    <a:pt x="3871" y="1472"/>
                    <a:pt x="3848" y="1469"/>
                    <a:pt x="3826" y="1465"/>
                  </a:cubicBezTo>
                  <a:cubicBezTo>
                    <a:pt x="3830" y="1392"/>
                    <a:pt x="3875" y="1388"/>
                    <a:pt x="3893" y="1331"/>
                  </a:cubicBezTo>
                  <a:cubicBezTo>
                    <a:pt x="3908" y="1282"/>
                    <a:pt x="3894" y="1217"/>
                    <a:pt x="3919" y="1171"/>
                  </a:cubicBezTo>
                  <a:cubicBezTo>
                    <a:pt x="3936" y="1139"/>
                    <a:pt x="3975" y="1139"/>
                    <a:pt x="3995" y="1112"/>
                  </a:cubicBezTo>
                  <a:cubicBezTo>
                    <a:pt x="4012" y="1087"/>
                    <a:pt x="4024" y="1043"/>
                    <a:pt x="4030" y="1013"/>
                  </a:cubicBezTo>
                  <a:cubicBezTo>
                    <a:pt x="4040" y="957"/>
                    <a:pt x="4048" y="881"/>
                    <a:pt x="4022" y="826"/>
                  </a:cubicBezTo>
                  <a:cubicBezTo>
                    <a:pt x="4007" y="795"/>
                    <a:pt x="3998" y="792"/>
                    <a:pt x="3993" y="753"/>
                  </a:cubicBezTo>
                  <a:cubicBezTo>
                    <a:pt x="3988" y="706"/>
                    <a:pt x="4007" y="554"/>
                    <a:pt x="4008" y="522"/>
                  </a:cubicBezTo>
                  <a:cubicBezTo>
                    <a:pt x="4010" y="436"/>
                    <a:pt x="4008" y="359"/>
                    <a:pt x="3987" y="276"/>
                  </a:cubicBezTo>
                  <a:cubicBezTo>
                    <a:pt x="3987" y="276"/>
                    <a:pt x="3962" y="201"/>
                    <a:pt x="3923" y="178"/>
                  </a:cubicBezTo>
                  <a:cubicBezTo>
                    <a:pt x="3846" y="165"/>
                    <a:pt x="3846" y="165"/>
                    <a:pt x="3846" y="165"/>
                  </a:cubicBezTo>
                  <a:cubicBezTo>
                    <a:pt x="3798" y="120"/>
                    <a:pt x="3798" y="120"/>
                    <a:pt x="3798" y="120"/>
                  </a:cubicBezTo>
                  <a:cubicBezTo>
                    <a:pt x="3604" y="0"/>
                    <a:pt x="3397" y="84"/>
                    <a:pt x="3286" y="129"/>
                  </a:cubicBezTo>
                  <a:cubicBezTo>
                    <a:pt x="3224" y="149"/>
                    <a:pt x="3171" y="196"/>
                    <a:pt x="3133" y="265"/>
                  </a:cubicBezTo>
                  <a:cubicBezTo>
                    <a:pt x="3132" y="288"/>
                    <a:pt x="3132" y="306"/>
                    <a:pt x="3133" y="316"/>
                  </a:cubicBezTo>
                  <a:cubicBezTo>
                    <a:pt x="3133" y="321"/>
                    <a:pt x="3134" y="324"/>
                    <a:pt x="3134" y="325"/>
                  </a:cubicBezTo>
                  <a:cubicBezTo>
                    <a:pt x="3135" y="328"/>
                    <a:pt x="3137" y="330"/>
                    <a:pt x="3138" y="333"/>
                  </a:cubicBezTo>
                  <a:cubicBezTo>
                    <a:pt x="3144" y="343"/>
                    <a:pt x="3152" y="356"/>
                    <a:pt x="3161" y="374"/>
                  </a:cubicBezTo>
                  <a:cubicBezTo>
                    <a:pt x="3215" y="489"/>
                    <a:pt x="3199" y="627"/>
                    <a:pt x="3182" y="720"/>
                  </a:cubicBezTo>
                  <a:cubicBezTo>
                    <a:pt x="3174" y="766"/>
                    <a:pt x="3153" y="853"/>
                    <a:pt x="3110" y="914"/>
                  </a:cubicBezTo>
                  <a:cubicBezTo>
                    <a:pt x="3099" y="930"/>
                    <a:pt x="3086" y="942"/>
                    <a:pt x="3074" y="953"/>
                  </a:cubicBezTo>
                  <a:cubicBezTo>
                    <a:pt x="3080" y="1026"/>
                    <a:pt x="3095" y="1110"/>
                    <a:pt x="3139" y="1137"/>
                  </a:cubicBezTo>
                  <a:cubicBezTo>
                    <a:pt x="3145" y="1141"/>
                    <a:pt x="3190" y="1153"/>
                    <a:pt x="3190" y="1150"/>
                  </a:cubicBezTo>
                  <a:cubicBezTo>
                    <a:pt x="3196" y="1216"/>
                    <a:pt x="3203" y="1283"/>
                    <a:pt x="3209" y="1350"/>
                  </a:cubicBezTo>
                  <a:cubicBezTo>
                    <a:pt x="3225" y="1395"/>
                    <a:pt x="3264" y="1400"/>
                    <a:pt x="3275" y="1463"/>
                  </a:cubicBezTo>
                  <a:cubicBezTo>
                    <a:pt x="3226" y="1475"/>
                    <a:pt x="3226" y="1475"/>
                    <a:pt x="3226" y="1475"/>
                  </a:cubicBezTo>
                  <a:cubicBezTo>
                    <a:pt x="3222" y="1483"/>
                    <a:pt x="3217" y="1493"/>
                    <a:pt x="3212" y="1504"/>
                  </a:cubicBezTo>
                  <a:cubicBezTo>
                    <a:pt x="3314" y="1546"/>
                    <a:pt x="3422" y="1593"/>
                    <a:pt x="3526" y="1638"/>
                  </a:cubicBezTo>
                  <a:cubicBezTo>
                    <a:pt x="3597" y="1669"/>
                    <a:pt x="3668" y="1699"/>
                    <a:pt x="3735" y="1728"/>
                  </a:cubicBezTo>
                  <a:cubicBezTo>
                    <a:pt x="3766" y="1741"/>
                    <a:pt x="3799" y="1752"/>
                    <a:pt x="3834" y="1765"/>
                  </a:cubicBezTo>
                  <a:cubicBezTo>
                    <a:pt x="3972" y="1813"/>
                    <a:pt x="4145" y="1873"/>
                    <a:pt x="4210" y="2064"/>
                  </a:cubicBezTo>
                  <a:cubicBezTo>
                    <a:pt x="4218" y="2086"/>
                    <a:pt x="4218" y="2086"/>
                    <a:pt x="4218" y="2086"/>
                  </a:cubicBezTo>
                  <a:cubicBezTo>
                    <a:pt x="4218" y="2109"/>
                    <a:pt x="4218" y="2109"/>
                    <a:pt x="4218" y="2109"/>
                  </a:cubicBezTo>
                  <a:cubicBezTo>
                    <a:pt x="4218" y="2151"/>
                    <a:pt x="4219" y="2220"/>
                    <a:pt x="4221" y="2292"/>
                  </a:cubicBezTo>
                  <a:cubicBezTo>
                    <a:pt x="4222" y="2325"/>
                    <a:pt x="4223" y="2360"/>
                    <a:pt x="4223" y="2394"/>
                  </a:cubicBezTo>
                  <a:cubicBezTo>
                    <a:pt x="4772" y="2394"/>
                    <a:pt x="4772" y="2394"/>
                    <a:pt x="4772" y="2394"/>
                  </a:cubicBezTo>
                  <a:cubicBezTo>
                    <a:pt x="4774" y="2289"/>
                    <a:pt x="4766" y="2100"/>
                    <a:pt x="4766" y="20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022" y="3311"/>
              <a:ext cx="2246" cy="2215"/>
            </a:xfrm>
            <a:custGeom>
              <a:avLst/>
              <a:gdLst>
                <a:gd name="T0" fmla="*/ 2305 w 3408"/>
                <a:gd name="T1" fmla="*/ 388 h 3359"/>
                <a:gd name="T2" fmla="*/ 2334 w 3408"/>
                <a:gd name="T3" fmla="*/ 732 h 3359"/>
                <a:gd name="T4" fmla="*/ 2314 w 3408"/>
                <a:gd name="T5" fmla="*/ 1057 h 3359"/>
                <a:gd name="T6" fmla="*/ 2354 w 3408"/>
                <a:gd name="T7" fmla="*/ 1160 h 3359"/>
                <a:gd name="T8" fmla="*/ 2364 w 3408"/>
                <a:gd name="T9" fmla="*/ 1422 h 3359"/>
                <a:gd name="T10" fmla="*/ 2316 w 3408"/>
                <a:gd name="T11" fmla="*/ 1560 h 3359"/>
                <a:gd name="T12" fmla="*/ 2209 w 3408"/>
                <a:gd name="T13" fmla="*/ 1644 h 3359"/>
                <a:gd name="T14" fmla="*/ 2172 w 3408"/>
                <a:gd name="T15" fmla="*/ 1868 h 3359"/>
                <a:gd name="T16" fmla="*/ 2079 w 3408"/>
                <a:gd name="T17" fmla="*/ 2056 h 3359"/>
                <a:gd name="T18" fmla="*/ 2172 w 3408"/>
                <a:gd name="T19" fmla="*/ 2070 h 3359"/>
                <a:gd name="T20" fmla="*/ 2319 w 3408"/>
                <a:gd name="T21" fmla="*/ 2311 h 3359"/>
                <a:gd name="T22" fmla="*/ 2465 w 3408"/>
                <a:gd name="T23" fmla="*/ 2352 h 3359"/>
                <a:gd name="T24" fmla="*/ 2998 w 3408"/>
                <a:gd name="T25" fmla="*/ 2580 h 3359"/>
                <a:gd name="T26" fmla="*/ 3398 w 3408"/>
                <a:gd name="T27" fmla="*/ 2835 h 3359"/>
                <a:gd name="T28" fmla="*/ 3405 w 3408"/>
                <a:gd name="T29" fmla="*/ 3359 h 3359"/>
                <a:gd name="T30" fmla="*/ 3 w 3408"/>
                <a:gd name="T31" fmla="*/ 3359 h 3359"/>
                <a:gd name="T32" fmla="*/ 11 w 3408"/>
                <a:gd name="T33" fmla="*/ 2835 h 3359"/>
                <a:gd name="T34" fmla="*/ 410 w 3408"/>
                <a:gd name="T35" fmla="*/ 2580 h 3359"/>
                <a:gd name="T36" fmla="*/ 943 w 3408"/>
                <a:gd name="T37" fmla="*/ 2352 h 3359"/>
                <a:gd name="T38" fmla="*/ 1090 w 3408"/>
                <a:gd name="T39" fmla="*/ 2311 h 3359"/>
                <a:gd name="T40" fmla="*/ 1236 w 3408"/>
                <a:gd name="T41" fmla="*/ 2070 h 3359"/>
                <a:gd name="T42" fmla="*/ 1306 w 3408"/>
                <a:gd name="T43" fmla="*/ 2053 h 3359"/>
                <a:gd name="T44" fmla="*/ 1213 w 3408"/>
                <a:gd name="T45" fmla="*/ 1895 h 3359"/>
                <a:gd name="T46" fmla="*/ 1186 w 3408"/>
                <a:gd name="T47" fmla="*/ 1613 h 3359"/>
                <a:gd name="T48" fmla="*/ 1114 w 3408"/>
                <a:gd name="T49" fmla="*/ 1596 h 3359"/>
                <a:gd name="T50" fmla="*/ 1013 w 3408"/>
                <a:gd name="T51" fmla="*/ 1210 h 3359"/>
                <a:gd name="T52" fmla="*/ 1053 w 3408"/>
                <a:gd name="T53" fmla="*/ 1049 h 3359"/>
                <a:gd name="T54" fmla="*/ 1321 w 3408"/>
                <a:gd name="T55" fmla="*/ 182 h 3359"/>
                <a:gd name="T56" fmla="*/ 2039 w 3408"/>
                <a:gd name="T57" fmla="*/ 169 h 3359"/>
                <a:gd name="T58" fmla="*/ 2106 w 3408"/>
                <a:gd name="T59" fmla="*/ 231 h 3359"/>
                <a:gd name="T60" fmla="*/ 2215 w 3408"/>
                <a:gd name="T61" fmla="*/ 250 h 3359"/>
                <a:gd name="T62" fmla="*/ 2305 w 3408"/>
                <a:gd name="T63" fmla="*/ 388 h 3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08" h="3359">
                  <a:moveTo>
                    <a:pt x="2305" y="388"/>
                  </a:moveTo>
                  <a:cubicBezTo>
                    <a:pt x="2334" y="504"/>
                    <a:pt x="2337" y="612"/>
                    <a:pt x="2334" y="732"/>
                  </a:cubicBezTo>
                  <a:cubicBezTo>
                    <a:pt x="2333" y="778"/>
                    <a:pt x="2307" y="992"/>
                    <a:pt x="2314" y="1057"/>
                  </a:cubicBezTo>
                  <a:cubicBezTo>
                    <a:pt x="2320" y="1111"/>
                    <a:pt x="2333" y="1115"/>
                    <a:pt x="2354" y="1160"/>
                  </a:cubicBezTo>
                  <a:cubicBezTo>
                    <a:pt x="2391" y="1237"/>
                    <a:pt x="2379" y="1344"/>
                    <a:pt x="2364" y="1422"/>
                  </a:cubicBezTo>
                  <a:cubicBezTo>
                    <a:pt x="2357" y="1464"/>
                    <a:pt x="2340" y="1525"/>
                    <a:pt x="2316" y="1560"/>
                  </a:cubicBezTo>
                  <a:cubicBezTo>
                    <a:pt x="2288" y="1599"/>
                    <a:pt x="2234" y="1599"/>
                    <a:pt x="2209" y="1644"/>
                  </a:cubicBezTo>
                  <a:cubicBezTo>
                    <a:pt x="2175" y="1708"/>
                    <a:pt x="2194" y="1799"/>
                    <a:pt x="2172" y="1868"/>
                  </a:cubicBezTo>
                  <a:cubicBezTo>
                    <a:pt x="2147" y="1947"/>
                    <a:pt x="2084" y="1953"/>
                    <a:pt x="2079" y="2056"/>
                  </a:cubicBezTo>
                  <a:cubicBezTo>
                    <a:pt x="2110" y="2061"/>
                    <a:pt x="2141" y="2065"/>
                    <a:pt x="2172" y="2070"/>
                  </a:cubicBezTo>
                  <a:cubicBezTo>
                    <a:pt x="2203" y="2137"/>
                    <a:pt x="2261" y="2271"/>
                    <a:pt x="2319" y="2311"/>
                  </a:cubicBezTo>
                  <a:cubicBezTo>
                    <a:pt x="2368" y="2325"/>
                    <a:pt x="2416" y="2338"/>
                    <a:pt x="2465" y="2352"/>
                  </a:cubicBezTo>
                  <a:cubicBezTo>
                    <a:pt x="2636" y="2423"/>
                    <a:pt x="2827" y="2507"/>
                    <a:pt x="2998" y="2580"/>
                  </a:cubicBezTo>
                  <a:cubicBezTo>
                    <a:pt x="3154" y="2646"/>
                    <a:pt x="3341" y="2670"/>
                    <a:pt x="3398" y="2835"/>
                  </a:cubicBezTo>
                  <a:cubicBezTo>
                    <a:pt x="3398" y="2947"/>
                    <a:pt x="3408" y="3212"/>
                    <a:pt x="3405" y="3359"/>
                  </a:cubicBezTo>
                  <a:cubicBezTo>
                    <a:pt x="3" y="3359"/>
                    <a:pt x="3" y="3359"/>
                    <a:pt x="3" y="3359"/>
                  </a:cubicBezTo>
                  <a:cubicBezTo>
                    <a:pt x="0" y="3212"/>
                    <a:pt x="11" y="2947"/>
                    <a:pt x="11" y="2835"/>
                  </a:cubicBezTo>
                  <a:cubicBezTo>
                    <a:pt x="67" y="2670"/>
                    <a:pt x="254" y="2646"/>
                    <a:pt x="410" y="2580"/>
                  </a:cubicBezTo>
                  <a:cubicBezTo>
                    <a:pt x="582" y="2507"/>
                    <a:pt x="772" y="2423"/>
                    <a:pt x="943" y="2352"/>
                  </a:cubicBezTo>
                  <a:cubicBezTo>
                    <a:pt x="992" y="2338"/>
                    <a:pt x="1041" y="2325"/>
                    <a:pt x="1090" y="2311"/>
                  </a:cubicBezTo>
                  <a:cubicBezTo>
                    <a:pt x="1148" y="2271"/>
                    <a:pt x="1205" y="2137"/>
                    <a:pt x="1236" y="2070"/>
                  </a:cubicBezTo>
                  <a:cubicBezTo>
                    <a:pt x="1306" y="2053"/>
                    <a:pt x="1306" y="2053"/>
                    <a:pt x="1306" y="2053"/>
                  </a:cubicBezTo>
                  <a:cubicBezTo>
                    <a:pt x="1290" y="1964"/>
                    <a:pt x="1236" y="1958"/>
                    <a:pt x="1213" y="1895"/>
                  </a:cubicBezTo>
                  <a:cubicBezTo>
                    <a:pt x="1204" y="1801"/>
                    <a:pt x="1195" y="1707"/>
                    <a:pt x="1186" y="1613"/>
                  </a:cubicBezTo>
                  <a:cubicBezTo>
                    <a:pt x="1187" y="1618"/>
                    <a:pt x="1123" y="1601"/>
                    <a:pt x="1114" y="1596"/>
                  </a:cubicBezTo>
                  <a:cubicBezTo>
                    <a:pt x="1024" y="1539"/>
                    <a:pt x="1022" y="1307"/>
                    <a:pt x="1013" y="1210"/>
                  </a:cubicBezTo>
                  <a:cubicBezTo>
                    <a:pt x="1009" y="1166"/>
                    <a:pt x="1070" y="1130"/>
                    <a:pt x="1053" y="1049"/>
                  </a:cubicBezTo>
                  <a:cubicBezTo>
                    <a:pt x="954" y="576"/>
                    <a:pt x="1096" y="255"/>
                    <a:pt x="1321" y="182"/>
                  </a:cubicBezTo>
                  <a:cubicBezTo>
                    <a:pt x="1477" y="118"/>
                    <a:pt x="1768" y="0"/>
                    <a:pt x="2039" y="169"/>
                  </a:cubicBezTo>
                  <a:cubicBezTo>
                    <a:pt x="2106" y="231"/>
                    <a:pt x="2106" y="231"/>
                    <a:pt x="2106" y="231"/>
                  </a:cubicBezTo>
                  <a:cubicBezTo>
                    <a:pt x="2215" y="250"/>
                    <a:pt x="2215" y="250"/>
                    <a:pt x="2215" y="250"/>
                  </a:cubicBezTo>
                  <a:cubicBezTo>
                    <a:pt x="2270" y="282"/>
                    <a:pt x="2305" y="388"/>
                    <a:pt x="2305" y="3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7121151" y="2610411"/>
            <a:ext cx="566738" cy="501650"/>
          </a:xfrm>
          <a:custGeom>
            <a:avLst/>
            <a:gdLst>
              <a:gd name="T0" fmla="*/ 555250 w 3411"/>
              <a:gd name="T1" fmla="*/ 69902 h 3015"/>
              <a:gd name="T2" fmla="*/ 508342 w 3411"/>
              <a:gd name="T3" fmla="*/ 38613 h 3015"/>
              <a:gd name="T4" fmla="*/ 500357 w 3411"/>
              <a:gd name="T5" fmla="*/ 38613 h 3015"/>
              <a:gd name="T6" fmla="*/ 499193 w 3411"/>
              <a:gd name="T7" fmla="*/ 29958 h 3015"/>
              <a:gd name="T8" fmla="*/ 459271 w 3411"/>
              <a:gd name="T9" fmla="*/ 0 h 3015"/>
              <a:gd name="T10" fmla="*/ 100304 w 3411"/>
              <a:gd name="T11" fmla="*/ 0 h 3015"/>
              <a:gd name="T12" fmla="*/ 60549 w 3411"/>
              <a:gd name="T13" fmla="*/ 29958 h 3015"/>
              <a:gd name="T14" fmla="*/ 59218 w 3411"/>
              <a:gd name="T15" fmla="*/ 38613 h 3015"/>
              <a:gd name="T16" fmla="*/ 12143 w 3411"/>
              <a:gd name="T17" fmla="*/ 72066 h 3015"/>
              <a:gd name="T18" fmla="*/ 231049 w 3411"/>
              <a:gd name="T19" fmla="*/ 330206 h 3015"/>
              <a:gd name="T20" fmla="*/ 231049 w 3411"/>
              <a:gd name="T21" fmla="*/ 404103 h 3015"/>
              <a:gd name="T22" fmla="*/ 184972 w 3411"/>
              <a:gd name="T23" fmla="*/ 404103 h 3015"/>
              <a:gd name="T24" fmla="*/ 159189 w 3411"/>
              <a:gd name="T25" fmla="*/ 429900 h 3015"/>
              <a:gd name="T26" fmla="*/ 159189 w 3411"/>
              <a:gd name="T27" fmla="*/ 501800 h 3015"/>
              <a:gd name="T28" fmla="*/ 400386 w 3411"/>
              <a:gd name="T29" fmla="*/ 501800 h 3015"/>
              <a:gd name="T30" fmla="*/ 400386 w 3411"/>
              <a:gd name="T31" fmla="*/ 429900 h 3015"/>
              <a:gd name="T32" fmla="*/ 374769 w 3411"/>
              <a:gd name="T33" fmla="*/ 404103 h 3015"/>
              <a:gd name="T34" fmla="*/ 328526 w 3411"/>
              <a:gd name="T35" fmla="*/ 404103 h 3015"/>
              <a:gd name="T36" fmla="*/ 328526 w 3411"/>
              <a:gd name="T37" fmla="*/ 326877 h 3015"/>
              <a:gd name="T38" fmla="*/ 555250 w 3411"/>
              <a:gd name="T39" fmla="*/ 69902 h 3015"/>
              <a:gd name="T40" fmla="*/ 37427 w 3411"/>
              <a:gd name="T41" fmla="*/ 76893 h 3015"/>
              <a:gd name="T42" fmla="*/ 60216 w 3411"/>
              <a:gd name="T43" fmla="*/ 64244 h 3015"/>
              <a:gd name="T44" fmla="*/ 149542 w 3411"/>
              <a:gd name="T45" fmla="*/ 244492 h 3015"/>
              <a:gd name="T46" fmla="*/ 37427 w 3411"/>
              <a:gd name="T47" fmla="*/ 76893 h 3015"/>
              <a:gd name="T48" fmla="*/ 499525 w 3411"/>
              <a:gd name="T49" fmla="*/ 64244 h 3015"/>
              <a:gd name="T50" fmla="*/ 508342 w 3411"/>
              <a:gd name="T51" fmla="*/ 64244 h 3015"/>
              <a:gd name="T52" fmla="*/ 529966 w 3411"/>
              <a:gd name="T53" fmla="*/ 74729 h 3015"/>
              <a:gd name="T54" fmla="*/ 417020 w 3411"/>
              <a:gd name="T55" fmla="*/ 235006 h 3015"/>
              <a:gd name="T56" fmla="*/ 499525 w 3411"/>
              <a:gd name="T57" fmla="*/ 64244 h 3015"/>
              <a:gd name="T58" fmla="*/ 411530 w 3411"/>
              <a:gd name="T59" fmla="*/ 49098 h 3015"/>
              <a:gd name="T60" fmla="*/ 448957 w 3411"/>
              <a:gd name="T61" fmla="*/ 46435 h 3015"/>
              <a:gd name="T62" fmla="*/ 449290 w 3411"/>
              <a:gd name="T63" fmla="*/ 46602 h 3015"/>
              <a:gd name="T64" fmla="*/ 376100 w 3411"/>
              <a:gd name="T65" fmla="*/ 208043 h 3015"/>
              <a:gd name="T66" fmla="*/ 353976 w 3411"/>
              <a:gd name="T67" fmla="*/ 180415 h 3015"/>
              <a:gd name="T68" fmla="*/ 411530 w 3411"/>
              <a:gd name="T69" fmla="*/ 49098 h 3015"/>
              <a:gd name="T70" fmla="*/ 334015 w 3411"/>
              <a:gd name="T71" fmla="*/ 440719 h 3015"/>
              <a:gd name="T72" fmla="*/ 346990 w 3411"/>
              <a:gd name="T73" fmla="*/ 453534 h 3015"/>
              <a:gd name="T74" fmla="*/ 334015 w 3411"/>
              <a:gd name="T75" fmla="*/ 466349 h 3015"/>
              <a:gd name="T76" fmla="*/ 218407 w 3411"/>
              <a:gd name="T77" fmla="*/ 466349 h 3015"/>
              <a:gd name="T78" fmla="*/ 205599 w 3411"/>
              <a:gd name="T79" fmla="*/ 453534 h 3015"/>
              <a:gd name="T80" fmla="*/ 218407 w 3411"/>
              <a:gd name="T81" fmla="*/ 440719 h 3015"/>
              <a:gd name="T82" fmla="*/ 334015 w 3411"/>
              <a:gd name="T83" fmla="*/ 440719 h 3015"/>
              <a:gd name="T84" fmla="*/ 316715 w 3411"/>
              <a:gd name="T85" fmla="*/ 214534 h 3015"/>
              <a:gd name="T86" fmla="*/ 342998 w 3411"/>
              <a:gd name="T87" fmla="*/ 189735 h 3015"/>
              <a:gd name="T88" fmla="*/ 364456 w 3411"/>
              <a:gd name="T89" fmla="*/ 217530 h 3015"/>
              <a:gd name="T90" fmla="*/ 335013 w 3411"/>
              <a:gd name="T91" fmla="*/ 243161 h 3015"/>
              <a:gd name="T92" fmla="*/ 316715 w 3411"/>
              <a:gd name="T93" fmla="*/ 214534 h 301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411"/>
              <a:gd name="T142" fmla="*/ 0 h 3015"/>
              <a:gd name="T143" fmla="*/ 3411 w 3411"/>
              <a:gd name="T144" fmla="*/ 3015 h 301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411" h="3015">
                <a:moveTo>
                  <a:pt x="3338" y="420"/>
                </a:moveTo>
                <a:cubicBezTo>
                  <a:pt x="3325" y="350"/>
                  <a:pt x="3271" y="232"/>
                  <a:pt x="3056" y="232"/>
                </a:cubicBezTo>
                <a:cubicBezTo>
                  <a:pt x="3008" y="232"/>
                  <a:pt x="3008" y="232"/>
                  <a:pt x="3008" y="232"/>
                </a:cubicBezTo>
                <a:cubicBezTo>
                  <a:pt x="3006" y="214"/>
                  <a:pt x="3005" y="196"/>
                  <a:pt x="3001" y="180"/>
                </a:cubicBezTo>
                <a:cubicBezTo>
                  <a:pt x="2971" y="66"/>
                  <a:pt x="2884" y="0"/>
                  <a:pt x="2761" y="0"/>
                </a:cubicBezTo>
                <a:cubicBezTo>
                  <a:pt x="603" y="0"/>
                  <a:pt x="603" y="0"/>
                  <a:pt x="603" y="0"/>
                </a:cubicBezTo>
                <a:cubicBezTo>
                  <a:pt x="480" y="0"/>
                  <a:pt x="393" y="66"/>
                  <a:pt x="364" y="180"/>
                </a:cubicBezTo>
                <a:cubicBezTo>
                  <a:pt x="359" y="196"/>
                  <a:pt x="358" y="214"/>
                  <a:pt x="356" y="232"/>
                </a:cubicBezTo>
                <a:cubicBezTo>
                  <a:pt x="143" y="236"/>
                  <a:pt x="87" y="359"/>
                  <a:pt x="73" y="433"/>
                </a:cubicBezTo>
                <a:cubicBezTo>
                  <a:pt x="0" y="822"/>
                  <a:pt x="761" y="1709"/>
                  <a:pt x="1389" y="1984"/>
                </a:cubicBezTo>
                <a:cubicBezTo>
                  <a:pt x="1389" y="2428"/>
                  <a:pt x="1389" y="2428"/>
                  <a:pt x="1389" y="2428"/>
                </a:cubicBezTo>
                <a:cubicBezTo>
                  <a:pt x="1112" y="2428"/>
                  <a:pt x="1112" y="2428"/>
                  <a:pt x="1112" y="2428"/>
                </a:cubicBezTo>
                <a:cubicBezTo>
                  <a:pt x="1027" y="2428"/>
                  <a:pt x="957" y="2498"/>
                  <a:pt x="957" y="2583"/>
                </a:cubicBezTo>
                <a:cubicBezTo>
                  <a:pt x="957" y="3015"/>
                  <a:pt x="957" y="3015"/>
                  <a:pt x="957" y="3015"/>
                </a:cubicBezTo>
                <a:cubicBezTo>
                  <a:pt x="2407" y="3015"/>
                  <a:pt x="2407" y="3015"/>
                  <a:pt x="2407" y="3015"/>
                </a:cubicBezTo>
                <a:cubicBezTo>
                  <a:pt x="2407" y="2583"/>
                  <a:pt x="2407" y="2583"/>
                  <a:pt x="2407" y="2583"/>
                </a:cubicBezTo>
                <a:cubicBezTo>
                  <a:pt x="2407" y="2498"/>
                  <a:pt x="2338" y="2428"/>
                  <a:pt x="2253" y="2428"/>
                </a:cubicBezTo>
                <a:cubicBezTo>
                  <a:pt x="1975" y="2428"/>
                  <a:pt x="1975" y="2428"/>
                  <a:pt x="1975" y="2428"/>
                </a:cubicBezTo>
                <a:cubicBezTo>
                  <a:pt x="1975" y="1964"/>
                  <a:pt x="1975" y="1964"/>
                  <a:pt x="1975" y="1964"/>
                </a:cubicBezTo>
                <a:cubicBezTo>
                  <a:pt x="2578" y="1677"/>
                  <a:pt x="3411" y="810"/>
                  <a:pt x="3338" y="420"/>
                </a:cubicBezTo>
                <a:close/>
                <a:moveTo>
                  <a:pt x="225" y="462"/>
                </a:moveTo>
                <a:cubicBezTo>
                  <a:pt x="229" y="439"/>
                  <a:pt x="239" y="387"/>
                  <a:pt x="362" y="386"/>
                </a:cubicBezTo>
                <a:cubicBezTo>
                  <a:pt x="407" y="688"/>
                  <a:pt x="629" y="1121"/>
                  <a:pt x="899" y="1469"/>
                </a:cubicBezTo>
                <a:cubicBezTo>
                  <a:pt x="507" y="1120"/>
                  <a:pt x="187" y="662"/>
                  <a:pt x="225" y="462"/>
                </a:cubicBezTo>
                <a:close/>
                <a:moveTo>
                  <a:pt x="3003" y="386"/>
                </a:moveTo>
                <a:cubicBezTo>
                  <a:pt x="3056" y="386"/>
                  <a:pt x="3056" y="386"/>
                  <a:pt x="3056" y="386"/>
                </a:cubicBezTo>
                <a:cubicBezTo>
                  <a:pt x="3174" y="386"/>
                  <a:pt x="3183" y="432"/>
                  <a:pt x="3186" y="449"/>
                </a:cubicBezTo>
                <a:cubicBezTo>
                  <a:pt x="3220" y="631"/>
                  <a:pt x="2901" y="1063"/>
                  <a:pt x="2507" y="1412"/>
                </a:cubicBezTo>
                <a:cubicBezTo>
                  <a:pt x="2758" y="1075"/>
                  <a:pt x="2960" y="672"/>
                  <a:pt x="3003" y="386"/>
                </a:cubicBezTo>
                <a:close/>
                <a:moveTo>
                  <a:pt x="2474" y="295"/>
                </a:moveTo>
                <a:cubicBezTo>
                  <a:pt x="2699" y="279"/>
                  <a:pt x="2699" y="279"/>
                  <a:pt x="2699" y="279"/>
                </a:cubicBezTo>
                <a:cubicBezTo>
                  <a:pt x="2699" y="279"/>
                  <a:pt x="2700" y="279"/>
                  <a:pt x="2701" y="280"/>
                </a:cubicBezTo>
                <a:cubicBezTo>
                  <a:pt x="2650" y="679"/>
                  <a:pt x="2482" y="1014"/>
                  <a:pt x="2261" y="1250"/>
                </a:cubicBezTo>
                <a:cubicBezTo>
                  <a:pt x="2220" y="1190"/>
                  <a:pt x="2175" y="1135"/>
                  <a:pt x="2128" y="1084"/>
                </a:cubicBezTo>
                <a:cubicBezTo>
                  <a:pt x="2299" y="885"/>
                  <a:pt x="2429" y="614"/>
                  <a:pt x="2474" y="295"/>
                </a:cubicBezTo>
                <a:close/>
                <a:moveTo>
                  <a:pt x="2008" y="2648"/>
                </a:moveTo>
                <a:cubicBezTo>
                  <a:pt x="2051" y="2648"/>
                  <a:pt x="2086" y="2682"/>
                  <a:pt x="2086" y="2725"/>
                </a:cubicBezTo>
                <a:cubicBezTo>
                  <a:pt x="2086" y="2767"/>
                  <a:pt x="2051" y="2802"/>
                  <a:pt x="2008" y="2802"/>
                </a:cubicBezTo>
                <a:cubicBezTo>
                  <a:pt x="1313" y="2802"/>
                  <a:pt x="1313" y="2802"/>
                  <a:pt x="1313" y="2802"/>
                </a:cubicBezTo>
                <a:cubicBezTo>
                  <a:pt x="1271" y="2802"/>
                  <a:pt x="1236" y="2768"/>
                  <a:pt x="1236" y="2725"/>
                </a:cubicBezTo>
                <a:cubicBezTo>
                  <a:pt x="1236" y="2682"/>
                  <a:pt x="1271" y="2648"/>
                  <a:pt x="1313" y="2648"/>
                </a:cubicBezTo>
                <a:cubicBezTo>
                  <a:pt x="2008" y="2648"/>
                  <a:pt x="2008" y="2648"/>
                  <a:pt x="2008" y="2648"/>
                </a:cubicBezTo>
                <a:close/>
                <a:moveTo>
                  <a:pt x="1904" y="1289"/>
                </a:moveTo>
                <a:cubicBezTo>
                  <a:pt x="1959" y="1245"/>
                  <a:pt x="2012" y="1195"/>
                  <a:pt x="2062" y="1140"/>
                </a:cubicBezTo>
                <a:cubicBezTo>
                  <a:pt x="2108" y="1191"/>
                  <a:pt x="2151" y="1246"/>
                  <a:pt x="2191" y="1307"/>
                </a:cubicBezTo>
                <a:cubicBezTo>
                  <a:pt x="2135" y="1364"/>
                  <a:pt x="2076" y="1416"/>
                  <a:pt x="2014" y="1461"/>
                </a:cubicBezTo>
                <a:cubicBezTo>
                  <a:pt x="1981" y="1400"/>
                  <a:pt x="1944" y="1342"/>
                  <a:pt x="1904" y="1289"/>
                </a:cubicBezTo>
                <a:close/>
              </a:path>
            </a:pathLst>
          </a:custGeom>
          <a:solidFill>
            <a:srgbClr val="1E1E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14"/>
          <p:cNvSpPr>
            <a:spLocks noEditPoints="1"/>
          </p:cNvSpPr>
          <p:nvPr/>
        </p:nvSpPr>
        <p:spPr bwMode="auto">
          <a:xfrm>
            <a:off x="4662114" y="2621524"/>
            <a:ext cx="457200" cy="500062"/>
          </a:xfrm>
          <a:custGeom>
            <a:avLst/>
            <a:gdLst>
              <a:gd name="T0" fmla="*/ 277326 w 6991"/>
              <a:gd name="T1" fmla="*/ 126652 h 7651"/>
              <a:gd name="T2" fmla="*/ 219007 w 6991"/>
              <a:gd name="T3" fmla="*/ 91176 h 7651"/>
              <a:gd name="T4" fmla="*/ 196 w 6991"/>
              <a:gd name="T5" fmla="*/ 170506 h 7651"/>
              <a:gd name="T6" fmla="*/ 0 w 6991"/>
              <a:gd name="T7" fmla="*/ 500783 h 7651"/>
              <a:gd name="T8" fmla="*/ 28865 w 6991"/>
              <a:gd name="T9" fmla="*/ 500783 h 7651"/>
              <a:gd name="T10" fmla="*/ 28865 w 6991"/>
              <a:gd name="T11" fmla="*/ 186411 h 7651"/>
              <a:gd name="T12" fmla="*/ 192629 w 6991"/>
              <a:gd name="T13" fmla="*/ 132281 h 7651"/>
              <a:gd name="T14" fmla="*/ 192629 w 6991"/>
              <a:gd name="T15" fmla="*/ 499016 h 7651"/>
              <a:gd name="T16" fmla="*/ 277326 w 6991"/>
              <a:gd name="T17" fmla="*/ 499016 h 7651"/>
              <a:gd name="T18" fmla="*/ 277326 w 6991"/>
              <a:gd name="T19" fmla="*/ 126652 h 7651"/>
              <a:gd name="T20" fmla="*/ 277326 w 6991"/>
              <a:gd name="T21" fmla="*/ 126652 h 7651"/>
              <a:gd name="T22" fmla="*/ 277326 w 6991"/>
              <a:gd name="T23" fmla="*/ 126652 h 7651"/>
              <a:gd name="T24" fmla="*/ 60086 w 6991"/>
              <a:gd name="T25" fmla="*/ 262075 h 7651"/>
              <a:gd name="T26" fmla="*/ 162979 w 6991"/>
              <a:gd name="T27" fmla="*/ 233799 h 7651"/>
              <a:gd name="T28" fmla="*/ 162979 w 6991"/>
              <a:gd name="T29" fmla="*/ 179277 h 7651"/>
              <a:gd name="T30" fmla="*/ 60086 w 6991"/>
              <a:gd name="T31" fmla="*/ 214229 h 7651"/>
              <a:gd name="T32" fmla="*/ 60086 w 6991"/>
              <a:gd name="T33" fmla="*/ 262075 h 7651"/>
              <a:gd name="T34" fmla="*/ 60086 w 6991"/>
              <a:gd name="T35" fmla="*/ 262075 h 7651"/>
              <a:gd name="T36" fmla="*/ 60086 w 6991"/>
              <a:gd name="T37" fmla="*/ 420537 h 7651"/>
              <a:gd name="T38" fmla="*/ 162979 w 6991"/>
              <a:gd name="T39" fmla="*/ 410588 h 7651"/>
              <a:gd name="T40" fmla="*/ 162979 w 6991"/>
              <a:gd name="T41" fmla="*/ 358160 h 7651"/>
              <a:gd name="T42" fmla="*/ 60086 w 6991"/>
              <a:gd name="T43" fmla="*/ 375636 h 7651"/>
              <a:gd name="T44" fmla="*/ 60086 w 6991"/>
              <a:gd name="T45" fmla="*/ 420537 h 7651"/>
              <a:gd name="T46" fmla="*/ 60086 w 6991"/>
              <a:gd name="T47" fmla="*/ 420537 h 7651"/>
              <a:gd name="T48" fmla="*/ 60086 w 6991"/>
              <a:gd name="T49" fmla="*/ 499539 h 7651"/>
              <a:gd name="T50" fmla="*/ 162979 w 6991"/>
              <a:gd name="T51" fmla="*/ 499539 h 7651"/>
              <a:gd name="T52" fmla="*/ 162979 w 6991"/>
              <a:gd name="T53" fmla="*/ 444690 h 7651"/>
              <a:gd name="T54" fmla="*/ 60086 w 6991"/>
              <a:gd name="T55" fmla="*/ 452020 h 7651"/>
              <a:gd name="T56" fmla="*/ 60086 w 6991"/>
              <a:gd name="T57" fmla="*/ 499539 h 7651"/>
              <a:gd name="T58" fmla="*/ 60086 w 6991"/>
              <a:gd name="T59" fmla="*/ 499539 h 7651"/>
              <a:gd name="T60" fmla="*/ 60086 w 6991"/>
              <a:gd name="T61" fmla="*/ 342124 h 7651"/>
              <a:gd name="T62" fmla="*/ 162979 w 6991"/>
              <a:gd name="T63" fmla="*/ 321507 h 7651"/>
              <a:gd name="T64" fmla="*/ 162979 w 6991"/>
              <a:gd name="T65" fmla="*/ 269078 h 7651"/>
              <a:gd name="T66" fmla="*/ 60086 w 6991"/>
              <a:gd name="T67" fmla="*/ 296176 h 7651"/>
              <a:gd name="T68" fmla="*/ 60086 w 6991"/>
              <a:gd name="T69" fmla="*/ 342124 h 7651"/>
              <a:gd name="T70" fmla="*/ 60086 w 6991"/>
              <a:gd name="T71" fmla="*/ 342124 h 7651"/>
              <a:gd name="T72" fmla="*/ 411636 w 6991"/>
              <a:gd name="T73" fmla="*/ 469104 h 7651"/>
              <a:gd name="T74" fmla="*/ 411636 w 6991"/>
              <a:gd name="T75" fmla="*/ 56813 h 7651"/>
              <a:gd name="T76" fmla="*/ 346706 w 6991"/>
              <a:gd name="T77" fmla="*/ 0 h 7651"/>
              <a:gd name="T78" fmla="*/ 130448 w 6991"/>
              <a:gd name="T79" fmla="*/ 81097 h 7651"/>
              <a:gd name="T80" fmla="*/ 130448 w 6991"/>
              <a:gd name="T81" fmla="*/ 101322 h 7651"/>
              <a:gd name="T82" fmla="*/ 326939 w 6991"/>
              <a:gd name="T83" fmla="*/ 34952 h 7651"/>
              <a:gd name="T84" fmla="*/ 326939 w 6991"/>
              <a:gd name="T85" fmla="*/ 498819 h 7651"/>
              <a:gd name="T86" fmla="*/ 457584 w 6991"/>
              <a:gd name="T87" fmla="*/ 498819 h 7651"/>
              <a:gd name="T88" fmla="*/ 457584 w 6991"/>
              <a:gd name="T89" fmla="*/ 469104 h 7651"/>
              <a:gd name="T90" fmla="*/ 411636 w 6991"/>
              <a:gd name="T91" fmla="*/ 469104 h 7651"/>
              <a:gd name="T92" fmla="*/ 411636 w 6991"/>
              <a:gd name="T93" fmla="*/ 469104 h 765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991"/>
              <a:gd name="T142" fmla="*/ 0 h 7651"/>
              <a:gd name="T143" fmla="*/ 6991 w 6991"/>
              <a:gd name="T144" fmla="*/ 7651 h 765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991" h="7651">
                <a:moveTo>
                  <a:pt x="4237" y="1935"/>
                </a:moveTo>
                <a:lnTo>
                  <a:pt x="3346" y="1393"/>
                </a:lnTo>
                <a:lnTo>
                  <a:pt x="3" y="2605"/>
                </a:lnTo>
                <a:lnTo>
                  <a:pt x="0" y="7651"/>
                </a:lnTo>
                <a:lnTo>
                  <a:pt x="441" y="7651"/>
                </a:lnTo>
                <a:lnTo>
                  <a:pt x="441" y="2848"/>
                </a:lnTo>
                <a:lnTo>
                  <a:pt x="2943" y="2021"/>
                </a:lnTo>
                <a:lnTo>
                  <a:pt x="2943" y="7624"/>
                </a:lnTo>
                <a:lnTo>
                  <a:pt x="4237" y="7624"/>
                </a:lnTo>
                <a:lnTo>
                  <a:pt x="4237" y="1935"/>
                </a:lnTo>
                <a:close/>
                <a:moveTo>
                  <a:pt x="918" y="4004"/>
                </a:moveTo>
                <a:lnTo>
                  <a:pt x="2490" y="3572"/>
                </a:lnTo>
                <a:lnTo>
                  <a:pt x="2490" y="2739"/>
                </a:lnTo>
                <a:lnTo>
                  <a:pt x="918" y="3273"/>
                </a:lnTo>
                <a:lnTo>
                  <a:pt x="918" y="4004"/>
                </a:lnTo>
                <a:close/>
                <a:moveTo>
                  <a:pt x="918" y="6425"/>
                </a:moveTo>
                <a:lnTo>
                  <a:pt x="2490" y="6273"/>
                </a:lnTo>
                <a:lnTo>
                  <a:pt x="2490" y="5472"/>
                </a:lnTo>
                <a:lnTo>
                  <a:pt x="918" y="5739"/>
                </a:lnTo>
                <a:lnTo>
                  <a:pt x="918" y="6425"/>
                </a:lnTo>
                <a:close/>
                <a:moveTo>
                  <a:pt x="918" y="7632"/>
                </a:moveTo>
                <a:lnTo>
                  <a:pt x="2490" y="7632"/>
                </a:lnTo>
                <a:lnTo>
                  <a:pt x="2490" y="6794"/>
                </a:lnTo>
                <a:lnTo>
                  <a:pt x="918" y="6906"/>
                </a:lnTo>
                <a:lnTo>
                  <a:pt x="918" y="7632"/>
                </a:lnTo>
                <a:close/>
                <a:moveTo>
                  <a:pt x="918" y="5227"/>
                </a:moveTo>
                <a:lnTo>
                  <a:pt x="2490" y="4912"/>
                </a:lnTo>
                <a:lnTo>
                  <a:pt x="2490" y="4111"/>
                </a:lnTo>
                <a:lnTo>
                  <a:pt x="918" y="4525"/>
                </a:lnTo>
                <a:lnTo>
                  <a:pt x="918" y="5227"/>
                </a:lnTo>
                <a:close/>
                <a:moveTo>
                  <a:pt x="6289" y="7167"/>
                </a:moveTo>
                <a:lnTo>
                  <a:pt x="6289" y="868"/>
                </a:lnTo>
                <a:lnTo>
                  <a:pt x="5297" y="0"/>
                </a:lnTo>
                <a:lnTo>
                  <a:pt x="1993" y="1239"/>
                </a:lnTo>
                <a:lnTo>
                  <a:pt x="1993" y="1548"/>
                </a:lnTo>
                <a:lnTo>
                  <a:pt x="4995" y="534"/>
                </a:lnTo>
                <a:lnTo>
                  <a:pt x="4995" y="7621"/>
                </a:lnTo>
                <a:lnTo>
                  <a:pt x="6991" y="7621"/>
                </a:lnTo>
                <a:lnTo>
                  <a:pt x="6991" y="7167"/>
                </a:lnTo>
                <a:lnTo>
                  <a:pt x="6289" y="7167"/>
                </a:lnTo>
                <a:close/>
              </a:path>
            </a:pathLst>
          </a:custGeom>
          <a:solidFill>
            <a:srgbClr val="1E1E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Freeform 18"/>
          <p:cNvSpPr>
            <a:spLocks noEditPoints="1"/>
          </p:cNvSpPr>
          <p:nvPr/>
        </p:nvSpPr>
        <p:spPr bwMode="auto">
          <a:xfrm>
            <a:off x="9646864" y="2621524"/>
            <a:ext cx="560387" cy="503237"/>
          </a:xfrm>
          <a:custGeom>
            <a:avLst/>
            <a:gdLst>
              <a:gd name="T0" fmla="*/ 390624 w 7599"/>
              <a:gd name="T1" fmla="*/ 398380 h 6832"/>
              <a:gd name="T2" fmla="*/ 323402 w 7599"/>
              <a:gd name="T3" fmla="*/ 423422 h 6832"/>
              <a:gd name="T4" fmla="*/ 273762 w 7599"/>
              <a:gd name="T5" fmla="*/ 386930 h 6832"/>
              <a:gd name="T6" fmla="*/ 284399 w 7599"/>
              <a:gd name="T7" fmla="*/ 321851 h 6832"/>
              <a:gd name="T8" fmla="*/ 343126 w 7599"/>
              <a:gd name="T9" fmla="*/ 302940 h 6832"/>
              <a:gd name="T10" fmla="*/ 395942 w 7599"/>
              <a:gd name="T11" fmla="*/ 336847 h 6832"/>
              <a:gd name="T12" fmla="*/ 299616 w 7599"/>
              <a:gd name="T13" fmla="*/ 275682 h 6832"/>
              <a:gd name="T14" fmla="*/ 252857 w 7599"/>
              <a:gd name="T15" fmla="*/ 308037 h 6832"/>
              <a:gd name="T16" fmla="*/ 235349 w 7599"/>
              <a:gd name="T17" fmla="*/ 348887 h 6832"/>
              <a:gd name="T18" fmla="*/ 279671 w 7599"/>
              <a:gd name="T19" fmla="*/ 437236 h 6832"/>
              <a:gd name="T20" fmla="*/ 339580 w 7599"/>
              <a:gd name="T21" fmla="*/ 457698 h 6832"/>
              <a:gd name="T22" fmla="*/ 394613 w 7599"/>
              <a:gd name="T23" fmla="*/ 436054 h 6832"/>
              <a:gd name="T24" fmla="*/ 432582 w 7599"/>
              <a:gd name="T25" fmla="*/ 343126 h 6832"/>
              <a:gd name="T26" fmla="*/ 409756 w 7599"/>
              <a:gd name="T27" fmla="*/ 302719 h 6832"/>
              <a:gd name="T28" fmla="*/ 58727 w 7599"/>
              <a:gd name="T29" fmla="*/ 317936 h 6832"/>
              <a:gd name="T30" fmla="*/ 57914 w 7599"/>
              <a:gd name="T31" fmla="*/ 341574 h 6832"/>
              <a:gd name="T32" fmla="*/ 77859 w 7599"/>
              <a:gd name="T33" fmla="*/ 322664 h 6832"/>
              <a:gd name="T34" fmla="*/ 61681 w 7599"/>
              <a:gd name="T35" fmla="*/ 391880 h 6832"/>
              <a:gd name="T36" fmla="*/ 91451 w 7599"/>
              <a:gd name="T37" fmla="*/ 379839 h 6832"/>
              <a:gd name="T38" fmla="*/ 451345 w 7599"/>
              <a:gd name="T39" fmla="*/ 223456 h 6832"/>
              <a:gd name="T40" fmla="*/ 538437 w 7599"/>
              <a:gd name="T41" fmla="*/ 314316 h 6832"/>
              <a:gd name="T42" fmla="*/ 559712 w 7599"/>
              <a:gd name="T43" fmla="*/ 462278 h 6832"/>
              <a:gd name="T44" fmla="*/ 520709 w 7599"/>
              <a:gd name="T45" fmla="*/ 499360 h 6832"/>
              <a:gd name="T46" fmla="*/ 118635 w 7599"/>
              <a:gd name="T47" fmla="*/ 458141 h 6832"/>
              <a:gd name="T48" fmla="*/ 47129 w 7599"/>
              <a:gd name="T49" fmla="*/ 438565 h 6832"/>
              <a:gd name="T50" fmla="*/ 35458 w 7599"/>
              <a:gd name="T51" fmla="*/ 405472 h 6832"/>
              <a:gd name="T52" fmla="*/ 11007 w 7599"/>
              <a:gd name="T53" fmla="*/ 364474 h 6832"/>
              <a:gd name="T54" fmla="*/ 4137 w 7599"/>
              <a:gd name="T55" fmla="*/ 325618 h 6832"/>
              <a:gd name="T56" fmla="*/ 5688 w 7599"/>
              <a:gd name="T57" fmla="*/ 282405 h 6832"/>
              <a:gd name="T58" fmla="*/ 176771 w 7599"/>
              <a:gd name="T59" fmla="*/ 221684 h 6832"/>
              <a:gd name="T60" fmla="*/ 114351 w 7599"/>
              <a:gd name="T61" fmla="*/ 257732 h 6832"/>
              <a:gd name="T62" fmla="*/ 69364 w 7599"/>
              <a:gd name="T63" fmla="*/ 257584 h 6832"/>
              <a:gd name="T64" fmla="*/ 21865 w 7599"/>
              <a:gd name="T65" fmla="*/ 293633 h 6832"/>
              <a:gd name="T66" fmla="*/ 38412 w 7599"/>
              <a:gd name="T67" fmla="*/ 308998 h 6832"/>
              <a:gd name="T68" fmla="*/ 78228 w 7599"/>
              <a:gd name="T69" fmla="*/ 300577 h 6832"/>
              <a:gd name="T70" fmla="*/ 101276 w 7599"/>
              <a:gd name="T71" fmla="*/ 327391 h 6832"/>
              <a:gd name="T72" fmla="*/ 68773 w 7599"/>
              <a:gd name="T73" fmla="*/ 356127 h 6832"/>
              <a:gd name="T74" fmla="*/ 28957 w 7599"/>
              <a:gd name="T75" fmla="*/ 358343 h 6832"/>
              <a:gd name="T76" fmla="*/ 49050 w 7599"/>
              <a:gd name="T77" fmla="*/ 376663 h 6832"/>
              <a:gd name="T78" fmla="*/ 80592 w 7599"/>
              <a:gd name="T79" fmla="*/ 361076 h 6832"/>
              <a:gd name="T80" fmla="*/ 109180 w 7599"/>
              <a:gd name="T81" fmla="*/ 376663 h 6832"/>
              <a:gd name="T82" fmla="*/ 88127 w 7599"/>
              <a:gd name="T83" fmla="*/ 404881 h 6832"/>
              <a:gd name="T84" fmla="*/ 57175 w 7599"/>
              <a:gd name="T85" fmla="*/ 418251 h 6832"/>
              <a:gd name="T86" fmla="*/ 99355 w 7599"/>
              <a:gd name="T87" fmla="*/ 438418 h 6832"/>
              <a:gd name="T88" fmla="*/ 119226 w 7599"/>
              <a:gd name="T89" fmla="*/ 369349 h 6832"/>
              <a:gd name="T90" fmla="*/ 146853 w 7599"/>
              <a:gd name="T91" fmla="*/ 305304 h 6832"/>
              <a:gd name="T92" fmla="*/ 211859 w 7599"/>
              <a:gd name="T93" fmla="*/ 210972 h 6832"/>
              <a:gd name="T94" fmla="*/ 223678 w 7599"/>
              <a:gd name="T95" fmla="*/ 181794 h 6832"/>
              <a:gd name="T96" fmla="*/ 261573 w 7599"/>
              <a:gd name="T97" fmla="*/ 190510 h 6832"/>
              <a:gd name="T98" fmla="*/ 268221 w 7599"/>
              <a:gd name="T99" fmla="*/ 239634 h 6832"/>
              <a:gd name="T100" fmla="*/ 412120 w 7599"/>
              <a:gd name="T101" fmla="*/ 183788 h 6832"/>
              <a:gd name="T102" fmla="*/ 541835 w 7599"/>
              <a:gd name="T103" fmla="*/ 79041 h 6832"/>
              <a:gd name="T104" fmla="*/ 452896 w 7599"/>
              <a:gd name="T105" fmla="*/ 124988 h 6832"/>
              <a:gd name="T106" fmla="*/ 508077 w 7599"/>
              <a:gd name="T107" fmla="*/ 20314 h 6832"/>
              <a:gd name="T108" fmla="*/ 422388 w 7599"/>
              <a:gd name="T109" fmla="*/ 91303 h 6832"/>
              <a:gd name="T110" fmla="*/ 387447 w 7599"/>
              <a:gd name="T111" fmla="*/ 67665 h 6832"/>
              <a:gd name="T112" fmla="*/ 158082 w 7599"/>
              <a:gd name="T113" fmla="*/ 166207 h 6832"/>
              <a:gd name="T114" fmla="*/ 45947 w 7599"/>
              <a:gd name="T115" fmla="*/ 218729 h 6832"/>
              <a:gd name="T116" fmla="*/ 41219 w 7599"/>
              <a:gd name="T117" fmla="*/ 173373 h 6832"/>
              <a:gd name="T118" fmla="*/ 68034 w 7599"/>
              <a:gd name="T119" fmla="*/ 132523 h 6832"/>
              <a:gd name="T120" fmla="*/ 339580 w 7599"/>
              <a:gd name="T121" fmla="*/ 9086 h 6832"/>
              <a:gd name="T122" fmla="*/ 444032 w 7599"/>
              <a:gd name="T123" fmla="*/ 148 h 683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599"/>
              <a:gd name="T187" fmla="*/ 0 h 6832"/>
              <a:gd name="T188" fmla="*/ 7599 w 7599"/>
              <a:gd name="T189" fmla="*/ 6832 h 683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599" h="6832">
                <a:moveTo>
                  <a:pt x="5390" y="4621"/>
                </a:moveTo>
                <a:lnTo>
                  <a:pt x="5390" y="4621"/>
                </a:lnTo>
                <a:lnTo>
                  <a:pt x="5395" y="4651"/>
                </a:lnTo>
                <a:lnTo>
                  <a:pt x="5400" y="4677"/>
                </a:lnTo>
                <a:lnTo>
                  <a:pt x="5406" y="4701"/>
                </a:lnTo>
                <a:lnTo>
                  <a:pt x="5408" y="4728"/>
                </a:lnTo>
                <a:lnTo>
                  <a:pt x="5414" y="4752"/>
                </a:lnTo>
                <a:lnTo>
                  <a:pt x="5416" y="4779"/>
                </a:lnTo>
                <a:lnTo>
                  <a:pt x="5419" y="4803"/>
                </a:lnTo>
                <a:lnTo>
                  <a:pt x="5422" y="4824"/>
                </a:lnTo>
                <a:lnTo>
                  <a:pt x="5427" y="4848"/>
                </a:lnTo>
                <a:lnTo>
                  <a:pt x="5430" y="4870"/>
                </a:lnTo>
                <a:lnTo>
                  <a:pt x="5430" y="4894"/>
                </a:lnTo>
                <a:lnTo>
                  <a:pt x="5432" y="4915"/>
                </a:lnTo>
                <a:lnTo>
                  <a:pt x="5432" y="4936"/>
                </a:lnTo>
                <a:lnTo>
                  <a:pt x="5432" y="4955"/>
                </a:lnTo>
                <a:lnTo>
                  <a:pt x="5432" y="4976"/>
                </a:lnTo>
                <a:lnTo>
                  <a:pt x="5432" y="4995"/>
                </a:lnTo>
                <a:lnTo>
                  <a:pt x="5432" y="5016"/>
                </a:lnTo>
                <a:lnTo>
                  <a:pt x="5432" y="5035"/>
                </a:lnTo>
                <a:lnTo>
                  <a:pt x="5430" y="5054"/>
                </a:lnTo>
                <a:lnTo>
                  <a:pt x="5430" y="5072"/>
                </a:lnTo>
                <a:lnTo>
                  <a:pt x="5427" y="5088"/>
                </a:lnTo>
                <a:lnTo>
                  <a:pt x="5422" y="5107"/>
                </a:lnTo>
                <a:lnTo>
                  <a:pt x="5419" y="5126"/>
                </a:lnTo>
                <a:lnTo>
                  <a:pt x="5416" y="5142"/>
                </a:lnTo>
                <a:lnTo>
                  <a:pt x="5414" y="5158"/>
                </a:lnTo>
                <a:lnTo>
                  <a:pt x="5411" y="5174"/>
                </a:lnTo>
                <a:lnTo>
                  <a:pt x="5406" y="5190"/>
                </a:lnTo>
                <a:lnTo>
                  <a:pt x="5400" y="5206"/>
                </a:lnTo>
                <a:lnTo>
                  <a:pt x="5392" y="5222"/>
                </a:lnTo>
                <a:lnTo>
                  <a:pt x="5387" y="5238"/>
                </a:lnTo>
                <a:lnTo>
                  <a:pt x="5382" y="5254"/>
                </a:lnTo>
                <a:lnTo>
                  <a:pt x="5376" y="5267"/>
                </a:lnTo>
                <a:lnTo>
                  <a:pt x="5366" y="5283"/>
                </a:lnTo>
                <a:lnTo>
                  <a:pt x="5360" y="5299"/>
                </a:lnTo>
                <a:lnTo>
                  <a:pt x="5352" y="5313"/>
                </a:lnTo>
                <a:lnTo>
                  <a:pt x="5342" y="5326"/>
                </a:lnTo>
                <a:lnTo>
                  <a:pt x="5334" y="5342"/>
                </a:lnTo>
                <a:lnTo>
                  <a:pt x="5323" y="5355"/>
                </a:lnTo>
                <a:lnTo>
                  <a:pt x="5312" y="5369"/>
                </a:lnTo>
                <a:lnTo>
                  <a:pt x="5302" y="5379"/>
                </a:lnTo>
                <a:lnTo>
                  <a:pt x="5288" y="5393"/>
                </a:lnTo>
                <a:lnTo>
                  <a:pt x="5278" y="5409"/>
                </a:lnTo>
                <a:lnTo>
                  <a:pt x="5264" y="5422"/>
                </a:lnTo>
                <a:lnTo>
                  <a:pt x="5253" y="5436"/>
                </a:lnTo>
                <a:lnTo>
                  <a:pt x="5237" y="5449"/>
                </a:lnTo>
                <a:lnTo>
                  <a:pt x="5224" y="5462"/>
                </a:lnTo>
                <a:lnTo>
                  <a:pt x="5211" y="5476"/>
                </a:lnTo>
                <a:lnTo>
                  <a:pt x="5195" y="5489"/>
                </a:lnTo>
                <a:lnTo>
                  <a:pt x="5179" y="5502"/>
                </a:lnTo>
                <a:lnTo>
                  <a:pt x="5165" y="5516"/>
                </a:lnTo>
                <a:lnTo>
                  <a:pt x="5147" y="5529"/>
                </a:lnTo>
                <a:lnTo>
                  <a:pt x="5128" y="5542"/>
                </a:lnTo>
                <a:lnTo>
                  <a:pt x="5112" y="5556"/>
                </a:lnTo>
                <a:lnTo>
                  <a:pt x="5093" y="5569"/>
                </a:lnTo>
                <a:lnTo>
                  <a:pt x="5072" y="5582"/>
                </a:lnTo>
                <a:lnTo>
                  <a:pt x="5053" y="5596"/>
                </a:lnTo>
                <a:lnTo>
                  <a:pt x="5035" y="5609"/>
                </a:lnTo>
                <a:lnTo>
                  <a:pt x="5013" y="5625"/>
                </a:lnTo>
                <a:lnTo>
                  <a:pt x="4992" y="5638"/>
                </a:lnTo>
                <a:lnTo>
                  <a:pt x="4968" y="5652"/>
                </a:lnTo>
                <a:lnTo>
                  <a:pt x="4944" y="5665"/>
                </a:lnTo>
                <a:lnTo>
                  <a:pt x="4925" y="5681"/>
                </a:lnTo>
                <a:lnTo>
                  <a:pt x="4901" y="5694"/>
                </a:lnTo>
                <a:lnTo>
                  <a:pt x="4875" y="5711"/>
                </a:lnTo>
                <a:lnTo>
                  <a:pt x="4843" y="5713"/>
                </a:lnTo>
                <a:lnTo>
                  <a:pt x="4811" y="5719"/>
                </a:lnTo>
                <a:lnTo>
                  <a:pt x="4781" y="5721"/>
                </a:lnTo>
                <a:lnTo>
                  <a:pt x="4752" y="5724"/>
                </a:lnTo>
                <a:lnTo>
                  <a:pt x="4723" y="5727"/>
                </a:lnTo>
                <a:lnTo>
                  <a:pt x="4696" y="5729"/>
                </a:lnTo>
                <a:lnTo>
                  <a:pt x="4667" y="5729"/>
                </a:lnTo>
                <a:lnTo>
                  <a:pt x="4640" y="5732"/>
                </a:lnTo>
                <a:lnTo>
                  <a:pt x="4613" y="5735"/>
                </a:lnTo>
                <a:lnTo>
                  <a:pt x="4586" y="5735"/>
                </a:lnTo>
                <a:lnTo>
                  <a:pt x="4562" y="5735"/>
                </a:lnTo>
                <a:lnTo>
                  <a:pt x="4538" y="5737"/>
                </a:lnTo>
                <a:lnTo>
                  <a:pt x="4512" y="5737"/>
                </a:lnTo>
                <a:lnTo>
                  <a:pt x="4488" y="5737"/>
                </a:lnTo>
                <a:lnTo>
                  <a:pt x="4464" y="5737"/>
                </a:lnTo>
                <a:lnTo>
                  <a:pt x="4442" y="5735"/>
                </a:lnTo>
                <a:lnTo>
                  <a:pt x="4418" y="5735"/>
                </a:lnTo>
                <a:lnTo>
                  <a:pt x="4400" y="5732"/>
                </a:lnTo>
                <a:lnTo>
                  <a:pt x="4378" y="5732"/>
                </a:lnTo>
                <a:lnTo>
                  <a:pt x="4354" y="5729"/>
                </a:lnTo>
                <a:lnTo>
                  <a:pt x="4333" y="5727"/>
                </a:lnTo>
                <a:lnTo>
                  <a:pt x="4314" y="5724"/>
                </a:lnTo>
                <a:lnTo>
                  <a:pt x="4296" y="5721"/>
                </a:lnTo>
                <a:lnTo>
                  <a:pt x="4274" y="5716"/>
                </a:lnTo>
                <a:lnTo>
                  <a:pt x="4256" y="5713"/>
                </a:lnTo>
                <a:lnTo>
                  <a:pt x="4240" y="5708"/>
                </a:lnTo>
                <a:lnTo>
                  <a:pt x="4221" y="5702"/>
                </a:lnTo>
                <a:lnTo>
                  <a:pt x="4202" y="5697"/>
                </a:lnTo>
                <a:lnTo>
                  <a:pt x="4186" y="5692"/>
                </a:lnTo>
                <a:lnTo>
                  <a:pt x="4168" y="5686"/>
                </a:lnTo>
                <a:lnTo>
                  <a:pt x="4149" y="5681"/>
                </a:lnTo>
                <a:lnTo>
                  <a:pt x="4136" y="5673"/>
                </a:lnTo>
                <a:lnTo>
                  <a:pt x="4117" y="5665"/>
                </a:lnTo>
                <a:lnTo>
                  <a:pt x="4101" y="5657"/>
                </a:lnTo>
                <a:lnTo>
                  <a:pt x="4085" y="5649"/>
                </a:lnTo>
                <a:lnTo>
                  <a:pt x="4069" y="5641"/>
                </a:lnTo>
                <a:lnTo>
                  <a:pt x="4056" y="5633"/>
                </a:lnTo>
                <a:lnTo>
                  <a:pt x="4040" y="5622"/>
                </a:lnTo>
                <a:lnTo>
                  <a:pt x="4024" y="5612"/>
                </a:lnTo>
                <a:lnTo>
                  <a:pt x="4010" y="5601"/>
                </a:lnTo>
                <a:lnTo>
                  <a:pt x="3994" y="5590"/>
                </a:lnTo>
                <a:lnTo>
                  <a:pt x="3981" y="5580"/>
                </a:lnTo>
                <a:lnTo>
                  <a:pt x="3965" y="5566"/>
                </a:lnTo>
                <a:lnTo>
                  <a:pt x="3951" y="5556"/>
                </a:lnTo>
                <a:lnTo>
                  <a:pt x="3935" y="5542"/>
                </a:lnTo>
                <a:lnTo>
                  <a:pt x="3925" y="5529"/>
                </a:lnTo>
                <a:lnTo>
                  <a:pt x="3909" y="5513"/>
                </a:lnTo>
                <a:lnTo>
                  <a:pt x="3898" y="5500"/>
                </a:lnTo>
                <a:lnTo>
                  <a:pt x="3882" y="5484"/>
                </a:lnTo>
                <a:lnTo>
                  <a:pt x="3866" y="5468"/>
                </a:lnTo>
                <a:lnTo>
                  <a:pt x="3855" y="5452"/>
                </a:lnTo>
                <a:lnTo>
                  <a:pt x="3839" y="5436"/>
                </a:lnTo>
                <a:lnTo>
                  <a:pt x="3829" y="5417"/>
                </a:lnTo>
                <a:lnTo>
                  <a:pt x="3813" y="5403"/>
                </a:lnTo>
                <a:lnTo>
                  <a:pt x="3802" y="5385"/>
                </a:lnTo>
                <a:lnTo>
                  <a:pt x="3786" y="5363"/>
                </a:lnTo>
                <a:lnTo>
                  <a:pt x="3775" y="5345"/>
                </a:lnTo>
                <a:lnTo>
                  <a:pt x="3759" y="5323"/>
                </a:lnTo>
                <a:lnTo>
                  <a:pt x="3749" y="5305"/>
                </a:lnTo>
                <a:lnTo>
                  <a:pt x="3733" y="5283"/>
                </a:lnTo>
                <a:lnTo>
                  <a:pt x="3719" y="5259"/>
                </a:lnTo>
                <a:lnTo>
                  <a:pt x="3706" y="5238"/>
                </a:lnTo>
                <a:lnTo>
                  <a:pt x="3693" y="5214"/>
                </a:lnTo>
                <a:lnTo>
                  <a:pt x="3677" y="5190"/>
                </a:lnTo>
                <a:lnTo>
                  <a:pt x="3645" y="5070"/>
                </a:lnTo>
                <a:lnTo>
                  <a:pt x="3639" y="5048"/>
                </a:lnTo>
                <a:lnTo>
                  <a:pt x="3637" y="5024"/>
                </a:lnTo>
                <a:lnTo>
                  <a:pt x="3629" y="5003"/>
                </a:lnTo>
                <a:lnTo>
                  <a:pt x="3626" y="4979"/>
                </a:lnTo>
                <a:lnTo>
                  <a:pt x="3623" y="4958"/>
                </a:lnTo>
                <a:lnTo>
                  <a:pt x="3621" y="4936"/>
                </a:lnTo>
                <a:lnTo>
                  <a:pt x="3621" y="4915"/>
                </a:lnTo>
                <a:lnTo>
                  <a:pt x="3618" y="4894"/>
                </a:lnTo>
                <a:lnTo>
                  <a:pt x="3618" y="4872"/>
                </a:lnTo>
                <a:lnTo>
                  <a:pt x="3618" y="4851"/>
                </a:lnTo>
                <a:lnTo>
                  <a:pt x="3621" y="4829"/>
                </a:lnTo>
                <a:lnTo>
                  <a:pt x="3621" y="4811"/>
                </a:lnTo>
                <a:lnTo>
                  <a:pt x="3623" y="4789"/>
                </a:lnTo>
                <a:lnTo>
                  <a:pt x="3626" y="4771"/>
                </a:lnTo>
                <a:lnTo>
                  <a:pt x="3629" y="4749"/>
                </a:lnTo>
                <a:lnTo>
                  <a:pt x="3634" y="4731"/>
                </a:lnTo>
                <a:lnTo>
                  <a:pt x="3637" y="4712"/>
                </a:lnTo>
                <a:lnTo>
                  <a:pt x="3642" y="4693"/>
                </a:lnTo>
                <a:lnTo>
                  <a:pt x="3647" y="4675"/>
                </a:lnTo>
                <a:lnTo>
                  <a:pt x="3653" y="4656"/>
                </a:lnTo>
                <a:lnTo>
                  <a:pt x="3661" y="4637"/>
                </a:lnTo>
                <a:lnTo>
                  <a:pt x="3666" y="4619"/>
                </a:lnTo>
                <a:lnTo>
                  <a:pt x="3674" y="4600"/>
                </a:lnTo>
                <a:lnTo>
                  <a:pt x="3679" y="4584"/>
                </a:lnTo>
                <a:lnTo>
                  <a:pt x="3690" y="4568"/>
                </a:lnTo>
                <a:lnTo>
                  <a:pt x="3698" y="4549"/>
                </a:lnTo>
                <a:lnTo>
                  <a:pt x="3706" y="4533"/>
                </a:lnTo>
                <a:lnTo>
                  <a:pt x="3717" y="4517"/>
                </a:lnTo>
                <a:lnTo>
                  <a:pt x="3725" y="4501"/>
                </a:lnTo>
                <a:lnTo>
                  <a:pt x="3738" y="4485"/>
                </a:lnTo>
                <a:lnTo>
                  <a:pt x="3749" y="4469"/>
                </a:lnTo>
                <a:lnTo>
                  <a:pt x="3757" y="4453"/>
                </a:lnTo>
                <a:lnTo>
                  <a:pt x="3770" y="4440"/>
                </a:lnTo>
                <a:lnTo>
                  <a:pt x="3781" y="4424"/>
                </a:lnTo>
                <a:lnTo>
                  <a:pt x="3797" y="4410"/>
                </a:lnTo>
                <a:lnTo>
                  <a:pt x="3807" y="4397"/>
                </a:lnTo>
                <a:lnTo>
                  <a:pt x="3821" y="4384"/>
                </a:lnTo>
                <a:lnTo>
                  <a:pt x="3834" y="4370"/>
                </a:lnTo>
                <a:lnTo>
                  <a:pt x="3850" y="4357"/>
                </a:lnTo>
                <a:lnTo>
                  <a:pt x="3861" y="4344"/>
                </a:lnTo>
                <a:lnTo>
                  <a:pt x="3877" y="4330"/>
                </a:lnTo>
                <a:lnTo>
                  <a:pt x="3890" y="4320"/>
                </a:lnTo>
                <a:lnTo>
                  <a:pt x="3906" y="4306"/>
                </a:lnTo>
                <a:lnTo>
                  <a:pt x="3922" y="4296"/>
                </a:lnTo>
                <a:lnTo>
                  <a:pt x="3938" y="4282"/>
                </a:lnTo>
                <a:lnTo>
                  <a:pt x="3954" y="4271"/>
                </a:lnTo>
                <a:lnTo>
                  <a:pt x="3970" y="4261"/>
                </a:lnTo>
                <a:lnTo>
                  <a:pt x="3986" y="4250"/>
                </a:lnTo>
                <a:lnTo>
                  <a:pt x="4005" y="4242"/>
                </a:lnTo>
                <a:lnTo>
                  <a:pt x="4021" y="4231"/>
                </a:lnTo>
                <a:lnTo>
                  <a:pt x="4037" y="4221"/>
                </a:lnTo>
                <a:lnTo>
                  <a:pt x="4056" y="4213"/>
                </a:lnTo>
                <a:lnTo>
                  <a:pt x="4072" y="4205"/>
                </a:lnTo>
                <a:lnTo>
                  <a:pt x="4090" y="4197"/>
                </a:lnTo>
                <a:lnTo>
                  <a:pt x="4112" y="4189"/>
                </a:lnTo>
                <a:lnTo>
                  <a:pt x="4128" y="4181"/>
                </a:lnTo>
                <a:lnTo>
                  <a:pt x="4146" y="4173"/>
                </a:lnTo>
                <a:lnTo>
                  <a:pt x="4165" y="4165"/>
                </a:lnTo>
                <a:lnTo>
                  <a:pt x="4186" y="4159"/>
                </a:lnTo>
                <a:lnTo>
                  <a:pt x="4202" y="4151"/>
                </a:lnTo>
                <a:lnTo>
                  <a:pt x="4224" y="4146"/>
                </a:lnTo>
                <a:lnTo>
                  <a:pt x="4242" y="4141"/>
                </a:lnTo>
                <a:lnTo>
                  <a:pt x="4261" y="4135"/>
                </a:lnTo>
                <a:lnTo>
                  <a:pt x="4280" y="4130"/>
                </a:lnTo>
                <a:lnTo>
                  <a:pt x="4301" y="4125"/>
                </a:lnTo>
                <a:lnTo>
                  <a:pt x="4322" y="4119"/>
                </a:lnTo>
                <a:lnTo>
                  <a:pt x="4338" y="4117"/>
                </a:lnTo>
                <a:lnTo>
                  <a:pt x="4360" y="4111"/>
                </a:lnTo>
                <a:lnTo>
                  <a:pt x="4381" y="4109"/>
                </a:lnTo>
                <a:lnTo>
                  <a:pt x="4402" y="4106"/>
                </a:lnTo>
                <a:lnTo>
                  <a:pt x="4418" y="4103"/>
                </a:lnTo>
                <a:lnTo>
                  <a:pt x="4440" y="4101"/>
                </a:lnTo>
                <a:lnTo>
                  <a:pt x="4461" y="4101"/>
                </a:lnTo>
                <a:lnTo>
                  <a:pt x="4482" y="4098"/>
                </a:lnTo>
                <a:lnTo>
                  <a:pt x="4504" y="4098"/>
                </a:lnTo>
                <a:lnTo>
                  <a:pt x="4522" y="4095"/>
                </a:lnTo>
                <a:lnTo>
                  <a:pt x="4544" y="4095"/>
                </a:lnTo>
                <a:lnTo>
                  <a:pt x="4562" y="4095"/>
                </a:lnTo>
                <a:lnTo>
                  <a:pt x="4584" y="4095"/>
                </a:lnTo>
                <a:lnTo>
                  <a:pt x="4602" y="4098"/>
                </a:lnTo>
                <a:lnTo>
                  <a:pt x="4624" y="4098"/>
                </a:lnTo>
                <a:lnTo>
                  <a:pt x="4645" y="4101"/>
                </a:lnTo>
                <a:lnTo>
                  <a:pt x="4667" y="4101"/>
                </a:lnTo>
                <a:lnTo>
                  <a:pt x="4683" y="4103"/>
                </a:lnTo>
                <a:lnTo>
                  <a:pt x="4704" y="4106"/>
                </a:lnTo>
                <a:lnTo>
                  <a:pt x="4725" y="4109"/>
                </a:lnTo>
                <a:lnTo>
                  <a:pt x="4747" y="4114"/>
                </a:lnTo>
                <a:lnTo>
                  <a:pt x="4768" y="4117"/>
                </a:lnTo>
                <a:lnTo>
                  <a:pt x="4784" y="4122"/>
                </a:lnTo>
                <a:lnTo>
                  <a:pt x="4805" y="4127"/>
                </a:lnTo>
                <a:lnTo>
                  <a:pt x="4824" y="4133"/>
                </a:lnTo>
                <a:lnTo>
                  <a:pt x="4845" y="4138"/>
                </a:lnTo>
                <a:lnTo>
                  <a:pt x="4864" y="4143"/>
                </a:lnTo>
                <a:lnTo>
                  <a:pt x="4883" y="4149"/>
                </a:lnTo>
                <a:lnTo>
                  <a:pt x="4901" y="4157"/>
                </a:lnTo>
                <a:lnTo>
                  <a:pt x="4920" y="4162"/>
                </a:lnTo>
                <a:lnTo>
                  <a:pt x="4939" y="4170"/>
                </a:lnTo>
                <a:lnTo>
                  <a:pt x="4957" y="4178"/>
                </a:lnTo>
                <a:lnTo>
                  <a:pt x="4979" y="4186"/>
                </a:lnTo>
                <a:lnTo>
                  <a:pt x="4995" y="4197"/>
                </a:lnTo>
                <a:lnTo>
                  <a:pt x="5013" y="4205"/>
                </a:lnTo>
                <a:lnTo>
                  <a:pt x="5032" y="4215"/>
                </a:lnTo>
                <a:lnTo>
                  <a:pt x="5048" y="4223"/>
                </a:lnTo>
                <a:lnTo>
                  <a:pt x="5067" y="4234"/>
                </a:lnTo>
                <a:lnTo>
                  <a:pt x="5083" y="4247"/>
                </a:lnTo>
                <a:lnTo>
                  <a:pt x="5099" y="4258"/>
                </a:lnTo>
                <a:lnTo>
                  <a:pt x="5117" y="4269"/>
                </a:lnTo>
                <a:lnTo>
                  <a:pt x="5131" y="4282"/>
                </a:lnTo>
                <a:lnTo>
                  <a:pt x="5147" y="4296"/>
                </a:lnTo>
                <a:lnTo>
                  <a:pt x="5165" y="4309"/>
                </a:lnTo>
                <a:lnTo>
                  <a:pt x="5179" y="4322"/>
                </a:lnTo>
                <a:lnTo>
                  <a:pt x="5195" y="4336"/>
                </a:lnTo>
                <a:lnTo>
                  <a:pt x="5208" y="4349"/>
                </a:lnTo>
                <a:lnTo>
                  <a:pt x="5224" y="4365"/>
                </a:lnTo>
                <a:lnTo>
                  <a:pt x="5237" y="4381"/>
                </a:lnTo>
                <a:lnTo>
                  <a:pt x="5251" y="4397"/>
                </a:lnTo>
                <a:lnTo>
                  <a:pt x="5267" y="4413"/>
                </a:lnTo>
                <a:lnTo>
                  <a:pt x="5278" y="4429"/>
                </a:lnTo>
                <a:lnTo>
                  <a:pt x="5291" y="4445"/>
                </a:lnTo>
                <a:lnTo>
                  <a:pt x="5304" y="4464"/>
                </a:lnTo>
                <a:lnTo>
                  <a:pt x="5315" y="4482"/>
                </a:lnTo>
                <a:lnTo>
                  <a:pt x="5328" y="4501"/>
                </a:lnTo>
                <a:lnTo>
                  <a:pt x="5339" y="4520"/>
                </a:lnTo>
                <a:lnTo>
                  <a:pt x="5350" y="4538"/>
                </a:lnTo>
                <a:lnTo>
                  <a:pt x="5360" y="4560"/>
                </a:lnTo>
                <a:lnTo>
                  <a:pt x="5368" y="4581"/>
                </a:lnTo>
                <a:lnTo>
                  <a:pt x="5382" y="4600"/>
                </a:lnTo>
                <a:lnTo>
                  <a:pt x="5390" y="4621"/>
                </a:lnTo>
                <a:close/>
                <a:moveTo>
                  <a:pt x="4643" y="3665"/>
                </a:moveTo>
                <a:lnTo>
                  <a:pt x="4643" y="3665"/>
                </a:lnTo>
                <a:lnTo>
                  <a:pt x="4624" y="3665"/>
                </a:lnTo>
                <a:lnTo>
                  <a:pt x="4602" y="3663"/>
                </a:lnTo>
                <a:lnTo>
                  <a:pt x="4586" y="3663"/>
                </a:lnTo>
                <a:lnTo>
                  <a:pt x="4568" y="3663"/>
                </a:lnTo>
                <a:lnTo>
                  <a:pt x="4549" y="3663"/>
                </a:lnTo>
                <a:lnTo>
                  <a:pt x="4533" y="3660"/>
                </a:lnTo>
                <a:lnTo>
                  <a:pt x="4514" y="3660"/>
                </a:lnTo>
                <a:lnTo>
                  <a:pt x="4496" y="3660"/>
                </a:lnTo>
                <a:lnTo>
                  <a:pt x="4480" y="3660"/>
                </a:lnTo>
                <a:lnTo>
                  <a:pt x="4461" y="3663"/>
                </a:lnTo>
                <a:lnTo>
                  <a:pt x="4445" y="3663"/>
                </a:lnTo>
                <a:lnTo>
                  <a:pt x="4429" y="3663"/>
                </a:lnTo>
                <a:lnTo>
                  <a:pt x="4410" y="3665"/>
                </a:lnTo>
                <a:lnTo>
                  <a:pt x="4392" y="3665"/>
                </a:lnTo>
                <a:lnTo>
                  <a:pt x="4378" y="3665"/>
                </a:lnTo>
                <a:lnTo>
                  <a:pt x="4360" y="3668"/>
                </a:lnTo>
                <a:lnTo>
                  <a:pt x="4346" y="3671"/>
                </a:lnTo>
                <a:lnTo>
                  <a:pt x="4328" y="3671"/>
                </a:lnTo>
                <a:lnTo>
                  <a:pt x="4312" y="3673"/>
                </a:lnTo>
                <a:lnTo>
                  <a:pt x="4296" y="3676"/>
                </a:lnTo>
                <a:lnTo>
                  <a:pt x="4280" y="3679"/>
                </a:lnTo>
                <a:lnTo>
                  <a:pt x="4266" y="3681"/>
                </a:lnTo>
                <a:lnTo>
                  <a:pt x="4248" y="3684"/>
                </a:lnTo>
                <a:lnTo>
                  <a:pt x="4232" y="3687"/>
                </a:lnTo>
                <a:lnTo>
                  <a:pt x="4218" y="3689"/>
                </a:lnTo>
                <a:lnTo>
                  <a:pt x="4202" y="3692"/>
                </a:lnTo>
                <a:lnTo>
                  <a:pt x="4189" y="3695"/>
                </a:lnTo>
                <a:lnTo>
                  <a:pt x="4173" y="3700"/>
                </a:lnTo>
                <a:lnTo>
                  <a:pt x="4154" y="3703"/>
                </a:lnTo>
                <a:lnTo>
                  <a:pt x="4141" y="3705"/>
                </a:lnTo>
                <a:lnTo>
                  <a:pt x="4125" y="3711"/>
                </a:lnTo>
                <a:lnTo>
                  <a:pt x="4114" y="3713"/>
                </a:lnTo>
                <a:lnTo>
                  <a:pt x="4098" y="3719"/>
                </a:lnTo>
                <a:lnTo>
                  <a:pt x="4085" y="3724"/>
                </a:lnTo>
                <a:lnTo>
                  <a:pt x="4069" y="3727"/>
                </a:lnTo>
                <a:lnTo>
                  <a:pt x="4056" y="3732"/>
                </a:lnTo>
                <a:lnTo>
                  <a:pt x="4040" y="3738"/>
                </a:lnTo>
                <a:lnTo>
                  <a:pt x="4029" y="3743"/>
                </a:lnTo>
                <a:lnTo>
                  <a:pt x="4013" y="3748"/>
                </a:lnTo>
                <a:lnTo>
                  <a:pt x="3997" y="3754"/>
                </a:lnTo>
                <a:lnTo>
                  <a:pt x="3986" y="3759"/>
                </a:lnTo>
                <a:lnTo>
                  <a:pt x="3970" y="3764"/>
                </a:lnTo>
                <a:lnTo>
                  <a:pt x="3959" y="3770"/>
                </a:lnTo>
                <a:lnTo>
                  <a:pt x="3943" y="3775"/>
                </a:lnTo>
                <a:lnTo>
                  <a:pt x="3917" y="3788"/>
                </a:lnTo>
                <a:lnTo>
                  <a:pt x="3890" y="3802"/>
                </a:lnTo>
                <a:lnTo>
                  <a:pt x="3866" y="3815"/>
                </a:lnTo>
                <a:lnTo>
                  <a:pt x="3842" y="3828"/>
                </a:lnTo>
                <a:lnTo>
                  <a:pt x="3818" y="3842"/>
                </a:lnTo>
                <a:lnTo>
                  <a:pt x="3791" y="3858"/>
                </a:lnTo>
                <a:lnTo>
                  <a:pt x="3767" y="3871"/>
                </a:lnTo>
                <a:lnTo>
                  <a:pt x="3743" y="3887"/>
                </a:lnTo>
                <a:lnTo>
                  <a:pt x="3719" y="3903"/>
                </a:lnTo>
                <a:lnTo>
                  <a:pt x="3695" y="3919"/>
                </a:lnTo>
                <a:lnTo>
                  <a:pt x="3679" y="3930"/>
                </a:lnTo>
                <a:lnTo>
                  <a:pt x="3669" y="3938"/>
                </a:lnTo>
                <a:lnTo>
                  <a:pt x="3658" y="3948"/>
                </a:lnTo>
                <a:lnTo>
                  <a:pt x="3642" y="3956"/>
                </a:lnTo>
                <a:lnTo>
                  <a:pt x="3631" y="3967"/>
                </a:lnTo>
                <a:lnTo>
                  <a:pt x="3618" y="3978"/>
                </a:lnTo>
                <a:lnTo>
                  <a:pt x="3607" y="3986"/>
                </a:lnTo>
                <a:lnTo>
                  <a:pt x="3594" y="3996"/>
                </a:lnTo>
                <a:lnTo>
                  <a:pt x="3583" y="4007"/>
                </a:lnTo>
                <a:lnTo>
                  <a:pt x="3570" y="4018"/>
                </a:lnTo>
                <a:lnTo>
                  <a:pt x="3559" y="4029"/>
                </a:lnTo>
                <a:lnTo>
                  <a:pt x="3546" y="4039"/>
                </a:lnTo>
                <a:lnTo>
                  <a:pt x="3535" y="4050"/>
                </a:lnTo>
                <a:lnTo>
                  <a:pt x="3522" y="4061"/>
                </a:lnTo>
                <a:lnTo>
                  <a:pt x="3514" y="4071"/>
                </a:lnTo>
                <a:lnTo>
                  <a:pt x="3503" y="4082"/>
                </a:lnTo>
                <a:lnTo>
                  <a:pt x="3493" y="4093"/>
                </a:lnTo>
                <a:lnTo>
                  <a:pt x="3482" y="4103"/>
                </a:lnTo>
                <a:lnTo>
                  <a:pt x="3474" y="4114"/>
                </a:lnTo>
                <a:lnTo>
                  <a:pt x="3461" y="4125"/>
                </a:lnTo>
                <a:lnTo>
                  <a:pt x="3453" y="4135"/>
                </a:lnTo>
                <a:lnTo>
                  <a:pt x="3439" y="4149"/>
                </a:lnTo>
                <a:lnTo>
                  <a:pt x="3431" y="4159"/>
                </a:lnTo>
                <a:lnTo>
                  <a:pt x="3423" y="4170"/>
                </a:lnTo>
                <a:lnTo>
                  <a:pt x="3413" y="4181"/>
                </a:lnTo>
                <a:lnTo>
                  <a:pt x="3405" y="4194"/>
                </a:lnTo>
                <a:lnTo>
                  <a:pt x="3397" y="4205"/>
                </a:lnTo>
                <a:lnTo>
                  <a:pt x="3386" y="4215"/>
                </a:lnTo>
                <a:lnTo>
                  <a:pt x="3378" y="4229"/>
                </a:lnTo>
                <a:lnTo>
                  <a:pt x="3370" y="4239"/>
                </a:lnTo>
                <a:lnTo>
                  <a:pt x="3359" y="4253"/>
                </a:lnTo>
                <a:lnTo>
                  <a:pt x="3354" y="4263"/>
                </a:lnTo>
                <a:lnTo>
                  <a:pt x="3346" y="4277"/>
                </a:lnTo>
                <a:lnTo>
                  <a:pt x="3335" y="4287"/>
                </a:lnTo>
                <a:lnTo>
                  <a:pt x="3330" y="4301"/>
                </a:lnTo>
                <a:lnTo>
                  <a:pt x="3322" y="4312"/>
                </a:lnTo>
                <a:lnTo>
                  <a:pt x="3316" y="4325"/>
                </a:lnTo>
                <a:lnTo>
                  <a:pt x="3306" y="4336"/>
                </a:lnTo>
                <a:lnTo>
                  <a:pt x="3300" y="4349"/>
                </a:lnTo>
                <a:lnTo>
                  <a:pt x="3295" y="4360"/>
                </a:lnTo>
                <a:lnTo>
                  <a:pt x="3290" y="4373"/>
                </a:lnTo>
                <a:lnTo>
                  <a:pt x="3282" y="4384"/>
                </a:lnTo>
                <a:lnTo>
                  <a:pt x="3276" y="4397"/>
                </a:lnTo>
                <a:lnTo>
                  <a:pt x="3271" y="4410"/>
                </a:lnTo>
                <a:lnTo>
                  <a:pt x="3266" y="4421"/>
                </a:lnTo>
                <a:lnTo>
                  <a:pt x="3258" y="4434"/>
                </a:lnTo>
                <a:lnTo>
                  <a:pt x="3252" y="4445"/>
                </a:lnTo>
                <a:lnTo>
                  <a:pt x="3250" y="4458"/>
                </a:lnTo>
                <a:lnTo>
                  <a:pt x="3244" y="4469"/>
                </a:lnTo>
                <a:lnTo>
                  <a:pt x="3239" y="4482"/>
                </a:lnTo>
                <a:lnTo>
                  <a:pt x="3236" y="4496"/>
                </a:lnTo>
                <a:lnTo>
                  <a:pt x="3231" y="4506"/>
                </a:lnTo>
                <a:lnTo>
                  <a:pt x="3226" y="4520"/>
                </a:lnTo>
                <a:lnTo>
                  <a:pt x="3223" y="4530"/>
                </a:lnTo>
                <a:lnTo>
                  <a:pt x="3220" y="4544"/>
                </a:lnTo>
                <a:lnTo>
                  <a:pt x="3218" y="4557"/>
                </a:lnTo>
                <a:lnTo>
                  <a:pt x="3212" y="4568"/>
                </a:lnTo>
                <a:lnTo>
                  <a:pt x="3210" y="4581"/>
                </a:lnTo>
                <a:lnTo>
                  <a:pt x="3210" y="4592"/>
                </a:lnTo>
                <a:lnTo>
                  <a:pt x="3204" y="4605"/>
                </a:lnTo>
                <a:lnTo>
                  <a:pt x="3202" y="4616"/>
                </a:lnTo>
                <a:lnTo>
                  <a:pt x="3199" y="4629"/>
                </a:lnTo>
                <a:lnTo>
                  <a:pt x="3199" y="4640"/>
                </a:lnTo>
                <a:lnTo>
                  <a:pt x="3196" y="4653"/>
                </a:lnTo>
                <a:lnTo>
                  <a:pt x="3191" y="4688"/>
                </a:lnTo>
                <a:lnTo>
                  <a:pt x="3186" y="4723"/>
                </a:lnTo>
                <a:lnTo>
                  <a:pt x="3183" y="4755"/>
                </a:lnTo>
                <a:lnTo>
                  <a:pt x="3175" y="4787"/>
                </a:lnTo>
                <a:lnTo>
                  <a:pt x="3172" y="4816"/>
                </a:lnTo>
                <a:lnTo>
                  <a:pt x="3170" y="4845"/>
                </a:lnTo>
                <a:lnTo>
                  <a:pt x="3167" y="4872"/>
                </a:lnTo>
                <a:lnTo>
                  <a:pt x="3164" y="4899"/>
                </a:lnTo>
                <a:lnTo>
                  <a:pt x="3164" y="4926"/>
                </a:lnTo>
                <a:lnTo>
                  <a:pt x="3162" y="4950"/>
                </a:lnTo>
                <a:lnTo>
                  <a:pt x="3162" y="4976"/>
                </a:lnTo>
                <a:lnTo>
                  <a:pt x="3162" y="5000"/>
                </a:lnTo>
                <a:lnTo>
                  <a:pt x="3162" y="5024"/>
                </a:lnTo>
                <a:lnTo>
                  <a:pt x="3164" y="5046"/>
                </a:lnTo>
                <a:lnTo>
                  <a:pt x="3164" y="5070"/>
                </a:lnTo>
                <a:lnTo>
                  <a:pt x="3167" y="5094"/>
                </a:lnTo>
                <a:lnTo>
                  <a:pt x="3170" y="5115"/>
                </a:lnTo>
                <a:lnTo>
                  <a:pt x="3175" y="5139"/>
                </a:lnTo>
                <a:lnTo>
                  <a:pt x="3178" y="5163"/>
                </a:lnTo>
                <a:lnTo>
                  <a:pt x="3186" y="5187"/>
                </a:lnTo>
                <a:lnTo>
                  <a:pt x="3191" y="5211"/>
                </a:lnTo>
                <a:lnTo>
                  <a:pt x="3196" y="5235"/>
                </a:lnTo>
                <a:lnTo>
                  <a:pt x="3204" y="5262"/>
                </a:lnTo>
                <a:lnTo>
                  <a:pt x="3215" y="5286"/>
                </a:lnTo>
                <a:lnTo>
                  <a:pt x="3223" y="5313"/>
                </a:lnTo>
                <a:lnTo>
                  <a:pt x="3231" y="5342"/>
                </a:lnTo>
                <a:lnTo>
                  <a:pt x="3244" y="5371"/>
                </a:lnTo>
                <a:lnTo>
                  <a:pt x="3255" y="5398"/>
                </a:lnTo>
                <a:lnTo>
                  <a:pt x="3268" y="5433"/>
                </a:lnTo>
                <a:lnTo>
                  <a:pt x="3282" y="5462"/>
                </a:lnTo>
                <a:lnTo>
                  <a:pt x="3298" y="5494"/>
                </a:lnTo>
                <a:lnTo>
                  <a:pt x="3311" y="5532"/>
                </a:lnTo>
                <a:lnTo>
                  <a:pt x="3380" y="5636"/>
                </a:lnTo>
                <a:lnTo>
                  <a:pt x="3429" y="5670"/>
                </a:lnTo>
                <a:lnTo>
                  <a:pt x="3477" y="5708"/>
                </a:lnTo>
                <a:lnTo>
                  <a:pt x="3519" y="5740"/>
                </a:lnTo>
                <a:lnTo>
                  <a:pt x="3567" y="5772"/>
                </a:lnTo>
                <a:lnTo>
                  <a:pt x="3613" y="5804"/>
                </a:lnTo>
                <a:lnTo>
                  <a:pt x="3655" y="5833"/>
                </a:lnTo>
                <a:lnTo>
                  <a:pt x="3701" y="5863"/>
                </a:lnTo>
                <a:lnTo>
                  <a:pt x="3722" y="5876"/>
                </a:lnTo>
                <a:lnTo>
                  <a:pt x="3743" y="5892"/>
                </a:lnTo>
                <a:lnTo>
                  <a:pt x="3765" y="5905"/>
                </a:lnTo>
                <a:lnTo>
                  <a:pt x="3786" y="5919"/>
                </a:lnTo>
                <a:lnTo>
                  <a:pt x="3807" y="5929"/>
                </a:lnTo>
                <a:lnTo>
                  <a:pt x="3829" y="5943"/>
                </a:lnTo>
                <a:lnTo>
                  <a:pt x="3850" y="5956"/>
                </a:lnTo>
                <a:lnTo>
                  <a:pt x="3871" y="5967"/>
                </a:lnTo>
                <a:lnTo>
                  <a:pt x="3890" y="5977"/>
                </a:lnTo>
                <a:lnTo>
                  <a:pt x="3909" y="5991"/>
                </a:lnTo>
                <a:lnTo>
                  <a:pt x="3930" y="6002"/>
                </a:lnTo>
                <a:lnTo>
                  <a:pt x="3951" y="6012"/>
                </a:lnTo>
                <a:lnTo>
                  <a:pt x="3970" y="6023"/>
                </a:lnTo>
                <a:lnTo>
                  <a:pt x="3989" y="6034"/>
                </a:lnTo>
                <a:lnTo>
                  <a:pt x="4010" y="6042"/>
                </a:lnTo>
                <a:lnTo>
                  <a:pt x="4032" y="6052"/>
                </a:lnTo>
                <a:lnTo>
                  <a:pt x="4048" y="6060"/>
                </a:lnTo>
                <a:lnTo>
                  <a:pt x="4069" y="6071"/>
                </a:lnTo>
                <a:lnTo>
                  <a:pt x="4088" y="6079"/>
                </a:lnTo>
                <a:lnTo>
                  <a:pt x="4109" y="6087"/>
                </a:lnTo>
                <a:lnTo>
                  <a:pt x="4125" y="6095"/>
                </a:lnTo>
                <a:lnTo>
                  <a:pt x="4146" y="6103"/>
                </a:lnTo>
                <a:lnTo>
                  <a:pt x="4165" y="6111"/>
                </a:lnTo>
                <a:lnTo>
                  <a:pt x="4186" y="6116"/>
                </a:lnTo>
                <a:lnTo>
                  <a:pt x="4202" y="6124"/>
                </a:lnTo>
                <a:lnTo>
                  <a:pt x="4221" y="6130"/>
                </a:lnTo>
                <a:lnTo>
                  <a:pt x="4240" y="6135"/>
                </a:lnTo>
                <a:lnTo>
                  <a:pt x="4258" y="6143"/>
                </a:lnTo>
                <a:lnTo>
                  <a:pt x="4277" y="6148"/>
                </a:lnTo>
                <a:lnTo>
                  <a:pt x="4296" y="6154"/>
                </a:lnTo>
                <a:lnTo>
                  <a:pt x="4312" y="6159"/>
                </a:lnTo>
                <a:lnTo>
                  <a:pt x="4330" y="6162"/>
                </a:lnTo>
                <a:lnTo>
                  <a:pt x="4349" y="6167"/>
                </a:lnTo>
                <a:lnTo>
                  <a:pt x="4365" y="6172"/>
                </a:lnTo>
                <a:lnTo>
                  <a:pt x="4384" y="6175"/>
                </a:lnTo>
                <a:lnTo>
                  <a:pt x="4402" y="6178"/>
                </a:lnTo>
                <a:lnTo>
                  <a:pt x="4418" y="6180"/>
                </a:lnTo>
                <a:lnTo>
                  <a:pt x="4437" y="6183"/>
                </a:lnTo>
                <a:lnTo>
                  <a:pt x="4456" y="6186"/>
                </a:lnTo>
                <a:lnTo>
                  <a:pt x="4472" y="6188"/>
                </a:lnTo>
                <a:lnTo>
                  <a:pt x="4490" y="6191"/>
                </a:lnTo>
                <a:lnTo>
                  <a:pt x="4509" y="6194"/>
                </a:lnTo>
                <a:lnTo>
                  <a:pt x="4525" y="6194"/>
                </a:lnTo>
                <a:lnTo>
                  <a:pt x="4544" y="6194"/>
                </a:lnTo>
                <a:lnTo>
                  <a:pt x="4562" y="6196"/>
                </a:lnTo>
                <a:lnTo>
                  <a:pt x="4581" y="6196"/>
                </a:lnTo>
                <a:lnTo>
                  <a:pt x="4597" y="6196"/>
                </a:lnTo>
                <a:lnTo>
                  <a:pt x="4613" y="6196"/>
                </a:lnTo>
                <a:lnTo>
                  <a:pt x="4629" y="6194"/>
                </a:lnTo>
                <a:lnTo>
                  <a:pt x="4648" y="6194"/>
                </a:lnTo>
                <a:lnTo>
                  <a:pt x="4667" y="6194"/>
                </a:lnTo>
                <a:lnTo>
                  <a:pt x="4683" y="6191"/>
                </a:lnTo>
                <a:lnTo>
                  <a:pt x="4699" y="6188"/>
                </a:lnTo>
                <a:lnTo>
                  <a:pt x="4717" y="6188"/>
                </a:lnTo>
                <a:lnTo>
                  <a:pt x="4733" y="6186"/>
                </a:lnTo>
                <a:lnTo>
                  <a:pt x="4752" y="6183"/>
                </a:lnTo>
                <a:lnTo>
                  <a:pt x="4768" y="6180"/>
                </a:lnTo>
                <a:lnTo>
                  <a:pt x="4784" y="6175"/>
                </a:lnTo>
                <a:lnTo>
                  <a:pt x="4803" y="6172"/>
                </a:lnTo>
                <a:lnTo>
                  <a:pt x="4821" y="6170"/>
                </a:lnTo>
                <a:lnTo>
                  <a:pt x="4835" y="6164"/>
                </a:lnTo>
                <a:lnTo>
                  <a:pt x="4853" y="6159"/>
                </a:lnTo>
                <a:lnTo>
                  <a:pt x="4872" y="6154"/>
                </a:lnTo>
                <a:lnTo>
                  <a:pt x="4888" y="6148"/>
                </a:lnTo>
                <a:lnTo>
                  <a:pt x="4907" y="6143"/>
                </a:lnTo>
                <a:lnTo>
                  <a:pt x="4920" y="6138"/>
                </a:lnTo>
                <a:lnTo>
                  <a:pt x="4939" y="6132"/>
                </a:lnTo>
                <a:lnTo>
                  <a:pt x="4957" y="6124"/>
                </a:lnTo>
                <a:lnTo>
                  <a:pt x="4973" y="6119"/>
                </a:lnTo>
                <a:lnTo>
                  <a:pt x="4989" y="6111"/>
                </a:lnTo>
                <a:lnTo>
                  <a:pt x="5008" y="6103"/>
                </a:lnTo>
                <a:lnTo>
                  <a:pt x="5024" y="6098"/>
                </a:lnTo>
                <a:lnTo>
                  <a:pt x="5043" y="6090"/>
                </a:lnTo>
                <a:lnTo>
                  <a:pt x="5061" y="6079"/>
                </a:lnTo>
                <a:lnTo>
                  <a:pt x="5075" y="6071"/>
                </a:lnTo>
                <a:lnTo>
                  <a:pt x="5093" y="6063"/>
                </a:lnTo>
                <a:lnTo>
                  <a:pt x="5112" y="6052"/>
                </a:lnTo>
                <a:lnTo>
                  <a:pt x="5128" y="6044"/>
                </a:lnTo>
                <a:lnTo>
                  <a:pt x="5147" y="6034"/>
                </a:lnTo>
                <a:lnTo>
                  <a:pt x="5165" y="6023"/>
                </a:lnTo>
                <a:lnTo>
                  <a:pt x="5181" y="6012"/>
                </a:lnTo>
                <a:lnTo>
                  <a:pt x="5200" y="6002"/>
                </a:lnTo>
                <a:lnTo>
                  <a:pt x="5219" y="5991"/>
                </a:lnTo>
                <a:lnTo>
                  <a:pt x="5235" y="5980"/>
                </a:lnTo>
                <a:lnTo>
                  <a:pt x="5253" y="5967"/>
                </a:lnTo>
                <a:lnTo>
                  <a:pt x="5272" y="5956"/>
                </a:lnTo>
                <a:lnTo>
                  <a:pt x="5288" y="5943"/>
                </a:lnTo>
                <a:lnTo>
                  <a:pt x="5307" y="5929"/>
                </a:lnTo>
                <a:lnTo>
                  <a:pt x="5326" y="5916"/>
                </a:lnTo>
                <a:lnTo>
                  <a:pt x="5342" y="5903"/>
                </a:lnTo>
                <a:lnTo>
                  <a:pt x="5360" y="5889"/>
                </a:lnTo>
                <a:lnTo>
                  <a:pt x="5379" y="5876"/>
                </a:lnTo>
                <a:lnTo>
                  <a:pt x="5395" y="5863"/>
                </a:lnTo>
                <a:lnTo>
                  <a:pt x="5416" y="5847"/>
                </a:lnTo>
                <a:lnTo>
                  <a:pt x="5435" y="5831"/>
                </a:lnTo>
                <a:lnTo>
                  <a:pt x="5454" y="5817"/>
                </a:lnTo>
                <a:lnTo>
                  <a:pt x="5470" y="5801"/>
                </a:lnTo>
                <a:lnTo>
                  <a:pt x="5491" y="5785"/>
                </a:lnTo>
                <a:lnTo>
                  <a:pt x="5510" y="5769"/>
                </a:lnTo>
                <a:lnTo>
                  <a:pt x="5526" y="5753"/>
                </a:lnTo>
                <a:lnTo>
                  <a:pt x="5547" y="5735"/>
                </a:lnTo>
                <a:lnTo>
                  <a:pt x="5566" y="5719"/>
                </a:lnTo>
                <a:lnTo>
                  <a:pt x="5603" y="5684"/>
                </a:lnTo>
                <a:lnTo>
                  <a:pt x="5643" y="5646"/>
                </a:lnTo>
                <a:lnTo>
                  <a:pt x="5683" y="5609"/>
                </a:lnTo>
                <a:lnTo>
                  <a:pt x="5723" y="5569"/>
                </a:lnTo>
                <a:lnTo>
                  <a:pt x="5763" y="5529"/>
                </a:lnTo>
                <a:lnTo>
                  <a:pt x="5806" y="5486"/>
                </a:lnTo>
                <a:lnTo>
                  <a:pt x="5854" y="5382"/>
                </a:lnTo>
                <a:lnTo>
                  <a:pt x="5859" y="5337"/>
                </a:lnTo>
                <a:lnTo>
                  <a:pt x="5864" y="5289"/>
                </a:lnTo>
                <a:lnTo>
                  <a:pt x="5867" y="5243"/>
                </a:lnTo>
                <a:lnTo>
                  <a:pt x="5870" y="5198"/>
                </a:lnTo>
                <a:lnTo>
                  <a:pt x="5875" y="5153"/>
                </a:lnTo>
                <a:lnTo>
                  <a:pt x="5878" y="5110"/>
                </a:lnTo>
                <a:lnTo>
                  <a:pt x="5881" y="5067"/>
                </a:lnTo>
                <a:lnTo>
                  <a:pt x="5881" y="5024"/>
                </a:lnTo>
                <a:lnTo>
                  <a:pt x="5881" y="4984"/>
                </a:lnTo>
                <a:lnTo>
                  <a:pt x="5881" y="4947"/>
                </a:lnTo>
                <a:lnTo>
                  <a:pt x="5881" y="4907"/>
                </a:lnTo>
                <a:lnTo>
                  <a:pt x="5881" y="4870"/>
                </a:lnTo>
                <a:lnTo>
                  <a:pt x="5878" y="4832"/>
                </a:lnTo>
                <a:lnTo>
                  <a:pt x="5878" y="4797"/>
                </a:lnTo>
                <a:lnTo>
                  <a:pt x="5875" y="4779"/>
                </a:lnTo>
                <a:lnTo>
                  <a:pt x="5875" y="4763"/>
                </a:lnTo>
                <a:lnTo>
                  <a:pt x="5870" y="4744"/>
                </a:lnTo>
                <a:lnTo>
                  <a:pt x="5867" y="4728"/>
                </a:lnTo>
                <a:lnTo>
                  <a:pt x="5867" y="4709"/>
                </a:lnTo>
                <a:lnTo>
                  <a:pt x="5864" y="4693"/>
                </a:lnTo>
                <a:lnTo>
                  <a:pt x="5862" y="4677"/>
                </a:lnTo>
                <a:lnTo>
                  <a:pt x="5859" y="4661"/>
                </a:lnTo>
                <a:lnTo>
                  <a:pt x="5856" y="4645"/>
                </a:lnTo>
                <a:lnTo>
                  <a:pt x="5854" y="4629"/>
                </a:lnTo>
                <a:lnTo>
                  <a:pt x="5851" y="4613"/>
                </a:lnTo>
                <a:lnTo>
                  <a:pt x="5846" y="4597"/>
                </a:lnTo>
                <a:lnTo>
                  <a:pt x="5843" y="4581"/>
                </a:lnTo>
                <a:lnTo>
                  <a:pt x="5840" y="4568"/>
                </a:lnTo>
                <a:lnTo>
                  <a:pt x="5835" y="4552"/>
                </a:lnTo>
                <a:lnTo>
                  <a:pt x="5832" y="4538"/>
                </a:lnTo>
                <a:lnTo>
                  <a:pt x="5830" y="4522"/>
                </a:lnTo>
                <a:lnTo>
                  <a:pt x="5824" y="4509"/>
                </a:lnTo>
                <a:lnTo>
                  <a:pt x="5819" y="4493"/>
                </a:lnTo>
                <a:lnTo>
                  <a:pt x="5814" y="4480"/>
                </a:lnTo>
                <a:lnTo>
                  <a:pt x="5808" y="4466"/>
                </a:lnTo>
                <a:lnTo>
                  <a:pt x="5803" y="4453"/>
                </a:lnTo>
                <a:lnTo>
                  <a:pt x="5800" y="4437"/>
                </a:lnTo>
                <a:lnTo>
                  <a:pt x="5792" y="4424"/>
                </a:lnTo>
                <a:lnTo>
                  <a:pt x="5787" y="4410"/>
                </a:lnTo>
                <a:lnTo>
                  <a:pt x="5782" y="4397"/>
                </a:lnTo>
                <a:lnTo>
                  <a:pt x="5776" y="4384"/>
                </a:lnTo>
                <a:lnTo>
                  <a:pt x="5766" y="4373"/>
                </a:lnTo>
                <a:lnTo>
                  <a:pt x="5760" y="4360"/>
                </a:lnTo>
                <a:lnTo>
                  <a:pt x="5755" y="4346"/>
                </a:lnTo>
                <a:lnTo>
                  <a:pt x="5750" y="4333"/>
                </a:lnTo>
                <a:lnTo>
                  <a:pt x="5739" y="4322"/>
                </a:lnTo>
                <a:lnTo>
                  <a:pt x="5734" y="4309"/>
                </a:lnTo>
                <a:lnTo>
                  <a:pt x="5726" y="4298"/>
                </a:lnTo>
                <a:lnTo>
                  <a:pt x="5718" y="4285"/>
                </a:lnTo>
                <a:lnTo>
                  <a:pt x="5707" y="4274"/>
                </a:lnTo>
                <a:lnTo>
                  <a:pt x="5702" y="4261"/>
                </a:lnTo>
                <a:lnTo>
                  <a:pt x="5694" y="4250"/>
                </a:lnTo>
                <a:lnTo>
                  <a:pt x="5683" y="4239"/>
                </a:lnTo>
                <a:lnTo>
                  <a:pt x="5675" y="4226"/>
                </a:lnTo>
                <a:lnTo>
                  <a:pt x="5667" y="4215"/>
                </a:lnTo>
                <a:lnTo>
                  <a:pt x="5654" y="4205"/>
                </a:lnTo>
                <a:lnTo>
                  <a:pt x="5646" y="4194"/>
                </a:lnTo>
                <a:lnTo>
                  <a:pt x="5638" y="4183"/>
                </a:lnTo>
                <a:lnTo>
                  <a:pt x="5624" y="4173"/>
                </a:lnTo>
                <a:lnTo>
                  <a:pt x="5616" y="4162"/>
                </a:lnTo>
                <a:lnTo>
                  <a:pt x="5603" y="4151"/>
                </a:lnTo>
                <a:lnTo>
                  <a:pt x="5592" y="4141"/>
                </a:lnTo>
                <a:lnTo>
                  <a:pt x="5579" y="4130"/>
                </a:lnTo>
                <a:lnTo>
                  <a:pt x="5571" y="4119"/>
                </a:lnTo>
                <a:lnTo>
                  <a:pt x="5560" y="4109"/>
                </a:lnTo>
                <a:lnTo>
                  <a:pt x="5547" y="4098"/>
                </a:lnTo>
                <a:lnTo>
                  <a:pt x="5534" y="4087"/>
                </a:lnTo>
                <a:lnTo>
                  <a:pt x="5520" y="4079"/>
                </a:lnTo>
                <a:lnTo>
                  <a:pt x="5510" y="4069"/>
                </a:lnTo>
                <a:lnTo>
                  <a:pt x="5496" y="4058"/>
                </a:lnTo>
                <a:lnTo>
                  <a:pt x="5483" y="4047"/>
                </a:lnTo>
                <a:lnTo>
                  <a:pt x="5470" y="4039"/>
                </a:lnTo>
                <a:lnTo>
                  <a:pt x="5456" y="4029"/>
                </a:lnTo>
                <a:lnTo>
                  <a:pt x="5440" y="4021"/>
                </a:lnTo>
                <a:lnTo>
                  <a:pt x="5427" y="4010"/>
                </a:lnTo>
                <a:lnTo>
                  <a:pt x="5411" y="4002"/>
                </a:lnTo>
                <a:lnTo>
                  <a:pt x="5395" y="3991"/>
                </a:lnTo>
                <a:lnTo>
                  <a:pt x="5382" y="3983"/>
                </a:lnTo>
                <a:lnTo>
                  <a:pt x="5366" y="3972"/>
                </a:lnTo>
                <a:lnTo>
                  <a:pt x="5352" y="3964"/>
                </a:lnTo>
                <a:lnTo>
                  <a:pt x="5334" y="3954"/>
                </a:lnTo>
                <a:lnTo>
                  <a:pt x="5318" y="3946"/>
                </a:lnTo>
                <a:lnTo>
                  <a:pt x="5302" y="3935"/>
                </a:lnTo>
                <a:lnTo>
                  <a:pt x="5286" y="3927"/>
                </a:lnTo>
                <a:lnTo>
                  <a:pt x="5270" y="3919"/>
                </a:lnTo>
                <a:lnTo>
                  <a:pt x="5251" y="3908"/>
                </a:lnTo>
                <a:lnTo>
                  <a:pt x="5216" y="3892"/>
                </a:lnTo>
                <a:lnTo>
                  <a:pt x="5179" y="3874"/>
                </a:lnTo>
                <a:lnTo>
                  <a:pt x="5141" y="3858"/>
                </a:lnTo>
                <a:lnTo>
                  <a:pt x="5101" y="3839"/>
                </a:lnTo>
                <a:lnTo>
                  <a:pt x="5061" y="3823"/>
                </a:lnTo>
                <a:lnTo>
                  <a:pt x="5019" y="3804"/>
                </a:lnTo>
                <a:lnTo>
                  <a:pt x="4979" y="3788"/>
                </a:lnTo>
                <a:lnTo>
                  <a:pt x="4933" y="3770"/>
                </a:lnTo>
                <a:lnTo>
                  <a:pt x="4888" y="3754"/>
                </a:lnTo>
                <a:lnTo>
                  <a:pt x="4840" y="3735"/>
                </a:lnTo>
                <a:lnTo>
                  <a:pt x="4795" y="3719"/>
                </a:lnTo>
                <a:lnTo>
                  <a:pt x="4744" y="3700"/>
                </a:lnTo>
                <a:lnTo>
                  <a:pt x="4693" y="3684"/>
                </a:lnTo>
                <a:lnTo>
                  <a:pt x="4643" y="3665"/>
                </a:lnTo>
                <a:close/>
                <a:moveTo>
                  <a:pt x="888" y="4279"/>
                </a:moveTo>
                <a:lnTo>
                  <a:pt x="888" y="4279"/>
                </a:lnTo>
                <a:lnTo>
                  <a:pt x="867" y="4282"/>
                </a:lnTo>
                <a:lnTo>
                  <a:pt x="848" y="4287"/>
                </a:lnTo>
                <a:lnTo>
                  <a:pt x="832" y="4293"/>
                </a:lnTo>
                <a:lnTo>
                  <a:pt x="814" y="4298"/>
                </a:lnTo>
                <a:lnTo>
                  <a:pt x="795" y="4304"/>
                </a:lnTo>
                <a:lnTo>
                  <a:pt x="776" y="4309"/>
                </a:lnTo>
                <a:lnTo>
                  <a:pt x="763" y="4314"/>
                </a:lnTo>
                <a:lnTo>
                  <a:pt x="744" y="4322"/>
                </a:lnTo>
                <a:lnTo>
                  <a:pt x="731" y="4328"/>
                </a:lnTo>
                <a:lnTo>
                  <a:pt x="715" y="4336"/>
                </a:lnTo>
                <a:lnTo>
                  <a:pt x="702" y="4341"/>
                </a:lnTo>
                <a:lnTo>
                  <a:pt x="688" y="4349"/>
                </a:lnTo>
                <a:lnTo>
                  <a:pt x="675" y="4357"/>
                </a:lnTo>
                <a:lnTo>
                  <a:pt x="662" y="4365"/>
                </a:lnTo>
                <a:lnTo>
                  <a:pt x="651" y="4376"/>
                </a:lnTo>
                <a:lnTo>
                  <a:pt x="638" y="4384"/>
                </a:lnTo>
                <a:lnTo>
                  <a:pt x="627" y="4392"/>
                </a:lnTo>
                <a:lnTo>
                  <a:pt x="614" y="4402"/>
                </a:lnTo>
                <a:lnTo>
                  <a:pt x="603" y="4413"/>
                </a:lnTo>
                <a:lnTo>
                  <a:pt x="590" y="4424"/>
                </a:lnTo>
                <a:lnTo>
                  <a:pt x="579" y="4434"/>
                </a:lnTo>
                <a:lnTo>
                  <a:pt x="571" y="4445"/>
                </a:lnTo>
                <a:lnTo>
                  <a:pt x="558" y="4456"/>
                </a:lnTo>
                <a:lnTo>
                  <a:pt x="550" y="4469"/>
                </a:lnTo>
                <a:lnTo>
                  <a:pt x="539" y="4480"/>
                </a:lnTo>
                <a:lnTo>
                  <a:pt x="528" y="4493"/>
                </a:lnTo>
                <a:lnTo>
                  <a:pt x="520" y="4506"/>
                </a:lnTo>
                <a:lnTo>
                  <a:pt x="510" y="4520"/>
                </a:lnTo>
                <a:lnTo>
                  <a:pt x="502" y="4533"/>
                </a:lnTo>
                <a:lnTo>
                  <a:pt x="494" y="4546"/>
                </a:lnTo>
                <a:lnTo>
                  <a:pt x="480" y="4562"/>
                </a:lnTo>
                <a:lnTo>
                  <a:pt x="472" y="4579"/>
                </a:lnTo>
                <a:lnTo>
                  <a:pt x="512" y="4587"/>
                </a:lnTo>
                <a:lnTo>
                  <a:pt x="555" y="4595"/>
                </a:lnTo>
                <a:lnTo>
                  <a:pt x="576" y="4600"/>
                </a:lnTo>
                <a:lnTo>
                  <a:pt x="598" y="4603"/>
                </a:lnTo>
                <a:lnTo>
                  <a:pt x="616" y="4608"/>
                </a:lnTo>
                <a:lnTo>
                  <a:pt x="638" y="4611"/>
                </a:lnTo>
                <a:lnTo>
                  <a:pt x="659" y="4616"/>
                </a:lnTo>
                <a:lnTo>
                  <a:pt x="680" y="4619"/>
                </a:lnTo>
                <a:lnTo>
                  <a:pt x="702" y="4621"/>
                </a:lnTo>
                <a:lnTo>
                  <a:pt x="720" y="4621"/>
                </a:lnTo>
                <a:lnTo>
                  <a:pt x="742" y="4624"/>
                </a:lnTo>
                <a:lnTo>
                  <a:pt x="755" y="4624"/>
                </a:lnTo>
                <a:lnTo>
                  <a:pt x="763" y="4624"/>
                </a:lnTo>
                <a:lnTo>
                  <a:pt x="771" y="4624"/>
                </a:lnTo>
                <a:lnTo>
                  <a:pt x="784" y="4624"/>
                </a:lnTo>
                <a:lnTo>
                  <a:pt x="792" y="4624"/>
                </a:lnTo>
                <a:lnTo>
                  <a:pt x="800" y="4624"/>
                </a:lnTo>
                <a:lnTo>
                  <a:pt x="814" y="4624"/>
                </a:lnTo>
                <a:lnTo>
                  <a:pt x="822" y="4624"/>
                </a:lnTo>
                <a:lnTo>
                  <a:pt x="832" y="4621"/>
                </a:lnTo>
                <a:lnTo>
                  <a:pt x="843" y="4621"/>
                </a:lnTo>
                <a:lnTo>
                  <a:pt x="851" y="4619"/>
                </a:lnTo>
                <a:lnTo>
                  <a:pt x="862" y="4616"/>
                </a:lnTo>
                <a:lnTo>
                  <a:pt x="870" y="4616"/>
                </a:lnTo>
                <a:lnTo>
                  <a:pt x="878" y="4613"/>
                </a:lnTo>
                <a:lnTo>
                  <a:pt x="891" y="4611"/>
                </a:lnTo>
                <a:lnTo>
                  <a:pt x="899" y="4608"/>
                </a:lnTo>
                <a:lnTo>
                  <a:pt x="907" y="4605"/>
                </a:lnTo>
                <a:lnTo>
                  <a:pt x="918" y="4600"/>
                </a:lnTo>
                <a:lnTo>
                  <a:pt x="926" y="4597"/>
                </a:lnTo>
                <a:lnTo>
                  <a:pt x="934" y="4592"/>
                </a:lnTo>
                <a:lnTo>
                  <a:pt x="945" y="4589"/>
                </a:lnTo>
                <a:lnTo>
                  <a:pt x="953" y="4584"/>
                </a:lnTo>
                <a:lnTo>
                  <a:pt x="958" y="4579"/>
                </a:lnTo>
                <a:lnTo>
                  <a:pt x="969" y="4573"/>
                </a:lnTo>
                <a:lnTo>
                  <a:pt x="977" y="4568"/>
                </a:lnTo>
                <a:lnTo>
                  <a:pt x="985" y="4562"/>
                </a:lnTo>
                <a:lnTo>
                  <a:pt x="993" y="4554"/>
                </a:lnTo>
                <a:lnTo>
                  <a:pt x="1001" y="4549"/>
                </a:lnTo>
                <a:lnTo>
                  <a:pt x="1009" y="4541"/>
                </a:lnTo>
                <a:lnTo>
                  <a:pt x="1014" y="4533"/>
                </a:lnTo>
                <a:lnTo>
                  <a:pt x="1025" y="4525"/>
                </a:lnTo>
                <a:lnTo>
                  <a:pt x="1030" y="4517"/>
                </a:lnTo>
                <a:lnTo>
                  <a:pt x="1038" y="4509"/>
                </a:lnTo>
                <a:lnTo>
                  <a:pt x="1046" y="4498"/>
                </a:lnTo>
                <a:lnTo>
                  <a:pt x="1051" y="4490"/>
                </a:lnTo>
                <a:lnTo>
                  <a:pt x="1057" y="4480"/>
                </a:lnTo>
                <a:lnTo>
                  <a:pt x="1065" y="4469"/>
                </a:lnTo>
                <a:lnTo>
                  <a:pt x="1073" y="4458"/>
                </a:lnTo>
                <a:lnTo>
                  <a:pt x="1067" y="4448"/>
                </a:lnTo>
                <a:lnTo>
                  <a:pt x="1065" y="4437"/>
                </a:lnTo>
                <a:lnTo>
                  <a:pt x="1062" y="4426"/>
                </a:lnTo>
                <a:lnTo>
                  <a:pt x="1059" y="4416"/>
                </a:lnTo>
                <a:lnTo>
                  <a:pt x="1059" y="4408"/>
                </a:lnTo>
                <a:lnTo>
                  <a:pt x="1057" y="4397"/>
                </a:lnTo>
                <a:lnTo>
                  <a:pt x="1057" y="4381"/>
                </a:lnTo>
                <a:lnTo>
                  <a:pt x="1054" y="4368"/>
                </a:lnTo>
                <a:lnTo>
                  <a:pt x="1054" y="4354"/>
                </a:lnTo>
                <a:lnTo>
                  <a:pt x="1054" y="4346"/>
                </a:lnTo>
                <a:lnTo>
                  <a:pt x="1054" y="4338"/>
                </a:lnTo>
                <a:lnTo>
                  <a:pt x="888" y="4279"/>
                </a:lnTo>
                <a:close/>
                <a:moveTo>
                  <a:pt x="1086" y="5102"/>
                </a:moveTo>
                <a:lnTo>
                  <a:pt x="1086" y="5102"/>
                </a:lnTo>
                <a:lnTo>
                  <a:pt x="1075" y="5102"/>
                </a:lnTo>
                <a:lnTo>
                  <a:pt x="1059" y="5104"/>
                </a:lnTo>
                <a:lnTo>
                  <a:pt x="1049" y="5107"/>
                </a:lnTo>
                <a:lnTo>
                  <a:pt x="1033" y="5110"/>
                </a:lnTo>
                <a:lnTo>
                  <a:pt x="1022" y="5112"/>
                </a:lnTo>
                <a:lnTo>
                  <a:pt x="1009" y="5115"/>
                </a:lnTo>
                <a:lnTo>
                  <a:pt x="998" y="5120"/>
                </a:lnTo>
                <a:lnTo>
                  <a:pt x="987" y="5126"/>
                </a:lnTo>
                <a:lnTo>
                  <a:pt x="977" y="5128"/>
                </a:lnTo>
                <a:lnTo>
                  <a:pt x="966" y="5134"/>
                </a:lnTo>
                <a:lnTo>
                  <a:pt x="955" y="5139"/>
                </a:lnTo>
                <a:lnTo>
                  <a:pt x="947" y="5145"/>
                </a:lnTo>
                <a:lnTo>
                  <a:pt x="939" y="5150"/>
                </a:lnTo>
                <a:lnTo>
                  <a:pt x="929" y="5158"/>
                </a:lnTo>
                <a:lnTo>
                  <a:pt x="921" y="5163"/>
                </a:lnTo>
                <a:lnTo>
                  <a:pt x="913" y="5169"/>
                </a:lnTo>
                <a:lnTo>
                  <a:pt x="902" y="5177"/>
                </a:lnTo>
                <a:lnTo>
                  <a:pt x="897" y="5185"/>
                </a:lnTo>
                <a:lnTo>
                  <a:pt x="888" y="5190"/>
                </a:lnTo>
                <a:lnTo>
                  <a:pt x="880" y="5198"/>
                </a:lnTo>
                <a:lnTo>
                  <a:pt x="872" y="5206"/>
                </a:lnTo>
                <a:lnTo>
                  <a:pt x="867" y="5214"/>
                </a:lnTo>
                <a:lnTo>
                  <a:pt x="862" y="5222"/>
                </a:lnTo>
                <a:lnTo>
                  <a:pt x="854" y="5230"/>
                </a:lnTo>
                <a:lnTo>
                  <a:pt x="851" y="5238"/>
                </a:lnTo>
                <a:lnTo>
                  <a:pt x="846" y="5246"/>
                </a:lnTo>
                <a:lnTo>
                  <a:pt x="840" y="5254"/>
                </a:lnTo>
                <a:lnTo>
                  <a:pt x="838" y="5262"/>
                </a:lnTo>
                <a:lnTo>
                  <a:pt x="832" y="5270"/>
                </a:lnTo>
                <a:lnTo>
                  <a:pt x="827" y="5278"/>
                </a:lnTo>
                <a:lnTo>
                  <a:pt x="824" y="5286"/>
                </a:lnTo>
                <a:lnTo>
                  <a:pt x="822" y="5294"/>
                </a:lnTo>
                <a:lnTo>
                  <a:pt x="827" y="5299"/>
                </a:lnTo>
                <a:lnTo>
                  <a:pt x="835" y="5305"/>
                </a:lnTo>
                <a:lnTo>
                  <a:pt x="843" y="5307"/>
                </a:lnTo>
                <a:lnTo>
                  <a:pt x="848" y="5313"/>
                </a:lnTo>
                <a:lnTo>
                  <a:pt x="859" y="5315"/>
                </a:lnTo>
                <a:lnTo>
                  <a:pt x="864" y="5315"/>
                </a:lnTo>
                <a:lnTo>
                  <a:pt x="870" y="5321"/>
                </a:lnTo>
                <a:lnTo>
                  <a:pt x="878" y="5323"/>
                </a:lnTo>
                <a:lnTo>
                  <a:pt x="886" y="5326"/>
                </a:lnTo>
                <a:lnTo>
                  <a:pt x="891" y="5329"/>
                </a:lnTo>
                <a:lnTo>
                  <a:pt x="899" y="5331"/>
                </a:lnTo>
                <a:lnTo>
                  <a:pt x="905" y="5334"/>
                </a:lnTo>
                <a:lnTo>
                  <a:pt x="913" y="5334"/>
                </a:lnTo>
                <a:lnTo>
                  <a:pt x="921" y="5337"/>
                </a:lnTo>
                <a:lnTo>
                  <a:pt x="926" y="5337"/>
                </a:lnTo>
                <a:lnTo>
                  <a:pt x="931" y="5339"/>
                </a:lnTo>
                <a:lnTo>
                  <a:pt x="942" y="5339"/>
                </a:lnTo>
                <a:lnTo>
                  <a:pt x="947" y="5339"/>
                </a:lnTo>
                <a:lnTo>
                  <a:pt x="953" y="5339"/>
                </a:lnTo>
                <a:lnTo>
                  <a:pt x="961" y="5339"/>
                </a:lnTo>
                <a:lnTo>
                  <a:pt x="969" y="5339"/>
                </a:lnTo>
                <a:lnTo>
                  <a:pt x="974" y="5339"/>
                </a:lnTo>
                <a:lnTo>
                  <a:pt x="982" y="5339"/>
                </a:lnTo>
                <a:lnTo>
                  <a:pt x="987" y="5339"/>
                </a:lnTo>
                <a:lnTo>
                  <a:pt x="1001" y="5337"/>
                </a:lnTo>
                <a:lnTo>
                  <a:pt x="1014" y="5334"/>
                </a:lnTo>
                <a:lnTo>
                  <a:pt x="1027" y="5331"/>
                </a:lnTo>
                <a:lnTo>
                  <a:pt x="1041" y="5329"/>
                </a:lnTo>
                <a:lnTo>
                  <a:pt x="1054" y="5323"/>
                </a:lnTo>
                <a:lnTo>
                  <a:pt x="1070" y="5321"/>
                </a:lnTo>
                <a:lnTo>
                  <a:pt x="1081" y="5315"/>
                </a:lnTo>
                <a:lnTo>
                  <a:pt x="1091" y="5313"/>
                </a:lnTo>
                <a:lnTo>
                  <a:pt x="1107" y="5307"/>
                </a:lnTo>
                <a:lnTo>
                  <a:pt x="1118" y="5302"/>
                </a:lnTo>
                <a:lnTo>
                  <a:pt x="1142" y="5291"/>
                </a:lnTo>
                <a:lnTo>
                  <a:pt x="1169" y="5281"/>
                </a:lnTo>
                <a:lnTo>
                  <a:pt x="1190" y="5270"/>
                </a:lnTo>
                <a:lnTo>
                  <a:pt x="1214" y="5259"/>
                </a:lnTo>
                <a:lnTo>
                  <a:pt x="1225" y="5254"/>
                </a:lnTo>
                <a:lnTo>
                  <a:pt x="1238" y="5249"/>
                </a:lnTo>
                <a:lnTo>
                  <a:pt x="1251" y="5161"/>
                </a:lnTo>
                <a:lnTo>
                  <a:pt x="1249" y="5153"/>
                </a:lnTo>
                <a:lnTo>
                  <a:pt x="1243" y="5147"/>
                </a:lnTo>
                <a:lnTo>
                  <a:pt x="1238" y="5142"/>
                </a:lnTo>
                <a:lnTo>
                  <a:pt x="1235" y="5136"/>
                </a:lnTo>
                <a:lnTo>
                  <a:pt x="1230" y="5131"/>
                </a:lnTo>
                <a:lnTo>
                  <a:pt x="1222" y="5126"/>
                </a:lnTo>
                <a:lnTo>
                  <a:pt x="1219" y="5120"/>
                </a:lnTo>
                <a:lnTo>
                  <a:pt x="1214" y="5118"/>
                </a:lnTo>
                <a:lnTo>
                  <a:pt x="1209" y="5112"/>
                </a:lnTo>
                <a:lnTo>
                  <a:pt x="1203" y="5110"/>
                </a:lnTo>
                <a:lnTo>
                  <a:pt x="1195" y="5107"/>
                </a:lnTo>
                <a:lnTo>
                  <a:pt x="1193" y="5104"/>
                </a:lnTo>
                <a:lnTo>
                  <a:pt x="1187" y="5102"/>
                </a:lnTo>
                <a:lnTo>
                  <a:pt x="1182" y="5099"/>
                </a:lnTo>
                <a:lnTo>
                  <a:pt x="1177" y="5099"/>
                </a:lnTo>
                <a:lnTo>
                  <a:pt x="1169" y="5096"/>
                </a:lnTo>
                <a:lnTo>
                  <a:pt x="1163" y="5096"/>
                </a:lnTo>
                <a:lnTo>
                  <a:pt x="1161" y="5094"/>
                </a:lnTo>
                <a:lnTo>
                  <a:pt x="1155" y="5094"/>
                </a:lnTo>
                <a:lnTo>
                  <a:pt x="1150" y="5094"/>
                </a:lnTo>
                <a:lnTo>
                  <a:pt x="1142" y="5094"/>
                </a:lnTo>
                <a:lnTo>
                  <a:pt x="1137" y="5094"/>
                </a:lnTo>
                <a:lnTo>
                  <a:pt x="1134" y="5094"/>
                </a:lnTo>
                <a:lnTo>
                  <a:pt x="1129" y="5094"/>
                </a:lnTo>
                <a:lnTo>
                  <a:pt x="1123" y="5094"/>
                </a:lnTo>
                <a:lnTo>
                  <a:pt x="1115" y="5094"/>
                </a:lnTo>
                <a:lnTo>
                  <a:pt x="1107" y="5096"/>
                </a:lnTo>
                <a:lnTo>
                  <a:pt x="1099" y="5099"/>
                </a:lnTo>
                <a:lnTo>
                  <a:pt x="1086" y="5102"/>
                </a:lnTo>
                <a:close/>
                <a:moveTo>
                  <a:pt x="6019" y="2710"/>
                </a:moveTo>
                <a:lnTo>
                  <a:pt x="6019" y="2710"/>
                </a:lnTo>
                <a:lnTo>
                  <a:pt x="6025" y="2742"/>
                </a:lnTo>
                <a:lnTo>
                  <a:pt x="6035" y="2771"/>
                </a:lnTo>
                <a:lnTo>
                  <a:pt x="6041" y="2798"/>
                </a:lnTo>
                <a:lnTo>
                  <a:pt x="6046" y="2827"/>
                </a:lnTo>
                <a:lnTo>
                  <a:pt x="6051" y="2851"/>
                </a:lnTo>
                <a:lnTo>
                  <a:pt x="6057" y="2875"/>
                </a:lnTo>
                <a:lnTo>
                  <a:pt x="6065" y="2899"/>
                </a:lnTo>
                <a:lnTo>
                  <a:pt x="6070" y="2923"/>
                </a:lnTo>
                <a:lnTo>
                  <a:pt x="6078" y="2945"/>
                </a:lnTo>
                <a:lnTo>
                  <a:pt x="6083" y="2966"/>
                </a:lnTo>
                <a:lnTo>
                  <a:pt x="6094" y="2987"/>
                </a:lnTo>
                <a:lnTo>
                  <a:pt x="6102" y="3006"/>
                </a:lnTo>
                <a:lnTo>
                  <a:pt x="6110" y="3025"/>
                </a:lnTo>
                <a:lnTo>
                  <a:pt x="6121" y="3043"/>
                </a:lnTo>
                <a:lnTo>
                  <a:pt x="6129" y="3062"/>
                </a:lnTo>
                <a:lnTo>
                  <a:pt x="6139" y="3081"/>
                </a:lnTo>
                <a:lnTo>
                  <a:pt x="6150" y="3097"/>
                </a:lnTo>
                <a:lnTo>
                  <a:pt x="6161" y="3115"/>
                </a:lnTo>
                <a:lnTo>
                  <a:pt x="6174" y="3131"/>
                </a:lnTo>
                <a:lnTo>
                  <a:pt x="6185" y="3150"/>
                </a:lnTo>
                <a:lnTo>
                  <a:pt x="6201" y="3166"/>
                </a:lnTo>
                <a:lnTo>
                  <a:pt x="6214" y="3185"/>
                </a:lnTo>
                <a:lnTo>
                  <a:pt x="6230" y="3201"/>
                </a:lnTo>
                <a:lnTo>
                  <a:pt x="6249" y="3220"/>
                </a:lnTo>
                <a:lnTo>
                  <a:pt x="6265" y="3238"/>
                </a:lnTo>
                <a:lnTo>
                  <a:pt x="6283" y="3257"/>
                </a:lnTo>
                <a:lnTo>
                  <a:pt x="6305" y="3276"/>
                </a:lnTo>
                <a:lnTo>
                  <a:pt x="6326" y="3297"/>
                </a:lnTo>
                <a:lnTo>
                  <a:pt x="6345" y="3316"/>
                </a:lnTo>
                <a:lnTo>
                  <a:pt x="6369" y="3337"/>
                </a:lnTo>
                <a:lnTo>
                  <a:pt x="6393" y="3358"/>
                </a:lnTo>
                <a:lnTo>
                  <a:pt x="6419" y="3382"/>
                </a:lnTo>
                <a:lnTo>
                  <a:pt x="6868" y="3695"/>
                </a:lnTo>
                <a:lnTo>
                  <a:pt x="6900" y="3730"/>
                </a:lnTo>
                <a:lnTo>
                  <a:pt x="6934" y="3762"/>
                </a:lnTo>
                <a:lnTo>
                  <a:pt x="6964" y="3791"/>
                </a:lnTo>
                <a:lnTo>
                  <a:pt x="6990" y="3820"/>
                </a:lnTo>
                <a:lnTo>
                  <a:pt x="7017" y="3847"/>
                </a:lnTo>
                <a:lnTo>
                  <a:pt x="7041" y="3874"/>
                </a:lnTo>
                <a:lnTo>
                  <a:pt x="7065" y="3900"/>
                </a:lnTo>
                <a:lnTo>
                  <a:pt x="7084" y="3927"/>
                </a:lnTo>
                <a:lnTo>
                  <a:pt x="7105" y="3951"/>
                </a:lnTo>
                <a:lnTo>
                  <a:pt x="7127" y="3975"/>
                </a:lnTo>
                <a:lnTo>
                  <a:pt x="7145" y="3999"/>
                </a:lnTo>
                <a:lnTo>
                  <a:pt x="7161" y="4021"/>
                </a:lnTo>
                <a:lnTo>
                  <a:pt x="7177" y="4045"/>
                </a:lnTo>
                <a:lnTo>
                  <a:pt x="7191" y="4066"/>
                </a:lnTo>
                <a:lnTo>
                  <a:pt x="7207" y="4090"/>
                </a:lnTo>
                <a:lnTo>
                  <a:pt x="7223" y="4111"/>
                </a:lnTo>
                <a:lnTo>
                  <a:pt x="7233" y="4135"/>
                </a:lnTo>
                <a:lnTo>
                  <a:pt x="7244" y="4159"/>
                </a:lnTo>
                <a:lnTo>
                  <a:pt x="7257" y="4181"/>
                </a:lnTo>
                <a:lnTo>
                  <a:pt x="7268" y="4205"/>
                </a:lnTo>
                <a:lnTo>
                  <a:pt x="7281" y="4231"/>
                </a:lnTo>
                <a:lnTo>
                  <a:pt x="7289" y="4255"/>
                </a:lnTo>
                <a:lnTo>
                  <a:pt x="7303" y="4282"/>
                </a:lnTo>
                <a:lnTo>
                  <a:pt x="7311" y="4306"/>
                </a:lnTo>
                <a:lnTo>
                  <a:pt x="7321" y="4336"/>
                </a:lnTo>
                <a:lnTo>
                  <a:pt x="7332" y="4365"/>
                </a:lnTo>
                <a:lnTo>
                  <a:pt x="7343" y="4394"/>
                </a:lnTo>
                <a:lnTo>
                  <a:pt x="7351" y="4424"/>
                </a:lnTo>
                <a:lnTo>
                  <a:pt x="7375" y="4490"/>
                </a:lnTo>
                <a:lnTo>
                  <a:pt x="7399" y="4562"/>
                </a:lnTo>
                <a:lnTo>
                  <a:pt x="7439" y="4712"/>
                </a:lnTo>
                <a:lnTo>
                  <a:pt x="7455" y="4779"/>
                </a:lnTo>
                <a:lnTo>
                  <a:pt x="7471" y="4840"/>
                </a:lnTo>
                <a:lnTo>
                  <a:pt x="7479" y="4870"/>
                </a:lnTo>
                <a:lnTo>
                  <a:pt x="7487" y="4899"/>
                </a:lnTo>
                <a:lnTo>
                  <a:pt x="7492" y="4926"/>
                </a:lnTo>
                <a:lnTo>
                  <a:pt x="7497" y="4952"/>
                </a:lnTo>
                <a:lnTo>
                  <a:pt x="7503" y="4979"/>
                </a:lnTo>
                <a:lnTo>
                  <a:pt x="7508" y="5006"/>
                </a:lnTo>
                <a:lnTo>
                  <a:pt x="7513" y="5032"/>
                </a:lnTo>
                <a:lnTo>
                  <a:pt x="7519" y="5056"/>
                </a:lnTo>
                <a:lnTo>
                  <a:pt x="7521" y="5083"/>
                </a:lnTo>
                <a:lnTo>
                  <a:pt x="7524" y="5110"/>
                </a:lnTo>
                <a:lnTo>
                  <a:pt x="7529" y="5136"/>
                </a:lnTo>
                <a:lnTo>
                  <a:pt x="7532" y="5163"/>
                </a:lnTo>
                <a:lnTo>
                  <a:pt x="7535" y="5190"/>
                </a:lnTo>
                <a:lnTo>
                  <a:pt x="7535" y="5219"/>
                </a:lnTo>
                <a:lnTo>
                  <a:pt x="7540" y="5249"/>
                </a:lnTo>
                <a:lnTo>
                  <a:pt x="7543" y="5278"/>
                </a:lnTo>
                <a:lnTo>
                  <a:pt x="7543" y="5307"/>
                </a:lnTo>
                <a:lnTo>
                  <a:pt x="7545" y="5339"/>
                </a:lnTo>
                <a:lnTo>
                  <a:pt x="7545" y="5371"/>
                </a:lnTo>
                <a:lnTo>
                  <a:pt x="7548" y="5409"/>
                </a:lnTo>
                <a:lnTo>
                  <a:pt x="7548" y="5441"/>
                </a:lnTo>
                <a:lnTo>
                  <a:pt x="7548" y="5481"/>
                </a:lnTo>
                <a:lnTo>
                  <a:pt x="7548" y="5518"/>
                </a:lnTo>
                <a:lnTo>
                  <a:pt x="7548" y="5561"/>
                </a:lnTo>
                <a:lnTo>
                  <a:pt x="7580" y="6055"/>
                </a:lnTo>
                <a:lnTo>
                  <a:pt x="7580" y="6103"/>
                </a:lnTo>
                <a:lnTo>
                  <a:pt x="7577" y="6146"/>
                </a:lnTo>
                <a:lnTo>
                  <a:pt x="7577" y="6186"/>
                </a:lnTo>
                <a:lnTo>
                  <a:pt x="7577" y="6223"/>
                </a:lnTo>
                <a:lnTo>
                  <a:pt x="7577" y="6258"/>
                </a:lnTo>
                <a:lnTo>
                  <a:pt x="7577" y="6290"/>
                </a:lnTo>
                <a:lnTo>
                  <a:pt x="7577" y="6322"/>
                </a:lnTo>
                <a:lnTo>
                  <a:pt x="7577" y="6354"/>
                </a:lnTo>
                <a:lnTo>
                  <a:pt x="7577" y="6383"/>
                </a:lnTo>
                <a:lnTo>
                  <a:pt x="7580" y="6415"/>
                </a:lnTo>
                <a:lnTo>
                  <a:pt x="7583" y="6447"/>
                </a:lnTo>
                <a:lnTo>
                  <a:pt x="7585" y="6482"/>
                </a:lnTo>
                <a:lnTo>
                  <a:pt x="7593" y="6560"/>
                </a:lnTo>
                <a:lnTo>
                  <a:pt x="7599" y="6653"/>
                </a:lnTo>
                <a:lnTo>
                  <a:pt x="7556" y="6653"/>
                </a:lnTo>
                <a:lnTo>
                  <a:pt x="7516" y="6653"/>
                </a:lnTo>
                <a:lnTo>
                  <a:pt x="7479" y="6656"/>
                </a:lnTo>
                <a:lnTo>
                  <a:pt x="7447" y="6656"/>
                </a:lnTo>
                <a:lnTo>
                  <a:pt x="7385" y="6656"/>
                </a:lnTo>
                <a:lnTo>
                  <a:pt x="7359" y="6656"/>
                </a:lnTo>
                <a:lnTo>
                  <a:pt x="7332" y="6658"/>
                </a:lnTo>
                <a:lnTo>
                  <a:pt x="7316" y="6658"/>
                </a:lnTo>
                <a:lnTo>
                  <a:pt x="7305" y="6658"/>
                </a:lnTo>
                <a:lnTo>
                  <a:pt x="7289" y="6661"/>
                </a:lnTo>
                <a:lnTo>
                  <a:pt x="7279" y="6661"/>
                </a:lnTo>
                <a:lnTo>
                  <a:pt x="7265" y="6661"/>
                </a:lnTo>
                <a:lnTo>
                  <a:pt x="7252" y="6664"/>
                </a:lnTo>
                <a:lnTo>
                  <a:pt x="7236" y="6666"/>
                </a:lnTo>
                <a:lnTo>
                  <a:pt x="7225" y="6669"/>
                </a:lnTo>
                <a:lnTo>
                  <a:pt x="7209" y="6669"/>
                </a:lnTo>
                <a:lnTo>
                  <a:pt x="7196" y="6672"/>
                </a:lnTo>
                <a:lnTo>
                  <a:pt x="7180" y="6677"/>
                </a:lnTo>
                <a:lnTo>
                  <a:pt x="7164" y="6680"/>
                </a:lnTo>
                <a:lnTo>
                  <a:pt x="7151" y="6682"/>
                </a:lnTo>
                <a:lnTo>
                  <a:pt x="7135" y="6688"/>
                </a:lnTo>
                <a:lnTo>
                  <a:pt x="7118" y="6690"/>
                </a:lnTo>
                <a:lnTo>
                  <a:pt x="7100" y="6696"/>
                </a:lnTo>
                <a:lnTo>
                  <a:pt x="7084" y="6712"/>
                </a:lnTo>
                <a:lnTo>
                  <a:pt x="7078" y="6720"/>
                </a:lnTo>
                <a:lnTo>
                  <a:pt x="7073" y="6725"/>
                </a:lnTo>
                <a:lnTo>
                  <a:pt x="7068" y="6730"/>
                </a:lnTo>
                <a:lnTo>
                  <a:pt x="7065" y="6738"/>
                </a:lnTo>
                <a:lnTo>
                  <a:pt x="7057" y="6744"/>
                </a:lnTo>
                <a:lnTo>
                  <a:pt x="7054" y="6749"/>
                </a:lnTo>
                <a:lnTo>
                  <a:pt x="7052" y="6754"/>
                </a:lnTo>
                <a:lnTo>
                  <a:pt x="7049" y="6760"/>
                </a:lnTo>
                <a:lnTo>
                  <a:pt x="7046" y="6765"/>
                </a:lnTo>
                <a:lnTo>
                  <a:pt x="7044" y="6773"/>
                </a:lnTo>
                <a:lnTo>
                  <a:pt x="7041" y="6778"/>
                </a:lnTo>
                <a:lnTo>
                  <a:pt x="7038" y="6786"/>
                </a:lnTo>
                <a:lnTo>
                  <a:pt x="7033" y="6792"/>
                </a:lnTo>
                <a:lnTo>
                  <a:pt x="7033" y="6800"/>
                </a:lnTo>
                <a:lnTo>
                  <a:pt x="6900" y="6832"/>
                </a:lnTo>
                <a:lnTo>
                  <a:pt x="6337" y="6832"/>
                </a:lnTo>
                <a:lnTo>
                  <a:pt x="6153" y="6653"/>
                </a:lnTo>
                <a:lnTo>
                  <a:pt x="3263" y="6653"/>
                </a:lnTo>
                <a:lnTo>
                  <a:pt x="3164" y="6696"/>
                </a:lnTo>
                <a:lnTo>
                  <a:pt x="3114" y="6800"/>
                </a:lnTo>
                <a:lnTo>
                  <a:pt x="2999" y="6832"/>
                </a:lnTo>
                <a:lnTo>
                  <a:pt x="2268" y="6832"/>
                </a:lnTo>
                <a:lnTo>
                  <a:pt x="2102" y="6682"/>
                </a:lnTo>
                <a:lnTo>
                  <a:pt x="1700" y="6682"/>
                </a:lnTo>
                <a:lnTo>
                  <a:pt x="1692" y="6661"/>
                </a:lnTo>
                <a:lnTo>
                  <a:pt x="1681" y="6640"/>
                </a:lnTo>
                <a:lnTo>
                  <a:pt x="1670" y="6621"/>
                </a:lnTo>
                <a:lnTo>
                  <a:pt x="1662" y="6602"/>
                </a:lnTo>
                <a:lnTo>
                  <a:pt x="1657" y="6584"/>
                </a:lnTo>
                <a:lnTo>
                  <a:pt x="1652" y="6568"/>
                </a:lnTo>
                <a:lnTo>
                  <a:pt x="1644" y="6549"/>
                </a:lnTo>
                <a:lnTo>
                  <a:pt x="1638" y="6533"/>
                </a:lnTo>
                <a:lnTo>
                  <a:pt x="1633" y="6519"/>
                </a:lnTo>
                <a:lnTo>
                  <a:pt x="1630" y="6503"/>
                </a:lnTo>
                <a:lnTo>
                  <a:pt x="1628" y="6490"/>
                </a:lnTo>
                <a:lnTo>
                  <a:pt x="1625" y="6474"/>
                </a:lnTo>
                <a:lnTo>
                  <a:pt x="1620" y="6461"/>
                </a:lnTo>
                <a:lnTo>
                  <a:pt x="1617" y="6447"/>
                </a:lnTo>
                <a:lnTo>
                  <a:pt x="1614" y="6434"/>
                </a:lnTo>
                <a:lnTo>
                  <a:pt x="1614" y="6421"/>
                </a:lnTo>
                <a:lnTo>
                  <a:pt x="1614" y="6407"/>
                </a:lnTo>
                <a:lnTo>
                  <a:pt x="1612" y="6394"/>
                </a:lnTo>
                <a:lnTo>
                  <a:pt x="1612" y="6378"/>
                </a:lnTo>
                <a:lnTo>
                  <a:pt x="1612" y="6365"/>
                </a:lnTo>
                <a:lnTo>
                  <a:pt x="1612" y="6335"/>
                </a:lnTo>
                <a:lnTo>
                  <a:pt x="1609" y="6306"/>
                </a:lnTo>
                <a:lnTo>
                  <a:pt x="1609" y="6274"/>
                </a:lnTo>
                <a:lnTo>
                  <a:pt x="1609" y="6239"/>
                </a:lnTo>
                <a:lnTo>
                  <a:pt x="1606" y="6220"/>
                </a:lnTo>
                <a:lnTo>
                  <a:pt x="1606" y="6202"/>
                </a:lnTo>
                <a:lnTo>
                  <a:pt x="1604" y="6180"/>
                </a:lnTo>
                <a:lnTo>
                  <a:pt x="1604" y="6159"/>
                </a:lnTo>
                <a:lnTo>
                  <a:pt x="1532" y="6164"/>
                </a:lnTo>
                <a:lnTo>
                  <a:pt x="1502" y="6170"/>
                </a:lnTo>
                <a:lnTo>
                  <a:pt x="1470" y="6172"/>
                </a:lnTo>
                <a:lnTo>
                  <a:pt x="1441" y="6175"/>
                </a:lnTo>
                <a:lnTo>
                  <a:pt x="1414" y="6175"/>
                </a:lnTo>
                <a:lnTo>
                  <a:pt x="1387" y="6178"/>
                </a:lnTo>
                <a:lnTo>
                  <a:pt x="1361" y="6180"/>
                </a:lnTo>
                <a:lnTo>
                  <a:pt x="1337" y="6180"/>
                </a:lnTo>
                <a:lnTo>
                  <a:pt x="1313" y="6180"/>
                </a:lnTo>
                <a:lnTo>
                  <a:pt x="1289" y="6180"/>
                </a:lnTo>
                <a:lnTo>
                  <a:pt x="1267" y="6180"/>
                </a:lnTo>
                <a:lnTo>
                  <a:pt x="1243" y="6180"/>
                </a:lnTo>
                <a:lnTo>
                  <a:pt x="1222" y="6180"/>
                </a:lnTo>
                <a:lnTo>
                  <a:pt x="1203" y="6178"/>
                </a:lnTo>
                <a:lnTo>
                  <a:pt x="1182" y="6178"/>
                </a:lnTo>
                <a:lnTo>
                  <a:pt x="1163" y="6175"/>
                </a:lnTo>
                <a:lnTo>
                  <a:pt x="1142" y="6172"/>
                </a:lnTo>
                <a:lnTo>
                  <a:pt x="1126" y="6170"/>
                </a:lnTo>
                <a:lnTo>
                  <a:pt x="1105" y="6167"/>
                </a:lnTo>
                <a:lnTo>
                  <a:pt x="1083" y="6162"/>
                </a:lnTo>
                <a:lnTo>
                  <a:pt x="1065" y="6159"/>
                </a:lnTo>
                <a:lnTo>
                  <a:pt x="1046" y="6154"/>
                </a:lnTo>
                <a:lnTo>
                  <a:pt x="1025" y="6148"/>
                </a:lnTo>
                <a:lnTo>
                  <a:pt x="1003" y="6140"/>
                </a:lnTo>
                <a:lnTo>
                  <a:pt x="982" y="6135"/>
                </a:lnTo>
                <a:lnTo>
                  <a:pt x="961" y="6127"/>
                </a:lnTo>
                <a:lnTo>
                  <a:pt x="939" y="6119"/>
                </a:lnTo>
                <a:lnTo>
                  <a:pt x="915" y="6111"/>
                </a:lnTo>
                <a:lnTo>
                  <a:pt x="891" y="6103"/>
                </a:lnTo>
                <a:lnTo>
                  <a:pt x="864" y="6095"/>
                </a:lnTo>
                <a:lnTo>
                  <a:pt x="838" y="6084"/>
                </a:lnTo>
                <a:lnTo>
                  <a:pt x="808" y="6063"/>
                </a:lnTo>
                <a:lnTo>
                  <a:pt x="782" y="6044"/>
                </a:lnTo>
                <a:lnTo>
                  <a:pt x="755" y="6026"/>
                </a:lnTo>
                <a:lnTo>
                  <a:pt x="728" y="6007"/>
                </a:lnTo>
                <a:lnTo>
                  <a:pt x="704" y="5991"/>
                </a:lnTo>
                <a:lnTo>
                  <a:pt x="680" y="5972"/>
                </a:lnTo>
                <a:lnTo>
                  <a:pt x="659" y="5956"/>
                </a:lnTo>
                <a:lnTo>
                  <a:pt x="638" y="5937"/>
                </a:lnTo>
                <a:lnTo>
                  <a:pt x="630" y="5929"/>
                </a:lnTo>
                <a:lnTo>
                  <a:pt x="622" y="5921"/>
                </a:lnTo>
                <a:lnTo>
                  <a:pt x="611" y="5913"/>
                </a:lnTo>
                <a:lnTo>
                  <a:pt x="603" y="5905"/>
                </a:lnTo>
                <a:lnTo>
                  <a:pt x="592" y="5897"/>
                </a:lnTo>
                <a:lnTo>
                  <a:pt x="584" y="5889"/>
                </a:lnTo>
                <a:lnTo>
                  <a:pt x="576" y="5881"/>
                </a:lnTo>
                <a:lnTo>
                  <a:pt x="571" y="5873"/>
                </a:lnTo>
                <a:lnTo>
                  <a:pt x="560" y="5865"/>
                </a:lnTo>
                <a:lnTo>
                  <a:pt x="555" y="5857"/>
                </a:lnTo>
                <a:lnTo>
                  <a:pt x="550" y="5849"/>
                </a:lnTo>
                <a:lnTo>
                  <a:pt x="544" y="5839"/>
                </a:lnTo>
                <a:lnTo>
                  <a:pt x="536" y="5831"/>
                </a:lnTo>
                <a:lnTo>
                  <a:pt x="531" y="5823"/>
                </a:lnTo>
                <a:lnTo>
                  <a:pt x="526" y="5815"/>
                </a:lnTo>
                <a:lnTo>
                  <a:pt x="520" y="5807"/>
                </a:lnTo>
                <a:lnTo>
                  <a:pt x="518" y="5796"/>
                </a:lnTo>
                <a:lnTo>
                  <a:pt x="510" y="5788"/>
                </a:lnTo>
                <a:lnTo>
                  <a:pt x="507" y="5780"/>
                </a:lnTo>
                <a:lnTo>
                  <a:pt x="502" y="5769"/>
                </a:lnTo>
                <a:lnTo>
                  <a:pt x="499" y="5761"/>
                </a:lnTo>
                <a:lnTo>
                  <a:pt x="496" y="5751"/>
                </a:lnTo>
                <a:lnTo>
                  <a:pt x="494" y="5743"/>
                </a:lnTo>
                <a:lnTo>
                  <a:pt x="491" y="5732"/>
                </a:lnTo>
                <a:lnTo>
                  <a:pt x="486" y="5721"/>
                </a:lnTo>
                <a:lnTo>
                  <a:pt x="483" y="5713"/>
                </a:lnTo>
                <a:lnTo>
                  <a:pt x="480" y="5702"/>
                </a:lnTo>
                <a:lnTo>
                  <a:pt x="480" y="5692"/>
                </a:lnTo>
                <a:lnTo>
                  <a:pt x="478" y="5681"/>
                </a:lnTo>
                <a:lnTo>
                  <a:pt x="478" y="5670"/>
                </a:lnTo>
                <a:lnTo>
                  <a:pt x="475" y="5660"/>
                </a:lnTo>
                <a:lnTo>
                  <a:pt x="475" y="5646"/>
                </a:lnTo>
                <a:lnTo>
                  <a:pt x="475" y="5636"/>
                </a:lnTo>
                <a:lnTo>
                  <a:pt x="472" y="5625"/>
                </a:lnTo>
                <a:lnTo>
                  <a:pt x="472" y="5612"/>
                </a:lnTo>
                <a:lnTo>
                  <a:pt x="472" y="5601"/>
                </a:lnTo>
                <a:lnTo>
                  <a:pt x="472" y="5588"/>
                </a:lnTo>
                <a:lnTo>
                  <a:pt x="475" y="5574"/>
                </a:lnTo>
                <a:lnTo>
                  <a:pt x="475" y="5561"/>
                </a:lnTo>
                <a:lnTo>
                  <a:pt x="475" y="5548"/>
                </a:lnTo>
                <a:lnTo>
                  <a:pt x="475" y="5534"/>
                </a:lnTo>
                <a:lnTo>
                  <a:pt x="478" y="5518"/>
                </a:lnTo>
                <a:lnTo>
                  <a:pt x="480" y="5489"/>
                </a:lnTo>
                <a:lnTo>
                  <a:pt x="483" y="5460"/>
                </a:lnTo>
                <a:lnTo>
                  <a:pt x="491" y="5428"/>
                </a:lnTo>
                <a:lnTo>
                  <a:pt x="472" y="5419"/>
                </a:lnTo>
                <a:lnTo>
                  <a:pt x="456" y="5414"/>
                </a:lnTo>
                <a:lnTo>
                  <a:pt x="440" y="5406"/>
                </a:lnTo>
                <a:lnTo>
                  <a:pt x="424" y="5398"/>
                </a:lnTo>
                <a:lnTo>
                  <a:pt x="411" y="5387"/>
                </a:lnTo>
                <a:lnTo>
                  <a:pt x="395" y="5379"/>
                </a:lnTo>
                <a:lnTo>
                  <a:pt x="384" y="5371"/>
                </a:lnTo>
                <a:lnTo>
                  <a:pt x="368" y="5361"/>
                </a:lnTo>
                <a:lnTo>
                  <a:pt x="355" y="5350"/>
                </a:lnTo>
                <a:lnTo>
                  <a:pt x="342" y="5339"/>
                </a:lnTo>
                <a:lnTo>
                  <a:pt x="328" y="5329"/>
                </a:lnTo>
                <a:lnTo>
                  <a:pt x="318" y="5315"/>
                </a:lnTo>
                <a:lnTo>
                  <a:pt x="310" y="5307"/>
                </a:lnTo>
                <a:lnTo>
                  <a:pt x="296" y="5297"/>
                </a:lnTo>
                <a:lnTo>
                  <a:pt x="286" y="5283"/>
                </a:lnTo>
                <a:lnTo>
                  <a:pt x="275" y="5273"/>
                </a:lnTo>
                <a:lnTo>
                  <a:pt x="267" y="5259"/>
                </a:lnTo>
                <a:lnTo>
                  <a:pt x="259" y="5246"/>
                </a:lnTo>
                <a:lnTo>
                  <a:pt x="248" y="5233"/>
                </a:lnTo>
                <a:lnTo>
                  <a:pt x="240" y="5219"/>
                </a:lnTo>
                <a:lnTo>
                  <a:pt x="232" y="5209"/>
                </a:lnTo>
                <a:lnTo>
                  <a:pt x="227" y="5195"/>
                </a:lnTo>
                <a:lnTo>
                  <a:pt x="216" y="5179"/>
                </a:lnTo>
                <a:lnTo>
                  <a:pt x="211" y="5166"/>
                </a:lnTo>
                <a:lnTo>
                  <a:pt x="206" y="5153"/>
                </a:lnTo>
                <a:lnTo>
                  <a:pt x="200" y="5139"/>
                </a:lnTo>
                <a:lnTo>
                  <a:pt x="192" y="5123"/>
                </a:lnTo>
                <a:lnTo>
                  <a:pt x="187" y="5110"/>
                </a:lnTo>
                <a:lnTo>
                  <a:pt x="184" y="5096"/>
                </a:lnTo>
                <a:lnTo>
                  <a:pt x="179" y="5080"/>
                </a:lnTo>
                <a:lnTo>
                  <a:pt x="174" y="5067"/>
                </a:lnTo>
                <a:lnTo>
                  <a:pt x="168" y="5051"/>
                </a:lnTo>
                <a:lnTo>
                  <a:pt x="166" y="5038"/>
                </a:lnTo>
                <a:lnTo>
                  <a:pt x="163" y="5022"/>
                </a:lnTo>
                <a:lnTo>
                  <a:pt x="160" y="5008"/>
                </a:lnTo>
                <a:lnTo>
                  <a:pt x="158" y="4992"/>
                </a:lnTo>
                <a:lnTo>
                  <a:pt x="155" y="4979"/>
                </a:lnTo>
                <a:lnTo>
                  <a:pt x="152" y="4963"/>
                </a:lnTo>
                <a:lnTo>
                  <a:pt x="149" y="4947"/>
                </a:lnTo>
                <a:lnTo>
                  <a:pt x="149" y="4934"/>
                </a:lnTo>
                <a:lnTo>
                  <a:pt x="147" y="4918"/>
                </a:lnTo>
                <a:lnTo>
                  <a:pt x="147" y="4904"/>
                </a:lnTo>
                <a:lnTo>
                  <a:pt x="147" y="4888"/>
                </a:lnTo>
                <a:lnTo>
                  <a:pt x="141" y="4875"/>
                </a:lnTo>
                <a:lnTo>
                  <a:pt x="141" y="4859"/>
                </a:lnTo>
                <a:lnTo>
                  <a:pt x="141" y="4845"/>
                </a:lnTo>
                <a:lnTo>
                  <a:pt x="141" y="4829"/>
                </a:lnTo>
                <a:lnTo>
                  <a:pt x="141" y="4816"/>
                </a:lnTo>
                <a:lnTo>
                  <a:pt x="147" y="4800"/>
                </a:lnTo>
                <a:lnTo>
                  <a:pt x="147" y="4787"/>
                </a:lnTo>
                <a:lnTo>
                  <a:pt x="147" y="4773"/>
                </a:lnTo>
                <a:lnTo>
                  <a:pt x="147" y="4760"/>
                </a:lnTo>
                <a:lnTo>
                  <a:pt x="149" y="4747"/>
                </a:lnTo>
                <a:lnTo>
                  <a:pt x="149" y="4731"/>
                </a:lnTo>
                <a:lnTo>
                  <a:pt x="152" y="4717"/>
                </a:lnTo>
                <a:lnTo>
                  <a:pt x="155" y="4704"/>
                </a:lnTo>
                <a:lnTo>
                  <a:pt x="155" y="4693"/>
                </a:lnTo>
                <a:lnTo>
                  <a:pt x="158" y="4680"/>
                </a:lnTo>
                <a:lnTo>
                  <a:pt x="160" y="4667"/>
                </a:lnTo>
                <a:lnTo>
                  <a:pt x="163" y="4653"/>
                </a:lnTo>
                <a:lnTo>
                  <a:pt x="166" y="4643"/>
                </a:lnTo>
                <a:lnTo>
                  <a:pt x="168" y="4629"/>
                </a:lnTo>
                <a:lnTo>
                  <a:pt x="168" y="4619"/>
                </a:lnTo>
                <a:lnTo>
                  <a:pt x="176" y="4608"/>
                </a:lnTo>
                <a:lnTo>
                  <a:pt x="166" y="4597"/>
                </a:lnTo>
                <a:lnTo>
                  <a:pt x="158" y="4587"/>
                </a:lnTo>
                <a:lnTo>
                  <a:pt x="149" y="4576"/>
                </a:lnTo>
                <a:lnTo>
                  <a:pt x="141" y="4562"/>
                </a:lnTo>
                <a:lnTo>
                  <a:pt x="133" y="4552"/>
                </a:lnTo>
                <a:lnTo>
                  <a:pt x="128" y="4541"/>
                </a:lnTo>
                <a:lnTo>
                  <a:pt x="117" y="4530"/>
                </a:lnTo>
                <a:lnTo>
                  <a:pt x="112" y="4520"/>
                </a:lnTo>
                <a:lnTo>
                  <a:pt x="107" y="4509"/>
                </a:lnTo>
                <a:lnTo>
                  <a:pt x="99" y="4498"/>
                </a:lnTo>
                <a:lnTo>
                  <a:pt x="91" y="4485"/>
                </a:lnTo>
                <a:lnTo>
                  <a:pt x="85" y="4474"/>
                </a:lnTo>
                <a:lnTo>
                  <a:pt x="80" y="4464"/>
                </a:lnTo>
                <a:lnTo>
                  <a:pt x="75" y="4453"/>
                </a:lnTo>
                <a:lnTo>
                  <a:pt x="72" y="4442"/>
                </a:lnTo>
                <a:lnTo>
                  <a:pt x="64" y="4432"/>
                </a:lnTo>
                <a:lnTo>
                  <a:pt x="59" y="4418"/>
                </a:lnTo>
                <a:lnTo>
                  <a:pt x="56" y="4408"/>
                </a:lnTo>
                <a:lnTo>
                  <a:pt x="51" y="4397"/>
                </a:lnTo>
                <a:lnTo>
                  <a:pt x="48" y="4386"/>
                </a:lnTo>
                <a:lnTo>
                  <a:pt x="43" y="4376"/>
                </a:lnTo>
                <a:lnTo>
                  <a:pt x="37" y="4362"/>
                </a:lnTo>
                <a:lnTo>
                  <a:pt x="35" y="4352"/>
                </a:lnTo>
                <a:lnTo>
                  <a:pt x="29" y="4341"/>
                </a:lnTo>
                <a:lnTo>
                  <a:pt x="27" y="4330"/>
                </a:lnTo>
                <a:lnTo>
                  <a:pt x="24" y="4317"/>
                </a:lnTo>
                <a:lnTo>
                  <a:pt x="21" y="4306"/>
                </a:lnTo>
                <a:lnTo>
                  <a:pt x="19" y="4296"/>
                </a:lnTo>
                <a:lnTo>
                  <a:pt x="16" y="4285"/>
                </a:lnTo>
                <a:lnTo>
                  <a:pt x="16" y="4274"/>
                </a:lnTo>
                <a:lnTo>
                  <a:pt x="11" y="4261"/>
                </a:lnTo>
                <a:lnTo>
                  <a:pt x="8" y="4250"/>
                </a:lnTo>
                <a:lnTo>
                  <a:pt x="8" y="4239"/>
                </a:lnTo>
                <a:lnTo>
                  <a:pt x="5" y="4229"/>
                </a:lnTo>
                <a:lnTo>
                  <a:pt x="5" y="4218"/>
                </a:lnTo>
                <a:lnTo>
                  <a:pt x="3" y="4205"/>
                </a:lnTo>
                <a:lnTo>
                  <a:pt x="3" y="4194"/>
                </a:lnTo>
                <a:lnTo>
                  <a:pt x="3" y="4183"/>
                </a:lnTo>
                <a:lnTo>
                  <a:pt x="0" y="4173"/>
                </a:lnTo>
                <a:lnTo>
                  <a:pt x="0" y="4162"/>
                </a:lnTo>
                <a:lnTo>
                  <a:pt x="0" y="4151"/>
                </a:lnTo>
                <a:lnTo>
                  <a:pt x="0" y="4138"/>
                </a:lnTo>
                <a:lnTo>
                  <a:pt x="0" y="4127"/>
                </a:lnTo>
                <a:lnTo>
                  <a:pt x="0" y="4117"/>
                </a:lnTo>
                <a:lnTo>
                  <a:pt x="0" y="4106"/>
                </a:lnTo>
                <a:lnTo>
                  <a:pt x="3" y="4095"/>
                </a:lnTo>
                <a:lnTo>
                  <a:pt x="3" y="4085"/>
                </a:lnTo>
                <a:lnTo>
                  <a:pt x="3" y="4074"/>
                </a:lnTo>
                <a:lnTo>
                  <a:pt x="5" y="4063"/>
                </a:lnTo>
                <a:lnTo>
                  <a:pt x="5" y="4053"/>
                </a:lnTo>
                <a:lnTo>
                  <a:pt x="8" y="4029"/>
                </a:lnTo>
                <a:lnTo>
                  <a:pt x="11" y="4007"/>
                </a:lnTo>
                <a:lnTo>
                  <a:pt x="19" y="3986"/>
                </a:lnTo>
                <a:lnTo>
                  <a:pt x="24" y="3964"/>
                </a:lnTo>
                <a:lnTo>
                  <a:pt x="29" y="3946"/>
                </a:lnTo>
                <a:lnTo>
                  <a:pt x="35" y="3924"/>
                </a:lnTo>
                <a:lnTo>
                  <a:pt x="43" y="3903"/>
                </a:lnTo>
                <a:lnTo>
                  <a:pt x="51" y="3882"/>
                </a:lnTo>
                <a:lnTo>
                  <a:pt x="59" y="3863"/>
                </a:lnTo>
                <a:lnTo>
                  <a:pt x="69" y="3842"/>
                </a:lnTo>
                <a:lnTo>
                  <a:pt x="77" y="3823"/>
                </a:lnTo>
                <a:lnTo>
                  <a:pt x="88" y="3804"/>
                </a:lnTo>
                <a:lnTo>
                  <a:pt x="101" y="3786"/>
                </a:lnTo>
                <a:lnTo>
                  <a:pt x="112" y="3767"/>
                </a:lnTo>
                <a:lnTo>
                  <a:pt x="125" y="3748"/>
                </a:lnTo>
                <a:lnTo>
                  <a:pt x="136" y="3730"/>
                </a:lnTo>
                <a:lnTo>
                  <a:pt x="149" y="3711"/>
                </a:lnTo>
                <a:lnTo>
                  <a:pt x="163" y="3692"/>
                </a:lnTo>
                <a:lnTo>
                  <a:pt x="179" y="3676"/>
                </a:lnTo>
                <a:lnTo>
                  <a:pt x="192" y="3657"/>
                </a:lnTo>
                <a:lnTo>
                  <a:pt x="208" y="3641"/>
                </a:lnTo>
                <a:lnTo>
                  <a:pt x="227" y="3625"/>
                </a:lnTo>
                <a:lnTo>
                  <a:pt x="240" y="3609"/>
                </a:lnTo>
                <a:lnTo>
                  <a:pt x="259" y="3593"/>
                </a:lnTo>
                <a:lnTo>
                  <a:pt x="275" y="3577"/>
                </a:lnTo>
                <a:lnTo>
                  <a:pt x="294" y="3564"/>
                </a:lnTo>
                <a:lnTo>
                  <a:pt x="312" y="3551"/>
                </a:lnTo>
                <a:lnTo>
                  <a:pt x="334" y="3535"/>
                </a:lnTo>
                <a:lnTo>
                  <a:pt x="352" y="3521"/>
                </a:lnTo>
                <a:lnTo>
                  <a:pt x="371" y="3508"/>
                </a:lnTo>
                <a:lnTo>
                  <a:pt x="392" y="3497"/>
                </a:lnTo>
                <a:lnTo>
                  <a:pt x="414" y="3484"/>
                </a:lnTo>
                <a:lnTo>
                  <a:pt x="432" y="3473"/>
                </a:lnTo>
                <a:lnTo>
                  <a:pt x="456" y="3460"/>
                </a:lnTo>
                <a:lnTo>
                  <a:pt x="478" y="3449"/>
                </a:lnTo>
                <a:lnTo>
                  <a:pt x="502" y="3438"/>
                </a:lnTo>
                <a:lnTo>
                  <a:pt x="526" y="3430"/>
                </a:lnTo>
                <a:lnTo>
                  <a:pt x="550" y="3420"/>
                </a:lnTo>
                <a:lnTo>
                  <a:pt x="574" y="3412"/>
                </a:lnTo>
                <a:lnTo>
                  <a:pt x="2316" y="2739"/>
                </a:lnTo>
                <a:lnTo>
                  <a:pt x="2332" y="2784"/>
                </a:lnTo>
                <a:lnTo>
                  <a:pt x="2348" y="2827"/>
                </a:lnTo>
                <a:lnTo>
                  <a:pt x="2353" y="2848"/>
                </a:lnTo>
                <a:lnTo>
                  <a:pt x="2361" y="2870"/>
                </a:lnTo>
                <a:lnTo>
                  <a:pt x="2369" y="2891"/>
                </a:lnTo>
                <a:lnTo>
                  <a:pt x="2375" y="2913"/>
                </a:lnTo>
                <a:lnTo>
                  <a:pt x="2380" y="2931"/>
                </a:lnTo>
                <a:lnTo>
                  <a:pt x="2385" y="2953"/>
                </a:lnTo>
                <a:lnTo>
                  <a:pt x="2385" y="2963"/>
                </a:lnTo>
                <a:lnTo>
                  <a:pt x="2391" y="2971"/>
                </a:lnTo>
                <a:lnTo>
                  <a:pt x="2391" y="2982"/>
                </a:lnTo>
                <a:lnTo>
                  <a:pt x="2393" y="2993"/>
                </a:lnTo>
                <a:lnTo>
                  <a:pt x="2393" y="3001"/>
                </a:lnTo>
                <a:lnTo>
                  <a:pt x="2396" y="3011"/>
                </a:lnTo>
                <a:lnTo>
                  <a:pt x="2396" y="3019"/>
                </a:lnTo>
                <a:lnTo>
                  <a:pt x="2396" y="3030"/>
                </a:lnTo>
                <a:lnTo>
                  <a:pt x="2396" y="3038"/>
                </a:lnTo>
                <a:lnTo>
                  <a:pt x="2396" y="3046"/>
                </a:lnTo>
                <a:lnTo>
                  <a:pt x="2396" y="3057"/>
                </a:lnTo>
                <a:lnTo>
                  <a:pt x="2396" y="3065"/>
                </a:lnTo>
                <a:lnTo>
                  <a:pt x="2396" y="3073"/>
                </a:lnTo>
                <a:lnTo>
                  <a:pt x="2393" y="3083"/>
                </a:lnTo>
                <a:lnTo>
                  <a:pt x="2393" y="3091"/>
                </a:lnTo>
                <a:lnTo>
                  <a:pt x="2391" y="3099"/>
                </a:lnTo>
                <a:lnTo>
                  <a:pt x="2385" y="3107"/>
                </a:lnTo>
                <a:lnTo>
                  <a:pt x="2383" y="3115"/>
                </a:lnTo>
                <a:lnTo>
                  <a:pt x="2380" y="3123"/>
                </a:lnTo>
                <a:lnTo>
                  <a:pt x="2377" y="3131"/>
                </a:lnTo>
                <a:lnTo>
                  <a:pt x="2375" y="3139"/>
                </a:lnTo>
                <a:lnTo>
                  <a:pt x="2369" y="3147"/>
                </a:lnTo>
                <a:lnTo>
                  <a:pt x="2367" y="3153"/>
                </a:lnTo>
                <a:lnTo>
                  <a:pt x="2359" y="3161"/>
                </a:lnTo>
                <a:lnTo>
                  <a:pt x="2353" y="3169"/>
                </a:lnTo>
                <a:lnTo>
                  <a:pt x="2348" y="3177"/>
                </a:lnTo>
                <a:lnTo>
                  <a:pt x="2343" y="3182"/>
                </a:lnTo>
                <a:lnTo>
                  <a:pt x="2335" y="3190"/>
                </a:lnTo>
                <a:lnTo>
                  <a:pt x="2327" y="3196"/>
                </a:lnTo>
                <a:lnTo>
                  <a:pt x="2321" y="3204"/>
                </a:lnTo>
                <a:lnTo>
                  <a:pt x="2313" y="3209"/>
                </a:lnTo>
                <a:lnTo>
                  <a:pt x="2303" y="3214"/>
                </a:lnTo>
                <a:lnTo>
                  <a:pt x="2292" y="3222"/>
                </a:lnTo>
                <a:lnTo>
                  <a:pt x="2281" y="3228"/>
                </a:lnTo>
                <a:lnTo>
                  <a:pt x="2273" y="3233"/>
                </a:lnTo>
                <a:lnTo>
                  <a:pt x="2263" y="3238"/>
                </a:lnTo>
                <a:lnTo>
                  <a:pt x="2249" y="3244"/>
                </a:lnTo>
                <a:lnTo>
                  <a:pt x="2239" y="3249"/>
                </a:lnTo>
                <a:lnTo>
                  <a:pt x="2223" y="3254"/>
                </a:lnTo>
                <a:lnTo>
                  <a:pt x="2212" y="3260"/>
                </a:lnTo>
                <a:lnTo>
                  <a:pt x="2196" y="3265"/>
                </a:lnTo>
                <a:lnTo>
                  <a:pt x="2183" y="3270"/>
                </a:lnTo>
                <a:lnTo>
                  <a:pt x="2167" y="3273"/>
                </a:lnTo>
                <a:lnTo>
                  <a:pt x="2148" y="3278"/>
                </a:lnTo>
                <a:lnTo>
                  <a:pt x="1617" y="3473"/>
                </a:lnTo>
                <a:lnTo>
                  <a:pt x="1582" y="3481"/>
                </a:lnTo>
                <a:lnTo>
                  <a:pt x="1548" y="3489"/>
                </a:lnTo>
                <a:lnTo>
                  <a:pt x="1510" y="3497"/>
                </a:lnTo>
                <a:lnTo>
                  <a:pt x="1475" y="3505"/>
                </a:lnTo>
                <a:lnTo>
                  <a:pt x="1443" y="3513"/>
                </a:lnTo>
                <a:lnTo>
                  <a:pt x="1409" y="3524"/>
                </a:lnTo>
                <a:lnTo>
                  <a:pt x="1377" y="3532"/>
                </a:lnTo>
                <a:lnTo>
                  <a:pt x="1347" y="3540"/>
                </a:lnTo>
                <a:lnTo>
                  <a:pt x="1318" y="3551"/>
                </a:lnTo>
                <a:lnTo>
                  <a:pt x="1289" y="3559"/>
                </a:lnTo>
                <a:lnTo>
                  <a:pt x="1262" y="3569"/>
                </a:lnTo>
                <a:lnTo>
                  <a:pt x="1235" y="3580"/>
                </a:lnTo>
                <a:lnTo>
                  <a:pt x="1219" y="3585"/>
                </a:lnTo>
                <a:lnTo>
                  <a:pt x="1209" y="3588"/>
                </a:lnTo>
                <a:lnTo>
                  <a:pt x="1195" y="3593"/>
                </a:lnTo>
                <a:lnTo>
                  <a:pt x="1185" y="3599"/>
                </a:lnTo>
                <a:lnTo>
                  <a:pt x="1171" y="3604"/>
                </a:lnTo>
                <a:lnTo>
                  <a:pt x="1161" y="3609"/>
                </a:lnTo>
                <a:lnTo>
                  <a:pt x="1150" y="3615"/>
                </a:lnTo>
                <a:lnTo>
                  <a:pt x="1137" y="3620"/>
                </a:lnTo>
                <a:lnTo>
                  <a:pt x="1113" y="3593"/>
                </a:lnTo>
                <a:lnTo>
                  <a:pt x="1102" y="3580"/>
                </a:lnTo>
                <a:lnTo>
                  <a:pt x="1089" y="3569"/>
                </a:lnTo>
                <a:lnTo>
                  <a:pt x="1078" y="3556"/>
                </a:lnTo>
                <a:lnTo>
                  <a:pt x="1065" y="3545"/>
                </a:lnTo>
                <a:lnTo>
                  <a:pt x="1057" y="3535"/>
                </a:lnTo>
                <a:lnTo>
                  <a:pt x="1051" y="3532"/>
                </a:lnTo>
                <a:lnTo>
                  <a:pt x="1046" y="3527"/>
                </a:lnTo>
                <a:lnTo>
                  <a:pt x="1038" y="3521"/>
                </a:lnTo>
                <a:lnTo>
                  <a:pt x="1033" y="3519"/>
                </a:lnTo>
                <a:lnTo>
                  <a:pt x="1027" y="3513"/>
                </a:lnTo>
                <a:lnTo>
                  <a:pt x="1022" y="3511"/>
                </a:lnTo>
                <a:lnTo>
                  <a:pt x="1014" y="3505"/>
                </a:lnTo>
                <a:lnTo>
                  <a:pt x="1006" y="3503"/>
                </a:lnTo>
                <a:lnTo>
                  <a:pt x="1001" y="3500"/>
                </a:lnTo>
                <a:lnTo>
                  <a:pt x="995" y="3497"/>
                </a:lnTo>
                <a:lnTo>
                  <a:pt x="987" y="3495"/>
                </a:lnTo>
                <a:lnTo>
                  <a:pt x="982" y="3492"/>
                </a:lnTo>
                <a:lnTo>
                  <a:pt x="974" y="3492"/>
                </a:lnTo>
                <a:lnTo>
                  <a:pt x="969" y="3489"/>
                </a:lnTo>
                <a:lnTo>
                  <a:pt x="961" y="3489"/>
                </a:lnTo>
                <a:lnTo>
                  <a:pt x="953" y="3487"/>
                </a:lnTo>
                <a:lnTo>
                  <a:pt x="947" y="3487"/>
                </a:lnTo>
                <a:lnTo>
                  <a:pt x="939" y="3487"/>
                </a:lnTo>
                <a:lnTo>
                  <a:pt x="915" y="3492"/>
                </a:lnTo>
                <a:lnTo>
                  <a:pt x="891" y="3497"/>
                </a:lnTo>
                <a:lnTo>
                  <a:pt x="867" y="3503"/>
                </a:lnTo>
                <a:lnTo>
                  <a:pt x="843" y="3511"/>
                </a:lnTo>
                <a:lnTo>
                  <a:pt x="822" y="3516"/>
                </a:lnTo>
                <a:lnTo>
                  <a:pt x="798" y="3524"/>
                </a:lnTo>
                <a:lnTo>
                  <a:pt x="776" y="3532"/>
                </a:lnTo>
                <a:lnTo>
                  <a:pt x="758" y="3540"/>
                </a:lnTo>
                <a:lnTo>
                  <a:pt x="736" y="3548"/>
                </a:lnTo>
                <a:lnTo>
                  <a:pt x="715" y="3556"/>
                </a:lnTo>
                <a:lnTo>
                  <a:pt x="694" y="3564"/>
                </a:lnTo>
                <a:lnTo>
                  <a:pt x="678" y="3575"/>
                </a:lnTo>
                <a:lnTo>
                  <a:pt x="656" y="3583"/>
                </a:lnTo>
                <a:lnTo>
                  <a:pt x="638" y="3593"/>
                </a:lnTo>
                <a:lnTo>
                  <a:pt x="622" y="3604"/>
                </a:lnTo>
                <a:lnTo>
                  <a:pt x="603" y="3615"/>
                </a:lnTo>
                <a:lnTo>
                  <a:pt x="584" y="3625"/>
                </a:lnTo>
                <a:lnTo>
                  <a:pt x="566" y="3636"/>
                </a:lnTo>
                <a:lnTo>
                  <a:pt x="550" y="3647"/>
                </a:lnTo>
                <a:lnTo>
                  <a:pt x="534" y="3660"/>
                </a:lnTo>
                <a:lnTo>
                  <a:pt x="518" y="3671"/>
                </a:lnTo>
                <a:lnTo>
                  <a:pt x="502" y="3684"/>
                </a:lnTo>
                <a:lnTo>
                  <a:pt x="486" y="3695"/>
                </a:lnTo>
                <a:lnTo>
                  <a:pt x="472" y="3708"/>
                </a:lnTo>
                <a:lnTo>
                  <a:pt x="459" y="3721"/>
                </a:lnTo>
                <a:lnTo>
                  <a:pt x="446" y="3735"/>
                </a:lnTo>
                <a:lnTo>
                  <a:pt x="432" y="3748"/>
                </a:lnTo>
                <a:lnTo>
                  <a:pt x="422" y="3762"/>
                </a:lnTo>
                <a:lnTo>
                  <a:pt x="411" y="3775"/>
                </a:lnTo>
                <a:lnTo>
                  <a:pt x="398" y="3791"/>
                </a:lnTo>
                <a:lnTo>
                  <a:pt x="387" y="3804"/>
                </a:lnTo>
                <a:lnTo>
                  <a:pt x="374" y="3820"/>
                </a:lnTo>
                <a:lnTo>
                  <a:pt x="366" y="3834"/>
                </a:lnTo>
                <a:lnTo>
                  <a:pt x="355" y="3850"/>
                </a:lnTo>
                <a:lnTo>
                  <a:pt x="347" y="3863"/>
                </a:lnTo>
                <a:lnTo>
                  <a:pt x="339" y="3879"/>
                </a:lnTo>
                <a:lnTo>
                  <a:pt x="328" y="3895"/>
                </a:lnTo>
                <a:lnTo>
                  <a:pt x="323" y="3911"/>
                </a:lnTo>
                <a:lnTo>
                  <a:pt x="315" y="3927"/>
                </a:lnTo>
                <a:lnTo>
                  <a:pt x="310" y="3943"/>
                </a:lnTo>
                <a:lnTo>
                  <a:pt x="302" y="3959"/>
                </a:lnTo>
                <a:lnTo>
                  <a:pt x="296" y="3975"/>
                </a:lnTo>
                <a:lnTo>
                  <a:pt x="294" y="3991"/>
                </a:lnTo>
                <a:lnTo>
                  <a:pt x="288" y="4007"/>
                </a:lnTo>
                <a:lnTo>
                  <a:pt x="286" y="4026"/>
                </a:lnTo>
                <a:lnTo>
                  <a:pt x="283" y="4042"/>
                </a:lnTo>
                <a:lnTo>
                  <a:pt x="280" y="4058"/>
                </a:lnTo>
                <a:lnTo>
                  <a:pt x="275" y="4074"/>
                </a:lnTo>
                <a:lnTo>
                  <a:pt x="275" y="4093"/>
                </a:lnTo>
                <a:lnTo>
                  <a:pt x="272" y="4109"/>
                </a:lnTo>
                <a:lnTo>
                  <a:pt x="272" y="4127"/>
                </a:lnTo>
                <a:lnTo>
                  <a:pt x="272" y="4143"/>
                </a:lnTo>
                <a:lnTo>
                  <a:pt x="275" y="4162"/>
                </a:lnTo>
                <a:lnTo>
                  <a:pt x="275" y="4178"/>
                </a:lnTo>
                <a:lnTo>
                  <a:pt x="280" y="4197"/>
                </a:lnTo>
                <a:lnTo>
                  <a:pt x="283" y="4213"/>
                </a:lnTo>
                <a:lnTo>
                  <a:pt x="286" y="4231"/>
                </a:lnTo>
                <a:lnTo>
                  <a:pt x="288" y="4247"/>
                </a:lnTo>
                <a:lnTo>
                  <a:pt x="291" y="4266"/>
                </a:lnTo>
                <a:lnTo>
                  <a:pt x="296" y="4282"/>
                </a:lnTo>
                <a:lnTo>
                  <a:pt x="302" y="4301"/>
                </a:lnTo>
                <a:lnTo>
                  <a:pt x="310" y="4320"/>
                </a:lnTo>
                <a:lnTo>
                  <a:pt x="315" y="4336"/>
                </a:lnTo>
                <a:lnTo>
                  <a:pt x="323" y="4354"/>
                </a:lnTo>
                <a:lnTo>
                  <a:pt x="334" y="4344"/>
                </a:lnTo>
                <a:lnTo>
                  <a:pt x="339" y="4333"/>
                </a:lnTo>
                <a:lnTo>
                  <a:pt x="347" y="4322"/>
                </a:lnTo>
                <a:lnTo>
                  <a:pt x="355" y="4314"/>
                </a:lnTo>
                <a:lnTo>
                  <a:pt x="366" y="4304"/>
                </a:lnTo>
                <a:lnTo>
                  <a:pt x="374" y="4293"/>
                </a:lnTo>
                <a:lnTo>
                  <a:pt x="384" y="4285"/>
                </a:lnTo>
                <a:lnTo>
                  <a:pt x="392" y="4277"/>
                </a:lnTo>
                <a:lnTo>
                  <a:pt x="403" y="4266"/>
                </a:lnTo>
                <a:lnTo>
                  <a:pt x="414" y="4258"/>
                </a:lnTo>
                <a:lnTo>
                  <a:pt x="422" y="4250"/>
                </a:lnTo>
                <a:lnTo>
                  <a:pt x="432" y="4242"/>
                </a:lnTo>
                <a:lnTo>
                  <a:pt x="443" y="4234"/>
                </a:lnTo>
                <a:lnTo>
                  <a:pt x="454" y="4226"/>
                </a:lnTo>
                <a:lnTo>
                  <a:pt x="464" y="4218"/>
                </a:lnTo>
                <a:lnTo>
                  <a:pt x="475" y="4210"/>
                </a:lnTo>
                <a:lnTo>
                  <a:pt x="486" y="4202"/>
                </a:lnTo>
                <a:lnTo>
                  <a:pt x="499" y="4197"/>
                </a:lnTo>
                <a:lnTo>
                  <a:pt x="507" y="4189"/>
                </a:lnTo>
                <a:lnTo>
                  <a:pt x="520" y="4183"/>
                </a:lnTo>
                <a:lnTo>
                  <a:pt x="531" y="4175"/>
                </a:lnTo>
                <a:lnTo>
                  <a:pt x="544" y="4170"/>
                </a:lnTo>
                <a:lnTo>
                  <a:pt x="555" y="4162"/>
                </a:lnTo>
                <a:lnTo>
                  <a:pt x="566" y="4157"/>
                </a:lnTo>
                <a:lnTo>
                  <a:pt x="579" y="4151"/>
                </a:lnTo>
                <a:lnTo>
                  <a:pt x="590" y="4146"/>
                </a:lnTo>
                <a:lnTo>
                  <a:pt x="603" y="4141"/>
                </a:lnTo>
                <a:lnTo>
                  <a:pt x="614" y="4135"/>
                </a:lnTo>
                <a:lnTo>
                  <a:pt x="630" y="4130"/>
                </a:lnTo>
                <a:lnTo>
                  <a:pt x="640" y="4125"/>
                </a:lnTo>
                <a:lnTo>
                  <a:pt x="654" y="4122"/>
                </a:lnTo>
                <a:lnTo>
                  <a:pt x="664" y="4117"/>
                </a:lnTo>
                <a:lnTo>
                  <a:pt x="680" y="4111"/>
                </a:lnTo>
                <a:lnTo>
                  <a:pt x="691" y="4109"/>
                </a:lnTo>
                <a:lnTo>
                  <a:pt x="704" y="4103"/>
                </a:lnTo>
                <a:lnTo>
                  <a:pt x="715" y="4101"/>
                </a:lnTo>
                <a:lnTo>
                  <a:pt x="731" y="4098"/>
                </a:lnTo>
                <a:lnTo>
                  <a:pt x="742" y="4093"/>
                </a:lnTo>
                <a:lnTo>
                  <a:pt x="758" y="4090"/>
                </a:lnTo>
                <a:lnTo>
                  <a:pt x="768" y="4087"/>
                </a:lnTo>
                <a:lnTo>
                  <a:pt x="782" y="4085"/>
                </a:lnTo>
                <a:lnTo>
                  <a:pt x="795" y="4082"/>
                </a:lnTo>
                <a:lnTo>
                  <a:pt x="808" y="4079"/>
                </a:lnTo>
                <a:lnTo>
                  <a:pt x="819" y="4077"/>
                </a:lnTo>
                <a:lnTo>
                  <a:pt x="835" y="4074"/>
                </a:lnTo>
                <a:lnTo>
                  <a:pt x="846" y="4074"/>
                </a:lnTo>
                <a:lnTo>
                  <a:pt x="856" y="4071"/>
                </a:lnTo>
                <a:lnTo>
                  <a:pt x="872" y="4069"/>
                </a:lnTo>
                <a:lnTo>
                  <a:pt x="886" y="4069"/>
                </a:lnTo>
                <a:lnTo>
                  <a:pt x="897" y="4069"/>
                </a:lnTo>
                <a:lnTo>
                  <a:pt x="913" y="4066"/>
                </a:lnTo>
                <a:lnTo>
                  <a:pt x="923" y="4066"/>
                </a:lnTo>
                <a:lnTo>
                  <a:pt x="934" y="4066"/>
                </a:lnTo>
                <a:lnTo>
                  <a:pt x="950" y="4063"/>
                </a:lnTo>
                <a:lnTo>
                  <a:pt x="961" y="4063"/>
                </a:lnTo>
                <a:lnTo>
                  <a:pt x="974" y="4063"/>
                </a:lnTo>
                <a:lnTo>
                  <a:pt x="985" y="4063"/>
                </a:lnTo>
                <a:lnTo>
                  <a:pt x="998" y="4063"/>
                </a:lnTo>
                <a:lnTo>
                  <a:pt x="1011" y="4066"/>
                </a:lnTo>
                <a:lnTo>
                  <a:pt x="1025" y="4066"/>
                </a:lnTo>
                <a:lnTo>
                  <a:pt x="1035" y="4066"/>
                </a:lnTo>
                <a:lnTo>
                  <a:pt x="1049" y="4066"/>
                </a:lnTo>
                <a:lnTo>
                  <a:pt x="1059" y="4069"/>
                </a:lnTo>
                <a:lnTo>
                  <a:pt x="1073" y="4069"/>
                </a:lnTo>
                <a:lnTo>
                  <a:pt x="1083" y="4071"/>
                </a:lnTo>
                <a:lnTo>
                  <a:pt x="1097" y="4074"/>
                </a:lnTo>
                <a:lnTo>
                  <a:pt x="1110" y="4077"/>
                </a:lnTo>
                <a:lnTo>
                  <a:pt x="1123" y="4079"/>
                </a:lnTo>
                <a:lnTo>
                  <a:pt x="1134" y="4085"/>
                </a:lnTo>
                <a:lnTo>
                  <a:pt x="1145" y="4087"/>
                </a:lnTo>
                <a:lnTo>
                  <a:pt x="1158" y="4093"/>
                </a:lnTo>
                <a:lnTo>
                  <a:pt x="1169" y="4098"/>
                </a:lnTo>
                <a:lnTo>
                  <a:pt x="1182" y="4103"/>
                </a:lnTo>
                <a:lnTo>
                  <a:pt x="1190" y="4109"/>
                </a:lnTo>
                <a:lnTo>
                  <a:pt x="1203" y="4117"/>
                </a:lnTo>
                <a:lnTo>
                  <a:pt x="1211" y="4122"/>
                </a:lnTo>
                <a:lnTo>
                  <a:pt x="1222" y="4130"/>
                </a:lnTo>
                <a:lnTo>
                  <a:pt x="1233" y="4138"/>
                </a:lnTo>
                <a:lnTo>
                  <a:pt x="1241" y="4146"/>
                </a:lnTo>
                <a:lnTo>
                  <a:pt x="1249" y="4154"/>
                </a:lnTo>
                <a:lnTo>
                  <a:pt x="1262" y="4162"/>
                </a:lnTo>
                <a:lnTo>
                  <a:pt x="1267" y="4173"/>
                </a:lnTo>
                <a:lnTo>
                  <a:pt x="1275" y="4181"/>
                </a:lnTo>
                <a:lnTo>
                  <a:pt x="1286" y="4191"/>
                </a:lnTo>
                <a:lnTo>
                  <a:pt x="1294" y="4202"/>
                </a:lnTo>
                <a:lnTo>
                  <a:pt x="1299" y="4213"/>
                </a:lnTo>
                <a:lnTo>
                  <a:pt x="1305" y="4221"/>
                </a:lnTo>
                <a:lnTo>
                  <a:pt x="1315" y="4231"/>
                </a:lnTo>
                <a:lnTo>
                  <a:pt x="1321" y="4242"/>
                </a:lnTo>
                <a:lnTo>
                  <a:pt x="1326" y="4255"/>
                </a:lnTo>
                <a:lnTo>
                  <a:pt x="1331" y="4266"/>
                </a:lnTo>
                <a:lnTo>
                  <a:pt x="1339" y="4277"/>
                </a:lnTo>
                <a:lnTo>
                  <a:pt x="1342" y="4287"/>
                </a:lnTo>
                <a:lnTo>
                  <a:pt x="1347" y="4301"/>
                </a:lnTo>
                <a:lnTo>
                  <a:pt x="1350" y="4312"/>
                </a:lnTo>
                <a:lnTo>
                  <a:pt x="1355" y="4325"/>
                </a:lnTo>
                <a:lnTo>
                  <a:pt x="1361" y="4336"/>
                </a:lnTo>
                <a:lnTo>
                  <a:pt x="1363" y="4346"/>
                </a:lnTo>
                <a:lnTo>
                  <a:pt x="1366" y="4360"/>
                </a:lnTo>
                <a:lnTo>
                  <a:pt x="1366" y="4373"/>
                </a:lnTo>
                <a:lnTo>
                  <a:pt x="1369" y="4384"/>
                </a:lnTo>
                <a:lnTo>
                  <a:pt x="1371" y="4397"/>
                </a:lnTo>
                <a:lnTo>
                  <a:pt x="1371" y="4408"/>
                </a:lnTo>
                <a:lnTo>
                  <a:pt x="1371" y="4421"/>
                </a:lnTo>
                <a:lnTo>
                  <a:pt x="1371" y="4432"/>
                </a:lnTo>
                <a:lnTo>
                  <a:pt x="1371" y="4445"/>
                </a:lnTo>
                <a:lnTo>
                  <a:pt x="1371" y="4456"/>
                </a:lnTo>
                <a:lnTo>
                  <a:pt x="1371" y="4469"/>
                </a:lnTo>
                <a:lnTo>
                  <a:pt x="1369" y="4480"/>
                </a:lnTo>
                <a:lnTo>
                  <a:pt x="1369" y="4493"/>
                </a:lnTo>
                <a:lnTo>
                  <a:pt x="1366" y="4504"/>
                </a:lnTo>
                <a:lnTo>
                  <a:pt x="1363" y="4514"/>
                </a:lnTo>
                <a:lnTo>
                  <a:pt x="1361" y="4525"/>
                </a:lnTo>
                <a:lnTo>
                  <a:pt x="1355" y="4538"/>
                </a:lnTo>
                <a:lnTo>
                  <a:pt x="1350" y="4549"/>
                </a:lnTo>
                <a:lnTo>
                  <a:pt x="1347" y="4560"/>
                </a:lnTo>
                <a:lnTo>
                  <a:pt x="1342" y="4570"/>
                </a:lnTo>
                <a:lnTo>
                  <a:pt x="1337" y="4581"/>
                </a:lnTo>
                <a:lnTo>
                  <a:pt x="1329" y="4589"/>
                </a:lnTo>
                <a:lnTo>
                  <a:pt x="1323" y="4600"/>
                </a:lnTo>
                <a:lnTo>
                  <a:pt x="1318" y="4611"/>
                </a:lnTo>
                <a:lnTo>
                  <a:pt x="1310" y="4619"/>
                </a:lnTo>
                <a:lnTo>
                  <a:pt x="1299" y="4627"/>
                </a:lnTo>
                <a:lnTo>
                  <a:pt x="1294" y="4637"/>
                </a:lnTo>
                <a:lnTo>
                  <a:pt x="1283" y="4645"/>
                </a:lnTo>
                <a:lnTo>
                  <a:pt x="1273" y="4653"/>
                </a:lnTo>
                <a:lnTo>
                  <a:pt x="1265" y="4661"/>
                </a:lnTo>
                <a:lnTo>
                  <a:pt x="1251" y="4667"/>
                </a:lnTo>
                <a:lnTo>
                  <a:pt x="1230" y="4683"/>
                </a:lnTo>
                <a:lnTo>
                  <a:pt x="1206" y="4696"/>
                </a:lnTo>
                <a:lnTo>
                  <a:pt x="1182" y="4712"/>
                </a:lnTo>
                <a:lnTo>
                  <a:pt x="1158" y="4725"/>
                </a:lnTo>
                <a:lnTo>
                  <a:pt x="1134" y="4739"/>
                </a:lnTo>
                <a:lnTo>
                  <a:pt x="1110" y="4752"/>
                </a:lnTo>
                <a:lnTo>
                  <a:pt x="1086" y="4763"/>
                </a:lnTo>
                <a:lnTo>
                  <a:pt x="1073" y="4768"/>
                </a:lnTo>
                <a:lnTo>
                  <a:pt x="1059" y="4773"/>
                </a:lnTo>
                <a:lnTo>
                  <a:pt x="1049" y="4779"/>
                </a:lnTo>
                <a:lnTo>
                  <a:pt x="1035" y="4784"/>
                </a:lnTo>
                <a:lnTo>
                  <a:pt x="1025" y="4789"/>
                </a:lnTo>
                <a:lnTo>
                  <a:pt x="1009" y="4795"/>
                </a:lnTo>
                <a:lnTo>
                  <a:pt x="998" y="4800"/>
                </a:lnTo>
                <a:lnTo>
                  <a:pt x="985" y="4805"/>
                </a:lnTo>
                <a:lnTo>
                  <a:pt x="971" y="4808"/>
                </a:lnTo>
                <a:lnTo>
                  <a:pt x="958" y="4813"/>
                </a:lnTo>
                <a:lnTo>
                  <a:pt x="947" y="4816"/>
                </a:lnTo>
                <a:lnTo>
                  <a:pt x="931" y="4821"/>
                </a:lnTo>
                <a:lnTo>
                  <a:pt x="921" y="4824"/>
                </a:lnTo>
                <a:lnTo>
                  <a:pt x="907" y="4827"/>
                </a:lnTo>
                <a:lnTo>
                  <a:pt x="894" y="4829"/>
                </a:lnTo>
                <a:lnTo>
                  <a:pt x="880" y="4835"/>
                </a:lnTo>
                <a:lnTo>
                  <a:pt x="867" y="4837"/>
                </a:lnTo>
                <a:lnTo>
                  <a:pt x="854" y="4840"/>
                </a:lnTo>
                <a:lnTo>
                  <a:pt x="840" y="4840"/>
                </a:lnTo>
                <a:lnTo>
                  <a:pt x="827" y="4843"/>
                </a:lnTo>
                <a:lnTo>
                  <a:pt x="816" y="4845"/>
                </a:lnTo>
                <a:lnTo>
                  <a:pt x="800" y="4848"/>
                </a:lnTo>
                <a:lnTo>
                  <a:pt x="787" y="4848"/>
                </a:lnTo>
                <a:lnTo>
                  <a:pt x="774" y="4851"/>
                </a:lnTo>
                <a:lnTo>
                  <a:pt x="760" y="4851"/>
                </a:lnTo>
                <a:lnTo>
                  <a:pt x="747" y="4851"/>
                </a:lnTo>
                <a:lnTo>
                  <a:pt x="734" y="4851"/>
                </a:lnTo>
                <a:lnTo>
                  <a:pt x="720" y="4851"/>
                </a:lnTo>
                <a:lnTo>
                  <a:pt x="707" y="4851"/>
                </a:lnTo>
                <a:lnTo>
                  <a:pt x="691" y="4851"/>
                </a:lnTo>
                <a:lnTo>
                  <a:pt x="680" y="4851"/>
                </a:lnTo>
                <a:lnTo>
                  <a:pt x="664" y="4851"/>
                </a:lnTo>
                <a:lnTo>
                  <a:pt x="651" y="4848"/>
                </a:lnTo>
                <a:lnTo>
                  <a:pt x="638" y="4848"/>
                </a:lnTo>
                <a:lnTo>
                  <a:pt x="624" y="4845"/>
                </a:lnTo>
                <a:lnTo>
                  <a:pt x="608" y="4845"/>
                </a:lnTo>
                <a:lnTo>
                  <a:pt x="592" y="4843"/>
                </a:lnTo>
                <a:lnTo>
                  <a:pt x="579" y="4840"/>
                </a:lnTo>
                <a:lnTo>
                  <a:pt x="566" y="4837"/>
                </a:lnTo>
                <a:lnTo>
                  <a:pt x="552" y="4835"/>
                </a:lnTo>
                <a:lnTo>
                  <a:pt x="536" y="4829"/>
                </a:lnTo>
                <a:lnTo>
                  <a:pt x="523" y="4827"/>
                </a:lnTo>
                <a:lnTo>
                  <a:pt x="507" y="4824"/>
                </a:lnTo>
                <a:lnTo>
                  <a:pt x="494" y="4819"/>
                </a:lnTo>
                <a:lnTo>
                  <a:pt x="480" y="4813"/>
                </a:lnTo>
                <a:lnTo>
                  <a:pt x="467" y="4808"/>
                </a:lnTo>
                <a:lnTo>
                  <a:pt x="451" y="4805"/>
                </a:lnTo>
                <a:lnTo>
                  <a:pt x="438" y="4797"/>
                </a:lnTo>
                <a:lnTo>
                  <a:pt x="422" y="4792"/>
                </a:lnTo>
                <a:lnTo>
                  <a:pt x="406" y="4787"/>
                </a:lnTo>
                <a:lnTo>
                  <a:pt x="400" y="4803"/>
                </a:lnTo>
                <a:lnTo>
                  <a:pt x="398" y="4819"/>
                </a:lnTo>
                <a:lnTo>
                  <a:pt x="395" y="4835"/>
                </a:lnTo>
                <a:lnTo>
                  <a:pt x="392" y="4851"/>
                </a:lnTo>
                <a:lnTo>
                  <a:pt x="390" y="4867"/>
                </a:lnTo>
                <a:lnTo>
                  <a:pt x="390" y="4883"/>
                </a:lnTo>
                <a:lnTo>
                  <a:pt x="390" y="4899"/>
                </a:lnTo>
                <a:lnTo>
                  <a:pt x="390" y="4912"/>
                </a:lnTo>
                <a:lnTo>
                  <a:pt x="390" y="4928"/>
                </a:lnTo>
                <a:lnTo>
                  <a:pt x="390" y="4944"/>
                </a:lnTo>
                <a:lnTo>
                  <a:pt x="392" y="4958"/>
                </a:lnTo>
                <a:lnTo>
                  <a:pt x="392" y="4971"/>
                </a:lnTo>
                <a:lnTo>
                  <a:pt x="395" y="4987"/>
                </a:lnTo>
                <a:lnTo>
                  <a:pt x="400" y="5000"/>
                </a:lnTo>
                <a:lnTo>
                  <a:pt x="403" y="5014"/>
                </a:lnTo>
                <a:lnTo>
                  <a:pt x="408" y="5027"/>
                </a:lnTo>
                <a:lnTo>
                  <a:pt x="414" y="5040"/>
                </a:lnTo>
                <a:lnTo>
                  <a:pt x="419" y="5054"/>
                </a:lnTo>
                <a:lnTo>
                  <a:pt x="427" y="5067"/>
                </a:lnTo>
                <a:lnTo>
                  <a:pt x="432" y="5080"/>
                </a:lnTo>
                <a:lnTo>
                  <a:pt x="443" y="5094"/>
                </a:lnTo>
                <a:lnTo>
                  <a:pt x="451" y="5107"/>
                </a:lnTo>
                <a:lnTo>
                  <a:pt x="459" y="5120"/>
                </a:lnTo>
                <a:lnTo>
                  <a:pt x="470" y="5134"/>
                </a:lnTo>
                <a:lnTo>
                  <a:pt x="480" y="5147"/>
                </a:lnTo>
                <a:lnTo>
                  <a:pt x="491" y="5158"/>
                </a:lnTo>
                <a:lnTo>
                  <a:pt x="502" y="5171"/>
                </a:lnTo>
                <a:lnTo>
                  <a:pt x="518" y="5185"/>
                </a:lnTo>
                <a:lnTo>
                  <a:pt x="528" y="5198"/>
                </a:lnTo>
                <a:lnTo>
                  <a:pt x="544" y="5209"/>
                </a:lnTo>
                <a:lnTo>
                  <a:pt x="558" y="5222"/>
                </a:lnTo>
                <a:lnTo>
                  <a:pt x="574" y="5235"/>
                </a:lnTo>
                <a:lnTo>
                  <a:pt x="579" y="5225"/>
                </a:lnTo>
                <a:lnTo>
                  <a:pt x="584" y="5214"/>
                </a:lnTo>
                <a:lnTo>
                  <a:pt x="590" y="5203"/>
                </a:lnTo>
                <a:lnTo>
                  <a:pt x="598" y="5193"/>
                </a:lnTo>
                <a:lnTo>
                  <a:pt x="603" y="5185"/>
                </a:lnTo>
                <a:lnTo>
                  <a:pt x="608" y="5174"/>
                </a:lnTo>
                <a:lnTo>
                  <a:pt x="614" y="5163"/>
                </a:lnTo>
                <a:lnTo>
                  <a:pt x="624" y="5155"/>
                </a:lnTo>
                <a:lnTo>
                  <a:pt x="630" y="5145"/>
                </a:lnTo>
                <a:lnTo>
                  <a:pt x="635" y="5136"/>
                </a:lnTo>
                <a:lnTo>
                  <a:pt x="643" y="5126"/>
                </a:lnTo>
                <a:lnTo>
                  <a:pt x="651" y="5118"/>
                </a:lnTo>
                <a:lnTo>
                  <a:pt x="659" y="5110"/>
                </a:lnTo>
                <a:lnTo>
                  <a:pt x="664" y="5099"/>
                </a:lnTo>
                <a:lnTo>
                  <a:pt x="675" y="5091"/>
                </a:lnTo>
                <a:lnTo>
                  <a:pt x="683" y="5083"/>
                </a:lnTo>
                <a:lnTo>
                  <a:pt x="691" y="5075"/>
                </a:lnTo>
                <a:lnTo>
                  <a:pt x="696" y="5067"/>
                </a:lnTo>
                <a:lnTo>
                  <a:pt x="707" y="5059"/>
                </a:lnTo>
                <a:lnTo>
                  <a:pt x="715" y="5051"/>
                </a:lnTo>
                <a:lnTo>
                  <a:pt x="723" y="5043"/>
                </a:lnTo>
                <a:lnTo>
                  <a:pt x="734" y="5035"/>
                </a:lnTo>
                <a:lnTo>
                  <a:pt x="742" y="5027"/>
                </a:lnTo>
                <a:lnTo>
                  <a:pt x="750" y="5019"/>
                </a:lnTo>
                <a:lnTo>
                  <a:pt x="760" y="5014"/>
                </a:lnTo>
                <a:lnTo>
                  <a:pt x="768" y="5006"/>
                </a:lnTo>
                <a:lnTo>
                  <a:pt x="782" y="5000"/>
                </a:lnTo>
                <a:lnTo>
                  <a:pt x="790" y="4992"/>
                </a:lnTo>
                <a:lnTo>
                  <a:pt x="798" y="4987"/>
                </a:lnTo>
                <a:lnTo>
                  <a:pt x="808" y="4979"/>
                </a:lnTo>
                <a:lnTo>
                  <a:pt x="819" y="4974"/>
                </a:lnTo>
                <a:lnTo>
                  <a:pt x="827" y="4968"/>
                </a:lnTo>
                <a:lnTo>
                  <a:pt x="838" y="4963"/>
                </a:lnTo>
                <a:lnTo>
                  <a:pt x="848" y="4958"/>
                </a:lnTo>
                <a:lnTo>
                  <a:pt x="856" y="4952"/>
                </a:lnTo>
                <a:lnTo>
                  <a:pt x="867" y="4947"/>
                </a:lnTo>
                <a:lnTo>
                  <a:pt x="878" y="4942"/>
                </a:lnTo>
                <a:lnTo>
                  <a:pt x="888" y="4936"/>
                </a:lnTo>
                <a:lnTo>
                  <a:pt x="899" y="4931"/>
                </a:lnTo>
                <a:lnTo>
                  <a:pt x="907" y="4928"/>
                </a:lnTo>
                <a:lnTo>
                  <a:pt x="921" y="4923"/>
                </a:lnTo>
                <a:lnTo>
                  <a:pt x="931" y="4920"/>
                </a:lnTo>
                <a:lnTo>
                  <a:pt x="942" y="4915"/>
                </a:lnTo>
                <a:lnTo>
                  <a:pt x="953" y="4912"/>
                </a:lnTo>
                <a:lnTo>
                  <a:pt x="961" y="4910"/>
                </a:lnTo>
                <a:lnTo>
                  <a:pt x="974" y="4907"/>
                </a:lnTo>
                <a:lnTo>
                  <a:pt x="985" y="4904"/>
                </a:lnTo>
                <a:lnTo>
                  <a:pt x="995" y="4902"/>
                </a:lnTo>
                <a:lnTo>
                  <a:pt x="1006" y="4899"/>
                </a:lnTo>
                <a:lnTo>
                  <a:pt x="1019" y="4896"/>
                </a:lnTo>
                <a:lnTo>
                  <a:pt x="1027" y="4894"/>
                </a:lnTo>
                <a:lnTo>
                  <a:pt x="1038" y="4894"/>
                </a:lnTo>
                <a:lnTo>
                  <a:pt x="1051" y="4891"/>
                </a:lnTo>
                <a:lnTo>
                  <a:pt x="1059" y="4891"/>
                </a:lnTo>
                <a:lnTo>
                  <a:pt x="1073" y="4888"/>
                </a:lnTo>
                <a:lnTo>
                  <a:pt x="1083" y="4888"/>
                </a:lnTo>
                <a:lnTo>
                  <a:pt x="1091" y="4888"/>
                </a:lnTo>
                <a:lnTo>
                  <a:pt x="1105" y="4888"/>
                </a:lnTo>
                <a:lnTo>
                  <a:pt x="1115" y="4888"/>
                </a:lnTo>
                <a:lnTo>
                  <a:pt x="1129" y="4888"/>
                </a:lnTo>
                <a:lnTo>
                  <a:pt x="1137" y="4888"/>
                </a:lnTo>
                <a:lnTo>
                  <a:pt x="1150" y="4888"/>
                </a:lnTo>
                <a:lnTo>
                  <a:pt x="1161" y="4891"/>
                </a:lnTo>
                <a:lnTo>
                  <a:pt x="1169" y="4891"/>
                </a:lnTo>
                <a:lnTo>
                  <a:pt x="1185" y="4891"/>
                </a:lnTo>
                <a:lnTo>
                  <a:pt x="1195" y="4894"/>
                </a:lnTo>
                <a:lnTo>
                  <a:pt x="1209" y="4894"/>
                </a:lnTo>
                <a:lnTo>
                  <a:pt x="1222" y="4896"/>
                </a:lnTo>
                <a:lnTo>
                  <a:pt x="1235" y="4896"/>
                </a:lnTo>
                <a:lnTo>
                  <a:pt x="1246" y="4899"/>
                </a:lnTo>
                <a:lnTo>
                  <a:pt x="1259" y="4902"/>
                </a:lnTo>
                <a:lnTo>
                  <a:pt x="1270" y="4907"/>
                </a:lnTo>
                <a:lnTo>
                  <a:pt x="1278" y="4910"/>
                </a:lnTo>
                <a:lnTo>
                  <a:pt x="1291" y="4912"/>
                </a:lnTo>
                <a:lnTo>
                  <a:pt x="1302" y="4918"/>
                </a:lnTo>
                <a:lnTo>
                  <a:pt x="1313" y="4923"/>
                </a:lnTo>
                <a:lnTo>
                  <a:pt x="1323" y="4928"/>
                </a:lnTo>
                <a:lnTo>
                  <a:pt x="1331" y="4934"/>
                </a:lnTo>
                <a:lnTo>
                  <a:pt x="1342" y="4939"/>
                </a:lnTo>
                <a:lnTo>
                  <a:pt x="1350" y="4944"/>
                </a:lnTo>
                <a:lnTo>
                  <a:pt x="1363" y="4950"/>
                </a:lnTo>
                <a:lnTo>
                  <a:pt x="1371" y="4958"/>
                </a:lnTo>
                <a:lnTo>
                  <a:pt x="1379" y="4963"/>
                </a:lnTo>
                <a:lnTo>
                  <a:pt x="1387" y="4971"/>
                </a:lnTo>
                <a:lnTo>
                  <a:pt x="1395" y="4979"/>
                </a:lnTo>
                <a:lnTo>
                  <a:pt x="1403" y="4987"/>
                </a:lnTo>
                <a:lnTo>
                  <a:pt x="1409" y="4995"/>
                </a:lnTo>
                <a:lnTo>
                  <a:pt x="1419" y="5000"/>
                </a:lnTo>
                <a:lnTo>
                  <a:pt x="1425" y="5011"/>
                </a:lnTo>
                <a:lnTo>
                  <a:pt x="1430" y="5019"/>
                </a:lnTo>
                <a:lnTo>
                  <a:pt x="1435" y="5027"/>
                </a:lnTo>
                <a:lnTo>
                  <a:pt x="1443" y="5035"/>
                </a:lnTo>
                <a:lnTo>
                  <a:pt x="1449" y="5043"/>
                </a:lnTo>
                <a:lnTo>
                  <a:pt x="1454" y="5054"/>
                </a:lnTo>
                <a:lnTo>
                  <a:pt x="1459" y="5062"/>
                </a:lnTo>
                <a:lnTo>
                  <a:pt x="1467" y="5070"/>
                </a:lnTo>
                <a:lnTo>
                  <a:pt x="1470" y="5080"/>
                </a:lnTo>
                <a:lnTo>
                  <a:pt x="1475" y="5088"/>
                </a:lnTo>
                <a:lnTo>
                  <a:pt x="1478" y="5099"/>
                </a:lnTo>
                <a:lnTo>
                  <a:pt x="1481" y="5107"/>
                </a:lnTo>
                <a:lnTo>
                  <a:pt x="1483" y="5118"/>
                </a:lnTo>
                <a:lnTo>
                  <a:pt x="1486" y="5126"/>
                </a:lnTo>
                <a:lnTo>
                  <a:pt x="1489" y="5136"/>
                </a:lnTo>
                <a:lnTo>
                  <a:pt x="1494" y="5145"/>
                </a:lnTo>
                <a:lnTo>
                  <a:pt x="1494" y="5155"/>
                </a:lnTo>
                <a:lnTo>
                  <a:pt x="1497" y="5163"/>
                </a:lnTo>
                <a:lnTo>
                  <a:pt x="1497" y="5174"/>
                </a:lnTo>
                <a:lnTo>
                  <a:pt x="1499" y="5182"/>
                </a:lnTo>
                <a:lnTo>
                  <a:pt x="1499" y="5193"/>
                </a:lnTo>
                <a:lnTo>
                  <a:pt x="1499" y="5201"/>
                </a:lnTo>
                <a:lnTo>
                  <a:pt x="1499" y="5211"/>
                </a:lnTo>
                <a:lnTo>
                  <a:pt x="1497" y="5219"/>
                </a:lnTo>
                <a:lnTo>
                  <a:pt x="1497" y="5227"/>
                </a:lnTo>
                <a:lnTo>
                  <a:pt x="1497" y="5238"/>
                </a:lnTo>
                <a:lnTo>
                  <a:pt x="1494" y="5246"/>
                </a:lnTo>
                <a:lnTo>
                  <a:pt x="1489" y="5254"/>
                </a:lnTo>
                <a:lnTo>
                  <a:pt x="1489" y="5262"/>
                </a:lnTo>
                <a:lnTo>
                  <a:pt x="1486" y="5270"/>
                </a:lnTo>
                <a:lnTo>
                  <a:pt x="1483" y="5278"/>
                </a:lnTo>
                <a:lnTo>
                  <a:pt x="1478" y="5286"/>
                </a:lnTo>
                <a:lnTo>
                  <a:pt x="1475" y="5294"/>
                </a:lnTo>
                <a:lnTo>
                  <a:pt x="1473" y="5302"/>
                </a:lnTo>
                <a:lnTo>
                  <a:pt x="1467" y="5307"/>
                </a:lnTo>
                <a:lnTo>
                  <a:pt x="1459" y="5315"/>
                </a:lnTo>
                <a:lnTo>
                  <a:pt x="1454" y="5321"/>
                </a:lnTo>
                <a:lnTo>
                  <a:pt x="1449" y="5329"/>
                </a:lnTo>
                <a:lnTo>
                  <a:pt x="1443" y="5334"/>
                </a:lnTo>
                <a:lnTo>
                  <a:pt x="1435" y="5337"/>
                </a:lnTo>
                <a:lnTo>
                  <a:pt x="1409" y="5355"/>
                </a:lnTo>
                <a:lnTo>
                  <a:pt x="1387" y="5371"/>
                </a:lnTo>
                <a:lnTo>
                  <a:pt x="1366" y="5385"/>
                </a:lnTo>
                <a:lnTo>
                  <a:pt x="1342" y="5401"/>
                </a:lnTo>
                <a:lnTo>
                  <a:pt x="1321" y="5414"/>
                </a:lnTo>
                <a:lnTo>
                  <a:pt x="1299" y="5428"/>
                </a:lnTo>
                <a:lnTo>
                  <a:pt x="1278" y="5438"/>
                </a:lnTo>
                <a:lnTo>
                  <a:pt x="1259" y="5449"/>
                </a:lnTo>
                <a:lnTo>
                  <a:pt x="1241" y="5460"/>
                </a:lnTo>
                <a:lnTo>
                  <a:pt x="1222" y="5468"/>
                </a:lnTo>
                <a:lnTo>
                  <a:pt x="1211" y="5473"/>
                </a:lnTo>
                <a:lnTo>
                  <a:pt x="1203" y="5476"/>
                </a:lnTo>
                <a:lnTo>
                  <a:pt x="1193" y="5481"/>
                </a:lnTo>
                <a:lnTo>
                  <a:pt x="1185" y="5484"/>
                </a:lnTo>
                <a:lnTo>
                  <a:pt x="1177" y="5486"/>
                </a:lnTo>
                <a:lnTo>
                  <a:pt x="1166" y="5489"/>
                </a:lnTo>
                <a:lnTo>
                  <a:pt x="1158" y="5494"/>
                </a:lnTo>
                <a:lnTo>
                  <a:pt x="1150" y="5497"/>
                </a:lnTo>
                <a:lnTo>
                  <a:pt x="1137" y="5500"/>
                </a:lnTo>
                <a:lnTo>
                  <a:pt x="1129" y="5500"/>
                </a:lnTo>
                <a:lnTo>
                  <a:pt x="1118" y="5502"/>
                </a:lnTo>
                <a:lnTo>
                  <a:pt x="1110" y="5505"/>
                </a:lnTo>
                <a:lnTo>
                  <a:pt x="1102" y="5508"/>
                </a:lnTo>
                <a:lnTo>
                  <a:pt x="1091" y="5508"/>
                </a:lnTo>
                <a:lnTo>
                  <a:pt x="1081" y="5510"/>
                </a:lnTo>
                <a:lnTo>
                  <a:pt x="1073" y="5510"/>
                </a:lnTo>
                <a:lnTo>
                  <a:pt x="1062" y="5513"/>
                </a:lnTo>
                <a:lnTo>
                  <a:pt x="1051" y="5513"/>
                </a:lnTo>
                <a:lnTo>
                  <a:pt x="1041" y="5513"/>
                </a:lnTo>
                <a:lnTo>
                  <a:pt x="1033" y="5513"/>
                </a:lnTo>
                <a:lnTo>
                  <a:pt x="1022" y="5513"/>
                </a:lnTo>
                <a:lnTo>
                  <a:pt x="1011" y="5513"/>
                </a:lnTo>
                <a:lnTo>
                  <a:pt x="1001" y="5513"/>
                </a:lnTo>
                <a:lnTo>
                  <a:pt x="987" y="5513"/>
                </a:lnTo>
                <a:lnTo>
                  <a:pt x="979" y="5513"/>
                </a:lnTo>
                <a:lnTo>
                  <a:pt x="969" y="5513"/>
                </a:lnTo>
                <a:lnTo>
                  <a:pt x="945" y="5510"/>
                </a:lnTo>
                <a:lnTo>
                  <a:pt x="921" y="5508"/>
                </a:lnTo>
                <a:lnTo>
                  <a:pt x="897" y="5505"/>
                </a:lnTo>
                <a:lnTo>
                  <a:pt x="870" y="5500"/>
                </a:lnTo>
                <a:lnTo>
                  <a:pt x="843" y="5497"/>
                </a:lnTo>
                <a:lnTo>
                  <a:pt x="816" y="5492"/>
                </a:lnTo>
                <a:lnTo>
                  <a:pt x="787" y="5486"/>
                </a:lnTo>
                <a:lnTo>
                  <a:pt x="755" y="5478"/>
                </a:lnTo>
                <a:lnTo>
                  <a:pt x="720" y="5470"/>
                </a:lnTo>
                <a:lnTo>
                  <a:pt x="728" y="5494"/>
                </a:lnTo>
                <a:lnTo>
                  <a:pt x="731" y="5516"/>
                </a:lnTo>
                <a:lnTo>
                  <a:pt x="736" y="5534"/>
                </a:lnTo>
                <a:lnTo>
                  <a:pt x="739" y="5556"/>
                </a:lnTo>
                <a:lnTo>
                  <a:pt x="744" y="5574"/>
                </a:lnTo>
                <a:lnTo>
                  <a:pt x="750" y="5593"/>
                </a:lnTo>
                <a:lnTo>
                  <a:pt x="758" y="5612"/>
                </a:lnTo>
                <a:lnTo>
                  <a:pt x="763" y="5630"/>
                </a:lnTo>
                <a:lnTo>
                  <a:pt x="768" y="5646"/>
                </a:lnTo>
                <a:lnTo>
                  <a:pt x="774" y="5662"/>
                </a:lnTo>
                <a:lnTo>
                  <a:pt x="782" y="5678"/>
                </a:lnTo>
                <a:lnTo>
                  <a:pt x="790" y="5694"/>
                </a:lnTo>
                <a:lnTo>
                  <a:pt x="795" y="5708"/>
                </a:lnTo>
                <a:lnTo>
                  <a:pt x="806" y="5724"/>
                </a:lnTo>
                <a:lnTo>
                  <a:pt x="811" y="5737"/>
                </a:lnTo>
                <a:lnTo>
                  <a:pt x="819" y="5751"/>
                </a:lnTo>
                <a:lnTo>
                  <a:pt x="827" y="5761"/>
                </a:lnTo>
                <a:lnTo>
                  <a:pt x="838" y="5775"/>
                </a:lnTo>
                <a:lnTo>
                  <a:pt x="846" y="5785"/>
                </a:lnTo>
                <a:lnTo>
                  <a:pt x="854" y="5796"/>
                </a:lnTo>
                <a:lnTo>
                  <a:pt x="864" y="5807"/>
                </a:lnTo>
                <a:lnTo>
                  <a:pt x="872" y="5817"/>
                </a:lnTo>
                <a:lnTo>
                  <a:pt x="880" y="5825"/>
                </a:lnTo>
                <a:lnTo>
                  <a:pt x="894" y="5836"/>
                </a:lnTo>
                <a:lnTo>
                  <a:pt x="905" y="5844"/>
                </a:lnTo>
                <a:lnTo>
                  <a:pt x="915" y="5852"/>
                </a:lnTo>
                <a:lnTo>
                  <a:pt x="926" y="5860"/>
                </a:lnTo>
                <a:lnTo>
                  <a:pt x="939" y="5868"/>
                </a:lnTo>
                <a:lnTo>
                  <a:pt x="950" y="5873"/>
                </a:lnTo>
                <a:lnTo>
                  <a:pt x="961" y="5879"/>
                </a:lnTo>
                <a:lnTo>
                  <a:pt x="974" y="5887"/>
                </a:lnTo>
                <a:lnTo>
                  <a:pt x="987" y="5892"/>
                </a:lnTo>
                <a:lnTo>
                  <a:pt x="1001" y="5897"/>
                </a:lnTo>
                <a:lnTo>
                  <a:pt x="1014" y="5903"/>
                </a:lnTo>
                <a:lnTo>
                  <a:pt x="1030" y="5905"/>
                </a:lnTo>
                <a:lnTo>
                  <a:pt x="1041" y="5911"/>
                </a:lnTo>
                <a:lnTo>
                  <a:pt x="1057" y="5913"/>
                </a:lnTo>
                <a:lnTo>
                  <a:pt x="1073" y="5919"/>
                </a:lnTo>
                <a:lnTo>
                  <a:pt x="1089" y="5921"/>
                </a:lnTo>
                <a:lnTo>
                  <a:pt x="1105" y="5924"/>
                </a:lnTo>
                <a:lnTo>
                  <a:pt x="1118" y="5927"/>
                </a:lnTo>
                <a:lnTo>
                  <a:pt x="1137" y="5929"/>
                </a:lnTo>
                <a:lnTo>
                  <a:pt x="1155" y="5929"/>
                </a:lnTo>
                <a:lnTo>
                  <a:pt x="1169" y="5932"/>
                </a:lnTo>
                <a:lnTo>
                  <a:pt x="1187" y="5932"/>
                </a:lnTo>
                <a:lnTo>
                  <a:pt x="1206" y="5935"/>
                </a:lnTo>
                <a:lnTo>
                  <a:pt x="1225" y="5935"/>
                </a:lnTo>
                <a:lnTo>
                  <a:pt x="1243" y="5935"/>
                </a:lnTo>
                <a:lnTo>
                  <a:pt x="1262" y="5935"/>
                </a:lnTo>
                <a:lnTo>
                  <a:pt x="1283" y="5937"/>
                </a:lnTo>
                <a:lnTo>
                  <a:pt x="1302" y="5937"/>
                </a:lnTo>
                <a:lnTo>
                  <a:pt x="1323" y="5935"/>
                </a:lnTo>
                <a:lnTo>
                  <a:pt x="1345" y="5935"/>
                </a:lnTo>
                <a:lnTo>
                  <a:pt x="1366" y="5935"/>
                </a:lnTo>
                <a:lnTo>
                  <a:pt x="1409" y="5932"/>
                </a:lnTo>
                <a:lnTo>
                  <a:pt x="1454" y="5929"/>
                </a:lnTo>
                <a:lnTo>
                  <a:pt x="1502" y="5927"/>
                </a:lnTo>
                <a:lnTo>
                  <a:pt x="1553" y="5924"/>
                </a:lnTo>
                <a:lnTo>
                  <a:pt x="1604" y="5919"/>
                </a:lnTo>
                <a:lnTo>
                  <a:pt x="1590" y="5855"/>
                </a:lnTo>
                <a:lnTo>
                  <a:pt x="1582" y="5793"/>
                </a:lnTo>
                <a:lnTo>
                  <a:pt x="1577" y="5740"/>
                </a:lnTo>
                <a:lnTo>
                  <a:pt x="1569" y="5716"/>
                </a:lnTo>
                <a:lnTo>
                  <a:pt x="1566" y="5692"/>
                </a:lnTo>
                <a:lnTo>
                  <a:pt x="1566" y="5668"/>
                </a:lnTo>
                <a:lnTo>
                  <a:pt x="1564" y="5646"/>
                </a:lnTo>
                <a:lnTo>
                  <a:pt x="1561" y="5625"/>
                </a:lnTo>
                <a:lnTo>
                  <a:pt x="1561" y="5604"/>
                </a:lnTo>
                <a:lnTo>
                  <a:pt x="1558" y="5585"/>
                </a:lnTo>
                <a:lnTo>
                  <a:pt x="1558" y="5564"/>
                </a:lnTo>
                <a:lnTo>
                  <a:pt x="1558" y="5545"/>
                </a:lnTo>
                <a:lnTo>
                  <a:pt x="1556" y="5526"/>
                </a:lnTo>
                <a:lnTo>
                  <a:pt x="1556" y="5510"/>
                </a:lnTo>
                <a:lnTo>
                  <a:pt x="1556" y="5492"/>
                </a:lnTo>
                <a:lnTo>
                  <a:pt x="1558" y="5473"/>
                </a:lnTo>
                <a:lnTo>
                  <a:pt x="1558" y="5454"/>
                </a:lnTo>
                <a:lnTo>
                  <a:pt x="1558" y="5436"/>
                </a:lnTo>
                <a:lnTo>
                  <a:pt x="1561" y="5417"/>
                </a:lnTo>
                <a:lnTo>
                  <a:pt x="1561" y="5398"/>
                </a:lnTo>
                <a:lnTo>
                  <a:pt x="1564" y="5379"/>
                </a:lnTo>
                <a:lnTo>
                  <a:pt x="1564" y="5361"/>
                </a:lnTo>
                <a:lnTo>
                  <a:pt x="1566" y="5339"/>
                </a:lnTo>
                <a:lnTo>
                  <a:pt x="1574" y="5299"/>
                </a:lnTo>
                <a:lnTo>
                  <a:pt x="1580" y="5254"/>
                </a:lnTo>
                <a:lnTo>
                  <a:pt x="1585" y="5206"/>
                </a:lnTo>
                <a:lnTo>
                  <a:pt x="1588" y="5182"/>
                </a:lnTo>
                <a:lnTo>
                  <a:pt x="1590" y="5161"/>
                </a:lnTo>
                <a:lnTo>
                  <a:pt x="1590" y="5136"/>
                </a:lnTo>
                <a:lnTo>
                  <a:pt x="1593" y="5115"/>
                </a:lnTo>
                <a:lnTo>
                  <a:pt x="1598" y="5091"/>
                </a:lnTo>
                <a:lnTo>
                  <a:pt x="1604" y="5070"/>
                </a:lnTo>
                <a:lnTo>
                  <a:pt x="1606" y="5046"/>
                </a:lnTo>
                <a:lnTo>
                  <a:pt x="1609" y="5024"/>
                </a:lnTo>
                <a:lnTo>
                  <a:pt x="1614" y="5000"/>
                </a:lnTo>
                <a:lnTo>
                  <a:pt x="1617" y="4979"/>
                </a:lnTo>
                <a:lnTo>
                  <a:pt x="1625" y="4955"/>
                </a:lnTo>
                <a:lnTo>
                  <a:pt x="1630" y="4934"/>
                </a:lnTo>
                <a:lnTo>
                  <a:pt x="1636" y="4910"/>
                </a:lnTo>
                <a:lnTo>
                  <a:pt x="1641" y="4888"/>
                </a:lnTo>
                <a:lnTo>
                  <a:pt x="1646" y="4864"/>
                </a:lnTo>
                <a:lnTo>
                  <a:pt x="1654" y="4843"/>
                </a:lnTo>
                <a:lnTo>
                  <a:pt x="1662" y="4821"/>
                </a:lnTo>
                <a:lnTo>
                  <a:pt x="1668" y="4797"/>
                </a:lnTo>
                <a:lnTo>
                  <a:pt x="1673" y="4776"/>
                </a:lnTo>
                <a:lnTo>
                  <a:pt x="1684" y="4755"/>
                </a:lnTo>
                <a:lnTo>
                  <a:pt x="1689" y="4733"/>
                </a:lnTo>
                <a:lnTo>
                  <a:pt x="1697" y="4709"/>
                </a:lnTo>
                <a:lnTo>
                  <a:pt x="1708" y="4688"/>
                </a:lnTo>
                <a:lnTo>
                  <a:pt x="1713" y="4667"/>
                </a:lnTo>
                <a:lnTo>
                  <a:pt x="1721" y="4645"/>
                </a:lnTo>
                <a:lnTo>
                  <a:pt x="1732" y="4624"/>
                </a:lnTo>
                <a:lnTo>
                  <a:pt x="1740" y="4605"/>
                </a:lnTo>
                <a:lnTo>
                  <a:pt x="1748" y="4584"/>
                </a:lnTo>
                <a:lnTo>
                  <a:pt x="1758" y="4562"/>
                </a:lnTo>
                <a:lnTo>
                  <a:pt x="1766" y="4544"/>
                </a:lnTo>
                <a:lnTo>
                  <a:pt x="1774" y="4522"/>
                </a:lnTo>
                <a:lnTo>
                  <a:pt x="1785" y="4504"/>
                </a:lnTo>
                <a:lnTo>
                  <a:pt x="1793" y="4482"/>
                </a:lnTo>
                <a:lnTo>
                  <a:pt x="1801" y="4464"/>
                </a:lnTo>
                <a:lnTo>
                  <a:pt x="1812" y="4445"/>
                </a:lnTo>
                <a:lnTo>
                  <a:pt x="1820" y="4426"/>
                </a:lnTo>
                <a:lnTo>
                  <a:pt x="1828" y="4405"/>
                </a:lnTo>
                <a:lnTo>
                  <a:pt x="1838" y="4386"/>
                </a:lnTo>
                <a:lnTo>
                  <a:pt x="1846" y="4368"/>
                </a:lnTo>
                <a:lnTo>
                  <a:pt x="1857" y="4349"/>
                </a:lnTo>
                <a:lnTo>
                  <a:pt x="1868" y="4328"/>
                </a:lnTo>
                <a:lnTo>
                  <a:pt x="1878" y="4309"/>
                </a:lnTo>
                <a:lnTo>
                  <a:pt x="1889" y="4290"/>
                </a:lnTo>
                <a:lnTo>
                  <a:pt x="1900" y="4271"/>
                </a:lnTo>
                <a:lnTo>
                  <a:pt x="1910" y="4250"/>
                </a:lnTo>
                <a:lnTo>
                  <a:pt x="1924" y="4231"/>
                </a:lnTo>
                <a:lnTo>
                  <a:pt x="1934" y="4213"/>
                </a:lnTo>
                <a:lnTo>
                  <a:pt x="1950" y="4194"/>
                </a:lnTo>
                <a:lnTo>
                  <a:pt x="1961" y="4173"/>
                </a:lnTo>
                <a:lnTo>
                  <a:pt x="1977" y="4154"/>
                </a:lnTo>
                <a:lnTo>
                  <a:pt x="1988" y="4133"/>
                </a:lnTo>
                <a:lnTo>
                  <a:pt x="2004" y="4114"/>
                </a:lnTo>
                <a:lnTo>
                  <a:pt x="2017" y="4093"/>
                </a:lnTo>
                <a:lnTo>
                  <a:pt x="2033" y="4074"/>
                </a:lnTo>
                <a:lnTo>
                  <a:pt x="2049" y="4053"/>
                </a:lnTo>
                <a:lnTo>
                  <a:pt x="2062" y="4031"/>
                </a:lnTo>
                <a:lnTo>
                  <a:pt x="2078" y="4013"/>
                </a:lnTo>
                <a:lnTo>
                  <a:pt x="2094" y="3991"/>
                </a:lnTo>
                <a:lnTo>
                  <a:pt x="2129" y="3948"/>
                </a:lnTo>
                <a:lnTo>
                  <a:pt x="2164" y="3906"/>
                </a:lnTo>
                <a:lnTo>
                  <a:pt x="2199" y="3860"/>
                </a:lnTo>
                <a:lnTo>
                  <a:pt x="2684" y="3398"/>
                </a:lnTo>
                <a:lnTo>
                  <a:pt x="2692" y="3382"/>
                </a:lnTo>
                <a:lnTo>
                  <a:pt x="2703" y="3369"/>
                </a:lnTo>
                <a:lnTo>
                  <a:pt x="2713" y="3356"/>
                </a:lnTo>
                <a:lnTo>
                  <a:pt x="2721" y="3340"/>
                </a:lnTo>
                <a:lnTo>
                  <a:pt x="2729" y="3326"/>
                </a:lnTo>
                <a:lnTo>
                  <a:pt x="2737" y="3313"/>
                </a:lnTo>
                <a:lnTo>
                  <a:pt x="2745" y="3297"/>
                </a:lnTo>
                <a:lnTo>
                  <a:pt x="2751" y="3284"/>
                </a:lnTo>
                <a:lnTo>
                  <a:pt x="2761" y="3268"/>
                </a:lnTo>
                <a:lnTo>
                  <a:pt x="2767" y="3254"/>
                </a:lnTo>
                <a:lnTo>
                  <a:pt x="2772" y="3241"/>
                </a:lnTo>
                <a:lnTo>
                  <a:pt x="2778" y="3225"/>
                </a:lnTo>
                <a:lnTo>
                  <a:pt x="2780" y="3212"/>
                </a:lnTo>
                <a:lnTo>
                  <a:pt x="2788" y="3196"/>
                </a:lnTo>
                <a:lnTo>
                  <a:pt x="2794" y="3182"/>
                </a:lnTo>
                <a:lnTo>
                  <a:pt x="2796" y="3169"/>
                </a:lnTo>
                <a:lnTo>
                  <a:pt x="2799" y="3153"/>
                </a:lnTo>
                <a:lnTo>
                  <a:pt x="2804" y="3139"/>
                </a:lnTo>
                <a:lnTo>
                  <a:pt x="2812" y="3110"/>
                </a:lnTo>
                <a:lnTo>
                  <a:pt x="2818" y="3083"/>
                </a:lnTo>
                <a:lnTo>
                  <a:pt x="2826" y="3054"/>
                </a:lnTo>
                <a:lnTo>
                  <a:pt x="2839" y="3001"/>
                </a:lnTo>
                <a:lnTo>
                  <a:pt x="2842" y="2974"/>
                </a:lnTo>
                <a:lnTo>
                  <a:pt x="2850" y="2950"/>
                </a:lnTo>
                <a:lnTo>
                  <a:pt x="2852" y="2934"/>
                </a:lnTo>
                <a:lnTo>
                  <a:pt x="2855" y="2918"/>
                </a:lnTo>
                <a:lnTo>
                  <a:pt x="2858" y="2902"/>
                </a:lnTo>
                <a:lnTo>
                  <a:pt x="2860" y="2889"/>
                </a:lnTo>
                <a:lnTo>
                  <a:pt x="2866" y="2872"/>
                </a:lnTo>
                <a:lnTo>
                  <a:pt x="2868" y="2856"/>
                </a:lnTo>
                <a:lnTo>
                  <a:pt x="2871" y="2840"/>
                </a:lnTo>
                <a:lnTo>
                  <a:pt x="2871" y="2827"/>
                </a:lnTo>
                <a:lnTo>
                  <a:pt x="2871" y="2811"/>
                </a:lnTo>
                <a:lnTo>
                  <a:pt x="2874" y="2798"/>
                </a:lnTo>
                <a:lnTo>
                  <a:pt x="2874" y="2768"/>
                </a:lnTo>
                <a:lnTo>
                  <a:pt x="2876" y="2739"/>
                </a:lnTo>
                <a:lnTo>
                  <a:pt x="2876" y="2710"/>
                </a:lnTo>
                <a:lnTo>
                  <a:pt x="2879" y="2683"/>
                </a:lnTo>
                <a:lnTo>
                  <a:pt x="2879" y="2670"/>
                </a:lnTo>
                <a:lnTo>
                  <a:pt x="2882" y="2656"/>
                </a:lnTo>
                <a:lnTo>
                  <a:pt x="2882" y="2643"/>
                </a:lnTo>
                <a:lnTo>
                  <a:pt x="2884" y="2630"/>
                </a:lnTo>
                <a:lnTo>
                  <a:pt x="2887" y="2616"/>
                </a:lnTo>
                <a:lnTo>
                  <a:pt x="2892" y="2606"/>
                </a:lnTo>
                <a:lnTo>
                  <a:pt x="2895" y="2592"/>
                </a:lnTo>
                <a:lnTo>
                  <a:pt x="2898" y="2581"/>
                </a:lnTo>
                <a:lnTo>
                  <a:pt x="2900" y="2568"/>
                </a:lnTo>
                <a:lnTo>
                  <a:pt x="2906" y="2557"/>
                </a:lnTo>
                <a:lnTo>
                  <a:pt x="2908" y="2552"/>
                </a:lnTo>
                <a:lnTo>
                  <a:pt x="2911" y="2547"/>
                </a:lnTo>
                <a:lnTo>
                  <a:pt x="2914" y="2541"/>
                </a:lnTo>
                <a:lnTo>
                  <a:pt x="2919" y="2536"/>
                </a:lnTo>
                <a:lnTo>
                  <a:pt x="2922" y="2531"/>
                </a:lnTo>
                <a:lnTo>
                  <a:pt x="2924" y="2525"/>
                </a:lnTo>
                <a:lnTo>
                  <a:pt x="2927" y="2520"/>
                </a:lnTo>
                <a:lnTo>
                  <a:pt x="2930" y="2515"/>
                </a:lnTo>
                <a:lnTo>
                  <a:pt x="2935" y="2509"/>
                </a:lnTo>
                <a:lnTo>
                  <a:pt x="2938" y="2504"/>
                </a:lnTo>
                <a:lnTo>
                  <a:pt x="2946" y="2499"/>
                </a:lnTo>
                <a:lnTo>
                  <a:pt x="2951" y="2493"/>
                </a:lnTo>
                <a:lnTo>
                  <a:pt x="2954" y="2488"/>
                </a:lnTo>
                <a:lnTo>
                  <a:pt x="2959" y="2485"/>
                </a:lnTo>
                <a:lnTo>
                  <a:pt x="2964" y="2480"/>
                </a:lnTo>
                <a:lnTo>
                  <a:pt x="2972" y="2477"/>
                </a:lnTo>
                <a:lnTo>
                  <a:pt x="2978" y="2475"/>
                </a:lnTo>
                <a:lnTo>
                  <a:pt x="2983" y="2472"/>
                </a:lnTo>
                <a:lnTo>
                  <a:pt x="2991" y="2469"/>
                </a:lnTo>
                <a:lnTo>
                  <a:pt x="2999" y="2467"/>
                </a:lnTo>
                <a:lnTo>
                  <a:pt x="3007" y="2464"/>
                </a:lnTo>
                <a:lnTo>
                  <a:pt x="3012" y="2464"/>
                </a:lnTo>
                <a:lnTo>
                  <a:pt x="3023" y="2461"/>
                </a:lnTo>
                <a:lnTo>
                  <a:pt x="3028" y="2461"/>
                </a:lnTo>
                <a:lnTo>
                  <a:pt x="3036" y="2459"/>
                </a:lnTo>
                <a:lnTo>
                  <a:pt x="3044" y="2459"/>
                </a:lnTo>
                <a:lnTo>
                  <a:pt x="3052" y="2459"/>
                </a:lnTo>
                <a:lnTo>
                  <a:pt x="3060" y="2459"/>
                </a:lnTo>
                <a:lnTo>
                  <a:pt x="3068" y="2459"/>
                </a:lnTo>
                <a:lnTo>
                  <a:pt x="3079" y="2459"/>
                </a:lnTo>
                <a:lnTo>
                  <a:pt x="3095" y="2459"/>
                </a:lnTo>
                <a:lnTo>
                  <a:pt x="3114" y="2459"/>
                </a:lnTo>
                <a:lnTo>
                  <a:pt x="3135" y="2461"/>
                </a:lnTo>
                <a:lnTo>
                  <a:pt x="3151" y="2464"/>
                </a:lnTo>
                <a:lnTo>
                  <a:pt x="3172" y="2464"/>
                </a:lnTo>
                <a:lnTo>
                  <a:pt x="3212" y="2469"/>
                </a:lnTo>
                <a:lnTo>
                  <a:pt x="3250" y="2475"/>
                </a:lnTo>
                <a:lnTo>
                  <a:pt x="3271" y="2477"/>
                </a:lnTo>
                <a:lnTo>
                  <a:pt x="3290" y="2480"/>
                </a:lnTo>
                <a:lnTo>
                  <a:pt x="3308" y="2483"/>
                </a:lnTo>
                <a:lnTo>
                  <a:pt x="3327" y="2485"/>
                </a:lnTo>
                <a:lnTo>
                  <a:pt x="3348" y="2485"/>
                </a:lnTo>
                <a:lnTo>
                  <a:pt x="3356" y="2485"/>
                </a:lnTo>
                <a:lnTo>
                  <a:pt x="3367" y="2485"/>
                </a:lnTo>
                <a:lnTo>
                  <a:pt x="3375" y="2485"/>
                </a:lnTo>
                <a:lnTo>
                  <a:pt x="3383" y="2485"/>
                </a:lnTo>
                <a:lnTo>
                  <a:pt x="3394" y="2485"/>
                </a:lnTo>
                <a:lnTo>
                  <a:pt x="3402" y="2485"/>
                </a:lnTo>
                <a:lnTo>
                  <a:pt x="3407" y="2483"/>
                </a:lnTo>
                <a:lnTo>
                  <a:pt x="3415" y="2483"/>
                </a:lnTo>
                <a:lnTo>
                  <a:pt x="3426" y="2480"/>
                </a:lnTo>
                <a:lnTo>
                  <a:pt x="3434" y="2480"/>
                </a:lnTo>
                <a:lnTo>
                  <a:pt x="3439" y="2477"/>
                </a:lnTo>
                <a:lnTo>
                  <a:pt x="3450" y="2475"/>
                </a:lnTo>
                <a:lnTo>
                  <a:pt x="3455" y="2475"/>
                </a:lnTo>
                <a:lnTo>
                  <a:pt x="3463" y="2472"/>
                </a:lnTo>
                <a:lnTo>
                  <a:pt x="3474" y="2480"/>
                </a:lnTo>
                <a:lnTo>
                  <a:pt x="3482" y="2491"/>
                </a:lnTo>
                <a:lnTo>
                  <a:pt x="3493" y="2501"/>
                </a:lnTo>
                <a:lnTo>
                  <a:pt x="3503" y="2512"/>
                </a:lnTo>
                <a:lnTo>
                  <a:pt x="3509" y="2523"/>
                </a:lnTo>
                <a:lnTo>
                  <a:pt x="3517" y="2533"/>
                </a:lnTo>
                <a:lnTo>
                  <a:pt x="3522" y="2544"/>
                </a:lnTo>
                <a:lnTo>
                  <a:pt x="3530" y="2557"/>
                </a:lnTo>
                <a:lnTo>
                  <a:pt x="3535" y="2568"/>
                </a:lnTo>
                <a:lnTo>
                  <a:pt x="3541" y="2579"/>
                </a:lnTo>
                <a:lnTo>
                  <a:pt x="3546" y="2592"/>
                </a:lnTo>
                <a:lnTo>
                  <a:pt x="3551" y="2603"/>
                </a:lnTo>
                <a:lnTo>
                  <a:pt x="3554" y="2616"/>
                </a:lnTo>
                <a:lnTo>
                  <a:pt x="3559" y="2630"/>
                </a:lnTo>
                <a:lnTo>
                  <a:pt x="3562" y="2640"/>
                </a:lnTo>
                <a:lnTo>
                  <a:pt x="3565" y="2654"/>
                </a:lnTo>
                <a:lnTo>
                  <a:pt x="3565" y="2667"/>
                </a:lnTo>
                <a:lnTo>
                  <a:pt x="3567" y="2680"/>
                </a:lnTo>
                <a:lnTo>
                  <a:pt x="3570" y="2691"/>
                </a:lnTo>
                <a:lnTo>
                  <a:pt x="3570" y="2704"/>
                </a:lnTo>
                <a:lnTo>
                  <a:pt x="3573" y="2718"/>
                </a:lnTo>
                <a:lnTo>
                  <a:pt x="3573" y="2731"/>
                </a:lnTo>
                <a:lnTo>
                  <a:pt x="3573" y="2744"/>
                </a:lnTo>
                <a:lnTo>
                  <a:pt x="3573" y="2758"/>
                </a:lnTo>
                <a:lnTo>
                  <a:pt x="3573" y="2771"/>
                </a:lnTo>
                <a:lnTo>
                  <a:pt x="3573" y="2784"/>
                </a:lnTo>
                <a:lnTo>
                  <a:pt x="3573" y="2811"/>
                </a:lnTo>
                <a:lnTo>
                  <a:pt x="3573" y="2840"/>
                </a:lnTo>
                <a:lnTo>
                  <a:pt x="3573" y="2867"/>
                </a:lnTo>
                <a:lnTo>
                  <a:pt x="3570" y="2921"/>
                </a:lnTo>
                <a:lnTo>
                  <a:pt x="3567" y="2947"/>
                </a:lnTo>
                <a:lnTo>
                  <a:pt x="3567" y="2977"/>
                </a:lnTo>
                <a:lnTo>
                  <a:pt x="3567" y="3003"/>
                </a:lnTo>
                <a:lnTo>
                  <a:pt x="3567" y="3017"/>
                </a:lnTo>
                <a:lnTo>
                  <a:pt x="3567" y="3027"/>
                </a:lnTo>
                <a:lnTo>
                  <a:pt x="3570" y="3041"/>
                </a:lnTo>
                <a:lnTo>
                  <a:pt x="3570" y="3054"/>
                </a:lnTo>
                <a:lnTo>
                  <a:pt x="3570" y="3067"/>
                </a:lnTo>
                <a:lnTo>
                  <a:pt x="3573" y="3081"/>
                </a:lnTo>
                <a:lnTo>
                  <a:pt x="3573" y="3094"/>
                </a:lnTo>
                <a:lnTo>
                  <a:pt x="3578" y="3105"/>
                </a:lnTo>
                <a:lnTo>
                  <a:pt x="3578" y="3118"/>
                </a:lnTo>
                <a:lnTo>
                  <a:pt x="3581" y="3129"/>
                </a:lnTo>
                <a:lnTo>
                  <a:pt x="3583" y="3142"/>
                </a:lnTo>
                <a:lnTo>
                  <a:pt x="3586" y="3153"/>
                </a:lnTo>
                <a:lnTo>
                  <a:pt x="3591" y="3166"/>
                </a:lnTo>
                <a:lnTo>
                  <a:pt x="3594" y="3177"/>
                </a:lnTo>
                <a:lnTo>
                  <a:pt x="3599" y="3188"/>
                </a:lnTo>
                <a:lnTo>
                  <a:pt x="3605" y="3201"/>
                </a:lnTo>
                <a:lnTo>
                  <a:pt x="3610" y="3212"/>
                </a:lnTo>
                <a:lnTo>
                  <a:pt x="3615" y="3222"/>
                </a:lnTo>
                <a:lnTo>
                  <a:pt x="3621" y="3233"/>
                </a:lnTo>
                <a:lnTo>
                  <a:pt x="3631" y="3244"/>
                </a:lnTo>
                <a:lnTo>
                  <a:pt x="3637" y="3252"/>
                </a:lnTo>
                <a:lnTo>
                  <a:pt x="3645" y="3262"/>
                </a:lnTo>
                <a:lnTo>
                  <a:pt x="5390" y="3262"/>
                </a:lnTo>
                <a:lnTo>
                  <a:pt x="5384" y="3238"/>
                </a:lnTo>
                <a:lnTo>
                  <a:pt x="5379" y="3212"/>
                </a:lnTo>
                <a:lnTo>
                  <a:pt x="5374" y="3188"/>
                </a:lnTo>
                <a:lnTo>
                  <a:pt x="5368" y="3164"/>
                </a:lnTo>
                <a:lnTo>
                  <a:pt x="5366" y="3139"/>
                </a:lnTo>
                <a:lnTo>
                  <a:pt x="5363" y="3115"/>
                </a:lnTo>
                <a:lnTo>
                  <a:pt x="5360" y="3091"/>
                </a:lnTo>
                <a:lnTo>
                  <a:pt x="5358" y="3067"/>
                </a:lnTo>
                <a:lnTo>
                  <a:pt x="5355" y="3043"/>
                </a:lnTo>
                <a:lnTo>
                  <a:pt x="5355" y="3019"/>
                </a:lnTo>
                <a:lnTo>
                  <a:pt x="5352" y="2995"/>
                </a:lnTo>
                <a:lnTo>
                  <a:pt x="5352" y="2974"/>
                </a:lnTo>
                <a:lnTo>
                  <a:pt x="5352" y="2950"/>
                </a:lnTo>
                <a:lnTo>
                  <a:pt x="5352" y="2926"/>
                </a:lnTo>
                <a:lnTo>
                  <a:pt x="5355" y="2905"/>
                </a:lnTo>
                <a:lnTo>
                  <a:pt x="5355" y="2880"/>
                </a:lnTo>
                <a:lnTo>
                  <a:pt x="5355" y="2859"/>
                </a:lnTo>
                <a:lnTo>
                  <a:pt x="5358" y="2838"/>
                </a:lnTo>
                <a:lnTo>
                  <a:pt x="5360" y="2816"/>
                </a:lnTo>
                <a:lnTo>
                  <a:pt x="5360" y="2792"/>
                </a:lnTo>
                <a:lnTo>
                  <a:pt x="5363" y="2771"/>
                </a:lnTo>
                <a:lnTo>
                  <a:pt x="5366" y="2750"/>
                </a:lnTo>
                <a:lnTo>
                  <a:pt x="5368" y="2728"/>
                </a:lnTo>
                <a:lnTo>
                  <a:pt x="5374" y="2707"/>
                </a:lnTo>
                <a:lnTo>
                  <a:pt x="5376" y="2688"/>
                </a:lnTo>
                <a:lnTo>
                  <a:pt x="5382" y="2667"/>
                </a:lnTo>
                <a:lnTo>
                  <a:pt x="5384" y="2646"/>
                </a:lnTo>
                <a:lnTo>
                  <a:pt x="5387" y="2624"/>
                </a:lnTo>
                <a:lnTo>
                  <a:pt x="5392" y="2606"/>
                </a:lnTo>
                <a:lnTo>
                  <a:pt x="5395" y="2584"/>
                </a:lnTo>
                <a:lnTo>
                  <a:pt x="5406" y="2547"/>
                </a:lnTo>
                <a:lnTo>
                  <a:pt x="5488" y="2485"/>
                </a:lnTo>
                <a:lnTo>
                  <a:pt x="5502" y="2488"/>
                </a:lnTo>
                <a:lnTo>
                  <a:pt x="5518" y="2488"/>
                </a:lnTo>
                <a:lnTo>
                  <a:pt x="5534" y="2488"/>
                </a:lnTo>
                <a:lnTo>
                  <a:pt x="5547" y="2488"/>
                </a:lnTo>
                <a:lnTo>
                  <a:pt x="5566" y="2488"/>
                </a:lnTo>
                <a:lnTo>
                  <a:pt x="5579" y="2488"/>
                </a:lnTo>
                <a:lnTo>
                  <a:pt x="5614" y="2488"/>
                </a:lnTo>
                <a:lnTo>
                  <a:pt x="5680" y="2488"/>
                </a:lnTo>
                <a:lnTo>
                  <a:pt x="5712" y="2488"/>
                </a:lnTo>
                <a:lnTo>
                  <a:pt x="5731" y="2488"/>
                </a:lnTo>
                <a:lnTo>
                  <a:pt x="5750" y="2488"/>
                </a:lnTo>
                <a:lnTo>
                  <a:pt x="5763" y="2488"/>
                </a:lnTo>
                <a:lnTo>
                  <a:pt x="5782" y="2488"/>
                </a:lnTo>
                <a:lnTo>
                  <a:pt x="5798" y="2491"/>
                </a:lnTo>
                <a:lnTo>
                  <a:pt x="5814" y="2491"/>
                </a:lnTo>
                <a:lnTo>
                  <a:pt x="5830" y="2493"/>
                </a:lnTo>
                <a:lnTo>
                  <a:pt x="5843" y="2496"/>
                </a:lnTo>
                <a:lnTo>
                  <a:pt x="5859" y="2499"/>
                </a:lnTo>
                <a:lnTo>
                  <a:pt x="5875" y="2501"/>
                </a:lnTo>
                <a:lnTo>
                  <a:pt x="5889" y="2504"/>
                </a:lnTo>
                <a:lnTo>
                  <a:pt x="5894" y="2507"/>
                </a:lnTo>
                <a:lnTo>
                  <a:pt x="5902" y="2509"/>
                </a:lnTo>
                <a:lnTo>
                  <a:pt x="5910" y="2509"/>
                </a:lnTo>
                <a:lnTo>
                  <a:pt x="5915" y="2512"/>
                </a:lnTo>
                <a:lnTo>
                  <a:pt x="5921" y="2515"/>
                </a:lnTo>
                <a:lnTo>
                  <a:pt x="5929" y="2517"/>
                </a:lnTo>
                <a:lnTo>
                  <a:pt x="5934" y="2520"/>
                </a:lnTo>
                <a:lnTo>
                  <a:pt x="5939" y="2523"/>
                </a:lnTo>
                <a:lnTo>
                  <a:pt x="5945" y="2528"/>
                </a:lnTo>
                <a:lnTo>
                  <a:pt x="5950" y="2531"/>
                </a:lnTo>
                <a:lnTo>
                  <a:pt x="5958" y="2533"/>
                </a:lnTo>
                <a:lnTo>
                  <a:pt x="5961" y="2539"/>
                </a:lnTo>
                <a:lnTo>
                  <a:pt x="5966" y="2541"/>
                </a:lnTo>
                <a:lnTo>
                  <a:pt x="5971" y="2547"/>
                </a:lnTo>
                <a:lnTo>
                  <a:pt x="5974" y="2560"/>
                </a:lnTo>
                <a:lnTo>
                  <a:pt x="5977" y="2571"/>
                </a:lnTo>
                <a:lnTo>
                  <a:pt x="5982" y="2584"/>
                </a:lnTo>
                <a:lnTo>
                  <a:pt x="5985" y="2595"/>
                </a:lnTo>
                <a:lnTo>
                  <a:pt x="5990" y="2614"/>
                </a:lnTo>
                <a:lnTo>
                  <a:pt x="5995" y="2632"/>
                </a:lnTo>
                <a:lnTo>
                  <a:pt x="6009" y="2670"/>
                </a:lnTo>
                <a:lnTo>
                  <a:pt x="6014" y="2688"/>
                </a:lnTo>
                <a:lnTo>
                  <a:pt x="6017" y="2699"/>
                </a:lnTo>
                <a:lnTo>
                  <a:pt x="6019" y="2710"/>
                </a:lnTo>
                <a:close/>
                <a:moveTo>
                  <a:pt x="7335" y="1070"/>
                </a:moveTo>
                <a:lnTo>
                  <a:pt x="7335" y="1070"/>
                </a:lnTo>
                <a:lnTo>
                  <a:pt x="7335" y="1102"/>
                </a:lnTo>
                <a:lnTo>
                  <a:pt x="7335" y="1132"/>
                </a:lnTo>
                <a:lnTo>
                  <a:pt x="7337" y="1161"/>
                </a:lnTo>
                <a:lnTo>
                  <a:pt x="7337" y="1185"/>
                </a:lnTo>
                <a:lnTo>
                  <a:pt x="7337" y="1207"/>
                </a:lnTo>
                <a:lnTo>
                  <a:pt x="7337" y="1217"/>
                </a:lnTo>
                <a:lnTo>
                  <a:pt x="7337" y="1228"/>
                </a:lnTo>
                <a:lnTo>
                  <a:pt x="7337" y="1239"/>
                </a:lnTo>
                <a:lnTo>
                  <a:pt x="7337" y="1249"/>
                </a:lnTo>
                <a:lnTo>
                  <a:pt x="7337" y="1257"/>
                </a:lnTo>
                <a:lnTo>
                  <a:pt x="7335" y="1268"/>
                </a:lnTo>
                <a:lnTo>
                  <a:pt x="7335" y="1276"/>
                </a:lnTo>
                <a:lnTo>
                  <a:pt x="7332" y="1287"/>
                </a:lnTo>
                <a:lnTo>
                  <a:pt x="7329" y="1295"/>
                </a:lnTo>
                <a:lnTo>
                  <a:pt x="7324" y="1305"/>
                </a:lnTo>
                <a:lnTo>
                  <a:pt x="7321" y="1313"/>
                </a:lnTo>
                <a:lnTo>
                  <a:pt x="7319" y="1324"/>
                </a:lnTo>
                <a:lnTo>
                  <a:pt x="7316" y="1335"/>
                </a:lnTo>
                <a:lnTo>
                  <a:pt x="7311" y="1343"/>
                </a:lnTo>
                <a:lnTo>
                  <a:pt x="7305" y="1353"/>
                </a:lnTo>
                <a:lnTo>
                  <a:pt x="7297" y="1364"/>
                </a:lnTo>
                <a:lnTo>
                  <a:pt x="7292" y="1377"/>
                </a:lnTo>
                <a:lnTo>
                  <a:pt x="7287" y="1388"/>
                </a:lnTo>
                <a:lnTo>
                  <a:pt x="7279" y="1401"/>
                </a:lnTo>
                <a:lnTo>
                  <a:pt x="7268" y="1415"/>
                </a:lnTo>
                <a:lnTo>
                  <a:pt x="7260" y="1428"/>
                </a:lnTo>
                <a:lnTo>
                  <a:pt x="7252" y="1441"/>
                </a:lnTo>
                <a:lnTo>
                  <a:pt x="6305" y="1757"/>
                </a:lnTo>
                <a:lnTo>
                  <a:pt x="6286" y="1751"/>
                </a:lnTo>
                <a:lnTo>
                  <a:pt x="6273" y="1748"/>
                </a:lnTo>
                <a:lnTo>
                  <a:pt x="6257" y="1743"/>
                </a:lnTo>
                <a:lnTo>
                  <a:pt x="6241" y="1738"/>
                </a:lnTo>
                <a:lnTo>
                  <a:pt x="6227" y="1735"/>
                </a:lnTo>
                <a:lnTo>
                  <a:pt x="6214" y="1730"/>
                </a:lnTo>
                <a:lnTo>
                  <a:pt x="6203" y="1724"/>
                </a:lnTo>
                <a:lnTo>
                  <a:pt x="6193" y="1722"/>
                </a:lnTo>
                <a:lnTo>
                  <a:pt x="6182" y="1716"/>
                </a:lnTo>
                <a:lnTo>
                  <a:pt x="6171" y="1711"/>
                </a:lnTo>
                <a:lnTo>
                  <a:pt x="6161" y="1708"/>
                </a:lnTo>
                <a:lnTo>
                  <a:pt x="6153" y="1703"/>
                </a:lnTo>
                <a:lnTo>
                  <a:pt x="6142" y="1698"/>
                </a:lnTo>
                <a:lnTo>
                  <a:pt x="6131" y="1692"/>
                </a:lnTo>
                <a:lnTo>
                  <a:pt x="6123" y="1690"/>
                </a:lnTo>
                <a:lnTo>
                  <a:pt x="6118" y="1684"/>
                </a:lnTo>
                <a:lnTo>
                  <a:pt x="6099" y="1674"/>
                </a:lnTo>
                <a:lnTo>
                  <a:pt x="6081" y="1663"/>
                </a:lnTo>
                <a:lnTo>
                  <a:pt x="6065" y="1650"/>
                </a:lnTo>
                <a:lnTo>
                  <a:pt x="6046" y="1639"/>
                </a:lnTo>
                <a:lnTo>
                  <a:pt x="6025" y="1626"/>
                </a:lnTo>
                <a:lnTo>
                  <a:pt x="6003" y="1610"/>
                </a:lnTo>
                <a:lnTo>
                  <a:pt x="5982" y="1594"/>
                </a:lnTo>
                <a:lnTo>
                  <a:pt x="5955" y="1578"/>
                </a:lnTo>
                <a:lnTo>
                  <a:pt x="5942" y="1551"/>
                </a:lnTo>
                <a:lnTo>
                  <a:pt x="5937" y="1540"/>
                </a:lnTo>
                <a:lnTo>
                  <a:pt x="5934" y="1532"/>
                </a:lnTo>
                <a:lnTo>
                  <a:pt x="5931" y="1522"/>
                </a:lnTo>
                <a:lnTo>
                  <a:pt x="5931" y="1519"/>
                </a:lnTo>
                <a:lnTo>
                  <a:pt x="5929" y="1514"/>
                </a:lnTo>
                <a:lnTo>
                  <a:pt x="5929" y="1511"/>
                </a:lnTo>
                <a:lnTo>
                  <a:pt x="5929" y="1508"/>
                </a:lnTo>
                <a:lnTo>
                  <a:pt x="5929" y="1503"/>
                </a:lnTo>
                <a:lnTo>
                  <a:pt x="5929" y="1500"/>
                </a:lnTo>
                <a:lnTo>
                  <a:pt x="5929" y="1498"/>
                </a:lnTo>
                <a:lnTo>
                  <a:pt x="5929" y="1495"/>
                </a:lnTo>
                <a:lnTo>
                  <a:pt x="5931" y="1492"/>
                </a:lnTo>
                <a:lnTo>
                  <a:pt x="5931" y="1490"/>
                </a:lnTo>
                <a:lnTo>
                  <a:pt x="5934" y="1487"/>
                </a:lnTo>
                <a:lnTo>
                  <a:pt x="5937" y="1484"/>
                </a:lnTo>
                <a:lnTo>
                  <a:pt x="5939" y="1482"/>
                </a:lnTo>
                <a:lnTo>
                  <a:pt x="5942" y="1479"/>
                </a:lnTo>
                <a:lnTo>
                  <a:pt x="5945" y="1476"/>
                </a:lnTo>
                <a:lnTo>
                  <a:pt x="5950" y="1474"/>
                </a:lnTo>
                <a:lnTo>
                  <a:pt x="5955" y="1471"/>
                </a:lnTo>
                <a:lnTo>
                  <a:pt x="5961" y="1468"/>
                </a:lnTo>
                <a:lnTo>
                  <a:pt x="5966" y="1465"/>
                </a:lnTo>
                <a:lnTo>
                  <a:pt x="5971" y="1463"/>
                </a:lnTo>
                <a:lnTo>
                  <a:pt x="5987" y="1457"/>
                </a:lnTo>
                <a:lnTo>
                  <a:pt x="7284" y="1009"/>
                </a:lnTo>
                <a:lnTo>
                  <a:pt x="7335" y="1070"/>
                </a:lnTo>
                <a:close/>
                <a:moveTo>
                  <a:pt x="6854" y="256"/>
                </a:moveTo>
                <a:lnTo>
                  <a:pt x="6854" y="256"/>
                </a:lnTo>
                <a:lnTo>
                  <a:pt x="6878" y="275"/>
                </a:lnTo>
                <a:lnTo>
                  <a:pt x="6900" y="296"/>
                </a:lnTo>
                <a:lnTo>
                  <a:pt x="6918" y="315"/>
                </a:lnTo>
                <a:lnTo>
                  <a:pt x="6937" y="333"/>
                </a:lnTo>
                <a:lnTo>
                  <a:pt x="6956" y="350"/>
                </a:lnTo>
                <a:lnTo>
                  <a:pt x="6972" y="366"/>
                </a:lnTo>
                <a:lnTo>
                  <a:pt x="6988" y="384"/>
                </a:lnTo>
                <a:lnTo>
                  <a:pt x="7001" y="398"/>
                </a:lnTo>
                <a:lnTo>
                  <a:pt x="7017" y="414"/>
                </a:lnTo>
                <a:lnTo>
                  <a:pt x="7028" y="430"/>
                </a:lnTo>
                <a:lnTo>
                  <a:pt x="7041" y="446"/>
                </a:lnTo>
                <a:lnTo>
                  <a:pt x="7052" y="459"/>
                </a:lnTo>
                <a:lnTo>
                  <a:pt x="7065" y="475"/>
                </a:lnTo>
                <a:lnTo>
                  <a:pt x="7076" y="488"/>
                </a:lnTo>
                <a:lnTo>
                  <a:pt x="7086" y="504"/>
                </a:lnTo>
                <a:lnTo>
                  <a:pt x="7094" y="518"/>
                </a:lnTo>
                <a:lnTo>
                  <a:pt x="7102" y="534"/>
                </a:lnTo>
                <a:lnTo>
                  <a:pt x="7113" y="550"/>
                </a:lnTo>
                <a:lnTo>
                  <a:pt x="7121" y="566"/>
                </a:lnTo>
                <a:lnTo>
                  <a:pt x="7129" y="582"/>
                </a:lnTo>
                <a:lnTo>
                  <a:pt x="7140" y="598"/>
                </a:lnTo>
                <a:lnTo>
                  <a:pt x="7145" y="616"/>
                </a:lnTo>
                <a:lnTo>
                  <a:pt x="7153" y="633"/>
                </a:lnTo>
                <a:lnTo>
                  <a:pt x="7164" y="651"/>
                </a:lnTo>
                <a:lnTo>
                  <a:pt x="7172" y="673"/>
                </a:lnTo>
                <a:lnTo>
                  <a:pt x="7177" y="691"/>
                </a:lnTo>
                <a:lnTo>
                  <a:pt x="7196" y="737"/>
                </a:lnTo>
                <a:lnTo>
                  <a:pt x="7236" y="838"/>
                </a:lnTo>
                <a:lnTo>
                  <a:pt x="5875" y="1316"/>
                </a:lnTo>
                <a:lnTo>
                  <a:pt x="5851" y="1305"/>
                </a:lnTo>
                <a:lnTo>
                  <a:pt x="5827" y="1297"/>
                </a:lnTo>
                <a:lnTo>
                  <a:pt x="5806" y="1289"/>
                </a:lnTo>
                <a:lnTo>
                  <a:pt x="5790" y="1281"/>
                </a:lnTo>
                <a:lnTo>
                  <a:pt x="5774" y="1279"/>
                </a:lnTo>
                <a:lnTo>
                  <a:pt x="5766" y="1276"/>
                </a:lnTo>
                <a:lnTo>
                  <a:pt x="5758" y="1273"/>
                </a:lnTo>
                <a:lnTo>
                  <a:pt x="5752" y="1273"/>
                </a:lnTo>
                <a:lnTo>
                  <a:pt x="5750" y="1273"/>
                </a:lnTo>
                <a:lnTo>
                  <a:pt x="5744" y="1271"/>
                </a:lnTo>
                <a:lnTo>
                  <a:pt x="5742" y="1271"/>
                </a:lnTo>
                <a:lnTo>
                  <a:pt x="5728" y="1255"/>
                </a:lnTo>
                <a:lnTo>
                  <a:pt x="5718" y="1236"/>
                </a:lnTo>
                <a:lnTo>
                  <a:pt x="5691" y="1201"/>
                </a:lnTo>
                <a:lnTo>
                  <a:pt x="5667" y="1164"/>
                </a:lnTo>
                <a:lnTo>
                  <a:pt x="5651" y="1145"/>
                </a:lnTo>
                <a:lnTo>
                  <a:pt x="5640" y="1126"/>
                </a:lnTo>
                <a:lnTo>
                  <a:pt x="5624" y="1108"/>
                </a:lnTo>
                <a:lnTo>
                  <a:pt x="5614" y="1092"/>
                </a:lnTo>
                <a:lnTo>
                  <a:pt x="5598" y="1073"/>
                </a:lnTo>
                <a:lnTo>
                  <a:pt x="5584" y="1057"/>
                </a:lnTo>
                <a:lnTo>
                  <a:pt x="5568" y="1038"/>
                </a:lnTo>
                <a:lnTo>
                  <a:pt x="5558" y="1022"/>
                </a:lnTo>
                <a:lnTo>
                  <a:pt x="5547" y="1014"/>
                </a:lnTo>
                <a:lnTo>
                  <a:pt x="5539" y="1009"/>
                </a:lnTo>
                <a:lnTo>
                  <a:pt x="5534" y="1001"/>
                </a:lnTo>
                <a:lnTo>
                  <a:pt x="5523" y="993"/>
                </a:lnTo>
                <a:lnTo>
                  <a:pt x="5518" y="985"/>
                </a:lnTo>
                <a:lnTo>
                  <a:pt x="5510" y="980"/>
                </a:lnTo>
                <a:lnTo>
                  <a:pt x="5502" y="972"/>
                </a:lnTo>
                <a:lnTo>
                  <a:pt x="5494" y="966"/>
                </a:lnTo>
                <a:lnTo>
                  <a:pt x="5486" y="961"/>
                </a:lnTo>
                <a:lnTo>
                  <a:pt x="5478" y="953"/>
                </a:lnTo>
                <a:lnTo>
                  <a:pt x="5467" y="948"/>
                </a:lnTo>
                <a:lnTo>
                  <a:pt x="5459" y="942"/>
                </a:lnTo>
                <a:lnTo>
                  <a:pt x="5451" y="937"/>
                </a:lnTo>
                <a:lnTo>
                  <a:pt x="5440" y="934"/>
                </a:lnTo>
                <a:lnTo>
                  <a:pt x="5432" y="929"/>
                </a:lnTo>
                <a:lnTo>
                  <a:pt x="5424" y="926"/>
                </a:lnTo>
                <a:lnTo>
                  <a:pt x="5414" y="921"/>
                </a:lnTo>
                <a:lnTo>
                  <a:pt x="5406" y="918"/>
                </a:lnTo>
                <a:lnTo>
                  <a:pt x="5398" y="916"/>
                </a:lnTo>
                <a:lnTo>
                  <a:pt x="5384" y="913"/>
                </a:lnTo>
                <a:lnTo>
                  <a:pt x="5376" y="910"/>
                </a:lnTo>
                <a:lnTo>
                  <a:pt x="5368" y="908"/>
                </a:lnTo>
                <a:lnTo>
                  <a:pt x="5355" y="908"/>
                </a:lnTo>
                <a:lnTo>
                  <a:pt x="5347" y="905"/>
                </a:lnTo>
                <a:lnTo>
                  <a:pt x="5334" y="905"/>
                </a:lnTo>
                <a:lnTo>
                  <a:pt x="5326" y="905"/>
                </a:lnTo>
                <a:lnTo>
                  <a:pt x="5312" y="905"/>
                </a:lnTo>
                <a:lnTo>
                  <a:pt x="5304" y="905"/>
                </a:lnTo>
                <a:lnTo>
                  <a:pt x="5294" y="905"/>
                </a:lnTo>
                <a:lnTo>
                  <a:pt x="5280" y="908"/>
                </a:lnTo>
                <a:lnTo>
                  <a:pt x="5270" y="910"/>
                </a:lnTo>
                <a:lnTo>
                  <a:pt x="5256" y="913"/>
                </a:lnTo>
                <a:lnTo>
                  <a:pt x="5245" y="916"/>
                </a:lnTo>
                <a:lnTo>
                  <a:pt x="5232" y="918"/>
                </a:lnTo>
                <a:lnTo>
                  <a:pt x="5221" y="924"/>
                </a:lnTo>
                <a:lnTo>
                  <a:pt x="5211" y="929"/>
                </a:lnTo>
                <a:lnTo>
                  <a:pt x="2484" y="1895"/>
                </a:lnTo>
                <a:lnTo>
                  <a:pt x="2468" y="1901"/>
                </a:lnTo>
                <a:lnTo>
                  <a:pt x="2449" y="1906"/>
                </a:lnTo>
                <a:lnTo>
                  <a:pt x="2431" y="1911"/>
                </a:lnTo>
                <a:lnTo>
                  <a:pt x="2415" y="1917"/>
                </a:lnTo>
                <a:lnTo>
                  <a:pt x="2399" y="1922"/>
                </a:lnTo>
                <a:lnTo>
                  <a:pt x="2385" y="1927"/>
                </a:lnTo>
                <a:lnTo>
                  <a:pt x="2369" y="1933"/>
                </a:lnTo>
                <a:lnTo>
                  <a:pt x="2353" y="1941"/>
                </a:lnTo>
                <a:lnTo>
                  <a:pt x="2340" y="1946"/>
                </a:lnTo>
                <a:lnTo>
                  <a:pt x="2324" y="1954"/>
                </a:lnTo>
                <a:lnTo>
                  <a:pt x="2313" y="1962"/>
                </a:lnTo>
                <a:lnTo>
                  <a:pt x="2300" y="1970"/>
                </a:lnTo>
                <a:lnTo>
                  <a:pt x="2289" y="1978"/>
                </a:lnTo>
                <a:lnTo>
                  <a:pt x="2279" y="1986"/>
                </a:lnTo>
                <a:lnTo>
                  <a:pt x="2265" y="1994"/>
                </a:lnTo>
                <a:lnTo>
                  <a:pt x="2257" y="2005"/>
                </a:lnTo>
                <a:lnTo>
                  <a:pt x="2244" y="2013"/>
                </a:lnTo>
                <a:lnTo>
                  <a:pt x="2236" y="2023"/>
                </a:lnTo>
                <a:lnTo>
                  <a:pt x="2228" y="2031"/>
                </a:lnTo>
                <a:lnTo>
                  <a:pt x="2217" y="2042"/>
                </a:lnTo>
                <a:lnTo>
                  <a:pt x="2209" y="2053"/>
                </a:lnTo>
                <a:lnTo>
                  <a:pt x="2204" y="2061"/>
                </a:lnTo>
                <a:lnTo>
                  <a:pt x="2193" y="2072"/>
                </a:lnTo>
                <a:lnTo>
                  <a:pt x="2188" y="2082"/>
                </a:lnTo>
                <a:lnTo>
                  <a:pt x="2183" y="2093"/>
                </a:lnTo>
                <a:lnTo>
                  <a:pt x="2177" y="2104"/>
                </a:lnTo>
                <a:lnTo>
                  <a:pt x="2169" y="2117"/>
                </a:lnTo>
                <a:lnTo>
                  <a:pt x="2167" y="2128"/>
                </a:lnTo>
                <a:lnTo>
                  <a:pt x="2161" y="2138"/>
                </a:lnTo>
                <a:lnTo>
                  <a:pt x="2159" y="2152"/>
                </a:lnTo>
                <a:lnTo>
                  <a:pt x="2156" y="2162"/>
                </a:lnTo>
                <a:lnTo>
                  <a:pt x="2153" y="2176"/>
                </a:lnTo>
                <a:lnTo>
                  <a:pt x="2151" y="2186"/>
                </a:lnTo>
                <a:lnTo>
                  <a:pt x="2148" y="2200"/>
                </a:lnTo>
                <a:lnTo>
                  <a:pt x="2143" y="2210"/>
                </a:lnTo>
                <a:lnTo>
                  <a:pt x="2143" y="2224"/>
                </a:lnTo>
                <a:lnTo>
                  <a:pt x="2140" y="2237"/>
                </a:lnTo>
                <a:lnTo>
                  <a:pt x="2140" y="2250"/>
                </a:lnTo>
                <a:lnTo>
                  <a:pt x="2140" y="2261"/>
                </a:lnTo>
                <a:lnTo>
                  <a:pt x="2140" y="2274"/>
                </a:lnTo>
                <a:lnTo>
                  <a:pt x="2140" y="2288"/>
                </a:lnTo>
                <a:lnTo>
                  <a:pt x="2143" y="2301"/>
                </a:lnTo>
                <a:lnTo>
                  <a:pt x="2143" y="2314"/>
                </a:lnTo>
                <a:lnTo>
                  <a:pt x="2148" y="2328"/>
                </a:lnTo>
                <a:lnTo>
                  <a:pt x="2148" y="2341"/>
                </a:lnTo>
                <a:lnTo>
                  <a:pt x="2151" y="2355"/>
                </a:lnTo>
                <a:lnTo>
                  <a:pt x="2153" y="2368"/>
                </a:lnTo>
                <a:lnTo>
                  <a:pt x="2156" y="2381"/>
                </a:lnTo>
                <a:lnTo>
                  <a:pt x="2159" y="2395"/>
                </a:lnTo>
                <a:lnTo>
                  <a:pt x="2164" y="2408"/>
                </a:lnTo>
                <a:lnTo>
                  <a:pt x="2167" y="2421"/>
                </a:lnTo>
                <a:lnTo>
                  <a:pt x="2175" y="2435"/>
                </a:lnTo>
                <a:lnTo>
                  <a:pt x="2177" y="2451"/>
                </a:lnTo>
                <a:lnTo>
                  <a:pt x="2183" y="2464"/>
                </a:lnTo>
                <a:lnTo>
                  <a:pt x="2188" y="2477"/>
                </a:lnTo>
                <a:lnTo>
                  <a:pt x="2193" y="2491"/>
                </a:lnTo>
                <a:lnTo>
                  <a:pt x="2201" y="2504"/>
                </a:lnTo>
                <a:lnTo>
                  <a:pt x="2207" y="2517"/>
                </a:lnTo>
                <a:lnTo>
                  <a:pt x="2215" y="2531"/>
                </a:lnTo>
                <a:lnTo>
                  <a:pt x="2220" y="2544"/>
                </a:lnTo>
                <a:lnTo>
                  <a:pt x="2231" y="2557"/>
                </a:lnTo>
                <a:lnTo>
                  <a:pt x="2236" y="2571"/>
                </a:lnTo>
                <a:lnTo>
                  <a:pt x="2244" y="2584"/>
                </a:lnTo>
                <a:lnTo>
                  <a:pt x="2255" y="2597"/>
                </a:lnTo>
                <a:lnTo>
                  <a:pt x="758" y="3166"/>
                </a:lnTo>
                <a:lnTo>
                  <a:pt x="747" y="3153"/>
                </a:lnTo>
                <a:lnTo>
                  <a:pt x="736" y="3139"/>
                </a:lnTo>
                <a:lnTo>
                  <a:pt x="726" y="3126"/>
                </a:lnTo>
                <a:lnTo>
                  <a:pt x="715" y="3113"/>
                </a:lnTo>
                <a:lnTo>
                  <a:pt x="704" y="3099"/>
                </a:lnTo>
                <a:lnTo>
                  <a:pt x="696" y="3086"/>
                </a:lnTo>
                <a:lnTo>
                  <a:pt x="686" y="3073"/>
                </a:lnTo>
                <a:lnTo>
                  <a:pt x="678" y="3057"/>
                </a:lnTo>
                <a:lnTo>
                  <a:pt x="670" y="3043"/>
                </a:lnTo>
                <a:lnTo>
                  <a:pt x="659" y="3030"/>
                </a:lnTo>
                <a:lnTo>
                  <a:pt x="651" y="3017"/>
                </a:lnTo>
                <a:lnTo>
                  <a:pt x="646" y="3003"/>
                </a:lnTo>
                <a:lnTo>
                  <a:pt x="635" y="2990"/>
                </a:lnTo>
                <a:lnTo>
                  <a:pt x="627" y="2974"/>
                </a:lnTo>
                <a:lnTo>
                  <a:pt x="622" y="2961"/>
                </a:lnTo>
                <a:lnTo>
                  <a:pt x="616" y="2947"/>
                </a:lnTo>
                <a:lnTo>
                  <a:pt x="606" y="2931"/>
                </a:lnTo>
                <a:lnTo>
                  <a:pt x="600" y="2918"/>
                </a:lnTo>
                <a:lnTo>
                  <a:pt x="595" y="2905"/>
                </a:lnTo>
                <a:lnTo>
                  <a:pt x="590" y="2891"/>
                </a:lnTo>
                <a:lnTo>
                  <a:pt x="582" y="2875"/>
                </a:lnTo>
                <a:lnTo>
                  <a:pt x="579" y="2862"/>
                </a:lnTo>
                <a:lnTo>
                  <a:pt x="574" y="2848"/>
                </a:lnTo>
                <a:lnTo>
                  <a:pt x="568" y="2832"/>
                </a:lnTo>
                <a:lnTo>
                  <a:pt x="566" y="2819"/>
                </a:lnTo>
                <a:lnTo>
                  <a:pt x="558" y="2806"/>
                </a:lnTo>
                <a:lnTo>
                  <a:pt x="555" y="2790"/>
                </a:lnTo>
                <a:lnTo>
                  <a:pt x="552" y="2776"/>
                </a:lnTo>
                <a:lnTo>
                  <a:pt x="550" y="2760"/>
                </a:lnTo>
                <a:lnTo>
                  <a:pt x="547" y="2747"/>
                </a:lnTo>
                <a:lnTo>
                  <a:pt x="544" y="2734"/>
                </a:lnTo>
                <a:lnTo>
                  <a:pt x="542" y="2718"/>
                </a:lnTo>
                <a:lnTo>
                  <a:pt x="539" y="2704"/>
                </a:lnTo>
                <a:lnTo>
                  <a:pt x="536" y="2688"/>
                </a:lnTo>
                <a:lnTo>
                  <a:pt x="536" y="2675"/>
                </a:lnTo>
                <a:lnTo>
                  <a:pt x="531" y="2662"/>
                </a:lnTo>
                <a:lnTo>
                  <a:pt x="531" y="2646"/>
                </a:lnTo>
                <a:lnTo>
                  <a:pt x="528" y="2632"/>
                </a:lnTo>
                <a:lnTo>
                  <a:pt x="528" y="2616"/>
                </a:lnTo>
                <a:lnTo>
                  <a:pt x="528" y="2603"/>
                </a:lnTo>
                <a:lnTo>
                  <a:pt x="528" y="2589"/>
                </a:lnTo>
                <a:lnTo>
                  <a:pt x="528" y="2573"/>
                </a:lnTo>
                <a:lnTo>
                  <a:pt x="528" y="2560"/>
                </a:lnTo>
                <a:lnTo>
                  <a:pt x="528" y="2547"/>
                </a:lnTo>
                <a:lnTo>
                  <a:pt x="528" y="2531"/>
                </a:lnTo>
                <a:lnTo>
                  <a:pt x="528" y="2517"/>
                </a:lnTo>
                <a:lnTo>
                  <a:pt x="531" y="2501"/>
                </a:lnTo>
                <a:lnTo>
                  <a:pt x="531" y="2488"/>
                </a:lnTo>
                <a:lnTo>
                  <a:pt x="536" y="2475"/>
                </a:lnTo>
                <a:lnTo>
                  <a:pt x="536" y="2459"/>
                </a:lnTo>
                <a:lnTo>
                  <a:pt x="539" y="2445"/>
                </a:lnTo>
                <a:lnTo>
                  <a:pt x="542" y="2432"/>
                </a:lnTo>
                <a:lnTo>
                  <a:pt x="544" y="2416"/>
                </a:lnTo>
                <a:lnTo>
                  <a:pt x="547" y="2403"/>
                </a:lnTo>
                <a:lnTo>
                  <a:pt x="550" y="2389"/>
                </a:lnTo>
                <a:lnTo>
                  <a:pt x="552" y="2373"/>
                </a:lnTo>
                <a:lnTo>
                  <a:pt x="555" y="2360"/>
                </a:lnTo>
                <a:lnTo>
                  <a:pt x="558" y="2347"/>
                </a:lnTo>
                <a:lnTo>
                  <a:pt x="563" y="2333"/>
                </a:lnTo>
                <a:lnTo>
                  <a:pt x="568" y="2317"/>
                </a:lnTo>
                <a:lnTo>
                  <a:pt x="571" y="2304"/>
                </a:lnTo>
                <a:lnTo>
                  <a:pt x="576" y="2290"/>
                </a:lnTo>
                <a:lnTo>
                  <a:pt x="579" y="2277"/>
                </a:lnTo>
                <a:lnTo>
                  <a:pt x="584" y="2261"/>
                </a:lnTo>
                <a:lnTo>
                  <a:pt x="592" y="2248"/>
                </a:lnTo>
                <a:lnTo>
                  <a:pt x="598" y="2234"/>
                </a:lnTo>
                <a:lnTo>
                  <a:pt x="603" y="2221"/>
                </a:lnTo>
                <a:lnTo>
                  <a:pt x="608" y="2208"/>
                </a:lnTo>
                <a:lnTo>
                  <a:pt x="616" y="2194"/>
                </a:lnTo>
                <a:lnTo>
                  <a:pt x="622" y="2181"/>
                </a:lnTo>
                <a:lnTo>
                  <a:pt x="627" y="2168"/>
                </a:lnTo>
                <a:lnTo>
                  <a:pt x="632" y="2154"/>
                </a:lnTo>
                <a:lnTo>
                  <a:pt x="643" y="2141"/>
                </a:lnTo>
                <a:lnTo>
                  <a:pt x="648" y="2128"/>
                </a:lnTo>
                <a:lnTo>
                  <a:pt x="656" y="2114"/>
                </a:lnTo>
                <a:lnTo>
                  <a:pt x="662" y="2101"/>
                </a:lnTo>
                <a:lnTo>
                  <a:pt x="672" y="2088"/>
                </a:lnTo>
                <a:lnTo>
                  <a:pt x="680" y="2074"/>
                </a:lnTo>
                <a:lnTo>
                  <a:pt x="686" y="2061"/>
                </a:lnTo>
                <a:lnTo>
                  <a:pt x="696" y="2048"/>
                </a:lnTo>
                <a:lnTo>
                  <a:pt x="704" y="2034"/>
                </a:lnTo>
                <a:lnTo>
                  <a:pt x="712" y="2021"/>
                </a:lnTo>
                <a:lnTo>
                  <a:pt x="723" y="2010"/>
                </a:lnTo>
                <a:lnTo>
                  <a:pt x="731" y="1997"/>
                </a:lnTo>
                <a:lnTo>
                  <a:pt x="742" y="1983"/>
                </a:lnTo>
                <a:lnTo>
                  <a:pt x="752" y="1970"/>
                </a:lnTo>
                <a:lnTo>
                  <a:pt x="760" y="1959"/>
                </a:lnTo>
                <a:lnTo>
                  <a:pt x="774" y="1946"/>
                </a:lnTo>
                <a:lnTo>
                  <a:pt x="782" y="1935"/>
                </a:lnTo>
                <a:lnTo>
                  <a:pt x="792" y="1922"/>
                </a:lnTo>
                <a:lnTo>
                  <a:pt x="803" y="1911"/>
                </a:lnTo>
                <a:lnTo>
                  <a:pt x="814" y="1898"/>
                </a:lnTo>
                <a:lnTo>
                  <a:pt x="822" y="1887"/>
                </a:lnTo>
                <a:lnTo>
                  <a:pt x="835" y="1874"/>
                </a:lnTo>
                <a:lnTo>
                  <a:pt x="846" y="1863"/>
                </a:lnTo>
                <a:lnTo>
                  <a:pt x="859" y="1850"/>
                </a:lnTo>
                <a:lnTo>
                  <a:pt x="870" y="1839"/>
                </a:lnTo>
                <a:lnTo>
                  <a:pt x="883" y="1829"/>
                </a:lnTo>
                <a:lnTo>
                  <a:pt x="894" y="1815"/>
                </a:lnTo>
                <a:lnTo>
                  <a:pt x="907" y="1805"/>
                </a:lnTo>
                <a:lnTo>
                  <a:pt x="921" y="1794"/>
                </a:lnTo>
                <a:lnTo>
                  <a:pt x="934" y="1783"/>
                </a:lnTo>
                <a:lnTo>
                  <a:pt x="945" y="1773"/>
                </a:lnTo>
                <a:lnTo>
                  <a:pt x="961" y="1762"/>
                </a:lnTo>
                <a:lnTo>
                  <a:pt x="971" y="1751"/>
                </a:lnTo>
                <a:lnTo>
                  <a:pt x="987" y="1740"/>
                </a:lnTo>
                <a:lnTo>
                  <a:pt x="998" y="1730"/>
                </a:lnTo>
                <a:lnTo>
                  <a:pt x="1014" y="1719"/>
                </a:lnTo>
                <a:lnTo>
                  <a:pt x="1025" y="1708"/>
                </a:lnTo>
                <a:lnTo>
                  <a:pt x="1041" y="1698"/>
                </a:lnTo>
                <a:lnTo>
                  <a:pt x="1054" y="1690"/>
                </a:lnTo>
                <a:lnTo>
                  <a:pt x="1070" y="1679"/>
                </a:lnTo>
                <a:lnTo>
                  <a:pt x="1083" y="1668"/>
                </a:lnTo>
                <a:lnTo>
                  <a:pt x="1099" y="1660"/>
                </a:lnTo>
                <a:lnTo>
                  <a:pt x="1113" y="1650"/>
                </a:lnTo>
                <a:lnTo>
                  <a:pt x="1129" y="1639"/>
                </a:lnTo>
                <a:lnTo>
                  <a:pt x="1145" y="1631"/>
                </a:lnTo>
                <a:lnTo>
                  <a:pt x="1158" y="1623"/>
                </a:lnTo>
                <a:lnTo>
                  <a:pt x="1177" y="1612"/>
                </a:lnTo>
                <a:lnTo>
                  <a:pt x="1190" y="1604"/>
                </a:lnTo>
                <a:lnTo>
                  <a:pt x="1206" y="1596"/>
                </a:lnTo>
                <a:lnTo>
                  <a:pt x="1225" y="1586"/>
                </a:lnTo>
                <a:lnTo>
                  <a:pt x="1238" y="1578"/>
                </a:lnTo>
                <a:lnTo>
                  <a:pt x="1257" y="1570"/>
                </a:lnTo>
                <a:lnTo>
                  <a:pt x="1270" y="1562"/>
                </a:lnTo>
                <a:lnTo>
                  <a:pt x="1289" y="1554"/>
                </a:lnTo>
                <a:lnTo>
                  <a:pt x="1307" y="1546"/>
                </a:lnTo>
                <a:lnTo>
                  <a:pt x="1321" y="1538"/>
                </a:lnTo>
                <a:lnTo>
                  <a:pt x="4328" y="240"/>
                </a:lnTo>
                <a:lnTo>
                  <a:pt x="4349" y="229"/>
                </a:lnTo>
                <a:lnTo>
                  <a:pt x="4368" y="219"/>
                </a:lnTo>
                <a:lnTo>
                  <a:pt x="4384" y="211"/>
                </a:lnTo>
                <a:lnTo>
                  <a:pt x="4405" y="200"/>
                </a:lnTo>
                <a:lnTo>
                  <a:pt x="4424" y="192"/>
                </a:lnTo>
                <a:lnTo>
                  <a:pt x="4445" y="184"/>
                </a:lnTo>
                <a:lnTo>
                  <a:pt x="4461" y="173"/>
                </a:lnTo>
                <a:lnTo>
                  <a:pt x="4480" y="165"/>
                </a:lnTo>
                <a:lnTo>
                  <a:pt x="4501" y="157"/>
                </a:lnTo>
                <a:lnTo>
                  <a:pt x="4517" y="149"/>
                </a:lnTo>
                <a:lnTo>
                  <a:pt x="4538" y="141"/>
                </a:lnTo>
                <a:lnTo>
                  <a:pt x="4560" y="136"/>
                </a:lnTo>
                <a:lnTo>
                  <a:pt x="4578" y="128"/>
                </a:lnTo>
                <a:lnTo>
                  <a:pt x="4597" y="123"/>
                </a:lnTo>
                <a:lnTo>
                  <a:pt x="4616" y="115"/>
                </a:lnTo>
                <a:lnTo>
                  <a:pt x="4637" y="109"/>
                </a:lnTo>
                <a:lnTo>
                  <a:pt x="4659" y="101"/>
                </a:lnTo>
                <a:lnTo>
                  <a:pt x="4675" y="96"/>
                </a:lnTo>
                <a:lnTo>
                  <a:pt x="4696" y="91"/>
                </a:lnTo>
                <a:lnTo>
                  <a:pt x="4717" y="85"/>
                </a:lnTo>
                <a:lnTo>
                  <a:pt x="4736" y="80"/>
                </a:lnTo>
                <a:lnTo>
                  <a:pt x="4755" y="75"/>
                </a:lnTo>
                <a:lnTo>
                  <a:pt x="4776" y="72"/>
                </a:lnTo>
                <a:lnTo>
                  <a:pt x="4795" y="67"/>
                </a:lnTo>
                <a:lnTo>
                  <a:pt x="4816" y="61"/>
                </a:lnTo>
                <a:lnTo>
                  <a:pt x="4835" y="59"/>
                </a:lnTo>
                <a:lnTo>
                  <a:pt x="4856" y="53"/>
                </a:lnTo>
                <a:lnTo>
                  <a:pt x="4875" y="50"/>
                </a:lnTo>
                <a:lnTo>
                  <a:pt x="4896" y="45"/>
                </a:lnTo>
                <a:lnTo>
                  <a:pt x="4915" y="42"/>
                </a:lnTo>
                <a:lnTo>
                  <a:pt x="4936" y="40"/>
                </a:lnTo>
                <a:lnTo>
                  <a:pt x="4957" y="37"/>
                </a:lnTo>
                <a:lnTo>
                  <a:pt x="4976" y="34"/>
                </a:lnTo>
                <a:lnTo>
                  <a:pt x="4997" y="32"/>
                </a:lnTo>
                <a:lnTo>
                  <a:pt x="5037" y="26"/>
                </a:lnTo>
                <a:lnTo>
                  <a:pt x="5080" y="21"/>
                </a:lnTo>
                <a:lnTo>
                  <a:pt x="5117" y="18"/>
                </a:lnTo>
                <a:lnTo>
                  <a:pt x="5160" y="16"/>
                </a:lnTo>
                <a:lnTo>
                  <a:pt x="5200" y="10"/>
                </a:lnTo>
                <a:lnTo>
                  <a:pt x="5243" y="10"/>
                </a:lnTo>
                <a:lnTo>
                  <a:pt x="5280" y="8"/>
                </a:lnTo>
                <a:lnTo>
                  <a:pt x="5323" y="5"/>
                </a:lnTo>
                <a:lnTo>
                  <a:pt x="5363" y="5"/>
                </a:lnTo>
                <a:lnTo>
                  <a:pt x="5406" y="2"/>
                </a:lnTo>
                <a:lnTo>
                  <a:pt x="5448" y="2"/>
                </a:lnTo>
                <a:lnTo>
                  <a:pt x="5486" y="2"/>
                </a:lnTo>
                <a:lnTo>
                  <a:pt x="5528" y="2"/>
                </a:lnTo>
                <a:lnTo>
                  <a:pt x="5608" y="2"/>
                </a:lnTo>
                <a:lnTo>
                  <a:pt x="5712" y="0"/>
                </a:lnTo>
                <a:lnTo>
                  <a:pt x="5758" y="0"/>
                </a:lnTo>
                <a:lnTo>
                  <a:pt x="5806" y="0"/>
                </a:lnTo>
                <a:lnTo>
                  <a:pt x="5851" y="0"/>
                </a:lnTo>
                <a:lnTo>
                  <a:pt x="5891" y="0"/>
                </a:lnTo>
                <a:lnTo>
                  <a:pt x="5934" y="0"/>
                </a:lnTo>
                <a:lnTo>
                  <a:pt x="5974" y="0"/>
                </a:lnTo>
                <a:lnTo>
                  <a:pt x="6011" y="2"/>
                </a:lnTo>
                <a:lnTo>
                  <a:pt x="6046" y="2"/>
                </a:lnTo>
                <a:lnTo>
                  <a:pt x="6083" y="5"/>
                </a:lnTo>
                <a:lnTo>
                  <a:pt x="6099" y="8"/>
                </a:lnTo>
                <a:lnTo>
                  <a:pt x="6118" y="8"/>
                </a:lnTo>
                <a:lnTo>
                  <a:pt x="6134" y="10"/>
                </a:lnTo>
                <a:lnTo>
                  <a:pt x="6150" y="13"/>
                </a:lnTo>
                <a:lnTo>
                  <a:pt x="6169" y="16"/>
                </a:lnTo>
                <a:lnTo>
                  <a:pt x="6182" y="16"/>
                </a:lnTo>
                <a:lnTo>
                  <a:pt x="6201" y="18"/>
                </a:lnTo>
                <a:lnTo>
                  <a:pt x="6217" y="21"/>
                </a:lnTo>
                <a:lnTo>
                  <a:pt x="6233" y="24"/>
                </a:lnTo>
                <a:lnTo>
                  <a:pt x="6249" y="26"/>
                </a:lnTo>
                <a:lnTo>
                  <a:pt x="6267" y="32"/>
                </a:lnTo>
                <a:lnTo>
                  <a:pt x="6281" y="34"/>
                </a:lnTo>
                <a:lnTo>
                  <a:pt x="6299" y="37"/>
                </a:lnTo>
                <a:lnTo>
                  <a:pt x="6313" y="42"/>
                </a:lnTo>
                <a:lnTo>
                  <a:pt x="6331" y="45"/>
                </a:lnTo>
                <a:lnTo>
                  <a:pt x="6347" y="50"/>
                </a:lnTo>
                <a:lnTo>
                  <a:pt x="6363" y="53"/>
                </a:lnTo>
                <a:lnTo>
                  <a:pt x="6379" y="59"/>
                </a:lnTo>
                <a:lnTo>
                  <a:pt x="6398" y="64"/>
                </a:lnTo>
                <a:lnTo>
                  <a:pt x="6414" y="69"/>
                </a:lnTo>
                <a:lnTo>
                  <a:pt x="6430" y="75"/>
                </a:lnTo>
                <a:lnTo>
                  <a:pt x="6446" y="80"/>
                </a:lnTo>
                <a:lnTo>
                  <a:pt x="6465" y="85"/>
                </a:lnTo>
                <a:lnTo>
                  <a:pt x="6483" y="91"/>
                </a:lnTo>
                <a:lnTo>
                  <a:pt x="6502" y="99"/>
                </a:lnTo>
                <a:lnTo>
                  <a:pt x="6518" y="104"/>
                </a:lnTo>
                <a:lnTo>
                  <a:pt x="6537" y="112"/>
                </a:lnTo>
                <a:lnTo>
                  <a:pt x="6556" y="120"/>
                </a:lnTo>
                <a:lnTo>
                  <a:pt x="6593" y="136"/>
                </a:lnTo>
                <a:lnTo>
                  <a:pt x="6630" y="152"/>
                </a:lnTo>
                <a:lnTo>
                  <a:pt x="6673" y="171"/>
                </a:lnTo>
                <a:lnTo>
                  <a:pt x="6716" y="189"/>
                </a:lnTo>
                <a:lnTo>
                  <a:pt x="6758" y="211"/>
                </a:lnTo>
                <a:lnTo>
                  <a:pt x="6806" y="232"/>
                </a:lnTo>
                <a:lnTo>
                  <a:pt x="6854" y="256"/>
                </a:lnTo>
                <a:close/>
              </a:path>
            </a:pathLst>
          </a:custGeom>
          <a:solidFill>
            <a:srgbClr val="1E1E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249775" y="3349362"/>
            <a:ext cx="22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 here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389550" y="3718694"/>
            <a:ext cx="2025234" cy="110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721735" y="3349362"/>
            <a:ext cx="22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 here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861510" y="3718694"/>
            <a:ext cx="2025234" cy="110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233714" y="3349362"/>
            <a:ext cx="22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 here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373489" y="3718694"/>
            <a:ext cx="2025234" cy="110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820311" y="3349362"/>
            <a:ext cx="22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 here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960086" y="3718694"/>
            <a:ext cx="2025234" cy="110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593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5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8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1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35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6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95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200"/>
                            </p:stCondLst>
                            <p:childTnLst>
                              <p:par>
                                <p:cTn id="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81955" y="143696"/>
            <a:ext cx="4159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32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3" name="图片 8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0503" y="1901825"/>
            <a:ext cx="6244073" cy="415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968875" y="3443288"/>
            <a:ext cx="5483225" cy="1723798"/>
          </a:xfrm>
          <a:prstGeom prst="rect">
            <a:avLst/>
          </a:prstGeom>
          <a:solidFill>
            <a:srgbClr val="E5A9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11"/>
          <p:cNvSpPr txBox="1">
            <a:spLocks noChangeArrowheads="1"/>
          </p:cNvSpPr>
          <p:nvPr/>
        </p:nvSpPr>
        <p:spPr bwMode="auto">
          <a:xfrm>
            <a:off x="6069013" y="2872373"/>
            <a:ext cx="2651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dist"/>
            <a:r>
              <a:rPr lang="en-US" altLang="zh-CN" sz="2000" b="1" dirty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YOUR TITLE</a:t>
            </a:r>
            <a:endParaRPr lang="zh-CN" altLang="en-US" sz="2000" b="1" dirty="0">
              <a:solidFill>
                <a:srgbClr val="FFC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9272588" y="3041650"/>
            <a:ext cx="117951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411"/>
          <p:cNvSpPr>
            <a:spLocks noEditPoints="1"/>
          </p:cNvSpPr>
          <p:nvPr/>
        </p:nvSpPr>
        <p:spPr bwMode="auto">
          <a:xfrm>
            <a:off x="5303803" y="3949809"/>
            <a:ext cx="674465" cy="693071"/>
          </a:xfrm>
          <a:custGeom>
            <a:avLst/>
            <a:gdLst>
              <a:gd name="T0" fmla="*/ 68 w 145"/>
              <a:gd name="T1" fmla="*/ 75 h 149"/>
              <a:gd name="T2" fmla="*/ 86 w 145"/>
              <a:gd name="T3" fmla="*/ 86 h 149"/>
              <a:gd name="T4" fmla="*/ 81 w 145"/>
              <a:gd name="T5" fmla="*/ 110 h 149"/>
              <a:gd name="T6" fmla="*/ 73 w 145"/>
              <a:gd name="T7" fmla="*/ 129 h 149"/>
              <a:gd name="T8" fmla="*/ 57 w 145"/>
              <a:gd name="T9" fmla="*/ 140 h 149"/>
              <a:gd name="T10" fmla="*/ 38 w 145"/>
              <a:gd name="T11" fmla="*/ 141 h 149"/>
              <a:gd name="T12" fmla="*/ 18 w 145"/>
              <a:gd name="T13" fmla="*/ 130 h 149"/>
              <a:gd name="T14" fmla="*/ 9 w 145"/>
              <a:gd name="T15" fmla="*/ 118 h 149"/>
              <a:gd name="T16" fmla="*/ 9 w 145"/>
              <a:gd name="T17" fmla="*/ 90 h 149"/>
              <a:gd name="T18" fmla="*/ 18 w 145"/>
              <a:gd name="T19" fmla="*/ 77 h 149"/>
              <a:gd name="T20" fmla="*/ 38 w 145"/>
              <a:gd name="T21" fmla="*/ 68 h 149"/>
              <a:gd name="T22" fmla="*/ 121 w 145"/>
              <a:gd name="T23" fmla="*/ 30 h 149"/>
              <a:gd name="T24" fmla="*/ 99 w 145"/>
              <a:gd name="T25" fmla="*/ 33 h 149"/>
              <a:gd name="T26" fmla="*/ 88 w 145"/>
              <a:gd name="T27" fmla="*/ 44 h 149"/>
              <a:gd name="T28" fmla="*/ 88 w 145"/>
              <a:gd name="T29" fmla="*/ 63 h 149"/>
              <a:gd name="T30" fmla="*/ 93 w 145"/>
              <a:gd name="T31" fmla="*/ 77 h 149"/>
              <a:gd name="T32" fmla="*/ 106 w 145"/>
              <a:gd name="T33" fmla="*/ 90 h 149"/>
              <a:gd name="T34" fmla="*/ 130 w 145"/>
              <a:gd name="T35" fmla="*/ 86 h 149"/>
              <a:gd name="T36" fmla="*/ 141 w 145"/>
              <a:gd name="T37" fmla="*/ 75 h 149"/>
              <a:gd name="T38" fmla="*/ 139 w 145"/>
              <a:gd name="T39" fmla="*/ 59 h 149"/>
              <a:gd name="T40" fmla="*/ 134 w 145"/>
              <a:gd name="T41" fmla="*/ 44 h 149"/>
              <a:gd name="T42" fmla="*/ 121 w 145"/>
              <a:gd name="T43" fmla="*/ 35 h 149"/>
              <a:gd name="T44" fmla="*/ 125 w 145"/>
              <a:gd name="T45" fmla="*/ 61 h 149"/>
              <a:gd name="T46" fmla="*/ 104 w 145"/>
              <a:gd name="T47" fmla="*/ 68 h 149"/>
              <a:gd name="T48" fmla="*/ 110 w 145"/>
              <a:gd name="T49" fmla="*/ 50 h 149"/>
              <a:gd name="T50" fmla="*/ 117 w 145"/>
              <a:gd name="T51" fmla="*/ 64 h 149"/>
              <a:gd name="T52" fmla="*/ 110 w 145"/>
              <a:gd name="T53" fmla="*/ 57 h 149"/>
              <a:gd name="T54" fmla="*/ 132 w 145"/>
              <a:gd name="T55" fmla="*/ 63 h 149"/>
              <a:gd name="T56" fmla="*/ 106 w 145"/>
              <a:gd name="T57" fmla="*/ 75 h 149"/>
              <a:gd name="T58" fmla="*/ 103 w 145"/>
              <a:gd name="T59" fmla="*/ 46 h 149"/>
              <a:gd name="T60" fmla="*/ 66 w 145"/>
              <a:gd name="T61" fmla="*/ 0 h 149"/>
              <a:gd name="T62" fmla="*/ 44 w 145"/>
              <a:gd name="T63" fmla="*/ 4 h 149"/>
              <a:gd name="T64" fmla="*/ 33 w 145"/>
              <a:gd name="T65" fmla="*/ 17 h 149"/>
              <a:gd name="T66" fmla="*/ 33 w 145"/>
              <a:gd name="T67" fmla="*/ 33 h 149"/>
              <a:gd name="T68" fmla="*/ 40 w 145"/>
              <a:gd name="T69" fmla="*/ 48 h 149"/>
              <a:gd name="T70" fmla="*/ 53 w 145"/>
              <a:gd name="T71" fmla="*/ 61 h 149"/>
              <a:gd name="T72" fmla="*/ 75 w 145"/>
              <a:gd name="T73" fmla="*/ 57 h 149"/>
              <a:gd name="T74" fmla="*/ 86 w 145"/>
              <a:gd name="T75" fmla="*/ 46 h 149"/>
              <a:gd name="T76" fmla="*/ 86 w 145"/>
              <a:gd name="T77" fmla="*/ 30 h 149"/>
              <a:gd name="T78" fmla="*/ 81 w 145"/>
              <a:gd name="T79" fmla="*/ 15 h 149"/>
              <a:gd name="T80" fmla="*/ 66 w 145"/>
              <a:gd name="T81" fmla="*/ 6 h 149"/>
              <a:gd name="T82" fmla="*/ 71 w 145"/>
              <a:gd name="T83" fmla="*/ 33 h 149"/>
              <a:gd name="T84" fmla="*/ 51 w 145"/>
              <a:gd name="T85" fmla="*/ 39 h 149"/>
              <a:gd name="T86" fmla="*/ 57 w 145"/>
              <a:gd name="T87" fmla="*/ 20 h 149"/>
              <a:gd name="T88" fmla="*/ 62 w 145"/>
              <a:gd name="T89" fmla="*/ 35 h 149"/>
              <a:gd name="T90" fmla="*/ 57 w 145"/>
              <a:gd name="T91" fmla="*/ 28 h 149"/>
              <a:gd name="T92" fmla="*/ 77 w 145"/>
              <a:gd name="T93" fmla="*/ 33 h 149"/>
              <a:gd name="T94" fmla="*/ 51 w 145"/>
              <a:gd name="T95" fmla="*/ 46 h 149"/>
              <a:gd name="T96" fmla="*/ 49 w 145"/>
              <a:gd name="T97" fmla="*/ 19 h 149"/>
              <a:gd name="T98" fmla="*/ 44 w 145"/>
              <a:gd name="T99" fmla="*/ 88 h 149"/>
              <a:gd name="T100" fmla="*/ 33 w 145"/>
              <a:gd name="T101" fmla="*/ 116 h 149"/>
              <a:gd name="T102" fmla="*/ 59 w 145"/>
              <a:gd name="T103" fmla="*/ 110 h 149"/>
              <a:gd name="T104" fmla="*/ 44 w 145"/>
              <a:gd name="T105" fmla="*/ 88 h 149"/>
              <a:gd name="T106" fmla="*/ 38 w 145"/>
              <a:gd name="T107" fmla="*/ 99 h 149"/>
              <a:gd name="T108" fmla="*/ 44 w 145"/>
              <a:gd name="T109" fmla="*/ 112 h 149"/>
              <a:gd name="T110" fmla="*/ 51 w 145"/>
              <a:gd name="T111" fmla="*/ 101 h 149"/>
              <a:gd name="T112" fmla="*/ 35 w 145"/>
              <a:gd name="T113" fmla="*/ 81 h 149"/>
              <a:gd name="T114" fmla="*/ 27 w 145"/>
              <a:gd name="T115" fmla="*/ 121 h 149"/>
              <a:gd name="T116" fmla="*/ 70 w 145"/>
              <a:gd name="T117" fmla="*/ 10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5" h="149">
                <a:moveTo>
                  <a:pt x="51" y="68"/>
                </a:moveTo>
                <a:lnTo>
                  <a:pt x="51" y="68"/>
                </a:lnTo>
                <a:lnTo>
                  <a:pt x="59" y="70"/>
                </a:lnTo>
                <a:lnTo>
                  <a:pt x="62" y="63"/>
                </a:lnTo>
                <a:lnTo>
                  <a:pt x="62" y="63"/>
                </a:lnTo>
                <a:lnTo>
                  <a:pt x="68" y="64"/>
                </a:lnTo>
                <a:lnTo>
                  <a:pt x="71" y="68"/>
                </a:lnTo>
                <a:lnTo>
                  <a:pt x="68" y="75"/>
                </a:lnTo>
                <a:lnTo>
                  <a:pt x="68" y="75"/>
                </a:lnTo>
                <a:lnTo>
                  <a:pt x="71" y="77"/>
                </a:lnTo>
                <a:lnTo>
                  <a:pt x="71" y="77"/>
                </a:lnTo>
                <a:lnTo>
                  <a:pt x="73" y="81"/>
                </a:lnTo>
                <a:lnTo>
                  <a:pt x="81" y="77"/>
                </a:lnTo>
                <a:lnTo>
                  <a:pt x="81" y="77"/>
                </a:lnTo>
                <a:lnTo>
                  <a:pt x="84" y="83"/>
                </a:lnTo>
                <a:lnTo>
                  <a:pt x="86" y="86"/>
                </a:lnTo>
                <a:lnTo>
                  <a:pt x="79" y="92"/>
                </a:lnTo>
                <a:lnTo>
                  <a:pt x="79" y="92"/>
                </a:lnTo>
                <a:lnTo>
                  <a:pt x="81" y="97"/>
                </a:lnTo>
                <a:lnTo>
                  <a:pt x="88" y="99"/>
                </a:lnTo>
                <a:lnTo>
                  <a:pt x="88" y="99"/>
                </a:lnTo>
                <a:lnTo>
                  <a:pt x="90" y="105"/>
                </a:lnTo>
                <a:lnTo>
                  <a:pt x="88" y="110"/>
                </a:lnTo>
                <a:lnTo>
                  <a:pt x="81" y="110"/>
                </a:lnTo>
                <a:lnTo>
                  <a:pt x="81" y="110"/>
                </a:lnTo>
                <a:lnTo>
                  <a:pt x="79" y="118"/>
                </a:lnTo>
                <a:lnTo>
                  <a:pt x="86" y="121"/>
                </a:lnTo>
                <a:lnTo>
                  <a:pt x="86" y="121"/>
                </a:lnTo>
                <a:lnTo>
                  <a:pt x="82" y="127"/>
                </a:lnTo>
                <a:lnTo>
                  <a:pt x="81" y="130"/>
                </a:lnTo>
                <a:lnTo>
                  <a:pt x="73" y="129"/>
                </a:lnTo>
                <a:lnTo>
                  <a:pt x="73" y="129"/>
                </a:lnTo>
                <a:lnTo>
                  <a:pt x="71" y="130"/>
                </a:lnTo>
                <a:lnTo>
                  <a:pt x="71" y="130"/>
                </a:lnTo>
                <a:lnTo>
                  <a:pt x="68" y="134"/>
                </a:lnTo>
                <a:lnTo>
                  <a:pt x="71" y="140"/>
                </a:lnTo>
                <a:lnTo>
                  <a:pt x="71" y="140"/>
                </a:lnTo>
                <a:lnTo>
                  <a:pt x="66" y="143"/>
                </a:lnTo>
                <a:lnTo>
                  <a:pt x="62" y="145"/>
                </a:lnTo>
                <a:lnTo>
                  <a:pt x="57" y="140"/>
                </a:lnTo>
                <a:lnTo>
                  <a:pt x="57" y="140"/>
                </a:lnTo>
                <a:lnTo>
                  <a:pt x="51" y="141"/>
                </a:lnTo>
                <a:lnTo>
                  <a:pt x="49" y="149"/>
                </a:lnTo>
                <a:lnTo>
                  <a:pt x="49" y="149"/>
                </a:lnTo>
                <a:lnTo>
                  <a:pt x="44" y="149"/>
                </a:lnTo>
                <a:lnTo>
                  <a:pt x="38" y="149"/>
                </a:lnTo>
                <a:lnTo>
                  <a:pt x="38" y="141"/>
                </a:lnTo>
                <a:lnTo>
                  <a:pt x="38" y="141"/>
                </a:lnTo>
                <a:lnTo>
                  <a:pt x="31" y="140"/>
                </a:lnTo>
                <a:lnTo>
                  <a:pt x="27" y="145"/>
                </a:lnTo>
                <a:lnTo>
                  <a:pt x="27" y="145"/>
                </a:lnTo>
                <a:lnTo>
                  <a:pt x="22" y="143"/>
                </a:lnTo>
                <a:lnTo>
                  <a:pt x="18" y="140"/>
                </a:lnTo>
                <a:lnTo>
                  <a:pt x="20" y="132"/>
                </a:lnTo>
                <a:lnTo>
                  <a:pt x="20" y="132"/>
                </a:lnTo>
                <a:lnTo>
                  <a:pt x="18" y="130"/>
                </a:lnTo>
                <a:lnTo>
                  <a:pt x="18" y="130"/>
                </a:lnTo>
                <a:lnTo>
                  <a:pt x="15" y="129"/>
                </a:lnTo>
                <a:lnTo>
                  <a:pt x="9" y="130"/>
                </a:lnTo>
                <a:lnTo>
                  <a:pt x="9" y="130"/>
                </a:lnTo>
                <a:lnTo>
                  <a:pt x="5" y="127"/>
                </a:lnTo>
                <a:lnTo>
                  <a:pt x="3" y="121"/>
                </a:lnTo>
                <a:lnTo>
                  <a:pt x="9" y="118"/>
                </a:lnTo>
                <a:lnTo>
                  <a:pt x="9" y="118"/>
                </a:lnTo>
                <a:lnTo>
                  <a:pt x="7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3"/>
                </a:lnTo>
                <a:lnTo>
                  <a:pt x="0" y="99"/>
                </a:lnTo>
                <a:lnTo>
                  <a:pt x="7" y="97"/>
                </a:lnTo>
                <a:lnTo>
                  <a:pt x="7" y="97"/>
                </a:lnTo>
                <a:lnTo>
                  <a:pt x="9" y="90"/>
                </a:lnTo>
                <a:lnTo>
                  <a:pt x="3" y="86"/>
                </a:lnTo>
                <a:lnTo>
                  <a:pt x="3" y="86"/>
                </a:lnTo>
                <a:lnTo>
                  <a:pt x="5" y="81"/>
                </a:lnTo>
                <a:lnTo>
                  <a:pt x="9" y="77"/>
                </a:lnTo>
                <a:lnTo>
                  <a:pt x="16" y="81"/>
                </a:lnTo>
                <a:lnTo>
                  <a:pt x="16" y="81"/>
                </a:lnTo>
                <a:lnTo>
                  <a:pt x="18" y="77"/>
                </a:lnTo>
                <a:lnTo>
                  <a:pt x="18" y="77"/>
                </a:lnTo>
                <a:lnTo>
                  <a:pt x="20" y="75"/>
                </a:lnTo>
                <a:lnTo>
                  <a:pt x="18" y="68"/>
                </a:lnTo>
                <a:lnTo>
                  <a:pt x="18" y="68"/>
                </a:lnTo>
                <a:lnTo>
                  <a:pt x="22" y="64"/>
                </a:lnTo>
                <a:lnTo>
                  <a:pt x="27" y="63"/>
                </a:lnTo>
                <a:lnTo>
                  <a:pt x="31" y="70"/>
                </a:lnTo>
                <a:lnTo>
                  <a:pt x="31" y="70"/>
                </a:lnTo>
                <a:lnTo>
                  <a:pt x="38" y="68"/>
                </a:lnTo>
                <a:lnTo>
                  <a:pt x="38" y="61"/>
                </a:lnTo>
                <a:lnTo>
                  <a:pt x="38" y="61"/>
                </a:lnTo>
                <a:lnTo>
                  <a:pt x="44" y="59"/>
                </a:lnTo>
                <a:lnTo>
                  <a:pt x="49" y="61"/>
                </a:lnTo>
                <a:lnTo>
                  <a:pt x="51" y="68"/>
                </a:lnTo>
                <a:lnTo>
                  <a:pt x="51" y="68"/>
                </a:lnTo>
                <a:close/>
                <a:moveTo>
                  <a:pt x="121" y="35"/>
                </a:moveTo>
                <a:lnTo>
                  <a:pt x="121" y="30"/>
                </a:lnTo>
                <a:lnTo>
                  <a:pt x="121" y="30"/>
                </a:lnTo>
                <a:lnTo>
                  <a:pt x="114" y="30"/>
                </a:lnTo>
                <a:lnTo>
                  <a:pt x="112" y="35"/>
                </a:lnTo>
                <a:lnTo>
                  <a:pt x="112" y="35"/>
                </a:lnTo>
                <a:lnTo>
                  <a:pt x="108" y="35"/>
                </a:lnTo>
                <a:lnTo>
                  <a:pt x="104" y="31"/>
                </a:lnTo>
                <a:lnTo>
                  <a:pt x="104" y="31"/>
                </a:lnTo>
                <a:lnTo>
                  <a:pt x="99" y="33"/>
                </a:lnTo>
                <a:lnTo>
                  <a:pt x="101" y="39"/>
                </a:lnTo>
                <a:lnTo>
                  <a:pt x="101" y="39"/>
                </a:lnTo>
                <a:lnTo>
                  <a:pt x="97" y="41"/>
                </a:lnTo>
                <a:lnTo>
                  <a:pt x="97" y="41"/>
                </a:lnTo>
                <a:lnTo>
                  <a:pt x="95" y="42"/>
                </a:lnTo>
                <a:lnTo>
                  <a:pt x="92" y="39"/>
                </a:lnTo>
                <a:lnTo>
                  <a:pt x="92" y="39"/>
                </a:lnTo>
                <a:lnTo>
                  <a:pt x="88" y="44"/>
                </a:lnTo>
                <a:lnTo>
                  <a:pt x="92" y="48"/>
                </a:lnTo>
                <a:lnTo>
                  <a:pt x="92" y="48"/>
                </a:lnTo>
                <a:lnTo>
                  <a:pt x="90" y="53"/>
                </a:lnTo>
                <a:lnTo>
                  <a:pt x="84" y="53"/>
                </a:lnTo>
                <a:lnTo>
                  <a:pt x="84" y="53"/>
                </a:lnTo>
                <a:lnTo>
                  <a:pt x="82" y="61"/>
                </a:lnTo>
                <a:lnTo>
                  <a:pt x="88" y="63"/>
                </a:lnTo>
                <a:lnTo>
                  <a:pt x="88" y="63"/>
                </a:lnTo>
                <a:lnTo>
                  <a:pt x="90" y="66"/>
                </a:lnTo>
                <a:lnTo>
                  <a:pt x="84" y="70"/>
                </a:lnTo>
                <a:lnTo>
                  <a:pt x="84" y="70"/>
                </a:lnTo>
                <a:lnTo>
                  <a:pt x="88" y="75"/>
                </a:lnTo>
                <a:lnTo>
                  <a:pt x="92" y="75"/>
                </a:lnTo>
                <a:lnTo>
                  <a:pt x="92" y="75"/>
                </a:lnTo>
                <a:lnTo>
                  <a:pt x="93" y="77"/>
                </a:lnTo>
                <a:lnTo>
                  <a:pt x="93" y="77"/>
                </a:lnTo>
                <a:lnTo>
                  <a:pt x="95" y="79"/>
                </a:lnTo>
                <a:lnTo>
                  <a:pt x="93" y="83"/>
                </a:lnTo>
                <a:lnTo>
                  <a:pt x="93" y="83"/>
                </a:lnTo>
                <a:lnTo>
                  <a:pt x="99" y="86"/>
                </a:lnTo>
                <a:lnTo>
                  <a:pt x="103" y="83"/>
                </a:lnTo>
                <a:lnTo>
                  <a:pt x="103" y="83"/>
                </a:lnTo>
                <a:lnTo>
                  <a:pt x="106" y="85"/>
                </a:lnTo>
                <a:lnTo>
                  <a:pt x="106" y="90"/>
                </a:lnTo>
                <a:lnTo>
                  <a:pt x="106" y="90"/>
                </a:lnTo>
                <a:lnTo>
                  <a:pt x="114" y="92"/>
                </a:lnTo>
                <a:lnTo>
                  <a:pt x="115" y="86"/>
                </a:lnTo>
                <a:lnTo>
                  <a:pt x="115" y="86"/>
                </a:lnTo>
                <a:lnTo>
                  <a:pt x="121" y="86"/>
                </a:lnTo>
                <a:lnTo>
                  <a:pt x="123" y="90"/>
                </a:lnTo>
                <a:lnTo>
                  <a:pt x="123" y="90"/>
                </a:lnTo>
                <a:lnTo>
                  <a:pt x="130" y="86"/>
                </a:lnTo>
                <a:lnTo>
                  <a:pt x="128" y="83"/>
                </a:lnTo>
                <a:lnTo>
                  <a:pt x="128" y="83"/>
                </a:lnTo>
                <a:lnTo>
                  <a:pt x="130" y="81"/>
                </a:lnTo>
                <a:lnTo>
                  <a:pt x="130" y="81"/>
                </a:lnTo>
                <a:lnTo>
                  <a:pt x="132" y="79"/>
                </a:lnTo>
                <a:lnTo>
                  <a:pt x="137" y="81"/>
                </a:lnTo>
                <a:lnTo>
                  <a:pt x="137" y="81"/>
                </a:lnTo>
                <a:lnTo>
                  <a:pt x="141" y="75"/>
                </a:lnTo>
                <a:lnTo>
                  <a:pt x="137" y="72"/>
                </a:lnTo>
                <a:lnTo>
                  <a:pt x="137" y="72"/>
                </a:lnTo>
                <a:lnTo>
                  <a:pt x="139" y="68"/>
                </a:lnTo>
                <a:lnTo>
                  <a:pt x="145" y="68"/>
                </a:lnTo>
                <a:lnTo>
                  <a:pt x="145" y="68"/>
                </a:lnTo>
                <a:lnTo>
                  <a:pt x="145" y="61"/>
                </a:lnTo>
                <a:lnTo>
                  <a:pt x="139" y="59"/>
                </a:lnTo>
                <a:lnTo>
                  <a:pt x="139" y="59"/>
                </a:lnTo>
                <a:lnTo>
                  <a:pt x="139" y="53"/>
                </a:lnTo>
                <a:lnTo>
                  <a:pt x="143" y="52"/>
                </a:lnTo>
                <a:lnTo>
                  <a:pt x="143" y="52"/>
                </a:lnTo>
                <a:lnTo>
                  <a:pt x="141" y="44"/>
                </a:lnTo>
                <a:lnTo>
                  <a:pt x="136" y="46"/>
                </a:lnTo>
                <a:lnTo>
                  <a:pt x="136" y="46"/>
                </a:lnTo>
                <a:lnTo>
                  <a:pt x="134" y="44"/>
                </a:lnTo>
                <a:lnTo>
                  <a:pt x="134" y="44"/>
                </a:lnTo>
                <a:lnTo>
                  <a:pt x="132" y="42"/>
                </a:lnTo>
                <a:lnTo>
                  <a:pt x="136" y="37"/>
                </a:lnTo>
                <a:lnTo>
                  <a:pt x="136" y="37"/>
                </a:lnTo>
                <a:lnTo>
                  <a:pt x="130" y="33"/>
                </a:lnTo>
                <a:lnTo>
                  <a:pt x="126" y="37"/>
                </a:lnTo>
                <a:lnTo>
                  <a:pt x="126" y="37"/>
                </a:lnTo>
                <a:lnTo>
                  <a:pt x="121" y="35"/>
                </a:lnTo>
                <a:lnTo>
                  <a:pt x="121" y="35"/>
                </a:lnTo>
                <a:close/>
                <a:moveTo>
                  <a:pt x="115" y="50"/>
                </a:moveTo>
                <a:lnTo>
                  <a:pt x="115" y="50"/>
                </a:lnTo>
                <a:lnTo>
                  <a:pt x="119" y="50"/>
                </a:lnTo>
                <a:lnTo>
                  <a:pt x="123" y="53"/>
                </a:lnTo>
                <a:lnTo>
                  <a:pt x="123" y="53"/>
                </a:lnTo>
                <a:lnTo>
                  <a:pt x="125" y="57"/>
                </a:lnTo>
                <a:lnTo>
                  <a:pt x="125" y="61"/>
                </a:lnTo>
                <a:lnTo>
                  <a:pt x="125" y="61"/>
                </a:lnTo>
                <a:lnTo>
                  <a:pt x="125" y="66"/>
                </a:lnTo>
                <a:lnTo>
                  <a:pt x="121" y="70"/>
                </a:lnTo>
                <a:lnTo>
                  <a:pt x="121" y="70"/>
                </a:lnTo>
                <a:lnTo>
                  <a:pt x="117" y="72"/>
                </a:lnTo>
                <a:lnTo>
                  <a:pt x="114" y="72"/>
                </a:lnTo>
                <a:lnTo>
                  <a:pt x="114" y="72"/>
                </a:lnTo>
                <a:lnTo>
                  <a:pt x="108" y="70"/>
                </a:lnTo>
                <a:lnTo>
                  <a:pt x="104" y="68"/>
                </a:lnTo>
                <a:lnTo>
                  <a:pt x="104" y="68"/>
                </a:lnTo>
                <a:lnTo>
                  <a:pt x="103" y="64"/>
                </a:lnTo>
                <a:lnTo>
                  <a:pt x="103" y="59"/>
                </a:lnTo>
                <a:lnTo>
                  <a:pt x="103" y="59"/>
                </a:lnTo>
                <a:lnTo>
                  <a:pt x="104" y="55"/>
                </a:lnTo>
                <a:lnTo>
                  <a:pt x="106" y="52"/>
                </a:lnTo>
                <a:lnTo>
                  <a:pt x="106" y="52"/>
                </a:lnTo>
                <a:lnTo>
                  <a:pt x="110" y="50"/>
                </a:lnTo>
                <a:lnTo>
                  <a:pt x="115" y="50"/>
                </a:lnTo>
                <a:lnTo>
                  <a:pt x="115" y="50"/>
                </a:lnTo>
                <a:close/>
                <a:moveTo>
                  <a:pt x="117" y="57"/>
                </a:moveTo>
                <a:lnTo>
                  <a:pt x="117" y="57"/>
                </a:lnTo>
                <a:lnTo>
                  <a:pt x="119" y="61"/>
                </a:lnTo>
                <a:lnTo>
                  <a:pt x="119" y="61"/>
                </a:lnTo>
                <a:lnTo>
                  <a:pt x="117" y="64"/>
                </a:lnTo>
                <a:lnTo>
                  <a:pt x="117" y="64"/>
                </a:lnTo>
                <a:lnTo>
                  <a:pt x="114" y="66"/>
                </a:lnTo>
                <a:lnTo>
                  <a:pt x="114" y="66"/>
                </a:lnTo>
                <a:lnTo>
                  <a:pt x="110" y="64"/>
                </a:lnTo>
                <a:lnTo>
                  <a:pt x="110" y="64"/>
                </a:lnTo>
                <a:lnTo>
                  <a:pt x="108" y="59"/>
                </a:lnTo>
                <a:lnTo>
                  <a:pt x="108" y="59"/>
                </a:lnTo>
                <a:lnTo>
                  <a:pt x="110" y="57"/>
                </a:lnTo>
                <a:lnTo>
                  <a:pt x="110" y="57"/>
                </a:lnTo>
                <a:lnTo>
                  <a:pt x="115" y="55"/>
                </a:lnTo>
                <a:lnTo>
                  <a:pt x="115" y="55"/>
                </a:lnTo>
                <a:lnTo>
                  <a:pt x="117" y="57"/>
                </a:lnTo>
                <a:lnTo>
                  <a:pt x="117" y="57"/>
                </a:lnTo>
                <a:close/>
                <a:moveTo>
                  <a:pt x="128" y="50"/>
                </a:moveTo>
                <a:lnTo>
                  <a:pt x="128" y="50"/>
                </a:lnTo>
                <a:lnTo>
                  <a:pt x="130" y="55"/>
                </a:lnTo>
                <a:lnTo>
                  <a:pt x="132" y="63"/>
                </a:lnTo>
                <a:lnTo>
                  <a:pt x="132" y="63"/>
                </a:lnTo>
                <a:lnTo>
                  <a:pt x="128" y="68"/>
                </a:lnTo>
                <a:lnTo>
                  <a:pt x="125" y="74"/>
                </a:lnTo>
                <a:lnTo>
                  <a:pt x="125" y="74"/>
                </a:lnTo>
                <a:lnTo>
                  <a:pt x="119" y="77"/>
                </a:lnTo>
                <a:lnTo>
                  <a:pt x="112" y="77"/>
                </a:lnTo>
                <a:lnTo>
                  <a:pt x="112" y="77"/>
                </a:lnTo>
                <a:lnTo>
                  <a:pt x="106" y="75"/>
                </a:lnTo>
                <a:lnTo>
                  <a:pt x="101" y="72"/>
                </a:lnTo>
                <a:lnTo>
                  <a:pt x="101" y="72"/>
                </a:lnTo>
                <a:lnTo>
                  <a:pt x="97" y="64"/>
                </a:lnTo>
                <a:lnTo>
                  <a:pt x="97" y="59"/>
                </a:lnTo>
                <a:lnTo>
                  <a:pt x="97" y="59"/>
                </a:lnTo>
                <a:lnTo>
                  <a:pt x="99" y="52"/>
                </a:lnTo>
                <a:lnTo>
                  <a:pt x="103" y="46"/>
                </a:lnTo>
                <a:lnTo>
                  <a:pt x="103" y="46"/>
                </a:lnTo>
                <a:lnTo>
                  <a:pt x="110" y="44"/>
                </a:lnTo>
                <a:lnTo>
                  <a:pt x="115" y="42"/>
                </a:lnTo>
                <a:lnTo>
                  <a:pt x="115" y="42"/>
                </a:lnTo>
                <a:lnTo>
                  <a:pt x="123" y="46"/>
                </a:lnTo>
                <a:lnTo>
                  <a:pt x="128" y="50"/>
                </a:lnTo>
                <a:lnTo>
                  <a:pt x="128" y="50"/>
                </a:lnTo>
                <a:close/>
                <a:moveTo>
                  <a:pt x="66" y="6"/>
                </a:moveTo>
                <a:lnTo>
                  <a:pt x="66" y="0"/>
                </a:lnTo>
                <a:lnTo>
                  <a:pt x="66" y="0"/>
                </a:lnTo>
                <a:lnTo>
                  <a:pt x="59" y="0"/>
                </a:lnTo>
                <a:lnTo>
                  <a:pt x="59" y="6"/>
                </a:lnTo>
                <a:lnTo>
                  <a:pt x="59" y="6"/>
                </a:lnTo>
                <a:lnTo>
                  <a:pt x="53" y="6"/>
                </a:lnTo>
                <a:lnTo>
                  <a:pt x="51" y="2"/>
                </a:lnTo>
                <a:lnTo>
                  <a:pt x="51" y="2"/>
                </a:lnTo>
                <a:lnTo>
                  <a:pt x="44" y="4"/>
                </a:lnTo>
                <a:lnTo>
                  <a:pt x="46" y="9"/>
                </a:lnTo>
                <a:lnTo>
                  <a:pt x="46" y="9"/>
                </a:lnTo>
                <a:lnTo>
                  <a:pt x="44" y="11"/>
                </a:lnTo>
                <a:lnTo>
                  <a:pt x="44" y="11"/>
                </a:lnTo>
                <a:lnTo>
                  <a:pt x="42" y="13"/>
                </a:lnTo>
                <a:lnTo>
                  <a:pt x="37" y="9"/>
                </a:lnTo>
                <a:lnTo>
                  <a:pt x="37" y="9"/>
                </a:lnTo>
                <a:lnTo>
                  <a:pt x="33" y="17"/>
                </a:lnTo>
                <a:lnTo>
                  <a:pt x="37" y="19"/>
                </a:lnTo>
                <a:lnTo>
                  <a:pt x="37" y="19"/>
                </a:lnTo>
                <a:lnTo>
                  <a:pt x="35" y="24"/>
                </a:lnTo>
                <a:lnTo>
                  <a:pt x="29" y="24"/>
                </a:lnTo>
                <a:lnTo>
                  <a:pt x="29" y="24"/>
                </a:lnTo>
                <a:lnTo>
                  <a:pt x="29" y="31"/>
                </a:lnTo>
                <a:lnTo>
                  <a:pt x="33" y="33"/>
                </a:lnTo>
                <a:lnTo>
                  <a:pt x="33" y="33"/>
                </a:lnTo>
                <a:lnTo>
                  <a:pt x="35" y="37"/>
                </a:lnTo>
                <a:lnTo>
                  <a:pt x="29" y="41"/>
                </a:lnTo>
                <a:lnTo>
                  <a:pt x="29" y="41"/>
                </a:lnTo>
                <a:lnTo>
                  <a:pt x="33" y="46"/>
                </a:lnTo>
                <a:lnTo>
                  <a:pt x="38" y="46"/>
                </a:lnTo>
                <a:lnTo>
                  <a:pt x="38" y="46"/>
                </a:lnTo>
                <a:lnTo>
                  <a:pt x="40" y="48"/>
                </a:lnTo>
                <a:lnTo>
                  <a:pt x="40" y="48"/>
                </a:lnTo>
                <a:lnTo>
                  <a:pt x="40" y="50"/>
                </a:lnTo>
                <a:lnTo>
                  <a:pt x="38" y="53"/>
                </a:lnTo>
                <a:lnTo>
                  <a:pt x="38" y="53"/>
                </a:lnTo>
                <a:lnTo>
                  <a:pt x="44" y="59"/>
                </a:lnTo>
                <a:lnTo>
                  <a:pt x="48" y="55"/>
                </a:lnTo>
                <a:lnTo>
                  <a:pt x="48" y="55"/>
                </a:lnTo>
                <a:lnTo>
                  <a:pt x="53" y="57"/>
                </a:lnTo>
                <a:lnTo>
                  <a:pt x="53" y="61"/>
                </a:lnTo>
                <a:lnTo>
                  <a:pt x="53" y="61"/>
                </a:lnTo>
                <a:lnTo>
                  <a:pt x="60" y="63"/>
                </a:lnTo>
                <a:lnTo>
                  <a:pt x="60" y="57"/>
                </a:lnTo>
                <a:lnTo>
                  <a:pt x="60" y="57"/>
                </a:lnTo>
                <a:lnTo>
                  <a:pt x="66" y="57"/>
                </a:lnTo>
                <a:lnTo>
                  <a:pt x="68" y="61"/>
                </a:lnTo>
                <a:lnTo>
                  <a:pt x="68" y="61"/>
                </a:lnTo>
                <a:lnTo>
                  <a:pt x="75" y="57"/>
                </a:lnTo>
                <a:lnTo>
                  <a:pt x="73" y="53"/>
                </a:lnTo>
                <a:lnTo>
                  <a:pt x="73" y="53"/>
                </a:lnTo>
                <a:lnTo>
                  <a:pt x="75" y="52"/>
                </a:lnTo>
                <a:lnTo>
                  <a:pt x="75" y="52"/>
                </a:lnTo>
                <a:lnTo>
                  <a:pt x="79" y="50"/>
                </a:lnTo>
                <a:lnTo>
                  <a:pt x="82" y="53"/>
                </a:lnTo>
                <a:lnTo>
                  <a:pt x="82" y="53"/>
                </a:lnTo>
                <a:lnTo>
                  <a:pt x="86" y="46"/>
                </a:lnTo>
                <a:lnTo>
                  <a:pt x="82" y="42"/>
                </a:lnTo>
                <a:lnTo>
                  <a:pt x="82" y="42"/>
                </a:lnTo>
                <a:lnTo>
                  <a:pt x="84" y="39"/>
                </a:lnTo>
                <a:lnTo>
                  <a:pt x="90" y="39"/>
                </a:lnTo>
                <a:lnTo>
                  <a:pt x="90" y="39"/>
                </a:lnTo>
                <a:lnTo>
                  <a:pt x="90" y="31"/>
                </a:lnTo>
                <a:lnTo>
                  <a:pt x="86" y="30"/>
                </a:lnTo>
                <a:lnTo>
                  <a:pt x="86" y="30"/>
                </a:lnTo>
                <a:lnTo>
                  <a:pt x="84" y="24"/>
                </a:lnTo>
                <a:lnTo>
                  <a:pt x="90" y="22"/>
                </a:lnTo>
                <a:lnTo>
                  <a:pt x="90" y="22"/>
                </a:lnTo>
                <a:lnTo>
                  <a:pt x="86" y="15"/>
                </a:lnTo>
                <a:lnTo>
                  <a:pt x="81" y="17"/>
                </a:lnTo>
                <a:lnTo>
                  <a:pt x="81" y="17"/>
                </a:lnTo>
                <a:lnTo>
                  <a:pt x="81" y="15"/>
                </a:lnTo>
                <a:lnTo>
                  <a:pt x="81" y="15"/>
                </a:lnTo>
                <a:lnTo>
                  <a:pt x="79" y="13"/>
                </a:lnTo>
                <a:lnTo>
                  <a:pt x="81" y="9"/>
                </a:lnTo>
                <a:lnTo>
                  <a:pt x="81" y="9"/>
                </a:lnTo>
                <a:lnTo>
                  <a:pt x="75" y="4"/>
                </a:lnTo>
                <a:lnTo>
                  <a:pt x="71" y="8"/>
                </a:lnTo>
                <a:lnTo>
                  <a:pt x="71" y="8"/>
                </a:lnTo>
                <a:lnTo>
                  <a:pt x="66" y="6"/>
                </a:lnTo>
                <a:lnTo>
                  <a:pt x="66" y="6"/>
                </a:lnTo>
                <a:close/>
                <a:moveTo>
                  <a:pt x="60" y="20"/>
                </a:moveTo>
                <a:lnTo>
                  <a:pt x="60" y="20"/>
                </a:lnTo>
                <a:lnTo>
                  <a:pt x="66" y="22"/>
                </a:lnTo>
                <a:lnTo>
                  <a:pt x="68" y="24"/>
                </a:lnTo>
                <a:lnTo>
                  <a:pt x="68" y="24"/>
                </a:lnTo>
                <a:lnTo>
                  <a:pt x="70" y="28"/>
                </a:lnTo>
                <a:lnTo>
                  <a:pt x="71" y="33"/>
                </a:lnTo>
                <a:lnTo>
                  <a:pt x="71" y="33"/>
                </a:lnTo>
                <a:lnTo>
                  <a:pt x="70" y="37"/>
                </a:lnTo>
                <a:lnTo>
                  <a:pt x="66" y="41"/>
                </a:lnTo>
                <a:lnTo>
                  <a:pt x="66" y="41"/>
                </a:lnTo>
                <a:lnTo>
                  <a:pt x="62" y="42"/>
                </a:lnTo>
                <a:lnTo>
                  <a:pt x="59" y="42"/>
                </a:lnTo>
                <a:lnTo>
                  <a:pt x="59" y="42"/>
                </a:lnTo>
                <a:lnTo>
                  <a:pt x="55" y="41"/>
                </a:lnTo>
                <a:lnTo>
                  <a:pt x="51" y="39"/>
                </a:lnTo>
                <a:lnTo>
                  <a:pt x="51" y="39"/>
                </a:lnTo>
                <a:lnTo>
                  <a:pt x="49" y="35"/>
                </a:lnTo>
                <a:lnTo>
                  <a:pt x="49" y="30"/>
                </a:lnTo>
                <a:lnTo>
                  <a:pt x="49" y="30"/>
                </a:lnTo>
                <a:lnTo>
                  <a:pt x="49" y="26"/>
                </a:lnTo>
                <a:lnTo>
                  <a:pt x="53" y="22"/>
                </a:lnTo>
                <a:lnTo>
                  <a:pt x="53" y="22"/>
                </a:lnTo>
                <a:lnTo>
                  <a:pt x="57" y="20"/>
                </a:lnTo>
                <a:lnTo>
                  <a:pt x="60" y="20"/>
                </a:lnTo>
                <a:lnTo>
                  <a:pt x="60" y="20"/>
                </a:lnTo>
                <a:close/>
                <a:moveTo>
                  <a:pt x="64" y="28"/>
                </a:moveTo>
                <a:lnTo>
                  <a:pt x="64" y="28"/>
                </a:lnTo>
                <a:lnTo>
                  <a:pt x="64" y="31"/>
                </a:lnTo>
                <a:lnTo>
                  <a:pt x="64" y="31"/>
                </a:lnTo>
                <a:lnTo>
                  <a:pt x="62" y="35"/>
                </a:lnTo>
                <a:lnTo>
                  <a:pt x="62" y="35"/>
                </a:lnTo>
                <a:lnTo>
                  <a:pt x="59" y="37"/>
                </a:lnTo>
                <a:lnTo>
                  <a:pt x="59" y="37"/>
                </a:lnTo>
                <a:lnTo>
                  <a:pt x="55" y="35"/>
                </a:lnTo>
                <a:lnTo>
                  <a:pt x="55" y="35"/>
                </a:lnTo>
                <a:lnTo>
                  <a:pt x="55" y="31"/>
                </a:lnTo>
                <a:lnTo>
                  <a:pt x="55" y="31"/>
                </a:lnTo>
                <a:lnTo>
                  <a:pt x="57" y="28"/>
                </a:lnTo>
                <a:lnTo>
                  <a:pt x="57" y="28"/>
                </a:lnTo>
                <a:lnTo>
                  <a:pt x="60" y="26"/>
                </a:lnTo>
                <a:lnTo>
                  <a:pt x="60" y="26"/>
                </a:lnTo>
                <a:lnTo>
                  <a:pt x="64" y="28"/>
                </a:lnTo>
                <a:lnTo>
                  <a:pt x="64" y="28"/>
                </a:lnTo>
                <a:close/>
                <a:moveTo>
                  <a:pt x="73" y="20"/>
                </a:moveTo>
                <a:lnTo>
                  <a:pt x="73" y="20"/>
                </a:lnTo>
                <a:lnTo>
                  <a:pt x="77" y="26"/>
                </a:lnTo>
                <a:lnTo>
                  <a:pt x="77" y="33"/>
                </a:lnTo>
                <a:lnTo>
                  <a:pt x="77" y="33"/>
                </a:lnTo>
                <a:lnTo>
                  <a:pt x="75" y="39"/>
                </a:lnTo>
                <a:lnTo>
                  <a:pt x="70" y="44"/>
                </a:lnTo>
                <a:lnTo>
                  <a:pt x="70" y="44"/>
                </a:lnTo>
                <a:lnTo>
                  <a:pt x="64" y="48"/>
                </a:lnTo>
                <a:lnTo>
                  <a:pt x="59" y="48"/>
                </a:lnTo>
                <a:lnTo>
                  <a:pt x="59" y="48"/>
                </a:lnTo>
                <a:lnTo>
                  <a:pt x="51" y="46"/>
                </a:lnTo>
                <a:lnTo>
                  <a:pt x="46" y="42"/>
                </a:lnTo>
                <a:lnTo>
                  <a:pt x="46" y="42"/>
                </a:lnTo>
                <a:lnTo>
                  <a:pt x="44" y="37"/>
                </a:lnTo>
                <a:lnTo>
                  <a:pt x="42" y="30"/>
                </a:lnTo>
                <a:lnTo>
                  <a:pt x="42" y="30"/>
                </a:lnTo>
                <a:lnTo>
                  <a:pt x="44" y="22"/>
                </a:lnTo>
                <a:lnTo>
                  <a:pt x="49" y="19"/>
                </a:lnTo>
                <a:lnTo>
                  <a:pt x="49" y="19"/>
                </a:lnTo>
                <a:lnTo>
                  <a:pt x="55" y="15"/>
                </a:lnTo>
                <a:lnTo>
                  <a:pt x="62" y="15"/>
                </a:lnTo>
                <a:lnTo>
                  <a:pt x="62" y="15"/>
                </a:lnTo>
                <a:lnTo>
                  <a:pt x="68" y="17"/>
                </a:lnTo>
                <a:lnTo>
                  <a:pt x="73" y="20"/>
                </a:lnTo>
                <a:lnTo>
                  <a:pt x="73" y="20"/>
                </a:lnTo>
                <a:close/>
                <a:moveTo>
                  <a:pt x="44" y="88"/>
                </a:moveTo>
                <a:lnTo>
                  <a:pt x="44" y="88"/>
                </a:lnTo>
                <a:lnTo>
                  <a:pt x="38" y="90"/>
                </a:lnTo>
                <a:lnTo>
                  <a:pt x="33" y="92"/>
                </a:lnTo>
                <a:lnTo>
                  <a:pt x="33" y="92"/>
                </a:lnTo>
                <a:lnTo>
                  <a:pt x="29" y="97"/>
                </a:lnTo>
                <a:lnTo>
                  <a:pt x="27" y="105"/>
                </a:lnTo>
                <a:lnTo>
                  <a:pt x="27" y="105"/>
                </a:lnTo>
                <a:lnTo>
                  <a:pt x="29" y="110"/>
                </a:lnTo>
                <a:lnTo>
                  <a:pt x="33" y="116"/>
                </a:lnTo>
                <a:lnTo>
                  <a:pt x="33" y="116"/>
                </a:lnTo>
                <a:lnTo>
                  <a:pt x="38" y="119"/>
                </a:lnTo>
                <a:lnTo>
                  <a:pt x="44" y="119"/>
                </a:lnTo>
                <a:lnTo>
                  <a:pt x="44" y="119"/>
                </a:lnTo>
                <a:lnTo>
                  <a:pt x="51" y="119"/>
                </a:lnTo>
                <a:lnTo>
                  <a:pt x="55" y="116"/>
                </a:lnTo>
                <a:lnTo>
                  <a:pt x="55" y="116"/>
                </a:lnTo>
                <a:lnTo>
                  <a:pt x="59" y="110"/>
                </a:lnTo>
                <a:lnTo>
                  <a:pt x="60" y="105"/>
                </a:lnTo>
                <a:lnTo>
                  <a:pt x="60" y="105"/>
                </a:lnTo>
                <a:lnTo>
                  <a:pt x="59" y="97"/>
                </a:lnTo>
                <a:lnTo>
                  <a:pt x="55" y="92"/>
                </a:lnTo>
                <a:lnTo>
                  <a:pt x="55" y="92"/>
                </a:lnTo>
                <a:lnTo>
                  <a:pt x="51" y="90"/>
                </a:lnTo>
                <a:lnTo>
                  <a:pt x="44" y="88"/>
                </a:lnTo>
                <a:lnTo>
                  <a:pt x="44" y="88"/>
                </a:lnTo>
                <a:close/>
                <a:moveTo>
                  <a:pt x="49" y="99"/>
                </a:moveTo>
                <a:lnTo>
                  <a:pt x="49" y="99"/>
                </a:lnTo>
                <a:lnTo>
                  <a:pt x="48" y="97"/>
                </a:lnTo>
                <a:lnTo>
                  <a:pt x="44" y="97"/>
                </a:lnTo>
                <a:lnTo>
                  <a:pt x="44" y="97"/>
                </a:lnTo>
                <a:lnTo>
                  <a:pt x="42" y="97"/>
                </a:lnTo>
                <a:lnTo>
                  <a:pt x="38" y="99"/>
                </a:lnTo>
                <a:lnTo>
                  <a:pt x="38" y="99"/>
                </a:lnTo>
                <a:lnTo>
                  <a:pt x="38" y="101"/>
                </a:lnTo>
                <a:lnTo>
                  <a:pt x="37" y="105"/>
                </a:lnTo>
                <a:lnTo>
                  <a:pt x="37" y="105"/>
                </a:lnTo>
                <a:lnTo>
                  <a:pt x="38" y="107"/>
                </a:lnTo>
                <a:lnTo>
                  <a:pt x="38" y="110"/>
                </a:lnTo>
                <a:lnTo>
                  <a:pt x="38" y="110"/>
                </a:lnTo>
                <a:lnTo>
                  <a:pt x="42" y="110"/>
                </a:lnTo>
                <a:lnTo>
                  <a:pt x="44" y="112"/>
                </a:lnTo>
                <a:lnTo>
                  <a:pt x="44" y="112"/>
                </a:lnTo>
                <a:lnTo>
                  <a:pt x="48" y="110"/>
                </a:lnTo>
                <a:lnTo>
                  <a:pt x="49" y="110"/>
                </a:lnTo>
                <a:lnTo>
                  <a:pt x="49" y="110"/>
                </a:lnTo>
                <a:lnTo>
                  <a:pt x="51" y="107"/>
                </a:lnTo>
                <a:lnTo>
                  <a:pt x="51" y="105"/>
                </a:lnTo>
                <a:lnTo>
                  <a:pt x="51" y="105"/>
                </a:lnTo>
                <a:lnTo>
                  <a:pt x="51" y="101"/>
                </a:lnTo>
                <a:lnTo>
                  <a:pt x="49" y="99"/>
                </a:lnTo>
                <a:lnTo>
                  <a:pt x="49" y="99"/>
                </a:lnTo>
                <a:close/>
                <a:moveTo>
                  <a:pt x="62" y="86"/>
                </a:moveTo>
                <a:lnTo>
                  <a:pt x="62" y="86"/>
                </a:lnTo>
                <a:lnTo>
                  <a:pt x="55" y="81"/>
                </a:lnTo>
                <a:lnTo>
                  <a:pt x="44" y="79"/>
                </a:lnTo>
                <a:lnTo>
                  <a:pt x="44" y="79"/>
                </a:lnTo>
                <a:lnTo>
                  <a:pt x="35" y="81"/>
                </a:lnTo>
                <a:lnTo>
                  <a:pt x="27" y="86"/>
                </a:lnTo>
                <a:lnTo>
                  <a:pt x="27" y="86"/>
                </a:lnTo>
                <a:lnTo>
                  <a:pt x="22" y="94"/>
                </a:lnTo>
                <a:lnTo>
                  <a:pt x="20" y="105"/>
                </a:lnTo>
                <a:lnTo>
                  <a:pt x="20" y="105"/>
                </a:lnTo>
                <a:lnTo>
                  <a:pt x="22" y="114"/>
                </a:lnTo>
                <a:lnTo>
                  <a:pt x="27" y="121"/>
                </a:lnTo>
                <a:lnTo>
                  <a:pt x="27" y="121"/>
                </a:lnTo>
                <a:lnTo>
                  <a:pt x="35" y="127"/>
                </a:lnTo>
                <a:lnTo>
                  <a:pt x="44" y="129"/>
                </a:lnTo>
                <a:lnTo>
                  <a:pt x="44" y="129"/>
                </a:lnTo>
                <a:lnTo>
                  <a:pt x="55" y="127"/>
                </a:lnTo>
                <a:lnTo>
                  <a:pt x="62" y="121"/>
                </a:lnTo>
                <a:lnTo>
                  <a:pt x="62" y="121"/>
                </a:lnTo>
                <a:lnTo>
                  <a:pt x="68" y="114"/>
                </a:lnTo>
                <a:lnTo>
                  <a:pt x="70" y="105"/>
                </a:lnTo>
                <a:lnTo>
                  <a:pt x="70" y="105"/>
                </a:lnTo>
                <a:lnTo>
                  <a:pt x="68" y="94"/>
                </a:lnTo>
                <a:lnTo>
                  <a:pt x="62" y="86"/>
                </a:lnTo>
                <a:lnTo>
                  <a:pt x="62" y="86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069014" y="3862379"/>
            <a:ext cx="4250644" cy="73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328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47356" y="1787432"/>
            <a:ext cx="1792941" cy="1492794"/>
            <a:chOff x="3447356" y="1787432"/>
            <a:chExt cx="1792941" cy="1492794"/>
          </a:xfrm>
        </p:grpSpPr>
        <p:sp>
          <p:nvSpPr>
            <p:cNvPr id="4" name="图文框 3"/>
            <p:cNvSpPr/>
            <p:nvPr/>
          </p:nvSpPr>
          <p:spPr>
            <a:xfrm>
              <a:off x="3619223" y="1787432"/>
              <a:ext cx="1449209" cy="1492794"/>
            </a:xfrm>
            <a:prstGeom prst="frame">
              <a:avLst>
                <a:gd name="adj1" fmla="val 4529"/>
              </a:avLst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447356" y="1862178"/>
              <a:ext cx="179294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 dirty="0"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cs typeface="+mn-ea"/>
                  <a:sym typeface="+mn-lt"/>
                </a:rPr>
                <a:t>03</a:t>
              </a:r>
              <a:endParaRPr lang="zh-CN" altLang="en-US" sz="72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240297" y="1908793"/>
            <a:ext cx="4643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Add title text</a:t>
            </a:r>
            <a:endParaRPr lang="zh-CN" altLang="en-US" sz="60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67024" y="2948453"/>
            <a:ext cx="302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Market Analysis</a:t>
            </a:r>
          </a:p>
        </p:txBody>
      </p:sp>
    </p:spTree>
    <p:extLst>
      <p:ext uri="{BB962C8B-B14F-4D97-AF65-F5344CB8AC3E}">
        <p14:creationId xmlns:p14="http://schemas.microsoft.com/office/powerpoint/2010/main" val="311331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81955" y="143696"/>
            <a:ext cx="4159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32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218267" y="1813257"/>
            <a:ext cx="3009377" cy="1037589"/>
            <a:chOff x="2174724" y="2060000"/>
            <a:chExt cx="3009377" cy="1037589"/>
          </a:xfrm>
        </p:grpSpPr>
        <p:sp>
          <p:nvSpPr>
            <p:cNvPr id="4" name="矩形 3"/>
            <p:cNvSpPr/>
            <p:nvPr/>
          </p:nvSpPr>
          <p:spPr>
            <a:xfrm>
              <a:off x="4266186" y="2060000"/>
              <a:ext cx="917915" cy="78442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2174724" y="2060000"/>
              <a:ext cx="2161884" cy="1037589"/>
            </a:xfrm>
            <a:custGeom>
              <a:avLst/>
              <a:gdLst>
                <a:gd name="T0" fmla="*/ 486 w 486"/>
                <a:gd name="T1" fmla="*/ 0 h 349"/>
                <a:gd name="T2" fmla="*/ 30 w 486"/>
                <a:gd name="T3" fmla="*/ 0 h 349"/>
                <a:gd name="T4" fmla="*/ 0 w 486"/>
                <a:gd name="T5" fmla="*/ 30 h 349"/>
                <a:gd name="T6" fmla="*/ 0 w 486"/>
                <a:gd name="T7" fmla="*/ 197 h 349"/>
                <a:gd name="T8" fmla="*/ 21 w 486"/>
                <a:gd name="T9" fmla="*/ 247 h 349"/>
                <a:gd name="T10" fmla="*/ 123 w 486"/>
                <a:gd name="T11" fmla="*/ 349 h 349"/>
                <a:gd name="T12" fmla="*/ 116 w 486"/>
                <a:gd name="T13" fmla="*/ 281 h 349"/>
                <a:gd name="T14" fmla="*/ 116 w 486"/>
                <a:gd name="T15" fmla="*/ 279 h 349"/>
                <a:gd name="T16" fmla="*/ 132 w 486"/>
                <a:gd name="T17" fmla="*/ 263 h 349"/>
                <a:gd name="T18" fmla="*/ 486 w 486"/>
                <a:gd name="T19" fmla="*/ 263 h 349"/>
                <a:gd name="T20" fmla="*/ 486 w 486"/>
                <a:gd name="T21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6" h="349">
                  <a:moveTo>
                    <a:pt x="486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4"/>
                    <a:pt x="0" y="30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13"/>
                    <a:pt x="10" y="236"/>
                    <a:pt x="21" y="247"/>
                  </a:cubicBezTo>
                  <a:cubicBezTo>
                    <a:pt x="123" y="349"/>
                    <a:pt x="123" y="349"/>
                    <a:pt x="123" y="349"/>
                  </a:cubicBezTo>
                  <a:cubicBezTo>
                    <a:pt x="116" y="281"/>
                    <a:pt x="116" y="281"/>
                    <a:pt x="116" y="281"/>
                  </a:cubicBezTo>
                  <a:cubicBezTo>
                    <a:pt x="116" y="280"/>
                    <a:pt x="116" y="280"/>
                    <a:pt x="116" y="279"/>
                  </a:cubicBezTo>
                  <a:cubicBezTo>
                    <a:pt x="116" y="270"/>
                    <a:pt x="123" y="263"/>
                    <a:pt x="132" y="263"/>
                  </a:cubicBezTo>
                  <a:cubicBezTo>
                    <a:pt x="486" y="263"/>
                    <a:pt x="486" y="263"/>
                    <a:pt x="486" y="263"/>
                  </a:cubicBezTo>
                  <a:cubicBezTo>
                    <a:pt x="486" y="0"/>
                    <a:pt x="486" y="0"/>
                    <a:pt x="486" y="0"/>
                  </a:cubicBezTo>
                </a:path>
              </a:pathLst>
            </a:custGeom>
            <a:solidFill>
              <a:srgbClr val="E5A9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4659778" y="2229073"/>
              <a:ext cx="201152" cy="472325"/>
              <a:chOff x="3997325" y="2735263"/>
              <a:chExt cx="250825" cy="588962"/>
            </a:xfrm>
          </p:grpSpPr>
          <p:sp>
            <p:nvSpPr>
              <p:cNvPr id="8" name="Freeform 10"/>
              <p:cNvSpPr/>
              <p:nvPr/>
            </p:nvSpPr>
            <p:spPr bwMode="auto">
              <a:xfrm>
                <a:off x="4100513" y="2735263"/>
                <a:ext cx="111125" cy="111125"/>
              </a:xfrm>
              <a:custGeom>
                <a:avLst/>
                <a:gdLst>
                  <a:gd name="T0" fmla="*/ 15 w 30"/>
                  <a:gd name="T1" fmla="*/ 0 h 30"/>
                  <a:gd name="T2" fmla="*/ 0 w 30"/>
                  <a:gd name="T3" fmla="*/ 15 h 30"/>
                  <a:gd name="T4" fmla="*/ 15 w 30"/>
                  <a:gd name="T5" fmla="*/ 30 h 30"/>
                  <a:gd name="T6" fmla="*/ 30 w 30"/>
                  <a:gd name="T7" fmla="*/ 15 h 30"/>
                  <a:gd name="T8" fmla="*/ 15 w 3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15" y="0"/>
                    </a:moveTo>
                    <a:cubicBezTo>
                      <a:pt x="7" y="0"/>
                      <a:pt x="0" y="7"/>
                      <a:pt x="0" y="15"/>
                    </a:cubicBezTo>
                    <a:cubicBezTo>
                      <a:pt x="0" y="23"/>
                      <a:pt x="6" y="30"/>
                      <a:pt x="15" y="30"/>
                    </a:cubicBezTo>
                    <a:cubicBezTo>
                      <a:pt x="23" y="30"/>
                      <a:pt x="30" y="24"/>
                      <a:pt x="30" y="15"/>
                    </a:cubicBezTo>
                    <a:cubicBezTo>
                      <a:pt x="30" y="7"/>
                      <a:pt x="23" y="0"/>
                      <a:pt x="15" y="0"/>
                    </a:cubicBezTo>
                    <a:close/>
                  </a:path>
                </a:pathLst>
              </a:custGeom>
              <a:solidFill>
                <a:srgbClr val="E5A9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3997325" y="2979738"/>
                <a:ext cx="250825" cy="344487"/>
              </a:xfrm>
              <a:custGeom>
                <a:avLst/>
                <a:gdLst>
                  <a:gd name="T0" fmla="*/ 67 w 68"/>
                  <a:gd name="T1" fmla="*/ 60 h 93"/>
                  <a:gd name="T2" fmla="*/ 60 w 68"/>
                  <a:gd name="T3" fmla="*/ 73 h 93"/>
                  <a:gd name="T4" fmla="*/ 47 w 68"/>
                  <a:gd name="T5" fmla="*/ 82 h 93"/>
                  <a:gd name="T6" fmla="*/ 38 w 68"/>
                  <a:gd name="T7" fmla="*/ 73 h 93"/>
                  <a:gd name="T8" fmla="*/ 39 w 68"/>
                  <a:gd name="T9" fmla="*/ 67 h 93"/>
                  <a:gd name="T10" fmla="*/ 44 w 68"/>
                  <a:gd name="T11" fmla="*/ 50 h 93"/>
                  <a:gd name="T12" fmla="*/ 55 w 68"/>
                  <a:gd name="T13" fmla="*/ 0 h 93"/>
                  <a:gd name="T14" fmla="*/ 32 w 68"/>
                  <a:gd name="T15" fmla="*/ 0 h 93"/>
                  <a:gd name="T16" fmla="*/ 6 w 68"/>
                  <a:gd name="T17" fmla="*/ 14 h 93"/>
                  <a:gd name="T18" fmla="*/ 0 w 68"/>
                  <a:gd name="T19" fmla="*/ 25 h 93"/>
                  <a:gd name="T20" fmla="*/ 2 w 68"/>
                  <a:gd name="T21" fmla="*/ 26 h 93"/>
                  <a:gd name="T22" fmla="*/ 8 w 68"/>
                  <a:gd name="T23" fmla="*/ 15 h 93"/>
                  <a:gd name="T24" fmla="*/ 16 w 68"/>
                  <a:gd name="T25" fmla="*/ 6 h 93"/>
                  <a:gd name="T26" fmla="*/ 19 w 68"/>
                  <a:gd name="T27" fmla="*/ 12 h 93"/>
                  <a:gd name="T28" fmla="*/ 19 w 68"/>
                  <a:gd name="T29" fmla="*/ 19 h 93"/>
                  <a:gd name="T30" fmla="*/ 14 w 68"/>
                  <a:gd name="T31" fmla="*/ 46 h 93"/>
                  <a:gd name="T32" fmla="*/ 11 w 68"/>
                  <a:gd name="T33" fmla="*/ 70 h 93"/>
                  <a:gd name="T34" fmla="*/ 34 w 68"/>
                  <a:gd name="T35" fmla="*/ 93 h 93"/>
                  <a:gd name="T36" fmla="*/ 60 w 68"/>
                  <a:gd name="T37" fmla="*/ 78 h 93"/>
                  <a:gd name="T38" fmla="*/ 68 w 68"/>
                  <a:gd name="T39" fmla="*/ 61 h 93"/>
                  <a:gd name="T40" fmla="*/ 67 w 68"/>
                  <a:gd name="T41" fmla="*/ 6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" h="93">
                    <a:moveTo>
                      <a:pt x="67" y="60"/>
                    </a:moveTo>
                    <a:cubicBezTo>
                      <a:pt x="60" y="73"/>
                      <a:pt x="60" y="73"/>
                      <a:pt x="60" y="73"/>
                    </a:cubicBezTo>
                    <a:cubicBezTo>
                      <a:pt x="57" y="79"/>
                      <a:pt x="51" y="82"/>
                      <a:pt x="47" y="82"/>
                    </a:cubicBezTo>
                    <a:cubicBezTo>
                      <a:pt x="42" y="82"/>
                      <a:pt x="38" y="79"/>
                      <a:pt x="38" y="73"/>
                    </a:cubicBezTo>
                    <a:cubicBezTo>
                      <a:pt x="38" y="71"/>
                      <a:pt x="38" y="69"/>
                      <a:pt x="39" y="67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46" y="42"/>
                      <a:pt x="54" y="10"/>
                      <a:pt x="55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2" y="0"/>
                      <a:pt x="12" y="2"/>
                      <a:pt x="6" y="1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11" y="9"/>
                      <a:pt x="14" y="6"/>
                      <a:pt x="16" y="6"/>
                    </a:cubicBezTo>
                    <a:cubicBezTo>
                      <a:pt x="18" y="6"/>
                      <a:pt x="19" y="8"/>
                      <a:pt x="19" y="12"/>
                    </a:cubicBezTo>
                    <a:cubicBezTo>
                      <a:pt x="19" y="14"/>
                      <a:pt x="19" y="16"/>
                      <a:pt x="19" y="19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3" y="52"/>
                      <a:pt x="11" y="62"/>
                      <a:pt x="11" y="70"/>
                    </a:cubicBezTo>
                    <a:cubicBezTo>
                      <a:pt x="11" y="85"/>
                      <a:pt x="22" y="93"/>
                      <a:pt x="34" y="93"/>
                    </a:cubicBezTo>
                    <a:cubicBezTo>
                      <a:pt x="44" y="93"/>
                      <a:pt x="54" y="88"/>
                      <a:pt x="60" y="78"/>
                    </a:cubicBezTo>
                    <a:cubicBezTo>
                      <a:pt x="68" y="61"/>
                      <a:pt x="68" y="61"/>
                      <a:pt x="68" y="61"/>
                    </a:cubicBezTo>
                    <a:lnTo>
                      <a:pt x="67" y="60"/>
                    </a:lnTo>
                    <a:close/>
                  </a:path>
                </a:pathLst>
              </a:custGeom>
              <a:solidFill>
                <a:srgbClr val="E5A9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6845542" y="1813257"/>
            <a:ext cx="3009377" cy="1037589"/>
            <a:chOff x="6801999" y="2060000"/>
            <a:chExt cx="3009377" cy="1037589"/>
          </a:xfrm>
        </p:grpSpPr>
        <p:sp>
          <p:nvSpPr>
            <p:cNvPr id="11" name="矩形 10"/>
            <p:cNvSpPr/>
            <p:nvPr/>
          </p:nvSpPr>
          <p:spPr>
            <a:xfrm>
              <a:off x="8893461" y="2060000"/>
              <a:ext cx="917915" cy="78442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6801999" y="2060000"/>
              <a:ext cx="2161884" cy="1037589"/>
            </a:xfrm>
            <a:custGeom>
              <a:avLst/>
              <a:gdLst>
                <a:gd name="T0" fmla="*/ 486 w 486"/>
                <a:gd name="T1" fmla="*/ 0 h 349"/>
                <a:gd name="T2" fmla="*/ 30 w 486"/>
                <a:gd name="T3" fmla="*/ 0 h 349"/>
                <a:gd name="T4" fmla="*/ 0 w 486"/>
                <a:gd name="T5" fmla="*/ 30 h 349"/>
                <a:gd name="T6" fmla="*/ 0 w 486"/>
                <a:gd name="T7" fmla="*/ 197 h 349"/>
                <a:gd name="T8" fmla="*/ 21 w 486"/>
                <a:gd name="T9" fmla="*/ 247 h 349"/>
                <a:gd name="T10" fmla="*/ 123 w 486"/>
                <a:gd name="T11" fmla="*/ 349 h 349"/>
                <a:gd name="T12" fmla="*/ 116 w 486"/>
                <a:gd name="T13" fmla="*/ 281 h 349"/>
                <a:gd name="T14" fmla="*/ 116 w 486"/>
                <a:gd name="T15" fmla="*/ 279 h 349"/>
                <a:gd name="T16" fmla="*/ 132 w 486"/>
                <a:gd name="T17" fmla="*/ 263 h 349"/>
                <a:gd name="T18" fmla="*/ 486 w 486"/>
                <a:gd name="T19" fmla="*/ 263 h 349"/>
                <a:gd name="T20" fmla="*/ 486 w 486"/>
                <a:gd name="T21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6" h="349">
                  <a:moveTo>
                    <a:pt x="486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4"/>
                    <a:pt x="0" y="30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13"/>
                    <a:pt x="10" y="236"/>
                    <a:pt x="21" y="247"/>
                  </a:cubicBezTo>
                  <a:cubicBezTo>
                    <a:pt x="123" y="349"/>
                    <a:pt x="123" y="349"/>
                    <a:pt x="123" y="349"/>
                  </a:cubicBezTo>
                  <a:cubicBezTo>
                    <a:pt x="116" y="281"/>
                    <a:pt x="116" y="281"/>
                    <a:pt x="116" y="281"/>
                  </a:cubicBezTo>
                  <a:cubicBezTo>
                    <a:pt x="116" y="280"/>
                    <a:pt x="116" y="280"/>
                    <a:pt x="116" y="279"/>
                  </a:cubicBezTo>
                  <a:cubicBezTo>
                    <a:pt x="116" y="270"/>
                    <a:pt x="123" y="263"/>
                    <a:pt x="132" y="263"/>
                  </a:cubicBezTo>
                  <a:cubicBezTo>
                    <a:pt x="486" y="263"/>
                    <a:pt x="486" y="263"/>
                    <a:pt x="486" y="263"/>
                  </a:cubicBezTo>
                  <a:cubicBezTo>
                    <a:pt x="486" y="0"/>
                    <a:pt x="486" y="0"/>
                    <a:pt x="486" y="0"/>
                  </a:cubicBezTo>
                </a:path>
              </a:pathLst>
            </a:custGeom>
            <a:solidFill>
              <a:srgbClr val="E5A9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9188320" y="2254333"/>
              <a:ext cx="435405" cy="427767"/>
            </a:xfrm>
            <a:custGeom>
              <a:avLst/>
              <a:gdLst>
                <a:gd name="T0" fmla="*/ 134 w 147"/>
                <a:gd name="T1" fmla="*/ 73 h 144"/>
                <a:gd name="T2" fmla="*/ 146 w 147"/>
                <a:gd name="T3" fmla="*/ 66 h 144"/>
                <a:gd name="T4" fmla="*/ 141 w 147"/>
                <a:gd name="T5" fmla="*/ 51 h 144"/>
                <a:gd name="T6" fmla="*/ 125 w 147"/>
                <a:gd name="T7" fmla="*/ 49 h 144"/>
                <a:gd name="T8" fmla="*/ 120 w 147"/>
                <a:gd name="T9" fmla="*/ 34 h 144"/>
                <a:gd name="T10" fmla="*/ 126 w 147"/>
                <a:gd name="T11" fmla="*/ 21 h 144"/>
                <a:gd name="T12" fmla="*/ 111 w 147"/>
                <a:gd name="T13" fmla="*/ 13 h 144"/>
                <a:gd name="T14" fmla="*/ 98 w 147"/>
                <a:gd name="T15" fmla="*/ 21 h 144"/>
                <a:gd name="T16" fmla="*/ 85 w 147"/>
                <a:gd name="T17" fmla="*/ 13 h 144"/>
                <a:gd name="T18" fmla="*/ 80 w 147"/>
                <a:gd name="T19" fmla="*/ 0 h 144"/>
                <a:gd name="T20" fmla="*/ 64 w 147"/>
                <a:gd name="T21" fmla="*/ 3 h 144"/>
                <a:gd name="T22" fmla="*/ 60 w 147"/>
                <a:gd name="T23" fmla="*/ 17 h 144"/>
                <a:gd name="T24" fmla="*/ 44 w 147"/>
                <a:gd name="T25" fmla="*/ 20 h 144"/>
                <a:gd name="T26" fmla="*/ 32 w 147"/>
                <a:gd name="T27" fmla="*/ 12 h 144"/>
                <a:gd name="T28" fmla="*/ 21 w 147"/>
                <a:gd name="T29" fmla="*/ 25 h 144"/>
                <a:gd name="T30" fmla="*/ 27 w 147"/>
                <a:gd name="T31" fmla="*/ 39 h 144"/>
                <a:gd name="T32" fmla="*/ 17 w 147"/>
                <a:gd name="T33" fmla="*/ 51 h 144"/>
                <a:gd name="T34" fmla="*/ 3 w 147"/>
                <a:gd name="T35" fmla="*/ 53 h 144"/>
                <a:gd name="T36" fmla="*/ 3 w 147"/>
                <a:gd name="T37" fmla="*/ 70 h 144"/>
                <a:gd name="T38" fmla="*/ 17 w 147"/>
                <a:gd name="T39" fmla="*/ 77 h 144"/>
                <a:gd name="T40" fmla="*/ 17 w 147"/>
                <a:gd name="T41" fmla="*/ 92 h 144"/>
                <a:gd name="T42" fmla="*/ 7 w 147"/>
                <a:gd name="T43" fmla="*/ 103 h 144"/>
                <a:gd name="T44" fmla="*/ 18 w 147"/>
                <a:gd name="T45" fmla="*/ 116 h 144"/>
                <a:gd name="T46" fmla="*/ 33 w 147"/>
                <a:gd name="T47" fmla="*/ 112 h 144"/>
                <a:gd name="T48" fmla="*/ 43 w 147"/>
                <a:gd name="T49" fmla="*/ 124 h 144"/>
                <a:gd name="T50" fmla="*/ 42 w 147"/>
                <a:gd name="T51" fmla="*/ 139 h 144"/>
                <a:gd name="T52" fmla="*/ 59 w 147"/>
                <a:gd name="T53" fmla="*/ 141 h 144"/>
                <a:gd name="T54" fmla="*/ 68 w 147"/>
                <a:gd name="T55" fmla="*/ 129 h 144"/>
                <a:gd name="T56" fmla="*/ 79 w 147"/>
                <a:gd name="T57" fmla="*/ 129 h 144"/>
                <a:gd name="T58" fmla="*/ 88 w 147"/>
                <a:gd name="T59" fmla="*/ 141 h 144"/>
                <a:gd name="T60" fmla="*/ 104 w 147"/>
                <a:gd name="T61" fmla="*/ 139 h 144"/>
                <a:gd name="T62" fmla="*/ 104 w 147"/>
                <a:gd name="T63" fmla="*/ 124 h 144"/>
                <a:gd name="T64" fmla="*/ 114 w 147"/>
                <a:gd name="T65" fmla="*/ 112 h 144"/>
                <a:gd name="T66" fmla="*/ 129 w 147"/>
                <a:gd name="T67" fmla="*/ 116 h 144"/>
                <a:gd name="T68" fmla="*/ 140 w 147"/>
                <a:gd name="T69" fmla="*/ 103 h 144"/>
                <a:gd name="T70" fmla="*/ 130 w 147"/>
                <a:gd name="T71" fmla="*/ 93 h 144"/>
                <a:gd name="T72" fmla="*/ 130 w 147"/>
                <a:gd name="T73" fmla="*/ 77 h 144"/>
                <a:gd name="T74" fmla="*/ 40 w 147"/>
                <a:gd name="T75" fmla="*/ 72 h 144"/>
                <a:gd name="T76" fmla="*/ 107 w 147"/>
                <a:gd name="T77" fmla="*/ 7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7" h="144">
                  <a:moveTo>
                    <a:pt x="130" y="77"/>
                  </a:moveTo>
                  <a:cubicBezTo>
                    <a:pt x="130" y="75"/>
                    <a:pt x="132" y="73"/>
                    <a:pt x="134" y="73"/>
                  </a:cubicBezTo>
                  <a:cubicBezTo>
                    <a:pt x="144" y="70"/>
                    <a:pt x="144" y="70"/>
                    <a:pt x="144" y="70"/>
                  </a:cubicBezTo>
                  <a:cubicBezTo>
                    <a:pt x="146" y="70"/>
                    <a:pt x="147" y="68"/>
                    <a:pt x="146" y="66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44" y="52"/>
                    <a:pt x="142" y="51"/>
                    <a:pt x="141" y="51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8" y="52"/>
                    <a:pt x="126" y="51"/>
                    <a:pt x="125" y="4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19" y="38"/>
                    <a:pt x="119" y="36"/>
                    <a:pt x="120" y="34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127" y="24"/>
                    <a:pt x="127" y="22"/>
                    <a:pt x="126" y="21"/>
                  </a:cubicBezTo>
                  <a:cubicBezTo>
                    <a:pt x="116" y="13"/>
                    <a:pt x="116" y="13"/>
                    <a:pt x="116" y="13"/>
                  </a:cubicBezTo>
                  <a:cubicBezTo>
                    <a:pt x="114" y="11"/>
                    <a:pt x="112" y="12"/>
                    <a:pt x="111" y="13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2" y="22"/>
                    <a:pt x="100" y="22"/>
                    <a:pt x="98" y="21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6" y="17"/>
                    <a:pt x="85" y="15"/>
                    <a:pt x="85" y="1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4" y="1"/>
                    <a:pt x="82" y="0"/>
                    <a:pt x="80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4" y="1"/>
                    <a:pt x="64" y="3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15"/>
                    <a:pt x="61" y="17"/>
                    <a:pt x="60" y="17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8" y="22"/>
                    <a:pt x="45" y="21"/>
                    <a:pt x="44" y="20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5" y="11"/>
                    <a:pt x="33" y="11"/>
                    <a:pt x="32" y="1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2"/>
                    <a:pt x="20" y="24"/>
                    <a:pt x="21" y="2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8" y="35"/>
                    <a:pt x="28" y="38"/>
                    <a:pt x="27" y="3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1" y="50"/>
                    <a:pt x="19" y="52"/>
                    <a:pt x="17" y="51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5" y="50"/>
                    <a:pt x="3" y="51"/>
                    <a:pt x="3" y="53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68"/>
                    <a:pt x="2" y="70"/>
                    <a:pt x="3" y="70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5" y="73"/>
                    <a:pt x="17" y="75"/>
                    <a:pt x="17" y="77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9" y="89"/>
                    <a:pt x="18" y="91"/>
                    <a:pt x="17" y="92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7" y="99"/>
                    <a:pt x="6" y="102"/>
                    <a:pt x="7" y="103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5" y="116"/>
                    <a:pt x="17" y="116"/>
                    <a:pt x="18" y="116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9" y="110"/>
                    <a:pt x="32" y="111"/>
                    <a:pt x="33" y="112"/>
                  </a:cubicBezTo>
                  <a:cubicBezTo>
                    <a:pt x="41" y="119"/>
                    <a:pt x="41" y="119"/>
                    <a:pt x="41" y="119"/>
                  </a:cubicBezTo>
                  <a:cubicBezTo>
                    <a:pt x="43" y="120"/>
                    <a:pt x="44" y="122"/>
                    <a:pt x="43" y="124"/>
                  </a:cubicBezTo>
                  <a:cubicBezTo>
                    <a:pt x="40" y="134"/>
                    <a:pt x="40" y="134"/>
                    <a:pt x="40" y="134"/>
                  </a:cubicBezTo>
                  <a:cubicBezTo>
                    <a:pt x="40" y="136"/>
                    <a:pt x="41" y="138"/>
                    <a:pt x="42" y="139"/>
                  </a:cubicBezTo>
                  <a:cubicBezTo>
                    <a:pt x="55" y="143"/>
                    <a:pt x="55" y="143"/>
                    <a:pt x="55" y="143"/>
                  </a:cubicBezTo>
                  <a:cubicBezTo>
                    <a:pt x="56" y="144"/>
                    <a:pt x="58" y="143"/>
                    <a:pt x="59" y="141"/>
                  </a:cubicBezTo>
                  <a:cubicBezTo>
                    <a:pt x="63" y="132"/>
                    <a:pt x="63" y="132"/>
                    <a:pt x="63" y="132"/>
                  </a:cubicBezTo>
                  <a:cubicBezTo>
                    <a:pt x="64" y="130"/>
                    <a:pt x="66" y="129"/>
                    <a:pt x="68" y="129"/>
                  </a:cubicBezTo>
                  <a:cubicBezTo>
                    <a:pt x="68" y="129"/>
                    <a:pt x="70" y="129"/>
                    <a:pt x="73" y="129"/>
                  </a:cubicBezTo>
                  <a:cubicBezTo>
                    <a:pt x="76" y="129"/>
                    <a:pt x="79" y="129"/>
                    <a:pt x="79" y="129"/>
                  </a:cubicBezTo>
                  <a:cubicBezTo>
                    <a:pt x="81" y="129"/>
                    <a:pt x="83" y="130"/>
                    <a:pt x="83" y="132"/>
                  </a:cubicBezTo>
                  <a:cubicBezTo>
                    <a:pt x="88" y="141"/>
                    <a:pt x="88" y="141"/>
                    <a:pt x="88" y="141"/>
                  </a:cubicBezTo>
                  <a:cubicBezTo>
                    <a:pt x="89" y="143"/>
                    <a:pt x="91" y="144"/>
                    <a:pt x="92" y="143"/>
                  </a:cubicBezTo>
                  <a:cubicBezTo>
                    <a:pt x="104" y="139"/>
                    <a:pt x="104" y="139"/>
                    <a:pt x="104" y="139"/>
                  </a:cubicBezTo>
                  <a:cubicBezTo>
                    <a:pt x="106" y="138"/>
                    <a:pt x="107" y="136"/>
                    <a:pt x="107" y="135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103" y="123"/>
                    <a:pt x="104" y="120"/>
                    <a:pt x="106" y="119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5" y="111"/>
                    <a:pt x="118" y="111"/>
                    <a:pt x="119" y="111"/>
                  </a:cubicBezTo>
                  <a:cubicBezTo>
                    <a:pt x="129" y="116"/>
                    <a:pt x="129" y="116"/>
                    <a:pt x="129" y="116"/>
                  </a:cubicBezTo>
                  <a:cubicBezTo>
                    <a:pt x="130" y="117"/>
                    <a:pt x="132" y="116"/>
                    <a:pt x="133" y="115"/>
                  </a:cubicBezTo>
                  <a:cubicBezTo>
                    <a:pt x="140" y="103"/>
                    <a:pt x="140" y="103"/>
                    <a:pt x="140" y="103"/>
                  </a:cubicBezTo>
                  <a:cubicBezTo>
                    <a:pt x="141" y="102"/>
                    <a:pt x="140" y="100"/>
                    <a:pt x="139" y="99"/>
                  </a:cubicBezTo>
                  <a:cubicBezTo>
                    <a:pt x="130" y="93"/>
                    <a:pt x="130" y="93"/>
                    <a:pt x="130" y="93"/>
                  </a:cubicBezTo>
                  <a:cubicBezTo>
                    <a:pt x="129" y="92"/>
                    <a:pt x="128" y="90"/>
                    <a:pt x="128" y="88"/>
                  </a:cubicBezTo>
                  <a:lnTo>
                    <a:pt x="130" y="77"/>
                  </a:lnTo>
                  <a:close/>
                  <a:moveTo>
                    <a:pt x="73" y="106"/>
                  </a:moveTo>
                  <a:cubicBezTo>
                    <a:pt x="55" y="106"/>
                    <a:pt x="40" y="91"/>
                    <a:pt x="40" y="72"/>
                  </a:cubicBezTo>
                  <a:cubicBezTo>
                    <a:pt x="40" y="54"/>
                    <a:pt x="55" y="39"/>
                    <a:pt x="74" y="39"/>
                  </a:cubicBezTo>
                  <a:cubicBezTo>
                    <a:pt x="92" y="39"/>
                    <a:pt x="107" y="54"/>
                    <a:pt x="107" y="73"/>
                  </a:cubicBezTo>
                  <a:cubicBezTo>
                    <a:pt x="107" y="91"/>
                    <a:pt x="92" y="106"/>
                    <a:pt x="73" y="106"/>
                  </a:cubicBezTo>
                  <a:close/>
                </a:path>
              </a:pathLst>
            </a:custGeom>
            <a:solidFill>
              <a:srgbClr val="E5A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218267" y="4146099"/>
            <a:ext cx="3009377" cy="1037589"/>
            <a:chOff x="2174724" y="4392842"/>
            <a:chExt cx="3009377" cy="1037589"/>
          </a:xfrm>
        </p:grpSpPr>
        <p:sp>
          <p:nvSpPr>
            <p:cNvPr id="16" name="矩形 15"/>
            <p:cNvSpPr/>
            <p:nvPr/>
          </p:nvSpPr>
          <p:spPr>
            <a:xfrm>
              <a:off x="4266186" y="4392842"/>
              <a:ext cx="917915" cy="78442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2174724" y="4392842"/>
              <a:ext cx="2161884" cy="1037589"/>
            </a:xfrm>
            <a:custGeom>
              <a:avLst/>
              <a:gdLst>
                <a:gd name="T0" fmla="*/ 486 w 486"/>
                <a:gd name="T1" fmla="*/ 0 h 349"/>
                <a:gd name="T2" fmla="*/ 30 w 486"/>
                <a:gd name="T3" fmla="*/ 0 h 349"/>
                <a:gd name="T4" fmla="*/ 0 w 486"/>
                <a:gd name="T5" fmla="*/ 30 h 349"/>
                <a:gd name="T6" fmla="*/ 0 w 486"/>
                <a:gd name="T7" fmla="*/ 197 h 349"/>
                <a:gd name="T8" fmla="*/ 21 w 486"/>
                <a:gd name="T9" fmla="*/ 247 h 349"/>
                <a:gd name="T10" fmla="*/ 123 w 486"/>
                <a:gd name="T11" fmla="*/ 349 h 349"/>
                <a:gd name="T12" fmla="*/ 116 w 486"/>
                <a:gd name="T13" fmla="*/ 281 h 349"/>
                <a:gd name="T14" fmla="*/ 116 w 486"/>
                <a:gd name="T15" fmla="*/ 279 h 349"/>
                <a:gd name="T16" fmla="*/ 132 w 486"/>
                <a:gd name="T17" fmla="*/ 263 h 349"/>
                <a:gd name="T18" fmla="*/ 486 w 486"/>
                <a:gd name="T19" fmla="*/ 263 h 349"/>
                <a:gd name="T20" fmla="*/ 486 w 486"/>
                <a:gd name="T21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6" h="349">
                  <a:moveTo>
                    <a:pt x="486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4"/>
                    <a:pt x="0" y="30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13"/>
                    <a:pt x="10" y="236"/>
                    <a:pt x="21" y="247"/>
                  </a:cubicBezTo>
                  <a:cubicBezTo>
                    <a:pt x="123" y="349"/>
                    <a:pt x="123" y="349"/>
                    <a:pt x="123" y="349"/>
                  </a:cubicBezTo>
                  <a:cubicBezTo>
                    <a:pt x="116" y="281"/>
                    <a:pt x="116" y="281"/>
                    <a:pt x="116" y="281"/>
                  </a:cubicBezTo>
                  <a:cubicBezTo>
                    <a:pt x="116" y="280"/>
                    <a:pt x="116" y="280"/>
                    <a:pt x="116" y="279"/>
                  </a:cubicBezTo>
                  <a:cubicBezTo>
                    <a:pt x="116" y="270"/>
                    <a:pt x="123" y="263"/>
                    <a:pt x="132" y="263"/>
                  </a:cubicBezTo>
                  <a:cubicBezTo>
                    <a:pt x="486" y="263"/>
                    <a:pt x="486" y="263"/>
                    <a:pt x="486" y="263"/>
                  </a:cubicBezTo>
                  <a:cubicBezTo>
                    <a:pt x="486" y="0"/>
                    <a:pt x="486" y="0"/>
                    <a:pt x="486" y="0"/>
                  </a:cubicBezTo>
                </a:path>
              </a:pathLst>
            </a:custGeom>
            <a:solidFill>
              <a:srgbClr val="E5A9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8"/>
            <p:cNvSpPr>
              <a:spLocks noEditPoints="1"/>
            </p:cNvSpPr>
            <p:nvPr/>
          </p:nvSpPr>
          <p:spPr bwMode="auto">
            <a:xfrm>
              <a:off x="4522918" y="4586034"/>
              <a:ext cx="474872" cy="418855"/>
            </a:xfrm>
            <a:custGeom>
              <a:avLst/>
              <a:gdLst>
                <a:gd name="T0" fmla="*/ 83 w 160"/>
                <a:gd name="T1" fmla="*/ 40 h 141"/>
                <a:gd name="T2" fmla="*/ 78 w 160"/>
                <a:gd name="T3" fmla="*/ 40 h 141"/>
                <a:gd name="T4" fmla="*/ 34 w 160"/>
                <a:gd name="T5" fmla="*/ 84 h 141"/>
                <a:gd name="T6" fmla="*/ 31 w 160"/>
                <a:gd name="T7" fmla="*/ 90 h 141"/>
                <a:gd name="T8" fmla="*/ 31 w 160"/>
                <a:gd name="T9" fmla="*/ 138 h 141"/>
                <a:gd name="T10" fmla="*/ 35 w 160"/>
                <a:gd name="T11" fmla="*/ 141 h 141"/>
                <a:gd name="T12" fmla="*/ 60 w 160"/>
                <a:gd name="T13" fmla="*/ 141 h 141"/>
                <a:gd name="T14" fmla="*/ 64 w 160"/>
                <a:gd name="T15" fmla="*/ 138 h 141"/>
                <a:gd name="T16" fmla="*/ 64 w 160"/>
                <a:gd name="T17" fmla="*/ 104 h 141"/>
                <a:gd name="T18" fmla="*/ 68 w 160"/>
                <a:gd name="T19" fmla="*/ 100 h 141"/>
                <a:gd name="T20" fmla="*/ 93 w 160"/>
                <a:gd name="T21" fmla="*/ 100 h 141"/>
                <a:gd name="T22" fmla="*/ 97 w 160"/>
                <a:gd name="T23" fmla="*/ 104 h 141"/>
                <a:gd name="T24" fmla="*/ 97 w 160"/>
                <a:gd name="T25" fmla="*/ 138 h 141"/>
                <a:gd name="T26" fmla="*/ 101 w 160"/>
                <a:gd name="T27" fmla="*/ 141 h 141"/>
                <a:gd name="T28" fmla="*/ 124 w 160"/>
                <a:gd name="T29" fmla="*/ 141 h 141"/>
                <a:gd name="T30" fmla="*/ 128 w 160"/>
                <a:gd name="T31" fmla="*/ 138 h 141"/>
                <a:gd name="T32" fmla="*/ 128 w 160"/>
                <a:gd name="T33" fmla="*/ 88 h 141"/>
                <a:gd name="T34" fmla="*/ 125 w 160"/>
                <a:gd name="T35" fmla="*/ 82 h 141"/>
                <a:gd name="T36" fmla="*/ 83 w 160"/>
                <a:gd name="T37" fmla="*/ 40 h 141"/>
                <a:gd name="T38" fmla="*/ 159 w 160"/>
                <a:gd name="T39" fmla="*/ 77 h 141"/>
                <a:gd name="T40" fmla="*/ 128 w 160"/>
                <a:gd name="T41" fmla="*/ 46 h 141"/>
                <a:gd name="T42" fmla="*/ 128 w 160"/>
                <a:gd name="T43" fmla="*/ 12 h 141"/>
                <a:gd name="T44" fmla="*/ 124 w 160"/>
                <a:gd name="T45" fmla="*/ 8 h 141"/>
                <a:gd name="T46" fmla="*/ 110 w 160"/>
                <a:gd name="T47" fmla="*/ 8 h 141"/>
                <a:gd name="T48" fmla="*/ 107 w 160"/>
                <a:gd name="T49" fmla="*/ 12 h 141"/>
                <a:gd name="T50" fmla="*/ 107 w 160"/>
                <a:gd name="T51" fmla="*/ 25 h 141"/>
                <a:gd name="T52" fmla="*/ 96 w 160"/>
                <a:gd name="T53" fmla="*/ 15 h 141"/>
                <a:gd name="T54" fmla="*/ 91 w 160"/>
                <a:gd name="T55" fmla="*/ 10 h 141"/>
                <a:gd name="T56" fmla="*/ 83 w 160"/>
                <a:gd name="T57" fmla="*/ 1 h 141"/>
                <a:gd name="T58" fmla="*/ 78 w 160"/>
                <a:gd name="T59" fmla="*/ 1 h 141"/>
                <a:gd name="T60" fmla="*/ 69 w 160"/>
                <a:gd name="T61" fmla="*/ 10 h 141"/>
                <a:gd name="T62" fmla="*/ 64 w 160"/>
                <a:gd name="T63" fmla="*/ 15 h 141"/>
                <a:gd name="T64" fmla="*/ 2 w 160"/>
                <a:gd name="T65" fmla="*/ 77 h 141"/>
                <a:gd name="T66" fmla="*/ 2 w 160"/>
                <a:gd name="T67" fmla="*/ 83 h 141"/>
                <a:gd name="T68" fmla="*/ 10 w 160"/>
                <a:gd name="T69" fmla="*/ 91 h 141"/>
                <a:gd name="T70" fmla="*/ 15 w 160"/>
                <a:gd name="T71" fmla="*/ 91 h 141"/>
                <a:gd name="T72" fmla="*/ 78 w 160"/>
                <a:gd name="T73" fmla="*/ 29 h 141"/>
                <a:gd name="T74" fmla="*/ 83 w 160"/>
                <a:gd name="T75" fmla="*/ 29 h 141"/>
                <a:gd name="T76" fmla="*/ 145 w 160"/>
                <a:gd name="T77" fmla="*/ 91 h 141"/>
                <a:gd name="T78" fmla="*/ 151 w 160"/>
                <a:gd name="T79" fmla="*/ 91 h 141"/>
                <a:gd name="T80" fmla="*/ 159 w 160"/>
                <a:gd name="T81" fmla="*/ 83 h 141"/>
                <a:gd name="T82" fmla="*/ 159 w 160"/>
                <a:gd name="T83" fmla="*/ 7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141">
                  <a:moveTo>
                    <a:pt x="83" y="40"/>
                  </a:moveTo>
                  <a:cubicBezTo>
                    <a:pt x="82" y="38"/>
                    <a:pt x="79" y="38"/>
                    <a:pt x="78" y="40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3" y="85"/>
                    <a:pt x="31" y="88"/>
                    <a:pt x="31" y="90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31" y="140"/>
                    <a:pt x="33" y="141"/>
                    <a:pt x="35" y="141"/>
                  </a:cubicBezTo>
                  <a:cubicBezTo>
                    <a:pt x="60" y="141"/>
                    <a:pt x="60" y="141"/>
                    <a:pt x="60" y="141"/>
                  </a:cubicBezTo>
                  <a:cubicBezTo>
                    <a:pt x="62" y="141"/>
                    <a:pt x="64" y="140"/>
                    <a:pt x="64" y="138"/>
                  </a:cubicBezTo>
                  <a:cubicBezTo>
                    <a:pt x="64" y="104"/>
                    <a:pt x="64" y="104"/>
                    <a:pt x="64" y="104"/>
                  </a:cubicBezTo>
                  <a:cubicBezTo>
                    <a:pt x="64" y="102"/>
                    <a:pt x="66" y="100"/>
                    <a:pt x="68" y="100"/>
                  </a:cubicBezTo>
                  <a:cubicBezTo>
                    <a:pt x="93" y="100"/>
                    <a:pt x="93" y="100"/>
                    <a:pt x="93" y="100"/>
                  </a:cubicBezTo>
                  <a:cubicBezTo>
                    <a:pt x="95" y="100"/>
                    <a:pt x="97" y="102"/>
                    <a:pt x="97" y="104"/>
                  </a:cubicBezTo>
                  <a:cubicBezTo>
                    <a:pt x="97" y="138"/>
                    <a:pt x="97" y="138"/>
                    <a:pt x="97" y="138"/>
                  </a:cubicBezTo>
                  <a:cubicBezTo>
                    <a:pt x="97" y="140"/>
                    <a:pt x="99" y="141"/>
                    <a:pt x="101" y="141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6" y="141"/>
                    <a:pt x="128" y="140"/>
                    <a:pt x="128" y="138"/>
                  </a:cubicBezTo>
                  <a:cubicBezTo>
                    <a:pt x="128" y="88"/>
                    <a:pt x="128" y="88"/>
                    <a:pt x="128" y="88"/>
                  </a:cubicBezTo>
                  <a:cubicBezTo>
                    <a:pt x="128" y="86"/>
                    <a:pt x="127" y="83"/>
                    <a:pt x="125" y="82"/>
                  </a:cubicBezTo>
                  <a:lnTo>
                    <a:pt x="83" y="40"/>
                  </a:lnTo>
                  <a:close/>
                  <a:moveTo>
                    <a:pt x="159" y="77"/>
                  </a:moveTo>
                  <a:cubicBezTo>
                    <a:pt x="128" y="46"/>
                    <a:pt x="128" y="46"/>
                    <a:pt x="128" y="46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9"/>
                    <a:pt x="126" y="8"/>
                    <a:pt x="124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7" y="9"/>
                    <a:pt x="107" y="12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4"/>
                    <a:pt x="93" y="11"/>
                    <a:pt x="91" y="10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1" y="0"/>
                    <a:pt x="79" y="0"/>
                    <a:pt x="78" y="1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8" y="11"/>
                    <a:pt x="66" y="14"/>
                    <a:pt x="64" y="15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9"/>
                    <a:pt x="0" y="81"/>
                    <a:pt x="2" y="83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1" y="92"/>
                    <a:pt x="14" y="92"/>
                    <a:pt x="15" y="91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9" y="27"/>
                    <a:pt x="81" y="27"/>
                    <a:pt x="83" y="29"/>
                  </a:cubicBezTo>
                  <a:cubicBezTo>
                    <a:pt x="145" y="91"/>
                    <a:pt x="145" y="91"/>
                    <a:pt x="145" y="91"/>
                  </a:cubicBezTo>
                  <a:cubicBezTo>
                    <a:pt x="147" y="92"/>
                    <a:pt x="149" y="92"/>
                    <a:pt x="151" y="91"/>
                  </a:cubicBezTo>
                  <a:cubicBezTo>
                    <a:pt x="159" y="83"/>
                    <a:pt x="159" y="83"/>
                    <a:pt x="159" y="83"/>
                  </a:cubicBezTo>
                  <a:cubicBezTo>
                    <a:pt x="160" y="81"/>
                    <a:pt x="160" y="79"/>
                    <a:pt x="159" y="77"/>
                  </a:cubicBezTo>
                  <a:close/>
                </a:path>
              </a:pathLst>
            </a:custGeom>
            <a:solidFill>
              <a:srgbClr val="E5A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845542" y="4146099"/>
            <a:ext cx="3009377" cy="1037589"/>
            <a:chOff x="6801999" y="4392842"/>
            <a:chExt cx="3009377" cy="1037589"/>
          </a:xfrm>
        </p:grpSpPr>
        <p:sp>
          <p:nvSpPr>
            <p:cNvPr id="21" name="矩形 20"/>
            <p:cNvSpPr/>
            <p:nvPr/>
          </p:nvSpPr>
          <p:spPr>
            <a:xfrm>
              <a:off x="8893461" y="4392842"/>
              <a:ext cx="917915" cy="78442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7"/>
            <p:cNvSpPr/>
            <p:nvPr/>
          </p:nvSpPr>
          <p:spPr bwMode="auto">
            <a:xfrm>
              <a:off x="6801999" y="4392842"/>
              <a:ext cx="2161884" cy="1037589"/>
            </a:xfrm>
            <a:custGeom>
              <a:avLst/>
              <a:gdLst>
                <a:gd name="T0" fmla="*/ 486 w 486"/>
                <a:gd name="T1" fmla="*/ 0 h 349"/>
                <a:gd name="T2" fmla="*/ 30 w 486"/>
                <a:gd name="T3" fmla="*/ 0 h 349"/>
                <a:gd name="T4" fmla="*/ 0 w 486"/>
                <a:gd name="T5" fmla="*/ 30 h 349"/>
                <a:gd name="T6" fmla="*/ 0 w 486"/>
                <a:gd name="T7" fmla="*/ 197 h 349"/>
                <a:gd name="T8" fmla="*/ 21 w 486"/>
                <a:gd name="T9" fmla="*/ 247 h 349"/>
                <a:gd name="T10" fmla="*/ 123 w 486"/>
                <a:gd name="T11" fmla="*/ 349 h 349"/>
                <a:gd name="T12" fmla="*/ 116 w 486"/>
                <a:gd name="T13" fmla="*/ 281 h 349"/>
                <a:gd name="T14" fmla="*/ 116 w 486"/>
                <a:gd name="T15" fmla="*/ 279 h 349"/>
                <a:gd name="T16" fmla="*/ 132 w 486"/>
                <a:gd name="T17" fmla="*/ 263 h 349"/>
                <a:gd name="T18" fmla="*/ 486 w 486"/>
                <a:gd name="T19" fmla="*/ 263 h 349"/>
                <a:gd name="T20" fmla="*/ 486 w 486"/>
                <a:gd name="T21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6" h="349">
                  <a:moveTo>
                    <a:pt x="486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4"/>
                    <a:pt x="0" y="30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13"/>
                    <a:pt x="10" y="236"/>
                    <a:pt x="21" y="247"/>
                  </a:cubicBezTo>
                  <a:cubicBezTo>
                    <a:pt x="123" y="349"/>
                    <a:pt x="123" y="349"/>
                    <a:pt x="123" y="349"/>
                  </a:cubicBezTo>
                  <a:cubicBezTo>
                    <a:pt x="116" y="281"/>
                    <a:pt x="116" y="281"/>
                    <a:pt x="116" y="281"/>
                  </a:cubicBezTo>
                  <a:cubicBezTo>
                    <a:pt x="116" y="280"/>
                    <a:pt x="116" y="280"/>
                    <a:pt x="116" y="279"/>
                  </a:cubicBezTo>
                  <a:cubicBezTo>
                    <a:pt x="116" y="270"/>
                    <a:pt x="123" y="263"/>
                    <a:pt x="132" y="263"/>
                  </a:cubicBezTo>
                  <a:cubicBezTo>
                    <a:pt x="486" y="263"/>
                    <a:pt x="486" y="263"/>
                    <a:pt x="486" y="263"/>
                  </a:cubicBezTo>
                  <a:cubicBezTo>
                    <a:pt x="486" y="0"/>
                    <a:pt x="486" y="0"/>
                    <a:pt x="486" y="0"/>
                  </a:cubicBezTo>
                </a:path>
              </a:pathLst>
            </a:custGeom>
            <a:solidFill>
              <a:srgbClr val="E5A9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9255795" y="4564960"/>
              <a:ext cx="299182" cy="448137"/>
            </a:xfrm>
            <a:custGeom>
              <a:avLst/>
              <a:gdLst>
                <a:gd name="T0" fmla="*/ 0 w 101"/>
                <a:gd name="T1" fmla="*/ 51 h 151"/>
                <a:gd name="T2" fmla="*/ 51 w 101"/>
                <a:gd name="T3" fmla="*/ 0 h 151"/>
                <a:gd name="T4" fmla="*/ 101 w 101"/>
                <a:gd name="T5" fmla="*/ 51 h 151"/>
                <a:gd name="T6" fmla="*/ 51 w 101"/>
                <a:gd name="T7" fmla="*/ 151 h 151"/>
                <a:gd name="T8" fmla="*/ 0 w 101"/>
                <a:gd name="T9" fmla="*/ 51 h 151"/>
                <a:gd name="T10" fmla="*/ 12 w 101"/>
                <a:gd name="T11" fmla="*/ 50 h 151"/>
                <a:gd name="T12" fmla="*/ 51 w 101"/>
                <a:gd name="T13" fmla="*/ 90 h 151"/>
                <a:gd name="T14" fmla="*/ 91 w 101"/>
                <a:gd name="T15" fmla="*/ 50 h 151"/>
                <a:gd name="T16" fmla="*/ 51 w 101"/>
                <a:gd name="T17" fmla="*/ 10 h 151"/>
                <a:gd name="T18" fmla="*/ 12 w 101"/>
                <a:gd name="T19" fmla="*/ 50 h 151"/>
                <a:gd name="T20" fmla="*/ 16 w 101"/>
                <a:gd name="T21" fmla="*/ 50 h 151"/>
                <a:gd name="T22" fmla="*/ 51 w 101"/>
                <a:gd name="T23" fmla="*/ 85 h 151"/>
                <a:gd name="T24" fmla="*/ 86 w 101"/>
                <a:gd name="T25" fmla="*/ 50 h 151"/>
                <a:gd name="T26" fmla="*/ 51 w 101"/>
                <a:gd name="T27" fmla="*/ 15 h 151"/>
                <a:gd name="T28" fmla="*/ 16 w 101"/>
                <a:gd name="T29" fmla="*/ 50 h 151"/>
                <a:gd name="T30" fmla="*/ 18 w 101"/>
                <a:gd name="T31" fmla="*/ 50 h 151"/>
                <a:gd name="T32" fmla="*/ 51 w 101"/>
                <a:gd name="T33" fmla="*/ 17 h 151"/>
                <a:gd name="T34" fmla="*/ 85 w 101"/>
                <a:gd name="T35" fmla="*/ 50 h 151"/>
                <a:gd name="T36" fmla="*/ 51 w 101"/>
                <a:gd name="T37" fmla="*/ 83 h 151"/>
                <a:gd name="T38" fmla="*/ 18 w 101"/>
                <a:gd name="T39" fmla="*/ 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151">
                  <a:moveTo>
                    <a:pt x="0" y="51"/>
                  </a:moveTo>
                  <a:cubicBezTo>
                    <a:pt x="0" y="24"/>
                    <a:pt x="19" y="0"/>
                    <a:pt x="51" y="0"/>
                  </a:cubicBezTo>
                  <a:cubicBezTo>
                    <a:pt x="82" y="0"/>
                    <a:pt x="101" y="24"/>
                    <a:pt x="101" y="51"/>
                  </a:cubicBezTo>
                  <a:cubicBezTo>
                    <a:pt x="101" y="95"/>
                    <a:pt x="54" y="151"/>
                    <a:pt x="51" y="151"/>
                  </a:cubicBezTo>
                  <a:cubicBezTo>
                    <a:pt x="48" y="151"/>
                    <a:pt x="0" y="95"/>
                    <a:pt x="0" y="51"/>
                  </a:cubicBezTo>
                  <a:close/>
                  <a:moveTo>
                    <a:pt x="12" y="50"/>
                  </a:moveTo>
                  <a:cubicBezTo>
                    <a:pt x="12" y="72"/>
                    <a:pt x="29" y="90"/>
                    <a:pt x="51" y="90"/>
                  </a:cubicBezTo>
                  <a:cubicBezTo>
                    <a:pt x="73" y="90"/>
                    <a:pt x="91" y="72"/>
                    <a:pt x="91" y="50"/>
                  </a:cubicBezTo>
                  <a:cubicBezTo>
                    <a:pt x="91" y="28"/>
                    <a:pt x="73" y="10"/>
                    <a:pt x="51" y="10"/>
                  </a:cubicBezTo>
                  <a:cubicBezTo>
                    <a:pt x="29" y="10"/>
                    <a:pt x="12" y="28"/>
                    <a:pt x="12" y="50"/>
                  </a:cubicBezTo>
                  <a:close/>
                  <a:moveTo>
                    <a:pt x="16" y="50"/>
                  </a:moveTo>
                  <a:cubicBezTo>
                    <a:pt x="16" y="69"/>
                    <a:pt x="32" y="85"/>
                    <a:pt x="51" y="85"/>
                  </a:cubicBezTo>
                  <a:cubicBezTo>
                    <a:pt x="71" y="85"/>
                    <a:pt x="86" y="69"/>
                    <a:pt x="86" y="50"/>
                  </a:cubicBezTo>
                  <a:cubicBezTo>
                    <a:pt x="86" y="30"/>
                    <a:pt x="71" y="15"/>
                    <a:pt x="51" y="15"/>
                  </a:cubicBezTo>
                  <a:cubicBezTo>
                    <a:pt x="32" y="15"/>
                    <a:pt x="16" y="30"/>
                    <a:pt x="16" y="50"/>
                  </a:cubicBezTo>
                  <a:close/>
                  <a:moveTo>
                    <a:pt x="18" y="50"/>
                  </a:moveTo>
                  <a:cubicBezTo>
                    <a:pt x="18" y="31"/>
                    <a:pt x="33" y="17"/>
                    <a:pt x="51" y="17"/>
                  </a:cubicBezTo>
                  <a:cubicBezTo>
                    <a:pt x="70" y="17"/>
                    <a:pt x="85" y="31"/>
                    <a:pt x="85" y="50"/>
                  </a:cubicBezTo>
                  <a:cubicBezTo>
                    <a:pt x="85" y="68"/>
                    <a:pt x="70" y="83"/>
                    <a:pt x="51" y="83"/>
                  </a:cubicBezTo>
                  <a:cubicBezTo>
                    <a:pt x="33" y="83"/>
                    <a:pt x="18" y="68"/>
                    <a:pt x="18" y="50"/>
                  </a:cubicBezTo>
                  <a:close/>
                </a:path>
              </a:pathLst>
            </a:custGeom>
            <a:solidFill>
              <a:srgbClr val="E5A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2218267" y="2026889"/>
            <a:ext cx="2161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 here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289824" y="2971247"/>
            <a:ext cx="3109490" cy="846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845543" y="2016993"/>
            <a:ext cx="2161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 here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917100" y="2961351"/>
            <a:ext cx="3109490" cy="846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218267" y="4318217"/>
            <a:ext cx="2161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 here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289824" y="5262575"/>
            <a:ext cx="3109490" cy="846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845543" y="4317737"/>
            <a:ext cx="2161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 here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917100" y="5262095"/>
            <a:ext cx="3109490" cy="846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451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3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6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 flipH="1" flipV="1">
            <a:off x="4657166" y="2091966"/>
            <a:ext cx="2744320" cy="14451"/>
          </a:xfrm>
          <a:prstGeom prst="line">
            <a:avLst/>
          </a:prstGeom>
          <a:ln w="19050">
            <a:solidFill>
              <a:srgbClr val="E5A95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408222" y="1415058"/>
            <a:ext cx="3513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4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CONTENTS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2878022" y="2948759"/>
            <a:ext cx="652092" cy="652092"/>
            <a:chOff x="2870293" y="3111233"/>
            <a:chExt cx="652092" cy="652092"/>
          </a:xfrm>
        </p:grpSpPr>
        <p:sp>
          <p:nvSpPr>
            <p:cNvPr id="9" name="矩形 8"/>
            <p:cNvSpPr/>
            <p:nvPr/>
          </p:nvSpPr>
          <p:spPr>
            <a:xfrm>
              <a:off x="2870293" y="3111233"/>
              <a:ext cx="652092" cy="652092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888337" y="3114244"/>
              <a:ext cx="61908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3730812" y="2842519"/>
            <a:ext cx="2861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Add title text</a:t>
            </a:r>
            <a:endParaRPr lang="zh-CN" altLang="en-US" sz="3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447485" y="2799103"/>
            <a:ext cx="3248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Add title text</a:t>
            </a:r>
            <a:endParaRPr lang="zh-CN" altLang="en-US" sz="3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755769" y="3936072"/>
            <a:ext cx="2836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Add title text</a:t>
            </a:r>
            <a:endParaRPr lang="zh-CN" altLang="en-US" sz="3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26271" y="3856349"/>
            <a:ext cx="3248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Add title text</a:t>
            </a:r>
            <a:endParaRPr lang="zh-CN" altLang="en-US" sz="3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21" name="KSO_Shape"/>
          <p:cNvSpPr>
            <a:spLocks/>
          </p:cNvSpPr>
          <p:nvPr/>
        </p:nvSpPr>
        <p:spPr bwMode="auto">
          <a:xfrm flipH="1">
            <a:off x="6838763" y="1562279"/>
            <a:ext cx="578223" cy="554431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763030" y="3398992"/>
            <a:ext cx="3027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Project Introduction</a:t>
            </a:r>
            <a:endParaRPr lang="zh-CN" altLang="en-US" sz="16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780929" y="4472126"/>
            <a:ext cx="3027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Market Analysis</a:t>
            </a:r>
            <a:endParaRPr lang="zh-CN" altLang="en-US" sz="16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466445" y="3362397"/>
            <a:ext cx="3027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Product Operation</a:t>
            </a:r>
            <a:endParaRPr lang="zh-CN" altLang="en-US" sz="16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447485" y="4422661"/>
            <a:ext cx="3027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Return on Investment</a:t>
            </a:r>
            <a:endParaRPr lang="zh-CN" altLang="en-US" sz="16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856793" y="3983388"/>
            <a:ext cx="697627" cy="652092"/>
            <a:chOff x="2849064" y="3111233"/>
            <a:chExt cx="697627" cy="652092"/>
          </a:xfrm>
        </p:grpSpPr>
        <p:sp>
          <p:nvSpPr>
            <p:cNvPr id="33" name="矩形 32"/>
            <p:cNvSpPr/>
            <p:nvPr/>
          </p:nvSpPr>
          <p:spPr>
            <a:xfrm>
              <a:off x="2870293" y="3111233"/>
              <a:ext cx="652092" cy="652092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2849064" y="3114244"/>
              <a:ext cx="6976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546645" y="2948759"/>
            <a:ext cx="697627" cy="652092"/>
            <a:chOff x="2849064" y="3111233"/>
            <a:chExt cx="697627" cy="652092"/>
          </a:xfrm>
        </p:grpSpPr>
        <p:sp>
          <p:nvSpPr>
            <p:cNvPr id="36" name="矩形 35"/>
            <p:cNvSpPr/>
            <p:nvPr/>
          </p:nvSpPr>
          <p:spPr>
            <a:xfrm>
              <a:off x="2870293" y="3111233"/>
              <a:ext cx="652092" cy="652092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2849064" y="3114244"/>
              <a:ext cx="6976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542638" y="3983388"/>
            <a:ext cx="705642" cy="652092"/>
            <a:chOff x="2845057" y="3111233"/>
            <a:chExt cx="705642" cy="652092"/>
          </a:xfrm>
        </p:grpSpPr>
        <p:sp>
          <p:nvSpPr>
            <p:cNvPr id="39" name="矩形 38"/>
            <p:cNvSpPr/>
            <p:nvPr/>
          </p:nvSpPr>
          <p:spPr>
            <a:xfrm>
              <a:off x="2870293" y="3111233"/>
              <a:ext cx="652092" cy="652092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2845057" y="3114244"/>
              <a:ext cx="70564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04</a:t>
              </a:r>
              <a:endPara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7219966" y="167220"/>
            <a:ext cx="45365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cs typeface="+mn-ea"/>
                <a:sym typeface="+mn-lt"/>
              </a:rPr>
              <a:t>行业</a:t>
            </a:r>
            <a:r>
              <a:rPr lang="en-US" altLang="zh-CN" sz="100" dirty="0">
                <a:cs typeface="+mn-ea"/>
                <a:sym typeface="+mn-lt"/>
              </a:rPr>
              <a:t>PPT</a:t>
            </a:r>
            <a:r>
              <a:rPr lang="zh-CN" altLang="en-US" sz="100" dirty="0">
                <a:cs typeface="+mn-ea"/>
                <a:sym typeface="+mn-lt"/>
              </a:rPr>
              <a:t>模板</a:t>
            </a:r>
            <a:r>
              <a:rPr lang="en-US" altLang="zh-CN" sz="100" dirty="0">
                <a:cs typeface="+mn-ea"/>
                <a:sym typeface="+mn-lt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9272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  <p:bldP spid="20" grpId="0"/>
      <p:bldP spid="24" grpId="0"/>
      <p:bldP spid="25" grpId="0"/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81955" y="143696"/>
            <a:ext cx="4159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32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Freeform 7"/>
          <p:cNvSpPr/>
          <p:nvPr/>
        </p:nvSpPr>
        <p:spPr bwMode="auto">
          <a:xfrm>
            <a:off x="4925623" y="1732429"/>
            <a:ext cx="1340759" cy="4233108"/>
          </a:xfrm>
          <a:custGeom>
            <a:avLst/>
            <a:gdLst>
              <a:gd name="T0" fmla="*/ 1750 w 1750"/>
              <a:gd name="T1" fmla="*/ 272 h 5527"/>
              <a:gd name="T2" fmla="*/ 314 w 1750"/>
              <a:gd name="T3" fmla="*/ 2778 h 5527"/>
              <a:gd name="T4" fmla="*/ 1699 w 1750"/>
              <a:gd name="T5" fmla="*/ 5254 h 5527"/>
              <a:gd name="T6" fmla="*/ 1542 w 1750"/>
              <a:gd name="T7" fmla="*/ 5527 h 5527"/>
              <a:gd name="T8" fmla="*/ 0 w 1750"/>
              <a:gd name="T9" fmla="*/ 2778 h 5527"/>
              <a:gd name="T10" fmla="*/ 1593 w 1750"/>
              <a:gd name="T11" fmla="*/ 0 h 5527"/>
              <a:gd name="T12" fmla="*/ 1750 w 1750"/>
              <a:gd name="T13" fmla="*/ 272 h 5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rgbClr val="E5A950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958867" y="1448240"/>
            <a:ext cx="1466071" cy="1466071"/>
            <a:chOff x="2367233" y="918448"/>
            <a:chExt cx="1099553" cy="1099553"/>
          </a:xfrm>
          <a:effectLst/>
        </p:grpSpPr>
        <p:sp>
          <p:nvSpPr>
            <p:cNvPr id="5" name="椭圆 4"/>
            <p:cNvSpPr/>
            <p:nvPr/>
          </p:nvSpPr>
          <p:spPr>
            <a:xfrm>
              <a:off x="2367233" y="918448"/>
              <a:ext cx="1099553" cy="1099553"/>
            </a:xfrm>
            <a:prstGeom prst="ellipse">
              <a:avLst/>
            </a:prstGeom>
            <a:solidFill>
              <a:srgbClr val="E5A950"/>
            </a:solidFill>
            <a:ln w="76200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" name="KSO_Shape"/>
            <p:cNvSpPr/>
            <p:nvPr/>
          </p:nvSpPr>
          <p:spPr bwMode="auto">
            <a:xfrm>
              <a:off x="2678413" y="1165965"/>
              <a:ext cx="489748" cy="569476"/>
            </a:xfrm>
            <a:custGeom>
              <a:avLst/>
              <a:gdLst>
                <a:gd name="T0" fmla="*/ 2147483646 w 5822"/>
                <a:gd name="T1" fmla="*/ 2147483646 h 6759"/>
                <a:gd name="T2" fmla="*/ 2147483646 w 5822"/>
                <a:gd name="T3" fmla="*/ 2147483646 h 6759"/>
                <a:gd name="T4" fmla="*/ 2147483646 w 5822"/>
                <a:gd name="T5" fmla="*/ 2147483646 h 6759"/>
                <a:gd name="T6" fmla="*/ 2147483646 w 5822"/>
                <a:gd name="T7" fmla="*/ 2147483646 h 6759"/>
                <a:gd name="T8" fmla="*/ 2147483646 w 5822"/>
                <a:gd name="T9" fmla="*/ 2147483646 h 6759"/>
                <a:gd name="T10" fmla="*/ 2147483646 w 5822"/>
                <a:gd name="T11" fmla="*/ 1253760573 h 6759"/>
                <a:gd name="T12" fmla="*/ 2147483646 w 5822"/>
                <a:gd name="T13" fmla="*/ 2147483646 h 6759"/>
                <a:gd name="T14" fmla="*/ 2147483646 w 5822"/>
                <a:gd name="T15" fmla="*/ 2147483646 h 6759"/>
                <a:gd name="T16" fmla="*/ 2147483646 w 5822"/>
                <a:gd name="T17" fmla="*/ 2147483646 h 6759"/>
                <a:gd name="T18" fmla="*/ 2147483646 w 5822"/>
                <a:gd name="T19" fmla="*/ 2147483646 h 6759"/>
                <a:gd name="T20" fmla="*/ 2147483646 w 5822"/>
                <a:gd name="T21" fmla="*/ 2147483646 h 6759"/>
                <a:gd name="T22" fmla="*/ 2147483646 w 5822"/>
                <a:gd name="T23" fmla="*/ 2147483646 h 6759"/>
                <a:gd name="T24" fmla="*/ 2147483646 w 5822"/>
                <a:gd name="T25" fmla="*/ 2147483646 h 6759"/>
                <a:gd name="T26" fmla="*/ 2147483646 w 5822"/>
                <a:gd name="T27" fmla="*/ 2147483646 h 6759"/>
                <a:gd name="T28" fmla="*/ 2147483646 w 5822"/>
                <a:gd name="T29" fmla="*/ 2147483646 h 6759"/>
                <a:gd name="T30" fmla="*/ 2147483646 w 5822"/>
                <a:gd name="T31" fmla="*/ 2147483646 h 6759"/>
                <a:gd name="T32" fmla="*/ 2147483646 w 5822"/>
                <a:gd name="T33" fmla="*/ 2147483646 h 6759"/>
                <a:gd name="T34" fmla="*/ 2147483646 w 5822"/>
                <a:gd name="T35" fmla="*/ 2147483646 h 6759"/>
                <a:gd name="T36" fmla="*/ 2147483646 w 5822"/>
                <a:gd name="T37" fmla="*/ 2147483646 h 6759"/>
                <a:gd name="T38" fmla="*/ 2147483646 w 5822"/>
                <a:gd name="T39" fmla="*/ 2147483646 h 6759"/>
                <a:gd name="T40" fmla="*/ 0 w 5822"/>
                <a:gd name="T41" fmla="*/ 2147483646 h 6759"/>
                <a:gd name="T42" fmla="*/ 2147483646 w 5822"/>
                <a:gd name="T43" fmla="*/ 2147483646 h 6759"/>
                <a:gd name="T44" fmla="*/ 2147483646 w 5822"/>
                <a:gd name="T45" fmla="*/ 2147483646 h 6759"/>
                <a:gd name="T46" fmla="*/ 2147483646 w 5822"/>
                <a:gd name="T47" fmla="*/ 2147483646 h 6759"/>
                <a:gd name="T48" fmla="*/ 2147483646 w 5822"/>
                <a:gd name="T49" fmla="*/ 2147483646 h 6759"/>
                <a:gd name="T50" fmla="*/ 2147483646 w 5822"/>
                <a:gd name="T51" fmla="*/ 2147483646 h 6759"/>
                <a:gd name="T52" fmla="*/ 2147483646 w 5822"/>
                <a:gd name="T53" fmla="*/ 2147483646 h 6759"/>
                <a:gd name="T54" fmla="*/ 2147483646 w 5822"/>
                <a:gd name="T55" fmla="*/ 2147483646 h 6759"/>
                <a:gd name="T56" fmla="*/ 2147483646 w 5822"/>
                <a:gd name="T57" fmla="*/ 2147483646 h 6759"/>
                <a:gd name="T58" fmla="*/ 2147483646 w 5822"/>
                <a:gd name="T59" fmla="*/ 2147483646 h 6759"/>
                <a:gd name="T60" fmla="*/ 2147483646 w 5822"/>
                <a:gd name="T61" fmla="*/ 2147483646 h 6759"/>
                <a:gd name="T62" fmla="*/ 2147483646 w 5822"/>
                <a:gd name="T63" fmla="*/ 2147483646 h 6759"/>
                <a:gd name="T64" fmla="*/ 2147483646 w 5822"/>
                <a:gd name="T65" fmla="*/ 2147483646 h 6759"/>
                <a:gd name="T66" fmla="*/ 2147483646 w 5822"/>
                <a:gd name="T67" fmla="*/ 2147483646 h 6759"/>
                <a:gd name="T68" fmla="*/ 2147483646 w 5822"/>
                <a:gd name="T69" fmla="*/ 2147483646 h 6759"/>
                <a:gd name="T70" fmla="*/ 2147483646 w 5822"/>
                <a:gd name="T71" fmla="*/ 2147483646 h 6759"/>
                <a:gd name="T72" fmla="*/ 2147483646 w 5822"/>
                <a:gd name="T73" fmla="*/ 2147483646 h 6759"/>
                <a:gd name="T74" fmla="*/ 2147483646 w 5822"/>
                <a:gd name="T75" fmla="*/ 2147483646 h 6759"/>
                <a:gd name="T76" fmla="*/ 2147483646 w 5822"/>
                <a:gd name="T77" fmla="*/ 2147483646 h 6759"/>
                <a:gd name="T78" fmla="*/ 2147483646 w 5822"/>
                <a:gd name="T79" fmla="*/ 2147483646 h 6759"/>
                <a:gd name="T80" fmla="*/ 2147483646 w 5822"/>
                <a:gd name="T81" fmla="*/ 2147483646 h 6759"/>
                <a:gd name="T82" fmla="*/ 2147483646 w 5822"/>
                <a:gd name="T83" fmla="*/ 2147483646 h 6759"/>
                <a:gd name="T84" fmla="*/ 2147483646 w 5822"/>
                <a:gd name="T85" fmla="*/ 2147483646 h 6759"/>
                <a:gd name="T86" fmla="*/ 2147483646 w 5822"/>
                <a:gd name="T87" fmla="*/ 2147483646 h 6759"/>
                <a:gd name="T88" fmla="*/ 2147483646 w 5822"/>
                <a:gd name="T89" fmla="*/ 2147483646 h 6759"/>
                <a:gd name="T90" fmla="*/ 2147483646 w 5822"/>
                <a:gd name="T91" fmla="*/ 2147483646 h 6759"/>
                <a:gd name="T92" fmla="*/ 2147483646 w 5822"/>
                <a:gd name="T93" fmla="*/ 2147483646 h 6759"/>
                <a:gd name="T94" fmla="*/ 2147483646 w 5822"/>
                <a:gd name="T95" fmla="*/ 2147483646 h 6759"/>
                <a:gd name="T96" fmla="*/ 2147483646 w 5822"/>
                <a:gd name="T97" fmla="*/ 2147483646 h 67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22" h="6759">
                  <a:moveTo>
                    <a:pt x="0" y="6351"/>
                  </a:moveTo>
                  <a:lnTo>
                    <a:pt x="129" y="6351"/>
                  </a:lnTo>
                  <a:lnTo>
                    <a:pt x="129" y="3057"/>
                  </a:lnTo>
                  <a:lnTo>
                    <a:pt x="129" y="2914"/>
                  </a:lnTo>
                  <a:lnTo>
                    <a:pt x="266" y="2865"/>
                  </a:lnTo>
                  <a:lnTo>
                    <a:pt x="1775" y="2337"/>
                  </a:lnTo>
                  <a:lnTo>
                    <a:pt x="1775" y="1515"/>
                  </a:lnTo>
                  <a:lnTo>
                    <a:pt x="1775" y="1386"/>
                  </a:lnTo>
                  <a:lnTo>
                    <a:pt x="1892" y="1331"/>
                  </a:lnTo>
                  <a:lnTo>
                    <a:pt x="4422" y="137"/>
                  </a:lnTo>
                  <a:lnTo>
                    <a:pt x="4714" y="0"/>
                  </a:lnTo>
                  <a:lnTo>
                    <a:pt x="4714" y="56"/>
                  </a:lnTo>
                  <a:lnTo>
                    <a:pt x="5511" y="532"/>
                  </a:lnTo>
                  <a:lnTo>
                    <a:pt x="5511" y="6326"/>
                  </a:lnTo>
                  <a:lnTo>
                    <a:pt x="5822" y="6326"/>
                  </a:lnTo>
                  <a:lnTo>
                    <a:pt x="5822" y="6734"/>
                  </a:lnTo>
                  <a:lnTo>
                    <a:pt x="4510" y="6734"/>
                  </a:lnTo>
                  <a:lnTo>
                    <a:pt x="4305" y="6734"/>
                  </a:lnTo>
                  <a:lnTo>
                    <a:pt x="4305" y="6529"/>
                  </a:lnTo>
                  <a:lnTo>
                    <a:pt x="4305" y="643"/>
                  </a:lnTo>
                  <a:lnTo>
                    <a:pt x="2183" y="1644"/>
                  </a:lnTo>
                  <a:lnTo>
                    <a:pt x="2183" y="2194"/>
                  </a:lnTo>
                  <a:lnTo>
                    <a:pt x="2798" y="1979"/>
                  </a:lnTo>
                  <a:lnTo>
                    <a:pt x="3035" y="1895"/>
                  </a:lnTo>
                  <a:lnTo>
                    <a:pt x="3035" y="1889"/>
                  </a:lnTo>
                  <a:lnTo>
                    <a:pt x="3042" y="1892"/>
                  </a:lnTo>
                  <a:lnTo>
                    <a:pt x="3068" y="1884"/>
                  </a:lnTo>
                  <a:lnTo>
                    <a:pt x="3068" y="1909"/>
                  </a:lnTo>
                  <a:lnTo>
                    <a:pt x="3862" y="2381"/>
                  </a:lnTo>
                  <a:lnTo>
                    <a:pt x="3862" y="6313"/>
                  </a:lnTo>
                  <a:lnTo>
                    <a:pt x="4177" y="6313"/>
                  </a:lnTo>
                  <a:lnTo>
                    <a:pt x="4177" y="6722"/>
                  </a:lnTo>
                  <a:lnTo>
                    <a:pt x="2865" y="6722"/>
                  </a:lnTo>
                  <a:lnTo>
                    <a:pt x="2661" y="6722"/>
                  </a:lnTo>
                  <a:lnTo>
                    <a:pt x="2661" y="6517"/>
                  </a:lnTo>
                  <a:lnTo>
                    <a:pt x="2661" y="2458"/>
                  </a:lnTo>
                  <a:lnTo>
                    <a:pt x="538" y="3202"/>
                  </a:lnTo>
                  <a:lnTo>
                    <a:pt x="538" y="6556"/>
                  </a:lnTo>
                  <a:lnTo>
                    <a:pt x="538" y="6759"/>
                  </a:lnTo>
                  <a:lnTo>
                    <a:pt x="334" y="6759"/>
                  </a:lnTo>
                  <a:lnTo>
                    <a:pt x="0" y="6759"/>
                  </a:lnTo>
                  <a:lnTo>
                    <a:pt x="0" y="6351"/>
                  </a:lnTo>
                  <a:close/>
                  <a:moveTo>
                    <a:pt x="776" y="6707"/>
                  </a:moveTo>
                  <a:lnTo>
                    <a:pt x="776" y="6707"/>
                  </a:lnTo>
                  <a:lnTo>
                    <a:pt x="1501" y="6707"/>
                  </a:lnTo>
                  <a:lnTo>
                    <a:pt x="2348" y="6707"/>
                  </a:lnTo>
                  <a:lnTo>
                    <a:pt x="2348" y="5989"/>
                  </a:lnTo>
                  <a:lnTo>
                    <a:pt x="1501" y="6044"/>
                  </a:lnTo>
                  <a:lnTo>
                    <a:pt x="776" y="6092"/>
                  </a:lnTo>
                  <a:lnTo>
                    <a:pt x="776" y="6707"/>
                  </a:lnTo>
                  <a:close/>
                  <a:moveTo>
                    <a:pt x="776" y="4048"/>
                  </a:moveTo>
                  <a:lnTo>
                    <a:pt x="776" y="4048"/>
                  </a:lnTo>
                  <a:lnTo>
                    <a:pt x="1501" y="3842"/>
                  </a:lnTo>
                  <a:lnTo>
                    <a:pt x="2348" y="3604"/>
                  </a:lnTo>
                  <a:lnTo>
                    <a:pt x="2348" y="2883"/>
                  </a:lnTo>
                  <a:lnTo>
                    <a:pt x="1501" y="3178"/>
                  </a:lnTo>
                  <a:lnTo>
                    <a:pt x="776" y="3431"/>
                  </a:lnTo>
                  <a:lnTo>
                    <a:pt x="776" y="4048"/>
                  </a:lnTo>
                  <a:close/>
                  <a:moveTo>
                    <a:pt x="776" y="4926"/>
                  </a:moveTo>
                  <a:lnTo>
                    <a:pt x="776" y="4926"/>
                  </a:lnTo>
                  <a:lnTo>
                    <a:pt x="1501" y="4788"/>
                  </a:lnTo>
                  <a:lnTo>
                    <a:pt x="2348" y="4628"/>
                  </a:lnTo>
                  <a:lnTo>
                    <a:pt x="2348" y="3909"/>
                  </a:lnTo>
                  <a:lnTo>
                    <a:pt x="1501" y="4124"/>
                  </a:lnTo>
                  <a:lnTo>
                    <a:pt x="776" y="4310"/>
                  </a:lnTo>
                  <a:lnTo>
                    <a:pt x="776" y="4926"/>
                  </a:lnTo>
                  <a:close/>
                  <a:moveTo>
                    <a:pt x="776" y="5811"/>
                  </a:moveTo>
                  <a:lnTo>
                    <a:pt x="776" y="5811"/>
                  </a:lnTo>
                  <a:lnTo>
                    <a:pt x="1501" y="5741"/>
                  </a:lnTo>
                  <a:lnTo>
                    <a:pt x="2348" y="5661"/>
                  </a:lnTo>
                  <a:lnTo>
                    <a:pt x="2348" y="4942"/>
                  </a:lnTo>
                  <a:lnTo>
                    <a:pt x="1501" y="5078"/>
                  </a:lnTo>
                  <a:lnTo>
                    <a:pt x="776" y="5194"/>
                  </a:lnTo>
                  <a:lnTo>
                    <a:pt x="776" y="5811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283610" y="3206045"/>
            <a:ext cx="1466071" cy="1466071"/>
            <a:chOff x="1860789" y="2236803"/>
            <a:chExt cx="1099553" cy="1099553"/>
          </a:xfrm>
        </p:grpSpPr>
        <p:sp>
          <p:nvSpPr>
            <p:cNvPr id="8" name="椭圆 7"/>
            <p:cNvSpPr/>
            <p:nvPr/>
          </p:nvSpPr>
          <p:spPr>
            <a:xfrm>
              <a:off x="1860789" y="2236803"/>
              <a:ext cx="1099553" cy="1099553"/>
            </a:xfrm>
            <a:prstGeom prst="ellipse">
              <a:avLst/>
            </a:prstGeom>
            <a:solidFill>
              <a:srgbClr val="E5A950"/>
            </a:solidFill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9" name="KSO_Shape"/>
            <p:cNvSpPr/>
            <p:nvPr/>
          </p:nvSpPr>
          <p:spPr bwMode="auto">
            <a:xfrm>
              <a:off x="2089100" y="2562390"/>
              <a:ext cx="649486" cy="486031"/>
            </a:xfrm>
            <a:custGeom>
              <a:avLst/>
              <a:gdLst>
                <a:gd name="T0" fmla="*/ 151004 w 5185"/>
                <a:gd name="T1" fmla="*/ 1065477 h 3880"/>
                <a:gd name="T2" fmla="*/ 1873403 w 5185"/>
                <a:gd name="T3" fmla="*/ 1297678 h 3880"/>
                <a:gd name="T4" fmla="*/ 751713 w 5185"/>
                <a:gd name="T5" fmla="*/ 1241832 h 3880"/>
                <a:gd name="T6" fmla="*/ 1108464 w 5185"/>
                <a:gd name="T7" fmla="*/ 1148144 h 3880"/>
                <a:gd name="T8" fmla="*/ 751713 w 5185"/>
                <a:gd name="T9" fmla="*/ 1241832 h 3880"/>
                <a:gd name="T10" fmla="*/ 1726808 w 5185"/>
                <a:gd name="T11" fmla="*/ 1012203 h 3880"/>
                <a:gd name="T12" fmla="*/ 1726073 w 5185"/>
                <a:gd name="T13" fmla="*/ 1007794 h 3880"/>
                <a:gd name="T14" fmla="*/ 1726808 w 5185"/>
                <a:gd name="T15" fmla="*/ 44089 h 3880"/>
                <a:gd name="T16" fmla="*/ 1726441 w 5185"/>
                <a:gd name="T17" fmla="*/ 39680 h 3880"/>
                <a:gd name="T18" fmla="*/ 1724604 w 5185"/>
                <a:gd name="T19" fmla="*/ 30862 h 3880"/>
                <a:gd name="T20" fmla="*/ 1721297 w 5185"/>
                <a:gd name="T21" fmla="*/ 23147 h 3880"/>
                <a:gd name="T22" fmla="*/ 1716888 w 5185"/>
                <a:gd name="T23" fmla="*/ 15798 h 3880"/>
                <a:gd name="T24" fmla="*/ 1711010 w 5185"/>
                <a:gd name="T25" fmla="*/ 9920 h 3880"/>
                <a:gd name="T26" fmla="*/ 1703662 w 5185"/>
                <a:gd name="T27" fmla="*/ 5144 h 3880"/>
                <a:gd name="T28" fmla="*/ 1695946 w 5185"/>
                <a:gd name="T29" fmla="*/ 1837 h 3880"/>
                <a:gd name="T30" fmla="*/ 1687128 w 5185"/>
                <a:gd name="T31" fmla="*/ 367 h 3880"/>
                <a:gd name="T32" fmla="*/ 222281 w 5185"/>
                <a:gd name="T33" fmla="*/ 0 h 3880"/>
                <a:gd name="T34" fmla="*/ 217872 w 5185"/>
                <a:gd name="T35" fmla="*/ 367 h 3880"/>
                <a:gd name="T36" fmla="*/ 209054 w 5185"/>
                <a:gd name="T37" fmla="*/ 1837 h 3880"/>
                <a:gd name="T38" fmla="*/ 201338 w 5185"/>
                <a:gd name="T39" fmla="*/ 5144 h 3880"/>
                <a:gd name="T40" fmla="*/ 194358 w 5185"/>
                <a:gd name="T41" fmla="*/ 9920 h 3880"/>
                <a:gd name="T42" fmla="*/ 188112 w 5185"/>
                <a:gd name="T43" fmla="*/ 15798 h 3880"/>
                <a:gd name="T44" fmla="*/ 183336 w 5185"/>
                <a:gd name="T45" fmla="*/ 23147 h 3880"/>
                <a:gd name="T46" fmla="*/ 180029 w 5185"/>
                <a:gd name="T47" fmla="*/ 30862 h 3880"/>
                <a:gd name="T48" fmla="*/ 178559 w 5185"/>
                <a:gd name="T49" fmla="*/ 39680 h 3880"/>
                <a:gd name="T50" fmla="*/ 178192 w 5185"/>
                <a:gd name="T51" fmla="*/ 1003386 h 3880"/>
                <a:gd name="T52" fmla="*/ 178559 w 5185"/>
                <a:gd name="T53" fmla="*/ 1007794 h 3880"/>
                <a:gd name="T54" fmla="*/ 178192 w 5185"/>
                <a:gd name="T55" fmla="*/ 1012203 h 3880"/>
                <a:gd name="T56" fmla="*/ 1727176 w 5185"/>
                <a:gd name="T57" fmla="*/ 1012571 h 3880"/>
                <a:gd name="T58" fmla="*/ 1616954 w 5185"/>
                <a:gd name="T59" fmla="*/ 937620 h 3880"/>
                <a:gd name="T60" fmla="*/ 288046 w 5185"/>
                <a:gd name="T61" fmla="*/ 109854 h 3880"/>
                <a:gd name="T62" fmla="*/ 1616954 w 5185"/>
                <a:gd name="T63" fmla="*/ 937620 h 3880"/>
                <a:gd name="T64" fmla="*/ 4409 w 5185"/>
                <a:gd name="T65" fmla="*/ 1350584 h 3880"/>
                <a:gd name="T66" fmla="*/ 0 w 5185"/>
                <a:gd name="T67" fmla="*/ 1359402 h 3880"/>
                <a:gd name="T68" fmla="*/ 735 w 5185"/>
                <a:gd name="T69" fmla="*/ 1369322 h 3880"/>
                <a:gd name="T70" fmla="*/ 3307 w 5185"/>
                <a:gd name="T71" fmla="*/ 1379977 h 3880"/>
                <a:gd name="T72" fmla="*/ 7348 w 5185"/>
                <a:gd name="T73" fmla="*/ 1390999 h 3880"/>
                <a:gd name="T74" fmla="*/ 13227 w 5185"/>
                <a:gd name="T75" fmla="*/ 1401654 h 3880"/>
                <a:gd name="T76" fmla="*/ 19473 w 5185"/>
                <a:gd name="T77" fmla="*/ 1411206 h 3880"/>
                <a:gd name="T78" fmla="*/ 26821 w 5185"/>
                <a:gd name="T79" fmla="*/ 1418554 h 3880"/>
                <a:gd name="T80" fmla="*/ 35271 w 5185"/>
                <a:gd name="T81" fmla="*/ 1423698 h 3880"/>
                <a:gd name="T82" fmla="*/ 41884 w 5185"/>
                <a:gd name="T83" fmla="*/ 1425168 h 3880"/>
                <a:gd name="T84" fmla="*/ 1860911 w 5185"/>
                <a:gd name="T85" fmla="*/ 1425535 h 3880"/>
                <a:gd name="T86" fmla="*/ 1863116 w 5185"/>
                <a:gd name="T87" fmla="*/ 1425168 h 3880"/>
                <a:gd name="T88" fmla="*/ 1869729 w 5185"/>
                <a:gd name="T89" fmla="*/ 1423698 h 3880"/>
                <a:gd name="T90" fmla="*/ 1878179 w 5185"/>
                <a:gd name="T91" fmla="*/ 1418554 h 3880"/>
                <a:gd name="T92" fmla="*/ 1885527 w 5185"/>
                <a:gd name="T93" fmla="*/ 1411206 h 3880"/>
                <a:gd name="T94" fmla="*/ 1892141 w 5185"/>
                <a:gd name="T95" fmla="*/ 1401654 h 3880"/>
                <a:gd name="T96" fmla="*/ 1897652 w 5185"/>
                <a:gd name="T97" fmla="*/ 1390999 h 3880"/>
                <a:gd name="T98" fmla="*/ 1901693 w 5185"/>
                <a:gd name="T99" fmla="*/ 1379977 h 3880"/>
                <a:gd name="T100" fmla="*/ 1903898 w 5185"/>
                <a:gd name="T101" fmla="*/ 1369322 h 3880"/>
                <a:gd name="T102" fmla="*/ 1905000 w 5185"/>
                <a:gd name="T103" fmla="*/ 1359402 h 38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185" h="3880">
                  <a:moveTo>
                    <a:pt x="4775" y="2900"/>
                  </a:moveTo>
                  <a:lnTo>
                    <a:pt x="411" y="2900"/>
                  </a:lnTo>
                  <a:lnTo>
                    <a:pt x="87" y="3532"/>
                  </a:lnTo>
                  <a:lnTo>
                    <a:pt x="5099" y="3532"/>
                  </a:lnTo>
                  <a:lnTo>
                    <a:pt x="4775" y="2900"/>
                  </a:lnTo>
                  <a:close/>
                  <a:moveTo>
                    <a:pt x="2046" y="3380"/>
                  </a:moveTo>
                  <a:lnTo>
                    <a:pt x="2181" y="3125"/>
                  </a:lnTo>
                  <a:lnTo>
                    <a:pt x="3017" y="3125"/>
                  </a:lnTo>
                  <a:lnTo>
                    <a:pt x="3139" y="3380"/>
                  </a:lnTo>
                  <a:lnTo>
                    <a:pt x="2046" y="3380"/>
                  </a:lnTo>
                  <a:close/>
                  <a:moveTo>
                    <a:pt x="4700" y="2755"/>
                  </a:moveTo>
                  <a:lnTo>
                    <a:pt x="4700" y="2755"/>
                  </a:lnTo>
                  <a:lnTo>
                    <a:pt x="4698" y="2743"/>
                  </a:lnTo>
                  <a:lnTo>
                    <a:pt x="4700" y="2731"/>
                  </a:lnTo>
                  <a:lnTo>
                    <a:pt x="4700" y="120"/>
                  </a:lnTo>
                  <a:lnTo>
                    <a:pt x="4699" y="108"/>
                  </a:lnTo>
                  <a:lnTo>
                    <a:pt x="4697" y="95"/>
                  </a:lnTo>
                  <a:lnTo>
                    <a:pt x="4694" y="84"/>
                  </a:lnTo>
                  <a:lnTo>
                    <a:pt x="4690" y="73"/>
                  </a:lnTo>
                  <a:lnTo>
                    <a:pt x="4685" y="63"/>
                  </a:lnTo>
                  <a:lnTo>
                    <a:pt x="4680" y="53"/>
                  </a:lnTo>
                  <a:lnTo>
                    <a:pt x="4673" y="43"/>
                  </a:lnTo>
                  <a:lnTo>
                    <a:pt x="4665" y="34"/>
                  </a:lnTo>
                  <a:lnTo>
                    <a:pt x="4657" y="27"/>
                  </a:lnTo>
                  <a:lnTo>
                    <a:pt x="4647" y="20"/>
                  </a:lnTo>
                  <a:lnTo>
                    <a:pt x="4637" y="14"/>
                  </a:lnTo>
                  <a:lnTo>
                    <a:pt x="4627" y="9"/>
                  </a:lnTo>
                  <a:lnTo>
                    <a:pt x="4616" y="5"/>
                  </a:lnTo>
                  <a:lnTo>
                    <a:pt x="4605" y="2"/>
                  </a:lnTo>
                  <a:lnTo>
                    <a:pt x="4592" y="1"/>
                  </a:lnTo>
                  <a:lnTo>
                    <a:pt x="4580" y="0"/>
                  </a:lnTo>
                  <a:lnTo>
                    <a:pt x="605" y="0"/>
                  </a:lnTo>
                  <a:lnTo>
                    <a:pt x="593" y="1"/>
                  </a:lnTo>
                  <a:lnTo>
                    <a:pt x="581" y="2"/>
                  </a:lnTo>
                  <a:lnTo>
                    <a:pt x="569" y="5"/>
                  </a:lnTo>
                  <a:lnTo>
                    <a:pt x="558" y="9"/>
                  </a:lnTo>
                  <a:lnTo>
                    <a:pt x="548" y="14"/>
                  </a:lnTo>
                  <a:lnTo>
                    <a:pt x="538" y="20"/>
                  </a:lnTo>
                  <a:lnTo>
                    <a:pt x="529" y="27"/>
                  </a:lnTo>
                  <a:lnTo>
                    <a:pt x="521" y="34"/>
                  </a:lnTo>
                  <a:lnTo>
                    <a:pt x="512" y="43"/>
                  </a:lnTo>
                  <a:lnTo>
                    <a:pt x="505" y="53"/>
                  </a:lnTo>
                  <a:lnTo>
                    <a:pt x="499" y="63"/>
                  </a:lnTo>
                  <a:lnTo>
                    <a:pt x="494" y="73"/>
                  </a:lnTo>
                  <a:lnTo>
                    <a:pt x="490" y="84"/>
                  </a:lnTo>
                  <a:lnTo>
                    <a:pt x="488" y="95"/>
                  </a:lnTo>
                  <a:lnTo>
                    <a:pt x="486" y="108"/>
                  </a:lnTo>
                  <a:lnTo>
                    <a:pt x="485" y="120"/>
                  </a:lnTo>
                  <a:lnTo>
                    <a:pt x="485" y="2731"/>
                  </a:lnTo>
                  <a:lnTo>
                    <a:pt x="486" y="2743"/>
                  </a:lnTo>
                  <a:lnTo>
                    <a:pt x="485" y="2755"/>
                  </a:lnTo>
                  <a:lnTo>
                    <a:pt x="484" y="2756"/>
                  </a:lnTo>
                  <a:lnTo>
                    <a:pt x="4701" y="2756"/>
                  </a:lnTo>
                  <a:lnTo>
                    <a:pt x="4700" y="2755"/>
                  </a:lnTo>
                  <a:close/>
                  <a:moveTo>
                    <a:pt x="4401" y="2552"/>
                  </a:moveTo>
                  <a:lnTo>
                    <a:pt x="784" y="2552"/>
                  </a:lnTo>
                  <a:lnTo>
                    <a:pt x="784" y="299"/>
                  </a:lnTo>
                  <a:lnTo>
                    <a:pt x="4401" y="299"/>
                  </a:lnTo>
                  <a:lnTo>
                    <a:pt x="4401" y="2552"/>
                  </a:lnTo>
                  <a:close/>
                  <a:moveTo>
                    <a:pt x="5172" y="3676"/>
                  </a:moveTo>
                  <a:lnTo>
                    <a:pt x="12" y="3676"/>
                  </a:lnTo>
                  <a:lnTo>
                    <a:pt x="0" y="3700"/>
                  </a:lnTo>
                  <a:lnTo>
                    <a:pt x="1" y="3713"/>
                  </a:lnTo>
                  <a:lnTo>
                    <a:pt x="2" y="3727"/>
                  </a:lnTo>
                  <a:lnTo>
                    <a:pt x="5" y="3741"/>
                  </a:lnTo>
                  <a:lnTo>
                    <a:pt x="9" y="3756"/>
                  </a:lnTo>
                  <a:lnTo>
                    <a:pt x="14" y="3771"/>
                  </a:lnTo>
                  <a:lnTo>
                    <a:pt x="20" y="3786"/>
                  </a:lnTo>
                  <a:lnTo>
                    <a:pt x="28" y="3801"/>
                  </a:lnTo>
                  <a:lnTo>
                    <a:pt x="36" y="3815"/>
                  </a:lnTo>
                  <a:lnTo>
                    <a:pt x="44" y="3828"/>
                  </a:lnTo>
                  <a:lnTo>
                    <a:pt x="53" y="3841"/>
                  </a:lnTo>
                  <a:lnTo>
                    <a:pt x="63" y="3852"/>
                  </a:lnTo>
                  <a:lnTo>
                    <a:pt x="73" y="3861"/>
                  </a:lnTo>
                  <a:lnTo>
                    <a:pt x="85" y="3869"/>
                  </a:lnTo>
                  <a:lnTo>
                    <a:pt x="96" y="3875"/>
                  </a:lnTo>
                  <a:lnTo>
                    <a:pt x="108" y="3878"/>
                  </a:lnTo>
                  <a:lnTo>
                    <a:pt x="114" y="3879"/>
                  </a:lnTo>
                  <a:lnTo>
                    <a:pt x="120" y="3880"/>
                  </a:lnTo>
                  <a:lnTo>
                    <a:pt x="5065" y="3880"/>
                  </a:lnTo>
                  <a:lnTo>
                    <a:pt x="5071" y="3879"/>
                  </a:lnTo>
                  <a:lnTo>
                    <a:pt x="5077" y="3878"/>
                  </a:lnTo>
                  <a:lnTo>
                    <a:pt x="5089" y="3875"/>
                  </a:lnTo>
                  <a:lnTo>
                    <a:pt x="5101" y="3869"/>
                  </a:lnTo>
                  <a:lnTo>
                    <a:pt x="5112" y="3861"/>
                  </a:lnTo>
                  <a:lnTo>
                    <a:pt x="5122" y="3852"/>
                  </a:lnTo>
                  <a:lnTo>
                    <a:pt x="5132" y="3841"/>
                  </a:lnTo>
                  <a:lnTo>
                    <a:pt x="5141" y="3828"/>
                  </a:lnTo>
                  <a:lnTo>
                    <a:pt x="5150" y="3815"/>
                  </a:lnTo>
                  <a:lnTo>
                    <a:pt x="5158" y="3801"/>
                  </a:lnTo>
                  <a:lnTo>
                    <a:pt x="5165" y="3786"/>
                  </a:lnTo>
                  <a:lnTo>
                    <a:pt x="5171" y="3771"/>
                  </a:lnTo>
                  <a:lnTo>
                    <a:pt x="5176" y="3756"/>
                  </a:lnTo>
                  <a:lnTo>
                    <a:pt x="5180" y="3741"/>
                  </a:lnTo>
                  <a:lnTo>
                    <a:pt x="5182" y="3727"/>
                  </a:lnTo>
                  <a:lnTo>
                    <a:pt x="5184" y="3713"/>
                  </a:lnTo>
                  <a:lnTo>
                    <a:pt x="5185" y="3700"/>
                  </a:lnTo>
                  <a:lnTo>
                    <a:pt x="5172" y="367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bIns="480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147705" y="4838228"/>
            <a:ext cx="1466071" cy="1466071"/>
            <a:chOff x="2508861" y="3460939"/>
            <a:chExt cx="1099553" cy="1099553"/>
          </a:xfrm>
        </p:grpSpPr>
        <p:sp>
          <p:nvSpPr>
            <p:cNvPr id="11" name="椭圆 10"/>
            <p:cNvSpPr/>
            <p:nvPr/>
          </p:nvSpPr>
          <p:spPr>
            <a:xfrm>
              <a:off x="2508861" y="3460939"/>
              <a:ext cx="1099553" cy="1099553"/>
            </a:xfrm>
            <a:prstGeom prst="ellipse">
              <a:avLst/>
            </a:prstGeom>
            <a:solidFill>
              <a:srgbClr val="E5A950"/>
            </a:solidFill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KSO_Shape"/>
            <p:cNvSpPr/>
            <p:nvPr/>
          </p:nvSpPr>
          <p:spPr bwMode="auto">
            <a:xfrm>
              <a:off x="2802446" y="3812214"/>
              <a:ext cx="521267" cy="439601"/>
            </a:xfrm>
            <a:custGeom>
              <a:avLst/>
              <a:gdLst>
                <a:gd name="T0" fmla="*/ 332222 w 2301876"/>
                <a:gd name="T1" fmla="*/ 1410232 h 1941513"/>
                <a:gd name="T2" fmla="*/ 321717 w 2301876"/>
                <a:gd name="T3" fmla="*/ 1470415 h 1941513"/>
                <a:gd name="T4" fmla="*/ 382384 w 2301876"/>
                <a:gd name="T5" fmla="*/ 1525343 h 1941513"/>
                <a:gd name="T6" fmla="*/ 696485 w 2301876"/>
                <a:gd name="T7" fmla="*/ 1509573 h 1941513"/>
                <a:gd name="T8" fmla="*/ 723010 w 2301876"/>
                <a:gd name="T9" fmla="*/ 1444398 h 1941513"/>
                <a:gd name="T10" fmla="*/ 671273 w 2301876"/>
                <a:gd name="T11" fmla="*/ 1380797 h 1941513"/>
                <a:gd name="T12" fmla="*/ 1348867 w 2301876"/>
                <a:gd name="T13" fmla="*/ 1247408 h 1941513"/>
                <a:gd name="T14" fmla="*/ 1327043 w 2301876"/>
                <a:gd name="T15" fmla="*/ 1320445 h 1941513"/>
                <a:gd name="T16" fmla="*/ 1593934 w 2301876"/>
                <a:gd name="T17" fmla="*/ 1356438 h 1941513"/>
                <a:gd name="T18" fmla="*/ 1647838 w 2301876"/>
                <a:gd name="T19" fmla="*/ 1303105 h 1941513"/>
                <a:gd name="T20" fmla="*/ 1606030 w 2301876"/>
                <a:gd name="T21" fmla="*/ 1239789 h 1941513"/>
                <a:gd name="T22" fmla="*/ 1529191 w 2301876"/>
                <a:gd name="T23" fmla="*/ 516517 h 1941513"/>
                <a:gd name="T24" fmla="*/ 1584982 w 2301876"/>
                <a:gd name="T25" fmla="*/ 576970 h 1941513"/>
                <a:gd name="T26" fmla="*/ 1601035 w 2301876"/>
                <a:gd name="T27" fmla="*/ 667649 h 1941513"/>
                <a:gd name="T28" fmla="*/ 1640510 w 2301876"/>
                <a:gd name="T29" fmla="*/ 716799 h 1941513"/>
                <a:gd name="T30" fmla="*/ 1583140 w 2301876"/>
                <a:gd name="T31" fmla="*/ 840071 h 1941513"/>
                <a:gd name="T32" fmla="*/ 1691827 w 2301876"/>
                <a:gd name="T33" fmla="*/ 916820 h 1941513"/>
                <a:gd name="T34" fmla="*/ 1229710 w 2301876"/>
                <a:gd name="T35" fmla="*/ 1106063 h 1941513"/>
                <a:gd name="T36" fmla="*/ 1284448 w 2301876"/>
                <a:gd name="T37" fmla="*/ 909460 h 1941513"/>
                <a:gd name="T38" fmla="*/ 1396556 w 2301876"/>
                <a:gd name="T39" fmla="*/ 836654 h 1941513"/>
                <a:gd name="T40" fmla="*/ 1335239 w 2301876"/>
                <a:gd name="T41" fmla="*/ 712857 h 1941513"/>
                <a:gd name="T42" fmla="*/ 1370240 w 2301876"/>
                <a:gd name="T43" fmla="*/ 660815 h 1941513"/>
                <a:gd name="T44" fmla="*/ 1388398 w 2301876"/>
                <a:gd name="T45" fmla="*/ 571451 h 1941513"/>
                <a:gd name="T46" fmla="*/ 1446031 w 2301876"/>
                <a:gd name="T47" fmla="*/ 514152 h 1941513"/>
                <a:gd name="T48" fmla="*/ 570227 w 2301876"/>
                <a:gd name="T49" fmla="*/ 477627 h 1941513"/>
                <a:gd name="T50" fmla="*/ 641756 w 2301876"/>
                <a:gd name="T51" fmla="*/ 549062 h 1941513"/>
                <a:gd name="T52" fmla="*/ 661216 w 2301876"/>
                <a:gd name="T53" fmla="*/ 657005 h 1941513"/>
                <a:gd name="T54" fmla="*/ 633078 w 2301876"/>
                <a:gd name="T55" fmla="*/ 739471 h 1941513"/>
                <a:gd name="T56" fmla="*/ 574697 w 2301876"/>
                <a:gd name="T57" fmla="*/ 792786 h 1941513"/>
                <a:gd name="T58" fmla="*/ 708552 w 2301876"/>
                <a:gd name="T59" fmla="*/ 915697 h 1941513"/>
                <a:gd name="T60" fmla="*/ 815320 w 2301876"/>
                <a:gd name="T61" fmla="*/ 1036508 h 1941513"/>
                <a:gd name="T62" fmla="*/ 222836 w 2301876"/>
                <a:gd name="T63" fmla="*/ 1047276 h 1941513"/>
                <a:gd name="T64" fmla="*/ 324870 w 2301876"/>
                <a:gd name="T65" fmla="*/ 922526 h 1941513"/>
                <a:gd name="T66" fmla="*/ 473189 w 2301876"/>
                <a:gd name="T67" fmla="*/ 794886 h 1941513"/>
                <a:gd name="T68" fmla="*/ 413493 w 2301876"/>
                <a:gd name="T69" fmla="*/ 744461 h 1941513"/>
                <a:gd name="T70" fmla="*/ 382462 w 2301876"/>
                <a:gd name="T71" fmla="*/ 663570 h 1941513"/>
                <a:gd name="T72" fmla="*/ 397978 w 2301876"/>
                <a:gd name="T73" fmla="*/ 556154 h 1941513"/>
                <a:gd name="T74" fmla="*/ 466878 w 2301876"/>
                <a:gd name="T75" fmla="*/ 480778 h 1941513"/>
                <a:gd name="T76" fmla="*/ 140242 w 2301876"/>
                <a:gd name="T77" fmla="*/ 134558 h 1941513"/>
                <a:gd name="T78" fmla="*/ 133677 w 2301876"/>
                <a:gd name="T79" fmla="*/ 1210760 h 1941513"/>
                <a:gd name="T80" fmla="*/ 198545 w 2301876"/>
                <a:gd name="T81" fmla="*/ 1290654 h 1941513"/>
                <a:gd name="T82" fmla="*/ 905010 w 2301876"/>
                <a:gd name="T83" fmla="*/ 1223901 h 1941513"/>
                <a:gd name="T84" fmla="*/ 906061 w 2301876"/>
                <a:gd name="T85" fmla="*/ 137186 h 1941513"/>
                <a:gd name="T86" fmla="*/ 1795088 w 2301876"/>
                <a:gd name="T87" fmla="*/ 130835 h 1941513"/>
                <a:gd name="T88" fmla="*/ 1869239 w 2301876"/>
                <a:gd name="T89" fmla="*/ 166040 h 1941513"/>
                <a:gd name="T90" fmla="*/ 1904211 w 2301876"/>
                <a:gd name="T91" fmla="*/ 240391 h 1941513"/>
                <a:gd name="T92" fmla="*/ 1879757 w 2301876"/>
                <a:gd name="T93" fmla="*/ 1330166 h 1941513"/>
                <a:gd name="T94" fmla="*/ 1769057 w 2301876"/>
                <a:gd name="T95" fmla="*/ 1410033 h 1941513"/>
                <a:gd name="T96" fmla="*/ 1237904 w 2301876"/>
                <a:gd name="T97" fmla="*/ 1415550 h 1941513"/>
                <a:gd name="T98" fmla="*/ 1189785 w 2301876"/>
                <a:gd name="T99" fmla="*/ 1139429 h 1941513"/>
                <a:gd name="T100" fmla="*/ 1756435 w 2301876"/>
                <a:gd name="T101" fmla="*/ 1159921 h 1941513"/>
                <a:gd name="T102" fmla="*/ 1799821 w 2301876"/>
                <a:gd name="T103" fmla="*/ 1088198 h 1941513"/>
                <a:gd name="T104" fmla="*/ 898445 w 2301876"/>
                <a:gd name="T105" fmla="*/ 262 h 1941513"/>
                <a:gd name="T106" fmla="*/ 992990 w 2301876"/>
                <a:gd name="T107" fmla="*/ 39421 h 1941513"/>
                <a:gd name="T108" fmla="*/ 1041313 w 2301876"/>
                <a:gd name="T109" fmla="*/ 129302 h 1941513"/>
                <a:gd name="T110" fmla="*/ 1017414 w 2301876"/>
                <a:gd name="T111" fmla="*/ 1483030 h 1941513"/>
                <a:gd name="T112" fmla="*/ 887939 w 2301876"/>
                <a:gd name="T113" fmla="*/ 1588417 h 1941513"/>
                <a:gd name="T114" fmla="*/ 200909 w 2301876"/>
                <a:gd name="T115" fmla="*/ 1599454 h 1941513"/>
                <a:gd name="T116" fmla="*/ 45959 w 2301876"/>
                <a:gd name="T117" fmla="*/ 1513779 h 1941513"/>
                <a:gd name="T118" fmla="*/ 0 w 2301876"/>
                <a:gd name="T119" fmla="*/ 152429 h 1941513"/>
                <a:gd name="T120" fmla="*/ 34667 w 2301876"/>
                <a:gd name="T121" fmla="*/ 55452 h 1941513"/>
                <a:gd name="T122" fmla="*/ 121596 w 2301876"/>
                <a:gd name="T123" fmla="*/ 2891 h 19415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01876" h="1941513">
                  <a:moveTo>
                    <a:pt x="475693" y="1664563"/>
                  </a:moveTo>
                  <a:lnTo>
                    <a:pt x="471250" y="1664880"/>
                  </a:lnTo>
                  <a:lnTo>
                    <a:pt x="466490" y="1665198"/>
                  </a:lnTo>
                  <a:lnTo>
                    <a:pt x="462047" y="1665515"/>
                  </a:lnTo>
                  <a:lnTo>
                    <a:pt x="457605" y="1666468"/>
                  </a:lnTo>
                  <a:lnTo>
                    <a:pt x="453162" y="1667421"/>
                  </a:lnTo>
                  <a:lnTo>
                    <a:pt x="449354" y="1668691"/>
                  </a:lnTo>
                  <a:lnTo>
                    <a:pt x="440786" y="1671550"/>
                  </a:lnTo>
                  <a:lnTo>
                    <a:pt x="433170" y="1675679"/>
                  </a:lnTo>
                  <a:lnTo>
                    <a:pt x="425553" y="1680125"/>
                  </a:lnTo>
                  <a:lnTo>
                    <a:pt x="418572" y="1685207"/>
                  </a:lnTo>
                  <a:lnTo>
                    <a:pt x="412542" y="1691241"/>
                  </a:lnTo>
                  <a:lnTo>
                    <a:pt x="406513" y="1697276"/>
                  </a:lnTo>
                  <a:lnTo>
                    <a:pt x="401435" y="1704263"/>
                  </a:lnTo>
                  <a:lnTo>
                    <a:pt x="396993" y="1711886"/>
                  </a:lnTo>
                  <a:lnTo>
                    <a:pt x="392867" y="1719508"/>
                  </a:lnTo>
                  <a:lnTo>
                    <a:pt x="390011" y="1728083"/>
                  </a:lnTo>
                  <a:lnTo>
                    <a:pt x="388742" y="1732212"/>
                  </a:lnTo>
                  <a:lnTo>
                    <a:pt x="387790" y="1736341"/>
                  </a:lnTo>
                  <a:lnTo>
                    <a:pt x="386838" y="1740787"/>
                  </a:lnTo>
                  <a:lnTo>
                    <a:pt x="386203" y="1745552"/>
                  </a:lnTo>
                  <a:lnTo>
                    <a:pt x="385886" y="1749998"/>
                  </a:lnTo>
                  <a:lnTo>
                    <a:pt x="385886" y="1754444"/>
                  </a:lnTo>
                  <a:lnTo>
                    <a:pt x="385886" y="1759209"/>
                  </a:lnTo>
                  <a:lnTo>
                    <a:pt x="386203" y="1763655"/>
                  </a:lnTo>
                  <a:lnTo>
                    <a:pt x="386838" y="1768419"/>
                  </a:lnTo>
                  <a:lnTo>
                    <a:pt x="387790" y="1772865"/>
                  </a:lnTo>
                  <a:lnTo>
                    <a:pt x="388742" y="1776994"/>
                  </a:lnTo>
                  <a:lnTo>
                    <a:pt x="390011" y="1781441"/>
                  </a:lnTo>
                  <a:lnTo>
                    <a:pt x="392867" y="1789698"/>
                  </a:lnTo>
                  <a:lnTo>
                    <a:pt x="396993" y="1797639"/>
                  </a:lnTo>
                  <a:lnTo>
                    <a:pt x="401435" y="1804943"/>
                  </a:lnTo>
                  <a:lnTo>
                    <a:pt x="406513" y="1812248"/>
                  </a:lnTo>
                  <a:lnTo>
                    <a:pt x="412542" y="1818283"/>
                  </a:lnTo>
                  <a:lnTo>
                    <a:pt x="418572" y="1824317"/>
                  </a:lnTo>
                  <a:lnTo>
                    <a:pt x="425553" y="1829399"/>
                  </a:lnTo>
                  <a:lnTo>
                    <a:pt x="433170" y="1833845"/>
                  </a:lnTo>
                  <a:lnTo>
                    <a:pt x="440786" y="1837657"/>
                  </a:lnTo>
                  <a:lnTo>
                    <a:pt x="449354" y="1840515"/>
                  </a:lnTo>
                  <a:lnTo>
                    <a:pt x="453162" y="1842103"/>
                  </a:lnTo>
                  <a:lnTo>
                    <a:pt x="457605" y="1842738"/>
                  </a:lnTo>
                  <a:lnTo>
                    <a:pt x="462047" y="1843374"/>
                  </a:lnTo>
                  <a:lnTo>
                    <a:pt x="466490" y="1844326"/>
                  </a:lnTo>
                  <a:lnTo>
                    <a:pt x="471250" y="1844644"/>
                  </a:lnTo>
                  <a:lnTo>
                    <a:pt x="475693" y="1844644"/>
                  </a:lnTo>
                  <a:lnTo>
                    <a:pt x="784465" y="1844644"/>
                  </a:lnTo>
                  <a:lnTo>
                    <a:pt x="788908" y="1844644"/>
                  </a:lnTo>
                  <a:lnTo>
                    <a:pt x="793668" y="1844326"/>
                  </a:lnTo>
                  <a:lnTo>
                    <a:pt x="798111" y="1843374"/>
                  </a:lnTo>
                  <a:lnTo>
                    <a:pt x="802553" y="1842738"/>
                  </a:lnTo>
                  <a:lnTo>
                    <a:pt x="806996" y="1842103"/>
                  </a:lnTo>
                  <a:lnTo>
                    <a:pt x="811122" y="1840515"/>
                  </a:lnTo>
                  <a:lnTo>
                    <a:pt x="819690" y="1837657"/>
                  </a:lnTo>
                  <a:lnTo>
                    <a:pt x="827306" y="1833845"/>
                  </a:lnTo>
                  <a:lnTo>
                    <a:pt x="834605" y="1829399"/>
                  </a:lnTo>
                  <a:lnTo>
                    <a:pt x="841586" y="1824317"/>
                  </a:lnTo>
                  <a:lnTo>
                    <a:pt x="847933" y="1818283"/>
                  </a:lnTo>
                  <a:lnTo>
                    <a:pt x="853963" y="1812248"/>
                  </a:lnTo>
                  <a:lnTo>
                    <a:pt x="859040" y="1804943"/>
                  </a:lnTo>
                  <a:lnTo>
                    <a:pt x="863483" y="1797639"/>
                  </a:lnTo>
                  <a:lnTo>
                    <a:pt x="867608" y="1789698"/>
                  </a:lnTo>
                  <a:lnTo>
                    <a:pt x="870464" y="1781441"/>
                  </a:lnTo>
                  <a:lnTo>
                    <a:pt x="871734" y="1776994"/>
                  </a:lnTo>
                  <a:lnTo>
                    <a:pt x="872686" y="1772865"/>
                  </a:lnTo>
                  <a:lnTo>
                    <a:pt x="873320" y="1768419"/>
                  </a:lnTo>
                  <a:lnTo>
                    <a:pt x="873638" y="1763655"/>
                  </a:lnTo>
                  <a:lnTo>
                    <a:pt x="874272" y="1759209"/>
                  </a:lnTo>
                  <a:lnTo>
                    <a:pt x="874590" y="1754444"/>
                  </a:lnTo>
                  <a:lnTo>
                    <a:pt x="874272" y="1749998"/>
                  </a:lnTo>
                  <a:lnTo>
                    <a:pt x="873638" y="1745552"/>
                  </a:lnTo>
                  <a:lnTo>
                    <a:pt x="873320" y="1740787"/>
                  </a:lnTo>
                  <a:lnTo>
                    <a:pt x="872686" y="1736341"/>
                  </a:lnTo>
                  <a:lnTo>
                    <a:pt x="871734" y="1732212"/>
                  </a:lnTo>
                  <a:lnTo>
                    <a:pt x="870464" y="1728083"/>
                  </a:lnTo>
                  <a:lnTo>
                    <a:pt x="867608" y="1719508"/>
                  </a:lnTo>
                  <a:lnTo>
                    <a:pt x="863483" y="1711886"/>
                  </a:lnTo>
                  <a:lnTo>
                    <a:pt x="859040" y="1704263"/>
                  </a:lnTo>
                  <a:lnTo>
                    <a:pt x="853963" y="1697276"/>
                  </a:lnTo>
                  <a:lnTo>
                    <a:pt x="847933" y="1691241"/>
                  </a:lnTo>
                  <a:lnTo>
                    <a:pt x="841586" y="1685207"/>
                  </a:lnTo>
                  <a:lnTo>
                    <a:pt x="834605" y="1680125"/>
                  </a:lnTo>
                  <a:lnTo>
                    <a:pt x="827306" y="1675679"/>
                  </a:lnTo>
                  <a:lnTo>
                    <a:pt x="819690" y="1671550"/>
                  </a:lnTo>
                  <a:lnTo>
                    <a:pt x="811122" y="1668691"/>
                  </a:lnTo>
                  <a:lnTo>
                    <a:pt x="806996" y="1667421"/>
                  </a:lnTo>
                  <a:lnTo>
                    <a:pt x="802553" y="1666468"/>
                  </a:lnTo>
                  <a:lnTo>
                    <a:pt x="798111" y="1665515"/>
                  </a:lnTo>
                  <a:lnTo>
                    <a:pt x="793668" y="1665198"/>
                  </a:lnTo>
                  <a:lnTo>
                    <a:pt x="788908" y="1664880"/>
                  </a:lnTo>
                  <a:lnTo>
                    <a:pt x="784465" y="1664563"/>
                  </a:lnTo>
                  <a:lnTo>
                    <a:pt x="475693" y="1664563"/>
                  </a:lnTo>
                  <a:close/>
                  <a:moveTo>
                    <a:pt x="1670551" y="1495108"/>
                  </a:moveTo>
                  <a:lnTo>
                    <a:pt x="1662926" y="1495425"/>
                  </a:lnTo>
                  <a:lnTo>
                    <a:pt x="1655936" y="1496695"/>
                  </a:lnTo>
                  <a:lnTo>
                    <a:pt x="1648946" y="1498283"/>
                  </a:lnTo>
                  <a:lnTo>
                    <a:pt x="1642274" y="1500823"/>
                  </a:lnTo>
                  <a:lnTo>
                    <a:pt x="1636237" y="1503998"/>
                  </a:lnTo>
                  <a:lnTo>
                    <a:pt x="1629882" y="1507490"/>
                  </a:lnTo>
                  <a:lnTo>
                    <a:pt x="1624481" y="1511618"/>
                  </a:lnTo>
                  <a:lnTo>
                    <a:pt x="1619080" y="1516380"/>
                  </a:lnTo>
                  <a:lnTo>
                    <a:pt x="1614631" y="1521778"/>
                  </a:lnTo>
                  <a:lnTo>
                    <a:pt x="1610183" y="1527175"/>
                  </a:lnTo>
                  <a:lnTo>
                    <a:pt x="1606688" y="1533208"/>
                  </a:lnTo>
                  <a:lnTo>
                    <a:pt x="1603511" y="1539240"/>
                  </a:lnTo>
                  <a:lnTo>
                    <a:pt x="1601605" y="1545908"/>
                  </a:lnTo>
                  <a:lnTo>
                    <a:pt x="1599698" y="1552893"/>
                  </a:lnTo>
                  <a:lnTo>
                    <a:pt x="1598427" y="1559878"/>
                  </a:lnTo>
                  <a:lnTo>
                    <a:pt x="1598110" y="1567498"/>
                  </a:lnTo>
                  <a:lnTo>
                    <a:pt x="1598427" y="1574800"/>
                  </a:lnTo>
                  <a:lnTo>
                    <a:pt x="1599698" y="1582103"/>
                  </a:lnTo>
                  <a:lnTo>
                    <a:pt x="1601605" y="1589088"/>
                  </a:lnTo>
                  <a:lnTo>
                    <a:pt x="1603511" y="1595755"/>
                  </a:lnTo>
                  <a:lnTo>
                    <a:pt x="1606688" y="1602105"/>
                  </a:lnTo>
                  <a:lnTo>
                    <a:pt x="1610183" y="1607820"/>
                  </a:lnTo>
                  <a:lnTo>
                    <a:pt x="1614631" y="1613535"/>
                  </a:lnTo>
                  <a:lnTo>
                    <a:pt x="1619080" y="1618615"/>
                  </a:lnTo>
                  <a:lnTo>
                    <a:pt x="1624481" y="1623378"/>
                  </a:lnTo>
                  <a:lnTo>
                    <a:pt x="1629882" y="1627505"/>
                  </a:lnTo>
                  <a:lnTo>
                    <a:pt x="1636237" y="1630998"/>
                  </a:lnTo>
                  <a:lnTo>
                    <a:pt x="1642274" y="1634173"/>
                  </a:lnTo>
                  <a:lnTo>
                    <a:pt x="1648946" y="1636713"/>
                  </a:lnTo>
                  <a:lnTo>
                    <a:pt x="1655936" y="1638300"/>
                  </a:lnTo>
                  <a:lnTo>
                    <a:pt x="1662926" y="1639253"/>
                  </a:lnTo>
                  <a:lnTo>
                    <a:pt x="1670551" y="1639570"/>
                  </a:lnTo>
                  <a:lnTo>
                    <a:pt x="1918697" y="1639570"/>
                  </a:lnTo>
                  <a:lnTo>
                    <a:pt x="1926004" y="1639253"/>
                  </a:lnTo>
                  <a:lnTo>
                    <a:pt x="1933630" y="1638300"/>
                  </a:lnTo>
                  <a:lnTo>
                    <a:pt x="1940620" y="1636713"/>
                  </a:lnTo>
                  <a:lnTo>
                    <a:pt x="1947292" y="1634173"/>
                  </a:lnTo>
                  <a:lnTo>
                    <a:pt x="1953329" y="1630998"/>
                  </a:lnTo>
                  <a:lnTo>
                    <a:pt x="1959366" y="1627505"/>
                  </a:lnTo>
                  <a:lnTo>
                    <a:pt x="1964767" y="1623378"/>
                  </a:lnTo>
                  <a:lnTo>
                    <a:pt x="1970168" y="1618615"/>
                  </a:lnTo>
                  <a:lnTo>
                    <a:pt x="1974934" y="1613535"/>
                  </a:lnTo>
                  <a:lnTo>
                    <a:pt x="1979065" y="1607820"/>
                  </a:lnTo>
                  <a:lnTo>
                    <a:pt x="1982560" y="1602105"/>
                  </a:lnTo>
                  <a:lnTo>
                    <a:pt x="1985419" y="1595755"/>
                  </a:lnTo>
                  <a:lnTo>
                    <a:pt x="1988279" y="1589088"/>
                  </a:lnTo>
                  <a:lnTo>
                    <a:pt x="1989868" y="1582103"/>
                  </a:lnTo>
                  <a:lnTo>
                    <a:pt x="1991138" y="1574800"/>
                  </a:lnTo>
                  <a:lnTo>
                    <a:pt x="1991456" y="1567498"/>
                  </a:lnTo>
                  <a:lnTo>
                    <a:pt x="1991138" y="1559878"/>
                  </a:lnTo>
                  <a:lnTo>
                    <a:pt x="1989868" y="1552893"/>
                  </a:lnTo>
                  <a:lnTo>
                    <a:pt x="1988279" y="1545908"/>
                  </a:lnTo>
                  <a:lnTo>
                    <a:pt x="1985419" y="1539240"/>
                  </a:lnTo>
                  <a:lnTo>
                    <a:pt x="1982560" y="1533208"/>
                  </a:lnTo>
                  <a:lnTo>
                    <a:pt x="1979065" y="1527175"/>
                  </a:lnTo>
                  <a:lnTo>
                    <a:pt x="1974934" y="1521778"/>
                  </a:lnTo>
                  <a:lnTo>
                    <a:pt x="1970168" y="1516380"/>
                  </a:lnTo>
                  <a:lnTo>
                    <a:pt x="1964767" y="1511618"/>
                  </a:lnTo>
                  <a:lnTo>
                    <a:pt x="1959366" y="1507490"/>
                  </a:lnTo>
                  <a:lnTo>
                    <a:pt x="1953329" y="1503998"/>
                  </a:lnTo>
                  <a:lnTo>
                    <a:pt x="1947292" y="1500823"/>
                  </a:lnTo>
                  <a:lnTo>
                    <a:pt x="1940620" y="1498283"/>
                  </a:lnTo>
                  <a:lnTo>
                    <a:pt x="1933630" y="1496695"/>
                  </a:lnTo>
                  <a:lnTo>
                    <a:pt x="1926004" y="1495425"/>
                  </a:lnTo>
                  <a:lnTo>
                    <a:pt x="1918697" y="1495108"/>
                  </a:lnTo>
                  <a:lnTo>
                    <a:pt x="1670551" y="1495108"/>
                  </a:lnTo>
                  <a:close/>
                  <a:moveTo>
                    <a:pt x="1787673" y="611187"/>
                  </a:moveTo>
                  <a:lnTo>
                    <a:pt x="1794669" y="611187"/>
                  </a:lnTo>
                  <a:lnTo>
                    <a:pt x="1801665" y="611187"/>
                  </a:lnTo>
                  <a:lnTo>
                    <a:pt x="1808661" y="612140"/>
                  </a:lnTo>
                  <a:lnTo>
                    <a:pt x="1815338" y="613093"/>
                  </a:lnTo>
                  <a:lnTo>
                    <a:pt x="1822016" y="614681"/>
                  </a:lnTo>
                  <a:lnTo>
                    <a:pt x="1828694" y="616587"/>
                  </a:lnTo>
                  <a:lnTo>
                    <a:pt x="1835372" y="618810"/>
                  </a:lnTo>
                  <a:lnTo>
                    <a:pt x="1841732" y="621352"/>
                  </a:lnTo>
                  <a:lnTo>
                    <a:pt x="1847773" y="624210"/>
                  </a:lnTo>
                  <a:lnTo>
                    <a:pt x="1853815" y="627387"/>
                  </a:lnTo>
                  <a:lnTo>
                    <a:pt x="1859539" y="631198"/>
                  </a:lnTo>
                  <a:lnTo>
                    <a:pt x="1865581" y="635010"/>
                  </a:lnTo>
                  <a:lnTo>
                    <a:pt x="1870987" y="639457"/>
                  </a:lnTo>
                  <a:lnTo>
                    <a:pt x="1876393" y="643904"/>
                  </a:lnTo>
                  <a:lnTo>
                    <a:pt x="1881480" y="648986"/>
                  </a:lnTo>
                  <a:lnTo>
                    <a:pt x="1886568" y="654068"/>
                  </a:lnTo>
                  <a:lnTo>
                    <a:pt x="1891338" y="659151"/>
                  </a:lnTo>
                  <a:lnTo>
                    <a:pt x="1895790" y="665186"/>
                  </a:lnTo>
                  <a:lnTo>
                    <a:pt x="1900242" y="670903"/>
                  </a:lnTo>
                  <a:lnTo>
                    <a:pt x="1904376" y="677256"/>
                  </a:lnTo>
                  <a:lnTo>
                    <a:pt x="1908192" y="683609"/>
                  </a:lnTo>
                  <a:lnTo>
                    <a:pt x="1911690" y="690597"/>
                  </a:lnTo>
                  <a:lnTo>
                    <a:pt x="1915188" y="697267"/>
                  </a:lnTo>
                  <a:lnTo>
                    <a:pt x="1918049" y="704255"/>
                  </a:lnTo>
                  <a:lnTo>
                    <a:pt x="1920593" y="711561"/>
                  </a:lnTo>
                  <a:lnTo>
                    <a:pt x="1923137" y="718867"/>
                  </a:lnTo>
                  <a:lnTo>
                    <a:pt x="1925363" y="726808"/>
                  </a:lnTo>
                  <a:lnTo>
                    <a:pt x="1927271" y="734431"/>
                  </a:lnTo>
                  <a:lnTo>
                    <a:pt x="1928861" y="742690"/>
                  </a:lnTo>
                  <a:lnTo>
                    <a:pt x="1929815" y="750631"/>
                  </a:lnTo>
                  <a:lnTo>
                    <a:pt x="1930451" y="758889"/>
                  </a:lnTo>
                  <a:lnTo>
                    <a:pt x="1931405" y="767466"/>
                  </a:lnTo>
                  <a:lnTo>
                    <a:pt x="1931405" y="775724"/>
                  </a:lnTo>
                  <a:lnTo>
                    <a:pt x="1931723" y="784301"/>
                  </a:lnTo>
                  <a:lnTo>
                    <a:pt x="1932359" y="791924"/>
                  </a:lnTo>
                  <a:lnTo>
                    <a:pt x="1933313" y="799865"/>
                  </a:lnTo>
                  <a:lnTo>
                    <a:pt x="1934585" y="806853"/>
                  </a:lnTo>
                  <a:lnTo>
                    <a:pt x="1936175" y="813206"/>
                  </a:lnTo>
                  <a:lnTo>
                    <a:pt x="1938401" y="819241"/>
                  </a:lnTo>
                  <a:lnTo>
                    <a:pt x="1940627" y="824958"/>
                  </a:lnTo>
                  <a:lnTo>
                    <a:pt x="1943171" y="830041"/>
                  </a:lnTo>
                  <a:lnTo>
                    <a:pt x="1945715" y="834805"/>
                  </a:lnTo>
                  <a:lnTo>
                    <a:pt x="1948576" y="839252"/>
                  </a:lnTo>
                  <a:lnTo>
                    <a:pt x="1951756" y="843381"/>
                  </a:lnTo>
                  <a:lnTo>
                    <a:pt x="1954936" y="846875"/>
                  </a:lnTo>
                  <a:lnTo>
                    <a:pt x="1958116" y="850687"/>
                  </a:lnTo>
                  <a:lnTo>
                    <a:pt x="1961614" y="853546"/>
                  </a:lnTo>
                  <a:lnTo>
                    <a:pt x="1965430" y="856087"/>
                  </a:lnTo>
                  <a:lnTo>
                    <a:pt x="1968610" y="858946"/>
                  </a:lnTo>
                  <a:lnTo>
                    <a:pt x="1975606" y="862757"/>
                  </a:lnTo>
                  <a:lnTo>
                    <a:pt x="1982284" y="866251"/>
                  </a:lnTo>
                  <a:lnTo>
                    <a:pt x="1988643" y="868475"/>
                  </a:lnTo>
                  <a:lnTo>
                    <a:pt x="1994049" y="869745"/>
                  </a:lnTo>
                  <a:lnTo>
                    <a:pt x="1998819" y="871016"/>
                  </a:lnTo>
                  <a:lnTo>
                    <a:pt x="2002635" y="871334"/>
                  </a:lnTo>
                  <a:lnTo>
                    <a:pt x="2005815" y="871651"/>
                  </a:lnTo>
                  <a:lnTo>
                    <a:pt x="2005815" y="932320"/>
                  </a:lnTo>
                  <a:lnTo>
                    <a:pt x="1841096" y="932320"/>
                  </a:lnTo>
                  <a:lnTo>
                    <a:pt x="1841096" y="997119"/>
                  </a:lnTo>
                  <a:lnTo>
                    <a:pt x="1853815" y="999025"/>
                  </a:lnTo>
                  <a:lnTo>
                    <a:pt x="1865899" y="1001566"/>
                  </a:lnTo>
                  <a:lnTo>
                    <a:pt x="1877983" y="1004107"/>
                  </a:lnTo>
                  <a:lnTo>
                    <a:pt x="1890066" y="1007601"/>
                  </a:lnTo>
                  <a:lnTo>
                    <a:pt x="1901514" y="1011095"/>
                  </a:lnTo>
                  <a:lnTo>
                    <a:pt x="1912962" y="1015224"/>
                  </a:lnTo>
                  <a:lnTo>
                    <a:pt x="1923773" y="1019354"/>
                  </a:lnTo>
                  <a:lnTo>
                    <a:pt x="1934903" y="1024118"/>
                  </a:lnTo>
                  <a:lnTo>
                    <a:pt x="1945715" y="1029200"/>
                  </a:lnTo>
                  <a:lnTo>
                    <a:pt x="1956208" y="1034918"/>
                  </a:lnTo>
                  <a:lnTo>
                    <a:pt x="1966384" y="1040635"/>
                  </a:lnTo>
                  <a:lnTo>
                    <a:pt x="1976242" y="1046988"/>
                  </a:lnTo>
                  <a:lnTo>
                    <a:pt x="1986099" y="1053659"/>
                  </a:lnTo>
                  <a:lnTo>
                    <a:pt x="1995321" y="1060329"/>
                  </a:lnTo>
                  <a:lnTo>
                    <a:pt x="2003907" y="1067635"/>
                  </a:lnTo>
                  <a:lnTo>
                    <a:pt x="2012811" y="1074940"/>
                  </a:lnTo>
                  <a:lnTo>
                    <a:pt x="2021396" y="1082881"/>
                  </a:lnTo>
                  <a:lnTo>
                    <a:pt x="2029028" y="1090822"/>
                  </a:lnTo>
                  <a:lnTo>
                    <a:pt x="2036978" y="1099081"/>
                  </a:lnTo>
                  <a:lnTo>
                    <a:pt x="2044292" y="1107975"/>
                  </a:lnTo>
                  <a:lnTo>
                    <a:pt x="2051288" y="1116551"/>
                  </a:lnTo>
                  <a:lnTo>
                    <a:pt x="2057965" y="1125445"/>
                  </a:lnTo>
                  <a:lnTo>
                    <a:pt x="2064325" y="1135292"/>
                  </a:lnTo>
                  <a:lnTo>
                    <a:pt x="2069731" y="1144821"/>
                  </a:lnTo>
                  <a:lnTo>
                    <a:pt x="2075455" y="1154350"/>
                  </a:lnTo>
                  <a:lnTo>
                    <a:pt x="2080225" y="1164515"/>
                  </a:lnTo>
                  <a:lnTo>
                    <a:pt x="2084995" y="1174679"/>
                  </a:lnTo>
                  <a:lnTo>
                    <a:pt x="2089128" y="1185161"/>
                  </a:lnTo>
                  <a:lnTo>
                    <a:pt x="2092626" y="1195643"/>
                  </a:lnTo>
                  <a:lnTo>
                    <a:pt x="2095488" y="1206761"/>
                  </a:lnTo>
                  <a:lnTo>
                    <a:pt x="2098668" y="1217560"/>
                  </a:lnTo>
                  <a:lnTo>
                    <a:pt x="2100894" y="1228995"/>
                  </a:lnTo>
                  <a:lnTo>
                    <a:pt x="2103438" y="1336675"/>
                  </a:lnTo>
                  <a:lnTo>
                    <a:pt x="1485900" y="1336675"/>
                  </a:lnTo>
                  <a:lnTo>
                    <a:pt x="1488444" y="1228995"/>
                  </a:lnTo>
                  <a:lnTo>
                    <a:pt x="1490670" y="1217560"/>
                  </a:lnTo>
                  <a:lnTo>
                    <a:pt x="1493214" y="1206761"/>
                  </a:lnTo>
                  <a:lnTo>
                    <a:pt x="1496712" y="1195643"/>
                  </a:lnTo>
                  <a:lnTo>
                    <a:pt x="1500210" y="1185161"/>
                  </a:lnTo>
                  <a:lnTo>
                    <a:pt x="1504343" y="1174679"/>
                  </a:lnTo>
                  <a:lnTo>
                    <a:pt x="1508795" y="1164515"/>
                  </a:lnTo>
                  <a:lnTo>
                    <a:pt x="1513565" y="1154350"/>
                  </a:lnTo>
                  <a:lnTo>
                    <a:pt x="1519289" y="1144821"/>
                  </a:lnTo>
                  <a:lnTo>
                    <a:pt x="1525013" y="1135292"/>
                  </a:lnTo>
                  <a:lnTo>
                    <a:pt x="1531055" y="1125763"/>
                  </a:lnTo>
                  <a:lnTo>
                    <a:pt x="1537732" y="1116551"/>
                  </a:lnTo>
                  <a:lnTo>
                    <a:pt x="1544728" y="1107975"/>
                  </a:lnTo>
                  <a:lnTo>
                    <a:pt x="1552042" y="1099081"/>
                  </a:lnTo>
                  <a:lnTo>
                    <a:pt x="1559674" y="1090822"/>
                  </a:lnTo>
                  <a:lnTo>
                    <a:pt x="1567942" y="1082881"/>
                  </a:lnTo>
                  <a:lnTo>
                    <a:pt x="1576209" y="1074940"/>
                  </a:lnTo>
                  <a:lnTo>
                    <a:pt x="1584795" y="1067635"/>
                  </a:lnTo>
                  <a:lnTo>
                    <a:pt x="1593699" y="1060329"/>
                  </a:lnTo>
                  <a:lnTo>
                    <a:pt x="1603239" y="1053659"/>
                  </a:lnTo>
                  <a:lnTo>
                    <a:pt x="1613096" y="1046988"/>
                  </a:lnTo>
                  <a:lnTo>
                    <a:pt x="1622954" y="1040635"/>
                  </a:lnTo>
                  <a:lnTo>
                    <a:pt x="1632812" y="1034918"/>
                  </a:lnTo>
                  <a:lnTo>
                    <a:pt x="1643305" y="1029200"/>
                  </a:lnTo>
                  <a:lnTo>
                    <a:pt x="1654117" y="1024118"/>
                  </a:lnTo>
                  <a:lnTo>
                    <a:pt x="1664929" y="1019671"/>
                  </a:lnTo>
                  <a:lnTo>
                    <a:pt x="1676058" y="1015224"/>
                  </a:lnTo>
                  <a:lnTo>
                    <a:pt x="1687506" y="1011095"/>
                  </a:lnTo>
                  <a:lnTo>
                    <a:pt x="1699272" y="1007601"/>
                  </a:lnTo>
                  <a:lnTo>
                    <a:pt x="1711355" y="1004107"/>
                  </a:lnTo>
                  <a:lnTo>
                    <a:pt x="1723439" y="1001566"/>
                  </a:lnTo>
                  <a:lnTo>
                    <a:pt x="1735523" y="999025"/>
                  </a:lnTo>
                  <a:lnTo>
                    <a:pt x="1747924" y="997119"/>
                  </a:lnTo>
                  <a:lnTo>
                    <a:pt x="1747924" y="932320"/>
                  </a:lnTo>
                  <a:lnTo>
                    <a:pt x="1583205" y="932320"/>
                  </a:lnTo>
                  <a:lnTo>
                    <a:pt x="1583205" y="871651"/>
                  </a:lnTo>
                  <a:lnTo>
                    <a:pt x="1586385" y="871334"/>
                  </a:lnTo>
                  <a:lnTo>
                    <a:pt x="1590201" y="870698"/>
                  </a:lnTo>
                  <a:lnTo>
                    <a:pt x="1594971" y="869110"/>
                  </a:lnTo>
                  <a:lnTo>
                    <a:pt x="1600377" y="867204"/>
                  </a:lnTo>
                  <a:lnTo>
                    <a:pt x="1606736" y="864663"/>
                  </a:lnTo>
                  <a:lnTo>
                    <a:pt x="1613414" y="861487"/>
                  </a:lnTo>
                  <a:lnTo>
                    <a:pt x="1620410" y="857358"/>
                  </a:lnTo>
                  <a:lnTo>
                    <a:pt x="1624226" y="854816"/>
                  </a:lnTo>
                  <a:lnTo>
                    <a:pt x="1627406" y="851958"/>
                  </a:lnTo>
                  <a:lnTo>
                    <a:pt x="1630586" y="848464"/>
                  </a:lnTo>
                  <a:lnTo>
                    <a:pt x="1634084" y="845287"/>
                  </a:lnTo>
                  <a:lnTo>
                    <a:pt x="1637264" y="841476"/>
                  </a:lnTo>
                  <a:lnTo>
                    <a:pt x="1640444" y="837346"/>
                  </a:lnTo>
                  <a:lnTo>
                    <a:pt x="1643305" y="832899"/>
                  </a:lnTo>
                  <a:lnTo>
                    <a:pt x="1646167" y="828135"/>
                  </a:lnTo>
                  <a:lnTo>
                    <a:pt x="1648393" y="823052"/>
                  </a:lnTo>
                  <a:lnTo>
                    <a:pt x="1650619" y="817653"/>
                  </a:lnTo>
                  <a:lnTo>
                    <a:pt x="1652845" y="811617"/>
                  </a:lnTo>
                  <a:lnTo>
                    <a:pt x="1654435" y="805265"/>
                  </a:lnTo>
                  <a:lnTo>
                    <a:pt x="1655707" y="798594"/>
                  </a:lnTo>
                  <a:lnTo>
                    <a:pt x="1656979" y="791289"/>
                  </a:lnTo>
                  <a:lnTo>
                    <a:pt x="1657297" y="783983"/>
                  </a:lnTo>
                  <a:lnTo>
                    <a:pt x="1657615" y="775724"/>
                  </a:lnTo>
                  <a:lnTo>
                    <a:pt x="1657933" y="767466"/>
                  </a:lnTo>
                  <a:lnTo>
                    <a:pt x="1658569" y="758889"/>
                  </a:lnTo>
                  <a:lnTo>
                    <a:pt x="1659205" y="750631"/>
                  </a:lnTo>
                  <a:lnTo>
                    <a:pt x="1660477" y="742690"/>
                  </a:lnTo>
                  <a:lnTo>
                    <a:pt x="1662067" y="734431"/>
                  </a:lnTo>
                  <a:lnTo>
                    <a:pt x="1663975" y="726808"/>
                  </a:lnTo>
                  <a:lnTo>
                    <a:pt x="1666201" y="718867"/>
                  </a:lnTo>
                  <a:lnTo>
                    <a:pt x="1668427" y="711561"/>
                  </a:lnTo>
                  <a:lnTo>
                    <a:pt x="1671289" y="704255"/>
                  </a:lnTo>
                  <a:lnTo>
                    <a:pt x="1674151" y="697267"/>
                  </a:lnTo>
                  <a:lnTo>
                    <a:pt x="1677648" y="690597"/>
                  </a:lnTo>
                  <a:lnTo>
                    <a:pt x="1680828" y="683609"/>
                  </a:lnTo>
                  <a:lnTo>
                    <a:pt x="1684962" y="677256"/>
                  </a:lnTo>
                  <a:lnTo>
                    <a:pt x="1689096" y="670903"/>
                  </a:lnTo>
                  <a:lnTo>
                    <a:pt x="1693230" y="665186"/>
                  </a:lnTo>
                  <a:lnTo>
                    <a:pt x="1698000" y="659151"/>
                  </a:lnTo>
                  <a:lnTo>
                    <a:pt x="1702770" y="654068"/>
                  </a:lnTo>
                  <a:lnTo>
                    <a:pt x="1707540" y="648986"/>
                  </a:lnTo>
                  <a:lnTo>
                    <a:pt x="1712627" y="643904"/>
                  </a:lnTo>
                  <a:lnTo>
                    <a:pt x="1718351" y="639457"/>
                  </a:lnTo>
                  <a:lnTo>
                    <a:pt x="1723757" y="635010"/>
                  </a:lnTo>
                  <a:lnTo>
                    <a:pt x="1729163" y="631198"/>
                  </a:lnTo>
                  <a:lnTo>
                    <a:pt x="1735205" y="627387"/>
                  </a:lnTo>
                  <a:lnTo>
                    <a:pt x="1741565" y="624210"/>
                  </a:lnTo>
                  <a:lnTo>
                    <a:pt x="1747288" y="621352"/>
                  </a:lnTo>
                  <a:lnTo>
                    <a:pt x="1753966" y="618810"/>
                  </a:lnTo>
                  <a:lnTo>
                    <a:pt x="1760326" y="616587"/>
                  </a:lnTo>
                  <a:lnTo>
                    <a:pt x="1767004" y="614681"/>
                  </a:lnTo>
                  <a:lnTo>
                    <a:pt x="1773682" y="613093"/>
                  </a:lnTo>
                  <a:lnTo>
                    <a:pt x="1780677" y="612140"/>
                  </a:lnTo>
                  <a:lnTo>
                    <a:pt x="1787673" y="611187"/>
                  </a:lnTo>
                  <a:close/>
                  <a:moveTo>
                    <a:pt x="630238" y="565150"/>
                  </a:moveTo>
                  <a:lnTo>
                    <a:pt x="639136" y="565468"/>
                  </a:lnTo>
                  <a:lnTo>
                    <a:pt x="647397" y="566420"/>
                  </a:lnTo>
                  <a:lnTo>
                    <a:pt x="655977" y="567372"/>
                  </a:lnTo>
                  <a:lnTo>
                    <a:pt x="664557" y="569276"/>
                  </a:lnTo>
                  <a:lnTo>
                    <a:pt x="672501" y="571498"/>
                  </a:lnTo>
                  <a:lnTo>
                    <a:pt x="680762" y="574354"/>
                  </a:lnTo>
                  <a:lnTo>
                    <a:pt x="689024" y="577211"/>
                  </a:lnTo>
                  <a:lnTo>
                    <a:pt x="696333" y="581020"/>
                  </a:lnTo>
                  <a:lnTo>
                    <a:pt x="703959" y="585463"/>
                  </a:lnTo>
                  <a:lnTo>
                    <a:pt x="711268" y="589907"/>
                  </a:lnTo>
                  <a:lnTo>
                    <a:pt x="718258" y="594667"/>
                  </a:lnTo>
                  <a:lnTo>
                    <a:pt x="725249" y="600063"/>
                  </a:lnTo>
                  <a:lnTo>
                    <a:pt x="731922" y="605776"/>
                  </a:lnTo>
                  <a:lnTo>
                    <a:pt x="738278" y="611489"/>
                  </a:lnTo>
                  <a:lnTo>
                    <a:pt x="744633" y="618154"/>
                  </a:lnTo>
                  <a:lnTo>
                    <a:pt x="750353" y="624820"/>
                  </a:lnTo>
                  <a:lnTo>
                    <a:pt x="756072" y="632437"/>
                  </a:lnTo>
                  <a:lnTo>
                    <a:pt x="761474" y="639737"/>
                  </a:lnTo>
                  <a:lnTo>
                    <a:pt x="766241" y="647354"/>
                  </a:lnTo>
                  <a:lnTo>
                    <a:pt x="771007" y="655289"/>
                  </a:lnTo>
                  <a:lnTo>
                    <a:pt x="775456" y="663541"/>
                  </a:lnTo>
                  <a:lnTo>
                    <a:pt x="779587" y="672111"/>
                  </a:lnTo>
                  <a:lnTo>
                    <a:pt x="783400" y="680998"/>
                  </a:lnTo>
                  <a:lnTo>
                    <a:pt x="786895" y="690202"/>
                  </a:lnTo>
                  <a:lnTo>
                    <a:pt x="790073" y="699406"/>
                  </a:lnTo>
                  <a:lnTo>
                    <a:pt x="792615" y="708611"/>
                  </a:lnTo>
                  <a:lnTo>
                    <a:pt x="794839" y="718450"/>
                  </a:lnTo>
                  <a:lnTo>
                    <a:pt x="796746" y="728606"/>
                  </a:lnTo>
                  <a:lnTo>
                    <a:pt x="798017" y="738445"/>
                  </a:lnTo>
                  <a:lnTo>
                    <a:pt x="799288" y="748919"/>
                  </a:lnTo>
                  <a:lnTo>
                    <a:pt x="799923" y="759076"/>
                  </a:lnTo>
                  <a:lnTo>
                    <a:pt x="800241" y="769550"/>
                  </a:lnTo>
                  <a:lnTo>
                    <a:pt x="799923" y="777802"/>
                  </a:lnTo>
                  <a:lnTo>
                    <a:pt x="799606" y="786054"/>
                  </a:lnTo>
                  <a:lnTo>
                    <a:pt x="798970" y="793989"/>
                  </a:lnTo>
                  <a:lnTo>
                    <a:pt x="798017" y="801923"/>
                  </a:lnTo>
                  <a:lnTo>
                    <a:pt x="797064" y="809541"/>
                  </a:lnTo>
                  <a:lnTo>
                    <a:pt x="795475" y="817476"/>
                  </a:lnTo>
                  <a:lnTo>
                    <a:pt x="793568" y="825093"/>
                  </a:lnTo>
                  <a:lnTo>
                    <a:pt x="791979" y="832710"/>
                  </a:lnTo>
                  <a:lnTo>
                    <a:pt x="789755" y="840328"/>
                  </a:lnTo>
                  <a:lnTo>
                    <a:pt x="787531" y="847310"/>
                  </a:lnTo>
                  <a:lnTo>
                    <a:pt x="784671" y="854293"/>
                  </a:lnTo>
                  <a:lnTo>
                    <a:pt x="781811" y="861276"/>
                  </a:lnTo>
                  <a:lnTo>
                    <a:pt x="778951" y="868258"/>
                  </a:lnTo>
                  <a:lnTo>
                    <a:pt x="775456" y="874923"/>
                  </a:lnTo>
                  <a:lnTo>
                    <a:pt x="772278" y="880954"/>
                  </a:lnTo>
                  <a:lnTo>
                    <a:pt x="768465" y="887619"/>
                  </a:lnTo>
                  <a:lnTo>
                    <a:pt x="764970" y="893649"/>
                  </a:lnTo>
                  <a:lnTo>
                    <a:pt x="760839" y="899680"/>
                  </a:lnTo>
                  <a:lnTo>
                    <a:pt x="756708" y="905393"/>
                  </a:lnTo>
                  <a:lnTo>
                    <a:pt x="752259" y="911106"/>
                  </a:lnTo>
                  <a:lnTo>
                    <a:pt x="747810" y="916501"/>
                  </a:lnTo>
                  <a:lnTo>
                    <a:pt x="743044" y="921580"/>
                  </a:lnTo>
                  <a:lnTo>
                    <a:pt x="738278" y="926341"/>
                  </a:lnTo>
                  <a:lnTo>
                    <a:pt x="733193" y="931101"/>
                  </a:lnTo>
                  <a:lnTo>
                    <a:pt x="728109" y="936180"/>
                  </a:lnTo>
                  <a:lnTo>
                    <a:pt x="722707" y="939988"/>
                  </a:lnTo>
                  <a:lnTo>
                    <a:pt x="717305" y="944114"/>
                  </a:lnTo>
                  <a:lnTo>
                    <a:pt x="711903" y="948241"/>
                  </a:lnTo>
                  <a:lnTo>
                    <a:pt x="706183" y="951414"/>
                  </a:lnTo>
                  <a:lnTo>
                    <a:pt x="700464" y="954906"/>
                  </a:lnTo>
                  <a:lnTo>
                    <a:pt x="694426" y="958080"/>
                  </a:lnTo>
                  <a:lnTo>
                    <a:pt x="688071" y="960619"/>
                  </a:lnTo>
                  <a:lnTo>
                    <a:pt x="688071" y="1044727"/>
                  </a:lnTo>
                  <a:lnTo>
                    <a:pt x="703641" y="1047266"/>
                  </a:lnTo>
                  <a:lnTo>
                    <a:pt x="718894" y="1050440"/>
                  </a:lnTo>
                  <a:lnTo>
                    <a:pt x="733829" y="1053614"/>
                  </a:lnTo>
                  <a:lnTo>
                    <a:pt x="748764" y="1057740"/>
                  </a:lnTo>
                  <a:lnTo>
                    <a:pt x="763063" y="1062184"/>
                  </a:lnTo>
                  <a:lnTo>
                    <a:pt x="777045" y="1066945"/>
                  </a:lnTo>
                  <a:lnTo>
                    <a:pt x="791026" y="1072340"/>
                  </a:lnTo>
                  <a:lnTo>
                    <a:pt x="804690" y="1078371"/>
                  </a:lnTo>
                  <a:lnTo>
                    <a:pt x="818036" y="1085036"/>
                  </a:lnTo>
                  <a:lnTo>
                    <a:pt x="831064" y="1091701"/>
                  </a:lnTo>
                  <a:lnTo>
                    <a:pt x="843775" y="1099001"/>
                  </a:lnTo>
                  <a:lnTo>
                    <a:pt x="856167" y="1106618"/>
                  </a:lnTo>
                  <a:lnTo>
                    <a:pt x="867925" y="1114871"/>
                  </a:lnTo>
                  <a:lnTo>
                    <a:pt x="879682" y="1123440"/>
                  </a:lnTo>
                  <a:lnTo>
                    <a:pt x="890804" y="1132010"/>
                  </a:lnTo>
                  <a:lnTo>
                    <a:pt x="901925" y="1141214"/>
                  </a:lnTo>
                  <a:lnTo>
                    <a:pt x="912094" y="1151370"/>
                  </a:lnTo>
                  <a:lnTo>
                    <a:pt x="921944" y="1161210"/>
                  </a:lnTo>
                  <a:lnTo>
                    <a:pt x="931795" y="1171683"/>
                  </a:lnTo>
                  <a:lnTo>
                    <a:pt x="940692" y="1182157"/>
                  </a:lnTo>
                  <a:lnTo>
                    <a:pt x="949272" y="1193266"/>
                  </a:lnTo>
                  <a:lnTo>
                    <a:pt x="957534" y="1204692"/>
                  </a:lnTo>
                  <a:lnTo>
                    <a:pt x="965160" y="1216118"/>
                  </a:lnTo>
                  <a:lnTo>
                    <a:pt x="972151" y="1227862"/>
                  </a:lnTo>
                  <a:lnTo>
                    <a:pt x="979142" y="1240557"/>
                  </a:lnTo>
                  <a:lnTo>
                    <a:pt x="985179" y="1252618"/>
                  </a:lnTo>
                  <a:lnTo>
                    <a:pt x="991217" y="1265631"/>
                  </a:lnTo>
                  <a:lnTo>
                    <a:pt x="995983" y="1278327"/>
                  </a:lnTo>
                  <a:lnTo>
                    <a:pt x="1000749" y="1291657"/>
                  </a:lnTo>
                  <a:lnTo>
                    <a:pt x="1004880" y="1304988"/>
                  </a:lnTo>
                  <a:lnTo>
                    <a:pt x="1008058" y="1318635"/>
                  </a:lnTo>
                  <a:lnTo>
                    <a:pt x="1010600" y="1332600"/>
                  </a:lnTo>
                  <a:lnTo>
                    <a:pt x="1014413" y="1484313"/>
                  </a:lnTo>
                  <a:lnTo>
                    <a:pt x="246063" y="1484313"/>
                  </a:lnTo>
                  <a:lnTo>
                    <a:pt x="249876" y="1332600"/>
                  </a:lnTo>
                  <a:lnTo>
                    <a:pt x="252419" y="1318635"/>
                  </a:lnTo>
                  <a:lnTo>
                    <a:pt x="255596" y="1304988"/>
                  </a:lnTo>
                  <a:lnTo>
                    <a:pt x="259727" y="1291657"/>
                  </a:lnTo>
                  <a:lnTo>
                    <a:pt x="264176" y="1278327"/>
                  </a:lnTo>
                  <a:lnTo>
                    <a:pt x="269260" y="1265631"/>
                  </a:lnTo>
                  <a:lnTo>
                    <a:pt x="275297" y="1252618"/>
                  </a:lnTo>
                  <a:lnTo>
                    <a:pt x="281017" y="1240557"/>
                  </a:lnTo>
                  <a:lnTo>
                    <a:pt x="288008" y="1227862"/>
                  </a:lnTo>
                  <a:lnTo>
                    <a:pt x="294999" y="1216118"/>
                  </a:lnTo>
                  <a:lnTo>
                    <a:pt x="302943" y="1204692"/>
                  </a:lnTo>
                  <a:lnTo>
                    <a:pt x="310887" y="1193266"/>
                  </a:lnTo>
                  <a:lnTo>
                    <a:pt x="319784" y="1182157"/>
                  </a:lnTo>
                  <a:lnTo>
                    <a:pt x="328682" y="1171683"/>
                  </a:lnTo>
                  <a:lnTo>
                    <a:pt x="338214" y="1161210"/>
                  </a:lnTo>
                  <a:lnTo>
                    <a:pt x="348383" y="1151370"/>
                  </a:lnTo>
                  <a:lnTo>
                    <a:pt x="358869" y="1141214"/>
                  </a:lnTo>
                  <a:lnTo>
                    <a:pt x="369673" y="1132010"/>
                  </a:lnTo>
                  <a:lnTo>
                    <a:pt x="380795" y="1123440"/>
                  </a:lnTo>
                  <a:lnTo>
                    <a:pt x="392552" y="1114871"/>
                  </a:lnTo>
                  <a:lnTo>
                    <a:pt x="404309" y="1106618"/>
                  </a:lnTo>
                  <a:lnTo>
                    <a:pt x="417020" y="1099001"/>
                  </a:lnTo>
                  <a:lnTo>
                    <a:pt x="429412" y="1091701"/>
                  </a:lnTo>
                  <a:lnTo>
                    <a:pt x="442441" y="1085036"/>
                  </a:lnTo>
                  <a:lnTo>
                    <a:pt x="455787" y="1078371"/>
                  </a:lnTo>
                  <a:lnTo>
                    <a:pt x="469450" y="1072340"/>
                  </a:lnTo>
                  <a:lnTo>
                    <a:pt x="483432" y="1066945"/>
                  </a:lnTo>
                  <a:lnTo>
                    <a:pt x="497413" y="1062184"/>
                  </a:lnTo>
                  <a:lnTo>
                    <a:pt x="511713" y="1057740"/>
                  </a:lnTo>
                  <a:lnTo>
                    <a:pt x="526648" y="1053614"/>
                  </a:lnTo>
                  <a:lnTo>
                    <a:pt x="541582" y="1050440"/>
                  </a:lnTo>
                  <a:lnTo>
                    <a:pt x="556835" y="1047266"/>
                  </a:lnTo>
                  <a:lnTo>
                    <a:pt x="571770" y="1044727"/>
                  </a:lnTo>
                  <a:lnTo>
                    <a:pt x="571770" y="960619"/>
                  </a:lnTo>
                  <a:lnTo>
                    <a:pt x="566050" y="958080"/>
                  </a:lnTo>
                  <a:lnTo>
                    <a:pt x="560013" y="954906"/>
                  </a:lnTo>
                  <a:lnTo>
                    <a:pt x="554293" y="951414"/>
                  </a:lnTo>
                  <a:lnTo>
                    <a:pt x="548573" y="948241"/>
                  </a:lnTo>
                  <a:lnTo>
                    <a:pt x="543171" y="944114"/>
                  </a:lnTo>
                  <a:lnTo>
                    <a:pt x="537452" y="939988"/>
                  </a:lnTo>
                  <a:lnTo>
                    <a:pt x="532367" y="935545"/>
                  </a:lnTo>
                  <a:lnTo>
                    <a:pt x="527283" y="931101"/>
                  </a:lnTo>
                  <a:lnTo>
                    <a:pt x="522199" y="926341"/>
                  </a:lnTo>
                  <a:lnTo>
                    <a:pt x="517433" y="921580"/>
                  </a:lnTo>
                  <a:lnTo>
                    <a:pt x="512348" y="916501"/>
                  </a:lnTo>
                  <a:lnTo>
                    <a:pt x="507900" y="911106"/>
                  </a:lnTo>
                  <a:lnTo>
                    <a:pt x="503769" y="905393"/>
                  </a:lnTo>
                  <a:lnTo>
                    <a:pt x="499638" y="899680"/>
                  </a:lnTo>
                  <a:lnTo>
                    <a:pt x="495507" y="893649"/>
                  </a:lnTo>
                  <a:lnTo>
                    <a:pt x="491694" y="887302"/>
                  </a:lnTo>
                  <a:lnTo>
                    <a:pt x="488198" y="880954"/>
                  </a:lnTo>
                  <a:lnTo>
                    <a:pt x="484385" y="874923"/>
                  </a:lnTo>
                  <a:lnTo>
                    <a:pt x="481525" y="868258"/>
                  </a:lnTo>
                  <a:lnTo>
                    <a:pt x="478665" y="861276"/>
                  </a:lnTo>
                  <a:lnTo>
                    <a:pt x="475488" y="854293"/>
                  </a:lnTo>
                  <a:lnTo>
                    <a:pt x="472946" y="847310"/>
                  </a:lnTo>
                  <a:lnTo>
                    <a:pt x="470404" y="839693"/>
                  </a:lnTo>
                  <a:lnTo>
                    <a:pt x="468497" y="832393"/>
                  </a:lnTo>
                  <a:lnTo>
                    <a:pt x="466273" y="825093"/>
                  </a:lnTo>
                  <a:lnTo>
                    <a:pt x="465002" y="817476"/>
                  </a:lnTo>
                  <a:lnTo>
                    <a:pt x="463413" y="809541"/>
                  </a:lnTo>
                  <a:lnTo>
                    <a:pt x="462142" y="801923"/>
                  </a:lnTo>
                  <a:lnTo>
                    <a:pt x="461189" y="793989"/>
                  </a:lnTo>
                  <a:lnTo>
                    <a:pt x="460871" y="786054"/>
                  </a:lnTo>
                  <a:lnTo>
                    <a:pt x="460235" y="777802"/>
                  </a:lnTo>
                  <a:lnTo>
                    <a:pt x="460235" y="769550"/>
                  </a:lnTo>
                  <a:lnTo>
                    <a:pt x="460553" y="759076"/>
                  </a:lnTo>
                  <a:lnTo>
                    <a:pt x="460871" y="748919"/>
                  </a:lnTo>
                  <a:lnTo>
                    <a:pt x="461824" y="738445"/>
                  </a:lnTo>
                  <a:lnTo>
                    <a:pt x="463413" y="728606"/>
                  </a:lnTo>
                  <a:lnTo>
                    <a:pt x="465637" y="718450"/>
                  </a:lnTo>
                  <a:lnTo>
                    <a:pt x="467862" y="708611"/>
                  </a:lnTo>
                  <a:lnTo>
                    <a:pt x="470404" y="699406"/>
                  </a:lnTo>
                  <a:lnTo>
                    <a:pt x="473264" y="690202"/>
                  </a:lnTo>
                  <a:lnTo>
                    <a:pt x="477077" y="680998"/>
                  </a:lnTo>
                  <a:lnTo>
                    <a:pt x="480890" y="672111"/>
                  </a:lnTo>
                  <a:lnTo>
                    <a:pt x="484703" y="663541"/>
                  </a:lnTo>
                  <a:lnTo>
                    <a:pt x="489152" y="655289"/>
                  </a:lnTo>
                  <a:lnTo>
                    <a:pt x="493918" y="647354"/>
                  </a:lnTo>
                  <a:lnTo>
                    <a:pt x="498685" y="639737"/>
                  </a:lnTo>
                  <a:lnTo>
                    <a:pt x="504404" y="632437"/>
                  </a:lnTo>
                  <a:lnTo>
                    <a:pt x="509806" y="624820"/>
                  </a:lnTo>
                  <a:lnTo>
                    <a:pt x="515844" y="618154"/>
                  </a:lnTo>
                  <a:lnTo>
                    <a:pt x="522199" y="611489"/>
                  </a:lnTo>
                  <a:lnTo>
                    <a:pt x="528236" y="605776"/>
                  </a:lnTo>
                  <a:lnTo>
                    <a:pt x="534909" y="600063"/>
                  </a:lnTo>
                  <a:lnTo>
                    <a:pt x="541900" y="594667"/>
                  </a:lnTo>
                  <a:lnTo>
                    <a:pt x="548891" y="589907"/>
                  </a:lnTo>
                  <a:lnTo>
                    <a:pt x="556517" y="585463"/>
                  </a:lnTo>
                  <a:lnTo>
                    <a:pt x="564144" y="581020"/>
                  </a:lnTo>
                  <a:lnTo>
                    <a:pt x="571770" y="577211"/>
                  </a:lnTo>
                  <a:lnTo>
                    <a:pt x="579714" y="574354"/>
                  </a:lnTo>
                  <a:lnTo>
                    <a:pt x="587658" y="571498"/>
                  </a:lnTo>
                  <a:lnTo>
                    <a:pt x="595920" y="569276"/>
                  </a:lnTo>
                  <a:lnTo>
                    <a:pt x="604499" y="567372"/>
                  </a:lnTo>
                  <a:lnTo>
                    <a:pt x="612761" y="566420"/>
                  </a:lnTo>
                  <a:lnTo>
                    <a:pt x="621659" y="565468"/>
                  </a:lnTo>
                  <a:lnTo>
                    <a:pt x="630238" y="565150"/>
                  </a:lnTo>
                  <a:close/>
                  <a:moveTo>
                    <a:pt x="181836" y="158167"/>
                  </a:moveTo>
                  <a:lnTo>
                    <a:pt x="178980" y="158484"/>
                  </a:lnTo>
                  <a:lnTo>
                    <a:pt x="176441" y="159119"/>
                  </a:lnTo>
                  <a:lnTo>
                    <a:pt x="173902" y="160390"/>
                  </a:lnTo>
                  <a:lnTo>
                    <a:pt x="171681" y="161343"/>
                  </a:lnTo>
                  <a:lnTo>
                    <a:pt x="169459" y="162613"/>
                  </a:lnTo>
                  <a:lnTo>
                    <a:pt x="167238" y="163884"/>
                  </a:lnTo>
                  <a:lnTo>
                    <a:pt x="165651" y="165789"/>
                  </a:lnTo>
                  <a:lnTo>
                    <a:pt x="164065" y="167695"/>
                  </a:lnTo>
                  <a:lnTo>
                    <a:pt x="162478" y="169918"/>
                  </a:lnTo>
                  <a:lnTo>
                    <a:pt x="161209" y="171824"/>
                  </a:lnTo>
                  <a:lnTo>
                    <a:pt x="159939" y="174364"/>
                  </a:lnTo>
                  <a:lnTo>
                    <a:pt x="159305" y="176588"/>
                  </a:lnTo>
                  <a:lnTo>
                    <a:pt x="158352" y="179128"/>
                  </a:lnTo>
                  <a:lnTo>
                    <a:pt x="158035" y="181669"/>
                  </a:lnTo>
                  <a:lnTo>
                    <a:pt x="157718" y="184210"/>
                  </a:lnTo>
                  <a:lnTo>
                    <a:pt x="157718" y="1440334"/>
                  </a:lnTo>
                  <a:lnTo>
                    <a:pt x="158352" y="1447639"/>
                  </a:lnTo>
                  <a:lnTo>
                    <a:pt x="159622" y="1454944"/>
                  </a:lnTo>
                  <a:lnTo>
                    <a:pt x="161526" y="1463202"/>
                  </a:lnTo>
                  <a:lnTo>
                    <a:pt x="164065" y="1471142"/>
                  </a:lnTo>
                  <a:lnTo>
                    <a:pt x="167238" y="1479717"/>
                  </a:lnTo>
                  <a:lnTo>
                    <a:pt x="171363" y="1488610"/>
                  </a:lnTo>
                  <a:lnTo>
                    <a:pt x="175806" y="1497185"/>
                  </a:lnTo>
                  <a:lnTo>
                    <a:pt x="181201" y="1506078"/>
                  </a:lnTo>
                  <a:lnTo>
                    <a:pt x="187230" y="1514336"/>
                  </a:lnTo>
                  <a:lnTo>
                    <a:pt x="193577" y="1522594"/>
                  </a:lnTo>
                  <a:lnTo>
                    <a:pt x="200876" y="1530534"/>
                  </a:lnTo>
                  <a:lnTo>
                    <a:pt x="208492" y="1538156"/>
                  </a:lnTo>
                  <a:lnTo>
                    <a:pt x="216743" y="1545143"/>
                  </a:lnTo>
                  <a:lnTo>
                    <a:pt x="225629" y="1551178"/>
                  </a:lnTo>
                  <a:lnTo>
                    <a:pt x="230389" y="1554354"/>
                  </a:lnTo>
                  <a:lnTo>
                    <a:pt x="235149" y="1557212"/>
                  </a:lnTo>
                  <a:lnTo>
                    <a:pt x="239909" y="1559753"/>
                  </a:lnTo>
                  <a:lnTo>
                    <a:pt x="244669" y="1561976"/>
                  </a:lnTo>
                  <a:lnTo>
                    <a:pt x="1018979" y="1561976"/>
                  </a:lnTo>
                  <a:lnTo>
                    <a:pt x="1018979" y="1559436"/>
                  </a:lnTo>
                  <a:lnTo>
                    <a:pt x="1028182" y="1554354"/>
                  </a:lnTo>
                  <a:lnTo>
                    <a:pt x="1037068" y="1548637"/>
                  </a:lnTo>
                  <a:lnTo>
                    <a:pt x="1045636" y="1542603"/>
                  </a:lnTo>
                  <a:lnTo>
                    <a:pt x="1053252" y="1535298"/>
                  </a:lnTo>
                  <a:lnTo>
                    <a:pt x="1060551" y="1527993"/>
                  </a:lnTo>
                  <a:lnTo>
                    <a:pt x="1067532" y="1520370"/>
                  </a:lnTo>
                  <a:lnTo>
                    <a:pt x="1073879" y="1512113"/>
                  </a:lnTo>
                  <a:lnTo>
                    <a:pt x="1079908" y="1504173"/>
                  </a:lnTo>
                  <a:lnTo>
                    <a:pt x="1084986" y="1495597"/>
                  </a:lnTo>
                  <a:lnTo>
                    <a:pt x="1089429" y="1487022"/>
                  </a:lnTo>
                  <a:lnTo>
                    <a:pt x="1093554" y="1479082"/>
                  </a:lnTo>
                  <a:lnTo>
                    <a:pt x="1096728" y="1470507"/>
                  </a:lnTo>
                  <a:lnTo>
                    <a:pt x="1099266" y="1462884"/>
                  </a:lnTo>
                  <a:lnTo>
                    <a:pt x="1101170" y="1454626"/>
                  </a:lnTo>
                  <a:lnTo>
                    <a:pt x="1102122" y="1447321"/>
                  </a:lnTo>
                  <a:lnTo>
                    <a:pt x="1102757" y="1440334"/>
                  </a:lnTo>
                  <a:lnTo>
                    <a:pt x="1102757" y="184210"/>
                  </a:lnTo>
                  <a:lnTo>
                    <a:pt x="1102122" y="181669"/>
                  </a:lnTo>
                  <a:lnTo>
                    <a:pt x="1101805" y="179128"/>
                  </a:lnTo>
                  <a:lnTo>
                    <a:pt x="1101170" y="176588"/>
                  </a:lnTo>
                  <a:lnTo>
                    <a:pt x="1100536" y="174364"/>
                  </a:lnTo>
                  <a:lnTo>
                    <a:pt x="1099266" y="171824"/>
                  </a:lnTo>
                  <a:lnTo>
                    <a:pt x="1097997" y="169918"/>
                  </a:lnTo>
                  <a:lnTo>
                    <a:pt x="1096410" y="167695"/>
                  </a:lnTo>
                  <a:lnTo>
                    <a:pt x="1094824" y="165789"/>
                  </a:lnTo>
                  <a:lnTo>
                    <a:pt x="1092919" y="163884"/>
                  </a:lnTo>
                  <a:lnTo>
                    <a:pt x="1090698" y="162613"/>
                  </a:lnTo>
                  <a:lnTo>
                    <a:pt x="1088794" y="161343"/>
                  </a:lnTo>
                  <a:lnTo>
                    <a:pt x="1086573" y="160390"/>
                  </a:lnTo>
                  <a:lnTo>
                    <a:pt x="1083716" y="159119"/>
                  </a:lnTo>
                  <a:lnTo>
                    <a:pt x="1081178" y="158484"/>
                  </a:lnTo>
                  <a:lnTo>
                    <a:pt x="1078639" y="158167"/>
                  </a:lnTo>
                  <a:lnTo>
                    <a:pt x="1076100" y="158167"/>
                  </a:lnTo>
                  <a:lnTo>
                    <a:pt x="184374" y="158167"/>
                  </a:lnTo>
                  <a:lnTo>
                    <a:pt x="181836" y="158167"/>
                  </a:lnTo>
                  <a:close/>
                  <a:moveTo>
                    <a:pt x="1414463" y="157162"/>
                  </a:moveTo>
                  <a:lnTo>
                    <a:pt x="2153497" y="157162"/>
                  </a:lnTo>
                  <a:lnTo>
                    <a:pt x="2161123" y="157162"/>
                  </a:lnTo>
                  <a:lnTo>
                    <a:pt x="2169066" y="158114"/>
                  </a:lnTo>
                  <a:lnTo>
                    <a:pt x="2176374" y="158749"/>
                  </a:lnTo>
                  <a:lnTo>
                    <a:pt x="2183364" y="160337"/>
                  </a:lnTo>
                  <a:lnTo>
                    <a:pt x="2190671" y="161924"/>
                  </a:lnTo>
                  <a:lnTo>
                    <a:pt x="2197661" y="163829"/>
                  </a:lnTo>
                  <a:lnTo>
                    <a:pt x="2204651" y="166052"/>
                  </a:lnTo>
                  <a:lnTo>
                    <a:pt x="2211324" y="168909"/>
                  </a:lnTo>
                  <a:lnTo>
                    <a:pt x="2217996" y="172084"/>
                  </a:lnTo>
                  <a:lnTo>
                    <a:pt x="2224350" y="174942"/>
                  </a:lnTo>
                  <a:lnTo>
                    <a:pt x="2230387" y="178752"/>
                  </a:lnTo>
                  <a:lnTo>
                    <a:pt x="2236424" y="182562"/>
                  </a:lnTo>
                  <a:lnTo>
                    <a:pt x="2242461" y="186689"/>
                  </a:lnTo>
                  <a:lnTo>
                    <a:pt x="2247862" y="191134"/>
                  </a:lnTo>
                  <a:lnTo>
                    <a:pt x="2253264" y="195579"/>
                  </a:lnTo>
                  <a:lnTo>
                    <a:pt x="2258665" y="200659"/>
                  </a:lnTo>
                  <a:lnTo>
                    <a:pt x="2263431" y="206057"/>
                  </a:lnTo>
                  <a:lnTo>
                    <a:pt x="2268197" y="211137"/>
                  </a:lnTo>
                  <a:lnTo>
                    <a:pt x="2272645" y="216852"/>
                  </a:lnTo>
                  <a:lnTo>
                    <a:pt x="2276776" y="222567"/>
                  </a:lnTo>
                  <a:lnTo>
                    <a:pt x="2280270" y="228917"/>
                  </a:lnTo>
                  <a:lnTo>
                    <a:pt x="2284083" y="234949"/>
                  </a:lnTo>
                  <a:lnTo>
                    <a:pt x="2287261" y="241299"/>
                  </a:lnTo>
                  <a:lnTo>
                    <a:pt x="2290438" y="247967"/>
                  </a:lnTo>
                  <a:lnTo>
                    <a:pt x="2292980" y="254634"/>
                  </a:lnTo>
                  <a:lnTo>
                    <a:pt x="2295204" y="261619"/>
                  </a:lnTo>
                  <a:lnTo>
                    <a:pt x="2297428" y="268604"/>
                  </a:lnTo>
                  <a:lnTo>
                    <a:pt x="2298699" y="275589"/>
                  </a:lnTo>
                  <a:lnTo>
                    <a:pt x="2300287" y="282892"/>
                  </a:lnTo>
                  <a:lnTo>
                    <a:pt x="2300923" y="290512"/>
                  </a:lnTo>
                  <a:lnTo>
                    <a:pt x="2301876" y="297814"/>
                  </a:lnTo>
                  <a:lnTo>
                    <a:pt x="2301876" y="305434"/>
                  </a:lnTo>
                  <a:lnTo>
                    <a:pt x="2301876" y="1484630"/>
                  </a:lnTo>
                  <a:lnTo>
                    <a:pt x="2301876" y="1497013"/>
                  </a:lnTo>
                  <a:lnTo>
                    <a:pt x="2300923" y="1509078"/>
                  </a:lnTo>
                  <a:lnTo>
                    <a:pt x="2299652" y="1521143"/>
                  </a:lnTo>
                  <a:lnTo>
                    <a:pt x="2298063" y="1533208"/>
                  </a:lnTo>
                  <a:lnTo>
                    <a:pt x="2295839" y="1544638"/>
                  </a:lnTo>
                  <a:lnTo>
                    <a:pt x="2292980" y="1555433"/>
                  </a:lnTo>
                  <a:lnTo>
                    <a:pt x="2289802" y="1566545"/>
                  </a:lnTo>
                  <a:lnTo>
                    <a:pt x="2285990" y="1577340"/>
                  </a:lnTo>
                  <a:lnTo>
                    <a:pt x="2281859" y="1587500"/>
                  </a:lnTo>
                  <a:lnTo>
                    <a:pt x="2277093" y="1597660"/>
                  </a:lnTo>
                  <a:lnTo>
                    <a:pt x="2271374" y="1607503"/>
                  </a:lnTo>
                  <a:lnTo>
                    <a:pt x="2265655" y="1616710"/>
                  </a:lnTo>
                  <a:lnTo>
                    <a:pt x="2259300" y="1625918"/>
                  </a:lnTo>
                  <a:lnTo>
                    <a:pt x="2252310" y="1634808"/>
                  </a:lnTo>
                  <a:lnTo>
                    <a:pt x="2244685" y="1643063"/>
                  </a:lnTo>
                  <a:lnTo>
                    <a:pt x="2236424" y="1651000"/>
                  </a:lnTo>
                  <a:lnTo>
                    <a:pt x="2227846" y="1658938"/>
                  </a:lnTo>
                  <a:lnTo>
                    <a:pt x="2218631" y="1665923"/>
                  </a:lnTo>
                  <a:lnTo>
                    <a:pt x="2208782" y="1672908"/>
                  </a:lnTo>
                  <a:lnTo>
                    <a:pt x="2198297" y="1678940"/>
                  </a:lnTo>
                  <a:lnTo>
                    <a:pt x="2187494" y="1684973"/>
                  </a:lnTo>
                  <a:lnTo>
                    <a:pt x="2176056" y="1690370"/>
                  </a:lnTo>
                  <a:lnTo>
                    <a:pt x="2163664" y="1695450"/>
                  </a:lnTo>
                  <a:lnTo>
                    <a:pt x="2150955" y="1700213"/>
                  </a:lnTo>
                  <a:lnTo>
                    <a:pt x="2137611" y="1704023"/>
                  </a:lnTo>
                  <a:lnTo>
                    <a:pt x="2123631" y="1707515"/>
                  </a:lnTo>
                  <a:lnTo>
                    <a:pt x="2108698" y="1710373"/>
                  </a:lnTo>
                  <a:lnTo>
                    <a:pt x="2093764" y="1712913"/>
                  </a:lnTo>
                  <a:lnTo>
                    <a:pt x="2077878" y="1715135"/>
                  </a:lnTo>
                  <a:lnTo>
                    <a:pt x="2061038" y="1716405"/>
                  </a:lnTo>
                  <a:lnTo>
                    <a:pt x="2044199" y="1717358"/>
                  </a:lnTo>
                  <a:lnTo>
                    <a:pt x="2026406" y="1717675"/>
                  </a:lnTo>
                  <a:lnTo>
                    <a:pt x="1563159" y="1717675"/>
                  </a:lnTo>
                  <a:lnTo>
                    <a:pt x="1551721" y="1717358"/>
                  </a:lnTo>
                  <a:lnTo>
                    <a:pt x="1540601" y="1716723"/>
                  </a:lnTo>
                  <a:lnTo>
                    <a:pt x="1529163" y="1715453"/>
                  </a:lnTo>
                  <a:lnTo>
                    <a:pt x="1518042" y="1714500"/>
                  </a:lnTo>
                  <a:lnTo>
                    <a:pt x="1506922" y="1712913"/>
                  </a:lnTo>
                  <a:lnTo>
                    <a:pt x="1495801" y="1710690"/>
                  </a:lnTo>
                  <a:lnTo>
                    <a:pt x="1485634" y="1709103"/>
                  </a:lnTo>
                  <a:lnTo>
                    <a:pt x="1475149" y="1706880"/>
                  </a:lnTo>
                  <a:lnTo>
                    <a:pt x="1456085" y="1701800"/>
                  </a:lnTo>
                  <a:lnTo>
                    <a:pt x="1439246" y="1697038"/>
                  </a:lnTo>
                  <a:lnTo>
                    <a:pt x="1424948" y="1692593"/>
                  </a:lnTo>
                  <a:lnTo>
                    <a:pt x="1414463" y="1688783"/>
                  </a:lnTo>
                  <a:lnTo>
                    <a:pt x="1414463" y="1342708"/>
                  </a:lnTo>
                  <a:lnTo>
                    <a:pt x="1416687" y="1347470"/>
                  </a:lnTo>
                  <a:lnTo>
                    <a:pt x="1419229" y="1352233"/>
                  </a:lnTo>
                  <a:lnTo>
                    <a:pt x="1422088" y="1357630"/>
                  </a:lnTo>
                  <a:lnTo>
                    <a:pt x="1425583" y="1362393"/>
                  </a:lnTo>
                  <a:lnTo>
                    <a:pt x="1429078" y="1367473"/>
                  </a:lnTo>
                  <a:lnTo>
                    <a:pt x="1433209" y="1372235"/>
                  </a:lnTo>
                  <a:lnTo>
                    <a:pt x="1437657" y="1376998"/>
                  </a:lnTo>
                  <a:lnTo>
                    <a:pt x="1442105" y="1381760"/>
                  </a:lnTo>
                  <a:lnTo>
                    <a:pt x="1446871" y="1386523"/>
                  </a:lnTo>
                  <a:lnTo>
                    <a:pt x="1451637" y="1390968"/>
                  </a:lnTo>
                  <a:lnTo>
                    <a:pt x="1456721" y="1395413"/>
                  </a:lnTo>
                  <a:lnTo>
                    <a:pt x="1462440" y="1399540"/>
                  </a:lnTo>
                  <a:lnTo>
                    <a:pt x="1467523" y="1403350"/>
                  </a:lnTo>
                  <a:lnTo>
                    <a:pt x="1472925" y="1406525"/>
                  </a:lnTo>
                  <a:lnTo>
                    <a:pt x="1478644" y="1410018"/>
                  </a:lnTo>
                  <a:lnTo>
                    <a:pt x="1484045" y="1412558"/>
                  </a:lnTo>
                  <a:lnTo>
                    <a:pt x="1484045" y="1413510"/>
                  </a:lnTo>
                  <a:lnTo>
                    <a:pt x="2108062" y="1413510"/>
                  </a:lnTo>
                  <a:lnTo>
                    <a:pt x="2108062" y="1410335"/>
                  </a:lnTo>
                  <a:lnTo>
                    <a:pt x="2115370" y="1406208"/>
                  </a:lnTo>
                  <a:lnTo>
                    <a:pt x="2122360" y="1401763"/>
                  </a:lnTo>
                  <a:lnTo>
                    <a:pt x="2129032" y="1396683"/>
                  </a:lnTo>
                  <a:lnTo>
                    <a:pt x="2135387" y="1390968"/>
                  </a:lnTo>
                  <a:lnTo>
                    <a:pt x="2141106" y="1385253"/>
                  </a:lnTo>
                  <a:lnTo>
                    <a:pt x="2146825" y="1378903"/>
                  </a:lnTo>
                  <a:lnTo>
                    <a:pt x="2151909" y="1372235"/>
                  </a:lnTo>
                  <a:lnTo>
                    <a:pt x="2156357" y="1365568"/>
                  </a:lnTo>
                  <a:lnTo>
                    <a:pt x="2160805" y="1358900"/>
                  </a:lnTo>
                  <a:lnTo>
                    <a:pt x="2163982" y="1352233"/>
                  </a:lnTo>
                  <a:lnTo>
                    <a:pt x="2167477" y="1345883"/>
                  </a:lnTo>
                  <a:lnTo>
                    <a:pt x="2170019" y="1339215"/>
                  </a:lnTo>
                  <a:lnTo>
                    <a:pt x="2172243" y="1332865"/>
                  </a:lnTo>
                  <a:lnTo>
                    <a:pt x="2173832" y="1326515"/>
                  </a:lnTo>
                  <a:lnTo>
                    <a:pt x="2174467" y="1320800"/>
                  </a:lnTo>
                  <a:lnTo>
                    <a:pt x="2174785" y="1315085"/>
                  </a:lnTo>
                  <a:lnTo>
                    <a:pt x="2174785" y="305434"/>
                  </a:lnTo>
                  <a:lnTo>
                    <a:pt x="2174467" y="301307"/>
                  </a:lnTo>
                  <a:lnTo>
                    <a:pt x="2172879" y="297497"/>
                  </a:lnTo>
                  <a:lnTo>
                    <a:pt x="2171290" y="293687"/>
                  </a:lnTo>
                  <a:lnTo>
                    <a:pt x="2168430" y="290829"/>
                  </a:lnTo>
                  <a:lnTo>
                    <a:pt x="2165571" y="288289"/>
                  </a:lnTo>
                  <a:lnTo>
                    <a:pt x="2162076" y="286067"/>
                  </a:lnTo>
                  <a:lnTo>
                    <a:pt x="2157945" y="284797"/>
                  </a:lnTo>
                  <a:lnTo>
                    <a:pt x="2153497" y="284479"/>
                  </a:lnTo>
                  <a:lnTo>
                    <a:pt x="1414463" y="284479"/>
                  </a:lnTo>
                  <a:lnTo>
                    <a:pt x="1414463" y="157162"/>
                  </a:lnTo>
                  <a:close/>
                  <a:moveTo>
                    <a:pt x="184374" y="0"/>
                  </a:moveTo>
                  <a:lnTo>
                    <a:pt x="1076100" y="0"/>
                  </a:lnTo>
                  <a:lnTo>
                    <a:pt x="1085621" y="317"/>
                  </a:lnTo>
                  <a:lnTo>
                    <a:pt x="1094824" y="953"/>
                  </a:lnTo>
                  <a:lnTo>
                    <a:pt x="1104026" y="1905"/>
                  </a:lnTo>
                  <a:lnTo>
                    <a:pt x="1113229" y="3494"/>
                  </a:lnTo>
                  <a:lnTo>
                    <a:pt x="1122115" y="5717"/>
                  </a:lnTo>
                  <a:lnTo>
                    <a:pt x="1131000" y="8258"/>
                  </a:lnTo>
                  <a:lnTo>
                    <a:pt x="1139568" y="11434"/>
                  </a:lnTo>
                  <a:lnTo>
                    <a:pt x="1147502" y="14610"/>
                  </a:lnTo>
                  <a:lnTo>
                    <a:pt x="1156070" y="18421"/>
                  </a:lnTo>
                  <a:lnTo>
                    <a:pt x="1163686" y="22232"/>
                  </a:lnTo>
                  <a:lnTo>
                    <a:pt x="1171620" y="26679"/>
                  </a:lnTo>
                  <a:lnTo>
                    <a:pt x="1178919" y="31443"/>
                  </a:lnTo>
                  <a:lnTo>
                    <a:pt x="1186217" y="36842"/>
                  </a:lnTo>
                  <a:lnTo>
                    <a:pt x="1193199" y="42241"/>
                  </a:lnTo>
                  <a:lnTo>
                    <a:pt x="1199863" y="47640"/>
                  </a:lnTo>
                  <a:lnTo>
                    <a:pt x="1206210" y="53993"/>
                  </a:lnTo>
                  <a:lnTo>
                    <a:pt x="1212557" y="60345"/>
                  </a:lnTo>
                  <a:lnTo>
                    <a:pt x="1218269" y="67014"/>
                  </a:lnTo>
                  <a:lnTo>
                    <a:pt x="1223981" y="74002"/>
                  </a:lnTo>
                  <a:lnTo>
                    <a:pt x="1229058" y="81306"/>
                  </a:lnTo>
                  <a:lnTo>
                    <a:pt x="1233818" y="88611"/>
                  </a:lnTo>
                  <a:lnTo>
                    <a:pt x="1238261" y="96551"/>
                  </a:lnTo>
                  <a:lnTo>
                    <a:pt x="1242387" y="104492"/>
                  </a:lnTo>
                  <a:lnTo>
                    <a:pt x="1245877" y="112749"/>
                  </a:lnTo>
                  <a:lnTo>
                    <a:pt x="1249368" y="121325"/>
                  </a:lnTo>
                  <a:lnTo>
                    <a:pt x="1252224" y="129582"/>
                  </a:lnTo>
                  <a:lnTo>
                    <a:pt x="1254446" y="138475"/>
                  </a:lnTo>
                  <a:lnTo>
                    <a:pt x="1256667" y="147368"/>
                  </a:lnTo>
                  <a:lnTo>
                    <a:pt x="1258254" y="156261"/>
                  </a:lnTo>
                  <a:lnTo>
                    <a:pt x="1259523" y="165472"/>
                  </a:lnTo>
                  <a:lnTo>
                    <a:pt x="1259840" y="175000"/>
                  </a:lnTo>
                  <a:lnTo>
                    <a:pt x="1260475" y="184210"/>
                  </a:lnTo>
                  <a:lnTo>
                    <a:pt x="1260475" y="1651541"/>
                  </a:lnTo>
                  <a:lnTo>
                    <a:pt x="1259840" y="1667103"/>
                  </a:lnTo>
                  <a:lnTo>
                    <a:pt x="1259206" y="1682348"/>
                  </a:lnTo>
                  <a:lnTo>
                    <a:pt x="1257936" y="1696958"/>
                  </a:lnTo>
                  <a:lnTo>
                    <a:pt x="1255715" y="1711886"/>
                  </a:lnTo>
                  <a:lnTo>
                    <a:pt x="1252542" y="1725860"/>
                  </a:lnTo>
                  <a:lnTo>
                    <a:pt x="1249368" y="1739835"/>
                  </a:lnTo>
                  <a:lnTo>
                    <a:pt x="1245243" y="1753492"/>
                  </a:lnTo>
                  <a:lnTo>
                    <a:pt x="1240483" y="1766831"/>
                  </a:lnTo>
                  <a:lnTo>
                    <a:pt x="1235405" y="1779535"/>
                  </a:lnTo>
                  <a:lnTo>
                    <a:pt x="1229376" y="1792239"/>
                  </a:lnTo>
                  <a:lnTo>
                    <a:pt x="1222712" y="1804308"/>
                  </a:lnTo>
                  <a:lnTo>
                    <a:pt x="1215413" y="1816060"/>
                  </a:lnTo>
                  <a:lnTo>
                    <a:pt x="1207162" y="1827493"/>
                  </a:lnTo>
                  <a:lnTo>
                    <a:pt x="1198594" y="1838292"/>
                  </a:lnTo>
                  <a:lnTo>
                    <a:pt x="1189391" y="1848773"/>
                  </a:lnTo>
                  <a:lnTo>
                    <a:pt x="1179236" y="1858619"/>
                  </a:lnTo>
                  <a:lnTo>
                    <a:pt x="1168129" y="1868147"/>
                  </a:lnTo>
                  <a:lnTo>
                    <a:pt x="1156705" y="1877040"/>
                  </a:lnTo>
                  <a:lnTo>
                    <a:pt x="1144646" y="1885615"/>
                  </a:lnTo>
                  <a:lnTo>
                    <a:pt x="1131635" y="1893555"/>
                  </a:lnTo>
                  <a:lnTo>
                    <a:pt x="1117989" y="1900860"/>
                  </a:lnTo>
                  <a:lnTo>
                    <a:pt x="1103709" y="1907530"/>
                  </a:lnTo>
                  <a:lnTo>
                    <a:pt x="1088794" y="1913882"/>
                  </a:lnTo>
                  <a:lnTo>
                    <a:pt x="1072927" y="1919599"/>
                  </a:lnTo>
                  <a:lnTo>
                    <a:pt x="1056108" y="1924680"/>
                  </a:lnTo>
                  <a:lnTo>
                    <a:pt x="1038654" y="1929127"/>
                  </a:lnTo>
                  <a:lnTo>
                    <a:pt x="1020566" y="1932620"/>
                  </a:lnTo>
                  <a:lnTo>
                    <a:pt x="1001526" y="1936114"/>
                  </a:lnTo>
                  <a:lnTo>
                    <a:pt x="981851" y="1938337"/>
                  </a:lnTo>
                  <a:lnTo>
                    <a:pt x="961541" y="1940243"/>
                  </a:lnTo>
                  <a:lnTo>
                    <a:pt x="940279" y="1941196"/>
                  </a:lnTo>
                  <a:lnTo>
                    <a:pt x="918065" y="1941513"/>
                  </a:lnTo>
                  <a:lnTo>
                    <a:pt x="342410" y="1941513"/>
                  </a:lnTo>
                  <a:lnTo>
                    <a:pt x="321148" y="1941196"/>
                  </a:lnTo>
                  <a:lnTo>
                    <a:pt x="300839" y="1940243"/>
                  </a:lnTo>
                  <a:lnTo>
                    <a:pt x="280846" y="1938337"/>
                  </a:lnTo>
                  <a:lnTo>
                    <a:pt x="261806" y="1936114"/>
                  </a:lnTo>
                  <a:lnTo>
                    <a:pt x="242765" y="1932938"/>
                  </a:lnTo>
                  <a:lnTo>
                    <a:pt x="225311" y="1929444"/>
                  </a:lnTo>
                  <a:lnTo>
                    <a:pt x="208175" y="1924998"/>
                  </a:lnTo>
                  <a:lnTo>
                    <a:pt x="191673" y="1920234"/>
                  </a:lnTo>
                  <a:lnTo>
                    <a:pt x="175806" y="1914517"/>
                  </a:lnTo>
                  <a:lnTo>
                    <a:pt x="160574" y="1908800"/>
                  </a:lnTo>
                  <a:lnTo>
                    <a:pt x="146294" y="1902130"/>
                  </a:lnTo>
                  <a:lnTo>
                    <a:pt x="132648" y="1894825"/>
                  </a:lnTo>
                  <a:lnTo>
                    <a:pt x="119954" y="1886885"/>
                  </a:lnTo>
                  <a:lnTo>
                    <a:pt x="107261" y="1878628"/>
                  </a:lnTo>
                  <a:lnTo>
                    <a:pt x="95836" y="1869735"/>
                  </a:lnTo>
                  <a:lnTo>
                    <a:pt x="84730" y="1860524"/>
                  </a:lnTo>
                  <a:lnTo>
                    <a:pt x="74575" y="1850361"/>
                  </a:lnTo>
                  <a:lnTo>
                    <a:pt x="64737" y="1840198"/>
                  </a:lnTo>
                  <a:lnTo>
                    <a:pt x="55534" y="1829399"/>
                  </a:lnTo>
                  <a:lnTo>
                    <a:pt x="47601" y="1817965"/>
                  </a:lnTo>
                  <a:lnTo>
                    <a:pt x="39985" y="1806532"/>
                  </a:lnTo>
                  <a:lnTo>
                    <a:pt x="32686" y="1794463"/>
                  </a:lnTo>
                  <a:lnTo>
                    <a:pt x="26656" y="1781758"/>
                  </a:lnTo>
                  <a:lnTo>
                    <a:pt x="20944" y="1768419"/>
                  </a:lnTo>
                  <a:lnTo>
                    <a:pt x="16184" y="1755397"/>
                  </a:lnTo>
                  <a:lnTo>
                    <a:pt x="11741" y="1741740"/>
                  </a:lnTo>
                  <a:lnTo>
                    <a:pt x="8251" y="1727131"/>
                  </a:lnTo>
                  <a:lnTo>
                    <a:pt x="5077" y="1712838"/>
                  </a:lnTo>
                  <a:lnTo>
                    <a:pt x="2856" y="1698229"/>
                  </a:lnTo>
                  <a:lnTo>
                    <a:pt x="1269" y="1682984"/>
                  </a:lnTo>
                  <a:lnTo>
                    <a:pt x="317" y="1667421"/>
                  </a:lnTo>
                  <a:lnTo>
                    <a:pt x="0" y="1651541"/>
                  </a:lnTo>
                  <a:lnTo>
                    <a:pt x="0" y="184210"/>
                  </a:lnTo>
                  <a:lnTo>
                    <a:pt x="0" y="175000"/>
                  </a:lnTo>
                  <a:lnTo>
                    <a:pt x="634" y="165472"/>
                  </a:lnTo>
                  <a:lnTo>
                    <a:pt x="1904" y="156261"/>
                  </a:lnTo>
                  <a:lnTo>
                    <a:pt x="3808" y="147368"/>
                  </a:lnTo>
                  <a:lnTo>
                    <a:pt x="6029" y="138475"/>
                  </a:lnTo>
                  <a:lnTo>
                    <a:pt x="8251" y="129582"/>
                  </a:lnTo>
                  <a:lnTo>
                    <a:pt x="11107" y="121325"/>
                  </a:lnTo>
                  <a:lnTo>
                    <a:pt x="14280" y="112749"/>
                  </a:lnTo>
                  <a:lnTo>
                    <a:pt x="18088" y="104492"/>
                  </a:lnTo>
                  <a:lnTo>
                    <a:pt x="22214" y="96551"/>
                  </a:lnTo>
                  <a:lnTo>
                    <a:pt x="26656" y="88611"/>
                  </a:lnTo>
                  <a:lnTo>
                    <a:pt x="31416" y="81306"/>
                  </a:lnTo>
                  <a:lnTo>
                    <a:pt x="36494" y="74002"/>
                  </a:lnTo>
                  <a:lnTo>
                    <a:pt x="41889" y="67014"/>
                  </a:lnTo>
                  <a:lnTo>
                    <a:pt x="47918" y="60345"/>
                  </a:lnTo>
                  <a:lnTo>
                    <a:pt x="53948" y="53993"/>
                  </a:lnTo>
                  <a:lnTo>
                    <a:pt x="60612" y="47640"/>
                  </a:lnTo>
                  <a:lnTo>
                    <a:pt x="66959" y="42241"/>
                  </a:lnTo>
                  <a:lnTo>
                    <a:pt x="74257" y="36842"/>
                  </a:lnTo>
                  <a:lnTo>
                    <a:pt x="81556" y="31443"/>
                  </a:lnTo>
                  <a:lnTo>
                    <a:pt x="88855" y="26679"/>
                  </a:lnTo>
                  <a:lnTo>
                    <a:pt x="96471" y="22232"/>
                  </a:lnTo>
                  <a:lnTo>
                    <a:pt x="104405" y="18421"/>
                  </a:lnTo>
                  <a:lnTo>
                    <a:pt x="112338" y="14610"/>
                  </a:lnTo>
                  <a:lnTo>
                    <a:pt x="120906" y="11434"/>
                  </a:lnTo>
                  <a:lnTo>
                    <a:pt x="129475" y="8258"/>
                  </a:lnTo>
                  <a:lnTo>
                    <a:pt x="138360" y="5717"/>
                  </a:lnTo>
                  <a:lnTo>
                    <a:pt x="146928" y="3494"/>
                  </a:lnTo>
                  <a:lnTo>
                    <a:pt x="156131" y="1905"/>
                  </a:lnTo>
                  <a:lnTo>
                    <a:pt x="165651" y="953"/>
                  </a:lnTo>
                  <a:lnTo>
                    <a:pt x="174854" y="317"/>
                  </a:lnTo>
                  <a:lnTo>
                    <a:pt x="184374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Line 39"/>
          <p:cNvSpPr>
            <a:spLocks noChangeShapeType="1"/>
          </p:cNvSpPr>
          <p:nvPr/>
        </p:nvSpPr>
        <p:spPr bwMode="auto">
          <a:xfrm>
            <a:off x="6865310" y="2552051"/>
            <a:ext cx="1220367" cy="600099"/>
          </a:xfrm>
          <a:prstGeom prst="line">
            <a:avLst/>
          </a:prstGeom>
          <a:noFill/>
          <a:ln w="57150" cap="rnd">
            <a:solidFill>
              <a:srgbClr val="E5A950"/>
            </a:solidFill>
            <a:prstDash val="sysDot"/>
            <a:rou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0" name="Line 40"/>
          <p:cNvSpPr>
            <a:spLocks noChangeShapeType="1"/>
          </p:cNvSpPr>
          <p:nvPr/>
        </p:nvSpPr>
        <p:spPr bwMode="auto">
          <a:xfrm>
            <a:off x="6234180" y="3876293"/>
            <a:ext cx="1655732" cy="1681"/>
          </a:xfrm>
          <a:prstGeom prst="line">
            <a:avLst/>
          </a:prstGeom>
          <a:noFill/>
          <a:ln w="57150" cap="rnd">
            <a:solidFill>
              <a:srgbClr val="E5A950"/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1" name="Line 41"/>
          <p:cNvSpPr>
            <a:spLocks noChangeShapeType="1"/>
          </p:cNvSpPr>
          <p:nvPr/>
        </p:nvSpPr>
        <p:spPr bwMode="auto">
          <a:xfrm flipV="1">
            <a:off x="6807616" y="4603619"/>
            <a:ext cx="1272476" cy="511008"/>
          </a:xfrm>
          <a:prstGeom prst="line">
            <a:avLst/>
          </a:prstGeom>
          <a:noFill/>
          <a:ln w="57150" cap="rnd">
            <a:solidFill>
              <a:srgbClr val="E5A950"/>
            </a:solidFill>
            <a:prstDash val="sysDot"/>
            <a:round/>
            <a:tailEnd type="triangle" w="med" len="med"/>
          </a:ln>
          <a:scene3d>
            <a:camera prst="orthographicFront">
              <a:rot lat="0" lon="0" rev="212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8073833" y="2839831"/>
            <a:ext cx="2328140" cy="2328136"/>
            <a:chOff x="3782334" y="915566"/>
            <a:chExt cx="1746105" cy="1746102"/>
          </a:xfrm>
          <a:effectLst/>
        </p:grpSpPr>
        <p:grpSp>
          <p:nvGrpSpPr>
            <p:cNvPr id="23" name="组合 22"/>
            <p:cNvGrpSpPr/>
            <p:nvPr/>
          </p:nvGrpSpPr>
          <p:grpSpPr>
            <a:xfrm>
              <a:off x="3782334" y="915566"/>
              <a:ext cx="1746105" cy="1746102"/>
              <a:chOff x="672512" y="1491630"/>
              <a:chExt cx="1479184" cy="1479182"/>
            </a:xfrm>
          </p:grpSpPr>
          <p:sp>
            <p:nvSpPr>
              <p:cNvPr id="31" name="同心圆 30"/>
              <p:cNvSpPr/>
              <p:nvPr/>
            </p:nvSpPr>
            <p:spPr>
              <a:xfrm>
                <a:off x="672512" y="1491630"/>
                <a:ext cx="1479184" cy="1479182"/>
              </a:xfrm>
              <a:prstGeom prst="donut">
                <a:avLst>
                  <a:gd name="adj" fmla="val 4879"/>
                </a:avLst>
              </a:prstGeom>
              <a:solidFill>
                <a:srgbClr val="E5A9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2700000" scaled="1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32" name="Rectangle 273"/>
              <p:cNvSpPr>
                <a:spLocks noChangeArrowheads="1"/>
              </p:cNvSpPr>
              <p:nvPr/>
            </p:nvSpPr>
            <p:spPr bwMode="auto">
              <a:xfrm>
                <a:off x="1717556" y="2327320"/>
                <a:ext cx="1681" cy="168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40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2700000" scaled="1"/>
                  </a:gradFill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877837" y="1006925"/>
              <a:ext cx="1563386" cy="1563383"/>
              <a:chOff x="3865529" y="906712"/>
              <a:chExt cx="1563386" cy="1563383"/>
            </a:xfrm>
          </p:grpSpPr>
          <p:grpSp>
            <p:nvGrpSpPr>
              <p:cNvPr id="25" name="组合 24"/>
              <p:cNvGrpSpPr>
                <a:grpSpLocks noChangeAspect="1"/>
              </p:cNvGrpSpPr>
              <p:nvPr/>
            </p:nvGrpSpPr>
            <p:grpSpPr>
              <a:xfrm>
                <a:off x="3865529" y="906712"/>
                <a:ext cx="1563386" cy="1563383"/>
                <a:chOff x="1669163" y="2299136"/>
                <a:chExt cx="1144309" cy="1144307"/>
              </a:xfrm>
            </p:grpSpPr>
            <p:sp>
              <p:nvSpPr>
                <p:cNvPr id="27" name="椭圆 26"/>
                <p:cNvSpPr/>
                <p:nvPr/>
              </p:nvSpPr>
              <p:spPr>
                <a:xfrm>
                  <a:off x="1669163" y="2299136"/>
                  <a:ext cx="1144309" cy="1144307"/>
                </a:xfrm>
                <a:prstGeom prst="ellipse">
                  <a:avLst/>
                </a:prstGeom>
                <a:noFill/>
                <a:ln w="2222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gradFill>
                      <a:gsLst>
                        <a:gs pos="0">
                          <a:prstClr val="white"/>
                        </a:gs>
                        <a:gs pos="100000">
                          <a:prstClr val="white"/>
                        </a:gs>
                      </a:gsLst>
                      <a:lin ang="2700000" scaled="1"/>
                    </a:gra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28" name="Group 4"/>
                <p:cNvGrpSpPr>
                  <a:grpSpLocks noChangeAspect="1"/>
                </p:cNvGrpSpPr>
                <p:nvPr/>
              </p:nvGrpSpPr>
              <p:grpSpPr bwMode="auto">
                <a:xfrm>
                  <a:off x="2043972" y="2451211"/>
                  <a:ext cx="420586" cy="486306"/>
                  <a:chOff x="1776" y="1755"/>
                  <a:chExt cx="64" cy="74"/>
                </a:xfrm>
                <a:solidFill>
                  <a:schemeClr val="bg1"/>
                </a:solidFill>
              </p:grpSpPr>
              <p:sp>
                <p:nvSpPr>
                  <p:cNvPr id="29" name="Freeform 5"/>
                  <p:cNvSpPr/>
                  <p:nvPr/>
                </p:nvSpPr>
                <p:spPr bwMode="auto">
                  <a:xfrm>
                    <a:off x="1795" y="1755"/>
                    <a:ext cx="29" cy="26"/>
                  </a:xfrm>
                  <a:custGeom>
                    <a:avLst/>
                    <a:gdLst>
                      <a:gd name="T0" fmla="*/ 5 w 11"/>
                      <a:gd name="T1" fmla="*/ 10 h 10"/>
                      <a:gd name="T2" fmla="*/ 5 w 11"/>
                      <a:gd name="T3" fmla="*/ 10 h 10"/>
                      <a:gd name="T4" fmla="*/ 11 w 11"/>
                      <a:gd name="T5" fmla="*/ 5 h 10"/>
                      <a:gd name="T6" fmla="*/ 5 w 11"/>
                      <a:gd name="T7" fmla="*/ 0 h 10"/>
                      <a:gd name="T8" fmla="*/ 5 w 11"/>
                      <a:gd name="T9" fmla="*/ 0 h 10"/>
                      <a:gd name="T10" fmla="*/ 0 w 11"/>
                      <a:gd name="T11" fmla="*/ 5 h 10"/>
                      <a:gd name="T12" fmla="*/ 5 w 11"/>
                      <a:gd name="T13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" h="10">
                        <a:moveTo>
                          <a:pt x="5" y="10"/>
                        </a:moveTo>
                        <a:cubicBezTo>
                          <a:pt x="5" y="10"/>
                          <a:pt x="5" y="10"/>
                          <a:pt x="5" y="10"/>
                        </a:cubicBezTo>
                        <a:cubicBezTo>
                          <a:pt x="8" y="10"/>
                          <a:pt x="11" y="8"/>
                          <a:pt x="11" y="5"/>
                        </a:cubicBezTo>
                        <a:cubicBezTo>
                          <a:pt x="11" y="2"/>
                          <a:pt x="8" y="0"/>
                          <a:pt x="5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2" y="1"/>
                          <a:pt x="0" y="3"/>
                          <a:pt x="0" y="5"/>
                        </a:cubicBezTo>
                        <a:cubicBezTo>
                          <a:pt x="0" y="8"/>
                          <a:pt x="2" y="10"/>
                          <a:pt x="5" y="10"/>
                        </a:cubicBezTo>
                        <a:close/>
                      </a:path>
                    </a:pathLst>
                  </a:custGeom>
                  <a:solidFill>
                    <a:srgbClr val="E5A9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endParaRPr lang="zh-CN" altLang="en-US" sz="2400">
                      <a:gradFill>
                        <a:gsLst>
                          <a:gs pos="0">
                            <a:prstClr val="white"/>
                          </a:gs>
                          <a:gs pos="100000">
                            <a:prstClr val="white"/>
                          </a:gs>
                        </a:gsLst>
                        <a:lin ang="2700000" scaled="1"/>
                      </a:gra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" name="Freeform 6"/>
                  <p:cNvSpPr/>
                  <p:nvPr/>
                </p:nvSpPr>
                <p:spPr bwMode="auto">
                  <a:xfrm>
                    <a:off x="1776" y="1788"/>
                    <a:ext cx="64" cy="41"/>
                  </a:xfrm>
                  <a:custGeom>
                    <a:avLst/>
                    <a:gdLst>
                      <a:gd name="T0" fmla="*/ 23 w 24"/>
                      <a:gd name="T1" fmla="*/ 3 h 16"/>
                      <a:gd name="T2" fmla="*/ 19 w 24"/>
                      <a:gd name="T3" fmla="*/ 0 h 16"/>
                      <a:gd name="T4" fmla="*/ 19 w 24"/>
                      <a:gd name="T5" fmla="*/ 0 h 16"/>
                      <a:gd name="T6" fmla="*/ 17 w 24"/>
                      <a:gd name="T7" fmla="*/ 0 h 16"/>
                      <a:gd name="T8" fmla="*/ 15 w 24"/>
                      <a:gd name="T9" fmla="*/ 5 h 16"/>
                      <a:gd name="T10" fmla="*/ 12 w 24"/>
                      <a:gd name="T11" fmla="*/ 11 h 16"/>
                      <a:gd name="T12" fmla="*/ 14 w 24"/>
                      <a:gd name="T13" fmla="*/ 7 h 16"/>
                      <a:gd name="T14" fmla="*/ 13 w 24"/>
                      <a:gd name="T15" fmla="*/ 1 h 16"/>
                      <a:gd name="T16" fmla="*/ 13 w 24"/>
                      <a:gd name="T17" fmla="*/ 1 h 16"/>
                      <a:gd name="T18" fmla="*/ 12 w 24"/>
                      <a:gd name="T19" fmla="*/ 0 h 16"/>
                      <a:gd name="T20" fmla="*/ 12 w 24"/>
                      <a:gd name="T21" fmla="*/ 0 h 16"/>
                      <a:gd name="T22" fmla="*/ 12 w 24"/>
                      <a:gd name="T23" fmla="*/ 1 h 16"/>
                      <a:gd name="T24" fmla="*/ 12 w 24"/>
                      <a:gd name="T25" fmla="*/ 1 h 16"/>
                      <a:gd name="T26" fmla="*/ 11 w 24"/>
                      <a:gd name="T27" fmla="*/ 7 h 16"/>
                      <a:gd name="T28" fmla="*/ 10 w 24"/>
                      <a:gd name="T29" fmla="*/ 5 h 16"/>
                      <a:gd name="T30" fmla="*/ 8 w 24"/>
                      <a:gd name="T31" fmla="*/ 0 h 16"/>
                      <a:gd name="T32" fmla="*/ 5 w 24"/>
                      <a:gd name="T33" fmla="*/ 0 h 16"/>
                      <a:gd name="T34" fmla="*/ 5 w 24"/>
                      <a:gd name="T35" fmla="*/ 0 h 16"/>
                      <a:gd name="T36" fmla="*/ 1 w 24"/>
                      <a:gd name="T37" fmla="*/ 3 h 16"/>
                      <a:gd name="T38" fmla="*/ 0 w 24"/>
                      <a:gd name="T39" fmla="*/ 16 h 16"/>
                      <a:gd name="T40" fmla="*/ 4 w 24"/>
                      <a:gd name="T41" fmla="*/ 16 h 16"/>
                      <a:gd name="T42" fmla="*/ 4 w 24"/>
                      <a:gd name="T43" fmla="*/ 6 h 16"/>
                      <a:gd name="T44" fmla="*/ 5 w 24"/>
                      <a:gd name="T45" fmla="*/ 6 h 16"/>
                      <a:gd name="T46" fmla="*/ 5 w 24"/>
                      <a:gd name="T47" fmla="*/ 16 h 16"/>
                      <a:gd name="T48" fmla="*/ 12 w 24"/>
                      <a:gd name="T49" fmla="*/ 16 h 16"/>
                      <a:gd name="T50" fmla="*/ 19 w 24"/>
                      <a:gd name="T51" fmla="*/ 16 h 16"/>
                      <a:gd name="T52" fmla="*/ 19 w 24"/>
                      <a:gd name="T53" fmla="*/ 6 h 16"/>
                      <a:gd name="T54" fmla="*/ 19 w 24"/>
                      <a:gd name="T55" fmla="*/ 6 h 16"/>
                      <a:gd name="T56" fmla="*/ 20 w 24"/>
                      <a:gd name="T57" fmla="*/ 6 h 16"/>
                      <a:gd name="T58" fmla="*/ 20 w 24"/>
                      <a:gd name="T59" fmla="*/ 16 h 16"/>
                      <a:gd name="T60" fmla="*/ 23 w 24"/>
                      <a:gd name="T61" fmla="*/ 16 h 16"/>
                      <a:gd name="T62" fmla="*/ 23 w 24"/>
                      <a:gd name="T63" fmla="*/ 3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24" h="16">
                        <a:moveTo>
                          <a:pt x="23" y="3"/>
                        </a:moveTo>
                        <a:cubicBezTo>
                          <a:pt x="22" y="1"/>
                          <a:pt x="20" y="0"/>
                          <a:pt x="19" y="0"/>
                        </a:cubicBez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5" y="5"/>
                          <a:pt x="15" y="5"/>
                          <a:pt x="15" y="5"/>
                        </a:cubicBezTo>
                        <a:cubicBezTo>
                          <a:pt x="12" y="11"/>
                          <a:pt x="12" y="11"/>
                          <a:pt x="12" y="11"/>
                        </a:cubicBezTo>
                        <a:cubicBezTo>
                          <a:pt x="14" y="7"/>
                          <a:pt x="14" y="7"/>
                          <a:pt x="14" y="7"/>
                        </a:cubicBezTo>
                        <a:cubicBezTo>
                          <a:pt x="13" y="1"/>
                          <a:pt x="13" y="1"/>
                          <a:pt x="13" y="1"/>
                        </a:cubicBezTo>
                        <a:cubicBezTo>
                          <a:pt x="13" y="1"/>
                          <a:pt x="13" y="1"/>
                          <a:pt x="13" y="1"/>
                        </a:cubicBezTo>
                        <a:cubicBezTo>
                          <a:pt x="13" y="0"/>
                          <a:pt x="13" y="0"/>
                          <a:pt x="12" y="0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12" y="0"/>
                          <a:pt x="12" y="0"/>
                          <a:pt x="12" y="1"/>
                        </a:cubicBezTo>
                        <a:cubicBezTo>
                          <a:pt x="12" y="1"/>
                          <a:pt x="12" y="1"/>
                          <a:pt x="12" y="1"/>
                        </a:cubicBezTo>
                        <a:cubicBezTo>
                          <a:pt x="11" y="7"/>
                          <a:pt x="11" y="7"/>
                          <a:pt x="11" y="7"/>
                        </a:cubicBezTo>
                        <a:cubicBezTo>
                          <a:pt x="10" y="5"/>
                          <a:pt x="10" y="5"/>
                          <a:pt x="10" y="5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3" y="0"/>
                          <a:pt x="2" y="1"/>
                          <a:pt x="1" y="3"/>
                        </a:cubicBezTo>
                        <a:cubicBezTo>
                          <a:pt x="0" y="5"/>
                          <a:pt x="0" y="11"/>
                          <a:pt x="0" y="16"/>
                        </a:cubicBezTo>
                        <a:cubicBezTo>
                          <a:pt x="4" y="16"/>
                          <a:pt x="4" y="16"/>
                          <a:pt x="4" y="16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6"/>
                          <a:pt x="4" y="6"/>
                          <a:pt x="5" y="6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12" y="16"/>
                          <a:pt x="12" y="16"/>
                          <a:pt x="12" y="16"/>
                        </a:cubicBezTo>
                        <a:cubicBezTo>
                          <a:pt x="19" y="16"/>
                          <a:pt x="19" y="16"/>
                          <a:pt x="19" y="16"/>
                        </a:cubicBezTo>
                        <a:cubicBezTo>
                          <a:pt x="19" y="6"/>
                          <a:pt x="19" y="6"/>
                          <a:pt x="19" y="6"/>
                        </a:cubicBezTo>
                        <a:cubicBezTo>
                          <a:pt x="19" y="6"/>
                          <a:pt x="19" y="6"/>
                          <a:pt x="19" y="6"/>
                        </a:cubicBezTo>
                        <a:cubicBezTo>
                          <a:pt x="19" y="6"/>
                          <a:pt x="20" y="6"/>
                          <a:pt x="20" y="6"/>
                        </a:cubicBezTo>
                        <a:cubicBezTo>
                          <a:pt x="20" y="16"/>
                          <a:pt x="20" y="16"/>
                          <a:pt x="20" y="16"/>
                        </a:cubicBezTo>
                        <a:cubicBezTo>
                          <a:pt x="23" y="16"/>
                          <a:pt x="23" y="16"/>
                          <a:pt x="23" y="16"/>
                        </a:cubicBezTo>
                        <a:cubicBezTo>
                          <a:pt x="24" y="11"/>
                          <a:pt x="24" y="5"/>
                          <a:pt x="23" y="3"/>
                        </a:cubicBezTo>
                        <a:close/>
                      </a:path>
                    </a:pathLst>
                  </a:custGeom>
                  <a:solidFill>
                    <a:srgbClr val="E5A9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endParaRPr lang="zh-CN" altLang="en-US" sz="2400">
                      <a:gradFill>
                        <a:gsLst>
                          <a:gs pos="0">
                            <a:prstClr val="white"/>
                          </a:gs>
                          <a:gs pos="100000">
                            <a:prstClr val="white"/>
                          </a:gs>
                        </a:gsLst>
                        <a:lin ang="2700000" scaled="1"/>
                      </a:gradFill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26" name="TextBox 40"/>
              <p:cNvSpPr txBox="1"/>
              <p:nvPr/>
            </p:nvSpPr>
            <p:spPr>
              <a:xfrm>
                <a:off x="4028082" y="1801844"/>
                <a:ext cx="1273659" cy="34158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2000" b="1" dirty="0">
                    <a:solidFill>
                      <a:srgbClr val="E5A950"/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</p:grpSp>
      <p:sp>
        <p:nvSpPr>
          <p:cNvPr id="36" name="文本框 35"/>
          <p:cNvSpPr txBox="1"/>
          <p:nvPr/>
        </p:nvSpPr>
        <p:spPr>
          <a:xfrm>
            <a:off x="1641924" y="1732429"/>
            <a:ext cx="3109490" cy="846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31871" y="3633719"/>
            <a:ext cx="3109490" cy="846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596926" y="5375143"/>
            <a:ext cx="3109490" cy="846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73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  <p:bldP spid="36" grpId="0"/>
      <p:bldP spid="37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81955" y="143696"/>
            <a:ext cx="4159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32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267688" y="2029012"/>
            <a:ext cx="1148864" cy="1325010"/>
            <a:chOff x="2267688" y="2029012"/>
            <a:chExt cx="1148864" cy="1325010"/>
          </a:xfrm>
        </p:grpSpPr>
        <p:sp>
          <p:nvSpPr>
            <p:cNvPr id="3" name="Freeform 8"/>
            <p:cNvSpPr>
              <a:spLocks/>
            </p:cNvSpPr>
            <p:nvPr/>
          </p:nvSpPr>
          <p:spPr bwMode="auto">
            <a:xfrm>
              <a:off x="2267688" y="2029012"/>
              <a:ext cx="1148864" cy="1325010"/>
            </a:xfrm>
            <a:custGeom>
              <a:avLst/>
              <a:gdLst>
                <a:gd name="T0" fmla="*/ 0 w 666"/>
                <a:gd name="T1" fmla="*/ 192 h 768"/>
                <a:gd name="T2" fmla="*/ 333 w 666"/>
                <a:gd name="T3" fmla="*/ 0 h 768"/>
                <a:gd name="T4" fmla="*/ 666 w 666"/>
                <a:gd name="T5" fmla="*/ 192 h 768"/>
                <a:gd name="T6" fmla="*/ 666 w 666"/>
                <a:gd name="T7" fmla="*/ 576 h 768"/>
                <a:gd name="T8" fmla="*/ 333 w 666"/>
                <a:gd name="T9" fmla="*/ 768 h 768"/>
                <a:gd name="T10" fmla="*/ 0 w 666"/>
                <a:gd name="T11" fmla="*/ 576 h 768"/>
                <a:gd name="T12" fmla="*/ 0 w 666"/>
                <a:gd name="T13" fmla="*/ 192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6" h="768">
                  <a:moveTo>
                    <a:pt x="0" y="192"/>
                  </a:moveTo>
                  <a:lnTo>
                    <a:pt x="333" y="0"/>
                  </a:lnTo>
                  <a:lnTo>
                    <a:pt x="666" y="192"/>
                  </a:lnTo>
                  <a:lnTo>
                    <a:pt x="666" y="576"/>
                  </a:lnTo>
                  <a:lnTo>
                    <a:pt x="333" y="768"/>
                  </a:lnTo>
                  <a:lnTo>
                    <a:pt x="0" y="576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14"/>
            <p:cNvSpPr>
              <a:spLocks noEditPoints="1"/>
            </p:cNvSpPr>
            <p:nvPr/>
          </p:nvSpPr>
          <p:spPr bwMode="auto">
            <a:xfrm>
              <a:off x="2688481" y="2537878"/>
              <a:ext cx="305320" cy="305320"/>
            </a:xfrm>
            <a:custGeom>
              <a:avLst/>
              <a:gdLst>
                <a:gd name="T0" fmla="*/ 76 w 105"/>
                <a:gd name="T1" fmla="*/ 51 h 105"/>
                <a:gd name="T2" fmla="*/ 41 w 105"/>
                <a:gd name="T3" fmla="*/ 24 h 105"/>
                <a:gd name="T4" fmla="*/ 24 w 105"/>
                <a:gd name="T5" fmla="*/ 41 h 105"/>
                <a:gd name="T6" fmla="*/ 51 w 105"/>
                <a:gd name="T7" fmla="*/ 76 h 105"/>
                <a:gd name="T8" fmla="*/ 76 w 105"/>
                <a:gd name="T9" fmla="*/ 51 h 105"/>
                <a:gd name="T10" fmla="*/ 40 w 105"/>
                <a:gd name="T11" fmla="*/ 18 h 105"/>
                <a:gd name="T12" fmla="*/ 40 w 105"/>
                <a:gd name="T13" fmla="*/ 18 h 105"/>
                <a:gd name="T14" fmla="*/ 43 w 105"/>
                <a:gd name="T15" fmla="*/ 15 h 105"/>
                <a:gd name="T16" fmla="*/ 45 w 105"/>
                <a:gd name="T17" fmla="*/ 14 h 105"/>
                <a:gd name="T18" fmla="*/ 41 w 105"/>
                <a:gd name="T19" fmla="*/ 10 h 105"/>
                <a:gd name="T20" fmla="*/ 10 w 105"/>
                <a:gd name="T21" fmla="*/ 41 h 105"/>
                <a:gd name="T22" fmla="*/ 14 w 105"/>
                <a:gd name="T23" fmla="*/ 45 h 105"/>
                <a:gd name="T24" fmla="*/ 18 w 105"/>
                <a:gd name="T25" fmla="*/ 40 h 105"/>
                <a:gd name="T26" fmla="*/ 18 w 105"/>
                <a:gd name="T27" fmla="*/ 40 h 105"/>
                <a:gd name="T28" fmla="*/ 40 w 105"/>
                <a:gd name="T29" fmla="*/ 18 h 105"/>
                <a:gd name="T30" fmla="*/ 52 w 105"/>
                <a:gd name="T31" fmla="*/ 82 h 105"/>
                <a:gd name="T32" fmla="*/ 52 w 105"/>
                <a:gd name="T33" fmla="*/ 82 h 105"/>
                <a:gd name="T34" fmla="*/ 52 w 105"/>
                <a:gd name="T35" fmla="*/ 82 h 105"/>
                <a:gd name="T36" fmla="*/ 49 w 105"/>
                <a:gd name="T37" fmla="*/ 84 h 105"/>
                <a:gd name="T38" fmla="*/ 53 w 105"/>
                <a:gd name="T39" fmla="*/ 88 h 105"/>
                <a:gd name="T40" fmla="*/ 88 w 105"/>
                <a:gd name="T41" fmla="*/ 53 h 105"/>
                <a:gd name="T42" fmla="*/ 84 w 105"/>
                <a:gd name="T43" fmla="*/ 49 h 105"/>
                <a:gd name="T44" fmla="*/ 83 w 105"/>
                <a:gd name="T45" fmla="*/ 50 h 105"/>
                <a:gd name="T46" fmla="*/ 83 w 105"/>
                <a:gd name="T47" fmla="*/ 50 h 105"/>
                <a:gd name="T48" fmla="*/ 83 w 105"/>
                <a:gd name="T49" fmla="*/ 50 h 105"/>
                <a:gd name="T50" fmla="*/ 82 w 105"/>
                <a:gd name="T51" fmla="*/ 51 h 105"/>
                <a:gd name="T52" fmla="*/ 82 w 105"/>
                <a:gd name="T53" fmla="*/ 51 h 105"/>
                <a:gd name="T54" fmla="*/ 52 w 105"/>
                <a:gd name="T55" fmla="*/ 82 h 105"/>
                <a:gd name="T56" fmla="*/ 49 w 105"/>
                <a:gd name="T57" fmla="*/ 20 h 105"/>
                <a:gd name="T58" fmla="*/ 49 w 105"/>
                <a:gd name="T59" fmla="*/ 20 h 105"/>
                <a:gd name="T60" fmla="*/ 79 w 105"/>
                <a:gd name="T61" fmla="*/ 43 h 105"/>
                <a:gd name="T62" fmla="*/ 81 w 105"/>
                <a:gd name="T63" fmla="*/ 41 h 105"/>
                <a:gd name="T64" fmla="*/ 82 w 105"/>
                <a:gd name="T65" fmla="*/ 41 h 105"/>
                <a:gd name="T66" fmla="*/ 87 w 105"/>
                <a:gd name="T67" fmla="*/ 41 h 105"/>
                <a:gd name="T68" fmla="*/ 96 w 105"/>
                <a:gd name="T69" fmla="*/ 50 h 105"/>
                <a:gd name="T70" fmla="*/ 96 w 105"/>
                <a:gd name="T71" fmla="*/ 50 h 105"/>
                <a:gd name="T72" fmla="*/ 96 w 105"/>
                <a:gd name="T73" fmla="*/ 56 h 105"/>
                <a:gd name="T74" fmla="*/ 79 w 105"/>
                <a:gd name="T75" fmla="*/ 73 h 105"/>
                <a:gd name="T76" fmla="*/ 104 w 105"/>
                <a:gd name="T77" fmla="*/ 98 h 105"/>
                <a:gd name="T78" fmla="*/ 104 w 105"/>
                <a:gd name="T79" fmla="*/ 104 h 105"/>
                <a:gd name="T80" fmla="*/ 98 w 105"/>
                <a:gd name="T81" fmla="*/ 104 h 105"/>
                <a:gd name="T82" fmla="*/ 73 w 105"/>
                <a:gd name="T83" fmla="*/ 79 h 105"/>
                <a:gd name="T84" fmla="*/ 56 w 105"/>
                <a:gd name="T85" fmla="*/ 96 h 105"/>
                <a:gd name="T86" fmla="*/ 56 w 105"/>
                <a:gd name="T87" fmla="*/ 96 h 105"/>
                <a:gd name="T88" fmla="*/ 50 w 105"/>
                <a:gd name="T89" fmla="*/ 96 h 105"/>
                <a:gd name="T90" fmla="*/ 41 w 105"/>
                <a:gd name="T91" fmla="*/ 87 h 105"/>
                <a:gd name="T92" fmla="*/ 41 w 105"/>
                <a:gd name="T93" fmla="*/ 87 h 105"/>
                <a:gd name="T94" fmla="*/ 41 w 105"/>
                <a:gd name="T95" fmla="*/ 81 h 105"/>
                <a:gd name="T96" fmla="*/ 43 w 105"/>
                <a:gd name="T97" fmla="*/ 79 h 105"/>
                <a:gd name="T98" fmla="*/ 20 w 105"/>
                <a:gd name="T99" fmla="*/ 49 h 105"/>
                <a:gd name="T100" fmla="*/ 17 w 105"/>
                <a:gd name="T101" fmla="*/ 53 h 105"/>
                <a:gd name="T102" fmla="*/ 17 w 105"/>
                <a:gd name="T103" fmla="*/ 53 h 105"/>
                <a:gd name="T104" fmla="*/ 17 w 105"/>
                <a:gd name="T105" fmla="*/ 53 h 105"/>
                <a:gd name="T106" fmla="*/ 11 w 105"/>
                <a:gd name="T107" fmla="*/ 53 h 105"/>
                <a:gd name="T108" fmla="*/ 2 w 105"/>
                <a:gd name="T109" fmla="*/ 44 h 105"/>
                <a:gd name="T110" fmla="*/ 2 w 105"/>
                <a:gd name="T111" fmla="*/ 44 h 105"/>
                <a:gd name="T112" fmla="*/ 2 w 105"/>
                <a:gd name="T113" fmla="*/ 38 h 105"/>
                <a:gd name="T114" fmla="*/ 38 w 105"/>
                <a:gd name="T115" fmla="*/ 2 h 105"/>
                <a:gd name="T116" fmla="*/ 44 w 105"/>
                <a:gd name="T117" fmla="*/ 2 h 105"/>
                <a:gd name="T118" fmla="*/ 53 w 105"/>
                <a:gd name="T119" fmla="*/ 11 h 105"/>
                <a:gd name="T120" fmla="*/ 53 w 105"/>
                <a:gd name="T121" fmla="*/ 11 h 105"/>
                <a:gd name="T122" fmla="*/ 53 w 105"/>
                <a:gd name="T123" fmla="*/ 17 h 105"/>
                <a:gd name="T124" fmla="*/ 49 w 105"/>
                <a:gd name="T125" fmla="*/ 2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5" h="105">
                  <a:moveTo>
                    <a:pt x="76" y="51"/>
                  </a:moveTo>
                  <a:cubicBezTo>
                    <a:pt x="41" y="24"/>
                    <a:pt x="41" y="24"/>
                    <a:pt x="41" y="24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76" y="51"/>
                    <a:pt x="76" y="51"/>
                    <a:pt x="76" y="51"/>
                  </a:cubicBezTo>
                  <a:close/>
                  <a:moveTo>
                    <a:pt x="40" y="18"/>
                  </a:moveTo>
                  <a:cubicBezTo>
                    <a:pt x="40" y="18"/>
                    <a:pt x="40" y="18"/>
                    <a:pt x="40" y="18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40" y="18"/>
                    <a:pt x="40" y="18"/>
                    <a:pt x="40" y="18"/>
                  </a:cubicBezTo>
                  <a:close/>
                  <a:moveTo>
                    <a:pt x="52" y="82"/>
                  </a:moveTo>
                  <a:cubicBezTo>
                    <a:pt x="52" y="82"/>
                    <a:pt x="52" y="82"/>
                    <a:pt x="52" y="82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52" y="82"/>
                    <a:pt x="52" y="82"/>
                    <a:pt x="52" y="82"/>
                  </a:cubicBezTo>
                  <a:close/>
                  <a:moveTo>
                    <a:pt x="49" y="20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3" y="39"/>
                    <a:pt x="86" y="39"/>
                    <a:pt x="87" y="41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8" y="52"/>
                    <a:pt x="98" y="54"/>
                    <a:pt x="96" y="56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5" y="99"/>
                    <a:pt x="105" y="102"/>
                    <a:pt x="104" y="104"/>
                  </a:cubicBezTo>
                  <a:cubicBezTo>
                    <a:pt x="102" y="105"/>
                    <a:pt x="100" y="105"/>
                    <a:pt x="98" y="104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54" y="98"/>
                    <a:pt x="52" y="98"/>
                    <a:pt x="50" y="96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39" y="86"/>
                    <a:pt x="39" y="83"/>
                    <a:pt x="41" y="81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5" y="54"/>
                    <a:pt x="13" y="54"/>
                    <a:pt x="11" y="53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0" y="42"/>
                    <a:pt x="0" y="40"/>
                    <a:pt x="2" y="38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40" y="0"/>
                    <a:pt x="42" y="0"/>
                    <a:pt x="44" y="2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5" y="12"/>
                    <a:pt x="55" y="15"/>
                    <a:pt x="53" y="17"/>
                  </a:cubicBezTo>
                  <a:cubicBezTo>
                    <a:pt x="49" y="20"/>
                    <a:pt x="49" y="20"/>
                    <a:pt x="49" y="2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539853" y="4215180"/>
            <a:ext cx="1144949" cy="1325008"/>
            <a:chOff x="3539853" y="4215180"/>
            <a:chExt cx="1144949" cy="1325008"/>
          </a:xfrm>
        </p:grpSpPr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3539853" y="4215180"/>
              <a:ext cx="1144949" cy="1325008"/>
            </a:xfrm>
            <a:custGeom>
              <a:avLst/>
              <a:gdLst>
                <a:gd name="T0" fmla="*/ 0 w 664"/>
                <a:gd name="T1" fmla="*/ 192 h 768"/>
                <a:gd name="T2" fmla="*/ 331 w 664"/>
                <a:gd name="T3" fmla="*/ 0 h 768"/>
                <a:gd name="T4" fmla="*/ 664 w 664"/>
                <a:gd name="T5" fmla="*/ 192 h 768"/>
                <a:gd name="T6" fmla="*/ 664 w 664"/>
                <a:gd name="T7" fmla="*/ 576 h 768"/>
                <a:gd name="T8" fmla="*/ 331 w 664"/>
                <a:gd name="T9" fmla="*/ 768 h 768"/>
                <a:gd name="T10" fmla="*/ 0 w 664"/>
                <a:gd name="T11" fmla="*/ 576 h 768"/>
                <a:gd name="T12" fmla="*/ 0 w 664"/>
                <a:gd name="T13" fmla="*/ 192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768">
                  <a:moveTo>
                    <a:pt x="0" y="192"/>
                  </a:moveTo>
                  <a:lnTo>
                    <a:pt x="331" y="0"/>
                  </a:lnTo>
                  <a:lnTo>
                    <a:pt x="664" y="192"/>
                  </a:lnTo>
                  <a:lnTo>
                    <a:pt x="664" y="576"/>
                  </a:lnTo>
                  <a:lnTo>
                    <a:pt x="331" y="768"/>
                  </a:lnTo>
                  <a:lnTo>
                    <a:pt x="0" y="576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E5A950"/>
            </a:solidFill>
            <a:ln>
              <a:noFill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15"/>
            <p:cNvSpPr>
              <a:spLocks noEditPoints="1"/>
            </p:cNvSpPr>
            <p:nvPr/>
          </p:nvSpPr>
          <p:spPr bwMode="auto">
            <a:xfrm>
              <a:off x="3970432" y="4726002"/>
              <a:ext cx="283791" cy="303363"/>
            </a:xfrm>
            <a:custGeom>
              <a:avLst/>
              <a:gdLst>
                <a:gd name="T0" fmla="*/ 79 w 97"/>
                <a:gd name="T1" fmla="*/ 68 h 104"/>
                <a:gd name="T2" fmla="*/ 92 w 97"/>
                <a:gd name="T3" fmla="*/ 73 h 104"/>
                <a:gd name="T4" fmla="*/ 92 w 97"/>
                <a:gd name="T5" fmla="*/ 73 h 104"/>
                <a:gd name="T6" fmla="*/ 97 w 97"/>
                <a:gd name="T7" fmla="*/ 86 h 104"/>
                <a:gd name="T8" fmla="*/ 79 w 97"/>
                <a:gd name="T9" fmla="*/ 104 h 104"/>
                <a:gd name="T10" fmla="*/ 61 w 97"/>
                <a:gd name="T11" fmla="*/ 86 h 104"/>
                <a:gd name="T12" fmla="*/ 62 w 97"/>
                <a:gd name="T13" fmla="*/ 80 h 104"/>
                <a:gd name="T14" fmla="*/ 43 w 97"/>
                <a:gd name="T15" fmla="*/ 68 h 104"/>
                <a:gd name="T16" fmla="*/ 42 w 97"/>
                <a:gd name="T17" fmla="*/ 69 h 104"/>
                <a:gd name="T18" fmla="*/ 42 w 97"/>
                <a:gd name="T19" fmla="*/ 69 h 104"/>
                <a:gd name="T20" fmla="*/ 24 w 97"/>
                <a:gd name="T21" fmla="*/ 76 h 104"/>
                <a:gd name="T22" fmla="*/ 0 w 97"/>
                <a:gd name="T23" fmla="*/ 52 h 104"/>
                <a:gd name="T24" fmla="*/ 24 w 97"/>
                <a:gd name="T25" fmla="*/ 27 h 104"/>
                <a:gd name="T26" fmla="*/ 42 w 97"/>
                <a:gd name="T27" fmla="*/ 34 h 104"/>
                <a:gd name="T28" fmla="*/ 42 w 97"/>
                <a:gd name="T29" fmla="*/ 34 h 104"/>
                <a:gd name="T30" fmla="*/ 42 w 97"/>
                <a:gd name="T31" fmla="*/ 34 h 104"/>
                <a:gd name="T32" fmla="*/ 43 w 97"/>
                <a:gd name="T33" fmla="*/ 35 h 104"/>
                <a:gd name="T34" fmla="*/ 62 w 97"/>
                <a:gd name="T35" fmla="*/ 24 h 104"/>
                <a:gd name="T36" fmla="*/ 61 w 97"/>
                <a:gd name="T37" fmla="*/ 18 h 104"/>
                <a:gd name="T38" fmla="*/ 79 w 97"/>
                <a:gd name="T39" fmla="*/ 0 h 104"/>
                <a:gd name="T40" fmla="*/ 97 w 97"/>
                <a:gd name="T41" fmla="*/ 18 h 104"/>
                <a:gd name="T42" fmla="*/ 79 w 97"/>
                <a:gd name="T43" fmla="*/ 36 h 104"/>
                <a:gd name="T44" fmla="*/ 66 w 97"/>
                <a:gd name="T45" fmla="*/ 31 h 104"/>
                <a:gd name="T46" fmla="*/ 66 w 97"/>
                <a:gd name="T47" fmla="*/ 30 h 104"/>
                <a:gd name="T48" fmla="*/ 47 w 97"/>
                <a:gd name="T49" fmla="*/ 42 h 104"/>
                <a:gd name="T50" fmla="*/ 49 w 97"/>
                <a:gd name="T51" fmla="*/ 52 h 104"/>
                <a:gd name="T52" fmla="*/ 47 w 97"/>
                <a:gd name="T53" fmla="*/ 61 h 104"/>
                <a:gd name="T54" fmla="*/ 66 w 97"/>
                <a:gd name="T55" fmla="*/ 73 h 104"/>
                <a:gd name="T56" fmla="*/ 66 w 97"/>
                <a:gd name="T57" fmla="*/ 73 h 104"/>
                <a:gd name="T58" fmla="*/ 66 w 97"/>
                <a:gd name="T59" fmla="*/ 73 h 104"/>
                <a:gd name="T60" fmla="*/ 66 w 97"/>
                <a:gd name="T61" fmla="*/ 73 h 104"/>
                <a:gd name="T62" fmla="*/ 79 w 97"/>
                <a:gd name="T63" fmla="*/ 68 h 104"/>
                <a:gd name="T64" fmla="*/ 86 w 97"/>
                <a:gd name="T65" fmla="*/ 78 h 104"/>
                <a:gd name="T66" fmla="*/ 86 w 97"/>
                <a:gd name="T67" fmla="*/ 78 h 104"/>
                <a:gd name="T68" fmla="*/ 79 w 97"/>
                <a:gd name="T69" fmla="*/ 76 h 104"/>
                <a:gd name="T70" fmla="*/ 72 w 97"/>
                <a:gd name="T71" fmla="*/ 78 h 104"/>
                <a:gd name="T72" fmla="*/ 72 w 97"/>
                <a:gd name="T73" fmla="*/ 79 h 104"/>
                <a:gd name="T74" fmla="*/ 69 w 97"/>
                <a:gd name="T75" fmla="*/ 86 h 104"/>
                <a:gd name="T76" fmla="*/ 79 w 97"/>
                <a:gd name="T77" fmla="*/ 96 h 104"/>
                <a:gd name="T78" fmla="*/ 89 w 97"/>
                <a:gd name="T79" fmla="*/ 86 h 104"/>
                <a:gd name="T80" fmla="*/ 86 w 97"/>
                <a:gd name="T81" fmla="*/ 79 h 104"/>
                <a:gd name="T82" fmla="*/ 86 w 97"/>
                <a:gd name="T83" fmla="*/ 78 h 104"/>
                <a:gd name="T84" fmla="*/ 36 w 97"/>
                <a:gd name="T85" fmla="*/ 40 h 104"/>
                <a:gd name="T86" fmla="*/ 36 w 97"/>
                <a:gd name="T87" fmla="*/ 40 h 104"/>
                <a:gd name="T88" fmla="*/ 24 w 97"/>
                <a:gd name="T89" fmla="*/ 35 h 104"/>
                <a:gd name="T90" fmla="*/ 8 w 97"/>
                <a:gd name="T91" fmla="*/ 52 h 104"/>
                <a:gd name="T92" fmla="*/ 24 w 97"/>
                <a:gd name="T93" fmla="*/ 68 h 104"/>
                <a:gd name="T94" fmla="*/ 36 w 97"/>
                <a:gd name="T95" fmla="*/ 64 h 104"/>
                <a:gd name="T96" fmla="*/ 36 w 97"/>
                <a:gd name="T97" fmla="*/ 63 h 104"/>
                <a:gd name="T98" fmla="*/ 41 w 97"/>
                <a:gd name="T99" fmla="*/ 52 h 104"/>
                <a:gd name="T100" fmla="*/ 36 w 97"/>
                <a:gd name="T101" fmla="*/ 40 h 104"/>
                <a:gd name="T102" fmla="*/ 36 w 97"/>
                <a:gd name="T103" fmla="*/ 40 h 104"/>
                <a:gd name="T104" fmla="*/ 79 w 97"/>
                <a:gd name="T105" fmla="*/ 8 h 104"/>
                <a:gd name="T106" fmla="*/ 79 w 97"/>
                <a:gd name="T107" fmla="*/ 8 h 104"/>
                <a:gd name="T108" fmla="*/ 69 w 97"/>
                <a:gd name="T109" fmla="*/ 18 h 104"/>
                <a:gd name="T110" fmla="*/ 71 w 97"/>
                <a:gd name="T111" fmla="*/ 23 h 104"/>
                <a:gd name="T112" fmla="*/ 71 w 97"/>
                <a:gd name="T113" fmla="*/ 23 h 104"/>
                <a:gd name="T114" fmla="*/ 72 w 97"/>
                <a:gd name="T115" fmla="*/ 25 h 104"/>
                <a:gd name="T116" fmla="*/ 72 w 97"/>
                <a:gd name="T117" fmla="*/ 25 h 104"/>
                <a:gd name="T118" fmla="*/ 79 w 97"/>
                <a:gd name="T119" fmla="*/ 28 h 104"/>
                <a:gd name="T120" fmla="*/ 89 w 97"/>
                <a:gd name="T121" fmla="*/ 18 h 104"/>
                <a:gd name="T122" fmla="*/ 79 w 97"/>
                <a:gd name="T123" fmla="*/ 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" h="104">
                  <a:moveTo>
                    <a:pt x="79" y="68"/>
                  </a:moveTo>
                  <a:cubicBezTo>
                    <a:pt x="84" y="68"/>
                    <a:pt x="89" y="70"/>
                    <a:pt x="92" y="73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5" y="76"/>
                    <a:pt x="97" y="81"/>
                    <a:pt x="97" y="86"/>
                  </a:cubicBezTo>
                  <a:cubicBezTo>
                    <a:pt x="97" y="96"/>
                    <a:pt x="89" y="104"/>
                    <a:pt x="79" y="104"/>
                  </a:cubicBezTo>
                  <a:cubicBezTo>
                    <a:pt x="69" y="104"/>
                    <a:pt x="61" y="96"/>
                    <a:pt x="61" y="86"/>
                  </a:cubicBezTo>
                  <a:cubicBezTo>
                    <a:pt x="61" y="84"/>
                    <a:pt x="61" y="82"/>
                    <a:pt x="62" y="80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2" y="69"/>
                    <a:pt x="42" y="69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37" y="74"/>
                    <a:pt x="31" y="76"/>
                    <a:pt x="24" y="76"/>
                  </a:cubicBezTo>
                  <a:cubicBezTo>
                    <a:pt x="11" y="76"/>
                    <a:pt x="0" y="65"/>
                    <a:pt x="0" y="52"/>
                  </a:cubicBezTo>
                  <a:cubicBezTo>
                    <a:pt x="0" y="38"/>
                    <a:pt x="11" y="27"/>
                    <a:pt x="24" y="27"/>
                  </a:cubicBezTo>
                  <a:cubicBezTo>
                    <a:pt x="31" y="27"/>
                    <a:pt x="37" y="30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5"/>
                    <a:pt x="42" y="35"/>
                    <a:pt x="43" y="35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1" y="22"/>
                    <a:pt x="61" y="20"/>
                    <a:pt x="61" y="18"/>
                  </a:cubicBezTo>
                  <a:cubicBezTo>
                    <a:pt x="61" y="8"/>
                    <a:pt x="69" y="0"/>
                    <a:pt x="79" y="0"/>
                  </a:cubicBezTo>
                  <a:cubicBezTo>
                    <a:pt x="89" y="0"/>
                    <a:pt x="97" y="8"/>
                    <a:pt x="97" y="18"/>
                  </a:cubicBezTo>
                  <a:cubicBezTo>
                    <a:pt x="97" y="28"/>
                    <a:pt x="89" y="36"/>
                    <a:pt x="79" y="36"/>
                  </a:cubicBezTo>
                  <a:cubicBezTo>
                    <a:pt x="74" y="36"/>
                    <a:pt x="70" y="34"/>
                    <a:pt x="66" y="3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8" y="45"/>
                    <a:pt x="49" y="48"/>
                    <a:pt x="49" y="52"/>
                  </a:cubicBezTo>
                  <a:cubicBezTo>
                    <a:pt x="49" y="55"/>
                    <a:pt x="48" y="58"/>
                    <a:pt x="47" y="61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70" y="70"/>
                    <a:pt x="74" y="68"/>
                    <a:pt x="79" y="68"/>
                  </a:cubicBezTo>
                  <a:close/>
                  <a:moveTo>
                    <a:pt x="86" y="78"/>
                  </a:moveTo>
                  <a:cubicBezTo>
                    <a:pt x="86" y="78"/>
                    <a:pt x="86" y="78"/>
                    <a:pt x="86" y="78"/>
                  </a:cubicBezTo>
                  <a:cubicBezTo>
                    <a:pt x="85" y="77"/>
                    <a:pt x="82" y="76"/>
                    <a:pt x="79" y="76"/>
                  </a:cubicBezTo>
                  <a:cubicBezTo>
                    <a:pt x="76" y="76"/>
                    <a:pt x="74" y="77"/>
                    <a:pt x="72" y="78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0" y="80"/>
                    <a:pt x="69" y="83"/>
                    <a:pt x="69" y="86"/>
                  </a:cubicBezTo>
                  <a:cubicBezTo>
                    <a:pt x="69" y="91"/>
                    <a:pt x="74" y="96"/>
                    <a:pt x="79" y="96"/>
                  </a:cubicBezTo>
                  <a:cubicBezTo>
                    <a:pt x="85" y="96"/>
                    <a:pt x="89" y="91"/>
                    <a:pt x="89" y="86"/>
                  </a:cubicBezTo>
                  <a:cubicBezTo>
                    <a:pt x="89" y="83"/>
                    <a:pt x="88" y="80"/>
                    <a:pt x="86" y="79"/>
                  </a:cubicBezTo>
                  <a:cubicBezTo>
                    <a:pt x="86" y="78"/>
                    <a:pt x="86" y="78"/>
                    <a:pt x="86" y="78"/>
                  </a:cubicBezTo>
                  <a:close/>
                  <a:moveTo>
                    <a:pt x="36" y="40"/>
                  </a:moveTo>
                  <a:cubicBezTo>
                    <a:pt x="36" y="40"/>
                    <a:pt x="36" y="40"/>
                    <a:pt x="36" y="40"/>
                  </a:cubicBezTo>
                  <a:cubicBezTo>
                    <a:pt x="33" y="37"/>
                    <a:pt x="29" y="35"/>
                    <a:pt x="24" y="35"/>
                  </a:cubicBezTo>
                  <a:cubicBezTo>
                    <a:pt x="15" y="35"/>
                    <a:pt x="8" y="42"/>
                    <a:pt x="8" y="52"/>
                  </a:cubicBezTo>
                  <a:cubicBezTo>
                    <a:pt x="8" y="61"/>
                    <a:pt x="15" y="68"/>
                    <a:pt x="24" y="68"/>
                  </a:cubicBezTo>
                  <a:cubicBezTo>
                    <a:pt x="29" y="68"/>
                    <a:pt x="33" y="67"/>
                    <a:pt x="36" y="6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9" y="61"/>
                    <a:pt x="41" y="56"/>
                    <a:pt x="41" y="52"/>
                  </a:cubicBezTo>
                  <a:cubicBezTo>
                    <a:pt x="41" y="47"/>
                    <a:pt x="39" y="43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lose/>
                  <a:moveTo>
                    <a:pt x="79" y="8"/>
                  </a:moveTo>
                  <a:cubicBezTo>
                    <a:pt x="79" y="8"/>
                    <a:pt x="79" y="8"/>
                    <a:pt x="79" y="8"/>
                  </a:cubicBezTo>
                  <a:cubicBezTo>
                    <a:pt x="74" y="8"/>
                    <a:pt x="69" y="12"/>
                    <a:pt x="69" y="18"/>
                  </a:cubicBezTo>
                  <a:cubicBezTo>
                    <a:pt x="69" y="20"/>
                    <a:pt x="70" y="21"/>
                    <a:pt x="71" y="23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4"/>
                    <a:pt x="71" y="24"/>
                    <a:pt x="72" y="25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4" y="27"/>
                    <a:pt x="76" y="28"/>
                    <a:pt x="79" y="28"/>
                  </a:cubicBezTo>
                  <a:cubicBezTo>
                    <a:pt x="85" y="28"/>
                    <a:pt x="89" y="23"/>
                    <a:pt x="89" y="18"/>
                  </a:cubicBezTo>
                  <a:cubicBezTo>
                    <a:pt x="89" y="12"/>
                    <a:pt x="85" y="8"/>
                    <a:pt x="79" y="8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539853" y="2029012"/>
            <a:ext cx="1144949" cy="1325010"/>
            <a:chOff x="3539853" y="2029012"/>
            <a:chExt cx="1144949" cy="1325010"/>
          </a:xfrm>
        </p:grpSpPr>
        <p:sp>
          <p:nvSpPr>
            <p:cNvPr id="4" name="Freeform 9"/>
            <p:cNvSpPr>
              <a:spLocks/>
            </p:cNvSpPr>
            <p:nvPr/>
          </p:nvSpPr>
          <p:spPr bwMode="auto">
            <a:xfrm>
              <a:off x="3539853" y="2029012"/>
              <a:ext cx="1144949" cy="1325010"/>
            </a:xfrm>
            <a:custGeom>
              <a:avLst/>
              <a:gdLst>
                <a:gd name="T0" fmla="*/ 0 w 664"/>
                <a:gd name="T1" fmla="*/ 375982031 h 768"/>
                <a:gd name="T2" fmla="*/ 647818559 w 664"/>
                <a:gd name="T3" fmla="*/ 0 h 768"/>
                <a:gd name="T4" fmla="*/ 1299551872 w 664"/>
                <a:gd name="T5" fmla="*/ 375982031 h 768"/>
                <a:gd name="T6" fmla="*/ 1299551872 w 664"/>
                <a:gd name="T7" fmla="*/ 1127944519 h 768"/>
                <a:gd name="T8" fmla="*/ 647818559 w 664"/>
                <a:gd name="T9" fmla="*/ 1503925326 h 768"/>
                <a:gd name="T10" fmla="*/ 0 w 664"/>
                <a:gd name="T11" fmla="*/ 1127944519 h 768"/>
                <a:gd name="T12" fmla="*/ 0 w 664"/>
                <a:gd name="T13" fmla="*/ 375982031 h 7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4"/>
                <a:gd name="T22" fmla="*/ 0 h 768"/>
                <a:gd name="T23" fmla="*/ 664 w 664"/>
                <a:gd name="T24" fmla="*/ 768 h 7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4" h="768">
                  <a:moveTo>
                    <a:pt x="0" y="192"/>
                  </a:moveTo>
                  <a:lnTo>
                    <a:pt x="331" y="0"/>
                  </a:lnTo>
                  <a:lnTo>
                    <a:pt x="664" y="192"/>
                  </a:lnTo>
                  <a:lnTo>
                    <a:pt x="664" y="576"/>
                  </a:lnTo>
                  <a:lnTo>
                    <a:pt x="331" y="768"/>
                  </a:lnTo>
                  <a:lnTo>
                    <a:pt x="0" y="576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E5A950"/>
            </a:solidFill>
            <a:ln>
              <a:noFill/>
            </a:ln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16"/>
            <p:cNvSpPr>
              <a:spLocks noEditPoints="1"/>
            </p:cNvSpPr>
            <p:nvPr/>
          </p:nvSpPr>
          <p:spPr bwMode="auto">
            <a:xfrm>
              <a:off x="3962603" y="2539836"/>
              <a:ext cx="301405" cy="299448"/>
            </a:xfrm>
            <a:custGeom>
              <a:avLst/>
              <a:gdLst>
                <a:gd name="T0" fmla="*/ 85 w 103"/>
                <a:gd name="T1" fmla="*/ 1 h 103"/>
                <a:gd name="T2" fmla="*/ 89 w 103"/>
                <a:gd name="T3" fmla="*/ 2 h 103"/>
                <a:gd name="T4" fmla="*/ 89 w 103"/>
                <a:gd name="T5" fmla="*/ 2 h 103"/>
                <a:gd name="T6" fmla="*/ 101 w 103"/>
                <a:gd name="T7" fmla="*/ 14 h 103"/>
                <a:gd name="T8" fmla="*/ 101 w 103"/>
                <a:gd name="T9" fmla="*/ 14 h 103"/>
                <a:gd name="T10" fmla="*/ 102 w 103"/>
                <a:gd name="T11" fmla="*/ 18 h 103"/>
                <a:gd name="T12" fmla="*/ 87 w 103"/>
                <a:gd name="T13" fmla="*/ 32 h 103"/>
                <a:gd name="T14" fmla="*/ 76 w 103"/>
                <a:gd name="T15" fmla="*/ 33 h 103"/>
                <a:gd name="T16" fmla="*/ 73 w 103"/>
                <a:gd name="T17" fmla="*/ 75 h 103"/>
                <a:gd name="T18" fmla="*/ 51 w 103"/>
                <a:gd name="T19" fmla="*/ 84 h 103"/>
                <a:gd name="T20" fmla="*/ 19 w 103"/>
                <a:gd name="T21" fmla="*/ 53 h 103"/>
                <a:gd name="T22" fmla="*/ 51 w 103"/>
                <a:gd name="T23" fmla="*/ 21 h 103"/>
                <a:gd name="T24" fmla="*/ 74 w 103"/>
                <a:gd name="T25" fmla="*/ 24 h 103"/>
                <a:gd name="T26" fmla="*/ 72 w 103"/>
                <a:gd name="T27" fmla="*/ 14 h 103"/>
                <a:gd name="T28" fmla="*/ 91 w 103"/>
                <a:gd name="T29" fmla="*/ 40 h 103"/>
                <a:gd name="T30" fmla="*/ 99 w 103"/>
                <a:gd name="T31" fmla="*/ 38 h 103"/>
                <a:gd name="T32" fmla="*/ 101 w 103"/>
                <a:gd name="T33" fmla="*/ 53 h 103"/>
                <a:gd name="T34" fmla="*/ 51 w 103"/>
                <a:gd name="T35" fmla="*/ 103 h 103"/>
                <a:gd name="T36" fmla="*/ 0 w 103"/>
                <a:gd name="T37" fmla="*/ 53 h 103"/>
                <a:gd name="T38" fmla="*/ 51 w 103"/>
                <a:gd name="T39" fmla="*/ 2 h 103"/>
                <a:gd name="T40" fmla="*/ 65 w 103"/>
                <a:gd name="T41" fmla="*/ 4 h 103"/>
                <a:gd name="T42" fmla="*/ 63 w 103"/>
                <a:gd name="T43" fmla="*/ 12 h 103"/>
                <a:gd name="T44" fmla="*/ 51 w 103"/>
                <a:gd name="T45" fmla="*/ 10 h 103"/>
                <a:gd name="T46" fmla="*/ 8 w 103"/>
                <a:gd name="T47" fmla="*/ 53 h 103"/>
                <a:gd name="T48" fmla="*/ 51 w 103"/>
                <a:gd name="T49" fmla="*/ 95 h 103"/>
                <a:gd name="T50" fmla="*/ 93 w 103"/>
                <a:gd name="T51" fmla="*/ 53 h 103"/>
                <a:gd name="T52" fmla="*/ 91 w 103"/>
                <a:gd name="T53" fmla="*/ 40 h 103"/>
                <a:gd name="T54" fmla="*/ 51 w 103"/>
                <a:gd name="T55" fmla="*/ 38 h 103"/>
                <a:gd name="T56" fmla="*/ 66 w 103"/>
                <a:gd name="T57" fmla="*/ 31 h 103"/>
                <a:gd name="T58" fmla="*/ 32 w 103"/>
                <a:gd name="T59" fmla="*/ 34 h 103"/>
                <a:gd name="T60" fmla="*/ 32 w 103"/>
                <a:gd name="T61" fmla="*/ 34 h 103"/>
                <a:gd name="T62" fmla="*/ 32 w 103"/>
                <a:gd name="T63" fmla="*/ 71 h 103"/>
                <a:gd name="T64" fmla="*/ 69 w 103"/>
                <a:gd name="T65" fmla="*/ 71 h 103"/>
                <a:gd name="T66" fmla="*/ 77 w 103"/>
                <a:gd name="T67" fmla="*/ 53 h 103"/>
                <a:gd name="T68" fmla="*/ 63 w 103"/>
                <a:gd name="T69" fmla="*/ 45 h 103"/>
                <a:gd name="T70" fmla="*/ 61 w 103"/>
                <a:gd name="T71" fmla="*/ 63 h 103"/>
                <a:gd name="T72" fmla="*/ 51 w 103"/>
                <a:gd name="T73" fmla="*/ 67 h 103"/>
                <a:gd name="T74" fmla="*/ 40 w 103"/>
                <a:gd name="T75" fmla="*/ 63 h 103"/>
                <a:gd name="T76" fmla="*/ 40 w 103"/>
                <a:gd name="T77" fmla="*/ 42 h 103"/>
                <a:gd name="T78" fmla="*/ 51 w 103"/>
                <a:gd name="T79" fmla="*/ 38 h 103"/>
                <a:gd name="T80" fmla="*/ 54 w 103"/>
                <a:gd name="T81" fmla="*/ 43 h 103"/>
                <a:gd name="T82" fmla="*/ 44 w 103"/>
                <a:gd name="T83" fmla="*/ 46 h 103"/>
                <a:gd name="T84" fmla="*/ 41 w 103"/>
                <a:gd name="T85" fmla="*/ 53 h 103"/>
                <a:gd name="T86" fmla="*/ 51 w 103"/>
                <a:gd name="T87" fmla="*/ 62 h 103"/>
                <a:gd name="T88" fmla="*/ 57 w 103"/>
                <a:gd name="T89" fmla="*/ 59 h 103"/>
                <a:gd name="T90" fmla="*/ 60 w 103"/>
                <a:gd name="T91" fmla="*/ 49 h 103"/>
                <a:gd name="T92" fmla="*/ 48 w 103"/>
                <a:gd name="T93" fmla="*/ 55 h 103"/>
                <a:gd name="T94" fmla="*/ 54 w 103"/>
                <a:gd name="T95" fmla="*/ 43 h 103"/>
                <a:gd name="T96" fmla="*/ 86 w 103"/>
                <a:gd name="T97" fmla="*/ 7 h 103"/>
                <a:gd name="T98" fmla="*/ 78 w 103"/>
                <a:gd name="T99" fmla="*/ 22 h 103"/>
                <a:gd name="T100" fmla="*/ 86 w 103"/>
                <a:gd name="T101" fmla="*/ 7 h 103"/>
                <a:gd name="T102" fmla="*/ 91 w 103"/>
                <a:gd name="T103" fmla="*/ 16 h 103"/>
                <a:gd name="T104" fmla="*/ 87 w 103"/>
                <a:gd name="T105" fmla="*/ 27 h 103"/>
                <a:gd name="T106" fmla="*/ 91 w 103"/>
                <a:gd name="T107" fmla="*/ 1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3" h="103">
                  <a:moveTo>
                    <a:pt x="72" y="14"/>
                  </a:moveTo>
                  <a:cubicBezTo>
                    <a:pt x="85" y="1"/>
                    <a:pt x="85" y="1"/>
                    <a:pt x="85" y="1"/>
                  </a:cubicBezTo>
                  <a:cubicBezTo>
                    <a:pt x="86" y="0"/>
                    <a:pt x="88" y="0"/>
                    <a:pt x="89" y="1"/>
                  </a:cubicBezTo>
                  <a:cubicBezTo>
                    <a:pt x="89" y="1"/>
                    <a:pt x="89" y="2"/>
                    <a:pt x="89" y="2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1" y="14"/>
                    <a:pt x="102" y="14"/>
                    <a:pt x="102" y="14"/>
                  </a:cubicBezTo>
                  <a:cubicBezTo>
                    <a:pt x="103" y="15"/>
                    <a:pt x="103" y="17"/>
                    <a:pt x="102" y="18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8" y="31"/>
                    <a:pt x="88" y="32"/>
                    <a:pt x="87" y="32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80" y="39"/>
                    <a:pt x="82" y="45"/>
                    <a:pt x="82" y="53"/>
                  </a:cubicBezTo>
                  <a:cubicBezTo>
                    <a:pt x="82" y="61"/>
                    <a:pt x="79" y="69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67" y="80"/>
                    <a:pt x="59" y="84"/>
                    <a:pt x="51" y="84"/>
                  </a:cubicBezTo>
                  <a:cubicBezTo>
                    <a:pt x="42" y="84"/>
                    <a:pt x="34" y="80"/>
                    <a:pt x="28" y="75"/>
                  </a:cubicBezTo>
                  <a:cubicBezTo>
                    <a:pt x="23" y="69"/>
                    <a:pt x="19" y="61"/>
                    <a:pt x="19" y="53"/>
                  </a:cubicBezTo>
                  <a:cubicBezTo>
                    <a:pt x="19" y="44"/>
                    <a:pt x="23" y="36"/>
                    <a:pt x="28" y="30"/>
                  </a:cubicBezTo>
                  <a:cubicBezTo>
                    <a:pt x="34" y="25"/>
                    <a:pt x="42" y="21"/>
                    <a:pt x="51" y="21"/>
                  </a:cubicBezTo>
                  <a:cubicBezTo>
                    <a:pt x="58" y="21"/>
                    <a:pt x="65" y="24"/>
                    <a:pt x="70" y="28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1" y="16"/>
                    <a:pt x="72" y="15"/>
                    <a:pt x="72" y="14"/>
                  </a:cubicBezTo>
                  <a:close/>
                  <a:moveTo>
                    <a:pt x="91" y="40"/>
                  </a:moveTo>
                  <a:cubicBezTo>
                    <a:pt x="91" y="40"/>
                    <a:pt x="91" y="40"/>
                    <a:pt x="91" y="40"/>
                  </a:cubicBezTo>
                  <a:cubicBezTo>
                    <a:pt x="91" y="38"/>
                    <a:pt x="92" y="36"/>
                    <a:pt x="94" y="35"/>
                  </a:cubicBezTo>
                  <a:cubicBezTo>
                    <a:pt x="96" y="35"/>
                    <a:pt x="98" y="36"/>
                    <a:pt x="99" y="38"/>
                  </a:cubicBezTo>
                  <a:cubicBezTo>
                    <a:pt x="100" y="40"/>
                    <a:pt x="100" y="43"/>
                    <a:pt x="101" y="45"/>
                  </a:cubicBezTo>
                  <a:cubicBezTo>
                    <a:pt x="101" y="47"/>
                    <a:pt x="101" y="50"/>
                    <a:pt x="101" y="53"/>
                  </a:cubicBezTo>
                  <a:cubicBezTo>
                    <a:pt x="101" y="66"/>
                    <a:pt x="96" y="79"/>
                    <a:pt x="86" y="88"/>
                  </a:cubicBezTo>
                  <a:cubicBezTo>
                    <a:pt x="77" y="97"/>
                    <a:pt x="65" y="103"/>
                    <a:pt x="51" y="103"/>
                  </a:cubicBezTo>
                  <a:cubicBezTo>
                    <a:pt x="37" y="103"/>
                    <a:pt x="24" y="97"/>
                    <a:pt x="15" y="88"/>
                  </a:cubicBezTo>
                  <a:cubicBezTo>
                    <a:pt x="6" y="79"/>
                    <a:pt x="0" y="66"/>
                    <a:pt x="0" y="53"/>
                  </a:cubicBezTo>
                  <a:cubicBezTo>
                    <a:pt x="0" y="39"/>
                    <a:pt x="6" y="26"/>
                    <a:pt x="15" y="17"/>
                  </a:cubicBezTo>
                  <a:cubicBezTo>
                    <a:pt x="24" y="8"/>
                    <a:pt x="37" y="2"/>
                    <a:pt x="51" y="2"/>
                  </a:cubicBezTo>
                  <a:cubicBezTo>
                    <a:pt x="53" y="2"/>
                    <a:pt x="56" y="2"/>
                    <a:pt x="58" y="3"/>
                  </a:cubicBezTo>
                  <a:cubicBezTo>
                    <a:pt x="61" y="3"/>
                    <a:pt x="63" y="3"/>
                    <a:pt x="65" y="4"/>
                  </a:cubicBezTo>
                  <a:cubicBezTo>
                    <a:pt x="67" y="5"/>
                    <a:pt x="69" y="7"/>
                    <a:pt x="68" y="9"/>
                  </a:cubicBezTo>
                  <a:cubicBezTo>
                    <a:pt x="67" y="11"/>
                    <a:pt x="65" y="12"/>
                    <a:pt x="63" y="12"/>
                  </a:cubicBezTo>
                  <a:cubicBezTo>
                    <a:pt x="61" y="11"/>
                    <a:pt x="59" y="11"/>
                    <a:pt x="57" y="10"/>
                  </a:cubicBezTo>
                  <a:cubicBezTo>
                    <a:pt x="55" y="10"/>
                    <a:pt x="53" y="10"/>
                    <a:pt x="51" y="10"/>
                  </a:cubicBezTo>
                  <a:cubicBezTo>
                    <a:pt x="39" y="10"/>
                    <a:pt x="28" y="15"/>
                    <a:pt x="21" y="23"/>
                  </a:cubicBezTo>
                  <a:cubicBezTo>
                    <a:pt x="13" y="30"/>
                    <a:pt x="8" y="41"/>
                    <a:pt x="8" y="53"/>
                  </a:cubicBezTo>
                  <a:cubicBezTo>
                    <a:pt x="8" y="64"/>
                    <a:pt x="13" y="75"/>
                    <a:pt x="21" y="83"/>
                  </a:cubicBezTo>
                  <a:cubicBezTo>
                    <a:pt x="28" y="90"/>
                    <a:pt x="39" y="95"/>
                    <a:pt x="51" y="95"/>
                  </a:cubicBezTo>
                  <a:cubicBezTo>
                    <a:pt x="62" y="95"/>
                    <a:pt x="73" y="90"/>
                    <a:pt x="81" y="83"/>
                  </a:cubicBezTo>
                  <a:cubicBezTo>
                    <a:pt x="88" y="75"/>
                    <a:pt x="93" y="64"/>
                    <a:pt x="93" y="53"/>
                  </a:cubicBezTo>
                  <a:cubicBezTo>
                    <a:pt x="93" y="50"/>
                    <a:pt x="93" y="48"/>
                    <a:pt x="93" y="46"/>
                  </a:cubicBezTo>
                  <a:cubicBezTo>
                    <a:pt x="92" y="44"/>
                    <a:pt x="92" y="42"/>
                    <a:pt x="91" y="40"/>
                  </a:cubicBezTo>
                  <a:close/>
                  <a:moveTo>
                    <a:pt x="51" y="38"/>
                  </a:moveTo>
                  <a:cubicBezTo>
                    <a:pt x="51" y="38"/>
                    <a:pt x="51" y="38"/>
                    <a:pt x="51" y="38"/>
                  </a:cubicBezTo>
                  <a:cubicBezTo>
                    <a:pt x="53" y="38"/>
                    <a:pt x="56" y="39"/>
                    <a:pt x="58" y="40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2" y="28"/>
                    <a:pt x="57" y="26"/>
                    <a:pt x="51" y="26"/>
                  </a:cubicBezTo>
                  <a:cubicBezTo>
                    <a:pt x="43" y="26"/>
                    <a:pt x="37" y="29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27" y="39"/>
                    <a:pt x="24" y="45"/>
                    <a:pt x="24" y="53"/>
                  </a:cubicBezTo>
                  <a:cubicBezTo>
                    <a:pt x="24" y="60"/>
                    <a:pt x="27" y="66"/>
                    <a:pt x="32" y="71"/>
                  </a:cubicBezTo>
                  <a:cubicBezTo>
                    <a:pt x="37" y="76"/>
                    <a:pt x="43" y="79"/>
                    <a:pt x="51" y="79"/>
                  </a:cubicBezTo>
                  <a:cubicBezTo>
                    <a:pt x="58" y="79"/>
                    <a:pt x="65" y="76"/>
                    <a:pt x="69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4" y="66"/>
                    <a:pt x="77" y="60"/>
                    <a:pt x="77" y="53"/>
                  </a:cubicBezTo>
                  <a:cubicBezTo>
                    <a:pt x="77" y="47"/>
                    <a:pt x="75" y="41"/>
                    <a:pt x="72" y="37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4" y="48"/>
                    <a:pt x="65" y="50"/>
                    <a:pt x="65" y="53"/>
                  </a:cubicBezTo>
                  <a:cubicBezTo>
                    <a:pt x="65" y="56"/>
                    <a:pt x="63" y="60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58" y="65"/>
                    <a:pt x="55" y="67"/>
                    <a:pt x="51" y="67"/>
                  </a:cubicBezTo>
                  <a:cubicBezTo>
                    <a:pt x="47" y="67"/>
                    <a:pt x="43" y="65"/>
                    <a:pt x="40" y="63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38" y="60"/>
                    <a:pt x="36" y="57"/>
                    <a:pt x="36" y="53"/>
                  </a:cubicBezTo>
                  <a:cubicBezTo>
                    <a:pt x="36" y="49"/>
                    <a:pt x="38" y="45"/>
                    <a:pt x="40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3" y="40"/>
                    <a:pt x="47" y="38"/>
                    <a:pt x="51" y="38"/>
                  </a:cubicBezTo>
                  <a:close/>
                  <a:moveTo>
                    <a:pt x="54" y="43"/>
                  </a:moveTo>
                  <a:cubicBezTo>
                    <a:pt x="54" y="43"/>
                    <a:pt x="54" y="43"/>
                    <a:pt x="54" y="43"/>
                  </a:cubicBezTo>
                  <a:cubicBezTo>
                    <a:pt x="53" y="43"/>
                    <a:pt x="52" y="43"/>
                    <a:pt x="51" y="43"/>
                  </a:cubicBezTo>
                  <a:cubicBezTo>
                    <a:pt x="48" y="43"/>
                    <a:pt x="46" y="44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2" y="47"/>
                    <a:pt x="41" y="50"/>
                    <a:pt x="41" y="53"/>
                  </a:cubicBezTo>
                  <a:cubicBezTo>
                    <a:pt x="41" y="55"/>
                    <a:pt x="42" y="58"/>
                    <a:pt x="44" y="59"/>
                  </a:cubicBezTo>
                  <a:cubicBezTo>
                    <a:pt x="46" y="61"/>
                    <a:pt x="48" y="62"/>
                    <a:pt x="51" y="62"/>
                  </a:cubicBezTo>
                  <a:cubicBezTo>
                    <a:pt x="53" y="62"/>
                    <a:pt x="56" y="61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9" y="58"/>
                    <a:pt x="60" y="55"/>
                    <a:pt x="60" y="53"/>
                  </a:cubicBezTo>
                  <a:cubicBezTo>
                    <a:pt x="60" y="51"/>
                    <a:pt x="60" y="50"/>
                    <a:pt x="60" y="49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2" y="57"/>
                    <a:pt x="49" y="57"/>
                    <a:pt x="48" y="55"/>
                  </a:cubicBezTo>
                  <a:cubicBezTo>
                    <a:pt x="46" y="54"/>
                    <a:pt x="46" y="51"/>
                    <a:pt x="48" y="50"/>
                  </a:cubicBezTo>
                  <a:cubicBezTo>
                    <a:pt x="54" y="43"/>
                    <a:pt x="54" y="43"/>
                    <a:pt x="54" y="43"/>
                  </a:cubicBezTo>
                  <a:close/>
                  <a:moveTo>
                    <a:pt x="86" y="7"/>
                  </a:moveTo>
                  <a:cubicBezTo>
                    <a:pt x="86" y="7"/>
                    <a:pt x="86" y="7"/>
                    <a:pt x="86" y="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6" y="7"/>
                    <a:pt x="86" y="7"/>
                    <a:pt x="86" y="7"/>
                  </a:cubicBezTo>
                  <a:close/>
                  <a:moveTo>
                    <a:pt x="91" y="16"/>
                  </a:moveTo>
                  <a:cubicBezTo>
                    <a:pt x="91" y="16"/>
                    <a:pt x="91" y="16"/>
                    <a:pt x="91" y="16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1" y="16"/>
                    <a:pt x="91" y="16"/>
                    <a:pt x="91" y="16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903771" y="3121117"/>
            <a:ext cx="1148862" cy="1326966"/>
            <a:chOff x="2903771" y="3121117"/>
            <a:chExt cx="1148862" cy="1326966"/>
          </a:xfrm>
        </p:grpSpPr>
        <p:sp>
          <p:nvSpPr>
            <p:cNvPr id="7" name="Freeform 12"/>
            <p:cNvSpPr>
              <a:spLocks/>
            </p:cNvSpPr>
            <p:nvPr/>
          </p:nvSpPr>
          <p:spPr bwMode="auto">
            <a:xfrm>
              <a:off x="2903771" y="3121117"/>
              <a:ext cx="1148862" cy="1326966"/>
            </a:xfrm>
            <a:custGeom>
              <a:avLst/>
              <a:gdLst>
                <a:gd name="T0" fmla="*/ 0 w 666"/>
                <a:gd name="T1" fmla="*/ 376046176 h 769"/>
                <a:gd name="T2" fmla="*/ 651995514 w 666"/>
                <a:gd name="T3" fmla="*/ 0 h 769"/>
                <a:gd name="T4" fmla="*/ 1303992426 w 666"/>
                <a:gd name="T5" fmla="*/ 376046176 h 769"/>
                <a:gd name="T6" fmla="*/ 1303992426 w 666"/>
                <a:gd name="T7" fmla="*/ 1130099252 h 769"/>
                <a:gd name="T8" fmla="*/ 651995514 w 666"/>
                <a:gd name="T9" fmla="*/ 1506145603 h 769"/>
                <a:gd name="T10" fmla="*/ 0 w 666"/>
                <a:gd name="T11" fmla="*/ 1130099252 h 769"/>
                <a:gd name="T12" fmla="*/ 0 w 666"/>
                <a:gd name="T13" fmla="*/ 376046176 h 7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6"/>
                <a:gd name="T22" fmla="*/ 0 h 769"/>
                <a:gd name="T23" fmla="*/ 666 w 666"/>
                <a:gd name="T24" fmla="*/ 769 h 7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6" h="769">
                  <a:moveTo>
                    <a:pt x="0" y="192"/>
                  </a:moveTo>
                  <a:lnTo>
                    <a:pt x="333" y="0"/>
                  </a:lnTo>
                  <a:lnTo>
                    <a:pt x="666" y="192"/>
                  </a:lnTo>
                  <a:lnTo>
                    <a:pt x="666" y="577"/>
                  </a:lnTo>
                  <a:lnTo>
                    <a:pt x="333" y="769"/>
                  </a:lnTo>
                  <a:lnTo>
                    <a:pt x="0" y="577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E5A950"/>
            </a:solidFill>
            <a:ln>
              <a:noFill/>
            </a:ln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17"/>
            <p:cNvSpPr>
              <a:spLocks noEditPoints="1"/>
            </p:cNvSpPr>
            <p:nvPr/>
          </p:nvSpPr>
          <p:spPr bwMode="auto">
            <a:xfrm>
              <a:off x="3324563" y="3628026"/>
              <a:ext cx="303363" cy="317063"/>
            </a:xfrm>
            <a:custGeom>
              <a:avLst/>
              <a:gdLst>
                <a:gd name="T0" fmla="*/ 89 w 104"/>
                <a:gd name="T1" fmla="*/ 15 h 109"/>
                <a:gd name="T2" fmla="*/ 92 w 104"/>
                <a:gd name="T3" fmla="*/ 86 h 109"/>
                <a:gd name="T4" fmla="*/ 96 w 104"/>
                <a:gd name="T5" fmla="*/ 54 h 109"/>
                <a:gd name="T6" fmla="*/ 78 w 104"/>
                <a:gd name="T7" fmla="*/ 73 h 109"/>
                <a:gd name="T8" fmla="*/ 76 w 104"/>
                <a:gd name="T9" fmla="*/ 54 h 109"/>
                <a:gd name="T10" fmla="*/ 31 w 104"/>
                <a:gd name="T11" fmla="*/ 72 h 109"/>
                <a:gd name="T12" fmla="*/ 23 w 104"/>
                <a:gd name="T13" fmla="*/ 54 h 109"/>
                <a:gd name="T14" fmla="*/ 18 w 104"/>
                <a:gd name="T15" fmla="*/ 80 h 109"/>
                <a:gd name="T16" fmla="*/ 0 w 104"/>
                <a:gd name="T17" fmla="*/ 52 h 109"/>
                <a:gd name="T18" fmla="*/ 52 w 104"/>
                <a:gd name="T19" fmla="*/ 0 h 109"/>
                <a:gd name="T20" fmla="*/ 68 w 104"/>
                <a:gd name="T21" fmla="*/ 94 h 109"/>
                <a:gd name="T22" fmla="*/ 64 w 104"/>
                <a:gd name="T23" fmla="*/ 109 h 109"/>
                <a:gd name="T24" fmla="*/ 40 w 104"/>
                <a:gd name="T25" fmla="*/ 109 h 109"/>
                <a:gd name="T26" fmla="*/ 36 w 104"/>
                <a:gd name="T27" fmla="*/ 105 h 109"/>
                <a:gd name="T28" fmla="*/ 24 w 104"/>
                <a:gd name="T29" fmla="*/ 94 h 109"/>
                <a:gd name="T30" fmla="*/ 21 w 104"/>
                <a:gd name="T31" fmla="*/ 87 h 109"/>
                <a:gd name="T32" fmla="*/ 55 w 104"/>
                <a:gd name="T33" fmla="*/ 59 h 109"/>
                <a:gd name="T34" fmla="*/ 83 w 104"/>
                <a:gd name="T35" fmla="*/ 87 h 109"/>
                <a:gd name="T36" fmla="*/ 80 w 104"/>
                <a:gd name="T37" fmla="*/ 94 h 109"/>
                <a:gd name="T38" fmla="*/ 68 w 104"/>
                <a:gd name="T39" fmla="*/ 94 h 109"/>
                <a:gd name="T40" fmla="*/ 60 w 104"/>
                <a:gd name="T41" fmla="*/ 101 h 109"/>
                <a:gd name="T42" fmla="*/ 60 w 104"/>
                <a:gd name="T43" fmla="*/ 90 h 109"/>
                <a:gd name="T44" fmla="*/ 70 w 104"/>
                <a:gd name="T45" fmla="*/ 86 h 109"/>
                <a:gd name="T46" fmla="*/ 34 w 104"/>
                <a:gd name="T47" fmla="*/ 86 h 109"/>
                <a:gd name="T48" fmla="*/ 40 w 104"/>
                <a:gd name="T49" fmla="*/ 86 h 109"/>
                <a:gd name="T50" fmla="*/ 44 w 104"/>
                <a:gd name="T51" fmla="*/ 101 h 109"/>
                <a:gd name="T52" fmla="*/ 83 w 104"/>
                <a:gd name="T53" fmla="*/ 21 h 109"/>
                <a:gd name="T54" fmla="*/ 82 w 104"/>
                <a:gd name="T55" fmla="*/ 20 h 109"/>
                <a:gd name="T56" fmla="*/ 81 w 104"/>
                <a:gd name="T57" fmla="*/ 49 h 109"/>
                <a:gd name="T58" fmla="*/ 83 w 104"/>
                <a:gd name="T59" fmla="*/ 21 h 109"/>
                <a:gd name="T60" fmla="*/ 78 w 104"/>
                <a:gd name="T61" fmla="*/ 16 h 109"/>
                <a:gd name="T62" fmla="*/ 73 w 104"/>
                <a:gd name="T63" fmla="*/ 17 h 109"/>
                <a:gd name="T64" fmla="*/ 78 w 104"/>
                <a:gd name="T65" fmla="*/ 16 h 109"/>
                <a:gd name="T66" fmla="*/ 59 w 104"/>
                <a:gd name="T67" fmla="*/ 8 h 109"/>
                <a:gd name="T68" fmla="*/ 55 w 104"/>
                <a:gd name="T69" fmla="*/ 25 h 109"/>
                <a:gd name="T70" fmla="*/ 70 w 104"/>
                <a:gd name="T71" fmla="*/ 21 h 109"/>
                <a:gd name="T72" fmla="*/ 59 w 104"/>
                <a:gd name="T73" fmla="*/ 8 h 109"/>
                <a:gd name="T74" fmla="*/ 50 w 104"/>
                <a:gd name="T75" fmla="*/ 8 h 109"/>
                <a:gd name="T76" fmla="*/ 36 w 104"/>
                <a:gd name="T77" fmla="*/ 19 h 109"/>
                <a:gd name="T78" fmla="*/ 36 w 104"/>
                <a:gd name="T79" fmla="*/ 22 h 109"/>
                <a:gd name="T80" fmla="*/ 50 w 104"/>
                <a:gd name="T81" fmla="*/ 8 h 109"/>
                <a:gd name="T82" fmla="*/ 35 w 104"/>
                <a:gd name="T83" fmla="*/ 11 h 109"/>
                <a:gd name="T84" fmla="*/ 30 w 104"/>
                <a:gd name="T85" fmla="*/ 19 h 109"/>
                <a:gd name="T86" fmla="*/ 35 w 104"/>
                <a:gd name="T87" fmla="*/ 11 h 109"/>
                <a:gd name="T88" fmla="*/ 22 w 104"/>
                <a:gd name="T89" fmla="*/ 20 h 109"/>
                <a:gd name="T90" fmla="*/ 8 w 104"/>
                <a:gd name="T91" fmla="*/ 49 h 109"/>
                <a:gd name="T92" fmla="*/ 28 w 104"/>
                <a:gd name="T93" fmla="*/ 24 h 109"/>
                <a:gd name="T94" fmla="*/ 72 w 104"/>
                <a:gd name="T95" fmla="*/ 26 h 109"/>
                <a:gd name="T96" fmla="*/ 70 w 104"/>
                <a:gd name="T97" fmla="*/ 26 h 109"/>
                <a:gd name="T98" fmla="*/ 55 w 104"/>
                <a:gd name="T99" fmla="*/ 49 h 109"/>
                <a:gd name="T100" fmla="*/ 72 w 104"/>
                <a:gd name="T101" fmla="*/ 26 h 109"/>
                <a:gd name="T102" fmla="*/ 50 w 104"/>
                <a:gd name="T103" fmla="*/ 30 h 109"/>
                <a:gd name="T104" fmla="*/ 33 w 104"/>
                <a:gd name="T105" fmla="*/ 26 h 109"/>
                <a:gd name="T106" fmla="*/ 50 w 104"/>
                <a:gd name="T107" fmla="*/ 4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4" h="109">
                  <a:moveTo>
                    <a:pt x="52" y="0"/>
                  </a:moveTo>
                  <a:cubicBezTo>
                    <a:pt x="66" y="0"/>
                    <a:pt x="80" y="6"/>
                    <a:pt x="89" y="15"/>
                  </a:cubicBezTo>
                  <a:cubicBezTo>
                    <a:pt x="98" y="24"/>
                    <a:pt x="104" y="37"/>
                    <a:pt x="104" y="52"/>
                  </a:cubicBezTo>
                  <a:cubicBezTo>
                    <a:pt x="104" y="65"/>
                    <a:pt x="100" y="76"/>
                    <a:pt x="92" y="86"/>
                  </a:cubicBezTo>
                  <a:cubicBezTo>
                    <a:pt x="89" y="89"/>
                    <a:pt x="82" y="85"/>
                    <a:pt x="86" y="80"/>
                  </a:cubicBezTo>
                  <a:cubicBezTo>
                    <a:pt x="92" y="73"/>
                    <a:pt x="96" y="64"/>
                    <a:pt x="96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61"/>
                    <a:pt x="80" y="67"/>
                    <a:pt x="78" y="73"/>
                  </a:cubicBezTo>
                  <a:cubicBezTo>
                    <a:pt x="78" y="76"/>
                    <a:pt x="73" y="75"/>
                    <a:pt x="74" y="72"/>
                  </a:cubicBezTo>
                  <a:cubicBezTo>
                    <a:pt x="75" y="67"/>
                    <a:pt x="76" y="61"/>
                    <a:pt x="76" y="54"/>
                  </a:cubicBezTo>
                  <a:cubicBezTo>
                    <a:pt x="56" y="54"/>
                    <a:pt x="48" y="54"/>
                    <a:pt x="28" y="54"/>
                  </a:cubicBezTo>
                  <a:cubicBezTo>
                    <a:pt x="28" y="61"/>
                    <a:pt x="29" y="67"/>
                    <a:pt x="31" y="72"/>
                  </a:cubicBezTo>
                  <a:cubicBezTo>
                    <a:pt x="31" y="75"/>
                    <a:pt x="27" y="76"/>
                    <a:pt x="26" y="73"/>
                  </a:cubicBezTo>
                  <a:cubicBezTo>
                    <a:pt x="24" y="67"/>
                    <a:pt x="24" y="61"/>
                    <a:pt x="23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9" y="64"/>
                    <a:pt x="12" y="73"/>
                    <a:pt x="18" y="80"/>
                  </a:cubicBezTo>
                  <a:cubicBezTo>
                    <a:pt x="22" y="84"/>
                    <a:pt x="16" y="89"/>
                    <a:pt x="12" y="86"/>
                  </a:cubicBezTo>
                  <a:cubicBezTo>
                    <a:pt x="5" y="76"/>
                    <a:pt x="0" y="65"/>
                    <a:pt x="0" y="52"/>
                  </a:cubicBezTo>
                  <a:cubicBezTo>
                    <a:pt x="0" y="37"/>
                    <a:pt x="6" y="24"/>
                    <a:pt x="15" y="15"/>
                  </a:cubicBezTo>
                  <a:cubicBezTo>
                    <a:pt x="25" y="6"/>
                    <a:pt x="38" y="0"/>
                    <a:pt x="52" y="0"/>
                  </a:cubicBezTo>
                  <a:close/>
                  <a:moveTo>
                    <a:pt x="68" y="94"/>
                  </a:moveTo>
                  <a:cubicBezTo>
                    <a:pt x="68" y="94"/>
                    <a:pt x="68" y="94"/>
                    <a:pt x="68" y="94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68" y="107"/>
                    <a:pt x="66" y="109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38" y="109"/>
                    <a:pt x="36" y="107"/>
                    <a:pt x="36" y="105"/>
                  </a:cubicBezTo>
                  <a:cubicBezTo>
                    <a:pt x="36" y="105"/>
                    <a:pt x="36" y="105"/>
                    <a:pt x="36" y="105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2" y="94"/>
                    <a:pt x="20" y="92"/>
                    <a:pt x="20" y="90"/>
                  </a:cubicBezTo>
                  <a:cubicBezTo>
                    <a:pt x="20" y="89"/>
                    <a:pt x="21" y="88"/>
                    <a:pt x="21" y="87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51" y="58"/>
                    <a:pt x="53" y="58"/>
                    <a:pt x="55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5" y="89"/>
                    <a:pt x="85" y="91"/>
                    <a:pt x="83" y="93"/>
                  </a:cubicBezTo>
                  <a:cubicBezTo>
                    <a:pt x="82" y="94"/>
                    <a:pt x="81" y="94"/>
                    <a:pt x="80" y="94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68" y="94"/>
                    <a:pt x="68" y="94"/>
                    <a:pt x="68" y="94"/>
                  </a:cubicBezTo>
                  <a:close/>
                  <a:moveTo>
                    <a:pt x="60" y="101"/>
                  </a:moveTo>
                  <a:cubicBezTo>
                    <a:pt x="60" y="101"/>
                    <a:pt x="60" y="101"/>
                    <a:pt x="60" y="101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60" y="88"/>
                    <a:pt x="62" y="86"/>
                    <a:pt x="64" y="86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2" y="86"/>
                    <a:pt x="44" y="88"/>
                    <a:pt x="44" y="90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60" y="101"/>
                    <a:pt x="60" y="101"/>
                    <a:pt x="60" y="101"/>
                  </a:cubicBezTo>
                  <a:close/>
                  <a:moveTo>
                    <a:pt x="83" y="21"/>
                  </a:moveTo>
                  <a:cubicBezTo>
                    <a:pt x="83" y="21"/>
                    <a:pt x="83" y="21"/>
                    <a:pt x="83" y="21"/>
                  </a:cubicBezTo>
                  <a:cubicBezTo>
                    <a:pt x="83" y="20"/>
                    <a:pt x="83" y="20"/>
                    <a:pt x="82" y="20"/>
                  </a:cubicBezTo>
                  <a:cubicBezTo>
                    <a:pt x="80" y="21"/>
                    <a:pt x="78" y="22"/>
                    <a:pt x="76" y="24"/>
                  </a:cubicBezTo>
                  <a:cubicBezTo>
                    <a:pt x="79" y="31"/>
                    <a:pt x="81" y="40"/>
                    <a:pt x="81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38"/>
                    <a:pt x="91" y="28"/>
                    <a:pt x="83" y="21"/>
                  </a:cubicBezTo>
                  <a:close/>
                  <a:moveTo>
                    <a:pt x="78" y="16"/>
                  </a:moveTo>
                  <a:cubicBezTo>
                    <a:pt x="78" y="16"/>
                    <a:pt x="78" y="16"/>
                    <a:pt x="78" y="16"/>
                  </a:cubicBezTo>
                  <a:cubicBezTo>
                    <a:pt x="76" y="14"/>
                    <a:pt x="73" y="13"/>
                    <a:pt x="69" y="11"/>
                  </a:cubicBezTo>
                  <a:cubicBezTo>
                    <a:pt x="71" y="13"/>
                    <a:pt x="72" y="15"/>
                    <a:pt x="73" y="17"/>
                  </a:cubicBezTo>
                  <a:cubicBezTo>
                    <a:pt x="73" y="17"/>
                    <a:pt x="74" y="18"/>
                    <a:pt x="74" y="19"/>
                  </a:cubicBezTo>
                  <a:cubicBezTo>
                    <a:pt x="76" y="18"/>
                    <a:pt x="77" y="17"/>
                    <a:pt x="78" y="16"/>
                  </a:cubicBezTo>
                  <a:close/>
                  <a:moveTo>
                    <a:pt x="59" y="8"/>
                  </a:moveTo>
                  <a:cubicBezTo>
                    <a:pt x="59" y="8"/>
                    <a:pt x="59" y="8"/>
                    <a:pt x="59" y="8"/>
                  </a:cubicBezTo>
                  <a:cubicBezTo>
                    <a:pt x="58" y="8"/>
                    <a:pt x="56" y="8"/>
                    <a:pt x="55" y="8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9" y="24"/>
                    <a:pt x="64" y="24"/>
                    <a:pt x="68" y="22"/>
                  </a:cubicBezTo>
                  <a:cubicBezTo>
                    <a:pt x="69" y="22"/>
                    <a:pt x="69" y="21"/>
                    <a:pt x="70" y="21"/>
                  </a:cubicBezTo>
                  <a:cubicBezTo>
                    <a:pt x="70" y="20"/>
                    <a:pt x="69" y="20"/>
                    <a:pt x="69" y="19"/>
                  </a:cubicBezTo>
                  <a:cubicBezTo>
                    <a:pt x="66" y="14"/>
                    <a:pt x="63" y="11"/>
                    <a:pt x="59" y="8"/>
                  </a:cubicBezTo>
                  <a:close/>
                  <a:moveTo>
                    <a:pt x="50" y="8"/>
                  </a:moveTo>
                  <a:cubicBezTo>
                    <a:pt x="50" y="8"/>
                    <a:pt x="50" y="8"/>
                    <a:pt x="50" y="8"/>
                  </a:cubicBezTo>
                  <a:cubicBezTo>
                    <a:pt x="48" y="8"/>
                    <a:pt x="46" y="8"/>
                    <a:pt x="45" y="8"/>
                  </a:cubicBezTo>
                  <a:cubicBezTo>
                    <a:pt x="41" y="11"/>
                    <a:pt x="38" y="14"/>
                    <a:pt x="36" y="19"/>
                  </a:cubicBezTo>
                  <a:cubicBezTo>
                    <a:pt x="35" y="20"/>
                    <a:pt x="35" y="20"/>
                    <a:pt x="34" y="21"/>
                  </a:cubicBezTo>
                  <a:cubicBezTo>
                    <a:pt x="35" y="21"/>
                    <a:pt x="36" y="22"/>
                    <a:pt x="36" y="22"/>
                  </a:cubicBezTo>
                  <a:cubicBezTo>
                    <a:pt x="40" y="24"/>
                    <a:pt x="45" y="24"/>
                    <a:pt x="50" y="25"/>
                  </a:cubicBezTo>
                  <a:cubicBezTo>
                    <a:pt x="50" y="8"/>
                    <a:pt x="50" y="8"/>
                    <a:pt x="50" y="8"/>
                  </a:cubicBezTo>
                  <a:close/>
                  <a:moveTo>
                    <a:pt x="35" y="11"/>
                  </a:moveTo>
                  <a:cubicBezTo>
                    <a:pt x="35" y="11"/>
                    <a:pt x="35" y="11"/>
                    <a:pt x="35" y="11"/>
                  </a:cubicBezTo>
                  <a:cubicBezTo>
                    <a:pt x="32" y="13"/>
                    <a:pt x="29" y="14"/>
                    <a:pt x="26" y="16"/>
                  </a:cubicBezTo>
                  <a:cubicBezTo>
                    <a:pt x="27" y="17"/>
                    <a:pt x="29" y="18"/>
                    <a:pt x="30" y="19"/>
                  </a:cubicBezTo>
                  <a:cubicBezTo>
                    <a:pt x="30" y="18"/>
                    <a:pt x="31" y="17"/>
                    <a:pt x="31" y="17"/>
                  </a:cubicBezTo>
                  <a:cubicBezTo>
                    <a:pt x="32" y="15"/>
                    <a:pt x="34" y="13"/>
                    <a:pt x="35" y="11"/>
                  </a:cubicBezTo>
                  <a:close/>
                  <a:moveTo>
                    <a:pt x="22" y="20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1" y="20"/>
                    <a:pt x="21" y="21"/>
                  </a:cubicBezTo>
                  <a:cubicBezTo>
                    <a:pt x="13" y="28"/>
                    <a:pt x="9" y="38"/>
                    <a:pt x="8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0"/>
                    <a:pt x="25" y="31"/>
                    <a:pt x="28" y="24"/>
                  </a:cubicBezTo>
                  <a:cubicBezTo>
                    <a:pt x="26" y="22"/>
                    <a:pt x="24" y="21"/>
                    <a:pt x="22" y="20"/>
                  </a:cubicBezTo>
                  <a:close/>
                  <a:moveTo>
                    <a:pt x="72" y="26"/>
                  </a:moveTo>
                  <a:cubicBezTo>
                    <a:pt x="72" y="26"/>
                    <a:pt x="72" y="26"/>
                    <a:pt x="72" y="26"/>
                  </a:cubicBezTo>
                  <a:cubicBezTo>
                    <a:pt x="71" y="26"/>
                    <a:pt x="70" y="26"/>
                    <a:pt x="70" y="26"/>
                  </a:cubicBezTo>
                  <a:cubicBezTo>
                    <a:pt x="65" y="28"/>
                    <a:pt x="60" y="29"/>
                    <a:pt x="55" y="30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76" y="41"/>
                    <a:pt x="74" y="32"/>
                    <a:pt x="72" y="26"/>
                  </a:cubicBezTo>
                  <a:close/>
                  <a:moveTo>
                    <a:pt x="50" y="30"/>
                  </a:moveTo>
                  <a:cubicBezTo>
                    <a:pt x="50" y="30"/>
                    <a:pt x="50" y="30"/>
                    <a:pt x="50" y="30"/>
                  </a:cubicBezTo>
                  <a:cubicBezTo>
                    <a:pt x="44" y="29"/>
                    <a:pt x="39" y="28"/>
                    <a:pt x="35" y="26"/>
                  </a:cubicBezTo>
                  <a:cubicBezTo>
                    <a:pt x="34" y="26"/>
                    <a:pt x="33" y="26"/>
                    <a:pt x="33" y="26"/>
                  </a:cubicBezTo>
                  <a:cubicBezTo>
                    <a:pt x="30" y="32"/>
                    <a:pt x="28" y="41"/>
                    <a:pt x="28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30"/>
                    <a:pt x="50" y="30"/>
                    <a:pt x="50" y="3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173978" y="3121117"/>
            <a:ext cx="1148864" cy="1326966"/>
            <a:chOff x="4173978" y="3121117"/>
            <a:chExt cx="1148864" cy="1326966"/>
          </a:xfrm>
        </p:grpSpPr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4173978" y="3121117"/>
              <a:ext cx="1148864" cy="1326966"/>
            </a:xfrm>
            <a:custGeom>
              <a:avLst/>
              <a:gdLst>
                <a:gd name="T0" fmla="*/ 0 w 666"/>
                <a:gd name="T1" fmla="*/ 192 h 769"/>
                <a:gd name="T2" fmla="*/ 333 w 666"/>
                <a:gd name="T3" fmla="*/ 0 h 769"/>
                <a:gd name="T4" fmla="*/ 666 w 666"/>
                <a:gd name="T5" fmla="*/ 192 h 769"/>
                <a:gd name="T6" fmla="*/ 666 w 666"/>
                <a:gd name="T7" fmla="*/ 577 h 769"/>
                <a:gd name="T8" fmla="*/ 333 w 666"/>
                <a:gd name="T9" fmla="*/ 769 h 769"/>
                <a:gd name="T10" fmla="*/ 0 w 666"/>
                <a:gd name="T11" fmla="*/ 577 h 769"/>
                <a:gd name="T12" fmla="*/ 0 w 666"/>
                <a:gd name="T13" fmla="*/ 192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6" h="769">
                  <a:moveTo>
                    <a:pt x="0" y="192"/>
                  </a:moveTo>
                  <a:lnTo>
                    <a:pt x="333" y="0"/>
                  </a:lnTo>
                  <a:lnTo>
                    <a:pt x="666" y="192"/>
                  </a:lnTo>
                  <a:lnTo>
                    <a:pt x="666" y="577"/>
                  </a:lnTo>
                  <a:lnTo>
                    <a:pt x="333" y="769"/>
                  </a:lnTo>
                  <a:lnTo>
                    <a:pt x="0" y="577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8"/>
            <p:cNvSpPr>
              <a:spLocks noEditPoints="1"/>
            </p:cNvSpPr>
            <p:nvPr/>
          </p:nvSpPr>
          <p:spPr bwMode="auto">
            <a:xfrm>
              <a:off x="4561499" y="3688698"/>
              <a:ext cx="373821" cy="262262"/>
            </a:xfrm>
            <a:custGeom>
              <a:avLst/>
              <a:gdLst>
                <a:gd name="T0" fmla="*/ 16 w 128"/>
                <a:gd name="T1" fmla="*/ 0 h 90"/>
                <a:gd name="T2" fmla="*/ 116 w 128"/>
                <a:gd name="T3" fmla="*/ 4 h 90"/>
                <a:gd name="T4" fmla="*/ 116 w 128"/>
                <a:gd name="T5" fmla="*/ 74 h 90"/>
                <a:gd name="T6" fmla="*/ 112 w 128"/>
                <a:gd name="T7" fmla="*/ 78 h 90"/>
                <a:gd name="T8" fmla="*/ 12 w 128"/>
                <a:gd name="T9" fmla="*/ 74 h 90"/>
                <a:gd name="T10" fmla="*/ 12 w 128"/>
                <a:gd name="T11" fmla="*/ 4 h 90"/>
                <a:gd name="T12" fmla="*/ 30 w 128"/>
                <a:gd name="T13" fmla="*/ 51 h 90"/>
                <a:gd name="T14" fmla="*/ 30 w 128"/>
                <a:gd name="T15" fmla="*/ 51 h 90"/>
                <a:gd name="T16" fmla="*/ 43 w 128"/>
                <a:gd name="T17" fmla="*/ 53 h 90"/>
                <a:gd name="T18" fmla="*/ 43 w 128"/>
                <a:gd name="T19" fmla="*/ 64 h 90"/>
                <a:gd name="T20" fmla="*/ 41 w 128"/>
                <a:gd name="T21" fmla="*/ 66 h 90"/>
                <a:gd name="T22" fmla="*/ 28 w 128"/>
                <a:gd name="T23" fmla="*/ 64 h 90"/>
                <a:gd name="T24" fmla="*/ 28 w 128"/>
                <a:gd name="T25" fmla="*/ 53 h 90"/>
                <a:gd name="T26" fmla="*/ 49 w 128"/>
                <a:gd name="T27" fmla="*/ 40 h 90"/>
                <a:gd name="T28" fmla="*/ 49 w 128"/>
                <a:gd name="T29" fmla="*/ 40 h 90"/>
                <a:gd name="T30" fmla="*/ 62 w 128"/>
                <a:gd name="T31" fmla="*/ 43 h 90"/>
                <a:gd name="T32" fmla="*/ 62 w 128"/>
                <a:gd name="T33" fmla="*/ 64 h 90"/>
                <a:gd name="T34" fmla="*/ 59 w 128"/>
                <a:gd name="T35" fmla="*/ 66 h 90"/>
                <a:gd name="T36" fmla="*/ 47 w 128"/>
                <a:gd name="T37" fmla="*/ 64 h 90"/>
                <a:gd name="T38" fmla="*/ 47 w 128"/>
                <a:gd name="T39" fmla="*/ 43 h 90"/>
                <a:gd name="T40" fmla="*/ 57 w 128"/>
                <a:gd name="T41" fmla="*/ 45 h 90"/>
                <a:gd name="T42" fmla="*/ 52 w 128"/>
                <a:gd name="T43" fmla="*/ 45 h 90"/>
                <a:gd name="T44" fmla="*/ 57 w 128"/>
                <a:gd name="T45" fmla="*/ 61 h 90"/>
                <a:gd name="T46" fmla="*/ 68 w 128"/>
                <a:gd name="T47" fmla="*/ 30 h 90"/>
                <a:gd name="T48" fmla="*/ 68 w 128"/>
                <a:gd name="T49" fmla="*/ 30 h 90"/>
                <a:gd name="T50" fmla="*/ 81 w 128"/>
                <a:gd name="T51" fmla="*/ 32 h 90"/>
                <a:gd name="T52" fmla="*/ 81 w 128"/>
                <a:gd name="T53" fmla="*/ 64 h 90"/>
                <a:gd name="T54" fmla="*/ 78 w 128"/>
                <a:gd name="T55" fmla="*/ 66 h 90"/>
                <a:gd name="T56" fmla="*/ 66 w 128"/>
                <a:gd name="T57" fmla="*/ 64 h 90"/>
                <a:gd name="T58" fmla="*/ 66 w 128"/>
                <a:gd name="T59" fmla="*/ 32 h 90"/>
                <a:gd name="T60" fmla="*/ 76 w 128"/>
                <a:gd name="T61" fmla="*/ 35 h 90"/>
                <a:gd name="T62" fmla="*/ 71 w 128"/>
                <a:gd name="T63" fmla="*/ 35 h 90"/>
                <a:gd name="T64" fmla="*/ 76 w 128"/>
                <a:gd name="T65" fmla="*/ 61 h 90"/>
                <a:gd name="T66" fmla="*/ 87 w 128"/>
                <a:gd name="T67" fmla="*/ 19 h 90"/>
                <a:gd name="T68" fmla="*/ 87 w 128"/>
                <a:gd name="T69" fmla="*/ 19 h 90"/>
                <a:gd name="T70" fmla="*/ 100 w 128"/>
                <a:gd name="T71" fmla="*/ 22 h 90"/>
                <a:gd name="T72" fmla="*/ 100 w 128"/>
                <a:gd name="T73" fmla="*/ 64 h 90"/>
                <a:gd name="T74" fmla="*/ 97 w 128"/>
                <a:gd name="T75" fmla="*/ 66 h 90"/>
                <a:gd name="T76" fmla="*/ 85 w 128"/>
                <a:gd name="T77" fmla="*/ 64 h 90"/>
                <a:gd name="T78" fmla="*/ 85 w 128"/>
                <a:gd name="T79" fmla="*/ 22 h 90"/>
                <a:gd name="T80" fmla="*/ 95 w 128"/>
                <a:gd name="T81" fmla="*/ 24 h 90"/>
                <a:gd name="T82" fmla="*/ 89 w 128"/>
                <a:gd name="T83" fmla="*/ 24 h 90"/>
                <a:gd name="T84" fmla="*/ 95 w 128"/>
                <a:gd name="T85" fmla="*/ 61 h 90"/>
                <a:gd name="T86" fmla="*/ 38 w 128"/>
                <a:gd name="T87" fmla="*/ 55 h 90"/>
                <a:gd name="T88" fmla="*/ 33 w 128"/>
                <a:gd name="T89" fmla="*/ 55 h 90"/>
                <a:gd name="T90" fmla="*/ 38 w 128"/>
                <a:gd name="T91" fmla="*/ 61 h 90"/>
                <a:gd name="T92" fmla="*/ 4 w 128"/>
                <a:gd name="T93" fmla="*/ 90 h 90"/>
                <a:gd name="T94" fmla="*/ 0 w 128"/>
                <a:gd name="T95" fmla="*/ 86 h 90"/>
                <a:gd name="T96" fmla="*/ 124 w 128"/>
                <a:gd name="T97" fmla="*/ 82 h 90"/>
                <a:gd name="T98" fmla="*/ 124 w 128"/>
                <a:gd name="T99" fmla="*/ 90 h 90"/>
                <a:gd name="T100" fmla="*/ 108 w 128"/>
                <a:gd name="T101" fmla="*/ 8 h 90"/>
                <a:gd name="T102" fmla="*/ 20 w 128"/>
                <a:gd name="T103" fmla="*/ 8 h 90"/>
                <a:gd name="T104" fmla="*/ 108 w 128"/>
                <a:gd name="T105" fmla="*/ 7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90"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4" y="0"/>
                    <a:pt x="116" y="2"/>
                    <a:pt x="116" y="4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6" y="74"/>
                    <a:pt x="116" y="74"/>
                    <a:pt x="116" y="74"/>
                  </a:cubicBezTo>
                  <a:cubicBezTo>
                    <a:pt x="116" y="77"/>
                    <a:pt x="114" y="78"/>
                    <a:pt x="112" y="78"/>
                  </a:cubicBezTo>
                  <a:cubicBezTo>
                    <a:pt x="112" y="78"/>
                    <a:pt x="112" y="78"/>
                    <a:pt x="11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3" y="78"/>
                    <a:pt x="12" y="77"/>
                    <a:pt x="12" y="74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3" y="0"/>
                    <a:pt x="16" y="0"/>
                  </a:cubicBezTo>
                  <a:close/>
                  <a:moveTo>
                    <a:pt x="30" y="51"/>
                  </a:move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2" y="51"/>
                    <a:pt x="43" y="52"/>
                    <a:pt x="43" y="5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5"/>
                    <a:pt x="42" y="66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29" y="66"/>
                    <a:pt x="28" y="65"/>
                    <a:pt x="28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9" y="51"/>
                    <a:pt x="30" y="51"/>
                  </a:cubicBezTo>
                  <a:close/>
                  <a:moveTo>
                    <a:pt x="49" y="40"/>
                  </a:moveTo>
                  <a:cubicBezTo>
                    <a:pt x="49" y="40"/>
                    <a:pt x="49" y="40"/>
                    <a:pt x="49" y="40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61" y="40"/>
                    <a:pt x="62" y="41"/>
                    <a:pt x="62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2" y="65"/>
                    <a:pt x="61" y="66"/>
                    <a:pt x="59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8" y="66"/>
                    <a:pt x="47" y="65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7" y="41"/>
                    <a:pt x="48" y="40"/>
                    <a:pt x="49" y="40"/>
                  </a:cubicBezTo>
                  <a:close/>
                  <a:moveTo>
                    <a:pt x="57" y="45"/>
                  </a:moveTo>
                  <a:cubicBezTo>
                    <a:pt x="57" y="45"/>
                    <a:pt x="57" y="45"/>
                    <a:pt x="57" y="45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7" y="45"/>
                    <a:pt x="57" y="45"/>
                    <a:pt x="57" y="45"/>
                  </a:cubicBezTo>
                  <a:close/>
                  <a:moveTo>
                    <a:pt x="68" y="30"/>
                  </a:moveTo>
                  <a:cubicBezTo>
                    <a:pt x="68" y="30"/>
                    <a:pt x="68" y="30"/>
                    <a:pt x="68" y="30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80" y="30"/>
                    <a:pt x="81" y="31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1" y="65"/>
                    <a:pt x="80" y="66"/>
                    <a:pt x="78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7" y="66"/>
                    <a:pt x="66" y="65"/>
                    <a:pt x="66" y="64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31"/>
                    <a:pt x="67" y="30"/>
                    <a:pt x="68" y="30"/>
                  </a:cubicBezTo>
                  <a:close/>
                  <a:moveTo>
                    <a:pt x="76" y="35"/>
                  </a:moveTo>
                  <a:cubicBezTo>
                    <a:pt x="76" y="35"/>
                    <a:pt x="76" y="35"/>
                    <a:pt x="76" y="35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6" y="35"/>
                    <a:pt x="76" y="35"/>
                    <a:pt x="76" y="35"/>
                  </a:cubicBezTo>
                  <a:close/>
                  <a:moveTo>
                    <a:pt x="87" y="19"/>
                  </a:moveTo>
                  <a:cubicBezTo>
                    <a:pt x="87" y="19"/>
                    <a:pt x="87" y="19"/>
                    <a:pt x="87" y="19"/>
                  </a:cubicBezTo>
                  <a:cubicBezTo>
                    <a:pt x="87" y="19"/>
                    <a:pt x="87" y="19"/>
                    <a:pt x="8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9" y="19"/>
                    <a:pt x="100" y="20"/>
                    <a:pt x="100" y="22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100" y="65"/>
                    <a:pt x="99" y="66"/>
                    <a:pt x="97" y="66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6" y="66"/>
                    <a:pt x="85" y="65"/>
                    <a:pt x="85" y="64"/>
                  </a:cubicBezTo>
                  <a:cubicBezTo>
                    <a:pt x="85" y="64"/>
                    <a:pt x="85" y="64"/>
                    <a:pt x="85" y="64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5" y="20"/>
                    <a:pt x="86" y="19"/>
                    <a:pt x="87" y="19"/>
                  </a:cubicBezTo>
                  <a:close/>
                  <a:moveTo>
                    <a:pt x="95" y="24"/>
                  </a:moveTo>
                  <a:cubicBezTo>
                    <a:pt x="95" y="24"/>
                    <a:pt x="95" y="24"/>
                    <a:pt x="95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5" y="24"/>
                    <a:pt x="95" y="24"/>
                    <a:pt x="95" y="24"/>
                  </a:cubicBezTo>
                  <a:close/>
                  <a:moveTo>
                    <a:pt x="38" y="55"/>
                  </a:moveTo>
                  <a:cubicBezTo>
                    <a:pt x="38" y="55"/>
                    <a:pt x="38" y="55"/>
                    <a:pt x="38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5"/>
                    <a:pt x="38" y="55"/>
                    <a:pt x="38" y="55"/>
                  </a:cubicBezTo>
                  <a:close/>
                  <a:moveTo>
                    <a:pt x="4" y="90"/>
                  </a:moveTo>
                  <a:cubicBezTo>
                    <a:pt x="4" y="90"/>
                    <a:pt x="4" y="90"/>
                    <a:pt x="4" y="90"/>
                  </a:cubicBezTo>
                  <a:cubicBezTo>
                    <a:pt x="2" y="90"/>
                    <a:pt x="0" y="88"/>
                    <a:pt x="0" y="86"/>
                  </a:cubicBezTo>
                  <a:cubicBezTo>
                    <a:pt x="0" y="84"/>
                    <a:pt x="2" y="82"/>
                    <a:pt x="4" y="82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6" y="82"/>
                    <a:pt x="128" y="84"/>
                    <a:pt x="128" y="86"/>
                  </a:cubicBezTo>
                  <a:cubicBezTo>
                    <a:pt x="128" y="88"/>
                    <a:pt x="126" y="90"/>
                    <a:pt x="124" y="90"/>
                  </a:cubicBezTo>
                  <a:cubicBezTo>
                    <a:pt x="4" y="90"/>
                    <a:pt x="4" y="90"/>
                    <a:pt x="4" y="90"/>
                  </a:cubicBezTo>
                  <a:close/>
                  <a:moveTo>
                    <a:pt x="108" y="8"/>
                  </a:moveTo>
                  <a:cubicBezTo>
                    <a:pt x="108" y="8"/>
                    <a:pt x="108" y="8"/>
                    <a:pt x="108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108" y="70"/>
                    <a:pt x="108" y="70"/>
                    <a:pt x="108" y="70"/>
                  </a:cubicBezTo>
                  <a:cubicBezTo>
                    <a:pt x="108" y="8"/>
                    <a:pt x="108" y="8"/>
                    <a:pt x="108" y="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267688" y="4215180"/>
            <a:ext cx="1148864" cy="1325008"/>
            <a:chOff x="2267688" y="4215180"/>
            <a:chExt cx="1148864" cy="1325008"/>
          </a:xfrm>
        </p:grpSpPr>
        <p:sp>
          <p:nvSpPr>
            <p:cNvPr id="5" name="Freeform 10"/>
            <p:cNvSpPr>
              <a:spLocks/>
            </p:cNvSpPr>
            <p:nvPr/>
          </p:nvSpPr>
          <p:spPr bwMode="auto">
            <a:xfrm>
              <a:off x="2267688" y="4215180"/>
              <a:ext cx="1148864" cy="1325008"/>
            </a:xfrm>
            <a:custGeom>
              <a:avLst/>
              <a:gdLst>
                <a:gd name="T0" fmla="*/ 0 w 666"/>
                <a:gd name="T1" fmla="*/ 192 h 768"/>
                <a:gd name="T2" fmla="*/ 333 w 666"/>
                <a:gd name="T3" fmla="*/ 0 h 768"/>
                <a:gd name="T4" fmla="*/ 666 w 666"/>
                <a:gd name="T5" fmla="*/ 192 h 768"/>
                <a:gd name="T6" fmla="*/ 666 w 666"/>
                <a:gd name="T7" fmla="*/ 576 h 768"/>
                <a:gd name="T8" fmla="*/ 333 w 666"/>
                <a:gd name="T9" fmla="*/ 768 h 768"/>
                <a:gd name="T10" fmla="*/ 0 w 666"/>
                <a:gd name="T11" fmla="*/ 576 h 768"/>
                <a:gd name="T12" fmla="*/ 0 w 666"/>
                <a:gd name="T13" fmla="*/ 192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6" h="768">
                  <a:moveTo>
                    <a:pt x="0" y="192"/>
                  </a:moveTo>
                  <a:lnTo>
                    <a:pt x="333" y="0"/>
                  </a:lnTo>
                  <a:lnTo>
                    <a:pt x="666" y="192"/>
                  </a:lnTo>
                  <a:lnTo>
                    <a:pt x="666" y="576"/>
                  </a:lnTo>
                  <a:lnTo>
                    <a:pt x="333" y="768"/>
                  </a:lnTo>
                  <a:lnTo>
                    <a:pt x="0" y="576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9"/>
            <p:cNvSpPr>
              <a:spLocks noEditPoints="1"/>
            </p:cNvSpPr>
            <p:nvPr/>
          </p:nvSpPr>
          <p:spPr bwMode="auto">
            <a:xfrm>
              <a:off x="2680653" y="4710345"/>
              <a:ext cx="324891" cy="326849"/>
            </a:xfrm>
            <a:custGeom>
              <a:avLst/>
              <a:gdLst>
                <a:gd name="T0" fmla="*/ 27 w 112"/>
                <a:gd name="T1" fmla="*/ 25 h 112"/>
                <a:gd name="T2" fmla="*/ 34 w 112"/>
                <a:gd name="T3" fmla="*/ 15 h 112"/>
                <a:gd name="T4" fmla="*/ 10 w 112"/>
                <a:gd name="T5" fmla="*/ 31 h 112"/>
                <a:gd name="T6" fmla="*/ 50 w 112"/>
                <a:gd name="T7" fmla="*/ 31 h 112"/>
                <a:gd name="T8" fmla="*/ 43 w 112"/>
                <a:gd name="T9" fmla="*/ 31 h 112"/>
                <a:gd name="T10" fmla="*/ 39 w 112"/>
                <a:gd name="T11" fmla="*/ 28 h 112"/>
                <a:gd name="T12" fmla="*/ 37 w 112"/>
                <a:gd name="T13" fmla="*/ 18 h 112"/>
                <a:gd name="T14" fmla="*/ 87 w 112"/>
                <a:gd name="T15" fmla="*/ 57 h 112"/>
                <a:gd name="T16" fmla="*/ 110 w 112"/>
                <a:gd name="T17" fmla="*/ 80 h 112"/>
                <a:gd name="T18" fmla="*/ 84 w 112"/>
                <a:gd name="T19" fmla="*/ 111 h 112"/>
                <a:gd name="T20" fmla="*/ 79 w 112"/>
                <a:gd name="T21" fmla="*/ 111 h 112"/>
                <a:gd name="T22" fmla="*/ 34 w 112"/>
                <a:gd name="T23" fmla="*/ 111 h 112"/>
                <a:gd name="T24" fmla="*/ 5 w 112"/>
                <a:gd name="T25" fmla="*/ 112 h 112"/>
                <a:gd name="T26" fmla="*/ 1 w 112"/>
                <a:gd name="T27" fmla="*/ 82 h 112"/>
                <a:gd name="T28" fmla="*/ 24 w 112"/>
                <a:gd name="T29" fmla="*/ 56 h 112"/>
                <a:gd name="T30" fmla="*/ 2 w 112"/>
                <a:gd name="T31" fmla="*/ 28 h 112"/>
                <a:gd name="T32" fmla="*/ 33 w 112"/>
                <a:gd name="T33" fmla="*/ 3 h 112"/>
                <a:gd name="T34" fmla="*/ 76 w 112"/>
                <a:gd name="T35" fmla="*/ 5 h 112"/>
                <a:gd name="T36" fmla="*/ 110 w 112"/>
                <a:gd name="T37" fmla="*/ 24 h 112"/>
                <a:gd name="T38" fmla="*/ 87 w 112"/>
                <a:gd name="T39" fmla="*/ 57 h 112"/>
                <a:gd name="T40" fmla="*/ 62 w 112"/>
                <a:gd name="T41" fmla="*/ 82 h 112"/>
                <a:gd name="T42" fmla="*/ 101 w 112"/>
                <a:gd name="T43" fmla="*/ 82 h 112"/>
                <a:gd name="T44" fmla="*/ 91 w 112"/>
                <a:gd name="T45" fmla="*/ 86 h 112"/>
                <a:gd name="T46" fmla="*/ 87 w 112"/>
                <a:gd name="T47" fmla="*/ 83 h 112"/>
                <a:gd name="T48" fmla="*/ 89 w 112"/>
                <a:gd name="T49" fmla="*/ 70 h 112"/>
                <a:gd name="T50" fmla="*/ 82 w 112"/>
                <a:gd name="T51" fmla="*/ 73 h 112"/>
                <a:gd name="T52" fmla="*/ 85 w 112"/>
                <a:gd name="T53" fmla="*/ 67 h 112"/>
                <a:gd name="T54" fmla="*/ 62 w 112"/>
                <a:gd name="T55" fmla="*/ 82 h 112"/>
                <a:gd name="T56" fmla="*/ 23 w 112"/>
                <a:gd name="T57" fmla="*/ 97 h 112"/>
                <a:gd name="T58" fmla="*/ 77 w 112"/>
                <a:gd name="T59" fmla="*/ 27 h 112"/>
                <a:gd name="T60" fmla="*/ 23 w 112"/>
                <a:gd name="T61" fmla="*/ 97 h 112"/>
                <a:gd name="T62" fmla="*/ 90 w 112"/>
                <a:gd name="T63" fmla="*/ 33 h 112"/>
                <a:gd name="T64" fmla="*/ 90 w 112"/>
                <a:gd name="T65" fmla="*/ 34 h 112"/>
                <a:gd name="T66" fmla="*/ 90 w 112"/>
                <a:gd name="T67" fmla="*/ 34 h 112"/>
                <a:gd name="T68" fmla="*/ 102 w 112"/>
                <a:gd name="T69" fmla="*/ 31 h 112"/>
                <a:gd name="T70" fmla="*/ 86 w 112"/>
                <a:gd name="T71" fmla="*/ 11 h 112"/>
                <a:gd name="T72" fmla="*/ 74 w 112"/>
                <a:gd name="T73" fmla="*/ 18 h 112"/>
                <a:gd name="T74" fmla="*/ 79 w 112"/>
                <a:gd name="T75" fmla="*/ 22 h 112"/>
                <a:gd name="T76" fmla="*/ 79 w 112"/>
                <a:gd name="T77" fmla="*/ 22 h 112"/>
                <a:gd name="T78" fmla="*/ 79 w 112"/>
                <a:gd name="T79" fmla="*/ 22 h 112"/>
                <a:gd name="T80" fmla="*/ 90 w 112"/>
                <a:gd name="T81" fmla="*/ 33 h 112"/>
                <a:gd name="T82" fmla="*/ 90 w 112"/>
                <a:gd name="T83" fmla="*/ 33 h 112"/>
                <a:gd name="T84" fmla="*/ 88 w 112"/>
                <a:gd name="T85" fmla="*/ 39 h 112"/>
                <a:gd name="T86" fmla="*/ 30 w 112"/>
                <a:gd name="T87" fmla="*/ 103 h 112"/>
                <a:gd name="T88" fmla="*/ 88 w 112"/>
                <a:gd name="T89" fmla="*/ 39 h 112"/>
                <a:gd name="T90" fmla="*/ 12 w 112"/>
                <a:gd name="T91" fmla="*/ 86 h 112"/>
                <a:gd name="T92" fmla="*/ 71 w 112"/>
                <a:gd name="T93" fmla="*/ 21 h 112"/>
                <a:gd name="T94" fmla="*/ 12 w 112"/>
                <a:gd name="T95" fmla="*/ 86 h 112"/>
                <a:gd name="T96" fmla="*/ 9 w 112"/>
                <a:gd name="T97" fmla="*/ 89 h 112"/>
                <a:gd name="T98" fmla="*/ 23 w 112"/>
                <a:gd name="T99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12">
                  <a:moveTo>
                    <a:pt x="30" y="25"/>
                  </a:moveTo>
                  <a:cubicBezTo>
                    <a:pt x="29" y="26"/>
                    <a:pt x="28" y="26"/>
                    <a:pt x="27" y="25"/>
                  </a:cubicBezTo>
                  <a:cubicBezTo>
                    <a:pt x="26" y="25"/>
                    <a:pt x="26" y="23"/>
                    <a:pt x="27" y="22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2" y="32"/>
                    <a:pt x="40" y="32"/>
                    <a:pt x="39" y="31"/>
                  </a:cubicBezTo>
                  <a:cubicBezTo>
                    <a:pt x="38" y="30"/>
                    <a:pt x="38" y="29"/>
                    <a:pt x="39" y="28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0" y="25"/>
                    <a:pt x="30" y="25"/>
                    <a:pt x="30" y="25"/>
                  </a:cubicBezTo>
                  <a:close/>
                  <a:moveTo>
                    <a:pt x="87" y="57"/>
                  </a:moveTo>
                  <a:cubicBezTo>
                    <a:pt x="87" y="57"/>
                    <a:pt x="87" y="57"/>
                    <a:pt x="87" y="57"/>
                  </a:cubicBezTo>
                  <a:cubicBezTo>
                    <a:pt x="110" y="80"/>
                    <a:pt x="110" y="80"/>
                    <a:pt x="110" y="80"/>
                  </a:cubicBezTo>
                  <a:cubicBezTo>
                    <a:pt x="111" y="81"/>
                    <a:pt x="111" y="84"/>
                    <a:pt x="110" y="85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3" y="112"/>
                    <a:pt x="80" y="112"/>
                    <a:pt x="79" y="111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33" y="111"/>
                    <a:pt x="32" y="112"/>
                    <a:pt x="31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2" y="112"/>
                    <a:pt x="1" y="110"/>
                    <a:pt x="1" y="108"/>
                  </a:cubicBezTo>
                  <a:cubicBezTo>
                    <a:pt x="1" y="99"/>
                    <a:pt x="1" y="90"/>
                    <a:pt x="1" y="82"/>
                  </a:cubicBezTo>
                  <a:cubicBezTo>
                    <a:pt x="1" y="81"/>
                    <a:pt x="1" y="80"/>
                    <a:pt x="2" y="79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0" y="32"/>
                    <a:pt x="0" y="30"/>
                    <a:pt x="2" y="28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9" y="1"/>
                    <a:pt x="31" y="1"/>
                    <a:pt x="33" y="3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80" y="0"/>
                    <a:pt x="88" y="1"/>
                    <a:pt x="92" y="5"/>
                  </a:cubicBezTo>
                  <a:cubicBezTo>
                    <a:pt x="97" y="10"/>
                    <a:pt x="108" y="18"/>
                    <a:pt x="110" y="24"/>
                  </a:cubicBezTo>
                  <a:cubicBezTo>
                    <a:pt x="112" y="29"/>
                    <a:pt x="111" y="33"/>
                    <a:pt x="108" y="37"/>
                  </a:cubicBezTo>
                  <a:cubicBezTo>
                    <a:pt x="87" y="57"/>
                    <a:pt x="87" y="57"/>
                    <a:pt x="87" y="57"/>
                  </a:cubicBezTo>
                  <a:close/>
                  <a:moveTo>
                    <a:pt x="62" y="82"/>
                  </a:moveTo>
                  <a:cubicBezTo>
                    <a:pt x="62" y="82"/>
                    <a:pt x="62" y="82"/>
                    <a:pt x="62" y="82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91" y="86"/>
                    <a:pt x="91" y="86"/>
                    <a:pt x="91" y="86"/>
                  </a:cubicBezTo>
                  <a:cubicBezTo>
                    <a:pt x="90" y="87"/>
                    <a:pt x="88" y="87"/>
                    <a:pt x="87" y="86"/>
                  </a:cubicBezTo>
                  <a:cubicBezTo>
                    <a:pt x="86" y="85"/>
                    <a:pt x="86" y="84"/>
                    <a:pt x="87" y="83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4" y="74"/>
                    <a:pt x="83" y="74"/>
                    <a:pt x="82" y="73"/>
                  </a:cubicBezTo>
                  <a:cubicBezTo>
                    <a:pt x="81" y="72"/>
                    <a:pt x="81" y="71"/>
                    <a:pt x="82" y="70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62" y="82"/>
                    <a:pt x="62" y="82"/>
                    <a:pt x="62" y="82"/>
                  </a:cubicBezTo>
                  <a:close/>
                  <a:moveTo>
                    <a:pt x="23" y="97"/>
                  </a:moveTo>
                  <a:cubicBezTo>
                    <a:pt x="23" y="97"/>
                    <a:pt x="23" y="97"/>
                    <a:pt x="23" y="97"/>
                  </a:cubicBezTo>
                  <a:cubicBezTo>
                    <a:pt x="44" y="76"/>
                    <a:pt x="65" y="56"/>
                    <a:pt x="85" y="35"/>
                  </a:cubicBezTo>
                  <a:cubicBezTo>
                    <a:pt x="82" y="33"/>
                    <a:pt x="80" y="30"/>
                    <a:pt x="77" y="27"/>
                  </a:cubicBezTo>
                  <a:cubicBezTo>
                    <a:pt x="16" y="89"/>
                    <a:pt x="16" y="89"/>
                    <a:pt x="16" y="89"/>
                  </a:cubicBezTo>
                  <a:cubicBezTo>
                    <a:pt x="23" y="97"/>
                    <a:pt x="23" y="97"/>
                    <a:pt x="23" y="97"/>
                  </a:cubicBezTo>
                  <a:close/>
                  <a:moveTo>
                    <a:pt x="90" y="33"/>
                  </a:moveTo>
                  <a:cubicBezTo>
                    <a:pt x="90" y="33"/>
                    <a:pt x="90" y="33"/>
                    <a:pt x="90" y="33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5" y="38"/>
                    <a:pt x="95" y="38"/>
                    <a:pt x="95" y="38"/>
                  </a:cubicBezTo>
                  <a:cubicBezTo>
                    <a:pt x="102" y="31"/>
                    <a:pt x="102" y="31"/>
                    <a:pt x="102" y="31"/>
                  </a:cubicBezTo>
                  <a:cubicBezTo>
                    <a:pt x="103" y="30"/>
                    <a:pt x="103" y="28"/>
                    <a:pt x="102" y="26"/>
                  </a:cubicBezTo>
                  <a:cubicBezTo>
                    <a:pt x="97" y="21"/>
                    <a:pt x="91" y="16"/>
                    <a:pt x="86" y="11"/>
                  </a:cubicBezTo>
                  <a:cubicBezTo>
                    <a:pt x="85" y="9"/>
                    <a:pt x="83" y="9"/>
                    <a:pt x="82" y="10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lose/>
                  <a:moveTo>
                    <a:pt x="88" y="39"/>
                  </a:moveTo>
                  <a:cubicBezTo>
                    <a:pt x="88" y="39"/>
                    <a:pt x="88" y="39"/>
                    <a:pt x="88" y="39"/>
                  </a:cubicBezTo>
                  <a:cubicBezTo>
                    <a:pt x="68" y="59"/>
                    <a:pt x="47" y="80"/>
                    <a:pt x="27" y="100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88" y="39"/>
                    <a:pt x="88" y="39"/>
                    <a:pt x="88" y="39"/>
                  </a:cubicBezTo>
                  <a:close/>
                  <a:moveTo>
                    <a:pt x="12" y="86"/>
                  </a:moveTo>
                  <a:cubicBezTo>
                    <a:pt x="12" y="86"/>
                    <a:pt x="12" y="86"/>
                    <a:pt x="12" y="86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12" y="86"/>
                    <a:pt x="12" y="86"/>
                    <a:pt x="12" y="86"/>
                  </a:cubicBezTo>
                  <a:close/>
                  <a:moveTo>
                    <a:pt x="9" y="89"/>
                  </a:moveTo>
                  <a:cubicBezTo>
                    <a:pt x="9" y="89"/>
                    <a:pt x="9" y="89"/>
                    <a:pt x="9" y="89"/>
                  </a:cubicBezTo>
                  <a:cubicBezTo>
                    <a:pt x="9" y="94"/>
                    <a:pt x="9" y="99"/>
                    <a:pt x="9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9" y="89"/>
                    <a:pt x="9" y="89"/>
                    <a:pt x="9" y="8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Line 26"/>
          <p:cNvSpPr>
            <a:spLocks noChangeShapeType="1"/>
          </p:cNvSpPr>
          <p:nvPr/>
        </p:nvSpPr>
        <p:spPr bwMode="auto">
          <a:xfrm>
            <a:off x="7454743" y="3037548"/>
            <a:ext cx="3120473" cy="0"/>
          </a:xfrm>
          <a:prstGeom prst="line">
            <a:avLst/>
          </a:prstGeom>
          <a:noFill/>
          <a:ln w="19050" cap="flat">
            <a:solidFill>
              <a:srgbClr val="E5A95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794465" y="1906444"/>
            <a:ext cx="243303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90735" y="3256598"/>
            <a:ext cx="243303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794465" y="4683315"/>
            <a:ext cx="243303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521978" y="3298320"/>
            <a:ext cx="31666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400" dirty="0" err="1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etc.Click</a:t>
            </a: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454743" y="2338321"/>
            <a:ext cx="3120474" cy="460622"/>
            <a:chOff x="7454743" y="2338321"/>
            <a:chExt cx="3120474" cy="460622"/>
          </a:xfrm>
        </p:grpSpPr>
        <p:sp>
          <p:nvSpPr>
            <p:cNvPr id="31" name="矩形 30"/>
            <p:cNvSpPr/>
            <p:nvPr/>
          </p:nvSpPr>
          <p:spPr>
            <a:xfrm>
              <a:off x="7454743" y="2338321"/>
              <a:ext cx="3120474" cy="460622"/>
            </a:xfrm>
            <a:prstGeom prst="rect">
              <a:avLst/>
            </a:prstGeom>
            <a:solidFill>
              <a:srgbClr val="E5A9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454743" y="2372143"/>
              <a:ext cx="31204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ysClr val="windowText" lastClr="000000"/>
                  </a:solidFill>
                  <a:cs typeface="+mn-ea"/>
                  <a:sym typeface="+mn-lt"/>
                </a:rPr>
                <a:t>Add title text here</a:t>
              </a:r>
              <a:endParaRPr lang="zh-CN" altLang="en-US" b="1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Line 26"/>
          <p:cNvSpPr>
            <a:spLocks noChangeShapeType="1"/>
          </p:cNvSpPr>
          <p:nvPr/>
        </p:nvSpPr>
        <p:spPr bwMode="auto">
          <a:xfrm>
            <a:off x="7454744" y="5443078"/>
            <a:ext cx="3120473" cy="0"/>
          </a:xfrm>
          <a:prstGeom prst="line">
            <a:avLst/>
          </a:prstGeom>
          <a:noFill/>
          <a:ln w="19050" cap="flat">
            <a:solidFill>
              <a:srgbClr val="E5A95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9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9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4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/>
      <p:bldP spid="27" grpId="0"/>
      <p:bldP spid="28" grpId="0"/>
      <p:bldP spid="29" grpId="0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81955" y="143696"/>
            <a:ext cx="4159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32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" name="Freeform 24"/>
          <p:cNvSpPr>
            <a:spLocks/>
          </p:cNvSpPr>
          <p:nvPr/>
        </p:nvSpPr>
        <p:spPr bwMode="auto">
          <a:xfrm>
            <a:off x="6232018" y="2192614"/>
            <a:ext cx="1627317" cy="2858646"/>
          </a:xfrm>
          <a:custGeom>
            <a:avLst/>
            <a:gdLst>
              <a:gd name="T0" fmla="*/ 863 w 863"/>
              <a:gd name="T1" fmla="*/ 0 h 1516"/>
              <a:gd name="T2" fmla="*/ 0 w 863"/>
              <a:gd name="T3" fmla="*/ 0 h 1516"/>
              <a:gd name="T4" fmla="*/ 0 w 863"/>
              <a:gd name="T5" fmla="*/ 1516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3" h="1516">
                <a:moveTo>
                  <a:pt x="863" y="0"/>
                </a:moveTo>
                <a:lnTo>
                  <a:pt x="0" y="0"/>
                </a:lnTo>
                <a:lnTo>
                  <a:pt x="0" y="1516"/>
                </a:lnTo>
              </a:path>
            </a:pathLst>
          </a:custGeom>
          <a:noFill/>
          <a:ln w="19050" cap="flat" cmpd="sng">
            <a:solidFill>
              <a:srgbClr val="E5A950"/>
            </a:solidFill>
            <a:prstDash val="dash"/>
            <a:round/>
            <a:headEnd type="oval" w="sm" len="sm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25"/>
          <p:cNvSpPr>
            <a:spLocks/>
          </p:cNvSpPr>
          <p:nvPr/>
        </p:nvSpPr>
        <p:spPr bwMode="auto">
          <a:xfrm>
            <a:off x="6631776" y="3169381"/>
            <a:ext cx="1227559" cy="1881879"/>
          </a:xfrm>
          <a:custGeom>
            <a:avLst/>
            <a:gdLst>
              <a:gd name="T0" fmla="*/ 651 w 651"/>
              <a:gd name="T1" fmla="*/ 0 h 998"/>
              <a:gd name="T2" fmla="*/ 0 w 651"/>
              <a:gd name="T3" fmla="*/ 0 h 998"/>
              <a:gd name="T4" fmla="*/ 0 w 651"/>
              <a:gd name="T5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1" h="998">
                <a:moveTo>
                  <a:pt x="651" y="0"/>
                </a:moveTo>
                <a:lnTo>
                  <a:pt x="0" y="0"/>
                </a:lnTo>
                <a:lnTo>
                  <a:pt x="0" y="998"/>
                </a:lnTo>
              </a:path>
            </a:pathLst>
          </a:custGeom>
          <a:noFill/>
          <a:ln w="19050" cap="flat" cmpd="sng">
            <a:solidFill>
              <a:schemeClr val="bg1">
                <a:lumMod val="50000"/>
              </a:schemeClr>
            </a:solidFill>
            <a:prstDash val="dash"/>
            <a:round/>
            <a:headEnd type="oval" w="sm" len="sm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auto">
          <a:xfrm>
            <a:off x="7046619" y="4146147"/>
            <a:ext cx="812716" cy="905112"/>
          </a:xfrm>
          <a:custGeom>
            <a:avLst/>
            <a:gdLst>
              <a:gd name="T0" fmla="*/ 431 w 431"/>
              <a:gd name="T1" fmla="*/ 0 h 480"/>
              <a:gd name="T2" fmla="*/ 0 w 431"/>
              <a:gd name="T3" fmla="*/ 0 h 480"/>
              <a:gd name="T4" fmla="*/ 0 w 431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" h="480">
                <a:moveTo>
                  <a:pt x="431" y="0"/>
                </a:moveTo>
                <a:lnTo>
                  <a:pt x="0" y="0"/>
                </a:lnTo>
                <a:lnTo>
                  <a:pt x="0" y="480"/>
                </a:lnTo>
              </a:path>
            </a:pathLst>
          </a:custGeom>
          <a:noFill/>
          <a:ln w="19050" cap="flat" cmpd="sng">
            <a:solidFill>
              <a:srgbClr val="E5A950"/>
            </a:solidFill>
            <a:prstDash val="dash"/>
            <a:round/>
            <a:headEnd type="oval" w="sm" len="sm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Freeform 30"/>
          <p:cNvSpPr>
            <a:spLocks/>
          </p:cNvSpPr>
          <p:nvPr/>
        </p:nvSpPr>
        <p:spPr bwMode="auto">
          <a:xfrm>
            <a:off x="4174774" y="2192614"/>
            <a:ext cx="1627316" cy="2858646"/>
          </a:xfrm>
          <a:custGeom>
            <a:avLst/>
            <a:gdLst>
              <a:gd name="T0" fmla="*/ 0 w 863"/>
              <a:gd name="T1" fmla="*/ 0 h 1516"/>
              <a:gd name="T2" fmla="*/ 863 w 863"/>
              <a:gd name="T3" fmla="*/ 0 h 1516"/>
              <a:gd name="T4" fmla="*/ 863 w 863"/>
              <a:gd name="T5" fmla="*/ 1516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3" h="1516">
                <a:moveTo>
                  <a:pt x="0" y="0"/>
                </a:moveTo>
                <a:lnTo>
                  <a:pt x="863" y="0"/>
                </a:lnTo>
                <a:lnTo>
                  <a:pt x="863" y="1516"/>
                </a:lnTo>
              </a:path>
            </a:pathLst>
          </a:custGeom>
          <a:noFill/>
          <a:ln w="19050" cap="flat" cmpd="sng">
            <a:solidFill>
              <a:srgbClr val="E5A950"/>
            </a:solidFill>
            <a:prstDash val="dash"/>
            <a:round/>
            <a:headEnd type="oval" w="sm" len="sm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Freeform 31"/>
          <p:cNvSpPr>
            <a:spLocks/>
          </p:cNvSpPr>
          <p:nvPr/>
        </p:nvSpPr>
        <p:spPr bwMode="auto">
          <a:xfrm>
            <a:off x="4174774" y="3169381"/>
            <a:ext cx="1227558" cy="1881879"/>
          </a:xfrm>
          <a:custGeom>
            <a:avLst/>
            <a:gdLst>
              <a:gd name="T0" fmla="*/ 0 w 651"/>
              <a:gd name="T1" fmla="*/ 0 h 998"/>
              <a:gd name="T2" fmla="*/ 651 w 651"/>
              <a:gd name="T3" fmla="*/ 0 h 998"/>
              <a:gd name="T4" fmla="*/ 651 w 651"/>
              <a:gd name="T5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1" h="998">
                <a:moveTo>
                  <a:pt x="0" y="0"/>
                </a:moveTo>
                <a:lnTo>
                  <a:pt x="651" y="0"/>
                </a:lnTo>
                <a:lnTo>
                  <a:pt x="651" y="998"/>
                </a:lnTo>
              </a:path>
            </a:pathLst>
          </a:custGeom>
          <a:noFill/>
          <a:ln w="19050" cap="flat" cmpd="sng">
            <a:solidFill>
              <a:schemeClr val="bg1">
                <a:lumMod val="50000"/>
              </a:schemeClr>
            </a:solidFill>
            <a:prstDash val="dash"/>
            <a:round/>
            <a:headEnd type="oval" w="sm" len="sm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Freeform 32"/>
          <p:cNvSpPr>
            <a:spLocks/>
          </p:cNvSpPr>
          <p:nvPr/>
        </p:nvSpPr>
        <p:spPr bwMode="auto">
          <a:xfrm>
            <a:off x="4174774" y="4146147"/>
            <a:ext cx="814601" cy="905112"/>
          </a:xfrm>
          <a:custGeom>
            <a:avLst/>
            <a:gdLst>
              <a:gd name="T0" fmla="*/ 0 w 432"/>
              <a:gd name="T1" fmla="*/ 0 h 480"/>
              <a:gd name="T2" fmla="*/ 432 w 432"/>
              <a:gd name="T3" fmla="*/ 0 h 480"/>
              <a:gd name="T4" fmla="*/ 432 w 432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" h="480">
                <a:moveTo>
                  <a:pt x="0" y="0"/>
                </a:moveTo>
                <a:lnTo>
                  <a:pt x="432" y="0"/>
                </a:lnTo>
                <a:lnTo>
                  <a:pt x="432" y="480"/>
                </a:lnTo>
              </a:path>
            </a:pathLst>
          </a:custGeom>
          <a:noFill/>
          <a:ln w="19050" cap="flat" cmpd="sng">
            <a:solidFill>
              <a:srgbClr val="E5A950"/>
            </a:solidFill>
            <a:prstDash val="dash"/>
            <a:round/>
            <a:headEnd type="oval" w="sm" len="sm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548738" y="1881482"/>
            <a:ext cx="626036" cy="618493"/>
            <a:chOff x="3389081" y="1678282"/>
            <a:chExt cx="626036" cy="618493"/>
          </a:xfrm>
        </p:grpSpPr>
        <p:sp>
          <p:nvSpPr>
            <p:cNvPr id="9" name="Freeform 27"/>
            <p:cNvSpPr>
              <a:spLocks/>
            </p:cNvSpPr>
            <p:nvPr/>
          </p:nvSpPr>
          <p:spPr bwMode="auto">
            <a:xfrm>
              <a:off x="3389081" y="1678282"/>
              <a:ext cx="626036" cy="618493"/>
            </a:xfrm>
            <a:custGeom>
              <a:avLst/>
              <a:gdLst>
                <a:gd name="T0" fmla="*/ 0 w 267"/>
                <a:gd name="T1" fmla="*/ 218 h 263"/>
                <a:gd name="T2" fmla="*/ 46 w 267"/>
                <a:gd name="T3" fmla="*/ 263 h 263"/>
                <a:gd name="T4" fmla="*/ 222 w 267"/>
                <a:gd name="T5" fmla="*/ 263 h 263"/>
                <a:gd name="T6" fmla="*/ 267 w 267"/>
                <a:gd name="T7" fmla="*/ 218 h 263"/>
                <a:gd name="T8" fmla="*/ 267 w 267"/>
                <a:gd name="T9" fmla="*/ 46 h 263"/>
                <a:gd name="T10" fmla="*/ 222 w 267"/>
                <a:gd name="T11" fmla="*/ 0 h 263"/>
                <a:gd name="T12" fmla="*/ 46 w 267"/>
                <a:gd name="T13" fmla="*/ 0 h 263"/>
                <a:gd name="T14" fmla="*/ 0 w 267"/>
                <a:gd name="T15" fmla="*/ 46 h 263"/>
                <a:gd name="T16" fmla="*/ 0 w 267"/>
                <a:gd name="T17" fmla="*/ 2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263">
                  <a:moveTo>
                    <a:pt x="0" y="218"/>
                  </a:moveTo>
                  <a:cubicBezTo>
                    <a:pt x="0" y="243"/>
                    <a:pt x="21" y="263"/>
                    <a:pt x="46" y="263"/>
                  </a:cubicBezTo>
                  <a:cubicBezTo>
                    <a:pt x="222" y="263"/>
                    <a:pt x="222" y="263"/>
                    <a:pt x="222" y="263"/>
                  </a:cubicBezTo>
                  <a:cubicBezTo>
                    <a:pt x="247" y="263"/>
                    <a:pt x="267" y="243"/>
                    <a:pt x="267" y="218"/>
                  </a:cubicBezTo>
                  <a:cubicBezTo>
                    <a:pt x="267" y="46"/>
                    <a:pt x="267" y="46"/>
                    <a:pt x="267" y="46"/>
                  </a:cubicBezTo>
                  <a:cubicBezTo>
                    <a:pt x="267" y="21"/>
                    <a:pt x="247" y="0"/>
                    <a:pt x="222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1" y="0"/>
                    <a:pt x="0" y="21"/>
                    <a:pt x="0" y="46"/>
                  </a:cubicBezTo>
                  <a:lnTo>
                    <a:pt x="0" y="218"/>
                  </a:lnTo>
                  <a:close/>
                </a:path>
              </a:pathLst>
            </a:custGeom>
            <a:solidFill>
              <a:srgbClr val="E5A950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33"/>
            <p:cNvSpPr>
              <a:spLocks noEditPoints="1"/>
            </p:cNvSpPr>
            <p:nvPr/>
          </p:nvSpPr>
          <p:spPr bwMode="auto">
            <a:xfrm>
              <a:off x="3551247" y="1847991"/>
              <a:ext cx="301704" cy="279076"/>
            </a:xfrm>
            <a:custGeom>
              <a:avLst/>
              <a:gdLst>
                <a:gd name="T0" fmla="*/ 100 w 129"/>
                <a:gd name="T1" fmla="*/ 66 h 119"/>
                <a:gd name="T2" fmla="*/ 105 w 129"/>
                <a:gd name="T3" fmla="*/ 61 h 119"/>
                <a:gd name="T4" fmla="*/ 110 w 129"/>
                <a:gd name="T5" fmla="*/ 66 h 119"/>
                <a:gd name="T6" fmla="*/ 110 w 129"/>
                <a:gd name="T7" fmla="*/ 115 h 119"/>
                <a:gd name="T8" fmla="*/ 105 w 129"/>
                <a:gd name="T9" fmla="*/ 119 h 119"/>
                <a:gd name="T10" fmla="*/ 105 w 129"/>
                <a:gd name="T11" fmla="*/ 119 h 119"/>
                <a:gd name="T12" fmla="*/ 24 w 129"/>
                <a:gd name="T13" fmla="*/ 119 h 119"/>
                <a:gd name="T14" fmla="*/ 19 w 129"/>
                <a:gd name="T15" fmla="*/ 115 h 119"/>
                <a:gd name="T16" fmla="*/ 19 w 129"/>
                <a:gd name="T17" fmla="*/ 114 h 119"/>
                <a:gd name="T18" fmla="*/ 19 w 129"/>
                <a:gd name="T19" fmla="*/ 66 h 119"/>
                <a:gd name="T20" fmla="*/ 24 w 129"/>
                <a:gd name="T21" fmla="*/ 61 h 119"/>
                <a:gd name="T22" fmla="*/ 29 w 129"/>
                <a:gd name="T23" fmla="*/ 66 h 119"/>
                <a:gd name="T24" fmla="*/ 29 w 129"/>
                <a:gd name="T25" fmla="*/ 110 h 119"/>
                <a:gd name="T26" fmla="*/ 45 w 129"/>
                <a:gd name="T27" fmla="*/ 110 h 119"/>
                <a:gd name="T28" fmla="*/ 45 w 129"/>
                <a:gd name="T29" fmla="*/ 61 h 119"/>
                <a:gd name="T30" fmla="*/ 48 w 129"/>
                <a:gd name="T31" fmla="*/ 58 h 119"/>
                <a:gd name="T32" fmla="*/ 48 w 129"/>
                <a:gd name="T33" fmla="*/ 58 h 119"/>
                <a:gd name="T34" fmla="*/ 81 w 129"/>
                <a:gd name="T35" fmla="*/ 58 h 119"/>
                <a:gd name="T36" fmla="*/ 85 w 129"/>
                <a:gd name="T37" fmla="*/ 61 h 119"/>
                <a:gd name="T38" fmla="*/ 85 w 129"/>
                <a:gd name="T39" fmla="*/ 61 h 119"/>
                <a:gd name="T40" fmla="*/ 85 w 129"/>
                <a:gd name="T41" fmla="*/ 110 h 119"/>
                <a:gd name="T42" fmla="*/ 100 w 129"/>
                <a:gd name="T43" fmla="*/ 110 h 119"/>
                <a:gd name="T44" fmla="*/ 100 w 129"/>
                <a:gd name="T45" fmla="*/ 66 h 119"/>
                <a:gd name="T46" fmla="*/ 51 w 129"/>
                <a:gd name="T47" fmla="*/ 110 h 119"/>
                <a:gd name="T48" fmla="*/ 51 w 129"/>
                <a:gd name="T49" fmla="*/ 110 h 119"/>
                <a:gd name="T50" fmla="*/ 79 w 129"/>
                <a:gd name="T51" fmla="*/ 110 h 119"/>
                <a:gd name="T52" fmla="*/ 79 w 129"/>
                <a:gd name="T53" fmla="*/ 64 h 119"/>
                <a:gd name="T54" fmla="*/ 51 w 129"/>
                <a:gd name="T55" fmla="*/ 64 h 119"/>
                <a:gd name="T56" fmla="*/ 51 w 129"/>
                <a:gd name="T57" fmla="*/ 110 h 119"/>
                <a:gd name="T58" fmla="*/ 9 w 129"/>
                <a:gd name="T59" fmla="*/ 68 h 119"/>
                <a:gd name="T60" fmla="*/ 9 w 129"/>
                <a:gd name="T61" fmla="*/ 68 h 119"/>
                <a:gd name="T62" fmla="*/ 65 w 129"/>
                <a:gd name="T63" fmla="*/ 12 h 119"/>
                <a:gd name="T64" fmla="*/ 120 w 129"/>
                <a:gd name="T65" fmla="*/ 68 h 119"/>
                <a:gd name="T66" fmla="*/ 127 w 129"/>
                <a:gd name="T67" fmla="*/ 68 h 119"/>
                <a:gd name="T68" fmla="*/ 127 w 129"/>
                <a:gd name="T69" fmla="*/ 61 h 119"/>
                <a:gd name="T70" fmla="*/ 68 w 129"/>
                <a:gd name="T71" fmla="*/ 2 h 119"/>
                <a:gd name="T72" fmla="*/ 68 w 129"/>
                <a:gd name="T73" fmla="*/ 2 h 119"/>
                <a:gd name="T74" fmla="*/ 61 w 129"/>
                <a:gd name="T75" fmla="*/ 2 h 119"/>
                <a:gd name="T76" fmla="*/ 2 w 129"/>
                <a:gd name="T77" fmla="*/ 61 h 119"/>
                <a:gd name="T78" fmla="*/ 2 w 129"/>
                <a:gd name="T79" fmla="*/ 68 h 119"/>
                <a:gd name="T80" fmla="*/ 9 w 129"/>
                <a:gd name="T81" fmla="*/ 6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9" h="119">
                  <a:moveTo>
                    <a:pt x="100" y="66"/>
                  </a:moveTo>
                  <a:cubicBezTo>
                    <a:pt x="100" y="64"/>
                    <a:pt x="103" y="61"/>
                    <a:pt x="105" y="61"/>
                  </a:cubicBezTo>
                  <a:cubicBezTo>
                    <a:pt x="108" y="61"/>
                    <a:pt x="110" y="64"/>
                    <a:pt x="110" y="66"/>
                  </a:cubicBezTo>
                  <a:cubicBezTo>
                    <a:pt x="110" y="115"/>
                    <a:pt x="110" y="115"/>
                    <a:pt x="110" y="115"/>
                  </a:cubicBezTo>
                  <a:cubicBezTo>
                    <a:pt x="110" y="117"/>
                    <a:pt x="108" y="119"/>
                    <a:pt x="105" y="119"/>
                  </a:cubicBezTo>
                  <a:cubicBezTo>
                    <a:pt x="105" y="119"/>
                    <a:pt x="105" y="119"/>
                    <a:pt x="105" y="119"/>
                  </a:cubicBezTo>
                  <a:cubicBezTo>
                    <a:pt x="24" y="119"/>
                    <a:pt x="24" y="119"/>
                    <a:pt x="24" y="119"/>
                  </a:cubicBezTo>
                  <a:cubicBezTo>
                    <a:pt x="21" y="119"/>
                    <a:pt x="19" y="117"/>
                    <a:pt x="19" y="115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64"/>
                    <a:pt x="21" y="61"/>
                    <a:pt x="24" y="61"/>
                  </a:cubicBezTo>
                  <a:cubicBezTo>
                    <a:pt x="27" y="61"/>
                    <a:pt x="29" y="64"/>
                    <a:pt x="29" y="66"/>
                  </a:cubicBezTo>
                  <a:cubicBezTo>
                    <a:pt x="29" y="110"/>
                    <a:pt x="29" y="110"/>
                    <a:pt x="29" y="110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59"/>
                    <a:pt x="46" y="58"/>
                    <a:pt x="48" y="58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3" y="58"/>
                    <a:pt x="85" y="59"/>
                    <a:pt x="85" y="61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100" y="110"/>
                    <a:pt x="100" y="110"/>
                    <a:pt x="100" y="110"/>
                  </a:cubicBezTo>
                  <a:cubicBezTo>
                    <a:pt x="100" y="66"/>
                    <a:pt x="100" y="66"/>
                    <a:pt x="100" y="66"/>
                  </a:cubicBezTo>
                  <a:close/>
                  <a:moveTo>
                    <a:pt x="51" y="110"/>
                  </a:moveTo>
                  <a:cubicBezTo>
                    <a:pt x="51" y="110"/>
                    <a:pt x="51" y="110"/>
                    <a:pt x="51" y="110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110"/>
                    <a:pt x="51" y="110"/>
                    <a:pt x="51" y="110"/>
                  </a:cubicBezTo>
                  <a:close/>
                  <a:moveTo>
                    <a:pt x="9" y="68"/>
                  </a:moveTo>
                  <a:cubicBezTo>
                    <a:pt x="9" y="68"/>
                    <a:pt x="9" y="68"/>
                    <a:pt x="9" y="68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120" y="68"/>
                    <a:pt x="120" y="68"/>
                    <a:pt x="120" y="68"/>
                  </a:cubicBezTo>
                  <a:cubicBezTo>
                    <a:pt x="122" y="70"/>
                    <a:pt x="125" y="70"/>
                    <a:pt x="127" y="68"/>
                  </a:cubicBezTo>
                  <a:cubicBezTo>
                    <a:pt x="129" y="66"/>
                    <a:pt x="129" y="63"/>
                    <a:pt x="127" y="61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6" y="0"/>
                    <a:pt x="63" y="0"/>
                    <a:pt x="61" y="2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0" y="63"/>
                    <a:pt x="0" y="66"/>
                    <a:pt x="2" y="68"/>
                  </a:cubicBezTo>
                  <a:cubicBezTo>
                    <a:pt x="4" y="70"/>
                    <a:pt x="7" y="70"/>
                    <a:pt x="9" y="68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859335" y="2860134"/>
            <a:ext cx="626036" cy="616608"/>
            <a:chOff x="7699678" y="2656934"/>
            <a:chExt cx="626036" cy="616608"/>
          </a:xfrm>
        </p:grpSpPr>
        <p:sp>
          <p:nvSpPr>
            <p:cNvPr id="4" name="Freeform 22"/>
            <p:cNvSpPr>
              <a:spLocks/>
            </p:cNvSpPr>
            <p:nvPr/>
          </p:nvSpPr>
          <p:spPr bwMode="auto">
            <a:xfrm>
              <a:off x="7699678" y="2656934"/>
              <a:ext cx="626036" cy="616608"/>
            </a:xfrm>
            <a:custGeom>
              <a:avLst/>
              <a:gdLst>
                <a:gd name="T0" fmla="*/ 267 w 267"/>
                <a:gd name="T1" fmla="*/ 218 h 263"/>
                <a:gd name="T2" fmla="*/ 222 w 267"/>
                <a:gd name="T3" fmla="*/ 263 h 263"/>
                <a:gd name="T4" fmla="*/ 46 w 267"/>
                <a:gd name="T5" fmla="*/ 263 h 263"/>
                <a:gd name="T6" fmla="*/ 0 w 267"/>
                <a:gd name="T7" fmla="*/ 218 h 263"/>
                <a:gd name="T8" fmla="*/ 0 w 267"/>
                <a:gd name="T9" fmla="*/ 46 h 263"/>
                <a:gd name="T10" fmla="*/ 46 w 267"/>
                <a:gd name="T11" fmla="*/ 0 h 263"/>
                <a:gd name="T12" fmla="*/ 222 w 267"/>
                <a:gd name="T13" fmla="*/ 0 h 263"/>
                <a:gd name="T14" fmla="*/ 267 w 267"/>
                <a:gd name="T15" fmla="*/ 46 h 263"/>
                <a:gd name="T16" fmla="*/ 267 w 267"/>
                <a:gd name="T17" fmla="*/ 2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263">
                  <a:moveTo>
                    <a:pt x="267" y="218"/>
                  </a:moveTo>
                  <a:cubicBezTo>
                    <a:pt x="267" y="243"/>
                    <a:pt x="247" y="263"/>
                    <a:pt x="222" y="263"/>
                  </a:cubicBezTo>
                  <a:cubicBezTo>
                    <a:pt x="46" y="263"/>
                    <a:pt x="46" y="263"/>
                    <a:pt x="46" y="263"/>
                  </a:cubicBezTo>
                  <a:cubicBezTo>
                    <a:pt x="21" y="263"/>
                    <a:pt x="0" y="243"/>
                    <a:pt x="0" y="218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47" y="0"/>
                    <a:pt x="267" y="21"/>
                    <a:pt x="267" y="46"/>
                  </a:cubicBezTo>
                  <a:lnTo>
                    <a:pt x="267" y="21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34"/>
            <p:cNvSpPr>
              <a:spLocks noEditPoints="1"/>
            </p:cNvSpPr>
            <p:nvPr/>
          </p:nvSpPr>
          <p:spPr bwMode="auto">
            <a:xfrm>
              <a:off x="7910871" y="2820986"/>
              <a:ext cx="205535" cy="290390"/>
            </a:xfrm>
            <a:custGeom>
              <a:avLst/>
              <a:gdLst>
                <a:gd name="T0" fmla="*/ 77 w 88"/>
                <a:gd name="T1" fmla="*/ 33 h 124"/>
                <a:gd name="T2" fmla="*/ 67 w 88"/>
                <a:gd name="T3" fmla="*/ 57 h 124"/>
                <a:gd name="T4" fmla="*/ 67 w 88"/>
                <a:gd name="T5" fmla="*/ 57 h 124"/>
                <a:gd name="T6" fmla="*/ 85 w 88"/>
                <a:gd name="T7" fmla="*/ 79 h 124"/>
                <a:gd name="T8" fmla="*/ 88 w 88"/>
                <a:gd name="T9" fmla="*/ 104 h 124"/>
                <a:gd name="T10" fmla="*/ 79 w 88"/>
                <a:gd name="T11" fmla="*/ 115 h 124"/>
                <a:gd name="T12" fmla="*/ 69 w 88"/>
                <a:gd name="T13" fmla="*/ 115 h 124"/>
                <a:gd name="T14" fmla="*/ 64 w 88"/>
                <a:gd name="T15" fmla="*/ 124 h 124"/>
                <a:gd name="T16" fmla="*/ 23 w 88"/>
                <a:gd name="T17" fmla="*/ 124 h 124"/>
                <a:gd name="T18" fmla="*/ 19 w 88"/>
                <a:gd name="T19" fmla="*/ 119 h 124"/>
                <a:gd name="T20" fmla="*/ 9 w 88"/>
                <a:gd name="T21" fmla="*/ 115 h 124"/>
                <a:gd name="T22" fmla="*/ 2 w 88"/>
                <a:gd name="T23" fmla="*/ 111 h 124"/>
                <a:gd name="T24" fmla="*/ 0 w 88"/>
                <a:gd name="T25" fmla="*/ 93 h 124"/>
                <a:gd name="T26" fmla="*/ 20 w 88"/>
                <a:gd name="T27" fmla="*/ 57 h 124"/>
                <a:gd name="T28" fmla="*/ 20 w 88"/>
                <a:gd name="T29" fmla="*/ 57 h 124"/>
                <a:gd name="T30" fmla="*/ 44 w 88"/>
                <a:gd name="T31" fmla="*/ 0 h 124"/>
                <a:gd name="T32" fmla="*/ 22 w 88"/>
                <a:gd name="T33" fmla="*/ 105 h 124"/>
                <a:gd name="T34" fmla="*/ 25 w 88"/>
                <a:gd name="T35" fmla="*/ 89 h 124"/>
                <a:gd name="T36" fmla="*/ 28 w 88"/>
                <a:gd name="T37" fmla="*/ 109 h 124"/>
                <a:gd name="T38" fmla="*/ 28 w 88"/>
                <a:gd name="T39" fmla="*/ 114 h 124"/>
                <a:gd name="T40" fmla="*/ 59 w 88"/>
                <a:gd name="T41" fmla="*/ 110 h 124"/>
                <a:gd name="T42" fmla="*/ 59 w 88"/>
                <a:gd name="T43" fmla="*/ 109 h 124"/>
                <a:gd name="T44" fmla="*/ 62 w 88"/>
                <a:gd name="T45" fmla="*/ 89 h 124"/>
                <a:gd name="T46" fmla="*/ 65 w 88"/>
                <a:gd name="T47" fmla="*/ 105 h 124"/>
                <a:gd name="T48" fmla="*/ 78 w 88"/>
                <a:gd name="T49" fmla="*/ 104 h 124"/>
                <a:gd name="T50" fmla="*/ 76 w 88"/>
                <a:gd name="T51" fmla="*/ 83 h 124"/>
                <a:gd name="T52" fmla="*/ 59 w 88"/>
                <a:gd name="T53" fmla="*/ 63 h 124"/>
                <a:gd name="T54" fmla="*/ 28 w 88"/>
                <a:gd name="T55" fmla="*/ 63 h 124"/>
                <a:gd name="T56" fmla="*/ 10 w 88"/>
                <a:gd name="T57" fmla="*/ 93 h 124"/>
                <a:gd name="T58" fmla="*/ 10 w 88"/>
                <a:gd name="T59" fmla="*/ 105 h 124"/>
                <a:gd name="T60" fmla="*/ 44 w 88"/>
                <a:gd name="T61" fmla="*/ 9 h 124"/>
                <a:gd name="T62" fmla="*/ 20 w 88"/>
                <a:gd name="T63" fmla="*/ 33 h 124"/>
                <a:gd name="T64" fmla="*/ 68 w 88"/>
                <a:gd name="T65" fmla="*/ 3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24">
                  <a:moveTo>
                    <a:pt x="44" y="0"/>
                  </a:moveTo>
                  <a:cubicBezTo>
                    <a:pt x="62" y="0"/>
                    <a:pt x="77" y="15"/>
                    <a:pt x="77" y="33"/>
                  </a:cubicBezTo>
                  <a:cubicBezTo>
                    <a:pt x="77" y="43"/>
                    <a:pt x="74" y="51"/>
                    <a:pt x="68" y="57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74" y="64"/>
                    <a:pt x="81" y="70"/>
                    <a:pt x="85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83"/>
                    <a:pt x="88" y="88"/>
                    <a:pt x="88" y="93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8" y="106"/>
                    <a:pt x="87" y="109"/>
                    <a:pt x="85" y="111"/>
                  </a:cubicBezTo>
                  <a:cubicBezTo>
                    <a:pt x="84" y="113"/>
                    <a:pt x="82" y="114"/>
                    <a:pt x="79" y="115"/>
                  </a:cubicBezTo>
                  <a:cubicBezTo>
                    <a:pt x="79" y="115"/>
                    <a:pt x="79" y="115"/>
                    <a:pt x="78" y="115"/>
                  </a:cubicBezTo>
                  <a:cubicBezTo>
                    <a:pt x="69" y="115"/>
                    <a:pt x="69" y="115"/>
                    <a:pt x="69" y="115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9" y="122"/>
                    <a:pt x="66" y="124"/>
                    <a:pt x="64" y="124"/>
                  </a:cubicBezTo>
                  <a:cubicBezTo>
                    <a:pt x="64" y="124"/>
                    <a:pt x="64" y="124"/>
                    <a:pt x="64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1" y="124"/>
                    <a:pt x="19" y="122"/>
                    <a:pt x="19" y="119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9" y="115"/>
                    <a:pt x="8" y="115"/>
                    <a:pt x="8" y="115"/>
                  </a:cubicBezTo>
                  <a:cubicBezTo>
                    <a:pt x="5" y="114"/>
                    <a:pt x="3" y="113"/>
                    <a:pt x="2" y="111"/>
                  </a:cubicBezTo>
                  <a:cubicBezTo>
                    <a:pt x="0" y="109"/>
                    <a:pt x="0" y="106"/>
                    <a:pt x="0" y="104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88"/>
                    <a:pt x="1" y="83"/>
                    <a:pt x="2" y="79"/>
                  </a:cubicBezTo>
                  <a:cubicBezTo>
                    <a:pt x="6" y="70"/>
                    <a:pt x="13" y="64"/>
                    <a:pt x="20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13" y="51"/>
                    <a:pt x="10" y="42"/>
                    <a:pt x="10" y="33"/>
                  </a:cubicBezTo>
                  <a:cubicBezTo>
                    <a:pt x="10" y="15"/>
                    <a:pt x="25" y="0"/>
                    <a:pt x="44" y="0"/>
                  </a:cubicBezTo>
                  <a:close/>
                  <a:moveTo>
                    <a:pt x="22" y="105"/>
                  </a:moveTo>
                  <a:cubicBezTo>
                    <a:pt x="22" y="105"/>
                    <a:pt x="22" y="105"/>
                    <a:pt x="22" y="105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2" y="90"/>
                    <a:pt x="24" y="89"/>
                    <a:pt x="25" y="89"/>
                  </a:cubicBezTo>
                  <a:cubicBezTo>
                    <a:pt x="27" y="89"/>
                    <a:pt x="28" y="90"/>
                    <a:pt x="28" y="92"/>
                  </a:cubicBezTo>
                  <a:cubicBezTo>
                    <a:pt x="28" y="109"/>
                    <a:pt x="28" y="109"/>
                    <a:pt x="28" y="109"/>
                  </a:cubicBezTo>
                  <a:cubicBezTo>
                    <a:pt x="28" y="110"/>
                    <a:pt x="28" y="110"/>
                    <a:pt x="28" y="110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0"/>
                    <a:pt x="59" y="110"/>
                    <a:pt x="59" y="110"/>
                  </a:cubicBezTo>
                  <a:cubicBezTo>
                    <a:pt x="59" y="110"/>
                    <a:pt x="59" y="110"/>
                    <a:pt x="59" y="110"/>
                  </a:cubicBezTo>
                  <a:cubicBezTo>
                    <a:pt x="59" y="109"/>
                    <a:pt x="59" y="109"/>
                    <a:pt x="59" y="109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59" y="90"/>
                    <a:pt x="60" y="89"/>
                    <a:pt x="62" y="89"/>
                  </a:cubicBezTo>
                  <a:cubicBezTo>
                    <a:pt x="63" y="89"/>
                    <a:pt x="65" y="90"/>
                    <a:pt x="65" y="92"/>
                  </a:cubicBezTo>
                  <a:cubicBezTo>
                    <a:pt x="65" y="105"/>
                    <a:pt x="65" y="105"/>
                    <a:pt x="65" y="105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78" y="104"/>
                    <a:pt x="78" y="104"/>
                    <a:pt x="78" y="104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78" y="89"/>
                    <a:pt x="77" y="86"/>
                    <a:pt x="76" y="83"/>
                  </a:cubicBezTo>
                  <a:cubicBezTo>
                    <a:pt x="76" y="83"/>
                    <a:pt x="76" y="83"/>
                    <a:pt x="76" y="83"/>
                  </a:cubicBezTo>
                  <a:cubicBezTo>
                    <a:pt x="73" y="75"/>
                    <a:pt x="65" y="69"/>
                    <a:pt x="59" y="63"/>
                  </a:cubicBezTo>
                  <a:cubicBezTo>
                    <a:pt x="55" y="66"/>
                    <a:pt x="49" y="67"/>
                    <a:pt x="44" y="67"/>
                  </a:cubicBezTo>
                  <a:cubicBezTo>
                    <a:pt x="38" y="67"/>
                    <a:pt x="33" y="66"/>
                    <a:pt x="28" y="63"/>
                  </a:cubicBezTo>
                  <a:cubicBezTo>
                    <a:pt x="23" y="69"/>
                    <a:pt x="15" y="75"/>
                    <a:pt x="11" y="83"/>
                  </a:cubicBezTo>
                  <a:cubicBezTo>
                    <a:pt x="10" y="86"/>
                    <a:pt x="10" y="89"/>
                    <a:pt x="10" y="93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10" y="104"/>
                    <a:pt x="10" y="104"/>
                    <a:pt x="10" y="105"/>
                  </a:cubicBezTo>
                  <a:cubicBezTo>
                    <a:pt x="22" y="105"/>
                    <a:pt x="22" y="105"/>
                    <a:pt x="22" y="105"/>
                  </a:cubicBezTo>
                  <a:close/>
                  <a:moveTo>
                    <a:pt x="44" y="9"/>
                  </a:moveTo>
                  <a:cubicBezTo>
                    <a:pt x="44" y="9"/>
                    <a:pt x="44" y="9"/>
                    <a:pt x="44" y="9"/>
                  </a:cubicBezTo>
                  <a:cubicBezTo>
                    <a:pt x="30" y="9"/>
                    <a:pt x="20" y="20"/>
                    <a:pt x="20" y="33"/>
                  </a:cubicBezTo>
                  <a:cubicBezTo>
                    <a:pt x="20" y="47"/>
                    <a:pt x="31" y="57"/>
                    <a:pt x="44" y="57"/>
                  </a:cubicBezTo>
                  <a:cubicBezTo>
                    <a:pt x="57" y="57"/>
                    <a:pt x="68" y="47"/>
                    <a:pt x="68" y="33"/>
                  </a:cubicBezTo>
                  <a:cubicBezTo>
                    <a:pt x="68" y="20"/>
                    <a:pt x="57" y="9"/>
                    <a:pt x="44" y="9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859335" y="1881482"/>
            <a:ext cx="626036" cy="618493"/>
            <a:chOff x="7699678" y="1678282"/>
            <a:chExt cx="626036" cy="618493"/>
          </a:xfrm>
        </p:grpSpPr>
        <p:sp>
          <p:nvSpPr>
            <p:cNvPr id="3" name="Freeform 21"/>
            <p:cNvSpPr>
              <a:spLocks/>
            </p:cNvSpPr>
            <p:nvPr/>
          </p:nvSpPr>
          <p:spPr bwMode="auto">
            <a:xfrm>
              <a:off x="7699678" y="1678282"/>
              <a:ext cx="626036" cy="618493"/>
            </a:xfrm>
            <a:custGeom>
              <a:avLst/>
              <a:gdLst>
                <a:gd name="T0" fmla="*/ 267 w 267"/>
                <a:gd name="T1" fmla="*/ 218 h 263"/>
                <a:gd name="T2" fmla="*/ 222 w 267"/>
                <a:gd name="T3" fmla="*/ 263 h 263"/>
                <a:gd name="T4" fmla="*/ 46 w 267"/>
                <a:gd name="T5" fmla="*/ 263 h 263"/>
                <a:gd name="T6" fmla="*/ 0 w 267"/>
                <a:gd name="T7" fmla="*/ 218 h 263"/>
                <a:gd name="T8" fmla="*/ 0 w 267"/>
                <a:gd name="T9" fmla="*/ 46 h 263"/>
                <a:gd name="T10" fmla="*/ 46 w 267"/>
                <a:gd name="T11" fmla="*/ 0 h 263"/>
                <a:gd name="T12" fmla="*/ 222 w 267"/>
                <a:gd name="T13" fmla="*/ 0 h 263"/>
                <a:gd name="T14" fmla="*/ 267 w 267"/>
                <a:gd name="T15" fmla="*/ 46 h 263"/>
                <a:gd name="T16" fmla="*/ 267 w 267"/>
                <a:gd name="T17" fmla="*/ 2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263">
                  <a:moveTo>
                    <a:pt x="267" y="218"/>
                  </a:moveTo>
                  <a:cubicBezTo>
                    <a:pt x="267" y="243"/>
                    <a:pt x="247" y="263"/>
                    <a:pt x="222" y="263"/>
                  </a:cubicBezTo>
                  <a:cubicBezTo>
                    <a:pt x="46" y="263"/>
                    <a:pt x="46" y="263"/>
                    <a:pt x="46" y="263"/>
                  </a:cubicBezTo>
                  <a:cubicBezTo>
                    <a:pt x="21" y="263"/>
                    <a:pt x="0" y="243"/>
                    <a:pt x="0" y="218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47" y="0"/>
                    <a:pt x="267" y="21"/>
                    <a:pt x="267" y="46"/>
                  </a:cubicBezTo>
                  <a:lnTo>
                    <a:pt x="267" y="218"/>
                  </a:lnTo>
                  <a:close/>
                </a:path>
              </a:pathLst>
            </a:custGeom>
            <a:solidFill>
              <a:srgbClr val="E5A950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35"/>
            <p:cNvSpPr>
              <a:spLocks noEditPoints="1"/>
            </p:cNvSpPr>
            <p:nvPr/>
          </p:nvSpPr>
          <p:spPr bwMode="auto">
            <a:xfrm>
              <a:off x="7878814" y="1819705"/>
              <a:ext cx="262106" cy="333761"/>
            </a:xfrm>
            <a:custGeom>
              <a:avLst/>
              <a:gdLst>
                <a:gd name="T0" fmla="*/ 99 w 111"/>
                <a:gd name="T1" fmla="*/ 127 h 142"/>
                <a:gd name="T2" fmla="*/ 90 w 111"/>
                <a:gd name="T3" fmla="*/ 134 h 142"/>
                <a:gd name="T4" fmla="*/ 62 w 111"/>
                <a:gd name="T5" fmla="*/ 141 h 142"/>
                <a:gd name="T6" fmla="*/ 35 w 111"/>
                <a:gd name="T7" fmla="*/ 129 h 142"/>
                <a:gd name="T8" fmla="*/ 35 w 111"/>
                <a:gd name="T9" fmla="*/ 129 h 142"/>
                <a:gd name="T10" fmla="*/ 35 w 111"/>
                <a:gd name="T11" fmla="*/ 129 h 142"/>
                <a:gd name="T12" fmla="*/ 28 w 111"/>
                <a:gd name="T13" fmla="*/ 120 h 142"/>
                <a:gd name="T14" fmla="*/ 13 w 111"/>
                <a:gd name="T15" fmla="*/ 95 h 142"/>
                <a:gd name="T16" fmla="*/ 13 w 111"/>
                <a:gd name="T17" fmla="*/ 95 h 142"/>
                <a:gd name="T18" fmla="*/ 5 w 111"/>
                <a:gd name="T19" fmla="*/ 80 h 142"/>
                <a:gd name="T20" fmla="*/ 15 w 111"/>
                <a:gd name="T21" fmla="*/ 60 h 142"/>
                <a:gd name="T22" fmla="*/ 28 w 111"/>
                <a:gd name="T23" fmla="*/ 66 h 142"/>
                <a:gd name="T24" fmla="*/ 29 w 111"/>
                <a:gd name="T25" fmla="*/ 67 h 142"/>
                <a:gd name="T26" fmla="*/ 30 w 111"/>
                <a:gd name="T27" fmla="*/ 69 h 142"/>
                <a:gd name="T28" fmla="*/ 30 w 111"/>
                <a:gd name="T29" fmla="*/ 22 h 142"/>
                <a:gd name="T30" fmla="*/ 49 w 111"/>
                <a:gd name="T31" fmla="*/ 11 h 142"/>
                <a:gd name="T32" fmla="*/ 73 w 111"/>
                <a:gd name="T33" fmla="*/ 11 h 142"/>
                <a:gd name="T34" fmla="*/ 92 w 111"/>
                <a:gd name="T35" fmla="*/ 22 h 142"/>
                <a:gd name="T36" fmla="*/ 92 w 111"/>
                <a:gd name="T37" fmla="*/ 22 h 142"/>
                <a:gd name="T38" fmla="*/ 93 w 111"/>
                <a:gd name="T39" fmla="*/ 22 h 142"/>
                <a:gd name="T40" fmla="*/ 111 w 111"/>
                <a:gd name="T41" fmla="*/ 34 h 142"/>
                <a:gd name="T42" fmla="*/ 111 w 111"/>
                <a:gd name="T43" fmla="*/ 97 h 142"/>
                <a:gd name="T44" fmla="*/ 108 w 111"/>
                <a:gd name="T45" fmla="*/ 113 h 142"/>
                <a:gd name="T46" fmla="*/ 99 w 111"/>
                <a:gd name="T47" fmla="*/ 127 h 142"/>
                <a:gd name="T48" fmla="*/ 85 w 111"/>
                <a:gd name="T49" fmla="*/ 126 h 142"/>
                <a:gd name="T50" fmla="*/ 85 w 111"/>
                <a:gd name="T51" fmla="*/ 126 h 142"/>
                <a:gd name="T52" fmla="*/ 92 w 111"/>
                <a:gd name="T53" fmla="*/ 120 h 142"/>
                <a:gd name="T54" fmla="*/ 98 w 111"/>
                <a:gd name="T55" fmla="*/ 109 h 142"/>
                <a:gd name="T56" fmla="*/ 101 w 111"/>
                <a:gd name="T57" fmla="*/ 97 h 142"/>
                <a:gd name="T58" fmla="*/ 101 w 111"/>
                <a:gd name="T59" fmla="*/ 34 h 142"/>
                <a:gd name="T60" fmla="*/ 95 w 111"/>
                <a:gd name="T61" fmla="*/ 34 h 142"/>
                <a:gd name="T62" fmla="*/ 95 w 111"/>
                <a:gd name="T63" fmla="*/ 64 h 142"/>
                <a:gd name="T64" fmla="*/ 82 w 111"/>
                <a:gd name="T65" fmla="*/ 64 h 142"/>
                <a:gd name="T66" fmla="*/ 82 w 111"/>
                <a:gd name="T67" fmla="*/ 22 h 142"/>
                <a:gd name="T68" fmla="*/ 77 w 111"/>
                <a:gd name="T69" fmla="*/ 22 h 142"/>
                <a:gd name="T70" fmla="*/ 77 w 111"/>
                <a:gd name="T71" fmla="*/ 64 h 142"/>
                <a:gd name="T72" fmla="*/ 64 w 111"/>
                <a:gd name="T73" fmla="*/ 64 h 142"/>
                <a:gd name="T74" fmla="*/ 64 w 111"/>
                <a:gd name="T75" fmla="*/ 15 h 142"/>
                <a:gd name="T76" fmla="*/ 58 w 111"/>
                <a:gd name="T77" fmla="*/ 15 h 142"/>
                <a:gd name="T78" fmla="*/ 58 w 111"/>
                <a:gd name="T79" fmla="*/ 64 h 142"/>
                <a:gd name="T80" fmla="*/ 45 w 111"/>
                <a:gd name="T81" fmla="*/ 64 h 142"/>
                <a:gd name="T82" fmla="*/ 45 w 111"/>
                <a:gd name="T83" fmla="*/ 22 h 142"/>
                <a:gd name="T84" fmla="*/ 40 w 111"/>
                <a:gd name="T85" fmla="*/ 22 h 142"/>
                <a:gd name="T86" fmla="*/ 40 w 111"/>
                <a:gd name="T87" fmla="*/ 80 h 142"/>
                <a:gd name="T88" fmla="*/ 27 w 111"/>
                <a:gd name="T89" fmla="*/ 84 h 142"/>
                <a:gd name="T90" fmla="*/ 20 w 111"/>
                <a:gd name="T91" fmla="*/ 72 h 142"/>
                <a:gd name="T92" fmla="*/ 13 w 111"/>
                <a:gd name="T93" fmla="*/ 75 h 142"/>
                <a:gd name="T94" fmla="*/ 22 w 111"/>
                <a:gd name="T95" fmla="*/ 90 h 142"/>
                <a:gd name="T96" fmla="*/ 22 w 111"/>
                <a:gd name="T97" fmla="*/ 90 h 142"/>
                <a:gd name="T98" fmla="*/ 36 w 111"/>
                <a:gd name="T99" fmla="*/ 115 h 142"/>
                <a:gd name="T100" fmla="*/ 42 w 111"/>
                <a:gd name="T101" fmla="*/ 122 h 142"/>
                <a:gd name="T102" fmla="*/ 42 w 111"/>
                <a:gd name="T103" fmla="*/ 122 h 142"/>
                <a:gd name="T104" fmla="*/ 63 w 111"/>
                <a:gd name="T105" fmla="*/ 131 h 142"/>
                <a:gd name="T106" fmla="*/ 85 w 111"/>
                <a:gd name="T107" fmla="*/ 12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1" h="142">
                  <a:moveTo>
                    <a:pt x="99" y="127"/>
                  </a:moveTo>
                  <a:cubicBezTo>
                    <a:pt x="97" y="130"/>
                    <a:pt x="94" y="132"/>
                    <a:pt x="90" y="134"/>
                  </a:cubicBezTo>
                  <a:cubicBezTo>
                    <a:pt x="82" y="139"/>
                    <a:pt x="72" y="142"/>
                    <a:pt x="62" y="141"/>
                  </a:cubicBezTo>
                  <a:cubicBezTo>
                    <a:pt x="52" y="140"/>
                    <a:pt x="43" y="136"/>
                    <a:pt x="35" y="129"/>
                  </a:cubicBezTo>
                  <a:cubicBezTo>
                    <a:pt x="35" y="129"/>
                    <a:pt x="35" y="129"/>
                    <a:pt x="35" y="129"/>
                  </a:cubicBezTo>
                  <a:cubicBezTo>
                    <a:pt x="35" y="129"/>
                    <a:pt x="35" y="129"/>
                    <a:pt x="35" y="129"/>
                  </a:cubicBezTo>
                  <a:cubicBezTo>
                    <a:pt x="33" y="127"/>
                    <a:pt x="30" y="124"/>
                    <a:pt x="28" y="120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0" y="72"/>
                    <a:pt x="5" y="61"/>
                    <a:pt x="15" y="60"/>
                  </a:cubicBezTo>
                  <a:cubicBezTo>
                    <a:pt x="19" y="60"/>
                    <a:pt x="25" y="61"/>
                    <a:pt x="28" y="66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12"/>
                    <a:pt x="41" y="6"/>
                    <a:pt x="49" y="11"/>
                  </a:cubicBezTo>
                  <a:cubicBezTo>
                    <a:pt x="52" y="0"/>
                    <a:pt x="70" y="0"/>
                    <a:pt x="73" y="11"/>
                  </a:cubicBezTo>
                  <a:cubicBezTo>
                    <a:pt x="81" y="6"/>
                    <a:pt x="92" y="12"/>
                    <a:pt x="92" y="22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101" y="19"/>
                    <a:pt x="111" y="24"/>
                    <a:pt x="111" y="34"/>
                  </a:cubicBezTo>
                  <a:cubicBezTo>
                    <a:pt x="111" y="97"/>
                    <a:pt x="111" y="97"/>
                    <a:pt x="111" y="97"/>
                  </a:cubicBezTo>
                  <a:cubicBezTo>
                    <a:pt x="111" y="102"/>
                    <a:pt x="110" y="108"/>
                    <a:pt x="108" y="113"/>
                  </a:cubicBezTo>
                  <a:cubicBezTo>
                    <a:pt x="106" y="118"/>
                    <a:pt x="103" y="122"/>
                    <a:pt x="99" y="127"/>
                  </a:cubicBezTo>
                  <a:close/>
                  <a:moveTo>
                    <a:pt x="85" y="126"/>
                  </a:moveTo>
                  <a:cubicBezTo>
                    <a:pt x="85" y="126"/>
                    <a:pt x="85" y="126"/>
                    <a:pt x="85" y="126"/>
                  </a:cubicBezTo>
                  <a:cubicBezTo>
                    <a:pt x="88" y="124"/>
                    <a:pt x="90" y="122"/>
                    <a:pt x="92" y="120"/>
                  </a:cubicBezTo>
                  <a:cubicBezTo>
                    <a:pt x="95" y="117"/>
                    <a:pt x="97" y="113"/>
                    <a:pt x="98" y="109"/>
                  </a:cubicBezTo>
                  <a:cubicBezTo>
                    <a:pt x="100" y="105"/>
                    <a:pt x="101" y="101"/>
                    <a:pt x="101" y="97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0"/>
                    <a:pt x="95" y="30"/>
                    <a:pt x="95" y="3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72"/>
                    <a:pt x="82" y="72"/>
                    <a:pt x="82" y="64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2" y="18"/>
                    <a:pt x="77" y="18"/>
                    <a:pt x="77" y="22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77" y="72"/>
                    <a:pt x="64" y="72"/>
                    <a:pt x="64" y="64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2"/>
                    <a:pt x="58" y="12"/>
                    <a:pt x="58" y="15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58" y="72"/>
                    <a:pt x="45" y="72"/>
                    <a:pt x="45" y="64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8"/>
                    <a:pt x="40" y="18"/>
                    <a:pt x="40" y="22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0" y="87"/>
                    <a:pt x="30" y="90"/>
                    <a:pt x="27" y="84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17" y="68"/>
                    <a:pt x="11" y="71"/>
                    <a:pt x="13" y="75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8" y="118"/>
                    <a:pt x="40" y="120"/>
                    <a:pt x="42" y="122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27"/>
                    <a:pt x="55" y="130"/>
                    <a:pt x="63" y="131"/>
                  </a:cubicBezTo>
                  <a:cubicBezTo>
                    <a:pt x="71" y="132"/>
                    <a:pt x="78" y="130"/>
                    <a:pt x="85" y="126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859335" y="3836901"/>
            <a:ext cx="626036" cy="618493"/>
            <a:chOff x="7699678" y="3633701"/>
            <a:chExt cx="626036" cy="618493"/>
          </a:xfrm>
        </p:grpSpPr>
        <p:sp>
          <p:nvSpPr>
            <p:cNvPr id="5" name="Freeform 23"/>
            <p:cNvSpPr>
              <a:spLocks/>
            </p:cNvSpPr>
            <p:nvPr/>
          </p:nvSpPr>
          <p:spPr bwMode="auto">
            <a:xfrm>
              <a:off x="7699678" y="3633701"/>
              <a:ext cx="626036" cy="618493"/>
            </a:xfrm>
            <a:custGeom>
              <a:avLst/>
              <a:gdLst>
                <a:gd name="T0" fmla="*/ 267 w 267"/>
                <a:gd name="T1" fmla="*/ 218 h 263"/>
                <a:gd name="T2" fmla="*/ 222 w 267"/>
                <a:gd name="T3" fmla="*/ 263 h 263"/>
                <a:gd name="T4" fmla="*/ 46 w 267"/>
                <a:gd name="T5" fmla="*/ 263 h 263"/>
                <a:gd name="T6" fmla="*/ 0 w 267"/>
                <a:gd name="T7" fmla="*/ 218 h 263"/>
                <a:gd name="T8" fmla="*/ 0 w 267"/>
                <a:gd name="T9" fmla="*/ 46 h 263"/>
                <a:gd name="T10" fmla="*/ 46 w 267"/>
                <a:gd name="T11" fmla="*/ 0 h 263"/>
                <a:gd name="T12" fmla="*/ 222 w 267"/>
                <a:gd name="T13" fmla="*/ 0 h 263"/>
                <a:gd name="T14" fmla="*/ 267 w 267"/>
                <a:gd name="T15" fmla="*/ 46 h 263"/>
                <a:gd name="T16" fmla="*/ 267 w 267"/>
                <a:gd name="T17" fmla="*/ 2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263">
                  <a:moveTo>
                    <a:pt x="267" y="218"/>
                  </a:moveTo>
                  <a:cubicBezTo>
                    <a:pt x="267" y="243"/>
                    <a:pt x="247" y="263"/>
                    <a:pt x="222" y="263"/>
                  </a:cubicBezTo>
                  <a:cubicBezTo>
                    <a:pt x="46" y="263"/>
                    <a:pt x="46" y="263"/>
                    <a:pt x="46" y="263"/>
                  </a:cubicBezTo>
                  <a:cubicBezTo>
                    <a:pt x="21" y="263"/>
                    <a:pt x="0" y="243"/>
                    <a:pt x="0" y="218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47" y="0"/>
                    <a:pt x="267" y="21"/>
                    <a:pt x="267" y="46"/>
                  </a:cubicBezTo>
                  <a:lnTo>
                    <a:pt x="267" y="218"/>
                  </a:lnTo>
                  <a:close/>
                </a:path>
              </a:pathLst>
            </a:custGeom>
            <a:solidFill>
              <a:srgbClr val="E5A950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36"/>
            <p:cNvSpPr>
              <a:spLocks noEditPoints="1"/>
            </p:cNvSpPr>
            <p:nvPr/>
          </p:nvSpPr>
          <p:spPr bwMode="auto">
            <a:xfrm>
              <a:off x="7901442" y="3793982"/>
              <a:ext cx="222507" cy="299818"/>
            </a:xfrm>
            <a:custGeom>
              <a:avLst/>
              <a:gdLst>
                <a:gd name="T0" fmla="*/ 70 w 95"/>
                <a:gd name="T1" fmla="*/ 9 h 128"/>
                <a:gd name="T2" fmla="*/ 79 w 95"/>
                <a:gd name="T3" fmla="*/ 59 h 128"/>
                <a:gd name="T4" fmla="*/ 70 w 95"/>
                <a:gd name="T5" fmla="*/ 81 h 128"/>
                <a:gd name="T6" fmla="*/ 26 w 95"/>
                <a:gd name="T7" fmla="*/ 81 h 128"/>
                <a:gd name="T8" fmla="*/ 17 w 95"/>
                <a:gd name="T9" fmla="*/ 59 h 128"/>
                <a:gd name="T10" fmla="*/ 26 w 95"/>
                <a:gd name="T11" fmla="*/ 9 h 128"/>
                <a:gd name="T12" fmla="*/ 27 w 95"/>
                <a:gd name="T13" fmla="*/ 42 h 128"/>
                <a:gd name="T14" fmla="*/ 69 w 95"/>
                <a:gd name="T15" fmla="*/ 42 h 128"/>
                <a:gd name="T16" fmla="*/ 63 w 95"/>
                <a:gd name="T17" fmla="*/ 16 h 128"/>
                <a:gd name="T18" fmla="*/ 33 w 95"/>
                <a:gd name="T19" fmla="*/ 16 h 128"/>
                <a:gd name="T20" fmla="*/ 27 w 95"/>
                <a:gd name="T21" fmla="*/ 42 h 128"/>
                <a:gd name="T22" fmla="*/ 69 w 95"/>
                <a:gd name="T23" fmla="*/ 48 h 128"/>
                <a:gd name="T24" fmla="*/ 27 w 95"/>
                <a:gd name="T25" fmla="*/ 59 h 128"/>
                <a:gd name="T26" fmla="*/ 33 w 95"/>
                <a:gd name="T27" fmla="*/ 74 h 128"/>
                <a:gd name="T28" fmla="*/ 63 w 95"/>
                <a:gd name="T29" fmla="*/ 74 h 128"/>
                <a:gd name="T30" fmla="*/ 69 w 95"/>
                <a:gd name="T31" fmla="*/ 48 h 128"/>
                <a:gd name="T32" fmla="*/ 18 w 95"/>
                <a:gd name="T33" fmla="*/ 128 h 128"/>
                <a:gd name="T34" fmla="*/ 48 w 95"/>
                <a:gd name="T35" fmla="*/ 128 h 128"/>
                <a:gd name="T36" fmla="*/ 77 w 95"/>
                <a:gd name="T37" fmla="*/ 128 h 128"/>
                <a:gd name="T38" fmla="*/ 77 w 95"/>
                <a:gd name="T39" fmla="*/ 118 h 128"/>
                <a:gd name="T40" fmla="*/ 53 w 95"/>
                <a:gd name="T41" fmla="*/ 106 h 128"/>
                <a:gd name="T42" fmla="*/ 91 w 95"/>
                <a:gd name="T43" fmla="*/ 77 h 128"/>
                <a:gd name="T44" fmla="*/ 95 w 95"/>
                <a:gd name="T45" fmla="*/ 45 h 128"/>
                <a:gd name="T46" fmla="*/ 85 w 95"/>
                <a:gd name="T47" fmla="*/ 45 h 128"/>
                <a:gd name="T48" fmla="*/ 82 w 95"/>
                <a:gd name="T49" fmla="*/ 73 h 128"/>
                <a:gd name="T50" fmla="*/ 48 w 95"/>
                <a:gd name="T51" fmla="*/ 97 h 128"/>
                <a:gd name="T52" fmla="*/ 21 w 95"/>
                <a:gd name="T53" fmla="*/ 86 h 128"/>
                <a:gd name="T54" fmla="*/ 10 w 95"/>
                <a:gd name="T55" fmla="*/ 59 h 128"/>
                <a:gd name="T56" fmla="*/ 5 w 95"/>
                <a:gd name="T57" fmla="*/ 40 h 128"/>
                <a:gd name="T58" fmla="*/ 0 w 95"/>
                <a:gd name="T59" fmla="*/ 59 h 128"/>
                <a:gd name="T60" fmla="*/ 14 w 95"/>
                <a:gd name="T61" fmla="*/ 92 h 128"/>
                <a:gd name="T62" fmla="*/ 43 w 95"/>
                <a:gd name="T63" fmla="*/ 106 h 128"/>
                <a:gd name="T64" fmla="*/ 18 w 95"/>
                <a:gd name="T65" fmla="*/ 118 h 128"/>
                <a:gd name="T66" fmla="*/ 18 w 95"/>
                <a:gd name="T6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128">
                  <a:moveTo>
                    <a:pt x="48" y="0"/>
                  </a:moveTo>
                  <a:cubicBezTo>
                    <a:pt x="56" y="0"/>
                    <a:pt x="64" y="3"/>
                    <a:pt x="70" y="9"/>
                  </a:cubicBezTo>
                  <a:cubicBezTo>
                    <a:pt x="75" y="14"/>
                    <a:pt x="79" y="22"/>
                    <a:pt x="79" y="31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9" y="67"/>
                    <a:pt x="75" y="75"/>
                    <a:pt x="70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64" y="86"/>
                    <a:pt x="56" y="90"/>
                    <a:pt x="48" y="90"/>
                  </a:cubicBezTo>
                  <a:cubicBezTo>
                    <a:pt x="39" y="90"/>
                    <a:pt x="31" y="86"/>
                    <a:pt x="26" y="81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20" y="75"/>
                    <a:pt x="17" y="67"/>
                    <a:pt x="17" y="59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22"/>
                    <a:pt x="20" y="14"/>
                    <a:pt x="26" y="9"/>
                  </a:cubicBezTo>
                  <a:cubicBezTo>
                    <a:pt x="31" y="3"/>
                    <a:pt x="39" y="0"/>
                    <a:pt x="48" y="0"/>
                  </a:cubicBezTo>
                  <a:close/>
                  <a:moveTo>
                    <a:pt x="27" y="42"/>
                  </a:moveTo>
                  <a:cubicBezTo>
                    <a:pt x="27" y="42"/>
                    <a:pt x="27" y="42"/>
                    <a:pt x="27" y="42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69" y="25"/>
                    <a:pt x="66" y="20"/>
                    <a:pt x="63" y="16"/>
                  </a:cubicBezTo>
                  <a:cubicBezTo>
                    <a:pt x="59" y="12"/>
                    <a:pt x="53" y="10"/>
                    <a:pt x="48" y="10"/>
                  </a:cubicBezTo>
                  <a:cubicBezTo>
                    <a:pt x="42" y="10"/>
                    <a:pt x="37" y="12"/>
                    <a:pt x="33" y="16"/>
                  </a:cubicBezTo>
                  <a:cubicBezTo>
                    <a:pt x="29" y="20"/>
                    <a:pt x="27" y="25"/>
                    <a:pt x="27" y="31"/>
                  </a:cubicBezTo>
                  <a:cubicBezTo>
                    <a:pt x="27" y="42"/>
                    <a:pt x="27" y="42"/>
                    <a:pt x="27" y="42"/>
                  </a:cubicBezTo>
                  <a:close/>
                  <a:moveTo>
                    <a:pt x="69" y="48"/>
                  </a:moveTo>
                  <a:cubicBezTo>
                    <a:pt x="69" y="48"/>
                    <a:pt x="69" y="48"/>
                    <a:pt x="69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65"/>
                    <a:pt x="29" y="70"/>
                    <a:pt x="33" y="74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37" y="78"/>
                    <a:pt x="42" y="80"/>
                    <a:pt x="48" y="80"/>
                  </a:cubicBezTo>
                  <a:cubicBezTo>
                    <a:pt x="53" y="80"/>
                    <a:pt x="59" y="78"/>
                    <a:pt x="63" y="74"/>
                  </a:cubicBezTo>
                  <a:cubicBezTo>
                    <a:pt x="66" y="70"/>
                    <a:pt x="69" y="65"/>
                    <a:pt x="69" y="59"/>
                  </a:cubicBezTo>
                  <a:cubicBezTo>
                    <a:pt x="69" y="48"/>
                    <a:pt x="69" y="48"/>
                    <a:pt x="69" y="48"/>
                  </a:cubicBezTo>
                  <a:close/>
                  <a:moveTo>
                    <a:pt x="18" y="128"/>
                  </a:moveTo>
                  <a:cubicBezTo>
                    <a:pt x="18" y="128"/>
                    <a:pt x="18" y="128"/>
                    <a:pt x="18" y="128"/>
                  </a:cubicBezTo>
                  <a:cubicBezTo>
                    <a:pt x="47" y="128"/>
                    <a:pt x="47" y="128"/>
                    <a:pt x="47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80" y="128"/>
                    <a:pt x="82" y="126"/>
                    <a:pt x="82" y="123"/>
                  </a:cubicBezTo>
                  <a:cubicBezTo>
                    <a:pt x="82" y="120"/>
                    <a:pt x="80" y="118"/>
                    <a:pt x="77" y="118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53" y="106"/>
                    <a:pt x="53" y="106"/>
                    <a:pt x="53" y="106"/>
                  </a:cubicBezTo>
                  <a:cubicBezTo>
                    <a:pt x="64" y="105"/>
                    <a:pt x="74" y="100"/>
                    <a:pt x="81" y="92"/>
                  </a:cubicBezTo>
                  <a:cubicBezTo>
                    <a:pt x="86" y="88"/>
                    <a:pt x="89" y="83"/>
                    <a:pt x="91" y="77"/>
                  </a:cubicBezTo>
                  <a:cubicBezTo>
                    <a:pt x="94" y="71"/>
                    <a:pt x="95" y="65"/>
                    <a:pt x="95" y="59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5" y="42"/>
                    <a:pt x="93" y="40"/>
                    <a:pt x="90" y="40"/>
                  </a:cubicBezTo>
                  <a:cubicBezTo>
                    <a:pt x="87" y="40"/>
                    <a:pt x="85" y="42"/>
                    <a:pt x="85" y="45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5" y="64"/>
                    <a:pt x="84" y="69"/>
                    <a:pt x="82" y="73"/>
                  </a:cubicBezTo>
                  <a:cubicBezTo>
                    <a:pt x="80" y="78"/>
                    <a:pt x="78" y="82"/>
                    <a:pt x="74" y="86"/>
                  </a:cubicBezTo>
                  <a:cubicBezTo>
                    <a:pt x="67" y="92"/>
                    <a:pt x="58" y="97"/>
                    <a:pt x="48" y="97"/>
                  </a:cubicBezTo>
                  <a:cubicBezTo>
                    <a:pt x="43" y="97"/>
                    <a:pt x="38" y="96"/>
                    <a:pt x="33" y="94"/>
                  </a:cubicBezTo>
                  <a:cubicBezTo>
                    <a:pt x="29" y="92"/>
                    <a:pt x="25" y="89"/>
                    <a:pt x="21" y="86"/>
                  </a:cubicBezTo>
                  <a:cubicBezTo>
                    <a:pt x="18" y="82"/>
                    <a:pt x="15" y="78"/>
                    <a:pt x="13" y="73"/>
                  </a:cubicBezTo>
                  <a:cubicBezTo>
                    <a:pt x="11" y="69"/>
                    <a:pt x="10" y="64"/>
                    <a:pt x="10" y="59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2"/>
                    <a:pt x="8" y="40"/>
                    <a:pt x="5" y="40"/>
                  </a:cubicBezTo>
                  <a:cubicBezTo>
                    <a:pt x="2" y="40"/>
                    <a:pt x="0" y="42"/>
                    <a:pt x="0" y="45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5"/>
                    <a:pt x="2" y="71"/>
                    <a:pt x="4" y="77"/>
                  </a:cubicBezTo>
                  <a:cubicBezTo>
                    <a:pt x="6" y="83"/>
                    <a:pt x="10" y="88"/>
                    <a:pt x="14" y="92"/>
                  </a:cubicBezTo>
                  <a:cubicBezTo>
                    <a:pt x="19" y="97"/>
                    <a:pt x="24" y="100"/>
                    <a:pt x="30" y="103"/>
                  </a:cubicBezTo>
                  <a:cubicBezTo>
                    <a:pt x="34" y="104"/>
                    <a:pt x="38" y="106"/>
                    <a:pt x="43" y="106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6" y="118"/>
                    <a:pt x="14" y="120"/>
                    <a:pt x="14" y="123"/>
                  </a:cubicBezTo>
                  <a:cubicBezTo>
                    <a:pt x="14" y="126"/>
                    <a:pt x="16" y="128"/>
                    <a:pt x="18" y="128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548738" y="2860134"/>
            <a:ext cx="626036" cy="616608"/>
            <a:chOff x="3389081" y="2656934"/>
            <a:chExt cx="626036" cy="616608"/>
          </a:xfrm>
        </p:grpSpPr>
        <p:sp>
          <p:nvSpPr>
            <p:cNvPr id="10" name="Freeform 28"/>
            <p:cNvSpPr>
              <a:spLocks/>
            </p:cNvSpPr>
            <p:nvPr/>
          </p:nvSpPr>
          <p:spPr bwMode="auto">
            <a:xfrm>
              <a:off x="3389081" y="2656934"/>
              <a:ext cx="626036" cy="616608"/>
            </a:xfrm>
            <a:custGeom>
              <a:avLst/>
              <a:gdLst>
                <a:gd name="T0" fmla="*/ 0 w 267"/>
                <a:gd name="T1" fmla="*/ 218 h 263"/>
                <a:gd name="T2" fmla="*/ 46 w 267"/>
                <a:gd name="T3" fmla="*/ 263 h 263"/>
                <a:gd name="T4" fmla="*/ 222 w 267"/>
                <a:gd name="T5" fmla="*/ 263 h 263"/>
                <a:gd name="T6" fmla="*/ 267 w 267"/>
                <a:gd name="T7" fmla="*/ 218 h 263"/>
                <a:gd name="T8" fmla="*/ 267 w 267"/>
                <a:gd name="T9" fmla="*/ 46 h 263"/>
                <a:gd name="T10" fmla="*/ 222 w 267"/>
                <a:gd name="T11" fmla="*/ 0 h 263"/>
                <a:gd name="T12" fmla="*/ 46 w 267"/>
                <a:gd name="T13" fmla="*/ 0 h 263"/>
                <a:gd name="T14" fmla="*/ 0 w 267"/>
                <a:gd name="T15" fmla="*/ 46 h 263"/>
                <a:gd name="T16" fmla="*/ 0 w 267"/>
                <a:gd name="T17" fmla="*/ 2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263">
                  <a:moveTo>
                    <a:pt x="0" y="218"/>
                  </a:moveTo>
                  <a:cubicBezTo>
                    <a:pt x="0" y="243"/>
                    <a:pt x="21" y="263"/>
                    <a:pt x="46" y="263"/>
                  </a:cubicBezTo>
                  <a:cubicBezTo>
                    <a:pt x="222" y="263"/>
                    <a:pt x="222" y="263"/>
                    <a:pt x="222" y="263"/>
                  </a:cubicBezTo>
                  <a:cubicBezTo>
                    <a:pt x="247" y="263"/>
                    <a:pt x="267" y="243"/>
                    <a:pt x="267" y="218"/>
                  </a:cubicBezTo>
                  <a:cubicBezTo>
                    <a:pt x="267" y="46"/>
                    <a:pt x="267" y="46"/>
                    <a:pt x="267" y="46"/>
                  </a:cubicBezTo>
                  <a:cubicBezTo>
                    <a:pt x="267" y="21"/>
                    <a:pt x="247" y="0"/>
                    <a:pt x="222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1" y="0"/>
                    <a:pt x="0" y="21"/>
                    <a:pt x="0" y="46"/>
                  </a:cubicBezTo>
                  <a:lnTo>
                    <a:pt x="0" y="21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37"/>
            <p:cNvSpPr>
              <a:spLocks noEditPoints="1"/>
            </p:cNvSpPr>
            <p:nvPr/>
          </p:nvSpPr>
          <p:spPr bwMode="auto">
            <a:xfrm>
              <a:off x="3571989" y="2815329"/>
              <a:ext cx="262106" cy="301704"/>
            </a:xfrm>
            <a:custGeom>
              <a:avLst/>
              <a:gdLst>
                <a:gd name="T0" fmla="*/ 27 w 112"/>
                <a:gd name="T1" fmla="*/ 92 h 128"/>
                <a:gd name="T2" fmla="*/ 27 w 112"/>
                <a:gd name="T3" fmla="*/ 98 h 128"/>
                <a:gd name="T4" fmla="*/ 87 w 112"/>
                <a:gd name="T5" fmla="*/ 95 h 128"/>
                <a:gd name="T6" fmla="*/ 24 w 112"/>
                <a:gd name="T7" fmla="*/ 53 h 128"/>
                <a:gd name="T8" fmla="*/ 27 w 112"/>
                <a:gd name="T9" fmla="*/ 56 h 128"/>
                <a:gd name="T10" fmla="*/ 87 w 112"/>
                <a:gd name="T11" fmla="*/ 53 h 128"/>
                <a:gd name="T12" fmla="*/ 27 w 112"/>
                <a:gd name="T13" fmla="*/ 50 h 128"/>
                <a:gd name="T14" fmla="*/ 110 w 112"/>
                <a:gd name="T15" fmla="*/ 37 h 128"/>
                <a:gd name="T16" fmla="*/ 75 w 112"/>
                <a:gd name="T17" fmla="*/ 1 h 128"/>
                <a:gd name="T18" fmla="*/ 13 w 112"/>
                <a:gd name="T19" fmla="*/ 0 h 128"/>
                <a:gd name="T20" fmla="*/ 0 w 112"/>
                <a:gd name="T21" fmla="*/ 13 h 128"/>
                <a:gd name="T22" fmla="*/ 3 w 112"/>
                <a:gd name="T23" fmla="*/ 124 h 128"/>
                <a:gd name="T24" fmla="*/ 13 w 112"/>
                <a:gd name="T25" fmla="*/ 128 h 128"/>
                <a:gd name="T26" fmla="*/ 108 w 112"/>
                <a:gd name="T27" fmla="*/ 124 h 128"/>
                <a:gd name="T28" fmla="*/ 112 w 112"/>
                <a:gd name="T29" fmla="*/ 115 h 128"/>
                <a:gd name="T30" fmla="*/ 110 w 112"/>
                <a:gd name="T31" fmla="*/ 37 h 128"/>
                <a:gd name="T32" fmla="*/ 74 w 112"/>
                <a:gd name="T33" fmla="*/ 15 h 128"/>
                <a:gd name="T34" fmla="*/ 79 w 112"/>
                <a:gd name="T35" fmla="*/ 37 h 128"/>
                <a:gd name="T36" fmla="*/ 76 w 112"/>
                <a:gd name="T37" fmla="*/ 36 h 128"/>
                <a:gd name="T38" fmla="*/ 74 w 112"/>
                <a:gd name="T39" fmla="*/ 15 h 128"/>
                <a:gd name="T40" fmla="*/ 102 w 112"/>
                <a:gd name="T41" fmla="*/ 115 h 128"/>
                <a:gd name="T42" fmla="*/ 101 w 112"/>
                <a:gd name="T43" fmla="*/ 117 h 128"/>
                <a:gd name="T44" fmla="*/ 13 w 112"/>
                <a:gd name="T45" fmla="*/ 118 h 128"/>
                <a:gd name="T46" fmla="*/ 9 w 112"/>
                <a:gd name="T47" fmla="*/ 115 h 128"/>
                <a:gd name="T48" fmla="*/ 10 w 112"/>
                <a:gd name="T49" fmla="*/ 11 h 128"/>
                <a:gd name="T50" fmla="*/ 68 w 112"/>
                <a:gd name="T51" fmla="*/ 10 h 128"/>
                <a:gd name="T52" fmla="*/ 71 w 112"/>
                <a:gd name="T53" fmla="*/ 40 h 128"/>
                <a:gd name="T54" fmla="*/ 79 w 112"/>
                <a:gd name="T55" fmla="*/ 43 h 128"/>
                <a:gd name="T56" fmla="*/ 102 w 112"/>
                <a:gd name="T57" fmla="*/ 115 h 128"/>
                <a:gd name="T58" fmla="*/ 84 w 112"/>
                <a:gd name="T59" fmla="*/ 71 h 128"/>
                <a:gd name="T60" fmla="*/ 24 w 112"/>
                <a:gd name="T61" fmla="*/ 74 h 128"/>
                <a:gd name="T62" fmla="*/ 84 w 112"/>
                <a:gd name="T63" fmla="*/ 77 h 128"/>
                <a:gd name="T64" fmla="*/ 84 w 112"/>
                <a:gd name="T65" fmla="*/ 7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2" h="128">
                  <a:moveTo>
                    <a:pt x="84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5" y="92"/>
                    <a:pt x="24" y="93"/>
                    <a:pt x="24" y="95"/>
                  </a:cubicBezTo>
                  <a:cubicBezTo>
                    <a:pt x="24" y="96"/>
                    <a:pt x="25" y="98"/>
                    <a:pt x="27" y="98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6" y="98"/>
                    <a:pt x="87" y="96"/>
                    <a:pt x="87" y="95"/>
                  </a:cubicBezTo>
                  <a:cubicBezTo>
                    <a:pt x="87" y="93"/>
                    <a:pt x="86" y="92"/>
                    <a:pt x="84" y="92"/>
                  </a:cubicBezTo>
                  <a:close/>
                  <a:moveTo>
                    <a:pt x="24" y="53"/>
                  </a:moveTo>
                  <a:cubicBezTo>
                    <a:pt x="24" y="53"/>
                    <a:pt x="24" y="53"/>
                    <a:pt x="24" y="53"/>
                  </a:cubicBezTo>
                  <a:cubicBezTo>
                    <a:pt x="24" y="55"/>
                    <a:pt x="25" y="56"/>
                    <a:pt x="27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6" y="56"/>
                    <a:pt x="87" y="55"/>
                    <a:pt x="87" y="53"/>
                  </a:cubicBezTo>
                  <a:cubicBezTo>
                    <a:pt x="87" y="52"/>
                    <a:pt x="86" y="50"/>
                    <a:pt x="84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5" y="50"/>
                    <a:pt x="24" y="52"/>
                    <a:pt x="24" y="53"/>
                  </a:cubicBezTo>
                  <a:close/>
                  <a:moveTo>
                    <a:pt x="110" y="37"/>
                  </a:moveTo>
                  <a:cubicBezTo>
                    <a:pt x="110" y="37"/>
                    <a:pt x="110" y="37"/>
                    <a:pt x="110" y="37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4" y="0"/>
                    <a:pt x="73" y="0"/>
                    <a:pt x="7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6" y="1"/>
                    <a:pt x="3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8"/>
                    <a:pt x="1" y="122"/>
                    <a:pt x="3" y="124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6" y="126"/>
                    <a:pt x="9" y="128"/>
                    <a:pt x="13" y="128"/>
                  </a:cubicBezTo>
                  <a:cubicBezTo>
                    <a:pt x="99" y="128"/>
                    <a:pt x="99" y="128"/>
                    <a:pt x="99" y="128"/>
                  </a:cubicBezTo>
                  <a:cubicBezTo>
                    <a:pt x="102" y="128"/>
                    <a:pt x="105" y="126"/>
                    <a:pt x="108" y="124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10" y="122"/>
                    <a:pt x="112" y="118"/>
                    <a:pt x="112" y="115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12" y="39"/>
                    <a:pt x="111" y="38"/>
                    <a:pt x="110" y="37"/>
                  </a:cubicBezTo>
                  <a:close/>
                  <a:moveTo>
                    <a:pt x="74" y="15"/>
                  </a:moveTo>
                  <a:cubicBezTo>
                    <a:pt x="74" y="15"/>
                    <a:pt x="74" y="15"/>
                    <a:pt x="74" y="15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8" y="37"/>
                    <a:pt x="77" y="37"/>
                    <a:pt x="76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5" y="35"/>
                    <a:pt x="74" y="33"/>
                    <a:pt x="74" y="32"/>
                  </a:cubicBezTo>
                  <a:cubicBezTo>
                    <a:pt x="74" y="15"/>
                    <a:pt x="74" y="15"/>
                    <a:pt x="74" y="15"/>
                  </a:cubicBezTo>
                  <a:close/>
                  <a:moveTo>
                    <a:pt x="102" y="115"/>
                  </a:moveTo>
                  <a:cubicBezTo>
                    <a:pt x="102" y="115"/>
                    <a:pt x="102" y="115"/>
                    <a:pt x="102" y="115"/>
                  </a:cubicBezTo>
                  <a:cubicBezTo>
                    <a:pt x="102" y="116"/>
                    <a:pt x="101" y="116"/>
                    <a:pt x="101" y="117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100" y="118"/>
                    <a:pt x="99" y="118"/>
                    <a:pt x="99" y="118"/>
                  </a:cubicBezTo>
                  <a:cubicBezTo>
                    <a:pt x="13" y="118"/>
                    <a:pt x="13" y="118"/>
                    <a:pt x="13" y="118"/>
                  </a:cubicBezTo>
                  <a:cubicBezTo>
                    <a:pt x="12" y="118"/>
                    <a:pt x="11" y="118"/>
                    <a:pt x="10" y="117"/>
                  </a:cubicBezTo>
                  <a:cubicBezTo>
                    <a:pt x="10" y="116"/>
                    <a:pt x="9" y="116"/>
                    <a:pt x="9" y="115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10" y="11"/>
                    <a:pt x="10" y="11"/>
                  </a:cubicBezTo>
                  <a:cubicBezTo>
                    <a:pt x="11" y="10"/>
                    <a:pt x="12" y="10"/>
                    <a:pt x="13" y="1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8" y="35"/>
                    <a:pt x="69" y="38"/>
                    <a:pt x="71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3" y="42"/>
                    <a:pt x="76" y="43"/>
                    <a:pt x="79" y="43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102" y="115"/>
                    <a:pt x="102" y="115"/>
                    <a:pt x="102" y="115"/>
                  </a:cubicBezTo>
                  <a:close/>
                  <a:moveTo>
                    <a:pt x="84" y="71"/>
                  </a:moveTo>
                  <a:cubicBezTo>
                    <a:pt x="84" y="71"/>
                    <a:pt x="84" y="71"/>
                    <a:pt x="84" y="71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5" y="71"/>
                    <a:pt x="24" y="72"/>
                    <a:pt x="24" y="74"/>
                  </a:cubicBezTo>
                  <a:cubicBezTo>
                    <a:pt x="24" y="76"/>
                    <a:pt x="25" y="77"/>
                    <a:pt x="27" y="77"/>
                  </a:cubicBezTo>
                  <a:cubicBezTo>
                    <a:pt x="84" y="77"/>
                    <a:pt x="84" y="77"/>
                    <a:pt x="84" y="77"/>
                  </a:cubicBezTo>
                  <a:cubicBezTo>
                    <a:pt x="86" y="77"/>
                    <a:pt x="87" y="76"/>
                    <a:pt x="87" y="74"/>
                  </a:cubicBezTo>
                  <a:cubicBezTo>
                    <a:pt x="87" y="72"/>
                    <a:pt x="86" y="71"/>
                    <a:pt x="84" y="71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548738" y="3836901"/>
            <a:ext cx="626036" cy="618493"/>
            <a:chOff x="3389081" y="3633701"/>
            <a:chExt cx="626036" cy="618493"/>
          </a:xfrm>
        </p:grpSpPr>
        <p:sp>
          <p:nvSpPr>
            <p:cNvPr id="11" name="Freeform 29"/>
            <p:cNvSpPr>
              <a:spLocks/>
            </p:cNvSpPr>
            <p:nvPr/>
          </p:nvSpPr>
          <p:spPr bwMode="auto">
            <a:xfrm>
              <a:off x="3389081" y="3633701"/>
              <a:ext cx="626036" cy="618493"/>
            </a:xfrm>
            <a:custGeom>
              <a:avLst/>
              <a:gdLst>
                <a:gd name="T0" fmla="*/ 0 w 267"/>
                <a:gd name="T1" fmla="*/ 218 h 263"/>
                <a:gd name="T2" fmla="*/ 46 w 267"/>
                <a:gd name="T3" fmla="*/ 263 h 263"/>
                <a:gd name="T4" fmla="*/ 222 w 267"/>
                <a:gd name="T5" fmla="*/ 263 h 263"/>
                <a:gd name="T6" fmla="*/ 267 w 267"/>
                <a:gd name="T7" fmla="*/ 218 h 263"/>
                <a:gd name="T8" fmla="*/ 267 w 267"/>
                <a:gd name="T9" fmla="*/ 46 h 263"/>
                <a:gd name="T10" fmla="*/ 222 w 267"/>
                <a:gd name="T11" fmla="*/ 0 h 263"/>
                <a:gd name="T12" fmla="*/ 46 w 267"/>
                <a:gd name="T13" fmla="*/ 0 h 263"/>
                <a:gd name="T14" fmla="*/ 0 w 267"/>
                <a:gd name="T15" fmla="*/ 46 h 263"/>
                <a:gd name="T16" fmla="*/ 0 w 267"/>
                <a:gd name="T17" fmla="*/ 2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263">
                  <a:moveTo>
                    <a:pt x="0" y="218"/>
                  </a:moveTo>
                  <a:cubicBezTo>
                    <a:pt x="0" y="243"/>
                    <a:pt x="21" y="263"/>
                    <a:pt x="46" y="263"/>
                  </a:cubicBezTo>
                  <a:cubicBezTo>
                    <a:pt x="222" y="263"/>
                    <a:pt x="222" y="263"/>
                    <a:pt x="222" y="263"/>
                  </a:cubicBezTo>
                  <a:cubicBezTo>
                    <a:pt x="247" y="263"/>
                    <a:pt x="267" y="243"/>
                    <a:pt x="267" y="218"/>
                  </a:cubicBezTo>
                  <a:cubicBezTo>
                    <a:pt x="267" y="46"/>
                    <a:pt x="267" y="46"/>
                    <a:pt x="267" y="46"/>
                  </a:cubicBezTo>
                  <a:cubicBezTo>
                    <a:pt x="267" y="21"/>
                    <a:pt x="247" y="0"/>
                    <a:pt x="222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1" y="0"/>
                    <a:pt x="0" y="21"/>
                    <a:pt x="0" y="46"/>
                  </a:cubicBezTo>
                  <a:lnTo>
                    <a:pt x="0" y="218"/>
                  </a:lnTo>
                  <a:close/>
                </a:path>
              </a:pathLst>
            </a:custGeom>
            <a:solidFill>
              <a:srgbClr val="E5A950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38"/>
            <p:cNvSpPr>
              <a:spLocks noEditPoints="1"/>
            </p:cNvSpPr>
            <p:nvPr/>
          </p:nvSpPr>
          <p:spPr bwMode="auto">
            <a:xfrm>
              <a:off x="3579531" y="3795867"/>
              <a:ext cx="247021" cy="294161"/>
            </a:xfrm>
            <a:custGeom>
              <a:avLst/>
              <a:gdLst>
                <a:gd name="T0" fmla="*/ 93 w 105"/>
                <a:gd name="T1" fmla="*/ 2 h 125"/>
                <a:gd name="T2" fmla="*/ 90 w 105"/>
                <a:gd name="T3" fmla="*/ 9 h 125"/>
                <a:gd name="T4" fmla="*/ 105 w 105"/>
                <a:gd name="T5" fmla="*/ 47 h 125"/>
                <a:gd name="T6" fmla="*/ 88 w 105"/>
                <a:gd name="T7" fmla="*/ 89 h 125"/>
                <a:gd name="T8" fmla="*/ 69 w 105"/>
                <a:gd name="T9" fmla="*/ 101 h 125"/>
                <a:gd name="T10" fmla="*/ 52 w 105"/>
                <a:gd name="T11" fmla="*/ 105 h 125"/>
                <a:gd name="T12" fmla="*/ 52 w 105"/>
                <a:gd name="T13" fmla="*/ 115 h 125"/>
                <a:gd name="T14" fmla="*/ 76 w 105"/>
                <a:gd name="T15" fmla="*/ 120 h 125"/>
                <a:gd name="T16" fmla="*/ 47 w 105"/>
                <a:gd name="T17" fmla="*/ 125 h 125"/>
                <a:gd name="T18" fmla="*/ 47 w 105"/>
                <a:gd name="T19" fmla="*/ 125 h 125"/>
                <a:gd name="T20" fmla="*/ 19 w 105"/>
                <a:gd name="T21" fmla="*/ 120 h 125"/>
                <a:gd name="T22" fmla="*/ 42 w 105"/>
                <a:gd name="T23" fmla="*/ 115 h 125"/>
                <a:gd name="T24" fmla="*/ 42 w 105"/>
                <a:gd name="T25" fmla="*/ 105 h 125"/>
                <a:gd name="T26" fmla="*/ 8 w 105"/>
                <a:gd name="T27" fmla="*/ 91 h 125"/>
                <a:gd name="T28" fmla="*/ 1 w 105"/>
                <a:gd name="T29" fmla="*/ 94 h 125"/>
                <a:gd name="T30" fmla="*/ 12 w 105"/>
                <a:gd name="T31" fmla="*/ 79 h 125"/>
                <a:gd name="T32" fmla="*/ 14 w 105"/>
                <a:gd name="T33" fmla="*/ 14 h 125"/>
                <a:gd name="T34" fmla="*/ 78 w 105"/>
                <a:gd name="T35" fmla="*/ 12 h 125"/>
                <a:gd name="T36" fmla="*/ 84 w 105"/>
                <a:gd name="T37" fmla="*/ 7 h 125"/>
                <a:gd name="T38" fmla="*/ 84 w 105"/>
                <a:gd name="T39" fmla="*/ 7 h 125"/>
                <a:gd name="T40" fmla="*/ 86 w 105"/>
                <a:gd name="T41" fmla="*/ 13 h 125"/>
                <a:gd name="T42" fmla="*/ 82 w 105"/>
                <a:gd name="T43" fmla="*/ 16 h 125"/>
                <a:gd name="T44" fmla="*/ 80 w 105"/>
                <a:gd name="T45" fmla="*/ 81 h 125"/>
                <a:gd name="T46" fmla="*/ 47 w 105"/>
                <a:gd name="T47" fmla="*/ 95 h 125"/>
                <a:gd name="T48" fmla="*/ 13 w 105"/>
                <a:gd name="T49" fmla="*/ 86 h 125"/>
                <a:gd name="T50" fmla="*/ 47 w 105"/>
                <a:gd name="T51" fmla="*/ 100 h 125"/>
                <a:gd name="T52" fmla="*/ 67 w 105"/>
                <a:gd name="T53" fmla="*/ 96 h 125"/>
                <a:gd name="T54" fmla="*/ 84 w 105"/>
                <a:gd name="T55" fmla="*/ 84 h 125"/>
                <a:gd name="T56" fmla="*/ 95 w 105"/>
                <a:gd name="T57" fmla="*/ 67 h 125"/>
                <a:gd name="T58" fmla="*/ 95 w 105"/>
                <a:gd name="T59" fmla="*/ 28 h 125"/>
                <a:gd name="T60" fmla="*/ 74 w 105"/>
                <a:gd name="T61" fmla="*/ 21 h 125"/>
                <a:gd name="T62" fmla="*/ 47 w 105"/>
                <a:gd name="T63" fmla="*/ 10 h 125"/>
                <a:gd name="T64" fmla="*/ 10 w 105"/>
                <a:gd name="T65" fmla="*/ 47 h 125"/>
                <a:gd name="T66" fmla="*/ 47 w 105"/>
                <a:gd name="T67" fmla="*/ 85 h 125"/>
                <a:gd name="T68" fmla="*/ 74 w 105"/>
                <a:gd name="T69" fmla="*/ 74 h 125"/>
                <a:gd name="T70" fmla="*/ 74 w 105"/>
                <a:gd name="T71" fmla="*/ 21 h 125"/>
                <a:gd name="T72" fmla="*/ 80 w 105"/>
                <a:gd name="T73" fmla="*/ 81 h 125"/>
                <a:gd name="T74" fmla="*/ 74 w 105"/>
                <a:gd name="T75" fmla="*/ 8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25">
                  <a:moveTo>
                    <a:pt x="89" y="2"/>
                  </a:moveTo>
                  <a:cubicBezTo>
                    <a:pt x="90" y="0"/>
                    <a:pt x="92" y="0"/>
                    <a:pt x="93" y="2"/>
                  </a:cubicBezTo>
                  <a:cubicBezTo>
                    <a:pt x="94" y="3"/>
                    <a:pt x="94" y="5"/>
                    <a:pt x="93" y="6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5" y="14"/>
                    <a:pt x="98" y="19"/>
                    <a:pt x="101" y="25"/>
                  </a:cubicBezTo>
                  <a:cubicBezTo>
                    <a:pt x="104" y="32"/>
                    <a:pt x="105" y="40"/>
                    <a:pt x="105" y="47"/>
                  </a:cubicBezTo>
                  <a:cubicBezTo>
                    <a:pt x="105" y="55"/>
                    <a:pt x="104" y="63"/>
                    <a:pt x="101" y="70"/>
                  </a:cubicBezTo>
                  <a:cubicBezTo>
                    <a:pt x="98" y="77"/>
                    <a:pt x="94" y="83"/>
                    <a:pt x="88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3" y="94"/>
                    <a:pt x="76" y="98"/>
                    <a:pt x="69" y="101"/>
                  </a:cubicBezTo>
                  <a:cubicBezTo>
                    <a:pt x="69" y="101"/>
                    <a:pt x="69" y="101"/>
                    <a:pt x="69" y="101"/>
                  </a:cubicBezTo>
                  <a:cubicBezTo>
                    <a:pt x="64" y="103"/>
                    <a:pt x="58" y="105"/>
                    <a:pt x="52" y="105"/>
                  </a:cubicBezTo>
                  <a:cubicBezTo>
                    <a:pt x="52" y="106"/>
                    <a:pt x="52" y="106"/>
                    <a:pt x="52" y="106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71" y="115"/>
                    <a:pt x="71" y="115"/>
                    <a:pt x="71" y="115"/>
                  </a:cubicBezTo>
                  <a:cubicBezTo>
                    <a:pt x="74" y="115"/>
                    <a:pt x="76" y="117"/>
                    <a:pt x="76" y="120"/>
                  </a:cubicBezTo>
                  <a:cubicBezTo>
                    <a:pt x="76" y="123"/>
                    <a:pt x="74" y="125"/>
                    <a:pt x="71" y="125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21" y="125"/>
                    <a:pt x="19" y="123"/>
                    <a:pt x="19" y="120"/>
                  </a:cubicBezTo>
                  <a:cubicBezTo>
                    <a:pt x="19" y="117"/>
                    <a:pt x="21" y="115"/>
                    <a:pt x="23" y="115"/>
                  </a:cubicBezTo>
                  <a:cubicBezTo>
                    <a:pt x="42" y="115"/>
                    <a:pt x="42" y="115"/>
                    <a:pt x="42" y="115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2" y="106"/>
                    <a:pt x="42" y="106"/>
                    <a:pt x="42" y="105"/>
                  </a:cubicBezTo>
                  <a:cubicBezTo>
                    <a:pt x="36" y="105"/>
                    <a:pt x="30" y="103"/>
                    <a:pt x="25" y="101"/>
                  </a:cubicBezTo>
                  <a:cubicBezTo>
                    <a:pt x="19" y="99"/>
                    <a:pt x="13" y="95"/>
                    <a:pt x="8" y="91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4" y="95"/>
                    <a:pt x="2" y="95"/>
                    <a:pt x="1" y="94"/>
                  </a:cubicBezTo>
                  <a:cubicBezTo>
                    <a:pt x="0" y="92"/>
                    <a:pt x="0" y="91"/>
                    <a:pt x="1" y="8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5" y="70"/>
                    <a:pt x="0" y="60"/>
                    <a:pt x="0" y="47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6"/>
                    <a:pt x="34" y="0"/>
                    <a:pt x="47" y="0"/>
                  </a:cubicBezTo>
                  <a:cubicBezTo>
                    <a:pt x="59" y="0"/>
                    <a:pt x="70" y="5"/>
                    <a:pt x="78" y="12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9" y="2"/>
                    <a:pt x="89" y="2"/>
                    <a:pt x="89" y="2"/>
                  </a:cubicBezTo>
                  <a:close/>
                  <a:moveTo>
                    <a:pt x="86" y="13"/>
                  </a:moveTo>
                  <a:cubicBezTo>
                    <a:pt x="86" y="13"/>
                    <a:pt x="86" y="13"/>
                    <a:pt x="86" y="13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90" y="25"/>
                    <a:pt x="94" y="36"/>
                    <a:pt x="94" y="47"/>
                  </a:cubicBezTo>
                  <a:cubicBezTo>
                    <a:pt x="94" y="61"/>
                    <a:pt x="89" y="72"/>
                    <a:pt x="80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72" y="89"/>
                    <a:pt x="60" y="95"/>
                    <a:pt x="47" y="95"/>
                  </a:cubicBezTo>
                  <a:cubicBezTo>
                    <a:pt x="35" y="95"/>
                    <a:pt x="24" y="90"/>
                    <a:pt x="16" y="83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7" y="90"/>
                    <a:pt x="22" y="93"/>
                    <a:pt x="27" y="96"/>
                  </a:cubicBezTo>
                  <a:cubicBezTo>
                    <a:pt x="33" y="98"/>
                    <a:pt x="40" y="100"/>
                    <a:pt x="47" y="100"/>
                  </a:cubicBezTo>
                  <a:cubicBezTo>
                    <a:pt x="54" y="100"/>
                    <a:pt x="61" y="98"/>
                    <a:pt x="67" y="96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73" y="93"/>
                    <a:pt x="79" y="89"/>
                    <a:pt x="84" y="84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9" y="80"/>
                    <a:pt x="93" y="74"/>
                    <a:pt x="95" y="67"/>
                  </a:cubicBezTo>
                  <a:cubicBezTo>
                    <a:pt x="98" y="61"/>
                    <a:pt x="99" y="55"/>
                    <a:pt x="99" y="47"/>
                  </a:cubicBezTo>
                  <a:cubicBezTo>
                    <a:pt x="99" y="40"/>
                    <a:pt x="98" y="34"/>
                    <a:pt x="95" y="28"/>
                  </a:cubicBezTo>
                  <a:cubicBezTo>
                    <a:pt x="93" y="22"/>
                    <a:pt x="90" y="17"/>
                    <a:pt x="86" y="13"/>
                  </a:cubicBezTo>
                  <a:close/>
                  <a:moveTo>
                    <a:pt x="74" y="21"/>
                  </a:moveTo>
                  <a:cubicBezTo>
                    <a:pt x="74" y="21"/>
                    <a:pt x="74" y="21"/>
                    <a:pt x="74" y="21"/>
                  </a:cubicBezTo>
                  <a:cubicBezTo>
                    <a:pt x="67" y="15"/>
                    <a:pt x="58" y="10"/>
                    <a:pt x="47" y="10"/>
                  </a:cubicBezTo>
                  <a:cubicBezTo>
                    <a:pt x="37" y="10"/>
                    <a:pt x="28" y="15"/>
                    <a:pt x="21" y="21"/>
                  </a:cubicBezTo>
                  <a:cubicBezTo>
                    <a:pt x="14" y="28"/>
                    <a:pt x="10" y="37"/>
                    <a:pt x="10" y="47"/>
                  </a:cubicBezTo>
                  <a:cubicBezTo>
                    <a:pt x="10" y="58"/>
                    <a:pt x="14" y="67"/>
                    <a:pt x="21" y="74"/>
                  </a:cubicBezTo>
                  <a:cubicBezTo>
                    <a:pt x="28" y="81"/>
                    <a:pt x="37" y="85"/>
                    <a:pt x="47" y="85"/>
                  </a:cubicBezTo>
                  <a:cubicBezTo>
                    <a:pt x="57" y="85"/>
                    <a:pt x="67" y="81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80" y="67"/>
                    <a:pt x="84" y="58"/>
                    <a:pt x="84" y="47"/>
                  </a:cubicBezTo>
                  <a:cubicBezTo>
                    <a:pt x="84" y="37"/>
                    <a:pt x="80" y="28"/>
                    <a:pt x="74" y="21"/>
                  </a:cubicBezTo>
                  <a:cubicBezTo>
                    <a:pt x="74" y="21"/>
                    <a:pt x="74" y="21"/>
                    <a:pt x="74" y="21"/>
                  </a:cubicBezTo>
                  <a:close/>
                  <a:moveTo>
                    <a:pt x="80" y="81"/>
                  </a:moveTo>
                  <a:cubicBezTo>
                    <a:pt x="80" y="81"/>
                    <a:pt x="80" y="81"/>
                    <a:pt x="80" y="81"/>
                  </a:cubicBezTo>
                  <a:cubicBezTo>
                    <a:pt x="78" y="83"/>
                    <a:pt x="75" y="83"/>
                    <a:pt x="74" y="81"/>
                  </a:cubicBezTo>
                  <a:cubicBezTo>
                    <a:pt x="80" y="81"/>
                    <a:pt x="80" y="81"/>
                    <a:pt x="80" y="81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Group 39"/>
          <p:cNvGrpSpPr>
            <a:grpSpLocks/>
          </p:cNvGrpSpPr>
          <p:nvPr/>
        </p:nvGrpSpPr>
        <p:grpSpPr bwMode="auto">
          <a:xfrm>
            <a:off x="4243601" y="3789195"/>
            <a:ext cx="3561992" cy="2400104"/>
            <a:chOff x="0" y="0"/>
            <a:chExt cx="2724" cy="1835"/>
          </a:xfrm>
        </p:grpSpPr>
        <p:sp>
          <p:nvSpPr>
            <p:cNvPr id="22" name="Oval 40"/>
            <p:cNvSpPr>
              <a:spLocks noChangeArrowheads="1"/>
            </p:cNvSpPr>
            <p:nvPr/>
          </p:nvSpPr>
          <p:spPr bwMode="auto">
            <a:xfrm flipV="1">
              <a:off x="0" y="1756"/>
              <a:ext cx="2724" cy="79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3" name="Group 41"/>
            <p:cNvGrpSpPr>
              <a:grpSpLocks/>
            </p:cNvGrpSpPr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24" name="Picture 42" descr="apple icons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ectangle 43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zh-CN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</a:p>
            </p:txBody>
          </p:sp>
        </p:grpSp>
      </p:grpSp>
      <p:sp>
        <p:nvSpPr>
          <p:cNvPr id="33" name="文本框 32"/>
          <p:cNvSpPr txBox="1"/>
          <p:nvPr/>
        </p:nvSpPr>
        <p:spPr>
          <a:xfrm>
            <a:off x="1387685" y="1837940"/>
            <a:ext cx="1991312" cy="84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387685" y="2879251"/>
            <a:ext cx="1991312" cy="84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387685" y="3845996"/>
            <a:ext cx="1991312" cy="84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613556" y="1881482"/>
            <a:ext cx="1991312" cy="84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613556" y="2873972"/>
            <a:ext cx="1991312" cy="84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613556" y="3828970"/>
            <a:ext cx="1991312" cy="84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417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4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3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6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9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8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1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81955" y="143696"/>
            <a:ext cx="4159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32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cxnSp>
        <p:nvCxnSpPr>
          <p:cNvPr id="26" name="Straight Connector 44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CxnSpPr/>
          <p:nvPr/>
        </p:nvCxnSpPr>
        <p:spPr>
          <a:xfrm flipV="1">
            <a:off x="1888875" y="2810447"/>
            <a:ext cx="0" cy="546848"/>
          </a:xfrm>
          <a:prstGeom prst="line">
            <a:avLst/>
          </a:prstGeom>
          <a:ln w="28575">
            <a:solidFill>
              <a:srgbClr val="E5A95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47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CxnSpPr/>
          <p:nvPr/>
        </p:nvCxnSpPr>
        <p:spPr>
          <a:xfrm flipV="1">
            <a:off x="6092793" y="2810447"/>
            <a:ext cx="0" cy="546848"/>
          </a:xfrm>
          <a:prstGeom prst="line">
            <a:avLst/>
          </a:prstGeom>
          <a:ln w="28575">
            <a:solidFill>
              <a:srgbClr val="E5A95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48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CxnSpPr/>
          <p:nvPr/>
        </p:nvCxnSpPr>
        <p:spPr>
          <a:xfrm flipV="1">
            <a:off x="10267677" y="2810447"/>
            <a:ext cx="0" cy="546848"/>
          </a:xfrm>
          <a:prstGeom prst="line">
            <a:avLst/>
          </a:prstGeom>
          <a:ln w="28575">
            <a:solidFill>
              <a:srgbClr val="E5A95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49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CxnSpPr/>
          <p:nvPr/>
        </p:nvCxnSpPr>
        <p:spPr>
          <a:xfrm flipV="1">
            <a:off x="4190246" y="4537850"/>
            <a:ext cx="0" cy="54684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50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CxnSpPr/>
          <p:nvPr/>
        </p:nvCxnSpPr>
        <p:spPr>
          <a:xfrm flipV="1">
            <a:off x="8428276" y="4537850"/>
            <a:ext cx="0" cy="54684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826386" y="3428735"/>
            <a:ext cx="2316969" cy="1039840"/>
            <a:chOff x="826386" y="3428735"/>
            <a:chExt cx="2316969" cy="1039840"/>
          </a:xfrm>
        </p:grpSpPr>
        <p:sp>
          <p:nvSpPr>
            <p:cNvPr id="19" name="Freeform 5"/>
            <p:cNvSpPr/>
            <p:nvPr/>
          </p:nvSpPr>
          <p:spPr bwMode="auto">
            <a:xfrm>
              <a:off x="826386" y="3428735"/>
              <a:ext cx="2316969" cy="1039840"/>
            </a:xfrm>
            <a:custGeom>
              <a:avLst/>
              <a:gdLst>
                <a:gd name="T0" fmla="*/ 75 w 467"/>
                <a:gd name="T1" fmla="*/ 125 h 131"/>
                <a:gd name="T2" fmla="*/ 5 w 467"/>
                <a:gd name="T3" fmla="*/ 18 h 131"/>
                <a:gd name="T4" fmla="*/ 14 w 467"/>
                <a:gd name="T5" fmla="*/ 0 h 131"/>
                <a:gd name="T6" fmla="*/ 382 w 467"/>
                <a:gd name="T7" fmla="*/ 0 h 131"/>
                <a:gd name="T8" fmla="*/ 392 w 467"/>
                <a:gd name="T9" fmla="*/ 6 h 131"/>
                <a:gd name="T10" fmla="*/ 462 w 467"/>
                <a:gd name="T11" fmla="*/ 113 h 131"/>
                <a:gd name="T12" fmla="*/ 453 w 467"/>
                <a:gd name="T13" fmla="*/ 131 h 131"/>
                <a:gd name="T14" fmla="*/ 85 w 467"/>
                <a:gd name="T15" fmla="*/ 131 h 131"/>
                <a:gd name="T16" fmla="*/ 75 w 467"/>
                <a:gd name="T17" fmla="*/ 12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7" h="131">
                  <a:moveTo>
                    <a:pt x="75" y="1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0"/>
                    <a:pt x="5" y="0"/>
                    <a:pt x="14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6" y="0"/>
                    <a:pt x="390" y="2"/>
                    <a:pt x="392" y="6"/>
                  </a:cubicBezTo>
                  <a:cubicBezTo>
                    <a:pt x="462" y="113"/>
                    <a:pt x="462" y="113"/>
                    <a:pt x="462" y="113"/>
                  </a:cubicBezTo>
                  <a:cubicBezTo>
                    <a:pt x="467" y="121"/>
                    <a:pt x="462" y="131"/>
                    <a:pt x="45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1" y="131"/>
                    <a:pt x="77" y="129"/>
                    <a:pt x="75" y="125"/>
                  </a:cubicBezTo>
                  <a:close/>
                </a:path>
              </a:pathLst>
            </a:custGeom>
            <a:solidFill>
              <a:srgbClr val="E5A950"/>
            </a:solidFill>
            <a:ln>
              <a:noFill/>
            </a:ln>
            <a:effectLst/>
          </p:spPr>
          <p:txBody>
            <a:bodyPr vert="horz" wrap="square" lIns="91439" tIns="45719" rIns="91439" bIns="45719" numCol="1" anchor="t" anchorCtr="0" compatLnSpc="1"/>
            <a:lstStyle/>
            <a:p>
              <a:pPr algn="ctr"/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107949" y="3685526"/>
              <a:ext cx="1633085" cy="523220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20XX</a:t>
              </a:r>
              <a:endPara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925641" y="3428735"/>
            <a:ext cx="2319068" cy="1039840"/>
            <a:chOff x="2925641" y="3428735"/>
            <a:chExt cx="2319068" cy="1039840"/>
          </a:xfrm>
        </p:grpSpPr>
        <p:sp>
          <p:nvSpPr>
            <p:cNvPr id="7" name="Freeform 6"/>
            <p:cNvSpPr/>
            <p:nvPr/>
          </p:nvSpPr>
          <p:spPr bwMode="auto">
            <a:xfrm>
              <a:off x="2925641" y="3428735"/>
              <a:ext cx="2319068" cy="1039840"/>
            </a:xfrm>
            <a:custGeom>
              <a:avLst/>
              <a:gdLst>
                <a:gd name="T0" fmla="*/ 75 w 467"/>
                <a:gd name="T1" fmla="*/ 125 h 131"/>
                <a:gd name="T2" fmla="*/ 5 w 467"/>
                <a:gd name="T3" fmla="*/ 18 h 131"/>
                <a:gd name="T4" fmla="*/ 14 w 467"/>
                <a:gd name="T5" fmla="*/ 0 h 131"/>
                <a:gd name="T6" fmla="*/ 382 w 467"/>
                <a:gd name="T7" fmla="*/ 0 h 131"/>
                <a:gd name="T8" fmla="*/ 392 w 467"/>
                <a:gd name="T9" fmla="*/ 6 h 131"/>
                <a:gd name="T10" fmla="*/ 462 w 467"/>
                <a:gd name="T11" fmla="*/ 113 h 131"/>
                <a:gd name="T12" fmla="*/ 453 w 467"/>
                <a:gd name="T13" fmla="*/ 131 h 131"/>
                <a:gd name="T14" fmla="*/ 85 w 467"/>
                <a:gd name="T15" fmla="*/ 131 h 131"/>
                <a:gd name="T16" fmla="*/ 75 w 467"/>
                <a:gd name="T17" fmla="*/ 12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7" h="131">
                  <a:moveTo>
                    <a:pt x="75" y="1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0"/>
                    <a:pt x="5" y="0"/>
                    <a:pt x="14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6" y="0"/>
                    <a:pt x="390" y="2"/>
                    <a:pt x="392" y="6"/>
                  </a:cubicBezTo>
                  <a:cubicBezTo>
                    <a:pt x="462" y="113"/>
                    <a:pt x="462" y="113"/>
                    <a:pt x="462" y="113"/>
                  </a:cubicBezTo>
                  <a:cubicBezTo>
                    <a:pt x="467" y="121"/>
                    <a:pt x="462" y="131"/>
                    <a:pt x="45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1" y="131"/>
                    <a:pt x="77" y="129"/>
                    <a:pt x="75" y="12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vert="horz" wrap="square" lIns="91439" tIns="45719" rIns="91439" bIns="45719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3277605" y="3685526"/>
              <a:ext cx="1633085" cy="523220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20XX</a:t>
              </a:r>
              <a:endPara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027001" y="3428735"/>
            <a:ext cx="2316969" cy="1039840"/>
            <a:chOff x="5027001" y="3428735"/>
            <a:chExt cx="2316969" cy="1039840"/>
          </a:xfrm>
        </p:grpSpPr>
        <p:grpSp>
          <p:nvGrpSpPr>
            <p:cNvPr id="9" name="组合 8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  <p:cNvGrpSpPr/>
            <p:nvPr/>
          </p:nvGrpSpPr>
          <p:grpSpPr>
            <a:xfrm>
              <a:off x="5027001" y="3428735"/>
              <a:ext cx="2316969" cy="1039840"/>
              <a:chOff x="5027001" y="3719285"/>
              <a:chExt cx="2316969" cy="1039840"/>
            </a:xfrm>
            <a:solidFill>
              <a:srgbClr val="E5A950"/>
            </a:solidFill>
          </p:grpSpPr>
          <p:sp>
            <p:nvSpPr>
              <p:cNvPr id="10" name="Freeform 7"/>
              <p:cNvSpPr/>
              <p:nvPr/>
            </p:nvSpPr>
            <p:spPr bwMode="auto">
              <a:xfrm>
                <a:off x="5027001" y="3719285"/>
                <a:ext cx="2316969" cy="1039840"/>
              </a:xfrm>
              <a:custGeom>
                <a:avLst/>
                <a:gdLst>
                  <a:gd name="T0" fmla="*/ 75 w 467"/>
                  <a:gd name="T1" fmla="*/ 125 h 131"/>
                  <a:gd name="T2" fmla="*/ 5 w 467"/>
                  <a:gd name="T3" fmla="*/ 18 h 131"/>
                  <a:gd name="T4" fmla="*/ 14 w 467"/>
                  <a:gd name="T5" fmla="*/ 0 h 131"/>
                  <a:gd name="T6" fmla="*/ 382 w 467"/>
                  <a:gd name="T7" fmla="*/ 0 h 131"/>
                  <a:gd name="T8" fmla="*/ 392 w 467"/>
                  <a:gd name="T9" fmla="*/ 6 h 131"/>
                  <a:gd name="T10" fmla="*/ 462 w 467"/>
                  <a:gd name="T11" fmla="*/ 113 h 131"/>
                  <a:gd name="T12" fmla="*/ 453 w 467"/>
                  <a:gd name="T13" fmla="*/ 131 h 131"/>
                  <a:gd name="T14" fmla="*/ 85 w 467"/>
                  <a:gd name="T15" fmla="*/ 131 h 131"/>
                  <a:gd name="T16" fmla="*/ 75 w 467"/>
                  <a:gd name="T17" fmla="*/ 12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7" h="131">
                    <a:moveTo>
                      <a:pt x="75" y="125"/>
                    </a:moveTo>
                    <a:cubicBezTo>
                      <a:pt x="5" y="18"/>
                      <a:pt x="5" y="18"/>
                      <a:pt x="5" y="18"/>
                    </a:cubicBezTo>
                    <a:cubicBezTo>
                      <a:pt x="0" y="10"/>
                      <a:pt x="5" y="0"/>
                      <a:pt x="14" y="0"/>
                    </a:cubicBezTo>
                    <a:cubicBezTo>
                      <a:pt x="382" y="0"/>
                      <a:pt x="382" y="0"/>
                      <a:pt x="382" y="0"/>
                    </a:cubicBezTo>
                    <a:cubicBezTo>
                      <a:pt x="386" y="0"/>
                      <a:pt x="390" y="2"/>
                      <a:pt x="392" y="6"/>
                    </a:cubicBezTo>
                    <a:cubicBezTo>
                      <a:pt x="462" y="113"/>
                      <a:pt x="462" y="113"/>
                      <a:pt x="462" y="113"/>
                    </a:cubicBezTo>
                    <a:cubicBezTo>
                      <a:pt x="467" y="121"/>
                      <a:pt x="462" y="131"/>
                      <a:pt x="453" y="131"/>
                    </a:cubicBezTo>
                    <a:cubicBezTo>
                      <a:pt x="85" y="131"/>
                      <a:pt x="85" y="131"/>
                      <a:pt x="85" y="131"/>
                    </a:cubicBezTo>
                    <a:cubicBezTo>
                      <a:pt x="81" y="131"/>
                      <a:pt x="77" y="129"/>
                      <a:pt x="75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91439" tIns="45719" rIns="91439" bIns="45719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14" name="Rectangle 98"/>
              <p:cNvSpPr>
                <a:spLocks noChangeArrowheads="1"/>
              </p:cNvSpPr>
              <p:nvPr/>
            </p:nvSpPr>
            <p:spPr bwMode="auto">
              <a:xfrm>
                <a:off x="6152689" y="4280244"/>
                <a:ext cx="82109" cy="33592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5368942" y="3669544"/>
              <a:ext cx="1633085" cy="523220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20XX</a:t>
              </a:r>
              <a:endPara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111742" y="3428735"/>
            <a:ext cx="2316969" cy="1039840"/>
            <a:chOff x="7111742" y="3428735"/>
            <a:chExt cx="2316969" cy="1039840"/>
          </a:xfrm>
        </p:grpSpPr>
        <p:sp>
          <p:nvSpPr>
            <p:cNvPr id="16" name="Freeform 8"/>
            <p:cNvSpPr/>
            <p:nvPr/>
          </p:nvSpPr>
          <p:spPr bwMode="auto">
            <a:xfrm>
              <a:off x="7111742" y="3428735"/>
              <a:ext cx="2316969" cy="1039840"/>
            </a:xfrm>
            <a:custGeom>
              <a:avLst/>
              <a:gdLst>
                <a:gd name="T0" fmla="*/ 75 w 467"/>
                <a:gd name="T1" fmla="*/ 125 h 131"/>
                <a:gd name="T2" fmla="*/ 5 w 467"/>
                <a:gd name="T3" fmla="*/ 18 h 131"/>
                <a:gd name="T4" fmla="*/ 14 w 467"/>
                <a:gd name="T5" fmla="*/ 0 h 131"/>
                <a:gd name="T6" fmla="*/ 382 w 467"/>
                <a:gd name="T7" fmla="*/ 0 h 131"/>
                <a:gd name="T8" fmla="*/ 392 w 467"/>
                <a:gd name="T9" fmla="*/ 6 h 131"/>
                <a:gd name="T10" fmla="*/ 462 w 467"/>
                <a:gd name="T11" fmla="*/ 113 h 131"/>
                <a:gd name="T12" fmla="*/ 453 w 467"/>
                <a:gd name="T13" fmla="*/ 131 h 131"/>
                <a:gd name="T14" fmla="*/ 85 w 467"/>
                <a:gd name="T15" fmla="*/ 131 h 131"/>
                <a:gd name="T16" fmla="*/ 75 w 467"/>
                <a:gd name="T17" fmla="*/ 12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7" h="131">
                  <a:moveTo>
                    <a:pt x="75" y="1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0"/>
                    <a:pt x="5" y="0"/>
                    <a:pt x="14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6" y="0"/>
                    <a:pt x="390" y="2"/>
                    <a:pt x="392" y="6"/>
                  </a:cubicBezTo>
                  <a:cubicBezTo>
                    <a:pt x="462" y="113"/>
                    <a:pt x="462" y="113"/>
                    <a:pt x="462" y="113"/>
                  </a:cubicBezTo>
                  <a:cubicBezTo>
                    <a:pt x="467" y="121"/>
                    <a:pt x="462" y="131"/>
                    <a:pt x="45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1" y="131"/>
                    <a:pt x="77" y="129"/>
                    <a:pt x="75" y="12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vert="horz" wrap="square" lIns="91439" tIns="45719" rIns="91439" bIns="45719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7425158" y="3672467"/>
              <a:ext cx="1633085" cy="523220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20XX</a:t>
              </a:r>
              <a:endPara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9196484" y="3428735"/>
            <a:ext cx="2316969" cy="1039840"/>
            <a:chOff x="9196484" y="3428735"/>
            <a:chExt cx="2316969" cy="1039840"/>
          </a:xfrm>
        </p:grpSpPr>
        <p:sp>
          <p:nvSpPr>
            <p:cNvPr id="24" name="Freeform 9"/>
            <p:cNvSpPr/>
            <p:nvPr/>
          </p:nvSpPr>
          <p:spPr bwMode="auto">
            <a:xfrm>
              <a:off x="9196484" y="3428735"/>
              <a:ext cx="2316969" cy="1039840"/>
            </a:xfrm>
            <a:custGeom>
              <a:avLst/>
              <a:gdLst>
                <a:gd name="T0" fmla="*/ 75 w 467"/>
                <a:gd name="T1" fmla="*/ 125 h 131"/>
                <a:gd name="T2" fmla="*/ 5 w 467"/>
                <a:gd name="T3" fmla="*/ 18 h 131"/>
                <a:gd name="T4" fmla="*/ 14 w 467"/>
                <a:gd name="T5" fmla="*/ 0 h 131"/>
                <a:gd name="T6" fmla="*/ 382 w 467"/>
                <a:gd name="T7" fmla="*/ 0 h 131"/>
                <a:gd name="T8" fmla="*/ 392 w 467"/>
                <a:gd name="T9" fmla="*/ 6 h 131"/>
                <a:gd name="T10" fmla="*/ 462 w 467"/>
                <a:gd name="T11" fmla="*/ 113 h 131"/>
                <a:gd name="T12" fmla="*/ 453 w 467"/>
                <a:gd name="T13" fmla="*/ 131 h 131"/>
                <a:gd name="T14" fmla="*/ 85 w 467"/>
                <a:gd name="T15" fmla="*/ 131 h 131"/>
                <a:gd name="T16" fmla="*/ 75 w 467"/>
                <a:gd name="T17" fmla="*/ 12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7" h="131">
                  <a:moveTo>
                    <a:pt x="75" y="1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0"/>
                    <a:pt x="5" y="0"/>
                    <a:pt x="14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6" y="0"/>
                    <a:pt x="390" y="2"/>
                    <a:pt x="392" y="6"/>
                  </a:cubicBezTo>
                  <a:cubicBezTo>
                    <a:pt x="462" y="113"/>
                    <a:pt x="462" y="113"/>
                    <a:pt x="462" y="113"/>
                  </a:cubicBezTo>
                  <a:cubicBezTo>
                    <a:pt x="467" y="121"/>
                    <a:pt x="462" y="131"/>
                    <a:pt x="45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1" y="131"/>
                    <a:pt x="77" y="129"/>
                    <a:pt x="75" y="125"/>
                  </a:cubicBezTo>
                  <a:close/>
                </a:path>
              </a:pathLst>
            </a:custGeom>
            <a:solidFill>
              <a:srgbClr val="E5A950"/>
            </a:solidFill>
            <a:ln>
              <a:noFill/>
            </a:ln>
            <a:effectLst/>
          </p:spPr>
          <p:txBody>
            <a:bodyPr vert="horz" wrap="square" lIns="91439" tIns="45719" rIns="91439" bIns="45719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9566952" y="3669544"/>
              <a:ext cx="1633085" cy="523220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20XX</a:t>
              </a:r>
              <a:endPara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626214" y="1630516"/>
            <a:ext cx="2617336" cy="84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937938" y="5281194"/>
            <a:ext cx="2617336" cy="84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759623" y="1683790"/>
            <a:ext cx="2617336" cy="84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193785" y="5281194"/>
            <a:ext cx="2617336" cy="84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959009" y="1630516"/>
            <a:ext cx="2617336" cy="84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525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285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"/>
                            </p:stCondLst>
                            <p:childTnLst>
                              <p:par>
                                <p:cTn id="10" presetID="2" presetClass="entr" presetSubtype="1" decel="6285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"/>
                            </p:stCondLst>
                            <p:childTnLst>
                              <p:par>
                                <p:cTn id="15" presetID="2" presetClass="entr" presetSubtype="4" decel="6285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" presetClass="entr" presetSubtype="1" decel="6285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"/>
                            </p:stCondLst>
                            <p:childTnLst>
                              <p:par>
                                <p:cTn id="25" presetID="2" presetClass="entr" presetSubtype="4" decel="6285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5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1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6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95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81955" y="143696"/>
            <a:ext cx="4159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32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Freeform 2"/>
          <p:cNvSpPr>
            <a:spLocks/>
          </p:cNvSpPr>
          <p:nvPr/>
        </p:nvSpPr>
        <p:spPr bwMode="auto">
          <a:xfrm>
            <a:off x="1370012" y="1998374"/>
            <a:ext cx="3463620" cy="1730861"/>
          </a:xfrm>
          <a:custGeom>
            <a:avLst/>
            <a:gdLst>
              <a:gd name="T0" fmla="*/ 512 w 1024"/>
              <a:gd name="T1" fmla="*/ 109 h 512"/>
              <a:gd name="T2" fmla="*/ 914 w 1024"/>
              <a:gd name="T3" fmla="*/ 512 h 512"/>
              <a:gd name="T4" fmla="*/ 1024 w 1024"/>
              <a:gd name="T5" fmla="*/ 512 h 512"/>
              <a:gd name="T6" fmla="*/ 512 w 1024"/>
              <a:gd name="T7" fmla="*/ 0 h 512"/>
              <a:gd name="T8" fmla="*/ 0 w 1024"/>
              <a:gd name="T9" fmla="*/ 512 h 512"/>
              <a:gd name="T10" fmla="*/ 109 w 1024"/>
              <a:gd name="T11" fmla="*/ 512 h 512"/>
              <a:gd name="T12" fmla="*/ 512 w 1024"/>
              <a:gd name="T13" fmla="*/ 109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4" h="512">
                <a:moveTo>
                  <a:pt x="512" y="109"/>
                </a:moveTo>
                <a:cubicBezTo>
                  <a:pt x="734" y="109"/>
                  <a:pt x="914" y="289"/>
                  <a:pt x="914" y="512"/>
                </a:cubicBezTo>
                <a:cubicBezTo>
                  <a:pt x="1024" y="512"/>
                  <a:pt x="1024" y="512"/>
                  <a:pt x="1024" y="512"/>
                </a:cubicBezTo>
                <a:cubicBezTo>
                  <a:pt x="1024" y="229"/>
                  <a:pt x="794" y="0"/>
                  <a:pt x="512" y="0"/>
                </a:cubicBezTo>
                <a:cubicBezTo>
                  <a:pt x="229" y="0"/>
                  <a:pt x="0" y="229"/>
                  <a:pt x="0" y="512"/>
                </a:cubicBezTo>
                <a:cubicBezTo>
                  <a:pt x="109" y="512"/>
                  <a:pt x="109" y="512"/>
                  <a:pt x="109" y="512"/>
                </a:cubicBezTo>
                <a:cubicBezTo>
                  <a:pt x="109" y="289"/>
                  <a:pt x="289" y="109"/>
                  <a:pt x="512" y="109"/>
                </a:cubicBezTo>
                <a:close/>
              </a:path>
            </a:pathLst>
          </a:custGeom>
          <a:solidFill>
            <a:srgbClr val="E5A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1829802" y="2444864"/>
            <a:ext cx="2540242" cy="1271070"/>
          </a:xfrm>
          <a:custGeom>
            <a:avLst/>
            <a:gdLst>
              <a:gd name="T0" fmla="*/ 376 w 751"/>
              <a:gd name="T1" fmla="*/ 118 h 376"/>
              <a:gd name="T2" fmla="*/ 633 w 751"/>
              <a:gd name="T3" fmla="*/ 376 h 376"/>
              <a:gd name="T4" fmla="*/ 751 w 751"/>
              <a:gd name="T5" fmla="*/ 376 h 376"/>
              <a:gd name="T6" fmla="*/ 376 w 751"/>
              <a:gd name="T7" fmla="*/ 0 h 376"/>
              <a:gd name="T8" fmla="*/ 0 w 751"/>
              <a:gd name="T9" fmla="*/ 376 h 376"/>
              <a:gd name="T10" fmla="*/ 118 w 751"/>
              <a:gd name="T11" fmla="*/ 376 h 376"/>
              <a:gd name="T12" fmla="*/ 376 w 751"/>
              <a:gd name="T13" fmla="*/ 118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1" h="376">
                <a:moveTo>
                  <a:pt x="376" y="118"/>
                </a:moveTo>
                <a:cubicBezTo>
                  <a:pt x="518" y="118"/>
                  <a:pt x="633" y="234"/>
                  <a:pt x="633" y="376"/>
                </a:cubicBezTo>
                <a:cubicBezTo>
                  <a:pt x="751" y="376"/>
                  <a:pt x="751" y="376"/>
                  <a:pt x="751" y="376"/>
                </a:cubicBezTo>
                <a:cubicBezTo>
                  <a:pt x="751" y="168"/>
                  <a:pt x="583" y="0"/>
                  <a:pt x="376" y="0"/>
                </a:cubicBezTo>
                <a:cubicBezTo>
                  <a:pt x="168" y="0"/>
                  <a:pt x="0" y="168"/>
                  <a:pt x="0" y="376"/>
                </a:cubicBezTo>
                <a:cubicBezTo>
                  <a:pt x="118" y="376"/>
                  <a:pt x="118" y="376"/>
                  <a:pt x="118" y="376"/>
                </a:cubicBezTo>
                <a:cubicBezTo>
                  <a:pt x="118" y="234"/>
                  <a:pt x="234" y="118"/>
                  <a:pt x="376" y="1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 cmpd="sng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2337089" y="2952152"/>
            <a:ext cx="1525666" cy="763783"/>
          </a:xfrm>
          <a:custGeom>
            <a:avLst/>
            <a:gdLst>
              <a:gd name="T0" fmla="*/ 226 w 451"/>
              <a:gd name="T1" fmla="*/ 86 h 226"/>
              <a:gd name="T2" fmla="*/ 365 w 451"/>
              <a:gd name="T3" fmla="*/ 226 h 226"/>
              <a:gd name="T4" fmla="*/ 451 w 451"/>
              <a:gd name="T5" fmla="*/ 226 h 226"/>
              <a:gd name="T6" fmla="*/ 226 w 451"/>
              <a:gd name="T7" fmla="*/ 0 h 226"/>
              <a:gd name="T8" fmla="*/ 0 w 451"/>
              <a:gd name="T9" fmla="*/ 226 h 226"/>
              <a:gd name="T10" fmla="*/ 86 w 451"/>
              <a:gd name="T11" fmla="*/ 226 h 226"/>
              <a:gd name="T12" fmla="*/ 226 w 451"/>
              <a:gd name="T13" fmla="*/ 8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1" h="226">
                <a:moveTo>
                  <a:pt x="226" y="86"/>
                </a:moveTo>
                <a:cubicBezTo>
                  <a:pt x="303" y="86"/>
                  <a:pt x="365" y="149"/>
                  <a:pt x="365" y="226"/>
                </a:cubicBezTo>
                <a:cubicBezTo>
                  <a:pt x="451" y="226"/>
                  <a:pt x="451" y="226"/>
                  <a:pt x="451" y="226"/>
                </a:cubicBezTo>
                <a:cubicBezTo>
                  <a:pt x="451" y="101"/>
                  <a:pt x="350" y="0"/>
                  <a:pt x="226" y="0"/>
                </a:cubicBezTo>
                <a:cubicBezTo>
                  <a:pt x="101" y="0"/>
                  <a:pt x="0" y="101"/>
                  <a:pt x="0" y="226"/>
                </a:cubicBezTo>
                <a:cubicBezTo>
                  <a:pt x="86" y="226"/>
                  <a:pt x="86" y="226"/>
                  <a:pt x="86" y="226"/>
                </a:cubicBezTo>
                <a:cubicBezTo>
                  <a:pt x="86" y="149"/>
                  <a:pt x="149" y="86"/>
                  <a:pt x="226" y="86"/>
                </a:cubicBezTo>
                <a:close/>
              </a:path>
            </a:pathLst>
          </a:custGeom>
          <a:solidFill>
            <a:srgbClr val="E5A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2718981" y="3334044"/>
            <a:ext cx="761882" cy="381891"/>
          </a:xfrm>
          <a:custGeom>
            <a:avLst/>
            <a:gdLst>
              <a:gd name="T0" fmla="*/ 113 w 225"/>
              <a:gd name="T1" fmla="*/ 65 h 113"/>
              <a:gd name="T2" fmla="*/ 160 w 225"/>
              <a:gd name="T3" fmla="*/ 113 h 113"/>
              <a:gd name="T4" fmla="*/ 225 w 225"/>
              <a:gd name="T5" fmla="*/ 113 h 113"/>
              <a:gd name="T6" fmla="*/ 113 w 225"/>
              <a:gd name="T7" fmla="*/ 0 h 113"/>
              <a:gd name="T8" fmla="*/ 0 w 225"/>
              <a:gd name="T9" fmla="*/ 113 h 113"/>
              <a:gd name="T10" fmla="*/ 65 w 225"/>
              <a:gd name="T11" fmla="*/ 113 h 113"/>
              <a:gd name="T12" fmla="*/ 113 w 225"/>
              <a:gd name="T13" fmla="*/ 65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5" h="113">
                <a:moveTo>
                  <a:pt x="113" y="65"/>
                </a:moveTo>
                <a:cubicBezTo>
                  <a:pt x="139" y="65"/>
                  <a:pt x="160" y="87"/>
                  <a:pt x="160" y="113"/>
                </a:cubicBezTo>
                <a:cubicBezTo>
                  <a:pt x="225" y="113"/>
                  <a:pt x="225" y="113"/>
                  <a:pt x="225" y="113"/>
                </a:cubicBezTo>
                <a:cubicBezTo>
                  <a:pt x="225" y="50"/>
                  <a:pt x="175" y="0"/>
                  <a:pt x="113" y="0"/>
                </a:cubicBezTo>
                <a:cubicBezTo>
                  <a:pt x="50" y="0"/>
                  <a:pt x="0" y="50"/>
                  <a:pt x="0" y="113"/>
                </a:cubicBezTo>
                <a:cubicBezTo>
                  <a:pt x="65" y="113"/>
                  <a:pt x="65" y="113"/>
                  <a:pt x="65" y="113"/>
                </a:cubicBezTo>
                <a:cubicBezTo>
                  <a:pt x="65" y="87"/>
                  <a:pt x="87" y="65"/>
                  <a:pt x="113" y="6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 cmpd="sng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033096" y="3892631"/>
            <a:ext cx="1069676" cy="972778"/>
          </a:xfrm>
          <a:custGeom>
            <a:avLst/>
            <a:gdLst>
              <a:gd name="T0" fmla="*/ 316 w 316"/>
              <a:gd name="T1" fmla="*/ 288 h 288"/>
              <a:gd name="T2" fmla="*/ 0 w 316"/>
              <a:gd name="T3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16" h="288">
                <a:moveTo>
                  <a:pt x="316" y="288"/>
                </a:moveTo>
                <a:cubicBezTo>
                  <a:pt x="150" y="288"/>
                  <a:pt x="15" y="161"/>
                  <a:pt x="0" y="0"/>
                </a:cubicBezTo>
              </a:path>
            </a:pathLst>
          </a:custGeom>
          <a:noFill/>
          <a:ln w="19050" cap="flat" cmpd="sng">
            <a:solidFill>
              <a:srgbClr val="D9D9D9"/>
            </a:solidFill>
            <a:prstDash val="dash"/>
            <a:round/>
            <a:headEnd type="oval" w="sm" len="sm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50507" y="3892631"/>
            <a:ext cx="1552265" cy="1457266"/>
          </a:xfrm>
          <a:custGeom>
            <a:avLst/>
            <a:gdLst>
              <a:gd name="T0" fmla="*/ 0 w 459"/>
              <a:gd name="T1" fmla="*/ 0 h 431"/>
              <a:gd name="T2" fmla="*/ 459 w 459"/>
              <a:gd name="T3" fmla="*/ 431 h 43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9" h="431">
                <a:moveTo>
                  <a:pt x="0" y="0"/>
                </a:moveTo>
                <a:cubicBezTo>
                  <a:pt x="15" y="240"/>
                  <a:pt x="214" y="431"/>
                  <a:pt x="459" y="431"/>
                </a:cubicBezTo>
              </a:path>
            </a:pathLst>
          </a:custGeom>
          <a:noFill/>
          <a:ln w="19050" cap="flat" cmpd="sng">
            <a:solidFill>
              <a:srgbClr val="E5A950"/>
            </a:solidFill>
            <a:prstDash val="dash"/>
            <a:round/>
            <a:headEnd/>
            <a:tailEnd type="oval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2483387" y="3892631"/>
            <a:ext cx="619386" cy="528188"/>
          </a:xfrm>
          <a:custGeom>
            <a:avLst/>
            <a:gdLst>
              <a:gd name="T0" fmla="*/ 183 w 183"/>
              <a:gd name="T1" fmla="*/ 156 h 156"/>
              <a:gd name="T2" fmla="*/ 0 w 183"/>
              <a:gd name="T3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3" h="156">
                <a:moveTo>
                  <a:pt x="183" y="156"/>
                </a:moveTo>
                <a:cubicBezTo>
                  <a:pt x="90" y="156"/>
                  <a:pt x="14" y="88"/>
                  <a:pt x="0" y="0"/>
                </a:cubicBezTo>
              </a:path>
            </a:pathLst>
          </a:custGeom>
          <a:noFill/>
          <a:ln w="19050" cap="flat" cmpd="sng">
            <a:solidFill>
              <a:srgbClr val="E5A950"/>
            </a:solidFill>
            <a:prstDash val="dash"/>
            <a:round/>
            <a:headEnd type="oval" w="sm" len="sm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2844378" y="3892631"/>
            <a:ext cx="258394" cy="176695"/>
          </a:xfrm>
          <a:custGeom>
            <a:avLst/>
            <a:gdLst>
              <a:gd name="T0" fmla="*/ 76 w 76"/>
              <a:gd name="T1" fmla="*/ 52 h 52"/>
              <a:gd name="T2" fmla="*/ 0 w 76"/>
              <a:gd name="T3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6" h="52">
                <a:moveTo>
                  <a:pt x="76" y="52"/>
                </a:moveTo>
                <a:cubicBezTo>
                  <a:pt x="41" y="52"/>
                  <a:pt x="12" y="30"/>
                  <a:pt x="0" y="0"/>
                </a:cubicBezTo>
              </a:path>
            </a:pathLst>
          </a:custGeom>
          <a:noFill/>
          <a:ln w="19050" cap="flat" cmpd="sng">
            <a:solidFill>
              <a:srgbClr val="D9D9D9"/>
            </a:solidFill>
            <a:prstDash val="dash"/>
            <a:round/>
            <a:headEnd type="oval" w="sm" len="sm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9899586" y="4459033"/>
            <a:ext cx="486389" cy="488288"/>
            <a:chOff x="10013886" y="4311116"/>
            <a:chExt cx="486389" cy="488288"/>
          </a:xfrm>
        </p:grpSpPr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0013886" y="4311116"/>
              <a:ext cx="486389" cy="488288"/>
            </a:xfrm>
            <a:prstGeom prst="ellipse">
              <a:avLst/>
            </a:prstGeom>
            <a:solidFill>
              <a:srgbClr val="E5A950"/>
            </a:solidFill>
            <a:ln w="9525" cmpd="sng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0137383" y="4434612"/>
              <a:ext cx="243194" cy="239395"/>
              <a:chOff x="0" y="0"/>
              <a:chExt cx="140" cy="139"/>
            </a:xfrm>
            <a:solidFill>
              <a:schemeClr val="tx1">
                <a:lumMod val="95000"/>
                <a:lumOff val="5000"/>
              </a:schemeClr>
            </a:solidFill>
          </p:grpSpPr>
          <p:sp>
            <p:nvSpPr>
              <p:cNvPr id="16" name="Freeform 15"/>
              <p:cNvSpPr>
                <a:spLocks noEditPoints="1"/>
              </p:cNvSpPr>
              <p:nvPr/>
            </p:nvSpPr>
            <p:spPr bwMode="auto">
              <a:xfrm>
                <a:off x="0" y="0"/>
                <a:ext cx="140" cy="139"/>
              </a:xfrm>
              <a:custGeom>
                <a:avLst/>
                <a:gdLst>
                  <a:gd name="T0" fmla="*/ 70 w 79"/>
                  <a:gd name="T1" fmla="*/ 35 h 78"/>
                  <a:gd name="T2" fmla="*/ 63 w 79"/>
                  <a:gd name="T3" fmla="*/ 20 h 78"/>
                  <a:gd name="T4" fmla="*/ 69 w 79"/>
                  <a:gd name="T5" fmla="*/ 13 h 78"/>
                  <a:gd name="T6" fmla="*/ 65 w 79"/>
                  <a:gd name="T7" fmla="*/ 9 h 78"/>
                  <a:gd name="T8" fmla="*/ 58 w 79"/>
                  <a:gd name="T9" fmla="*/ 15 h 78"/>
                  <a:gd name="T10" fmla="*/ 43 w 79"/>
                  <a:gd name="T11" fmla="*/ 9 h 78"/>
                  <a:gd name="T12" fmla="*/ 43 w 79"/>
                  <a:gd name="T13" fmla="*/ 0 h 78"/>
                  <a:gd name="T14" fmla="*/ 36 w 79"/>
                  <a:gd name="T15" fmla="*/ 0 h 78"/>
                  <a:gd name="T16" fmla="*/ 36 w 79"/>
                  <a:gd name="T17" fmla="*/ 9 h 78"/>
                  <a:gd name="T18" fmla="*/ 20 w 79"/>
                  <a:gd name="T19" fmla="*/ 15 h 78"/>
                  <a:gd name="T20" fmla="*/ 14 w 79"/>
                  <a:gd name="T21" fmla="*/ 9 h 78"/>
                  <a:gd name="T22" fmla="*/ 9 w 79"/>
                  <a:gd name="T23" fmla="*/ 13 h 78"/>
                  <a:gd name="T24" fmla="*/ 16 w 79"/>
                  <a:gd name="T25" fmla="*/ 20 h 78"/>
                  <a:gd name="T26" fmla="*/ 9 w 79"/>
                  <a:gd name="T27" fmla="*/ 35 h 78"/>
                  <a:gd name="T28" fmla="*/ 0 w 79"/>
                  <a:gd name="T29" fmla="*/ 35 h 78"/>
                  <a:gd name="T30" fmla="*/ 0 w 79"/>
                  <a:gd name="T31" fmla="*/ 42 h 78"/>
                  <a:gd name="T32" fmla="*/ 9 w 79"/>
                  <a:gd name="T33" fmla="*/ 42 h 78"/>
                  <a:gd name="T34" fmla="*/ 16 w 79"/>
                  <a:gd name="T35" fmla="*/ 58 h 78"/>
                  <a:gd name="T36" fmla="*/ 9 w 79"/>
                  <a:gd name="T37" fmla="*/ 64 h 78"/>
                  <a:gd name="T38" fmla="*/ 14 w 79"/>
                  <a:gd name="T39" fmla="*/ 69 h 78"/>
                  <a:gd name="T40" fmla="*/ 20 w 79"/>
                  <a:gd name="T41" fmla="*/ 63 h 78"/>
                  <a:gd name="T42" fmla="*/ 36 w 79"/>
                  <a:gd name="T43" fmla="*/ 69 h 78"/>
                  <a:gd name="T44" fmla="*/ 36 w 79"/>
                  <a:gd name="T45" fmla="*/ 78 h 78"/>
                  <a:gd name="T46" fmla="*/ 43 w 79"/>
                  <a:gd name="T47" fmla="*/ 78 h 78"/>
                  <a:gd name="T48" fmla="*/ 43 w 79"/>
                  <a:gd name="T49" fmla="*/ 69 h 78"/>
                  <a:gd name="T50" fmla="*/ 58 w 79"/>
                  <a:gd name="T51" fmla="*/ 63 h 78"/>
                  <a:gd name="T52" fmla="*/ 65 w 79"/>
                  <a:gd name="T53" fmla="*/ 69 h 78"/>
                  <a:gd name="T54" fmla="*/ 69 w 79"/>
                  <a:gd name="T55" fmla="*/ 64 h 78"/>
                  <a:gd name="T56" fmla="*/ 63 w 79"/>
                  <a:gd name="T57" fmla="*/ 58 h 78"/>
                  <a:gd name="T58" fmla="*/ 70 w 79"/>
                  <a:gd name="T59" fmla="*/ 42 h 78"/>
                  <a:gd name="T60" fmla="*/ 79 w 79"/>
                  <a:gd name="T61" fmla="*/ 42 h 78"/>
                  <a:gd name="T62" fmla="*/ 79 w 79"/>
                  <a:gd name="T63" fmla="*/ 35 h 78"/>
                  <a:gd name="T64" fmla="*/ 70 w 79"/>
                  <a:gd name="T65" fmla="*/ 35 h 78"/>
                  <a:gd name="T66" fmla="*/ 16 w 79"/>
                  <a:gd name="T67" fmla="*/ 39 h 78"/>
                  <a:gd name="T68" fmla="*/ 39 w 79"/>
                  <a:gd name="T69" fmla="*/ 15 h 78"/>
                  <a:gd name="T70" fmla="*/ 63 w 79"/>
                  <a:gd name="T71" fmla="*/ 39 h 78"/>
                  <a:gd name="T72" fmla="*/ 39 w 79"/>
                  <a:gd name="T73" fmla="*/ 62 h 78"/>
                  <a:gd name="T74" fmla="*/ 16 w 79"/>
                  <a:gd name="T75" fmla="*/ 3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" h="78">
                    <a:moveTo>
                      <a:pt x="70" y="35"/>
                    </a:moveTo>
                    <a:cubicBezTo>
                      <a:pt x="69" y="30"/>
                      <a:pt x="67" y="24"/>
                      <a:pt x="63" y="20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4" y="12"/>
                      <a:pt x="49" y="9"/>
                      <a:pt x="43" y="9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0" y="9"/>
                      <a:pt x="25" y="12"/>
                      <a:pt x="20" y="15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2" y="24"/>
                      <a:pt x="10" y="30"/>
                      <a:pt x="9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10" y="48"/>
                      <a:pt x="12" y="53"/>
                      <a:pt x="16" y="58"/>
                    </a:cubicBezTo>
                    <a:cubicBezTo>
                      <a:pt x="9" y="64"/>
                      <a:pt x="9" y="64"/>
                      <a:pt x="9" y="64"/>
                    </a:cubicBezTo>
                    <a:cubicBezTo>
                      <a:pt x="14" y="69"/>
                      <a:pt x="14" y="69"/>
                      <a:pt x="14" y="69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5" y="66"/>
                      <a:pt x="30" y="68"/>
                      <a:pt x="36" y="69"/>
                    </a:cubicBezTo>
                    <a:cubicBezTo>
                      <a:pt x="36" y="78"/>
                      <a:pt x="36" y="78"/>
                      <a:pt x="36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3" y="69"/>
                      <a:pt x="43" y="69"/>
                      <a:pt x="43" y="69"/>
                    </a:cubicBezTo>
                    <a:cubicBezTo>
                      <a:pt x="49" y="68"/>
                      <a:pt x="54" y="66"/>
                      <a:pt x="58" y="63"/>
                    </a:cubicBezTo>
                    <a:cubicBezTo>
                      <a:pt x="65" y="69"/>
                      <a:pt x="65" y="69"/>
                      <a:pt x="65" y="69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63" y="58"/>
                      <a:pt x="63" y="58"/>
                      <a:pt x="63" y="58"/>
                    </a:cubicBezTo>
                    <a:cubicBezTo>
                      <a:pt x="67" y="53"/>
                      <a:pt x="69" y="48"/>
                      <a:pt x="70" y="42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79" y="35"/>
                      <a:pt x="79" y="35"/>
                      <a:pt x="79" y="35"/>
                    </a:cubicBezTo>
                    <a:lnTo>
                      <a:pt x="70" y="35"/>
                    </a:lnTo>
                    <a:close/>
                    <a:moveTo>
                      <a:pt x="16" y="39"/>
                    </a:moveTo>
                    <a:cubicBezTo>
                      <a:pt x="16" y="26"/>
                      <a:pt x="26" y="15"/>
                      <a:pt x="39" y="15"/>
                    </a:cubicBezTo>
                    <a:cubicBezTo>
                      <a:pt x="52" y="15"/>
                      <a:pt x="63" y="26"/>
                      <a:pt x="63" y="39"/>
                    </a:cubicBezTo>
                    <a:cubicBezTo>
                      <a:pt x="63" y="52"/>
                      <a:pt x="52" y="62"/>
                      <a:pt x="39" y="62"/>
                    </a:cubicBezTo>
                    <a:cubicBezTo>
                      <a:pt x="26" y="62"/>
                      <a:pt x="16" y="52"/>
                      <a:pt x="16" y="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 16"/>
              <p:cNvSpPr>
                <a:spLocks noEditPoints="1"/>
              </p:cNvSpPr>
              <p:nvPr/>
            </p:nvSpPr>
            <p:spPr bwMode="auto">
              <a:xfrm>
                <a:off x="50" y="50"/>
                <a:ext cx="41" cy="39"/>
              </a:xfrm>
              <a:custGeom>
                <a:avLst/>
                <a:gdLst>
                  <a:gd name="T0" fmla="*/ 23 w 23"/>
                  <a:gd name="T1" fmla="*/ 11 h 22"/>
                  <a:gd name="T2" fmla="*/ 11 w 23"/>
                  <a:gd name="T3" fmla="*/ 0 h 22"/>
                  <a:gd name="T4" fmla="*/ 0 w 23"/>
                  <a:gd name="T5" fmla="*/ 11 h 22"/>
                  <a:gd name="T6" fmla="*/ 11 w 23"/>
                  <a:gd name="T7" fmla="*/ 22 h 22"/>
                  <a:gd name="T8" fmla="*/ 23 w 23"/>
                  <a:gd name="T9" fmla="*/ 11 h 22"/>
                  <a:gd name="T10" fmla="*/ 7 w 23"/>
                  <a:gd name="T11" fmla="*/ 11 h 22"/>
                  <a:gd name="T12" fmla="*/ 11 w 23"/>
                  <a:gd name="T13" fmla="*/ 6 h 22"/>
                  <a:gd name="T14" fmla="*/ 16 w 23"/>
                  <a:gd name="T15" fmla="*/ 11 h 22"/>
                  <a:gd name="T16" fmla="*/ 11 w 23"/>
                  <a:gd name="T17" fmla="*/ 15 h 22"/>
                  <a:gd name="T18" fmla="*/ 7 w 23"/>
                  <a:gd name="T1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cubicBezTo>
                      <a:pt x="23" y="5"/>
                      <a:pt x="18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8" y="22"/>
                      <a:pt x="23" y="17"/>
                      <a:pt x="23" y="11"/>
                    </a:cubicBezTo>
                    <a:close/>
                    <a:moveTo>
                      <a:pt x="7" y="11"/>
                    </a:moveTo>
                    <a:cubicBezTo>
                      <a:pt x="7" y="8"/>
                      <a:pt x="9" y="6"/>
                      <a:pt x="11" y="6"/>
                    </a:cubicBezTo>
                    <a:cubicBezTo>
                      <a:pt x="14" y="6"/>
                      <a:pt x="16" y="8"/>
                      <a:pt x="16" y="11"/>
                    </a:cubicBezTo>
                    <a:cubicBezTo>
                      <a:pt x="16" y="13"/>
                      <a:pt x="14" y="15"/>
                      <a:pt x="11" y="15"/>
                    </a:cubicBezTo>
                    <a:cubicBezTo>
                      <a:pt x="9" y="15"/>
                      <a:pt x="7" y="13"/>
                      <a:pt x="7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7486008" y="4459033"/>
            <a:ext cx="488289" cy="488288"/>
            <a:chOff x="7543942" y="4311116"/>
            <a:chExt cx="488289" cy="488288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7543942" y="4311116"/>
              <a:ext cx="488289" cy="488288"/>
            </a:xfrm>
            <a:prstGeom prst="ellipse">
              <a:avLst/>
            </a:prstGeom>
            <a:solidFill>
              <a:srgbClr val="E5A950"/>
            </a:solidFill>
            <a:ln w="9525" cmpd="sng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7713039" y="4449812"/>
              <a:ext cx="159596" cy="205195"/>
              <a:chOff x="0" y="0"/>
              <a:chExt cx="109" cy="141"/>
            </a:xfrm>
            <a:solidFill>
              <a:schemeClr val="tx1">
                <a:lumMod val="95000"/>
                <a:lumOff val="5000"/>
              </a:schemeClr>
            </a:solidFill>
          </p:grpSpPr>
          <p:sp>
            <p:nvSpPr>
              <p:cNvPr id="19" name="Freeform 18"/>
              <p:cNvSpPr>
                <a:spLocks noEditPoints="1"/>
              </p:cNvSpPr>
              <p:nvPr/>
            </p:nvSpPr>
            <p:spPr bwMode="auto">
              <a:xfrm>
                <a:off x="0" y="0"/>
                <a:ext cx="109" cy="141"/>
              </a:xfrm>
              <a:custGeom>
                <a:avLst/>
                <a:gdLst>
                  <a:gd name="T0" fmla="*/ 75 w 109"/>
                  <a:gd name="T1" fmla="*/ 0 h 141"/>
                  <a:gd name="T2" fmla="*/ 0 w 109"/>
                  <a:gd name="T3" fmla="*/ 0 h 141"/>
                  <a:gd name="T4" fmla="*/ 0 w 109"/>
                  <a:gd name="T5" fmla="*/ 141 h 141"/>
                  <a:gd name="T6" fmla="*/ 109 w 109"/>
                  <a:gd name="T7" fmla="*/ 141 h 141"/>
                  <a:gd name="T8" fmla="*/ 109 w 109"/>
                  <a:gd name="T9" fmla="*/ 34 h 141"/>
                  <a:gd name="T10" fmla="*/ 75 w 109"/>
                  <a:gd name="T11" fmla="*/ 0 h 141"/>
                  <a:gd name="T12" fmla="*/ 13 w 109"/>
                  <a:gd name="T13" fmla="*/ 128 h 141"/>
                  <a:gd name="T14" fmla="*/ 13 w 109"/>
                  <a:gd name="T15" fmla="*/ 13 h 141"/>
                  <a:gd name="T16" fmla="*/ 68 w 109"/>
                  <a:gd name="T17" fmla="*/ 13 h 141"/>
                  <a:gd name="T18" fmla="*/ 68 w 109"/>
                  <a:gd name="T19" fmla="*/ 43 h 141"/>
                  <a:gd name="T20" fmla="*/ 96 w 109"/>
                  <a:gd name="T21" fmla="*/ 43 h 141"/>
                  <a:gd name="T22" fmla="*/ 96 w 109"/>
                  <a:gd name="T23" fmla="*/ 128 h 141"/>
                  <a:gd name="T24" fmla="*/ 13 w 109"/>
                  <a:gd name="T25" fmla="*/ 12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41">
                    <a:moveTo>
                      <a:pt x="75" y="0"/>
                    </a:moveTo>
                    <a:lnTo>
                      <a:pt x="0" y="0"/>
                    </a:lnTo>
                    <a:lnTo>
                      <a:pt x="0" y="141"/>
                    </a:lnTo>
                    <a:lnTo>
                      <a:pt x="109" y="141"/>
                    </a:lnTo>
                    <a:lnTo>
                      <a:pt x="109" y="34"/>
                    </a:lnTo>
                    <a:lnTo>
                      <a:pt x="75" y="0"/>
                    </a:lnTo>
                    <a:close/>
                    <a:moveTo>
                      <a:pt x="13" y="128"/>
                    </a:moveTo>
                    <a:lnTo>
                      <a:pt x="13" y="13"/>
                    </a:lnTo>
                    <a:lnTo>
                      <a:pt x="68" y="13"/>
                    </a:lnTo>
                    <a:lnTo>
                      <a:pt x="68" y="43"/>
                    </a:lnTo>
                    <a:lnTo>
                      <a:pt x="96" y="43"/>
                    </a:lnTo>
                    <a:lnTo>
                      <a:pt x="96" y="128"/>
                    </a:lnTo>
                    <a:lnTo>
                      <a:pt x="13" y="1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32" y="48"/>
                <a:ext cx="43" cy="47"/>
              </a:xfrm>
              <a:custGeom>
                <a:avLst/>
                <a:gdLst>
                  <a:gd name="T0" fmla="*/ 29 w 43"/>
                  <a:gd name="T1" fmla="*/ 23 h 47"/>
                  <a:gd name="T2" fmla="*/ 29 w 43"/>
                  <a:gd name="T3" fmla="*/ 0 h 47"/>
                  <a:gd name="T4" fmla="*/ 16 w 43"/>
                  <a:gd name="T5" fmla="*/ 0 h 47"/>
                  <a:gd name="T6" fmla="*/ 16 w 43"/>
                  <a:gd name="T7" fmla="*/ 23 h 47"/>
                  <a:gd name="T8" fmla="*/ 9 w 43"/>
                  <a:gd name="T9" fmla="*/ 16 h 47"/>
                  <a:gd name="T10" fmla="*/ 0 w 43"/>
                  <a:gd name="T11" fmla="*/ 25 h 47"/>
                  <a:gd name="T12" fmla="*/ 21 w 43"/>
                  <a:gd name="T13" fmla="*/ 47 h 47"/>
                  <a:gd name="T14" fmla="*/ 43 w 43"/>
                  <a:gd name="T15" fmla="*/ 25 h 47"/>
                  <a:gd name="T16" fmla="*/ 36 w 43"/>
                  <a:gd name="T17" fmla="*/ 16 h 47"/>
                  <a:gd name="T18" fmla="*/ 29 w 43"/>
                  <a:gd name="T19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7">
                    <a:moveTo>
                      <a:pt x="29" y="23"/>
                    </a:moveTo>
                    <a:lnTo>
                      <a:pt x="29" y="0"/>
                    </a:lnTo>
                    <a:lnTo>
                      <a:pt x="16" y="0"/>
                    </a:lnTo>
                    <a:lnTo>
                      <a:pt x="16" y="23"/>
                    </a:lnTo>
                    <a:lnTo>
                      <a:pt x="9" y="16"/>
                    </a:lnTo>
                    <a:lnTo>
                      <a:pt x="0" y="25"/>
                    </a:lnTo>
                    <a:lnTo>
                      <a:pt x="21" y="47"/>
                    </a:lnTo>
                    <a:lnTo>
                      <a:pt x="43" y="25"/>
                    </a:lnTo>
                    <a:lnTo>
                      <a:pt x="36" y="16"/>
                    </a:lnTo>
                    <a:lnTo>
                      <a:pt x="29" y="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37" y="102"/>
                <a:ext cx="34" cy="1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8693747" y="4459033"/>
            <a:ext cx="486389" cy="488288"/>
            <a:chOff x="8778914" y="4311116"/>
            <a:chExt cx="486389" cy="488288"/>
          </a:xfrm>
        </p:grpSpPr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8778914" y="4311116"/>
              <a:ext cx="486389" cy="488288"/>
            </a:xfrm>
            <a:prstGeom prst="ellipse">
              <a:avLst/>
            </a:prstGeom>
            <a:solidFill>
              <a:srgbClr val="E5A9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22" name="Group 21"/>
            <p:cNvGrpSpPr>
              <a:grpSpLocks/>
            </p:cNvGrpSpPr>
            <p:nvPr/>
          </p:nvGrpSpPr>
          <p:grpSpPr bwMode="auto">
            <a:xfrm>
              <a:off x="8919511" y="4453612"/>
              <a:ext cx="208995" cy="201395"/>
              <a:chOff x="0" y="0"/>
              <a:chExt cx="141" cy="139"/>
            </a:xfrm>
            <a:solidFill>
              <a:schemeClr val="tx1">
                <a:lumMod val="95000"/>
                <a:lumOff val="5000"/>
              </a:schemeClr>
            </a:solidFill>
          </p:grpSpPr>
          <p:sp>
            <p:nvSpPr>
              <p:cNvPr id="23" name="Freeform 22"/>
              <p:cNvSpPr>
                <a:spLocks noEditPoints="1"/>
              </p:cNvSpPr>
              <p:nvPr/>
            </p:nvSpPr>
            <p:spPr bwMode="auto">
              <a:xfrm>
                <a:off x="0" y="0"/>
                <a:ext cx="141" cy="139"/>
              </a:xfrm>
              <a:custGeom>
                <a:avLst/>
                <a:gdLst>
                  <a:gd name="T0" fmla="*/ 128 w 141"/>
                  <a:gd name="T1" fmla="*/ 101 h 139"/>
                  <a:gd name="T2" fmla="*/ 37 w 141"/>
                  <a:gd name="T3" fmla="*/ 101 h 139"/>
                  <a:gd name="T4" fmla="*/ 37 w 141"/>
                  <a:gd name="T5" fmla="*/ 11 h 139"/>
                  <a:gd name="T6" fmla="*/ 68 w 141"/>
                  <a:gd name="T7" fmla="*/ 11 h 139"/>
                  <a:gd name="T8" fmla="*/ 68 w 141"/>
                  <a:gd name="T9" fmla="*/ 0 h 139"/>
                  <a:gd name="T10" fmla="*/ 25 w 141"/>
                  <a:gd name="T11" fmla="*/ 0 h 139"/>
                  <a:gd name="T12" fmla="*/ 25 w 141"/>
                  <a:gd name="T13" fmla="*/ 25 h 139"/>
                  <a:gd name="T14" fmla="*/ 0 w 141"/>
                  <a:gd name="T15" fmla="*/ 25 h 139"/>
                  <a:gd name="T16" fmla="*/ 0 w 141"/>
                  <a:gd name="T17" fmla="*/ 139 h 139"/>
                  <a:gd name="T18" fmla="*/ 114 w 141"/>
                  <a:gd name="T19" fmla="*/ 139 h 139"/>
                  <a:gd name="T20" fmla="*/ 114 w 141"/>
                  <a:gd name="T21" fmla="*/ 114 h 139"/>
                  <a:gd name="T22" fmla="*/ 141 w 141"/>
                  <a:gd name="T23" fmla="*/ 114 h 139"/>
                  <a:gd name="T24" fmla="*/ 141 w 141"/>
                  <a:gd name="T25" fmla="*/ 71 h 139"/>
                  <a:gd name="T26" fmla="*/ 128 w 141"/>
                  <a:gd name="T27" fmla="*/ 71 h 139"/>
                  <a:gd name="T28" fmla="*/ 128 w 141"/>
                  <a:gd name="T29" fmla="*/ 101 h 139"/>
                  <a:gd name="T30" fmla="*/ 103 w 141"/>
                  <a:gd name="T31" fmla="*/ 126 h 139"/>
                  <a:gd name="T32" fmla="*/ 12 w 141"/>
                  <a:gd name="T33" fmla="*/ 126 h 139"/>
                  <a:gd name="T34" fmla="*/ 12 w 141"/>
                  <a:gd name="T35" fmla="*/ 37 h 139"/>
                  <a:gd name="T36" fmla="*/ 25 w 141"/>
                  <a:gd name="T37" fmla="*/ 37 h 139"/>
                  <a:gd name="T38" fmla="*/ 25 w 141"/>
                  <a:gd name="T39" fmla="*/ 114 h 139"/>
                  <a:gd name="T40" fmla="*/ 103 w 141"/>
                  <a:gd name="T41" fmla="*/ 114 h 139"/>
                  <a:gd name="T42" fmla="*/ 103 w 141"/>
                  <a:gd name="T43" fmla="*/ 12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1" h="139">
                    <a:moveTo>
                      <a:pt x="128" y="101"/>
                    </a:moveTo>
                    <a:lnTo>
                      <a:pt x="37" y="101"/>
                    </a:lnTo>
                    <a:lnTo>
                      <a:pt x="37" y="11"/>
                    </a:lnTo>
                    <a:lnTo>
                      <a:pt x="68" y="11"/>
                    </a:lnTo>
                    <a:lnTo>
                      <a:pt x="68" y="0"/>
                    </a:lnTo>
                    <a:lnTo>
                      <a:pt x="25" y="0"/>
                    </a:lnTo>
                    <a:lnTo>
                      <a:pt x="25" y="25"/>
                    </a:lnTo>
                    <a:lnTo>
                      <a:pt x="0" y="25"/>
                    </a:lnTo>
                    <a:lnTo>
                      <a:pt x="0" y="139"/>
                    </a:lnTo>
                    <a:lnTo>
                      <a:pt x="114" y="139"/>
                    </a:lnTo>
                    <a:lnTo>
                      <a:pt x="114" y="114"/>
                    </a:lnTo>
                    <a:lnTo>
                      <a:pt x="141" y="114"/>
                    </a:lnTo>
                    <a:lnTo>
                      <a:pt x="141" y="71"/>
                    </a:lnTo>
                    <a:lnTo>
                      <a:pt x="128" y="71"/>
                    </a:lnTo>
                    <a:lnTo>
                      <a:pt x="128" y="101"/>
                    </a:lnTo>
                    <a:close/>
                    <a:moveTo>
                      <a:pt x="103" y="126"/>
                    </a:moveTo>
                    <a:lnTo>
                      <a:pt x="12" y="126"/>
                    </a:lnTo>
                    <a:lnTo>
                      <a:pt x="12" y="37"/>
                    </a:lnTo>
                    <a:lnTo>
                      <a:pt x="25" y="37"/>
                    </a:lnTo>
                    <a:lnTo>
                      <a:pt x="25" y="114"/>
                    </a:lnTo>
                    <a:lnTo>
                      <a:pt x="103" y="114"/>
                    </a:lnTo>
                    <a:lnTo>
                      <a:pt x="103" y="1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78" y="0"/>
                <a:ext cx="63" cy="61"/>
              </a:xfrm>
              <a:custGeom>
                <a:avLst/>
                <a:gdLst>
                  <a:gd name="T0" fmla="*/ 11 w 63"/>
                  <a:gd name="T1" fmla="*/ 0 h 61"/>
                  <a:gd name="T2" fmla="*/ 11 w 63"/>
                  <a:gd name="T3" fmla="*/ 11 h 61"/>
                  <a:gd name="T4" fmla="*/ 41 w 63"/>
                  <a:gd name="T5" fmla="*/ 11 h 61"/>
                  <a:gd name="T6" fmla="*/ 0 w 63"/>
                  <a:gd name="T7" fmla="*/ 52 h 61"/>
                  <a:gd name="T8" fmla="*/ 9 w 63"/>
                  <a:gd name="T9" fmla="*/ 61 h 61"/>
                  <a:gd name="T10" fmla="*/ 50 w 63"/>
                  <a:gd name="T11" fmla="*/ 20 h 61"/>
                  <a:gd name="T12" fmla="*/ 50 w 63"/>
                  <a:gd name="T13" fmla="*/ 50 h 61"/>
                  <a:gd name="T14" fmla="*/ 63 w 63"/>
                  <a:gd name="T15" fmla="*/ 50 h 61"/>
                  <a:gd name="T16" fmla="*/ 63 w 63"/>
                  <a:gd name="T17" fmla="*/ 0 h 61"/>
                  <a:gd name="T18" fmla="*/ 11 w 63"/>
                  <a:gd name="T1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1">
                    <a:moveTo>
                      <a:pt x="11" y="0"/>
                    </a:moveTo>
                    <a:lnTo>
                      <a:pt x="11" y="11"/>
                    </a:lnTo>
                    <a:lnTo>
                      <a:pt x="41" y="11"/>
                    </a:lnTo>
                    <a:lnTo>
                      <a:pt x="0" y="52"/>
                    </a:lnTo>
                    <a:lnTo>
                      <a:pt x="9" y="61"/>
                    </a:lnTo>
                    <a:lnTo>
                      <a:pt x="50" y="20"/>
                    </a:lnTo>
                    <a:lnTo>
                      <a:pt x="50" y="50"/>
                    </a:lnTo>
                    <a:lnTo>
                      <a:pt x="63" y="50"/>
                    </a:lnTo>
                    <a:lnTo>
                      <a:pt x="63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6280169" y="4459033"/>
            <a:ext cx="486389" cy="488288"/>
            <a:chOff x="6394469" y="4311116"/>
            <a:chExt cx="486389" cy="488288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6394469" y="4311116"/>
              <a:ext cx="486389" cy="488288"/>
            </a:xfrm>
            <a:prstGeom prst="ellipse">
              <a:avLst/>
            </a:prstGeom>
            <a:solidFill>
              <a:srgbClr val="E5A9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25" name="Group 24"/>
            <p:cNvGrpSpPr>
              <a:grpSpLocks/>
            </p:cNvGrpSpPr>
            <p:nvPr/>
          </p:nvGrpSpPr>
          <p:grpSpPr bwMode="auto">
            <a:xfrm>
              <a:off x="6540785" y="4449812"/>
              <a:ext cx="208995" cy="205195"/>
              <a:chOff x="0" y="0"/>
              <a:chExt cx="141" cy="141"/>
            </a:xfrm>
            <a:solidFill>
              <a:schemeClr val="tx1">
                <a:lumMod val="95000"/>
                <a:lumOff val="5000"/>
              </a:schemeClr>
            </a:solidFill>
          </p:grpSpPr>
          <p:sp>
            <p:nvSpPr>
              <p:cNvPr id="26" name="Freeform 25"/>
              <p:cNvSpPr>
                <a:spLocks noEditPoints="1"/>
              </p:cNvSpPr>
              <p:nvPr/>
            </p:nvSpPr>
            <p:spPr bwMode="auto">
              <a:xfrm>
                <a:off x="79" y="79"/>
                <a:ext cx="62" cy="62"/>
              </a:xfrm>
              <a:custGeom>
                <a:avLst/>
                <a:gdLst>
                  <a:gd name="T0" fmla="*/ 62 w 62"/>
                  <a:gd name="T1" fmla="*/ 62 h 62"/>
                  <a:gd name="T2" fmla="*/ 0 w 62"/>
                  <a:gd name="T3" fmla="*/ 62 h 62"/>
                  <a:gd name="T4" fmla="*/ 0 w 62"/>
                  <a:gd name="T5" fmla="*/ 0 h 62"/>
                  <a:gd name="T6" fmla="*/ 62 w 62"/>
                  <a:gd name="T7" fmla="*/ 0 h 62"/>
                  <a:gd name="T8" fmla="*/ 62 w 62"/>
                  <a:gd name="T9" fmla="*/ 62 h 62"/>
                  <a:gd name="T10" fmla="*/ 10 w 62"/>
                  <a:gd name="T11" fmla="*/ 49 h 62"/>
                  <a:gd name="T12" fmla="*/ 49 w 62"/>
                  <a:gd name="T13" fmla="*/ 49 h 62"/>
                  <a:gd name="T14" fmla="*/ 49 w 62"/>
                  <a:gd name="T15" fmla="*/ 12 h 62"/>
                  <a:gd name="T16" fmla="*/ 10 w 62"/>
                  <a:gd name="T17" fmla="*/ 12 h 62"/>
                  <a:gd name="T18" fmla="*/ 10 w 62"/>
                  <a:gd name="T19" fmla="*/ 4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62" y="62"/>
                    </a:moveTo>
                    <a:lnTo>
                      <a:pt x="0" y="6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62"/>
                    </a:lnTo>
                    <a:close/>
                    <a:moveTo>
                      <a:pt x="10" y="49"/>
                    </a:moveTo>
                    <a:lnTo>
                      <a:pt x="49" y="49"/>
                    </a:lnTo>
                    <a:lnTo>
                      <a:pt x="49" y="12"/>
                    </a:lnTo>
                    <a:lnTo>
                      <a:pt x="10" y="12"/>
                    </a:lnTo>
                    <a:lnTo>
                      <a:pt x="10" y="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0" y="79"/>
                <a:ext cx="63" cy="62"/>
              </a:xfrm>
              <a:custGeom>
                <a:avLst/>
                <a:gdLst>
                  <a:gd name="T0" fmla="*/ 63 w 63"/>
                  <a:gd name="T1" fmla="*/ 62 h 62"/>
                  <a:gd name="T2" fmla="*/ 0 w 63"/>
                  <a:gd name="T3" fmla="*/ 62 h 62"/>
                  <a:gd name="T4" fmla="*/ 0 w 63"/>
                  <a:gd name="T5" fmla="*/ 0 h 62"/>
                  <a:gd name="T6" fmla="*/ 63 w 63"/>
                  <a:gd name="T7" fmla="*/ 0 h 62"/>
                  <a:gd name="T8" fmla="*/ 63 w 63"/>
                  <a:gd name="T9" fmla="*/ 62 h 62"/>
                  <a:gd name="T10" fmla="*/ 13 w 63"/>
                  <a:gd name="T11" fmla="*/ 49 h 62"/>
                  <a:gd name="T12" fmla="*/ 50 w 63"/>
                  <a:gd name="T13" fmla="*/ 49 h 62"/>
                  <a:gd name="T14" fmla="*/ 50 w 63"/>
                  <a:gd name="T15" fmla="*/ 12 h 62"/>
                  <a:gd name="T16" fmla="*/ 13 w 63"/>
                  <a:gd name="T17" fmla="*/ 12 h 62"/>
                  <a:gd name="T18" fmla="*/ 13 w 63"/>
                  <a:gd name="T19" fmla="*/ 4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2">
                    <a:moveTo>
                      <a:pt x="63" y="62"/>
                    </a:moveTo>
                    <a:lnTo>
                      <a:pt x="0" y="62"/>
                    </a:lnTo>
                    <a:lnTo>
                      <a:pt x="0" y="0"/>
                    </a:lnTo>
                    <a:lnTo>
                      <a:pt x="63" y="0"/>
                    </a:lnTo>
                    <a:lnTo>
                      <a:pt x="63" y="62"/>
                    </a:lnTo>
                    <a:close/>
                    <a:moveTo>
                      <a:pt x="13" y="49"/>
                    </a:moveTo>
                    <a:lnTo>
                      <a:pt x="50" y="49"/>
                    </a:lnTo>
                    <a:lnTo>
                      <a:pt x="50" y="12"/>
                    </a:lnTo>
                    <a:lnTo>
                      <a:pt x="13" y="12"/>
                    </a:lnTo>
                    <a:lnTo>
                      <a:pt x="13" y="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79" y="0"/>
                <a:ext cx="62" cy="63"/>
              </a:xfrm>
              <a:custGeom>
                <a:avLst/>
                <a:gdLst>
                  <a:gd name="T0" fmla="*/ 62 w 62"/>
                  <a:gd name="T1" fmla="*/ 63 h 63"/>
                  <a:gd name="T2" fmla="*/ 0 w 62"/>
                  <a:gd name="T3" fmla="*/ 63 h 63"/>
                  <a:gd name="T4" fmla="*/ 0 w 62"/>
                  <a:gd name="T5" fmla="*/ 0 h 63"/>
                  <a:gd name="T6" fmla="*/ 62 w 62"/>
                  <a:gd name="T7" fmla="*/ 0 h 63"/>
                  <a:gd name="T8" fmla="*/ 62 w 62"/>
                  <a:gd name="T9" fmla="*/ 63 h 63"/>
                  <a:gd name="T10" fmla="*/ 10 w 62"/>
                  <a:gd name="T11" fmla="*/ 52 h 63"/>
                  <a:gd name="T12" fmla="*/ 49 w 62"/>
                  <a:gd name="T13" fmla="*/ 52 h 63"/>
                  <a:gd name="T14" fmla="*/ 49 w 62"/>
                  <a:gd name="T15" fmla="*/ 13 h 63"/>
                  <a:gd name="T16" fmla="*/ 10 w 62"/>
                  <a:gd name="T17" fmla="*/ 13 h 63"/>
                  <a:gd name="T18" fmla="*/ 10 w 62"/>
                  <a:gd name="T19" fmla="*/ 5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3">
                    <a:moveTo>
                      <a:pt x="62" y="63"/>
                    </a:moveTo>
                    <a:lnTo>
                      <a:pt x="0" y="63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63"/>
                    </a:lnTo>
                    <a:close/>
                    <a:moveTo>
                      <a:pt x="10" y="52"/>
                    </a:moveTo>
                    <a:lnTo>
                      <a:pt x="49" y="52"/>
                    </a:lnTo>
                    <a:lnTo>
                      <a:pt x="49" y="13"/>
                    </a:lnTo>
                    <a:lnTo>
                      <a:pt x="10" y="13"/>
                    </a:lnTo>
                    <a:lnTo>
                      <a:pt x="10" y="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28"/>
              <p:cNvSpPr>
                <a:spLocks noEditPoints="1"/>
              </p:cNvSpPr>
              <p:nvPr/>
            </p:nvSpPr>
            <p:spPr bwMode="auto">
              <a:xfrm>
                <a:off x="0" y="0"/>
                <a:ext cx="63" cy="63"/>
              </a:xfrm>
              <a:custGeom>
                <a:avLst/>
                <a:gdLst>
                  <a:gd name="T0" fmla="*/ 63 w 63"/>
                  <a:gd name="T1" fmla="*/ 63 h 63"/>
                  <a:gd name="T2" fmla="*/ 0 w 63"/>
                  <a:gd name="T3" fmla="*/ 63 h 63"/>
                  <a:gd name="T4" fmla="*/ 0 w 63"/>
                  <a:gd name="T5" fmla="*/ 0 h 63"/>
                  <a:gd name="T6" fmla="*/ 63 w 63"/>
                  <a:gd name="T7" fmla="*/ 0 h 63"/>
                  <a:gd name="T8" fmla="*/ 63 w 63"/>
                  <a:gd name="T9" fmla="*/ 63 h 63"/>
                  <a:gd name="T10" fmla="*/ 13 w 63"/>
                  <a:gd name="T11" fmla="*/ 52 h 63"/>
                  <a:gd name="T12" fmla="*/ 50 w 63"/>
                  <a:gd name="T13" fmla="*/ 52 h 63"/>
                  <a:gd name="T14" fmla="*/ 50 w 63"/>
                  <a:gd name="T15" fmla="*/ 13 h 63"/>
                  <a:gd name="T16" fmla="*/ 13 w 63"/>
                  <a:gd name="T17" fmla="*/ 13 h 63"/>
                  <a:gd name="T18" fmla="*/ 13 w 63"/>
                  <a:gd name="T19" fmla="*/ 5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3">
                    <a:moveTo>
                      <a:pt x="63" y="63"/>
                    </a:moveTo>
                    <a:lnTo>
                      <a:pt x="0" y="63"/>
                    </a:lnTo>
                    <a:lnTo>
                      <a:pt x="0" y="0"/>
                    </a:lnTo>
                    <a:lnTo>
                      <a:pt x="63" y="0"/>
                    </a:lnTo>
                    <a:lnTo>
                      <a:pt x="63" y="63"/>
                    </a:lnTo>
                    <a:close/>
                    <a:moveTo>
                      <a:pt x="13" y="52"/>
                    </a:moveTo>
                    <a:lnTo>
                      <a:pt x="50" y="52"/>
                    </a:lnTo>
                    <a:lnTo>
                      <a:pt x="50" y="13"/>
                    </a:lnTo>
                    <a:lnTo>
                      <a:pt x="13" y="13"/>
                    </a:lnTo>
                    <a:lnTo>
                      <a:pt x="13" y="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1" name="文本框 40"/>
          <p:cNvSpPr txBox="1"/>
          <p:nvPr/>
        </p:nvSpPr>
        <p:spPr>
          <a:xfrm>
            <a:off x="3306998" y="3856531"/>
            <a:ext cx="22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E5A950"/>
                </a:solidFill>
                <a:cs typeface="+mn-ea"/>
                <a:sym typeface="+mn-lt"/>
              </a:rPr>
              <a:t>Add title text here</a:t>
            </a:r>
            <a:endParaRPr lang="zh-CN" altLang="en-US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306998" y="4284281"/>
            <a:ext cx="22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E5A950"/>
                </a:solidFill>
                <a:cs typeface="+mn-ea"/>
                <a:sym typeface="+mn-lt"/>
              </a:rPr>
              <a:t>Add title text here</a:t>
            </a:r>
            <a:endParaRPr lang="zh-CN" altLang="en-US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306998" y="4712031"/>
            <a:ext cx="22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E5A950"/>
                </a:solidFill>
                <a:cs typeface="+mn-ea"/>
                <a:sym typeface="+mn-lt"/>
              </a:rPr>
              <a:t>Add title text here</a:t>
            </a:r>
            <a:endParaRPr lang="zh-CN" altLang="en-US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306998" y="5139782"/>
            <a:ext cx="22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E5A950"/>
                </a:solidFill>
                <a:cs typeface="+mn-ea"/>
                <a:sym typeface="+mn-lt"/>
              </a:rPr>
              <a:t>Add title text here</a:t>
            </a:r>
            <a:endParaRPr lang="zh-CN" altLang="en-US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030921" y="2459595"/>
            <a:ext cx="4775248" cy="84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400" dirty="0" err="1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etc.Click</a:t>
            </a: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773770" y="1917752"/>
            <a:ext cx="22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E5A950"/>
                </a:solidFill>
                <a:cs typeface="+mn-ea"/>
                <a:sym typeface="+mn-lt"/>
              </a:rPr>
              <a:t>Add title text here</a:t>
            </a:r>
            <a:endParaRPr lang="zh-CN" altLang="en-US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096958" y="5086017"/>
            <a:ext cx="852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E5A950"/>
                </a:solidFill>
                <a:cs typeface="+mn-ea"/>
                <a:sym typeface="+mn-lt"/>
              </a:rPr>
              <a:t>300</a:t>
            </a:r>
            <a:endParaRPr lang="zh-CN" altLang="en-US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306604" y="5086017"/>
            <a:ext cx="852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E5A950"/>
                </a:solidFill>
                <a:cs typeface="+mn-ea"/>
                <a:sym typeface="+mn-lt"/>
              </a:rPr>
              <a:t>400</a:t>
            </a:r>
            <a:endParaRPr lang="zh-CN" altLang="en-US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516250" y="5086017"/>
            <a:ext cx="852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E5A950"/>
                </a:solidFill>
                <a:cs typeface="+mn-ea"/>
                <a:sym typeface="+mn-lt"/>
              </a:rPr>
              <a:t>500</a:t>
            </a:r>
            <a:endParaRPr lang="zh-CN" altLang="en-US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725895" y="5086017"/>
            <a:ext cx="852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E5A950"/>
                </a:solidFill>
                <a:cs typeface="+mn-ea"/>
                <a:sym typeface="+mn-lt"/>
              </a:rPr>
              <a:t>600</a:t>
            </a:r>
            <a:endParaRPr lang="zh-CN" altLang="en-US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927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5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3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3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6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600"/>
                            </p:stCondLst>
                            <p:childTnLst>
                              <p:par>
                                <p:cTn id="7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9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400"/>
                            </p:stCondLst>
                            <p:childTnLst>
                              <p:par>
                                <p:cTn id="8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7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47356" y="1787432"/>
            <a:ext cx="1792941" cy="1492794"/>
            <a:chOff x="3447356" y="1787432"/>
            <a:chExt cx="1792941" cy="1492794"/>
          </a:xfrm>
        </p:grpSpPr>
        <p:sp>
          <p:nvSpPr>
            <p:cNvPr id="4" name="图文框 3"/>
            <p:cNvSpPr/>
            <p:nvPr/>
          </p:nvSpPr>
          <p:spPr>
            <a:xfrm>
              <a:off x="3619223" y="1787432"/>
              <a:ext cx="1449209" cy="1492794"/>
            </a:xfrm>
            <a:prstGeom prst="frame">
              <a:avLst>
                <a:gd name="adj1" fmla="val 4529"/>
              </a:avLst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447356" y="1862178"/>
              <a:ext cx="179294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 dirty="0"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cs typeface="+mn-ea"/>
                  <a:sym typeface="+mn-lt"/>
                </a:rPr>
                <a:t>04</a:t>
              </a:r>
              <a:endParaRPr lang="zh-CN" altLang="en-US" sz="72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240297" y="1908793"/>
            <a:ext cx="4643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Add title text</a:t>
            </a:r>
            <a:endParaRPr lang="zh-CN" altLang="en-US" sz="60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67024" y="2948453"/>
            <a:ext cx="302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Return on Investment</a:t>
            </a:r>
          </a:p>
        </p:txBody>
      </p:sp>
    </p:spTree>
    <p:extLst>
      <p:ext uri="{BB962C8B-B14F-4D97-AF65-F5344CB8AC3E}">
        <p14:creationId xmlns:p14="http://schemas.microsoft.com/office/powerpoint/2010/main" val="152586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81955" y="143696"/>
            <a:ext cx="4159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32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2759" y="2155366"/>
            <a:ext cx="2465842" cy="3559629"/>
          </a:xfrm>
          <a:prstGeom prst="rect">
            <a:avLst/>
          </a:prstGeom>
          <a:solidFill>
            <a:srgbClr val="E5A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573338"/>
            <a:ext cx="522514" cy="29130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90511" y="2573338"/>
            <a:ext cx="4320633" cy="274977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93053" y="2573339"/>
            <a:ext cx="4245161" cy="2749772"/>
          </a:xfrm>
          <a:prstGeom prst="rect">
            <a:avLst/>
          </a:prstGeom>
          <a:solidFill>
            <a:srgbClr val="E5A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958459" y="2573338"/>
            <a:ext cx="239947" cy="27497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aphicFrame>
        <p:nvGraphicFramePr>
          <p:cNvPr id="8" name="图表 7"/>
          <p:cNvGraphicFramePr/>
          <p:nvPr>
            <p:extLst>
              <p:ext uri="{D42A27DB-BD31-4B8C-83A1-F6EECF244321}">
                <p14:modId xmlns:p14="http://schemas.microsoft.com/office/powerpoint/2010/main" val="1173911563"/>
              </p:ext>
            </p:extLst>
          </p:nvPr>
        </p:nvGraphicFramePr>
        <p:xfrm>
          <a:off x="261991" y="2372782"/>
          <a:ext cx="3184805" cy="2123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1272552" y="3014574"/>
            <a:ext cx="12907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cs typeface="+mn-ea"/>
                <a:sym typeface="+mn-lt"/>
              </a:rPr>
              <a:t>83%</a:t>
            </a:r>
            <a:endParaRPr lang="en-US" altLang="zh-CN" sz="2800" b="1" dirty="0">
              <a:cs typeface="+mn-ea"/>
              <a:sym typeface="+mn-lt"/>
            </a:endParaRPr>
          </a:p>
        </p:txBody>
      </p:sp>
      <p:grpSp>
        <p:nvGrpSpPr>
          <p:cNvPr id="13" name="组合 12"/>
          <p:cNvGrpSpPr>
            <a:grpSpLocks noChangeAspect="1"/>
          </p:cNvGrpSpPr>
          <p:nvPr/>
        </p:nvGrpSpPr>
        <p:grpSpPr>
          <a:xfrm>
            <a:off x="7852818" y="4175780"/>
            <a:ext cx="401439" cy="477051"/>
            <a:chOff x="4334241" y="2456117"/>
            <a:chExt cx="703262" cy="835721"/>
          </a:xfrm>
          <a:solidFill>
            <a:schemeClr val="tx1"/>
          </a:solidFill>
        </p:grpSpPr>
        <p:sp>
          <p:nvSpPr>
            <p:cNvPr id="14" name="Freeform 37"/>
            <p:cNvSpPr>
              <a:spLocks/>
            </p:cNvSpPr>
            <p:nvPr/>
          </p:nvSpPr>
          <p:spPr bwMode="auto">
            <a:xfrm>
              <a:off x="4334241" y="2619983"/>
              <a:ext cx="703262" cy="671855"/>
            </a:xfrm>
            <a:custGeom>
              <a:avLst/>
              <a:gdLst>
                <a:gd name="T0" fmla="*/ 155 w 215"/>
                <a:gd name="T1" fmla="*/ 2 h 206"/>
                <a:gd name="T2" fmla="*/ 144 w 215"/>
                <a:gd name="T3" fmla="*/ 5 h 206"/>
                <a:gd name="T4" fmla="*/ 148 w 215"/>
                <a:gd name="T5" fmla="*/ 16 h 206"/>
                <a:gd name="T6" fmla="*/ 199 w 215"/>
                <a:gd name="T7" fmla="*/ 98 h 206"/>
                <a:gd name="T8" fmla="*/ 108 w 215"/>
                <a:gd name="T9" fmla="*/ 190 h 206"/>
                <a:gd name="T10" fmla="*/ 16 w 215"/>
                <a:gd name="T11" fmla="*/ 98 h 206"/>
                <a:gd name="T12" fmla="*/ 67 w 215"/>
                <a:gd name="T13" fmla="*/ 16 h 206"/>
                <a:gd name="T14" fmla="*/ 71 w 215"/>
                <a:gd name="T15" fmla="*/ 5 h 206"/>
                <a:gd name="T16" fmla="*/ 60 w 215"/>
                <a:gd name="T17" fmla="*/ 2 h 206"/>
                <a:gd name="T18" fmla="*/ 0 w 215"/>
                <a:gd name="T19" fmla="*/ 98 h 206"/>
                <a:gd name="T20" fmla="*/ 108 w 215"/>
                <a:gd name="T21" fmla="*/ 206 h 206"/>
                <a:gd name="T22" fmla="*/ 215 w 215"/>
                <a:gd name="T23" fmla="*/ 98 h 206"/>
                <a:gd name="T24" fmla="*/ 155 w 215"/>
                <a:gd name="T25" fmla="*/ 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5" h="206">
                  <a:moveTo>
                    <a:pt x="155" y="2"/>
                  </a:moveTo>
                  <a:cubicBezTo>
                    <a:pt x="151" y="0"/>
                    <a:pt x="146" y="1"/>
                    <a:pt x="144" y="5"/>
                  </a:cubicBezTo>
                  <a:cubicBezTo>
                    <a:pt x="142" y="9"/>
                    <a:pt x="144" y="14"/>
                    <a:pt x="148" y="16"/>
                  </a:cubicBezTo>
                  <a:cubicBezTo>
                    <a:pt x="180" y="31"/>
                    <a:pt x="199" y="63"/>
                    <a:pt x="199" y="98"/>
                  </a:cubicBezTo>
                  <a:cubicBezTo>
                    <a:pt x="199" y="149"/>
                    <a:pt x="158" y="190"/>
                    <a:pt x="108" y="190"/>
                  </a:cubicBezTo>
                  <a:cubicBezTo>
                    <a:pt x="57" y="190"/>
                    <a:pt x="16" y="149"/>
                    <a:pt x="16" y="98"/>
                  </a:cubicBezTo>
                  <a:cubicBezTo>
                    <a:pt x="16" y="63"/>
                    <a:pt x="36" y="31"/>
                    <a:pt x="67" y="16"/>
                  </a:cubicBezTo>
                  <a:cubicBezTo>
                    <a:pt x="71" y="14"/>
                    <a:pt x="73" y="9"/>
                    <a:pt x="71" y="5"/>
                  </a:cubicBezTo>
                  <a:cubicBezTo>
                    <a:pt x="69" y="1"/>
                    <a:pt x="64" y="0"/>
                    <a:pt x="60" y="2"/>
                  </a:cubicBezTo>
                  <a:cubicBezTo>
                    <a:pt x="23" y="20"/>
                    <a:pt x="0" y="57"/>
                    <a:pt x="0" y="98"/>
                  </a:cubicBezTo>
                  <a:cubicBezTo>
                    <a:pt x="0" y="157"/>
                    <a:pt x="48" y="206"/>
                    <a:pt x="108" y="206"/>
                  </a:cubicBezTo>
                  <a:cubicBezTo>
                    <a:pt x="167" y="206"/>
                    <a:pt x="215" y="157"/>
                    <a:pt x="215" y="98"/>
                  </a:cubicBezTo>
                  <a:cubicBezTo>
                    <a:pt x="215" y="57"/>
                    <a:pt x="192" y="20"/>
                    <a:pt x="15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38"/>
            <p:cNvSpPr>
              <a:spLocks/>
            </p:cNvSpPr>
            <p:nvPr/>
          </p:nvSpPr>
          <p:spPr bwMode="auto">
            <a:xfrm>
              <a:off x="4416174" y="2704648"/>
              <a:ext cx="157039" cy="417861"/>
            </a:xfrm>
            <a:custGeom>
              <a:avLst/>
              <a:gdLst>
                <a:gd name="T0" fmla="*/ 39 w 48"/>
                <a:gd name="T1" fmla="*/ 2 h 128"/>
                <a:gd name="T2" fmla="*/ 0 w 48"/>
                <a:gd name="T3" fmla="*/ 72 h 128"/>
                <a:gd name="T4" fmla="*/ 21 w 48"/>
                <a:gd name="T5" fmla="*/ 126 h 128"/>
                <a:gd name="T6" fmla="*/ 25 w 48"/>
                <a:gd name="T7" fmla="*/ 128 h 128"/>
                <a:gd name="T8" fmla="*/ 28 w 48"/>
                <a:gd name="T9" fmla="*/ 127 h 128"/>
                <a:gd name="T10" fmla="*/ 29 w 48"/>
                <a:gd name="T11" fmla="*/ 119 h 128"/>
                <a:gd name="T12" fmla="*/ 11 w 48"/>
                <a:gd name="T13" fmla="*/ 72 h 128"/>
                <a:gd name="T14" fmla="*/ 45 w 48"/>
                <a:gd name="T15" fmla="*/ 11 h 128"/>
                <a:gd name="T16" fmla="*/ 47 w 48"/>
                <a:gd name="T17" fmla="*/ 4 h 128"/>
                <a:gd name="T18" fmla="*/ 39 w 48"/>
                <a:gd name="T19" fmla="*/ 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128">
                  <a:moveTo>
                    <a:pt x="39" y="2"/>
                  </a:moveTo>
                  <a:cubicBezTo>
                    <a:pt x="15" y="17"/>
                    <a:pt x="0" y="43"/>
                    <a:pt x="0" y="72"/>
                  </a:cubicBezTo>
                  <a:cubicBezTo>
                    <a:pt x="0" y="92"/>
                    <a:pt x="8" y="111"/>
                    <a:pt x="21" y="126"/>
                  </a:cubicBezTo>
                  <a:cubicBezTo>
                    <a:pt x="22" y="127"/>
                    <a:pt x="23" y="128"/>
                    <a:pt x="25" y="128"/>
                  </a:cubicBezTo>
                  <a:cubicBezTo>
                    <a:pt x="26" y="128"/>
                    <a:pt x="27" y="128"/>
                    <a:pt x="28" y="127"/>
                  </a:cubicBezTo>
                  <a:cubicBezTo>
                    <a:pt x="30" y="125"/>
                    <a:pt x="30" y="121"/>
                    <a:pt x="29" y="119"/>
                  </a:cubicBezTo>
                  <a:cubicBezTo>
                    <a:pt x="17" y="106"/>
                    <a:pt x="11" y="89"/>
                    <a:pt x="11" y="72"/>
                  </a:cubicBezTo>
                  <a:cubicBezTo>
                    <a:pt x="11" y="47"/>
                    <a:pt x="24" y="24"/>
                    <a:pt x="45" y="11"/>
                  </a:cubicBezTo>
                  <a:cubicBezTo>
                    <a:pt x="48" y="10"/>
                    <a:pt x="48" y="6"/>
                    <a:pt x="47" y="4"/>
                  </a:cubicBezTo>
                  <a:cubicBezTo>
                    <a:pt x="45" y="1"/>
                    <a:pt x="42" y="0"/>
                    <a:pt x="3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39"/>
            <p:cNvSpPr>
              <a:spLocks/>
            </p:cNvSpPr>
            <p:nvPr/>
          </p:nvSpPr>
          <p:spPr bwMode="auto">
            <a:xfrm>
              <a:off x="4533612" y="2704648"/>
              <a:ext cx="421957" cy="505257"/>
            </a:xfrm>
            <a:custGeom>
              <a:avLst/>
              <a:gdLst>
                <a:gd name="T0" fmla="*/ 83 w 129"/>
                <a:gd name="T1" fmla="*/ 10 h 155"/>
                <a:gd name="T2" fmla="*/ 118 w 129"/>
                <a:gd name="T3" fmla="*/ 72 h 155"/>
                <a:gd name="T4" fmla="*/ 47 w 129"/>
                <a:gd name="T5" fmla="*/ 144 h 155"/>
                <a:gd name="T6" fmla="*/ 9 w 129"/>
                <a:gd name="T7" fmla="*/ 133 h 155"/>
                <a:gd name="T8" fmla="*/ 1 w 129"/>
                <a:gd name="T9" fmla="*/ 135 h 155"/>
                <a:gd name="T10" fmla="*/ 3 w 129"/>
                <a:gd name="T11" fmla="*/ 142 h 155"/>
                <a:gd name="T12" fmla="*/ 47 w 129"/>
                <a:gd name="T13" fmla="*/ 155 h 155"/>
                <a:gd name="T14" fmla="*/ 129 w 129"/>
                <a:gd name="T15" fmla="*/ 72 h 155"/>
                <a:gd name="T16" fmla="*/ 89 w 129"/>
                <a:gd name="T17" fmla="*/ 1 h 155"/>
                <a:gd name="T18" fmla="*/ 81 w 129"/>
                <a:gd name="T19" fmla="*/ 3 h 155"/>
                <a:gd name="T20" fmla="*/ 83 w 129"/>
                <a:gd name="T21" fmla="*/ 1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155">
                  <a:moveTo>
                    <a:pt x="83" y="10"/>
                  </a:moveTo>
                  <a:cubicBezTo>
                    <a:pt x="105" y="23"/>
                    <a:pt x="118" y="47"/>
                    <a:pt x="118" y="72"/>
                  </a:cubicBezTo>
                  <a:cubicBezTo>
                    <a:pt x="118" y="112"/>
                    <a:pt x="86" y="144"/>
                    <a:pt x="47" y="144"/>
                  </a:cubicBezTo>
                  <a:cubicBezTo>
                    <a:pt x="33" y="144"/>
                    <a:pt x="20" y="140"/>
                    <a:pt x="9" y="133"/>
                  </a:cubicBezTo>
                  <a:cubicBezTo>
                    <a:pt x="6" y="131"/>
                    <a:pt x="3" y="132"/>
                    <a:pt x="1" y="135"/>
                  </a:cubicBezTo>
                  <a:cubicBezTo>
                    <a:pt x="0" y="137"/>
                    <a:pt x="0" y="140"/>
                    <a:pt x="3" y="142"/>
                  </a:cubicBezTo>
                  <a:cubicBezTo>
                    <a:pt x="16" y="150"/>
                    <a:pt x="31" y="155"/>
                    <a:pt x="47" y="155"/>
                  </a:cubicBezTo>
                  <a:cubicBezTo>
                    <a:pt x="92" y="155"/>
                    <a:pt x="129" y="118"/>
                    <a:pt x="129" y="72"/>
                  </a:cubicBezTo>
                  <a:cubicBezTo>
                    <a:pt x="129" y="43"/>
                    <a:pt x="114" y="16"/>
                    <a:pt x="89" y="1"/>
                  </a:cubicBezTo>
                  <a:cubicBezTo>
                    <a:pt x="86" y="0"/>
                    <a:pt x="83" y="1"/>
                    <a:pt x="81" y="3"/>
                  </a:cubicBezTo>
                  <a:cubicBezTo>
                    <a:pt x="80" y="6"/>
                    <a:pt x="81" y="9"/>
                    <a:pt x="8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40"/>
            <p:cNvSpPr>
              <a:spLocks noEditPoints="1"/>
            </p:cNvSpPr>
            <p:nvPr/>
          </p:nvSpPr>
          <p:spPr bwMode="auto">
            <a:xfrm>
              <a:off x="4608718" y="2456117"/>
              <a:ext cx="154308" cy="561244"/>
            </a:xfrm>
            <a:custGeom>
              <a:avLst/>
              <a:gdLst>
                <a:gd name="T0" fmla="*/ 24 w 47"/>
                <a:gd name="T1" fmla="*/ 172 h 172"/>
                <a:gd name="T2" fmla="*/ 47 w 47"/>
                <a:gd name="T3" fmla="*/ 148 h 172"/>
                <a:gd name="T4" fmla="*/ 47 w 47"/>
                <a:gd name="T5" fmla="*/ 146 h 172"/>
                <a:gd name="T6" fmla="*/ 47 w 47"/>
                <a:gd name="T7" fmla="*/ 8 h 172"/>
                <a:gd name="T8" fmla="*/ 39 w 47"/>
                <a:gd name="T9" fmla="*/ 0 h 172"/>
                <a:gd name="T10" fmla="*/ 8 w 47"/>
                <a:gd name="T11" fmla="*/ 0 h 172"/>
                <a:gd name="T12" fmla="*/ 0 w 47"/>
                <a:gd name="T13" fmla="*/ 8 h 172"/>
                <a:gd name="T14" fmla="*/ 0 w 47"/>
                <a:gd name="T15" fmla="*/ 146 h 172"/>
                <a:gd name="T16" fmla="*/ 0 w 47"/>
                <a:gd name="T17" fmla="*/ 148 h 172"/>
                <a:gd name="T18" fmla="*/ 24 w 47"/>
                <a:gd name="T19" fmla="*/ 172 h 172"/>
                <a:gd name="T20" fmla="*/ 16 w 47"/>
                <a:gd name="T21" fmla="*/ 148 h 172"/>
                <a:gd name="T22" fmla="*/ 16 w 47"/>
                <a:gd name="T23" fmla="*/ 148 h 172"/>
                <a:gd name="T24" fmla="*/ 16 w 47"/>
                <a:gd name="T25" fmla="*/ 147 h 172"/>
                <a:gd name="T26" fmla="*/ 16 w 47"/>
                <a:gd name="T27" fmla="*/ 147 h 172"/>
                <a:gd name="T28" fmla="*/ 16 w 47"/>
                <a:gd name="T29" fmla="*/ 16 h 172"/>
                <a:gd name="T30" fmla="*/ 31 w 47"/>
                <a:gd name="T31" fmla="*/ 16 h 172"/>
                <a:gd name="T32" fmla="*/ 31 w 47"/>
                <a:gd name="T33" fmla="*/ 147 h 172"/>
                <a:gd name="T34" fmla="*/ 31 w 47"/>
                <a:gd name="T35" fmla="*/ 147 h 172"/>
                <a:gd name="T36" fmla="*/ 31 w 47"/>
                <a:gd name="T37" fmla="*/ 148 h 172"/>
                <a:gd name="T38" fmla="*/ 24 w 47"/>
                <a:gd name="T39" fmla="*/ 156 h 172"/>
                <a:gd name="T40" fmla="*/ 16 w 47"/>
                <a:gd name="T41" fmla="*/ 148 h 172"/>
                <a:gd name="T42" fmla="*/ 16 w 47"/>
                <a:gd name="T43" fmla="*/ 14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" h="172">
                  <a:moveTo>
                    <a:pt x="24" y="172"/>
                  </a:moveTo>
                  <a:cubicBezTo>
                    <a:pt x="37" y="172"/>
                    <a:pt x="47" y="161"/>
                    <a:pt x="47" y="148"/>
                  </a:cubicBezTo>
                  <a:cubicBezTo>
                    <a:pt x="47" y="148"/>
                    <a:pt x="47" y="147"/>
                    <a:pt x="47" y="14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3"/>
                    <a:pt x="43" y="0"/>
                    <a:pt x="3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7"/>
                    <a:pt x="0" y="147"/>
                    <a:pt x="0" y="148"/>
                  </a:cubicBezTo>
                  <a:cubicBezTo>
                    <a:pt x="0" y="161"/>
                    <a:pt x="11" y="172"/>
                    <a:pt x="24" y="172"/>
                  </a:cubicBezTo>
                  <a:close/>
                  <a:moveTo>
                    <a:pt x="16" y="148"/>
                  </a:moveTo>
                  <a:cubicBezTo>
                    <a:pt x="16" y="148"/>
                    <a:pt x="16" y="148"/>
                    <a:pt x="16" y="148"/>
                  </a:cubicBezTo>
                  <a:cubicBezTo>
                    <a:pt x="16" y="148"/>
                    <a:pt x="16" y="148"/>
                    <a:pt x="16" y="147"/>
                  </a:cubicBezTo>
                  <a:cubicBezTo>
                    <a:pt x="16" y="147"/>
                    <a:pt x="16" y="147"/>
                    <a:pt x="16" y="14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47"/>
                    <a:pt x="31" y="147"/>
                    <a:pt x="31" y="147"/>
                  </a:cubicBezTo>
                  <a:cubicBezTo>
                    <a:pt x="31" y="147"/>
                    <a:pt x="31" y="147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52"/>
                    <a:pt x="28" y="156"/>
                    <a:pt x="24" y="156"/>
                  </a:cubicBezTo>
                  <a:cubicBezTo>
                    <a:pt x="20" y="156"/>
                    <a:pt x="16" y="152"/>
                    <a:pt x="16" y="148"/>
                  </a:cubicBezTo>
                  <a:cubicBezTo>
                    <a:pt x="16" y="148"/>
                    <a:pt x="16" y="148"/>
                    <a:pt x="16" y="1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>
            <a:grpSpLocks noChangeAspect="1"/>
          </p:cNvGrpSpPr>
          <p:nvPr/>
        </p:nvGrpSpPr>
        <p:grpSpPr>
          <a:xfrm>
            <a:off x="7794984" y="3234482"/>
            <a:ext cx="477051" cy="332066"/>
            <a:chOff x="10046769" y="2529855"/>
            <a:chExt cx="835722" cy="581728"/>
          </a:xfrm>
          <a:solidFill>
            <a:schemeClr val="tx1"/>
          </a:solidFill>
        </p:grpSpPr>
        <p:sp>
          <p:nvSpPr>
            <p:cNvPr id="19" name="Freeform 142"/>
            <p:cNvSpPr>
              <a:spLocks noEditPoints="1"/>
            </p:cNvSpPr>
            <p:nvPr/>
          </p:nvSpPr>
          <p:spPr bwMode="auto">
            <a:xfrm>
              <a:off x="10046769" y="2529855"/>
              <a:ext cx="835722" cy="581728"/>
            </a:xfrm>
            <a:custGeom>
              <a:avLst/>
              <a:gdLst>
                <a:gd name="T0" fmla="*/ 222 w 256"/>
                <a:gd name="T1" fmla="*/ 72 h 177"/>
                <a:gd name="T2" fmla="*/ 223 w 256"/>
                <a:gd name="T3" fmla="*/ 61 h 177"/>
                <a:gd name="T4" fmla="*/ 162 w 256"/>
                <a:gd name="T5" fmla="*/ 0 h 177"/>
                <a:gd name="T6" fmla="*/ 115 w 256"/>
                <a:gd name="T7" fmla="*/ 22 h 177"/>
                <a:gd name="T8" fmla="*/ 90 w 256"/>
                <a:gd name="T9" fmla="*/ 16 h 177"/>
                <a:gd name="T10" fmla="*/ 37 w 256"/>
                <a:gd name="T11" fmla="*/ 60 h 177"/>
                <a:gd name="T12" fmla="*/ 0 w 256"/>
                <a:gd name="T13" fmla="*/ 116 h 177"/>
                <a:gd name="T14" fmla="*/ 61 w 256"/>
                <a:gd name="T15" fmla="*/ 177 h 177"/>
                <a:gd name="T16" fmla="*/ 201 w 256"/>
                <a:gd name="T17" fmla="*/ 177 h 177"/>
                <a:gd name="T18" fmla="*/ 256 w 256"/>
                <a:gd name="T19" fmla="*/ 122 h 177"/>
                <a:gd name="T20" fmla="*/ 222 w 256"/>
                <a:gd name="T21" fmla="*/ 72 h 177"/>
                <a:gd name="T22" fmla="*/ 201 w 256"/>
                <a:gd name="T23" fmla="*/ 161 h 177"/>
                <a:gd name="T24" fmla="*/ 61 w 256"/>
                <a:gd name="T25" fmla="*/ 161 h 177"/>
                <a:gd name="T26" fmla="*/ 16 w 256"/>
                <a:gd name="T27" fmla="*/ 116 h 177"/>
                <a:gd name="T28" fmla="*/ 52 w 256"/>
                <a:gd name="T29" fmla="*/ 72 h 177"/>
                <a:gd name="T30" fmla="*/ 51 w 256"/>
                <a:gd name="T31" fmla="*/ 71 h 177"/>
                <a:gd name="T32" fmla="*/ 90 w 256"/>
                <a:gd name="T33" fmla="*/ 32 h 177"/>
                <a:gd name="T34" fmla="*/ 120 w 256"/>
                <a:gd name="T35" fmla="*/ 46 h 177"/>
                <a:gd name="T36" fmla="*/ 162 w 256"/>
                <a:gd name="T37" fmla="*/ 16 h 177"/>
                <a:gd name="T38" fmla="*/ 207 w 256"/>
                <a:gd name="T39" fmla="*/ 61 h 177"/>
                <a:gd name="T40" fmla="*/ 201 w 256"/>
                <a:gd name="T41" fmla="*/ 83 h 177"/>
                <a:gd name="T42" fmla="*/ 240 w 256"/>
                <a:gd name="T43" fmla="*/ 122 h 177"/>
                <a:gd name="T44" fmla="*/ 201 w 256"/>
                <a:gd name="T45" fmla="*/ 16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6" h="177">
                  <a:moveTo>
                    <a:pt x="222" y="72"/>
                  </a:moveTo>
                  <a:cubicBezTo>
                    <a:pt x="223" y="68"/>
                    <a:pt x="223" y="64"/>
                    <a:pt x="223" y="61"/>
                  </a:cubicBezTo>
                  <a:cubicBezTo>
                    <a:pt x="223" y="27"/>
                    <a:pt x="196" y="0"/>
                    <a:pt x="162" y="0"/>
                  </a:cubicBezTo>
                  <a:cubicBezTo>
                    <a:pt x="144" y="0"/>
                    <a:pt x="126" y="8"/>
                    <a:pt x="115" y="22"/>
                  </a:cubicBezTo>
                  <a:cubicBezTo>
                    <a:pt x="107" y="18"/>
                    <a:pt x="99" y="16"/>
                    <a:pt x="90" y="16"/>
                  </a:cubicBezTo>
                  <a:cubicBezTo>
                    <a:pt x="64" y="16"/>
                    <a:pt x="42" y="35"/>
                    <a:pt x="37" y="60"/>
                  </a:cubicBezTo>
                  <a:cubicBezTo>
                    <a:pt x="15" y="69"/>
                    <a:pt x="0" y="91"/>
                    <a:pt x="0" y="116"/>
                  </a:cubicBezTo>
                  <a:cubicBezTo>
                    <a:pt x="0" y="149"/>
                    <a:pt x="27" y="177"/>
                    <a:pt x="61" y="177"/>
                  </a:cubicBezTo>
                  <a:cubicBezTo>
                    <a:pt x="201" y="177"/>
                    <a:pt x="201" y="177"/>
                    <a:pt x="201" y="177"/>
                  </a:cubicBezTo>
                  <a:cubicBezTo>
                    <a:pt x="231" y="177"/>
                    <a:pt x="256" y="152"/>
                    <a:pt x="256" y="122"/>
                  </a:cubicBezTo>
                  <a:cubicBezTo>
                    <a:pt x="256" y="99"/>
                    <a:pt x="242" y="80"/>
                    <a:pt x="222" y="72"/>
                  </a:cubicBezTo>
                  <a:close/>
                  <a:moveTo>
                    <a:pt x="201" y="161"/>
                  </a:moveTo>
                  <a:cubicBezTo>
                    <a:pt x="61" y="161"/>
                    <a:pt x="61" y="161"/>
                    <a:pt x="61" y="161"/>
                  </a:cubicBezTo>
                  <a:cubicBezTo>
                    <a:pt x="36" y="161"/>
                    <a:pt x="16" y="141"/>
                    <a:pt x="16" y="116"/>
                  </a:cubicBezTo>
                  <a:cubicBezTo>
                    <a:pt x="16" y="94"/>
                    <a:pt x="31" y="76"/>
                    <a:pt x="52" y="72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1" y="49"/>
                    <a:pt x="69" y="32"/>
                    <a:pt x="90" y="32"/>
                  </a:cubicBezTo>
                  <a:cubicBezTo>
                    <a:pt x="102" y="32"/>
                    <a:pt x="113" y="37"/>
                    <a:pt x="120" y="46"/>
                  </a:cubicBezTo>
                  <a:cubicBezTo>
                    <a:pt x="126" y="28"/>
                    <a:pt x="143" y="16"/>
                    <a:pt x="162" y="16"/>
                  </a:cubicBezTo>
                  <a:cubicBezTo>
                    <a:pt x="187" y="16"/>
                    <a:pt x="207" y="36"/>
                    <a:pt x="207" y="61"/>
                  </a:cubicBezTo>
                  <a:cubicBezTo>
                    <a:pt x="207" y="69"/>
                    <a:pt x="205" y="77"/>
                    <a:pt x="201" y="83"/>
                  </a:cubicBezTo>
                  <a:cubicBezTo>
                    <a:pt x="222" y="83"/>
                    <a:pt x="240" y="101"/>
                    <a:pt x="240" y="122"/>
                  </a:cubicBezTo>
                  <a:cubicBezTo>
                    <a:pt x="240" y="143"/>
                    <a:pt x="222" y="161"/>
                    <a:pt x="201" y="1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143"/>
            <p:cNvSpPr>
              <a:spLocks/>
            </p:cNvSpPr>
            <p:nvPr/>
          </p:nvSpPr>
          <p:spPr bwMode="auto">
            <a:xfrm>
              <a:off x="10127338" y="2796140"/>
              <a:ext cx="670490" cy="230780"/>
            </a:xfrm>
            <a:custGeom>
              <a:avLst/>
              <a:gdLst>
                <a:gd name="T0" fmla="*/ 176 w 205"/>
                <a:gd name="T1" fmla="*/ 12 h 70"/>
                <a:gd name="T2" fmla="*/ 176 w 205"/>
                <a:gd name="T3" fmla="*/ 12 h 70"/>
                <a:gd name="T4" fmla="*/ 171 w 205"/>
                <a:gd name="T5" fmla="*/ 17 h 70"/>
                <a:gd name="T6" fmla="*/ 176 w 205"/>
                <a:gd name="T7" fmla="*/ 23 h 70"/>
                <a:gd name="T8" fmla="*/ 194 w 205"/>
                <a:gd name="T9" fmla="*/ 41 h 70"/>
                <a:gd name="T10" fmla="*/ 176 w 205"/>
                <a:gd name="T11" fmla="*/ 59 h 70"/>
                <a:gd name="T12" fmla="*/ 36 w 205"/>
                <a:gd name="T13" fmla="*/ 59 h 70"/>
                <a:gd name="T14" fmla="*/ 11 w 205"/>
                <a:gd name="T15" fmla="*/ 35 h 70"/>
                <a:gd name="T16" fmla="*/ 31 w 205"/>
                <a:gd name="T17" fmla="*/ 11 h 70"/>
                <a:gd name="T18" fmla="*/ 35 w 205"/>
                <a:gd name="T19" fmla="*/ 4 h 70"/>
                <a:gd name="T20" fmla="*/ 28 w 205"/>
                <a:gd name="T21" fmla="*/ 0 h 70"/>
                <a:gd name="T22" fmla="*/ 0 w 205"/>
                <a:gd name="T23" fmla="*/ 35 h 70"/>
                <a:gd name="T24" fmla="*/ 36 w 205"/>
                <a:gd name="T25" fmla="*/ 70 h 70"/>
                <a:gd name="T26" fmla="*/ 176 w 205"/>
                <a:gd name="T27" fmla="*/ 70 h 70"/>
                <a:gd name="T28" fmla="*/ 205 w 205"/>
                <a:gd name="T29" fmla="*/ 41 h 70"/>
                <a:gd name="T30" fmla="*/ 176 w 205"/>
                <a:gd name="T31" fmla="*/ 1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5" h="70">
                  <a:moveTo>
                    <a:pt x="176" y="12"/>
                  </a:moveTo>
                  <a:cubicBezTo>
                    <a:pt x="176" y="12"/>
                    <a:pt x="176" y="12"/>
                    <a:pt x="176" y="12"/>
                  </a:cubicBezTo>
                  <a:cubicBezTo>
                    <a:pt x="173" y="12"/>
                    <a:pt x="171" y="14"/>
                    <a:pt x="171" y="17"/>
                  </a:cubicBezTo>
                  <a:cubicBezTo>
                    <a:pt x="171" y="20"/>
                    <a:pt x="173" y="23"/>
                    <a:pt x="176" y="23"/>
                  </a:cubicBezTo>
                  <a:cubicBezTo>
                    <a:pt x="186" y="23"/>
                    <a:pt x="194" y="31"/>
                    <a:pt x="194" y="41"/>
                  </a:cubicBezTo>
                  <a:cubicBezTo>
                    <a:pt x="194" y="51"/>
                    <a:pt x="186" y="59"/>
                    <a:pt x="17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22" y="59"/>
                    <a:pt x="11" y="48"/>
                    <a:pt x="11" y="35"/>
                  </a:cubicBezTo>
                  <a:cubicBezTo>
                    <a:pt x="11" y="23"/>
                    <a:pt x="19" y="13"/>
                    <a:pt x="31" y="11"/>
                  </a:cubicBezTo>
                  <a:cubicBezTo>
                    <a:pt x="34" y="10"/>
                    <a:pt x="35" y="7"/>
                    <a:pt x="35" y="4"/>
                  </a:cubicBezTo>
                  <a:cubicBezTo>
                    <a:pt x="34" y="1"/>
                    <a:pt x="31" y="0"/>
                    <a:pt x="28" y="0"/>
                  </a:cubicBezTo>
                  <a:cubicBezTo>
                    <a:pt x="12" y="4"/>
                    <a:pt x="0" y="18"/>
                    <a:pt x="0" y="35"/>
                  </a:cubicBezTo>
                  <a:cubicBezTo>
                    <a:pt x="0" y="54"/>
                    <a:pt x="16" y="70"/>
                    <a:pt x="36" y="70"/>
                  </a:cubicBezTo>
                  <a:cubicBezTo>
                    <a:pt x="176" y="70"/>
                    <a:pt x="176" y="70"/>
                    <a:pt x="176" y="70"/>
                  </a:cubicBezTo>
                  <a:cubicBezTo>
                    <a:pt x="192" y="70"/>
                    <a:pt x="205" y="57"/>
                    <a:pt x="205" y="41"/>
                  </a:cubicBezTo>
                  <a:cubicBezTo>
                    <a:pt x="205" y="25"/>
                    <a:pt x="192" y="12"/>
                    <a:pt x="17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144"/>
            <p:cNvSpPr>
              <a:spLocks/>
            </p:cNvSpPr>
            <p:nvPr/>
          </p:nvSpPr>
          <p:spPr bwMode="auto">
            <a:xfrm>
              <a:off x="10464630" y="2613155"/>
              <a:ext cx="228049" cy="182985"/>
            </a:xfrm>
            <a:custGeom>
              <a:avLst/>
              <a:gdLst>
                <a:gd name="T0" fmla="*/ 4 w 70"/>
                <a:gd name="T1" fmla="*/ 31 h 56"/>
                <a:gd name="T2" fmla="*/ 11 w 70"/>
                <a:gd name="T3" fmla="*/ 27 h 56"/>
                <a:gd name="T4" fmla="*/ 34 w 70"/>
                <a:gd name="T5" fmla="*/ 11 h 56"/>
                <a:gd name="T6" fmla="*/ 59 w 70"/>
                <a:gd name="T7" fmla="*/ 36 h 56"/>
                <a:gd name="T8" fmla="*/ 55 w 70"/>
                <a:gd name="T9" fmla="*/ 48 h 56"/>
                <a:gd name="T10" fmla="*/ 57 w 70"/>
                <a:gd name="T11" fmla="*/ 55 h 56"/>
                <a:gd name="T12" fmla="*/ 60 w 70"/>
                <a:gd name="T13" fmla="*/ 56 h 56"/>
                <a:gd name="T14" fmla="*/ 65 w 70"/>
                <a:gd name="T15" fmla="*/ 53 h 56"/>
                <a:gd name="T16" fmla="*/ 70 w 70"/>
                <a:gd name="T17" fmla="*/ 36 h 56"/>
                <a:gd name="T18" fmla="*/ 34 w 70"/>
                <a:gd name="T19" fmla="*/ 0 h 56"/>
                <a:gd name="T20" fmla="*/ 1 w 70"/>
                <a:gd name="T21" fmla="*/ 24 h 56"/>
                <a:gd name="T22" fmla="*/ 4 w 70"/>
                <a:gd name="T23" fmla="*/ 3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56">
                  <a:moveTo>
                    <a:pt x="4" y="31"/>
                  </a:moveTo>
                  <a:cubicBezTo>
                    <a:pt x="7" y="32"/>
                    <a:pt x="10" y="30"/>
                    <a:pt x="11" y="27"/>
                  </a:cubicBezTo>
                  <a:cubicBezTo>
                    <a:pt x="14" y="18"/>
                    <a:pt x="24" y="11"/>
                    <a:pt x="34" y="11"/>
                  </a:cubicBezTo>
                  <a:cubicBezTo>
                    <a:pt x="48" y="11"/>
                    <a:pt x="59" y="22"/>
                    <a:pt x="59" y="36"/>
                  </a:cubicBezTo>
                  <a:cubicBezTo>
                    <a:pt x="59" y="40"/>
                    <a:pt x="58" y="44"/>
                    <a:pt x="55" y="48"/>
                  </a:cubicBezTo>
                  <a:cubicBezTo>
                    <a:pt x="54" y="50"/>
                    <a:pt x="55" y="54"/>
                    <a:pt x="57" y="55"/>
                  </a:cubicBezTo>
                  <a:cubicBezTo>
                    <a:pt x="58" y="56"/>
                    <a:pt x="59" y="56"/>
                    <a:pt x="60" y="56"/>
                  </a:cubicBezTo>
                  <a:cubicBezTo>
                    <a:pt x="62" y="56"/>
                    <a:pt x="64" y="55"/>
                    <a:pt x="65" y="53"/>
                  </a:cubicBezTo>
                  <a:cubicBezTo>
                    <a:pt x="68" y="48"/>
                    <a:pt x="70" y="42"/>
                    <a:pt x="70" y="36"/>
                  </a:cubicBezTo>
                  <a:cubicBezTo>
                    <a:pt x="70" y="16"/>
                    <a:pt x="54" y="0"/>
                    <a:pt x="34" y="0"/>
                  </a:cubicBezTo>
                  <a:cubicBezTo>
                    <a:pt x="19" y="0"/>
                    <a:pt x="6" y="10"/>
                    <a:pt x="1" y="24"/>
                  </a:cubicBezTo>
                  <a:cubicBezTo>
                    <a:pt x="0" y="27"/>
                    <a:pt x="1" y="30"/>
                    <a:pt x="4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145"/>
            <p:cNvSpPr>
              <a:spLocks/>
            </p:cNvSpPr>
            <p:nvPr/>
          </p:nvSpPr>
          <p:spPr bwMode="auto">
            <a:xfrm>
              <a:off x="10246141" y="2667777"/>
              <a:ext cx="172060" cy="111976"/>
            </a:xfrm>
            <a:custGeom>
              <a:avLst/>
              <a:gdLst>
                <a:gd name="T0" fmla="*/ 5 w 53"/>
                <a:gd name="T1" fmla="*/ 34 h 34"/>
                <a:gd name="T2" fmla="*/ 6 w 53"/>
                <a:gd name="T3" fmla="*/ 34 h 34"/>
                <a:gd name="T4" fmla="*/ 11 w 53"/>
                <a:gd name="T5" fmla="*/ 28 h 34"/>
                <a:gd name="T6" fmla="*/ 29 w 53"/>
                <a:gd name="T7" fmla="*/ 10 h 34"/>
                <a:gd name="T8" fmla="*/ 43 w 53"/>
                <a:gd name="T9" fmla="*/ 17 h 34"/>
                <a:gd name="T10" fmla="*/ 51 w 53"/>
                <a:gd name="T11" fmla="*/ 18 h 34"/>
                <a:gd name="T12" fmla="*/ 51 w 53"/>
                <a:gd name="T13" fmla="*/ 10 h 34"/>
                <a:gd name="T14" fmla="*/ 29 w 53"/>
                <a:gd name="T15" fmla="*/ 0 h 34"/>
                <a:gd name="T16" fmla="*/ 0 w 53"/>
                <a:gd name="T17" fmla="*/ 28 h 34"/>
                <a:gd name="T18" fmla="*/ 5 w 53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34">
                  <a:moveTo>
                    <a:pt x="5" y="34"/>
                  </a:moveTo>
                  <a:cubicBezTo>
                    <a:pt x="5" y="34"/>
                    <a:pt x="5" y="34"/>
                    <a:pt x="6" y="34"/>
                  </a:cubicBezTo>
                  <a:cubicBezTo>
                    <a:pt x="8" y="34"/>
                    <a:pt x="11" y="31"/>
                    <a:pt x="11" y="28"/>
                  </a:cubicBezTo>
                  <a:cubicBezTo>
                    <a:pt x="11" y="19"/>
                    <a:pt x="19" y="10"/>
                    <a:pt x="29" y="10"/>
                  </a:cubicBezTo>
                  <a:cubicBezTo>
                    <a:pt x="35" y="10"/>
                    <a:pt x="40" y="13"/>
                    <a:pt x="43" y="17"/>
                  </a:cubicBezTo>
                  <a:cubicBezTo>
                    <a:pt x="45" y="19"/>
                    <a:pt x="48" y="19"/>
                    <a:pt x="51" y="18"/>
                  </a:cubicBezTo>
                  <a:cubicBezTo>
                    <a:pt x="53" y="16"/>
                    <a:pt x="53" y="12"/>
                    <a:pt x="51" y="10"/>
                  </a:cubicBezTo>
                  <a:cubicBezTo>
                    <a:pt x="46" y="4"/>
                    <a:pt x="38" y="0"/>
                    <a:pt x="29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31"/>
                    <a:pt x="2" y="34"/>
                    <a:pt x="5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726085" y="4652831"/>
            <a:ext cx="2224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385510" y="3040472"/>
            <a:ext cx="3339229" cy="588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454960" y="4102627"/>
            <a:ext cx="3339229" cy="588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778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8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/>
      <p:bldP spid="23" grpId="0"/>
      <p:bldP spid="24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81955" y="143696"/>
            <a:ext cx="4159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32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949113" y="2727789"/>
            <a:ext cx="10080000" cy="0"/>
          </a:xfrm>
          <a:prstGeom prst="line">
            <a:avLst/>
          </a:prstGeom>
          <a:ln w="22225">
            <a:solidFill>
              <a:srgbClr val="E5A9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1391655" y="2567395"/>
            <a:ext cx="1945202" cy="3282792"/>
            <a:chOff x="1391655" y="2567395"/>
            <a:chExt cx="1945202" cy="3282792"/>
          </a:xfrm>
        </p:grpSpPr>
        <p:sp>
          <p:nvSpPr>
            <p:cNvPr id="25" name="椭圆 24"/>
            <p:cNvSpPr>
              <a:spLocks noChangeAspect="1"/>
            </p:cNvSpPr>
            <p:nvPr/>
          </p:nvSpPr>
          <p:spPr>
            <a:xfrm>
              <a:off x="2182005" y="2567395"/>
              <a:ext cx="299189" cy="299189"/>
            </a:xfrm>
            <a:prstGeom prst="ellipse">
              <a:avLst/>
            </a:prstGeom>
            <a:solidFill>
              <a:srgbClr val="E5A950"/>
            </a:solidFill>
            <a:ln>
              <a:solidFill>
                <a:srgbClr val="FAC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1391655" y="3065078"/>
              <a:ext cx="1945202" cy="2785109"/>
              <a:chOff x="1391655" y="3065078"/>
              <a:chExt cx="1945202" cy="2785109"/>
            </a:xfrm>
          </p:grpSpPr>
          <p:sp>
            <p:nvSpPr>
              <p:cNvPr id="29" name="任意多边形 28"/>
              <p:cNvSpPr/>
              <p:nvPr/>
            </p:nvSpPr>
            <p:spPr>
              <a:xfrm>
                <a:off x="1391656" y="3065078"/>
                <a:ext cx="1945201" cy="597154"/>
              </a:xfrm>
              <a:custGeom>
                <a:avLst/>
                <a:gdLst>
                  <a:gd name="connsiteX0" fmla="*/ 1179685 w 2440166"/>
                  <a:gd name="connsiteY0" fmla="*/ 0 h 882496"/>
                  <a:gd name="connsiteX1" fmla="*/ 1301815 w 2440166"/>
                  <a:gd name="connsiteY1" fmla="*/ 212510 h 882496"/>
                  <a:gd name="connsiteX2" fmla="*/ 2328499 w 2440166"/>
                  <a:gd name="connsiteY2" fmla="*/ 212510 h 882496"/>
                  <a:gd name="connsiteX3" fmla="*/ 2440166 w 2440166"/>
                  <a:gd name="connsiteY3" fmla="*/ 324177 h 882496"/>
                  <a:gd name="connsiteX4" fmla="*/ 2440166 w 2440166"/>
                  <a:gd name="connsiteY4" fmla="*/ 770829 h 882496"/>
                  <a:gd name="connsiteX5" fmla="*/ 2328499 w 2440166"/>
                  <a:gd name="connsiteY5" fmla="*/ 882496 h 882496"/>
                  <a:gd name="connsiteX6" fmla="*/ 111667 w 2440166"/>
                  <a:gd name="connsiteY6" fmla="*/ 882496 h 882496"/>
                  <a:gd name="connsiteX7" fmla="*/ 0 w 2440166"/>
                  <a:gd name="connsiteY7" fmla="*/ 770829 h 882496"/>
                  <a:gd name="connsiteX8" fmla="*/ 0 w 2440166"/>
                  <a:gd name="connsiteY8" fmla="*/ 324177 h 882496"/>
                  <a:gd name="connsiteX9" fmla="*/ 111667 w 2440166"/>
                  <a:gd name="connsiteY9" fmla="*/ 212510 h 882496"/>
                  <a:gd name="connsiteX10" fmla="*/ 1056992 w 2440166"/>
                  <a:gd name="connsiteY10" fmla="*/ 212510 h 882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0166" h="882496">
                    <a:moveTo>
                      <a:pt x="1179685" y="0"/>
                    </a:moveTo>
                    <a:lnTo>
                      <a:pt x="1301815" y="212510"/>
                    </a:lnTo>
                    <a:lnTo>
                      <a:pt x="2328499" y="212510"/>
                    </a:lnTo>
                    <a:cubicBezTo>
                      <a:pt x="2390171" y="212510"/>
                      <a:pt x="2440166" y="262505"/>
                      <a:pt x="2440166" y="324177"/>
                    </a:cubicBezTo>
                    <a:lnTo>
                      <a:pt x="2440166" y="770829"/>
                    </a:lnTo>
                    <a:cubicBezTo>
                      <a:pt x="2440166" y="832501"/>
                      <a:pt x="2390171" y="882496"/>
                      <a:pt x="2328499" y="882496"/>
                    </a:cubicBezTo>
                    <a:lnTo>
                      <a:pt x="111667" y="882496"/>
                    </a:lnTo>
                    <a:cubicBezTo>
                      <a:pt x="49995" y="882496"/>
                      <a:pt x="0" y="832501"/>
                      <a:pt x="0" y="770829"/>
                    </a:cubicBezTo>
                    <a:lnTo>
                      <a:pt x="0" y="324177"/>
                    </a:lnTo>
                    <a:cubicBezTo>
                      <a:pt x="0" y="262505"/>
                      <a:pt x="49995" y="212510"/>
                      <a:pt x="111667" y="212510"/>
                    </a:cubicBezTo>
                    <a:lnTo>
                      <a:pt x="1056992" y="212510"/>
                    </a:lnTo>
                    <a:close/>
                  </a:path>
                </a:pathLst>
              </a:custGeom>
              <a:solidFill>
                <a:srgbClr val="E5A9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>
                <a:off x="1391655" y="3725541"/>
                <a:ext cx="1945201" cy="2124646"/>
              </a:xfrm>
              <a:custGeom>
                <a:avLst/>
                <a:gdLst>
                  <a:gd name="connsiteX0" fmla="*/ 97085 w 1945201"/>
                  <a:gd name="connsiteY0" fmla="*/ 0 h 2124646"/>
                  <a:gd name="connsiteX1" fmla="*/ 1848116 w 1945201"/>
                  <a:gd name="connsiteY1" fmla="*/ 0 h 2124646"/>
                  <a:gd name="connsiteX2" fmla="*/ 1945201 w 1945201"/>
                  <a:gd name="connsiteY2" fmla="*/ 97085 h 2124646"/>
                  <a:gd name="connsiteX3" fmla="*/ 1945201 w 1945201"/>
                  <a:gd name="connsiteY3" fmla="*/ 422164 h 2124646"/>
                  <a:gd name="connsiteX4" fmla="*/ 1945201 w 1945201"/>
                  <a:gd name="connsiteY4" fmla="*/ 485412 h 2124646"/>
                  <a:gd name="connsiteX5" fmla="*/ 1945201 w 1945201"/>
                  <a:gd name="connsiteY5" fmla="*/ 1570047 h 2124646"/>
                  <a:gd name="connsiteX6" fmla="*/ 1940549 w 1945201"/>
                  <a:gd name="connsiteY6" fmla="*/ 1616193 h 2124646"/>
                  <a:gd name="connsiteX7" fmla="*/ 1945201 w 1945201"/>
                  <a:gd name="connsiteY7" fmla="*/ 1639234 h 2124646"/>
                  <a:gd name="connsiteX8" fmla="*/ 1945201 w 1945201"/>
                  <a:gd name="connsiteY8" fmla="*/ 2027561 h 2124646"/>
                  <a:gd name="connsiteX9" fmla="*/ 1848116 w 1945201"/>
                  <a:gd name="connsiteY9" fmla="*/ 2124646 h 2124646"/>
                  <a:gd name="connsiteX10" fmla="*/ 97085 w 1945201"/>
                  <a:gd name="connsiteY10" fmla="*/ 2124646 h 2124646"/>
                  <a:gd name="connsiteX11" fmla="*/ 0 w 1945201"/>
                  <a:gd name="connsiteY11" fmla="*/ 2027561 h 2124646"/>
                  <a:gd name="connsiteX12" fmla="*/ 0 w 1945201"/>
                  <a:gd name="connsiteY12" fmla="*/ 1639234 h 2124646"/>
                  <a:gd name="connsiteX13" fmla="*/ 4652 w 1945201"/>
                  <a:gd name="connsiteY13" fmla="*/ 1616193 h 2124646"/>
                  <a:gd name="connsiteX14" fmla="*/ 0 w 1945201"/>
                  <a:gd name="connsiteY14" fmla="*/ 1570047 h 2124646"/>
                  <a:gd name="connsiteX15" fmla="*/ 0 w 1945201"/>
                  <a:gd name="connsiteY15" fmla="*/ 485412 h 2124646"/>
                  <a:gd name="connsiteX16" fmla="*/ 0 w 1945201"/>
                  <a:gd name="connsiteY16" fmla="*/ 422164 h 2124646"/>
                  <a:gd name="connsiteX17" fmla="*/ 0 w 1945201"/>
                  <a:gd name="connsiteY17" fmla="*/ 97085 h 2124646"/>
                  <a:gd name="connsiteX18" fmla="*/ 97085 w 1945201"/>
                  <a:gd name="connsiteY18" fmla="*/ 0 h 2124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45201" h="2124646">
                    <a:moveTo>
                      <a:pt x="97085" y="0"/>
                    </a:moveTo>
                    <a:lnTo>
                      <a:pt x="1848116" y="0"/>
                    </a:lnTo>
                    <a:cubicBezTo>
                      <a:pt x="1901735" y="0"/>
                      <a:pt x="1945201" y="43466"/>
                      <a:pt x="1945201" y="97085"/>
                    </a:cubicBezTo>
                    <a:lnTo>
                      <a:pt x="1945201" y="422164"/>
                    </a:lnTo>
                    <a:lnTo>
                      <a:pt x="1945201" y="485412"/>
                    </a:lnTo>
                    <a:lnTo>
                      <a:pt x="1945201" y="1570047"/>
                    </a:lnTo>
                    <a:lnTo>
                      <a:pt x="1940549" y="1616193"/>
                    </a:lnTo>
                    <a:lnTo>
                      <a:pt x="1945201" y="1639234"/>
                    </a:lnTo>
                    <a:lnTo>
                      <a:pt x="1945201" y="2027561"/>
                    </a:lnTo>
                    <a:cubicBezTo>
                      <a:pt x="1945201" y="2081180"/>
                      <a:pt x="1901735" y="2124646"/>
                      <a:pt x="1848116" y="2124646"/>
                    </a:cubicBezTo>
                    <a:lnTo>
                      <a:pt x="97085" y="2124646"/>
                    </a:lnTo>
                    <a:cubicBezTo>
                      <a:pt x="43466" y="2124646"/>
                      <a:pt x="0" y="2081180"/>
                      <a:pt x="0" y="2027561"/>
                    </a:cubicBezTo>
                    <a:lnTo>
                      <a:pt x="0" y="1639234"/>
                    </a:lnTo>
                    <a:lnTo>
                      <a:pt x="4652" y="1616193"/>
                    </a:lnTo>
                    <a:lnTo>
                      <a:pt x="0" y="1570047"/>
                    </a:lnTo>
                    <a:lnTo>
                      <a:pt x="0" y="485412"/>
                    </a:lnTo>
                    <a:lnTo>
                      <a:pt x="0" y="422164"/>
                    </a:lnTo>
                    <a:lnTo>
                      <a:pt x="0" y="97085"/>
                    </a:lnTo>
                    <a:cubicBezTo>
                      <a:pt x="0" y="43466"/>
                      <a:pt x="43466" y="0"/>
                      <a:pt x="97085" y="0"/>
                    </a:cubicBezTo>
                    <a:close/>
                  </a:path>
                </a:pathLst>
              </a:custGeom>
              <a:solidFill>
                <a:srgbClr val="E5A9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3830053" y="2567395"/>
            <a:ext cx="1945202" cy="3282792"/>
            <a:chOff x="3830053" y="2567395"/>
            <a:chExt cx="1945202" cy="3282792"/>
          </a:xfrm>
        </p:grpSpPr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4612159" y="2567395"/>
              <a:ext cx="299189" cy="29918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3830053" y="3065078"/>
              <a:ext cx="1945202" cy="2785109"/>
              <a:chOff x="3830053" y="3065078"/>
              <a:chExt cx="1945202" cy="2785109"/>
            </a:xfrm>
          </p:grpSpPr>
          <p:sp>
            <p:nvSpPr>
              <p:cNvPr id="31" name="任意多边形 30"/>
              <p:cNvSpPr/>
              <p:nvPr/>
            </p:nvSpPr>
            <p:spPr>
              <a:xfrm>
                <a:off x="3830054" y="3065078"/>
                <a:ext cx="1945201" cy="597154"/>
              </a:xfrm>
              <a:custGeom>
                <a:avLst/>
                <a:gdLst>
                  <a:gd name="connsiteX0" fmla="*/ 1179685 w 2440166"/>
                  <a:gd name="connsiteY0" fmla="*/ 0 h 882496"/>
                  <a:gd name="connsiteX1" fmla="*/ 1301815 w 2440166"/>
                  <a:gd name="connsiteY1" fmla="*/ 212510 h 882496"/>
                  <a:gd name="connsiteX2" fmla="*/ 2328499 w 2440166"/>
                  <a:gd name="connsiteY2" fmla="*/ 212510 h 882496"/>
                  <a:gd name="connsiteX3" fmla="*/ 2440166 w 2440166"/>
                  <a:gd name="connsiteY3" fmla="*/ 324177 h 882496"/>
                  <a:gd name="connsiteX4" fmla="*/ 2440166 w 2440166"/>
                  <a:gd name="connsiteY4" fmla="*/ 770829 h 882496"/>
                  <a:gd name="connsiteX5" fmla="*/ 2328499 w 2440166"/>
                  <a:gd name="connsiteY5" fmla="*/ 882496 h 882496"/>
                  <a:gd name="connsiteX6" fmla="*/ 111667 w 2440166"/>
                  <a:gd name="connsiteY6" fmla="*/ 882496 h 882496"/>
                  <a:gd name="connsiteX7" fmla="*/ 0 w 2440166"/>
                  <a:gd name="connsiteY7" fmla="*/ 770829 h 882496"/>
                  <a:gd name="connsiteX8" fmla="*/ 0 w 2440166"/>
                  <a:gd name="connsiteY8" fmla="*/ 324177 h 882496"/>
                  <a:gd name="connsiteX9" fmla="*/ 111667 w 2440166"/>
                  <a:gd name="connsiteY9" fmla="*/ 212510 h 882496"/>
                  <a:gd name="connsiteX10" fmla="*/ 1056992 w 2440166"/>
                  <a:gd name="connsiteY10" fmla="*/ 212510 h 882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0166" h="882496">
                    <a:moveTo>
                      <a:pt x="1179685" y="0"/>
                    </a:moveTo>
                    <a:lnTo>
                      <a:pt x="1301815" y="212510"/>
                    </a:lnTo>
                    <a:lnTo>
                      <a:pt x="2328499" y="212510"/>
                    </a:lnTo>
                    <a:cubicBezTo>
                      <a:pt x="2390171" y="212510"/>
                      <a:pt x="2440166" y="262505"/>
                      <a:pt x="2440166" y="324177"/>
                    </a:cubicBezTo>
                    <a:lnTo>
                      <a:pt x="2440166" y="770829"/>
                    </a:lnTo>
                    <a:cubicBezTo>
                      <a:pt x="2440166" y="832501"/>
                      <a:pt x="2390171" y="882496"/>
                      <a:pt x="2328499" y="882496"/>
                    </a:cubicBezTo>
                    <a:lnTo>
                      <a:pt x="111667" y="882496"/>
                    </a:lnTo>
                    <a:cubicBezTo>
                      <a:pt x="49995" y="882496"/>
                      <a:pt x="0" y="832501"/>
                      <a:pt x="0" y="770829"/>
                    </a:cubicBezTo>
                    <a:lnTo>
                      <a:pt x="0" y="324177"/>
                    </a:lnTo>
                    <a:cubicBezTo>
                      <a:pt x="0" y="262505"/>
                      <a:pt x="49995" y="212510"/>
                      <a:pt x="111667" y="212510"/>
                    </a:cubicBezTo>
                    <a:lnTo>
                      <a:pt x="1056992" y="21251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>
                <a:off x="3830053" y="3725541"/>
                <a:ext cx="1945201" cy="2124646"/>
              </a:xfrm>
              <a:custGeom>
                <a:avLst/>
                <a:gdLst>
                  <a:gd name="connsiteX0" fmla="*/ 97085 w 1945201"/>
                  <a:gd name="connsiteY0" fmla="*/ 0 h 2124646"/>
                  <a:gd name="connsiteX1" fmla="*/ 1848116 w 1945201"/>
                  <a:gd name="connsiteY1" fmla="*/ 0 h 2124646"/>
                  <a:gd name="connsiteX2" fmla="*/ 1945201 w 1945201"/>
                  <a:gd name="connsiteY2" fmla="*/ 97085 h 2124646"/>
                  <a:gd name="connsiteX3" fmla="*/ 1945201 w 1945201"/>
                  <a:gd name="connsiteY3" fmla="*/ 422164 h 2124646"/>
                  <a:gd name="connsiteX4" fmla="*/ 1945201 w 1945201"/>
                  <a:gd name="connsiteY4" fmla="*/ 485412 h 2124646"/>
                  <a:gd name="connsiteX5" fmla="*/ 1945201 w 1945201"/>
                  <a:gd name="connsiteY5" fmla="*/ 1570047 h 2124646"/>
                  <a:gd name="connsiteX6" fmla="*/ 1940549 w 1945201"/>
                  <a:gd name="connsiteY6" fmla="*/ 1616193 h 2124646"/>
                  <a:gd name="connsiteX7" fmla="*/ 1945201 w 1945201"/>
                  <a:gd name="connsiteY7" fmla="*/ 1639234 h 2124646"/>
                  <a:gd name="connsiteX8" fmla="*/ 1945201 w 1945201"/>
                  <a:gd name="connsiteY8" fmla="*/ 2027561 h 2124646"/>
                  <a:gd name="connsiteX9" fmla="*/ 1848116 w 1945201"/>
                  <a:gd name="connsiteY9" fmla="*/ 2124646 h 2124646"/>
                  <a:gd name="connsiteX10" fmla="*/ 97085 w 1945201"/>
                  <a:gd name="connsiteY10" fmla="*/ 2124646 h 2124646"/>
                  <a:gd name="connsiteX11" fmla="*/ 0 w 1945201"/>
                  <a:gd name="connsiteY11" fmla="*/ 2027561 h 2124646"/>
                  <a:gd name="connsiteX12" fmla="*/ 0 w 1945201"/>
                  <a:gd name="connsiteY12" fmla="*/ 1639234 h 2124646"/>
                  <a:gd name="connsiteX13" fmla="*/ 4652 w 1945201"/>
                  <a:gd name="connsiteY13" fmla="*/ 1616193 h 2124646"/>
                  <a:gd name="connsiteX14" fmla="*/ 0 w 1945201"/>
                  <a:gd name="connsiteY14" fmla="*/ 1570047 h 2124646"/>
                  <a:gd name="connsiteX15" fmla="*/ 0 w 1945201"/>
                  <a:gd name="connsiteY15" fmla="*/ 485412 h 2124646"/>
                  <a:gd name="connsiteX16" fmla="*/ 0 w 1945201"/>
                  <a:gd name="connsiteY16" fmla="*/ 422164 h 2124646"/>
                  <a:gd name="connsiteX17" fmla="*/ 0 w 1945201"/>
                  <a:gd name="connsiteY17" fmla="*/ 97085 h 2124646"/>
                  <a:gd name="connsiteX18" fmla="*/ 97085 w 1945201"/>
                  <a:gd name="connsiteY18" fmla="*/ 0 h 2124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45201" h="2124646">
                    <a:moveTo>
                      <a:pt x="97085" y="0"/>
                    </a:moveTo>
                    <a:lnTo>
                      <a:pt x="1848116" y="0"/>
                    </a:lnTo>
                    <a:cubicBezTo>
                      <a:pt x="1901735" y="0"/>
                      <a:pt x="1945201" y="43466"/>
                      <a:pt x="1945201" y="97085"/>
                    </a:cubicBezTo>
                    <a:lnTo>
                      <a:pt x="1945201" y="422164"/>
                    </a:lnTo>
                    <a:lnTo>
                      <a:pt x="1945201" y="485412"/>
                    </a:lnTo>
                    <a:lnTo>
                      <a:pt x="1945201" y="1570047"/>
                    </a:lnTo>
                    <a:lnTo>
                      <a:pt x="1940549" y="1616193"/>
                    </a:lnTo>
                    <a:lnTo>
                      <a:pt x="1945201" y="1639234"/>
                    </a:lnTo>
                    <a:lnTo>
                      <a:pt x="1945201" y="2027561"/>
                    </a:lnTo>
                    <a:cubicBezTo>
                      <a:pt x="1945201" y="2081180"/>
                      <a:pt x="1901735" y="2124646"/>
                      <a:pt x="1848116" y="2124646"/>
                    </a:cubicBezTo>
                    <a:lnTo>
                      <a:pt x="97085" y="2124646"/>
                    </a:lnTo>
                    <a:cubicBezTo>
                      <a:pt x="43466" y="2124646"/>
                      <a:pt x="0" y="2081180"/>
                      <a:pt x="0" y="2027561"/>
                    </a:cubicBezTo>
                    <a:lnTo>
                      <a:pt x="0" y="1639234"/>
                    </a:lnTo>
                    <a:lnTo>
                      <a:pt x="4652" y="1616193"/>
                    </a:lnTo>
                    <a:lnTo>
                      <a:pt x="0" y="1570047"/>
                    </a:lnTo>
                    <a:lnTo>
                      <a:pt x="0" y="485412"/>
                    </a:lnTo>
                    <a:lnTo>
                      <a:pt x="0" y="422164"/>
                    </a:lnTo>
                    <a:lnTo>
                      <a:pt x="0" y="97085"/>
                    </a:lnTo>
                    <a:cubicBezTo>
                      <a:pt x="0" y="43466"/>
                      <a:pt x="43466" y="0"/>
                      <a:pt x="97085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6268451" y="2567395"/>
            <a:ext cx="1945202" cy="3282792"/>
            <a:chOff x="6268451" y="2567395"/>
            <a:chExt cx="1945202" cy="3282792"/>
          </a:xfrm>
        </p:grpSpPr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7042318" y="2567395"/>
              <a:ext cx="299189" cy="299189"/>
            </a:xfrm>
            <a:prstGeom prst="ellipse">
              <a:avLst/>
            </a:prstGeom>
            <a:solidFill>
              <a:srgbClr val="E5A950"/>
            </a:solidFill>
            <a:ln>
              <a:solidFill>
                <a:srgbClr val="FAC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6268451" y="3065078"/>
              <a:ext cx="1945202" cy="2785109"/>
              <a:chOff x="6268451" y="3065078"/>
              <a:chExt cx="1945202" cy="2785109"/>
            </a:xfrm>
          </p:grpSpPr>
          <p:sp>
            <p:nvSpPr>
              <p:cNvPr id="33" name="任意多边形 32"/>
              <p:cNvSpPr/>
              <p:nvPr/>
            </p:nvSpPr>
            <p:spPr>
              <a:xfrm>
                <a:off x="6268452" y="3065078"/>
                <a:ext cx="1945201" cy="597154"/>
              </a:xfrm>
              <a:custGeom>
                <a:avLst/>
                <a:gdLst>
                  <a:gd name="connsiteX0" fmla="*/ 1179685 w 2440166"/>
                  <a:gd name="connsiteY0" fmla="*/ 0 h 882496"/>
                  <a:gd name="connsiteX1" fmla="*/ 1301815 w 2440166"/>
                  <a:gd name="connsiteY1" fmla="*/ 212510 h 882496"/>
                  <a:gd name="connsiteX2" fmla="*/ 2328499 w 2440166"/>
                  <a:gd name="connsiteY2" fmla="*/ 212510 h 882496"/>
                  <a:gd name="connsiteX3" fmla="*/ 2440166 w 2440166"/>
                  <a:gd name="connsiteY3" fmla="*/ 324177 h 882496"/>
                  <a:gd name="connsiteX4" fmla="*/ 2440166 w 2440166"/>
                  <a:gd name="connsiteY4" fmla="*/ 770829 h 882496"/>
                  <a:gd name="connsiteX5" fmla="*/ 2328499 w 2440166"/>
                  <a:gd name="connsiteY5" fmla="*/ 882496 h 882496"/>
                  <a:gd name="connsiteX6" fmla="*/ 111667 w 2440166"/>
                  <a:gd name="connsiteY6" fmla="*/ 882496 h 882496"/>
                  <a:gd name="connsiteX7" fmla="*/ 0 w 2440166"/>
                  <a:gd name="connsiteY7" fmla="*/ 770829 h 882496"/>
                  <a:gd name="connsiteX8" fmla="*/ 0 w 2440166"/>
                  <a:gd name="connsiteY8" fmla="*/ 324177 h 882496"/>
                  <a:gd name="connsiteX9" fmla="*/ 111667 w 2440166"/>
                  <a:gd name="connsiteY9" fmla="*/ 212510 h 882496"/>
                  <a:gd name="connsiteX10" fmla="*/ 1056992 w 2440166"/>
                  <a:gd name="connsiteY10" fmla="*/ 212510 h 882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0166" h="882496">
                    <a:moveTo>
                      <a:pt x="1179685" y="0"/>
                    </a:moveTo>
                    <a:lnTo>
                      <a:pt x="1301815" y="212510"/>
                    </a:lnTo>
                    <a:lnTo>
                      <a:pt x="2328499" y="212510"/>
                    </a:lnTo>
                    <a:cubicBezTo>
                      <a:pt x="2390171" y="212510"/>
                      <a:pt x="2440166" y="262505"/>
                      <a:pt x="2440166" y="324177"/>
                    </a:cubicBezTo>
                    <a:lnTo>
                      <a:pt x="2440166" y="770829"/>
                    </a:lnTo>
                    <a:cubicBezTo>
                      <a:pt x="2440166" y="832501"/>
                      <a:pt x="2390171" y="882496"/>
                      <a:pt x="2328499" y="882496"/>
                    </a:cubicBezTo>
                    <a:lnTo>
                      <a:pt x="111667" y="882496"/>
                    </a:lnTo>
                    <a:cubicBezTo>
                      <a:pt x="49995" y="882496"/>
                      <a:pt x="0" y="832501"/>
                      <a:pt x="0" y="770829"/>
                    </a:cubicBezTo>
                    <a:lnTo>
                      <a:pt x="0" y="324177"/>
                    </a:lnTo>
                    <a:cubicBezTo>
                      <a:pt x="0" y="262505"/>
                      <a:pt x="49995" y="212510"/>
                      <a:pt x="111667" y="212510"/>
                    </a:cubicBezTo>
                    <a:lnTo>
                      <a:pt x="1056992" y="212510"/>
                    </a:lnTo>
                    <a:close/>
                  </a:path>
                </a:pathLst>
              </a:custGeom>
              <a:solidFill>
                <a:srgbClr val="E5A9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任意多边形 33"/>
              <p:cNvSpPr/>
              <p:nvPr/>
            </p:nvSpPr>
            <p:spPr>
              <a:xfrm>
                <a:off x="6268451" y="3725541"/>
                <a:ext cx="1945201" cy="2124646"/>
              </a:xfrm>
              <a:custGeom>
                <a:avLst/>
                <a:gdLst>
                  <a:gd name="connsiteX0" fmla="*/ 97085 w 1945201"/>
                  <a:gd name="connsiteY0" fmla="*/ 0 h 2124646"/>
                  <a:gd name="connsiteX1" fmla="*/ 1848116 w 1945201"/>
                  <a:gd name="connsiteY1" fmla="*/ 0 h 2124646"/>
                  <a:gd name="connsiteX2" fmla="*/ 1945201 w 1945201"/>
                  <a:gd name="connsiteY2" fmla="*/ 97085 h 2124646"/>
                  <a:gd name="connsiteX3" fmla="*/ 1945201 w 1945201"/>
                  <a:gd name="connsiteY3" fmla="*/ 422164 h 2124646"/>
                  <a:gd name="connsiteX4" fmla="*/ 1945201 w 1945201"/>
                  <a:gd name="connsiteY4" fmla="*/ 485412 h 2124646"/>
                  <a:gd name="connsiteX5" fmla="*/ 1945201 w 1945201"/>
                  <a:gd name="connsiteY5" fmla="*/ 1570047 h 2124646"/>
                  <a:gd name="connsiteX6" fmla="*/ 1940549 w 1945201"/>
                  <a:gd name="connsiteY6" fmla="*/ 1616193 h 2124646"/>
                  <a:gd name="connsiteX7" fmla="*/ 1945201 w 1945201"/>
                  <a:gd name="connsiteY7" fmla="*/ 1639234 h 2124646"/>
                  <a:gd name="connsiteX8" fmla="*/ 1945201 w 1945201"/>
                  <a:gd name="connsiteY8" fmla="*/ 2027561 h 2124646"/>
                  <a:gd name="connsiteX9" fmla="*/ 1848116 w 1945201"/>
                  <a:gd name="connsiteY9" fmla="*/ 2124646 h 2124646"/>
                  <a:gd name="connsiteX10" fmla="*/ 97085 w 1945201"/>
                  <a:gd name="connsiteY10" fmla="*/ 2124646 h 2124646"/>
                  <a:gd name="connsiteX11" fmla="*/ 0 w 1945201"/>
                  <a:gd name="connsiteY11" fmla="*/ 2027561 h 2124646"/>
                  <a:gd name="connsiteX12" fmla="*/ 0 w 1945201"/>
                  <a:gd name="connsiteY12" fmla="*/ 1639234 h 2124646"/>
                  <a:gd name="connsiteX13" fmla="*/ 4652 w 1945201"/>
                  <a:gd name="connsiteY13" fmla="*/ 1616193 h 2124646"/>
                  <a:gd name="connsiteX14" fmla="*/ 0 w 1945201"/>
                  <a:gd name="connsiteY14" fmla="*/ 1570047 h 2124646"/>
                  <a:gd name="connsiteX15" fmla="*/ 0 w 1945201"/>
                  <a:gd name="connsiteY15" fmla="*/ 485412 h 2124646"/>
                  <a:gd name="connsiteX16" fmla="*/ 0 w 1945201"/>
                  <a:gd name="connsiteY16" fmla="*/ 422164 h 2124646"/>
                  <a:gd name="connsiteX17" fmla="*/ 0 w 1945201"/>
                  <a:gd name="connsiteY17" fmla="*/ 97085 h 2124646"/>
                  <a:gd name="connsiteX18" fmla="*/ 97085 w 1945201"/>
                  <a:gd name="connsiteY18" fmla="*/ 0 h 2124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45201" h="2124646">
                    <a:moveTo>
                      <a:pt x="97085" y="0"/>
                    </a:moveTo>
                    <a:lnTo>
                      <a:pt x="1848116" y="0"/>
                    </a:lnTo>
                    <a:cubicBezTo>
                      <a:pt x="1901735" y="0"/>
                      <a:pt x="1945201" y="43466"/>
                      <a:pt x="1945201" y="97085"/>
                    </a:cubicBezTo>
                    <a:lnTo>
                      <a:pt x="1945201" y="422164"/>
                    </a:lnTo>
                    <a:lnTo>
                      <a:pt x="1945201" y="485412"/>
                    </a:lnTo>
                    <a:lnTo>
                      <a:pt x="1945201" y="1570047"/>
                    </a:lnTo>
                    <a:lnTo>
                      <a:pt x="1940549" y="1616193"/>
                    </a:lnTo>
                    <a:lnTo>
                      <a:pt x="1945201" y="1639234"/>
                    </a:lnTo>
                    <a:lnTo>
                      <a:pt x="1945201" y="2027561"/>
                    </a:lnTo>
                    <a:cubicBezTo>
                      <a:pt x="1945201" y="2081180"/>
                      <a:pt x="1901735" y="2124646"/>
                      <a:pt x="1848116" y="2124646"/>
                    </a:cubicBezTo>
                    <a:lnTo>
                      <a:pt x="97085" y="2124646"/>
                    </a:lnTo>
                    <a:cubicBezTo>
                      <a:pt x="43466" y="2124646"/>
                      <a:pt x="0" y="2081180"/>
                      <a:pt x="0" y="2027561"/>
                    </a:cubicBezTo>
                    <a:lnTo>
                      <a:pt x="0" y="1639234"/>
                    </a:lnTo>
                    <a:lnTo>
                      <a:pt x="4652" y="1616193"/>
                    </a:lnTo>
                    <a:lnTo>
                      <a:pt x="0" y="1570047"/>
                    </a:lnTo>
                    <a:lnTo>
                      <a:pt x="0" y="485412"/>
                    </a:lnTo>
                    <a:lnTo>
                      <a:pt x="0" y="422164"/>
                    </a:lnTo>
                    <a:lnTo>
                      <a:pt x="0" y="97085"/>
                    </a:lnTo>
                    <a:cubicBezTo>
                      <a:pt x="0" y="43466"/>
                      <a:pt x="43466" y="0"/>
                      <a:pt x="97085" y="0"/>
                    </a:cubicBezTo>
                    <a:close/>
                  </a:path>
                </a:pathLst>
              </a:custGeom>
              <a:solidFill>
                <a:srgbClr val="E5A9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8706848" y="2567395"/>
            <a:ext cx="1945202" cy="3282792"/>
            <a:chOff x="8706848" y="2567395"/>
            <a:chExt cx="1945202" cy="3282792"/>
          </a:xfrm>
        </p:grpSpPr>
        <p:sp>
          <p:nvSpPr>
            <p:cNvPr id="28" name="椭圆 27"/>
            <p:cNvSpPr>
              <a:spLocks noChangeAspect="1"/>
            </p:cNvSpPr>
            <p:nvPr/>
          </p:nvSpPr>
          <p:spPr>
            <a:xfrm>
              <a:off x="9488798" y="2567395"/>
              <a:ext cx="299189" cy="29918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8706848" y="3065078"/>
              <a:ext cx="1945202" cy="2785109"/>
              <a:chOff x="8706848" y="3065078"/>
              <a:chExt cx="1945202" cy="2785109"/>
            </a:xfrm>
          </p:grpSpPr>
          <p:sp>
            <p:nvSpPr>
              <p:cNvPr id="35" name="任意多边形 34"/>
              <p:cNvSpPr/>
              <p:nvPr/>
            </p:nvSpPr>
            <p:spPr>
              <a:xfrm>
                <a:off x="8706849" y="3065078"/>
                <a:ext cx="1945201" cy="597154"/>
              </a:xfrm>
              <a:custGeom>
                <a:avLst/>
                <a:gdLst>
                  <a:gd name="connsiteX0" fmla="*/ 1179685 w 2440166"/>
                  <a:gd name="connsiteY0" fmla="*/ 0 h 882496"/>
                  <a:gd name="connsiteX1" fmla="*/ 1301815 w 2440166"/>
                  <a:gd name="connsiteY1" fmla="*/ 212510 h 882496"/>
                  <a:gd name="connsiteX2" fmla="*/ 2328499 w 2440166"/>
                  <a:gd name="connsiteY2" fmla="*/ 212510 h 882496"/>
                  <a:gd name="connsiteX3" fmla="*/ 2440166 w 2440166"/>
                  <a:gd name="connsiteY3" fmla="*/ 324177 h 882496"/>
                  <a:gd name="connsiteX4" fmla="*/ 2440166 w 2440166"/>
                  <a:gd name="connsiteY4" fmla="*/ 770829 h 882496"/>
                  <a:gd name="connsiteX5" fmla="*/ 2328499 w 2440166"/>
                  <a:gd name="connsiteY5" fmla="*/ 882496 h 882496"/>
                  <a:gd name="connsiteX6" fmla="*/ 111667 w 2440166"/>
                  <a:gd name="connsiteY6" fmla="*/ 882496 h 882496"/>
                  <a:gd name="connsiteX7" fmla="*/ 0 w 2440166"/>
                  <a:gd name="connsiteY7" fmla="*/ 770829 h 882496"/>
                  <a:gd name="connsiteX8" fmla="*/ 0 w 2440166"/>
                  <a:gd name="connsiteY8" fmla="*/ 324177 h 882496"/>
                  <a:gd name="connsiteX9" fmla="*/ 111667 w 2440166"/>
                  <a:gd name="connsiteY9" fmla="*/ 212510 h 882496"/>
                  <a:gd name="connsiteX10" fmla="*/ 1056992 w 2440166"/>
                  <a:gd name="connsiteY10" fmla="*/ 212510 h 882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0166" h="882496">
                    <a:moveTo>
                      <a:pt x="1179685" y="0"/>
                    </a:moveTo>
                    <a:lnTo>
                      <a:pt x="1301815" y="212510"/>
                    </a:lnTo>
                    <a:lnTo>
                      <a:pt x="2328499" y="212510"/>
                    </a:lnTo>
                    <a:cubicBezTo>
                      <a:pt x="2390171" y="212510"/>
                      <a:pt x="2440166" y="262505"/>
                      <a:pt x="2440166" y="324177"/>
                    </a:cubicBezTo>
                    <a:lnTo>
                      <a:pt x="2440166" y="770829"/>
                    </a:lnTo>
                    <a:cubicBezTo>
                      <a:pt x="2440166" y="832501"/>
                      <a:pt x="2390171" y="882496"/>
                      <a:pt x="2328499" y="882496"/>
                    </a:cubicBezTo>
                    <a:lnTo>
                      <a:pt x="111667" y="882496"/>
                    </a:lnTo>
                    <a:cubicBezTo>
                      <a:pt x="49995" y="882496"/>
                      <a:pt x="0" y="832501"/>
                      <a:pt x="0" y="770829"/>
                    </a:cubicBezTo>
                    <a:lnTo>
                      <a:pt x="0" y="324177"/>
                    </a:lnTo>
                    <a:cubicBezTo>
                      <a:pt x="0" y="262505"/>
                      <a:pt x="49995" y="212510"/>
                      <a:pt x="111667" y="212510"/>
                    </a:cubicBezTo>
                    <a:lnTo>
                      <a:pt x="1056992" y="21251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任意多边形 35"/>
              <p:cNvSpPr/>
              <p:nvPr/>
            </p:nvSpPr>
            <p:spPr>
              <a:xfrm>
                <a:off x="8706848" y="3725541"/>
                <a:ext cx="1945201" cy="2124646"/>
              </a:xfrm>
              <a:custGeom>
                <a:avLst/>
                <a:gdLst>
                  <a:gd name="connsiteX0" fmla="*/ 97085 w 1945201"/>
                  <a:gd name="connsiteY0" fmla="*/ 0 h 2124646"/>
                  <a:gd name="connsiteX1" fmla="*/ 1848116 w 1945201"/>
                  <a:gd name="connsiteY1" fmla="*/ 0 h 2124646"/>
                  <a:gd name="connsiteX2" fmla="*/ 1945201 w 1945201"/>
                  <a:gd name="connsiteY2" fmla="*/ 97085 h 2124646"/>
                  <a:gd name="connsiteX3" fmla="*/ 1945201 w 1945201"/>
                  <a:gd name="connsiteY3" fmla="*/ 422164 h 2124646"/>
                  <a:gd name="connsiteX4" fmla="*/ 1945201 w 1945201"/>
                  <a:gd name="connsiteY4" fmla="*/ 485412 h 2124646"/>
                  <a:gd name="connsiteX5" fmla="*/ 1945201 w 1945201"/>
                  <a:gd name="connsiteY5" fmla="*/ 1570047 h 2124646"/>
                  <a:gd name="connsiteX6" fmla="*/ 1940549 w 1945201"/>
                  <a:gd name="connsiteY6" fmla="*/ 1616193 h 2124646"/>
                  <a:gd name="connsiteX7" fmla="*/ 1945201 w 1945201"/>
                  <a:gd name="connsiteY7" fmla="*/ 1639234 h 2124646"/>
                  <a:gd name="connsiteX8" fmla="*/ 1945201 w 1945201"/>
                  <a:gd name="connsiteY8" fmla="*/ 2027561 h 2124646"/>
                  <a:gd name="connsiteX9" fmla="*/ 1848116 w 1945201"/>
                  <a:gd name="connsiteY9" fmla="*/ 2124646 h 2124646"/>
                  <a:gd name="connsiteX10" fmla="*/ 97085 w 1945201"/>
                  <a:gd name="connsiteY10" fmla="*/ 2124646 h 2124646"/>
                  <a:gd name="connsiteX11" fmla="*/ 0 w 1945201"/>
                  <a:gd name="connsiteY11" fmla="*/ 2027561 h 2124646"/>
                  <a:gd name="connsiteX12" fmla="*/ 0 w 1945201"/>
                  <a:gd name="connsiteY12" fmla="*/ 1639234 h 2124646"/>
                  <a:gd name="connsiteX13" fmla="*/ 4652 w 1945201"/>
                  <a:gd name="connsiteY13" fmla="*/ 1616193 h 2124646"/>
                  <a:gd name="connsiteX14" fmla="*/ 0 w 1945201"/>
                  <a:gd name="connsiteY14" fmla="*/ 1570047 h 2124646"/>
                  <a:gd name="connsiteX15" fmla="*/ 0 w 1945201"/>
                  <a:gd name="connsiteY15" fmla="*/ 485412 h 2124646"/>
                  <a:gd name="connsiteX16" fmla="*/ 0 w 1945201"/>
                  <a:gd name="connsiteY16" fmla="*/ 422164 h 2124646"/>
                  <a:gd name="connsiteX17" fmla="*/ 0 w 1945201"/>
                  <a:gd name="connsiteY17" fmla="*/ 97085 h 2124646"/>
                  <a:gd name="connsiteX18" fmla="*/ 97085 w 1945201"/>
                  <a:gd name="connsiteY18" fmla="*/ 0 h 2124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45201" h="2124646">
                    <a:moveTo>
                      <a:pt x="97085" y="0"/>
                    </a:moveTo>
                    <a:lnTo>
                      <a:pt x="1848116" y="0"/>
                    </a:lnTo>
                    <a:cubicBezTo>
                      <a:pt x="1901735" y="0"/>
                      <a:pt x="1945201" y="43466"/>
                      <a:pt x="1945201" y="97085"/>
                    </a:cubicBezTo>
                    <a:lnTo>
                      <a:pt x="1945201" y="422164"/>
                    </a:lnTo>
                    <a:lnTo>
                      <a:pt x="1945201" y="485412"/>
                    </a:lnTo>
                    <a:lnTo>
                      <a:pt x="1945201" y="1570047"/>
                    </a:lnTo>
                    <a:lnTo>
                      <a:pt x="1940549" y="1616193"/>
                    </a:lnTo>
                    <a:lnTo>
                      <a:pt x="1945201" y="1639234"/>
                    </a:lnTo>
                    <a:lnTo>
                      <a:pt x="1945201" y="2027561"/>
                    </a:lnTo>
                    <a:cubicBezTo>
                      <a:pt x="1945201" y="2081180"/>
                      <a:pt x="1901735" y="2124646"/>
                      <a:pt x="1848116" y="2124646"/>
                    </a:cubicBezTo>
                    <a:lnTo>
                      <a:pt x="97085" y="2124646"/>
                    </a:lnTo>
                    <a:cubicBezTo>
                      <a:pt x="43466" y="2124646"/>
                      <a:pt x="0" y="2081180"/>
                      <a:pt x="0" y="2027561"/>
                    </a:cubicBezTo>
                    <a:lnTo>
                      <a:pt x="0" y="1639234"/>
                    </a:lnTo>
                    <a:lnTo>
                      <a:pt x="4652" y="1616193"/>
                    </a:lnTo>
                    <a:lnTo>
                      <a:pt x="0" y="1570047"/>
                    </a:lnTo>
                    <a:lnTo>
                      <a:pt x="0" y="485412"/>
                    </a:lnTo>
                    <a:lnTo>
                      <a:pt x="0" y="422164"/>
                    </a:lnTo>
                    <a:lnTo>
                      <a:pt x="0" y="97085"/>
                    </a:lnTo>
                    <a:cubicBezTo>
                      <a:pt x="0" y="43466"/>
                      <a:pt x="43466" y="0"/>
                      <a:pt x="97085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37" name="文本框 36"/>
          <p:cNvSpPr txBox="1"/>
          <p:nvPr/>
        </p:nvSpPr>
        <p:spPr>
          <a:xfrm>
            <a:off x="1807051" y="1784129"/>
            <a:ext cx="1258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E5A950"/>
                </a:solidFill>
                <a:cs typeface="+mn-ea"/>
                <a:sym typeface="+mn-lt"/>
              </a:rPr>
              <a:t>20XX</a:t>
            </a:r>
            <a:endParaRPr lang="en-US" altLang="zh-CN" sz="2000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245449" y="1784130"/>
            <a:ext cx="1258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20XX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634708" y="1784129"/>
            <a:ext cx="1258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E5A950"/>
                </a:solidFill>
                <a:cs typeface="+mn-ea"/>
                <a:sym typeface="+mn-lt"/>
              </a:rPr>
              <a:t>20XX</a:t>
            </a:r>
            <a:endParaRPr lang="en-US" altLang="zh-CN" sz="2000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081188" y="1784129"/>
            <a:ext cx="1258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20XX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391654" y="3254800"/>
            <a:ext cx="180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565464" y="4057266"/>
            <a:ext cx="1635682" cy="1364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906252" y="3258272"/>
            <a:ext cx="180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3965762" y="4060738"/>
            <a:ext cx="1635682" cy="1364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349095" y="3254800"/>
            <a:ext cx="180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408605" y="4095366"/>
            <a:ext cx="1635682" cy="1364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8781174" y="3254800"/>
            <a:ext cx="180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8859734" y="4095366"/>
            <a:ext cx="1635682" cy="1364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097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5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6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9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45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95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5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8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300"/>
                            </p:stCondLst>
                            <p:childTnLst>
                              <p:par>
                                <p:cTn id="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6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81955" y="143696"/>
            <a:ext cx="4159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32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417638" y="1330325"/>
            <a:ext cx="2268537" cy="3128963"/>
            <a:chOff x="1417638" y="1330325"/>
            <a:chExt cx="2268537" cy="3128963"/>
          </a:xfrm>
        </p:grpSpPr>
        <p:grpSp>
          <p:nvGrpSpPr>
            <p:cNvPr id="13" name="组合 12"/>
            <p:cNvGrpSpPr/>
            <p:nvPr/>
          </p:nvGrpSpPr>
          <p:grpSpPr>
            <a:xfrm>
              <a:off x="1417638" y="1330325"/>
              <a:ext cx="2268537" cy="3128963"/>
              <a:chOff x="1417638" y="1330325"/>
              <a:chExt cx="2268537" cy="3128963"/>
            </a:xfrm>
          </p:grpSpPr>
          <p:sp>
            <p:nvSpPr>
              <p:cNvPr id="3" name="Freeform 5"/>
              <p:cNvSpPr/>
              <p:nvPr/>
            </p:nvSpPr>
            <p:spPr bwMode="auto">
              <a:xfrm>
                <a:off x="1417638" y="1709738"/>
                <a:ext cx="2268537" cy="2749550"/>
              </a:xfrm>
              <a:custGeom>
                <a:avLst/>
                <a:gdLst>
                  <a:gd name="T0" fmla="*/ 1551 w 3102"/>
                  <a:gd name="T1" fmla="*/ 0 h 3756"/>
                  <a:gd name="T2" fmla="*/ 3102 w 3102"/>
                  <a:gd name="T3" fmla="*/ 1551 h 3756"/>
                  <a:gd name="T4" fmla="*/ 2632 w 3102"/>
                  <a:gd name="T5" fmla="*/ 2662 h 3756"/>
                  <a:gd name="T6" fmla="*/ 1551 w 3102"/>
                  <a:gd name="T7" fmla="*/ 3756 h 3756"/>
                  <a:gd name="T8" fmla="*/ 507 w 3102"/>
                  <a:gd name="T9" fmla="*/ 2698 h 3756"/>
                  <a:gd name="T10" fmla="*/ 0 w 3102"/>
                  <a:gd name="T11" fmla="*/ 1551 h 3756"/>
                  <a:gd name="T12" fmla="*/ 1551 w 3102"/>
                  <a:gd name="T13" fmla="*/ 0 h 3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02" h="3756">
                    <a:moveTo>
                      <a:pt x="1551" y="0"/>
                    </a:moveTo>
                    <a:cubicBezTo>
                      <a:pt x="2407" y="0"/>
                      <a:pt x="3102" y="695"/>
                      <a:pt x="3102" y="1551"/>
                    </a:cubicBezTo>
                    <a:cubicBezTo>
                      <a:pt x="3102" y="1987"/>
                      <a:pt x="2922" y="2381"/>
                      <a:pt x="2632" y="2662"/>
                    </a:cubicBezTo>
                    <a:cubicBezTo>
                      <a:pt x="2558" y="2748"/>
                      <a:pt x="1656" y="3650"/>
                      <a:pt x="1551" y="3756"/>
                    </a:cubicBezTo>
                    <a:cubicBezTo>
                      <a:pt x="1437" y="3642"/>
                      <a:pt x="576" y="2768"/>
                      <a:pt x="507" y="2698"/>
                    </a:cubicBezTo>
                    <a:cubicBezTo>
                      <a:pt x="195" y="2414"/>
                      <a:pt x="0" y="2006"/>
                      <a:pt x="0" y="1551"/>
                    </a:cubicBezTo>
                    <a:cubicBezTo>
                      <a:pt x="0" y="695"/>
                      <a:pt x="694" y="0"/>
                      <a:pt x="1551" y="0"/>
                    </a:cubicBezTo>
                    <a:close/>
                  </a:path>
                </a:pathLst>
              </a:custGeom>
              <a:noFill/>
              <a:ln w="57150">
                <a:solidFill>
                  <a:srgbClr val="E5A950"/>
                </a:solidFill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" name="Oval 6"/>
              <p:cNvSpPr>
                <a:spLocks noChangeArrowheads="1"/>
              </p:cNvSpPr>
              <p:nvPr/>
            </p:nvSpPr>
            <p:spPr bwMode="auto">
              <a:xfrm>
                <a:off x="2179638" y="1330325"/>
                <a:ext cx="744537" cy="744538"/>
              </a:xfrm>
              <a:prstGeom prst="ellipse">
                <a:avLst/>
              </a:prstGeom>
              <a:solidFill>
                <a:srgbClr val="E5A950"/>
              </a:solidFill>
              <a:ln w="38100" cap="flat">
                <a:solidFill>
                  <a:srgbClr val="E5A950"/>
                </a:solidFill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en-US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" name="文本框 85"/>
            <p:cNvSpPr txBox="1">
              <a:spLocks noChangeArrowheads="1"/>
            </p:cNvSpPr>
            <p:nvPr/>
          </p:nvSpPr>
          <p:spPr bwMode="auto">
            <a:xfrm>
              <a:off x="2263962" y="1453216"/>
              <a:ext cx="5229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868863" y="1330325"/>
            <a:ext cx="2268537" cy="3128963"/>
            <a:chOff x="4868863" y="1330325"/>
            <a:chExt cx="2268537" cy="3128963"/>
          </a:xfrm>
        </p:grpSpPr>
        <p:grpSp>
          <p:nvGrpSpPr>
            <p:cNvPr id="14" name="组合 13"/>
            <p:cNvGrpSpPr/>
            <p:nvPr/>
          </p:nvGrpSpPr>
          <p:grpSpPr>
            <a:xfrm>
              <a:off x="4868863" y="1330325"/>
              <a:ext cx="2268537" cy="3128963"/>
              <a:chOff x="4868863" y="1330325"/>
              <a:chExt cx="2268537" cy="3128963"/>
            </a:xfrm>
          </p:grpSpPr>
          <p:sp>
            <p:nvSpPr>
              <p:cNvPr id="5" name="Freeform 7"/>
              <p:cNvSpPr/>
              <p:nvPr/>
            </p:nvSpPr>
            <p:spPr bwMode="auto">
              <a:xfrm>
                <a:off x="4868863" y="1709738"/>
                <a:ext cx="2268537" cy="2749550"/>
              </a:xfrm>
              <a:custGeom>
                <a:avLst/>
                <a:gdLst>
                  <a:gd name="T0" fmla="*/ 1551 w 3102"/>
                  <a:gd name="T1" fmla="*/ 0 h 3756"/>
                  <a:gd name="T2" fmla="*/ 3102 w 3102"/>
                  <a:gd name="T3" fmla="*/ 1551 h 3756"/>
                  <a:gd name="T4" fmla="*/ 2633 w 3102"/>
                  <a:gd name="T5" fmla="*/ 2662 h 3756"/>
                  <a:gd name="T6" fmla="*/ 1551 w 3102"/>
                  <a:gd name="T7" fmla="*/ 3756 h 3756"/>
                  <a:gd name="T8" fmla="*/ 507 w 3102"/>
                  <a:gd name="T9" fmla="*/ 2698 h 3756"/>
                  <a:gd name="T10" fmla="*/ 0 w 3102"/>
                  <a:gd name="T11" fmla="*/ 1551 h 3756"/>
                  <a:gd name="T12" fmla="*/ 1551 w 3102"/>
                  <a:gd name="T13" fmla="*/ 0 h 3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02" h="3756">
                    <a:moveTo>
                      <a:pt x="1551" y="0"/>
                    </a:moveTo>
                    <a:cubicBezTo>
                      <a:pt x="2408" y="0"/>
                      <a:pt x="3102" y="695"/>
                      <a:pt x="3102" y="1551"/>
                    </a:cubicBezTo>
                    <a:cubicBezTo>
                      <a:pt x="3102" y="1987"/>
                      <a:pt x="2922" y="2381"/>
                      <a:pt x="2633" y="2662"/>
                    </a:cubicBezTo>
                    <a:cubicBezTo>
                      <a:pt x="2558" y="2748"/>
                      <a:pt x="1657" y="3650"/>
                      <a:pt x="1551" y="3756"/>
                    </a:cubicBezTo>
                    <a:cubicBezTo>
                      <a:pt x="1437" y="3642"/>
                      <a:pt x="576" y="2768"/>
                      <a:pt x="507" y="2698"/>
                    </a:cubicBezTo>
                    <a:cubicBezTo>
                      <a:pt x="196" y="2414"/>
                      <a:pt x="0" y="2006"/>
                      <a:pt x="0" y="1551"/>
                    </a:cubicBezTo>
                    <a:cubicBezTo>
                      <a:pt x="0" y="695"/>
                      <a:pt x="695" y="0"/>
                      <a:pt x="1551" y="0"/>
                    </a:cubicBezTo>
                    <a:close/>
                  </a:path>
                </a:pathLst>
              </a:custGeom>
              <a:noFill/>
              <a:ln w="57150">
                <a:solidFill>
                  <a:srgbClr val="E5A950"/>
                </a:solidFill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Oval 8"/>
              <p:cNvSpPr>
                <a:spLocks noChangeArrowheads="1"/>
              </p:cNvSpPr>
              <p:nvPr/>
            </p:nvSpPr>
            <p:spPr bwMode="auto">
              <a:xfrm>
                <a:off x="5630863" y="1330325"/>
                <a:ext cx="744537" cy="744538"/>
              </a:xfrm>
              <a:prstGeom prst="ellipse">
                <a:avLst/>
              </a:prstGeom>
              <a:solidFill>
                <a:srgbClr val="E5A950"/>
              </a:solidFill>
              <a:ln w="38100" cap="flat">
                <a:solidFill>
                  <a:srgbClr val="E5A950"/>
                </a:solidFill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en-US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文本框 88"/>
            <p:cNvSpPr txBox="1">
              <a:spLocks noChangeArrowheads="1"/>
            </p:cNvSpPr>
            <p:nvPr/>
          </p:nvSpPr>
          <p:spPr bwMode="auto">
            <a:xfrm>
              <a:off x="5691375" y="1453216"/>
              <a:ext cx="60465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320088" y="1330325"/>
            <a:ext cx="2268537" cy="3128963"/>
            <a:chOff x="8320088" y="1330325"/>
            <a:chExt cx="2268537" cy="3128963"/>
          </a:xfrm>
        </p:grpSpPr>
        <p:sp>
          <p:nvSpPr>
            <p:cNvPr id="7" name="Freeform 9"/>
            <p:cNvSpPr/>
            <p:nvPr/>
          </p:nvSpPr>
          <p:spPr bwMode="auto">
            <a:xfrm>
              <a:off x="8320088" y="1709738"/>
              <a:ext cx="2268537" cy="2749550"/>
            </a:xfrm>
            <a:custGeom>
              <a:avLst/>
              <a:gdLst>
                <a:gd name="T0" fmla="*/ 1551 w 3102"/>
                <a:gd name="T1" fmla="*/ 0 h 3756"/>
                <a:gd name="T2" fmla="*/ 3102 w 3102"/>
                <a:gd name="T3" fmla="*/ 1551 h 3756"/>
                <a:gd name="T4" fmla="*/ 2633 w 3102"/>
                <a:gd name="T5" fmla="*/ 2662 h 3756"/>
                <a:gd name="T6" fmla="*/ 1551 w 3102"/>
                <a:gd name="T7" fmla="*/ 3756 h 3756"/>
                <a:gd name="T8" fmla="*/ 507 w 3102"/>
                <a:gd name="T9" fmla="*/ 2698 h 3756"/>
                <a:gd name="T10" fmla="*/ 0 w 3102"/>
                <a:gd name="T11" fmla="*/ 1551 h 3756"/>
                <a:gd name="T12" fmla="*/ 1551 w 3102"/>
                <a:gd name="T13" fmla="*/ 0 h 3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2" h="3756">
                  <a:moveTo>
                    <a:pt x="1551" y="0"/>
                  </a:moveTo>
                  <a:cubicBezTo>
                    <a:pt x="2408" y="0"/>
                    <a:pt x="3102" y="695"/>
                    <a:pt x="3102" y="1551"/>
                  </a:cubicBezTo>
                  <a:cubicBezTo>
                    <a:pt x="3102" y="1987"/>
                    <a:pt x="2922" y="2381"/>
                    <a:pt x="2633" y="2662"/>
                  </a:cubicBezTo>
                  <a:cubicBezTo>
                    <a:pt x="2559" y="2748"/>
                    <a:pt x="1657" y="3650"/>
                    <a:pt x="1551" y="3756"/>
                  </a:cubicBezTo>
                  <a:cubicBezTo>
                    <a:pt x="1438" y="3642"/>
                    <a:pt x="576" y="2768"/>
                    <a:pt x="507" y="2698"/>
                  </a:cubicBezTo>
                  <a:cubicBezTo>
                    <a:pt x="196" y="2414"/>
                    <a:pt x="0" y="2006"/>
                    <a:pt x="0" y="1551"/>
                  </a:cubicBezTo>
                  <a:cubicBezTo>
                    <a:pt x="0" y="695"/>
                    <a:pt x="695" y="0"/>
                    <a:pt x="1551" y="0"/>
                  </a:cubicBezTo>
                  <a:close/>
                </a:path>
              </a:pathLst>
            </a:custGeom>
            <a:noFill/>
            <a:ln w="57150">
              <a:solidFill>
                <a:srgbClr val="E5A950"/>
              </a:solidFill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9082088" y="1330325"/>
              <a:ext cx="744537" cy="744538"/>
            </a:xfrm>
            <a:prstGeom prst="ellipse">
              <a:avLst/>
            </a:prstGeom>
            <a:solidFill>
              <a:srgbClr val="E5A950"/>
            </a:solidFill>
            <a:ln w="38100" cap="flat">
              <a:solidFill>
                <a:srgbClr val="E5A950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91"/>
            <p:cNvSpPr txBox="1">
              <a:spLocks noChangeArrowheads="1"/>
            </p:cNvSpPr>
            <p:nvPr/>
          </p:nvSpPr>
          <p:spPr bwMode="auto">
            <a:xfrm>
              <a:off x="9148109" y="1453216"/>
              <a:ext cx="60465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05</a:t>
              </a:r>
              <a:endPara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143250" y="3060700"/>
            <a:ext cx="2268538" cy="3065463"/>
            <a:chOff x="3143250" y="3060700"/>
            <a:chExt cx="2268538" cy="3065463"/>
          </a:xfrm>
        </p:grpSpPr>
        <p:sp>
          <p:nvSpPr>
            <p:cNvPr id="9" name="Freeform 11"/>
            <p:cNvSpPr/>
            <p:nvPr/>
          </p:nvSpPr>
          <p:spPr bwMode="auto">
            <a:xfrm>
              <a:off x="3143250" y="3060700"/>
              <a:ext cx="2268538" cy="2747963"/>
            </a:xfrm>
            <a:custGeom>
              <a:avLst/>
              <a:gdLst>
                <a:gd name="T0" fmla="*/ 1550 w 3101"/>
                <a:gd name="T1" fmla="*/ 3756 h 3756"/>
                <a:gd name="T2" fmla="*/ 3101 w 3101"/>
                <a:gd name="T3" fmla="*/ 2205 h 3756"/>
                <a:gd name="T4" fmla="*/ 2632 w 3101"/>
                <a:gd name="T5" fmla="*/ 1093 h 3756"/>
                <a:gd name="T6" fmla="*/ 1551 w 3101"/>
                <a:gd name="T7" fmla="*/ 0 h 3756"/>
                <a:gd name="T8" fmla="*/ 506 w 3101"/>
                <a:gd name="T9" fmla="*/ 1058 h 3756"/>
                <a:gd name="T10" fmla="*/ 0 w 3101"/>
                <a:gd name="T11" fmla="*/ 2205 h 3756"/>
                <a:gd name="T12" fmla="*/ 1550 w 3101"/>
                <a:gd name="T13" fmla="*/ 3756 h 3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1" h="3756">
                  <a:moveTo>
                    <a:pt x="1550" y="3756"/>
                  </a:moveTo>
                  <a:cubicBezTo>
                    <a:pt x="2407" y="3756"/>
                    <a:pt x="3101" y="3061"/>
                    <a:pt x="3101" y="2205"/>
                  </a:cubicBezTo>
                  <a:cubicBezTo>
                    <a:pt x="3101" y="1769"/>
                    <a:pt x="2922" y="1375"/>
                    <a:pt x="2632" y="1093"/>
                  </a:cubicBezTo>
                  <a:cubicBezTo>
                    <a:pt x="2558" y="1008"/>
                    <a:pt x="1656" y="106"/>
                    <a:pt x="1551" y="0"/>
                  </a:cubicBezTo>
                  <a:cubicBezTo>
                    <a:pt x="1437" y="114"/>
                    <a:pt x="575" y="988"/>
                    <a:pt x="506" y="1058"/>
                  </a:cubicBezTo>
                  <a:cubicBezTo>
                    <a:pt x="195" y="1342"/>
                    <a:pt x="0" y="1750"/>
                    <a:pt x="0" y="2205"/>
                  </a:cubicBezTo>
                  <a:cubicBezTo>
                    <a:pt x="0" y="3061"/>
                    <a:pt x="694" y="3756"/>
                    <a:pt x="1550" y="3756"/>
                  </a:cubicBezTo>
                  <a:close/>
                </a:path>
              </a:pathLst>
            </a:custGeom>
            <a:solidFill>
              <a:srgbClr val="E5A950"/>
            </a:solidFill>
            <a:ln>
              <a:solidFill>
                <a:schemeClr val="tx2">
                  <a:lumMod val="75000"/>
                </a:schemeClr>
              </a:solidFill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3905250" y="5381625"/>
              <a:ext cx="744538" cy="744538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38100" cap="flat">
              <a:solidFill>
                <a:srgbClr val="E5A950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E5A950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92"/>
            <p:cNvSpPr txBox="1">
              <a:spLocks noChangeArrowheads="1"/>
            </p:cNvSpPr>
            <p:nvPr/>
          </p:nvSpPr>
          <p:spPr bwMode="auto">
            <a:xfrm>
              <a:off x="3990975" y="5515629"/>
              <a:ext cx="60465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rgbClr val="E5A950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2800" dirty="0">
                <a:solidFill>
                  <a:srgbClr val="E5A9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594475" y="3060700"/>
            <a:ext cx="2268538" cy="3065463"/>
            <a:chOff x="6594475" y="3060700"/>
            <a:chExt cx="2268538" cy="3065463"/>
          </a:xfrm>
        </p:grpSpPr>
        <p:sp>
          <p:nvSpPr>
            <p:cNvPr id="11" name="Freeform 13"/>
            <p:cNvSpPr/>
            <p:nvPr/>
          </p:nvSpPr>
          <p:spPr bwMode="auto">
            <a:xfrm>
              <a:off x="6594475" y="3060700"/>
              <a:ext cx="2268538" cy="2747963"/>
            </a:xfrm>
            <a:custGeom>
              <a:avLst/>
              <a:gdLst>
                <a:gd name="T0" fmla="*/ 1551 w 3102"/>
                <a:gd name="T1" fmla="*/ 3756 h 3756"/>
                <a:gd name="T2" fmla="*/ 3102 w 3102"/>
                <a:gd name="T3" fmla="*/ 2205 h 3756"/>
                <a:gd name="T4" fmla="*/ 2632 w 3102"/>
                <a:gd name="T5" fmla="*/ 1093 h 3756"/>
                <a:gd name="T6" fmla="*/ 1551 w 3102"/>
                <a:gd name="T7" fmla="*/ 0 h 3756"/>
                <a:gd name="T8" fmla="*/ 507 w 3102"/>
                <a:gd name="T9" fmla="*/ 1058 h 3756"/>
                <a:gd name="T10" fmla="*/ 0 w 3102"/>
                <a:gd name="T11" fmla="*/ 2205 h 3756"/>
                <a:gd name="T12" fmla="*/ 1551 w 3102"/>
                <a:gd name="T13" fmla="*/ 3756 h 3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2" h="3756">
                  <a:moveTo>
                    <a:pt x="1551" y="3756"/>
                  </a:moveTo>
                  <a:cubicBezTo>
                    <a:pt x="2407" y="3756"/>
                    <a:pt x="3102" y="3061"/>
                    <a:pt x="3102" y="2205"/>
                  </a:cubicBezTo>
                  <a:cubicBezTo>
                    <a:pt x="3102" y="1769"/>
                    <a:pt x="2922" y="1375"/>
                    <a:pt x="2632" y="1093"/>
                  </a:cubicBezTo>
                  <a:cubicBezTo>
                    <a:pt x="2558" y="1008"/>
                    <a:pt x="1656" y="106"/>
                    <a:pt x="1551" y="0"/>
                  </a:cubicBezTo>
                  <a:cubicBezTo>
                    <a:pt x="1437" y="114"/>
                    <a:pt x="576" y="988"/>
                    <a:pt x="507" y="1058"/>
                  </a:cubicBezTo>
                  <a:cubicBezTo>
                    <a:pt x="195" y="1342"/>
                    <a:pt x="0" y="1750"/>
                    <a:pt x="0" y="2205"/>
                  </a:cubicBezTo>
                  <a:cubicBezTo>
                    <a:pt x="0" y="3061"/>
                    <a:pt x="694" y="3756"/>
                    <a:pt x="1551" y="3756"/>
                  </a:cubicBezTo>
                  <a:close/>
                </a:path>
              </a:pathLst>
            </a:custGeom>
            <a:solidFill>
              <a:srgbClr val="E5A950"/>
            </a:solidFill>
            <a:ln>
              <a:solidFill>
                <a:schemeClr val="tx2">
                  <a:lumMod val="75000"/>
                </a:schemeClr>
              </a:solidFill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7356475" y="5381625"/>
              <a:ext cx="744538" cy="744538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38100" cap="flat">
              <a:solidFill>
                <a:srgbClr val="E5A950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E5A950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93"/>
            <p:cNvSpPr txBox="1">
              <a:spLocks noChangeArrowheads="1"/>
            </p:cNvSpPr>
            <p:nvPr/>
          </p:nvSpPr>
          <p:spPr bwMode="auto">
            <a:xfrm>
              <a:off x="7446216" y="5506104"/>
              <a:ext cx="60465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rgbClr val="E5A950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2800" dirty="0">
                <a:solidFill>
                  <a:srgbClr val="E5A9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706304" y="2459471"/>
            <a:ext cx="163303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rgbClr val="E5A950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408541" y="4114548"/>
            <a:ext cx="163303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228155" y="2461489"/>
            <a:ext cx="163303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rgbClr val="E5A950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932023" y="4080309"/>
            <a:ext cx="163303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652966" y="2425407"/>
            <a:ext cx="163303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rgbClr val="E5A950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E5A95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070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2" presetClass="entr" presetSubtype="4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2" presetClass="entr" presetSubtype="1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"/>
                            </p:stCondLst>
                            <p:childTnLst>
                              <p:par>
                                <p:cTn id="32" presetID="2" presetClass="entr" presetSubtype="4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00"/>
                            </p:stCondLst>
                            <p:childTnLst>
                              <p:par>
                                <p:cTn id="41" presetID="2" presetClass="entr" presetSubtype="1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81955" y="143696"/>
            <a:ext cx="4159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32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244413" y="4599824"/>
            <a:ext cx="1216399" cy="1215189"/>
            <a:chOff x="1244413" y="4599824"/>
            <a:chExt cx="1216399" cy="1215189"/>
          </a:xfrm>
        </p:grpSpPr>
        <p:grpSp>
          <p:nvGrpSpPr>
            <p:cNvPr id="9" name="组合 64"/>
            <p:cNvGrpSpPr>
              <a:grpSpLocks/>
            </p:cNvGrpSpPr>
            <p:nvPr/>
          </p:nvGrpSpPr>
          <p:grpSpPr bwMode="auto">
            <a:xfrm>
              <a:off x="1244413" y="4599824"/>
              <a:ext cx="1216399" cy="1215189"/>
              <a:chOff x="1860461" y="3551798"/>
              <a:chExt cx="1786768" cy="1787144"/>
            </a:xfrm>
          </p:grpSpPr>
          <p:sp>
            <p:nvSpPr>
              <p:cNvPr id="10" name="任意多边形 9"/>
              <p:cNvSpPr>
                <a:spLocks noChangeAspect="1"/>
              </p:cNvSpPr>
              <p:nvPr/>
            </p:nvSpPr>
            <p:spPr>
              <a:xfrm rot="5400000">
                <a:off x="1860273" y="3551986"/>
                <a:ext cx="1787144" cy="1786768"/>
              </a:xfrm>
              <a:custGeom>
                <a:avLst/>
                <a:gdLst>
                  <a:gd name="connsiteX0" fmla="*/ 3238501 w 3238501"/>
                  <a:gd name="connsiteY0" fmla="*/ 1138331 h 3238500"/>
                  <a:gd name="connsiteX1" fmla="*/ 3238501 w 3238501"/>
                  <a:gd name="connsiteY1" fmla="*/ 2125148 h 3238500"/>
                  <a:gd name="connsiteX2" fmla="*/ 3184883 w 3238501"/>
                  <a:gd name="connsiteY2" fmla="*/ 2300680 h 3238500"/>
                  <a:gd name="connsiteX3" fmla="*/ 3183869 w 3238501"/>
                  <a:gd name="connsiteY3" fmla="*/ 2301909 h 3238500"/>
                  <a:gd name="connsiteX4" fmla="*/ 3177330 w 3238501"/>
                  <a:gd name="connsiteY4" fmla="*/ 2323973 h 3238500"/>
                  <a:gd name="connsiteX5" fmla="*/ 3108365 w 3238501"/>
                  <a:gd name="connsiteY5" fmla="*/ 2427829 h 3238500"/>
                  <a:gd name="connsiteX6" fmla="*/ 2410580 w 3238501"/>
                  <a:gd name="connsiteY6" fmla="*/ 3125614 h 3238500"/>
                  <a:gd name="connsiteX7" fmla="*/ 2248547 w 3238501"/>
                  <a:gd name="connsiteY7" fmla="*/ 3211821 h 3238500"/>
                  <a:gd name="connsiteX8" fmla="*/ 2238350 w 3238501"/>
                  <a:gd name="connsiteY8" fmla="*/ 3212798 h 3238500"/>
                  <a:gd name="connsiteX9" fmla="*/ 2236451 w 3238501"/>
                  <a:gd name="connsiteY9" fmla="*/ 3213829 h 3238500"/>
                  <a:gd name="connsiteX10" fmla="*/ 2114248 w 3238501"/>
                  <a:gd name="connsiteY10" fmla="*/ 3238500 h 3238500"/>
                  <a:gd name="connsiteX11" fmla="*/ 1127431 w 3238501"/>
                  <a:gd name="connsiteY11" fmla="*/ 3238500 h 3238500"/>
                  <a:gd name="connsiteX12" fmla="*/ 1005228 w 3238501"/>
                  <a:gd name="connsiteY12" fmla="*/ 3213829 h 3238500"/>
                  <a:gd name="connsiteX13" fmla="*/ 1004693 w 3238501"/>
                  <a:gd name="connsiteY13" fmla="*/ 3213538 h 3238500"/>
                  <a:gd name="connsiteX14" fmla="*/ 986784 w 3238501"/>
                  <a:gd name="connsiteY14" fmla="*/ 3211822 h 3238500"/>
                  <a:gd name="connsiteX15" fmla="*/ 824751 w 3238501"/>
                  <a:gd name="connsiteY15" fmla="*/ 3125615 h 3238500"/>
                  <a:gd name="connsiteX16" fmla="*/ 126965 w 3238501"/>
                  <a:gd name="connsiteY16" fmla="*/ 2427830 h 3238500"/>
                  <a:gd name="connsiteX17" fmla="*/ 58000 w 3238501"/>
                  <a:gd name="connsiteY17" fmla="*/ 2323974 h 3238500"/>
                  <a:gd name="connsiteX18" fmla="*/ 48064 w 3238501"/>
                  <a:gd name="connsiteY18" fmla="*/ 2290448 h 3238500"/>
                  <a:gd name="connsiteX19" fmla="*/ 24672 w 3238501"/>
                  <a:gd name="connsiteY19" fmla="*/ 2247351 h 3238500"/>
                  <a:gd name="connsiteX20" fmla="*/ 0 w 3238501"/>
                  <a:gd name="connsiteY20" fmla="*/ 2125148 h 3238500"/>
                  <a:gd name="connsiteX21" fmla="*/ 0 w 3238501"/>
                  <a:gd name="connsiteY21" fmla="*/ 1138331 h 3238500"/>
                  <a:gd name="connsiteX22" fmla="*/ 24672 w 3238501"/>
                  <a:gd name="connsiteY22" fmla="*/ 1016128 h 3238500"/>
                  <a:gd name="connsiteX23" fmla="*/ 34349 w 3238501"/>
                  <a:gd name="connsiteY23" fmla="*/ 998300 h 3238500"/>
                  <a:gd name="connsiteX24" fmla="*/ 34408 w 3238501"/>
                  <a:gd name="connsiteY24" fmla="*/ 997682 h 3238500"/>
                  <a:gd name="connsiteX25" fmla="*/ 120614 w 3238501"/>
                  <a:gd name="connsiteY25" fmla="*/ 835649 h 3238500"/>
                  <a:gd name="connsiteX26" fmla="*/ 818400 w 3238501"/>
                  <a:gd name="connsiteY26" fmla="*/ 137864 h 3238500"/>
                  <a:gd name="connsiteX27" fmla="*/ 922256 w 3238501"/>
                  <a:gd name="connsiteY27" fmla="*/ 68899 h 3238500"/>
                  <a:gd name="connsiteX28" fmla="*/ 939613 w 3238501"/>
                  <a:gd name="connsiteY28" fmla="*/ 63755 h 3238500"/>
                  <a:gd name="connsiteX29" fmla="*/ 951899 w 3238501"/>
                  <a:gd name="connsiteY29" fmla="*/ 53618 h 3238500"/>
                  <a:gd name="connsiteX30" fmla="*/ 1127431 w 3238501"/>
                  <a:gd name="connsiteY30" fmla="*/ 0 h 3238500"/>
                  <a:gd name="connsiteX31" fmla="*/ 2114248 w 3238501"/>
                  <a:gd name="connsiteY31" fmla="*/ 0 h 3238500"/>
                  <a:gd name="connsiteX32" fmla="*/ 2289780 w 3238501"/>
                  <a:gd name="connsiteY32" fmla="*/ 53618 h 3238500"/>
                  <a:gd name="connsiteX33" fmla="*/ 2305627 w 3238501"/>
                  <a:gd name="connsiteY33" fmla="*/ 66693 h 3238500"/>
                  <a:gd name="connsiteX34" fmla="*/ 2313075 w 3238501"/>
                  <a:gd name="connsiteY34" fmla="*/ 68900 h 3238500"/>
                  <a:gd name="connsiteX35" fmla="*/ 2416931 w 3238501"/>
                  <a:gd name="connsiteY35" fmla="*/ 137865 h 3238500"/>
                  <a:gd name="connsiteX36" fmla="*/ 3114716 w 3238501"/>
                  <a:gd name="connsiteY36" fmla="*/ 835650 h 3238500"/>
                  <a:gd name="connsiteX37" fmla="*/ 3183681 w 3238501"/>
                  <a:gd name="connsiteY37" fmla="*/ 939506 h 3238500"/>
                  <a:gd name="connsiteX38" fmla="*/ 3197440 w 3238501"/>
                  <a:gd name="connsiteY38" fmla="*/ 985933 h 3238500"/>
                  <a:gd name="connsiteX39" fmla="*/ 3213829 w 3238501"/>
                  <a:gd name="connsiteY39" fmla="*/ 1016128 h 3238500"/>
                  <a:gd name="connsiteX40" fmla="*/ 3238501 w 3238501"/>
                  <a:gd name="connsiteY40" fmla="*/ 1138331 h 3238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238501" h="3238500">
                    <a:moveTo>
                      <a:pt x="3238501" y="1138331"/>
                    </a:moveTo>
                    <a:lnTo>
                      <a:pt x="3238501" y="2125148"/>
                    </a:lnTo>
                    <a:cubicBezTo>
                      <a:pt x="3238501" y="2190169"/>
                      <a:pt x="3218734" y="2250573"/>
                      <a:pt x="3184883" y="2300680"/>
                    </a:cubicBezTo>
                    <a:lnTo>
                      <a:pt x="3183869" y="2301909"/>
                    </a:lnTo>
                    <a:lnTo>
                      <a:pt x="3177330" y="2323973"/>
                    </a:lnTo>
                    <a:cubicBezTo>
                      <a:pt x="3162004" y="2361766"/>
                      <a:pt x="3139016" y="2397178"/>
                      <a:pt x="3108365" y="2427829"/>
                    </a:cubicBezTo>
                    <a:lnTo>
                      <a:pt x="2410580" y="3125614"/>
                    </a:lnTo>
                    <a:cubicBezTo>
                      <a:pt x="2364603" y="3171591"/>
                      <a:pt x="2307914" y="3200326"/>
                      <a:pt x="2248547" y="3211821"/>
                    </a:cubicBezTo>
                    <a:lnTo>
                      <a:pt x="2238350" y="3212798"/>
                    </a:lnTo>
                    <a:lnTo>
                      <a:pt x="2236451" y="3213829"/>
                    </a:lnTo>
                    <a:cubicBezTo>
                      <a:pt x="2198891" y="3229715"/>
                      <a:pt x="2157595" y="3238500"/>
                      <a:pt x="2114248" y="3238500"/>
                    </a:cubicBezTo>
                    <a:lnTo>
                      <a:pt x="1127431" y="3238500"/>
                    </a:lnTo>
                    <a:cubicBezTo>
                      <a:pt x="1084084" y="3238500"/>
                      <a:pt x="1042788" y="3229715"/>
                      <a:pt x="1005228" y="3213829"/>
                    </a:cubicBezTo>
                    <a:lnTo>
                      <a:pt x="1004693" y="3213538"/>
                    </a:lnTo>
                    <a:lnTo>
                      <a:pt x="986784" y="3211822"/>
                    </a:lnTo>
                    <a:cubicBezTo>
                      <a:pt x="927416" y="3200327"/>
                      <a:pt x="870727" y="3171592"/>
                      <a:pt x="824751" y="3125615"/>
                    </a:cubicBezTo>
                    <a:lnTo>
                      <a:pt x="126965" y="2427830"/>
                    </a:lnTo>
                    <a:cubicBezTo>
                      <a:pt x="96314" y="2397179"/>
                      <a:pt x="73326" y="2361767"/>
                      <a:pt x="58000" y="2323974"/>
                    </a:cubicBezTo>
                    <a:lnTo>
                      <a:pt x="48064" y="2290448"/>
                    </a:lnTo>
                    <a:lnTo>
                      <a:pt x="24672" y="2247351"/>
                    </a:lnTo>
                    <a:cubicBezTo>
                      <a:pt x="8785" y="2209790"/>
                      <a:pt x="0" y="2168495"/>
                      <a:pt x="0" y="2125148"/>
                    </a:cubicBezTo>
                    <a:lnTo>
                      <a:pt x="0" y="1138331"/>
                    </a:lnTo>
                    <a:cubicBezTo>
                      <a:pt x="0" y="1094984"/>
                      <a:pt x="8785" y="1053688"/>
                      <a:pt x="24672" y="1016128"/>
                    </a:cubicBezTo>
                    <a:lnTo>
                      <a:pt x="34349" y="998300"/>
                    </a:lnTo>
                    <a:lnTo>
                      <a:pt x="34408" y="997682"/>
                    </a:lnTo>
                    <a:cubicBezTo>
                      <a:pt x="45902" y="938315"/>
                      <a:pt x="74638" y="881626"/>
                      <a:pt x="120614" y="835649"/>
                    </a:cubicBezTo>
                    <a:lnTo>
                      <a:pt x="818400" y="137864"/>
                    </a:lnTo>
                    <a:cubicBezTo>
                      <a:pt x="849051" y="107213"/>
                      <a:pt x="884463" y="84225"/>
                      <a:pt x="922256" y="68899"/>
                    </a:cubicBezTo>
                    <a:lnTo>
                      <a:pt x="939613" y="63755"/>
                    </a:lnTo>
                    <a:lnTo>
                      <a:pt x="951899" y="53618"/>
                    </a:lnTo>
                    <a:cubicBezTo>
                      <a:pt x="1002006" y="19767"/>
                      <a:pt x="1062410" y="0"/>
                      <a:pt x="1127431" y="0"/>
                    </a:cubicBezTo>
                    <a:lnTo>
                      <a:pt x="2114248" y="0"/>
                    </a:lnTo>
                    <a:cubicBezTo>
                      <a:pt x="2179269" y="0"/>
                      <a:pt x="2239673" y="19767"/>
                      <a:pt x="2289780" y="53618"/>
                    </a:cubicBezTo>
                    <a:lnTo>
                      <a:pt x="2305627" y="66693"/>
                    </a:lnTo>
                    <a:lnTo>
                      <a:pt x="2313075" y="68900"/>
                    </a:lnTo>
                    <a:cubicBezTo>
                      <a:pt x="2350867" y="84226"/>
                      <a:pt x="2386280" y="107214"/>
                      <a:pt x="2416931" y="137865"/>
                    </a:cubicBezTo>
                    <a:lnTo>
                      <a:pt x="3114716" y="835650"/>
                    </a:lnTo>
                    <a:cubicBezTo>
                      <a:pt x="3145367" y="866301"/>
                      <a:pt x="3168355" y="901714"/>
                      <a:pt x="3183681" y="939506"/>
                    </a:cubicBezTo>
                    <a:lnTo>
                      <a:pt x="3197440" y="985933"/>
                    </a:lnTo>
                    <a:lnTo>
                      <a:pt x="3213829" y="1016128"/>
                    </a:lnTo>
                    <a:cubicBezTo>
                      <a:pt x="3229716" y="1053688"/>
                      <a:pt x="3238501" y="1094984"/>
                      <a:pt x="3238501" y="1138331"/>
                    </a:cubicBezTo>
                    <a:close/>
                  </a:path>
                </a:pathLst>
              </a:custGeom>
              <a:solidFill>
                <a:srgbClr val="E5A950"/>
              </a:solidFill>
              <a:ln w="31750">
                <a:noFill/>
              </a:ln>
              <a:effectLst>
                <a:outerShdw blurRad="63500" sx="102000" sy="102000" algn="ctr" rotWithShape="0">
                  <a:prstClr val="black">
                    <a:alpha val="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任意多边形 10"/>
              <p:cNvSpPr>
                <a:spLocks noChangeAspect="1"/>
              </p:cNvSpPr>
              <p:nvPr/>
            </p:nvSpPr>
            <p:spPr>
              <a:xfrm rot="5400000">
                <a:off x="1987517" y="3681578"/>
                <a:ext cx="1532658" cy="1532336"/>
              </a:xfrm>
              <a:custGeom>
                <a:avLst/>
                <a:gdLst>
                  <a:gd name="connsiteX0" fmla="*/ 3238501 w 3238501"/>
                  <a:gd name="connsiteY0" fmla="*/ 1138331 h 3238500"/>
                  <a:gd name="connsiteX1" fmla="*/ 3238501 w 3238501"/>
                  <a:gd name="connsiteY1" fmla="*/ 2125148 h 3238500"/>
                  <a:gd name="connsiteX2" fmla="*/ 3184883 w 3238501"/>
                  <a:gd name="connsiteY2" fmla="*/ 2300680 h 3238500"/>
                  <a:gd name="connsiteX3" fmla="*/ 3183869 w 3238501"/>
                  <a:gd name="connsiteY3" fmla="*/ 2301909 h 3238500"/>
                  <a:gd name="connsiteX4" fmla="*/ 3177330 w 3238501"/>
                  <a:gd name="connsiteY4" fmla="*/ 2323973 h 3238500"/>
                  <a:gd name="connsiteX5" fmla="*/ 3108365 w 3238501"/>
                  <a:gd name="connsiteY5" fmla="*/ 2427829 h 3238500"/>
                  <a:gd name="connsiteX6" fmla="*/ 2410580 w 3238501"/>
                  <a:gd name="connsiteY6" fmla="*/ 3125614 h 3238500"/>
                  <a:gd name="connsiteX7" fmla="*/ 2248547 w 3238501"/>
                  <a:gd name="connsiteY7" fmla="*/ 3211821 h 3238500"/>
                  <a:gd name="connsiteX8" fmla="*/ 2238350 w 3238501"/>
                  <a:gd name="connsiteY8" fmla="*/ 3212798 h 3238500"/>
                  <a:gd name="connsiteX9" fmla="*/ 2236451 w 3238501"/>
                  <a:gd name="connsiteY9" fmla="*/ 3213829 h 3238500"/>
                  <a:gd name="connsiteX10" fmla="*/ 2114248 w 3238501"/>
                  <a:gd name="connsiteY10" fmla="*/ 3238500 h 3238500"/>
                  <a:gd name="connsiteX11" fmla="*/ 1127431 w 3238501"/>
                  <a:gd name="connsiteY11" fmla="*/ 3238500 h 3238500"/>
                  <a:gd name="connsiteX12" fmla="*/ 1005228 w 3238501"/>
                  <a:gd name="connsiteY12" fmla="*/ 3213829 h 3238500"/>
                  <a:gd name="connsiteX13" fmla="*/ 1004693 w 3238501"/>
                  <a:gd name="connsiteY13" fmla="*/ 3213538 h 3238500"/>
                  <a:gd name="connsiteX14" fmla="*/ 986784 w 3238501"/>
                  <a:gd name="connsiteY14" fmla="*/ 3211822 h 3238500"/>
                  <a:gd name="connsiteX15" fmla="*/ 824751 w 3238501"/>
                  <a:gd name="connsiteY15" fmla="*/ 3125615 h 3238500"/>
                  <a:gd name="connsiteX16" fmla="*/ 126965 w 3238501"/>
                  <a:gd name="connsiteY16" fmla="*/ 2427830 h 3238500"/>
                  <a:gd name="connsiteX17" fmla="*/ 58000 w 3238501"/>
                  <a:gd name="connsiteY17" fmla="*/ 2323974 h 3238500"/>
                  <a:gd name="connsiteX18" fmla="*/ 48064 w 3238501"/>
                  <a:gd name="connsiteY18" fmla="*/ 2290448 h 3238500"/>
                  <a:gd name="connsiteX19" fmla="*/ 24672 w 3238501"/>
                  <a:gd name="connsiteY19" fmla="*/ 2247351 h 3238500"/>
                  <a:gd name="connsiteX20" fmla="*/ 0 w 3238501"/>
                  <a:gd name="connsiteY20" fmla="*/ 2125148 h 3238500"/>
                  <a:gd name="connsiteX21" fmla="*/ 0 w 3238501"/>
                  <a:gd name="connsiteY21" fmla="*/ 1138331 h 3238500"/>
                  <a:gd name="connsiteX22" fmla="*/ 24672 w 3238501"/>
                  <a:gd name="connsiteY22" fmla="*/ 1016128 h 3238500"/>
                  <a:gd name="connsiteX23" fmla="*/ 34349 w 3238501"/>
                  <a:gd name="connsiteY23" fmla="*/ 998300 h 3238500"/>
                  <a:gd name="connsiteX24" fmla="*/ 34408 w 3238501"/>
                  <a:gd name="connsiteY24" fmla="*/ 997682 h 3238500"/>
                  <a:gd name="connsiteX25" fmla="*/ 120614 w 3238501"/>
                  <a:gd name="connsiteY25" fmla="*/ 835649 h 3238500"/>
                  <a:gd name="connsiteX26" fmla="*/ 818400 w 3238501"/>
                  <a:gd name="connsiteY26" fmla="*/ 137864 h 3238500"/>
                  <a:gd name="connsiteX27" fmla="*/ 922256 w 3238501"/>
                  <a:gd name="connsiteY27" fmla="*/ 68899 h 3238500"/>
                  <a:gd name="connsiteX28" fmla="*/ 939613 w 3238501"/>
                  <a:gd name="connsiteY28" fmla="*/ 63755 h 3238500"/>
                  <a:gd name="connsiteX29" fmla="*/ 951899 w 3238501"/>
                  <a:gd name="connsiteY29" fmla="*/ 53618 h 3238500"/>
                  <a:gd name="connsiteX30" fmla="*/ 1127431 w 3238501"/>
                  <a:gd name="connsiteY30" fmla="*/ 0 h 3238500"/>
                  <a:gd name="connsiteX31" fmla="*/ 2114248 w 3238501"/>
                  <a:gd name="connsiteY31" fmla="*/ 0 h 3238500"/>
                  <a:gd name="connsiteX32" fmla="*/ 2289780 w 3238501"/>
                  <a:gd name="connsiteY32" fmla="*/ 53618 h 3238500"/>
                  <a:gd name="connsiteX33" fmla="*/ 2305627 w 3238501"/>
                  <a:gd name="connsiteY33" fmla="*/ 66693 h 3238500"/>
                  <a:gd name="connsiteX34" fmla="*/ 2313075 w 3238501"/>
                  <a:gd name="connsiteY34" fmla="*/ 68900 h 3238500"/>
                  <a:gd name="connsiteX35" fmla="*/ 2416931 w 3238501"/>
                  <a:gd name="connsiteY35" fmla="*/ 137865 h 3238500"/>
                  <a:gd name="connsiteX36" fmla="*/ 3114716 w 3238501"/>
                  <a:gd name="connsiteY36" fmla="*/ 835650 h 3238500"/>
                  <a:gd name="connsiteX37" fmla="*/ 3183681 w 3238501"/>
                  <a:gd name="connsiteY37" fmla="*/ 939506 h 3238500"/>
                  <a:gd name="connsiteX38" fmla="*/ 3197440 w 3238501"/>
                  <a:gd name="connsiteY38" fmla="*/ 985933 h 3238500"/>
                  <a:gd name="connsiteX39" fmla="*/ 3213829 w 3238501"/>
                  <a:gd name="connsiteY39" fmla="*/ 1016128 h 3238500"/>
                  <a:gd name="connsiteX40" fmla="*/ 3238501 w 3238501"/>
                  <a:gd name="connsiteY40" fmla="*/ 1138331 h 3238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238501" h="3238500">
                    <a:moveTo>
                      <a:pt x="3238501" y="1138331"/>
                    </a:moveTo>
                    <a:lnTo>
                      <a:pt x="3238501" y="2125148"/>
                    </a:lnTo>
                    <a:cubicBezTo>
                      <a:pt x="3238501" y="2190169"/>
                      <a:pt x="3218734" y="2250573"/>
                      <a:pt x="3184883" y="2300680"/>
                    </a:cubicBezTo>
                    <a:lnTo>
                      <a:pt x="3183869" y="2301909"/>
                    </a:lnTo>
                    <a:lnTo>
                      <a:pt x="3177330" y="2323973"/>
                    </a:lnTo>
                    <a:cubicBezTo>
                      <a:pt x="3162004" y="2361766"/>
                      <a:pt x="3139016" y="2397178"/>
                      <a:pt x="3108365" y="2427829"/>
                    </a:cubicBezTo>
                    <a:lnTo>
                      <a:pt x="2410580" y="3125614"/>
                    </a:lnTo>
                    <a:cubicBezTo>
                      <a:pt x="2364603" y="3171591"/>
                      <a:pt x="2307914" y="3200326"/>
                      <a:pt x="2248547" y="3211821"/>
                    </a:cubicBezTo>
                    <a:lnTo>
                      <a:pt x="2238350" y="3212798"/>
                    </a:lnTo>
                    <a:lnTo>
                      <a:pt x="2236451" y="3213829"/>
                    </a:lnTo>
                    <a:cubicBezTo>
                      <a:pt x="2198891" y="3229715"/>
                      <a:pt x="2157595" y="3238500"/>
                      <a:pt x="2114248" y="3238500"/>
                    </a:cubicBezTo>
                    <a:lnTo>
                      <a:pt x="1127431" y="3238500"/>
                    </a:lnTo>
                    <a:cubicBezTo>
                      <a:pt x="1084084" y="3238500"/>
                      <a:pt x="1042788" y="3229715"/>
                      <a:pt x="1005228" y="3213829"/>
                    </a:cubicBezTo>
                    <a:lnTo>
                      <a:pt x="1004693" y="3213538"/>
                    </a:lnTo>
                    <a:lnTo>
                      <a:pt x="986784" y="3211822"/>
                    </a:lnTo>
                    <a:cubicBezTo>
                      <a:pt x="927416" y="3200327"/>
                      <a:pt x="870727" y="3171592"/>
                      <a:pt x="824751" y="3125615"/>
                    </a:cubicBezTo>
                    <a:lnTo>
                      <a:pt x="126965" y="2427830"/>
                    </a:lnTo>
                    <a:cubicBezTo>
                      <a:pt x="96314" y="2397179"/>
                      <a:pt x="73326" y="2361767"/>
                      <a:pt x="58000" y="2323974"/>
                    </a:cubicBezTo>
                    <a:lnTo>
                      <a:pt x="48064" y="2290448"/>
                    </a:lnTo>
                    <a:lnTo>
                      <a:pt x="24672" y="2247351"/>
                    </a:lnTo>
                    <a:cubicBezTo>
                      <a:pt x="8785" y="2209790"/>
                      <a:pt x="0" y="2168495"/>
                      <a:pt x="0" y="2125148"/>
                    </a:cubicBezTo>
                    <a:lnTo>
                      <a:pt x="0" y="1138331"/>
                    </a:lnTo>
                    <a:cubicBezTo>
                      <a:pt x="0" y="1094984"/>
                      <a:pt x="8785" y="1053688"/>
                      <a:pt x="24672" y="1016128"/>
                    </a:cubicBezTo>
                    <a:lnTo>
                      <a:pt x="34349" y="998300"/>
                    </a:lnTo>
                    <a:lnTo>
                      <a:pt x="34408" y="997682"/>
                    </a:lnTo>
                    <a:cubicBezTo>
                      <a:pt x="45902" y="938315"/>
                      <a:pt x="74638" y="881626"/>
                      <a:pt x="120614" y="835649"/>
                    </a:cubicBezTo>
                    <a:lnTo>
                      <a:pt x="818400" y="137864"/>
                    </a:lnTo>
                    <a:cubicBezTo>
                      <a:pt x="849051" y="107213"/>
                      <a:pt x="884463" y="84225"/>
                      <a:pt x="922256" y="68899"/>
                    </a:cubicBezTo>
                    <a:lnTo>
                      <a:pt x="939613" y="63755"/>
                    </a:lnTo>
                    <a:lnTo>
                      <a:pt x="951899" y="53618"/>
                    </a:lnTo>
                    <a:cubicBezTo>
                      <a:pt x="1002006" y="19767"/>
                      <a:pt x="1062410" y="0"/>
                      <a:pt x="1127431" y="0"/>
                    </a:cubicBezTo>
                    <a:lnTo>
                      <a:pt x="2114248" y="0"/>
                    </a:lnTo>
                    <a:cubicBezTo>
                      <a:pt x="2179269" y="0"/>
                      <a:pt x="2239673" y="19767"/>
                      <a:pt x="2289780" y="53618"/>
                    </a:cubicBezTo>
                    <a:lnTo>
                      <a:pt x="2305627" y="66693"/>
                    </a:lnTo>
                    <a:lnTo>
                      <a:pt x="2313075" y="68900"/>
                    </a:lnTo>
                    <a:cubicBezTo>
                      <a:pt x="2350867" y="84226"/>
                      <a:pt x="2386280" y="107214"/>
                      <a:pt x="2416931" y="137865"/>
                    </a:cubicBezTo>
                    <a:lnTo>
                      <a:pt x="3114716" y="835650"/>
                    </a:lnTo>
                    <a:cubicBezTo>
                      <a:pt x="3145367" y="866301"/>
                      <a:pt x="3168355" y="901714"/>
                      <a:pt x="3183681" y="939506"/>
                    </a:cubicBezTo>
                    <a:lnTo>
                      <a:pt x="3197440" y="985933"/>
                    </a:lnTo>
                    <a:lnTo>
                      <a:pt x="3213829" y="1016128"/>
                    </a:lnTo>
                    <a:cubicBezTo>
                      <a:pt x="3229716" y="1053688"/>
                      <a:pt x="3238501" y="1094984"/>
                      <a:pt x="3238501" y="1138331"/>
                    </a:cubicBezTo>
                    <a:close/>
                  </a:path>
                </a:pathLst>
              </a:custGeom>
              <a:noFill/>
              <a:ln w="3175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63500" sx="101000" sy="101000" algn="ctr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2" name="Freeform 62"/>
            <p:cNvSpPr>
              <a:spLocks noChangeArrowheads="1"/>
            </p:cNvSpPr>
            <p:nvPr/>
          </p:nvSpPr>
          <p:spPr bwMode="auto">
            <a:xfrm>
              <a:off x="1574844" y="4982244"/>
              <a:ext cx="520901" cy="495764"/>
            </a:xfrm>
            <a:custGeom>
              <a:avLst/>
              <a:gdLst>
                <a:gd name="T0" fmla="*/ 154936902 w 515"/>
                <a:gd name="T1" fmla="*/ 271878908 h 488"/>
                <a:gd name="T2" fmla="*/ 154936902 w 515"/>
                <a:gd name="T3" fmla="*/ 271878908 h 488"/>
                <a:gd name="T4" fmla="*/ 166181816 w 515"/>
                <a:gd name="T5" fmla="*/ 271878908 h 488"/>
                <a:gd name="T6" fmla="*/ 166181816 w 515"/>
                <a:gd name="T7" fmla="*/ 305080723 h 488"/>
                <a:gd name="T8" fmla="*/ 315496837 w 515"/>
                <a:gd name="T9" fmla="*/ 121530661 h 488"/>
                <a:gd name="T10" fmla="*/ 144316094 w 515"/>
                <a:gd name="T11" fmla="*/ 10649054 h 488"/>
                <a:gd name="T12" fmla="*/ 5623035 w 515"/>
                <a:gd name="T13" fmla="*/ 160997333 h 488"/>
                <a:gd name="T14" fmla="*/ 154936902 w 515"/>
                <a:gd name="T15" fmla="*/ 271878908 h 488"/>
                <a:gd name="T16" fmla="*/ 249273263 w 515"/>
                <a:gd name="T17" fmla="*/ 199836672 h 488"/>
                <a:gd name="T18" fmla="*/ 249273263 w 515"/>
                <a:gd name="T19" fmla="*/ 199836672 h 488"/>
                <a:gd name="T20" fmla="*/ 221160403 w 515"/>
                <a:gd name="T21" fmla="*/ 199836672 h 488"/>
                <a:gd name="T22" fmla="*/ 221160403 w 515"/>
                <a:gd name="T23" fmla="*/ 127169411 h 488"/>
                <a:gd name="T24" fmla="*/ 221160403 w 515"/>
                <a:gd name="T25" fmla="*/ 115893064 h 488"/>
                <a:gd name="T26" fmla="*/ 216161513 w 515"/>
                <a:gd name="T27" fmla="*/ 110881611 h 488"/>
                <a:gd name="T28" fmla="*/ 210539631 w 515"/>
                <a:gd name="T29" fmla="*/ 105242861 h 488"/>
                <a:gd name="T30" fmla="*/ 204916599 w 515"/>
                <a:gd name="T31" fmla="*/ 105242861 h 488"/>
                <a:gd name="T32" fmla="*/ 183050913 w 515"/>
                <a:gd name="T33" fmla="*/ 110881611 h 488"/>
                <a:gd name="T34" fmla="*/ 177427881 w 515"/>
                <a:gd name="T35" fmla="*/ 127169411 h 488"/>
                <a:gd name="T36" fmla="*/ 177427881 w 515"/>
                <a:gd name="T37" fmla="*/ 199836672 h 488"/>
                <a:gd name="T38" fmla="*/ 149939127 w 515"/>
                <a:gd name="T39" fmla="*/ 199836672 h 488"/>
                <a:gd name="T40" fmla="*/ 149939127 w 515"/>
                <a:gd name="T41" fmla="*/ 127169411 h 488"/>
                <a:gd name="T42" fmla="*/ 149939127 w 515"/>
                <a:gd name="T43" fmla="*/ 115893064 h 488"/>
                <a:gd name="T44" fmla="*/ 144316094 w 515"/>
                <a:gd name="T45" fmla="*/ 110881611 h 488"/>
                <a:gd name="T46" fmla="*/ 138693061 w 515"/>
                <a:gd name="T47" fmla="*/ 105242861 h 488"/>
                <a:gd name="T48" fmla="*/ 133071180 w 515"/>
                <a:gd name="T49" fmla="*/ 105242861 h 488"/>
                <a:gd name="T50" fmla="*/ 116203234 w 515"/>
                <a:gd name="T51" fmla="*/ 105242861 h 488"/>
                <a:gd name="T52" fmla="*/ 111204343 w 515"/>
                <a:gd name="T53" fmla="*/ 115893064 h 488"/>
                <a:gd name="T54" fmla="*/ 105582462 w 515"/>
                <a:gd name="T55" fmla="*/ 121530661 h 488"/>
                <a:gd name="T56" fmla="*/ 105582462 w 515"/>
                <a:gd name="T57" fmla="*/ 127169411 h 488"/>
                <a:gd name="T58" fmla="*/ 105582462 w 515"/>
                <a:gd name="T59" fmla="*/ 199836672 h 488"/>
                <a:gd name="T60" fmla="*/ 78093744 w 515"/>
                <a:gd name="T61" fmla="*/ 199836672 h 488"/>
                <a:gd name="T62" fmla="*/ 78093744 w 515"/>
                <a:gd name="T63" fmla="*/ 82691321 h 488"/>
                <a:gd name="T64" fmla="*/ 105582462 w 515"/>
                <a:gd name="T65" fmla="*/ 82691321 h 488"/>
                <a:gd name="T66" fmla="*/ 105582462 w 515"/>
                <a:gd name="T67" fmla="*/ 93967668 h 488"/>
                <a:gd name="T68" fmla="*/ 138693061 w 515"/>
                <a:gd name="T69" fmla="*/ 77679868 h 488"/>
                <a:gd name="T70" fmla="*/ 160559935 w 515"/>
                <a:gd name="T71" fmla="*/ 82691321 h 488"/>
                <a:gd name="T72" fmla="*/ 171804848 w 515"/>
                <a:gd name="T73" fmla="*/ 93967668 h 488"/>
                <a:gd name="T74" fmla="*/ 183050913 w 515"/>
                <a:gd name="T75" fmla="*/ 82691321 h 488"/>
                <a:gd name="T76" fmla="*/ 204916599 w 515"/>
                <a:gd name="T77" fmla="*/ 77679868 h 488"/>
                <a:gd name="T78" fmla="*/ 221160403 w 515"/>
                <a:gd name="T79" fmla="*/ 82691321 h 488"/>
                <a:gd name="T80" fmla="*/ 238028350 w 515"/>
                <a:gd name="T81" fmla="*/ 88328918 h 488"/>
                <a:gd name="T82" fmla="*/ 243650231 w 515"/>
                <a:gd name="T83" fmla="*/ 99605264 h 488"/>
                <a:gd name="T84" fmla="*/ 249273263 w 515"/>
                <a:gd name="T85" fmla="*/ 115893064 h 488"/>
                <a:gd name="T86" fmla="*/ 249273263 w 515"/>
                <a:gd name="T87" fmla="*/ 199836672 h 4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15"/>
                <a:gd name="T133" fmla="*/ 0 h 488"/>
                <a:gd name="T134" fmla="*/ 515 w 515"/>
                <a:gd name="T135" fmla="*/ 488 h 48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15" h="488">
                  <a:moveTo>
                    <a:pt x="248" y="434"/>
                  </a:moveTo>
                  <a:lnTo>
                    <a:pt x="248" y="434"/>
                  </a:lnTo>
                  <a:cubicBezTo>
                    <a:pt x="266" y="434"/>
                    <a:pt x="266" y="434"/>
                    <a:pt x="266" y="434"/>
                  </a:cubicBezTo>
                  <a:cubicBezTo>
                    <a:pt x="266" y="487"/>
                    <a:pt x="266" y="487"/>
                    <a:pt x="266" y="487"/>
                  </a:cubicBezTo>
                  <a:cubicBezTo>
                    <a:pt x="435" y="469"/>
                    <a:pt x="514" y="310"/>
                    <a:pt x="505" y="194"/>
                  </a:cubicBezTo>
                  <a:cubicBezTo>
                    <a:pt x="488" y="79"/>
                    <a:pt x="372" y="0"/>
                    <a:pt x="231" y="17"/>
                  </a:cubicBezTo>
                  <a:cubicBezTo>
                    <a:pt x="97" y="35"/>
                    <a:pt x="0" y="141"/>
                    <a:pt x="9" y="257"/>
                  </a:cubicBezTo>
                  <a:cubicBezTo>
                    <a:pt x="27" y="354"/>
                    <a:pt x="125" y="434"/>
                    <a:pt x="248" y="434"/>
                  </a:cubicBezTo>
                  <a:close/>
                  <a:moveTo>
                    <a:pt x="399" y="319"/>
                  </a:moveTo>
                  <a:lnTo>
                    <a:pt x="399" y="319"/>
                  </a:lnTo>
                  <a:cubicBezTo>
                    <a:pt x="354" y="319"/>
                    <a:pt x="354" y="319"/>
                    <a:pt x="354" y="319"/>
                  </a:cubicBezTo>
                  <a:cubicBezTo>
                    <a:pt x="354" y="203"/>
                    <a:pt x="354" y="203"/>
                    <a:pt x="354" y="203"/>
                  </a:cubicBezTo>
                  <a:cubicBezTo>
                    <a:pt x="354" y="194"/>
                    <a:pt x="354" y="185"/>
                    <a:pt x="354" y="185"/>
                  </a:cubicBezTo>
                  <a:lnTo>
                    <a:pt x="346" y="177"/>
                  </a:lnTo>
                  <a:cubicBezTo>
                    <a:pt x="346" y="177"/>
                    <a:pt x="346" y="168"/>
                    <a:pt x="337" y="168"/>
                  </a:cubicBezTo>
                  <a:lnTo>
                    <a:pt x="328" y="168"/>
                  </a:lnTo>
                  <a:cubicBezTo>
                    <a:pt x="310" y="168"/>
                    <a:pt x="301" y="168"/>
                    <a:pt x="293" y="177"/>
                  </a:cubicBezTo>
                  <a:cubicBezTo>
                    <a:pt x="284" y="185"/>
                    <a:pt x="284" y="194"/>
                    <a:pt x="284" y="203"/>
                  </a:cubicBezTo>
                  <a:cubicBezTo>
                    <a:pt x="284" y="319"/>
                    <a:pt x="284" y="319"/>
                    <a:pt x="284" y="319"/>
                  </a:cubicBezTo>
                  <a:cubicBezTo>
                    <a:pt x="240" y="319"/>
                    <a:pt x="240" y="319"/>
                    <a:pt x="240" y="319"/>
                  </a:cubicBezTo>
                  <a:cubicBezTo>
                    <a:pt x="240" y="203"/>
                    <a:pt x="240" y="203"/>
                    <a:pt x="240" y="203"/>
                  </a:cubicBezTo>
                  <a:cubicBezTo>
                    <a:pt x="240" y="194"/>
                    <a:pt x="240" y="185"/>
                    <a:pt x="240" y="185"/>
                  </a:cubicBezTo>
                  <a:cubicBezTo>
                    <a:pt x="231" y="185"/>
                    <a:pt x="231" y="177"/>
                    <a:pt x="231" y="177"/>
                  </a:cubicBezTo>
                  <a:cubicBezTo>
                    <a:pt x="231" y="177"/>
                    <a:pt x="231" y="168"/>
                    <a:pt x="222" y="168"/>
                  </a:cubicBezTo>
                  <a:lnTo>
                    <a:pt x="213" y="168"/>
                  </a:lnTo>
                  <a:cubicBezTo>
                    <a:pt x="204" y="168"/>
                    <a:pt x="195" y="168"/>
                    <a:pt x="186" y="168"/>
                  </a:cubicBezTo>
                  <a:cubicBezTo>
                    <a:pt x="186" y="177"/>
                    <a:pt x="178" y="177"/>
                    <a:pt x="178" y="185"/>
                  </a:cubicBezTo>
                  <a:cubicBezTo>
                    <a:pt x="169" y="185"/>
                    <a:pt x="169" y="194"/>
                    <a:pt x="169" y="194"/>
                  </a:cubicBezTo>
                  <a:cubicBezTo>
                    <a:pt x="169" y="203"/>
                    <a:pt x="169" y="203"/>
                    <a:pt x="169" y="203"/>
                  </a:cubicBezTo>
                  <a:cubicBezTo>
                    <a:pt x="169" y="319"/>
                    <a:pt x="169" y="319"/>
                    <a:pt x="169" y="319"/>
                  </a:cubicBezTo>
                  <a:cubicBezTo>
                    <a:pt x="125" y="319"/>
                    <a:pt x="125" y="319"/>
                    <a:pt x="125" y="319"/>
                  </a:cubicBezTo>
                  <a:cubicBezTo>
                    <a:pt x="125" y="132"/>
                    <a:pt x="125" y="132"/>
                    <a:pt x="125" y="132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69" y="150"/>
                    <a:pt x="169" y="150"/>
                    <a:pt x="169" y="150"/>
                  </a:cubicBezTo>
                  <a:cubicBezTo>
                    <a:pt x="178" y="132"/>
                    <a:pt x="195" y="124"/>
                    <a:pt x="222" y="124"/>
                  </a:cubicBezTo>
                  <a:cubicBezTo>
                    <a:pt x="231" y="124"/>
                    <a:pt x="240" y="132"/>
                    <a:pt x="257" y="132"/>
                  </a:cubicBezTo>
                  <a:cubicBezTo>
                    <a:pt x="257" y="141"/>
                    <a:pt x="266" y="141"/>
                    <a:pt x="275" y="150"/>
                  </a:cubicBezTo>
                  <a:cubicBezTo>
                    <a:pt x="275" y="141"/>
                    <a:pt x="284" y="141"/>
                    <a:pt x="293" y="132"/>
                  </a:cubicBezTo>
                  <a:cubicBezTo>
                    <a:pt x="301" y="132"/>
                    <a:pt x="319" y="124"/>
                    <a:pt x="328" y="124"/>
                  </a:cubicBezTo>
                  <a:cubicBezTo>
                    <a:pt x="337" y="124"/>
                    <a:pt x="346" y="132"/>
                    <a:pt x="354" y="132"/>
                  </a:cubicBezTo>
                  <a:cubicBezTo>
                    <a:pt x="363" y="132"/>
                    <a:pt x="372" y="132"/>
                    <a:pt x="381" y="141"/>
                  </a:cubicBezTo>
                  <a:cubicBezTo>
                    <a:pt x="381" y="141"/>
                    <a:pt x="390" y="150"/>
                    <a:pt x="390" y="159"/>
                  </a:cubicBezTo>
                  <a:cubicBezTo>
                    <a:pt x="399" y="168"/>
                    <a:pt x="399" y="177"/>
                    <a:pt x="399" y="185"/>
                  </a:cubicBezTo>
                  <a:lnTo>
                    <a:pt x="399" y="319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227096" y="3122457"/>
            <a:ext cx="1216399" cy="1216399"/>
            <a:chOff x="1227096" y="3122457"/>
            <a:chExt cx="1216399" cy="1216399"/>
          </a:xfrm>
        </p:grpSpPr>
        <p:grpSp>
          <p:nvGrpSpPr>
            <p:cNvPr id="6" name="组合 38"/>
            <p:cNvGrpSpPr>
              <a:grpSpLocks/>
            </p:cNvGrpSpPr>
            <p:nvPr/>
          </p:nvGrpSpPr>
          <p:grpSpPr bwMode="auto">
            <a:xfrm>
              <a:off x="1227096" y="3122457"/>
              <a:ext cx="1216399" cy="1216399"/>
              <a:chOff x="1860461" y="3551798"/>
              <a:chExt cx="1786768" cy="1787144"/>
            </a:xfrm>
          </p:grpSpPr>
          <p:sp>
            <p:nvSpPr>
              <p:cNvPr id="7" name="任意多边形 6"/>
              <p:cNvSpPr>
                <a:spLocks noChangeAspect="1"/>
              </p:cNvSpPr>
              <p:nvPr/>
            </p:nvSpPr>
            <p:spPr>
              <a:xfrm rot="5400000">
                <a:off x="1860273" y="3551986"/>
                <a:ext cx="1787144" cy="1786768"/>
              </a:xfrm>
              <a:custGeom>
                <a:avLst/>
                <a:gdLst>
                  <a:gd name="connsiteX0" fmla="*/ 3238501 w 3238501"/>
                  <a:gd name="connsiteY0" fmla="*/ 1138331 h 3238500"/>
                  <a:gd name="connsiteX1" fmla="*/ 3238501 w 3238501"/>
                  <a:gd name="connsiteY1" fmla="*/ 2125148 h 3238500"/>
                  <a:gd name="connsiteX2" fmla="*/ 3184883 w 3238501"/>
                  <a:gd name="connsiteY2" fmla="*/ 2300680 h 3238500"/>
                  <a:gd name="connsiteX3" fmla="*/ 3183869 w 3238501"/>
                  <a:gd name="connsiteY3" fmla="*/ 2301909 h 3238500"/>
                  <a:gd name="connsiteX4" fmla="*/ 3177330 w 3238501"/>
                  <a:gd name="connsiteY4" fmla="*/ 2323973 h 3238500"/>
                  <a:gd name="connsiteX5" fmla="*/ 3108365 w 3238501"/>
                  <a:gd name="connsiteY5" fmla="*/ 2427829 h 3238500"/>
                  <a:gd name="connsiteX6" fmla="*/ 2410580 w 3238501"/>
                  <a:gd name="connsiteY6" fmla="*/ 3125614 h 3238500"/>
                  <a:gd name="connsiteX7" fmla="*/ 2248547 w 3238501"/>
                  <a:gd name="connsiteY7" fmla="*/ 3211821 h 3238500"/>
                  <a:gd name="connsiteX8" fmla="*/ 2238350 w 3238501"/>
                  <a:gd name="connsiteY8" fmla="*/ 3212798 h 3238500"/>
                  <a:gd name="connsiteX9" fmla="*/ 2236451 w 3238501"/>
                  <a:gd name="connsiteY9" fmla="*/ 3213829 h 3238500"/>
                  <a:gd name="connsiteX10" fmla="*/ 2114248 w 3238501"/>
                  <a:gd name="connsiteY10" fmla="*/ 3238500 h 3238500"/>
                  <a:gd name="connsiteX11" fmla="*/ 1127431 w 3238501"/>
                  <a:gd name="connsiteY11" fmla="*/ 3238500 h 3238500"/>
                  <a:gd name="connsiteX12" fmla="*/ 1005228 w 3238501"/>
                  <a:gd name="connsiteY12" fmla="*/ 3213829 h 3238500"/>
                  <a:gd name="connsiteX13" fmla="*/ 1004693 w 3238501"/>
                  <a:gd name="connsiteY13" fmla="*/ 3213538 h 3238500"/>
                  <a:gd name="connsiteX14" fmla="*/ 986784 w 3238501"/>
                  <a:gd name="connsiteY14" fmla="*/ 3211822 h 3238500"/>
                  <a:gd name="connsiteX15" fmla="*/ 824751 w 3238501"/>
                  <a:gd name="connsiteY15" fmla="*/ 3125615 h 3238500"/>
                  <a:gd name="connsiteX16" fmla="*/ 126965 w 3238501"/>
                  <a:gd name="connsiteY16" fmla="*/ 2427830 h 3238500"/>
                  <a:gd name="connsiteX17" fmla="*/ 58000 w 3238501"/>
                  <a:gd name="connsiteY17" fmla="*/ 2323974 h 3238500"/>
                  <a:gd name="connsiteX18" fmla="*/ 48064 w 3238501"/>
                  <a:gd name="connsiteY18" fmla="*/ 2290448 h 3238500"/>
                  <a:gd name="connsiteX19" fmla="*/ 24672 w 3238501"/>
                  <a:gd name="connsiteY19" fmla="*/ 2247351 h 3238500"/>
                  <a:gd name="connsiteX20" fmla="*/ 0 w 3238501"/>
                  <a:gd name="connsiteY20" fmla="*/ 2125148 h 3238500"/>
                  <a:gd name="connsiteX21" fmla="*/ 0 w 3238501"/>
                  <a:gd name="connsiteY21" fmla="*/ 1138331 h 3238500"/>
                  <a:gd name="connsiteX22" fmla="*/ 24672 w 3238501"/>
                  <a:gd name="connsiteY22" fmla="*/ 1016128 h 3238500"/>
                  <a:gd name="connsiteX23" fmla="*/ 34349 w 3238501"/>
                  <a:gd name="connsiteY23" fmla="*/ 998300 h 3238500"/>
                  <a:gd name="connsiteX24" fmla="*/ 34408 w 3238501"/>
                  <a:gd name="connsiteY24" fmla="*/ 997682 h 3238500"/>
                  <a:gd name="connsiteX25" fmla="*/ 120614 w 3238501"/>
                  <a:gd name="connsiteY25" fmla="*/ 835649 h 3238500"/>
                  <a:gd name="connsiteX26" fmla="*/ 818400 w 3238501"/>
                  <a:gd name="connsiteY26" fmla="*/ 137864 h 3238500"/>
                  <a:gd name="connsiteX27" fmla="*/ 922256 w 3238501"/>
                  <a:gd name="connsiteY27" fmla="*/ 68899 h 3238500"/>
                  <a:gd name="connsiteX28" fmla="*/ 939613 w 3238501"/>
                  <a:gd name="connsiteY28" fmla="*/ 63755 h 3238500"/>
                  <a:gd name="connsiteX29" fmla="*/ 951899 w 3238501"/>
                  <a:gd name="connsiteY29" fmla="*/ 53618 h 3238500"/>
                  <a:gd name="connsiteX30" fmla="*/ 1127431 w 3238501"/>
                  <a:gd name="connsiteY30" fmla="*/ 0 h 3238500"/>
                  <a:gd name="connsiteX31" fmla="*/ 2114248 w 3238501"/>
                  <a:gd name="connsiteY31" fmla="*/ 0 h 3238500"/>
                  <a:gd name="connsiteX32" fmla="*/ 2289780 w 3238501"/>
                  <a:gd name="connsiteY32" fmla="*/ 53618 h 3238500"/>
                  <a:gd name="connsiteX33" fmla="*/ 2305627 w 3238501"/>
                  <a:gd name="connsiteY33" fmla="*/ 66693 h 3238500"/>
                  <a:gd name="connsiteX34" fmla="*/ 2313075 w 3238501"/>
                  <a:gd name="connsiteY34" fmla="*/ 68900 h 3238500"/>
                  <a:gd name="connsiteX35" fmla="*/ 2416931 w 3238501"/>
                  <a:gd name="connsiteY35" fmla="*/ 137865 h 3238500"/>
                  <a:gd name="connsiteX36" fmla="*/ 3114716 w 3238501"/>
                  <a:gd name="connsiteY36" fmla="*/ 835650 h 3238500"/>
                  <a:gd name="connsiteX37" fmla="*/ 3183681 w 3238501"/>
                  <a:gd name="connsiteY37" fmla="*/ 939506 h 3238500"/>
                  <a:gd name="connsiteX38" fmla="*/ 3197440 w 3238501"/>
                  <a:gd name="connsiteY38" fmla="*/ 985933 h 3238500"/>
                  <a:gd name="connsiteX39" fmla="*/ 3213829 w 3238501"/>
                  <a:gd name="connsiteY39" fmla="*/ 1016128 h 3238500"/>
                  <a:gd name="connsiteX40" fmla="*/ 3238501 w 3238501"/>
                  <a:gd name="connsiteY40" fmla="*/ 1138331 h 3238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238501" h="3238500">
                    <a:moveTo>
                      <a:pt x="3238501" y="1138331"/>
                    </a:moveTo>
                    <a:lnTo>
                      <a:pt x="3238501" y="2125148"/>
                    </a:lnTo>
                    <a:cubicBezTo>
                      <a:pt x="3238501" y="2190169"/>
                      <a:pt x="3218734" y="2250573"/>
                      <a:pt x="3184883" y="2300680"/>
                    </a:cubicBezTo>
                    <a:lnTo>
                      <a:pt x="3183869" y="2301909"/>
                    </a:lnTo>
                    <a:lnTo>
                      <a:pt x="3177330" y="2323973"/>
                    </a:lnTo>
                    <a:cubicBezTo>
                      <a:pt x="3162004" y="2361766"/>
                      <a:pt x="3139016" y="2397178"/>
                      <a:pt x="3108365" y="2427829"/>
                    </a:cubicBezTo>
                    <a:lnTo>
                      <a:pt x="2410580" y="3125614"/>
                    </a:lnTo>
                    <a:cubicBezTo>
                      <a:pt x="2364603" y="3171591"/>
                      <a:pt x="2307914" y="3200326"/>
                      <a:pt x="2248547" y="3211821"/>
                    </a:cubicBezTo>
                    <a:lnTo>
                      <a:pt x="2238350" y="3212798"/>
                    </a:lnTo>
                    <a:lnTo>
                      <a:pt x="2236451" y="3213829"/>
                    </a:lnTo>
                    <a:cubicBezTo>
                      <a:pt x="2198891" y="3229715"/>
                      <a:pt x="2157595" y="3238500"/>
                      <a:pt x="2114248" y="3238500"/>
                    </a:cubicBezTo>
                    <a:lnTo>
                      <a:pt x="1127431" y="3238500"/>
                    </a:lnTo>
                    <a:cubicBezTo>
                      <a:pt x="1084084" y="3238500"/>
                      <a:pt x="1042788" y="3229715"/>
                      <a:pt x="1005228" y="3213829"/>
                    </a:cubicBezTo>
                    <a:lnTo>
                      <a:pt x="1004693" y="3213538"/>
                    </a:lnTo>
                    <a:lnTo>
                      <a:pt x="986784" y="3211822"/>
                    </a:lnTo>
                    <a:cubicBezTo>
                      <a:pt x="927416" y="3200327"/>
                      <a:pt x="870727" y="3171592"/>
                      <a:pt x="824751" y="3125615"/>
                    </a:cubicBezTo>
                    <a:lnTo>
                      <a:pt x="126965" y="2427830"/>
                    </a:lnTo>
                    <a:cubicBezTo>
                      <a:pt x="96314" y="2397179"/>
                      <a:pt x="73326" y="2361767"/>
                      <a:pt x="58000" y="2323974"/>
                    </a:cubicBezTo>
                    <a:lnTo>
                      <a:pt x="48064" y="2290448"/>
                    </a:lnTo>
                    <a:lnTo>
                      <a:pt x="24672" y="2247351"/>
                    </a:lnTo>
                    <a:cubicBezTo>
                      <a:pt x="8785" y="2209790"/>
                      <a:pt x="0" y="2168495"/>
                      <a:pt x="0" y="2125148"/>
                    </a:cubicBezTo>
                    <a:lnTo>
                      <a:pt x="0" y="1138331"/>
                    </a:lnTo>
                    <a:cubicBezTo>
                      <a:pt x="0" y="1094984"/>
                      <a:pt x="8785" y="1053688"/>
                      <a:pt x="24672" y="1016128"/>
                    </a:cubicBezTo>
                    <a:lnTo>
                      <a:pt x="34349" y="998300"/>
                    </a:lnTo>
                    <a:lnTo>
                      <a:pt x="34408" y="997682"/>
                    </a:lnTo>
                    <a:cubicBezTo>
                      <a:pt x="45902" y="938315"/>
                      <a:pt x="74638" y="881626"/>
                      <a:pt x="120614" y="835649"/>
                    </a:cubicBezTo>
                    <a:lnTo>
                      <a:pt x="818400" y="137864"/>
                    </a:lnTo>
                    <a:cubicBezTo>
                      <a:pt x="849051" y="107213"/>
                      <a:pt x="884463" y="84225"/>
                      <a:pt x="922256" y="68899"/>
                    </a:cubicBezTo>
                    <a:lnTo>
                      <a:pt x="939613" y="63755"/>
                    </a:lnTo>
                    <a:lnTo>
                      <a:pt x="951899" y="53618"/>
                    </a:lnTo>
                    <a:cubicBezTo>
                      <a:pt x="1002006" y="19767"/>
                      <a:pt x="1062410" y="0"/>
                      <a:pt x="1127431" y="0"/>
                    </a:cubicBezTo>
                    <a:lnTo>
                      <a:pt x="2114248" y="0"/>
                    </a:lnTo>
                    <a:cubicBezTo>
                      <a:pt x="2179269" y="0"/>
                      <a:pt x="2239673" y="19767"/>
                      <a:pt x="2289780" y="53618"/>
                    </a:cubicBezTo>
                    <a:lnTo>
                      <a:pt x="2305627" y="66693"/>
                    </a:lnTo>
                    <a:lnTo>
                      <a:pt x="2313075" y="68900"/>
                    </a:lnTo>
                    <a:cubicBezTo>
                      <a:pt x="2350867" y="84226"/>
                      <a:pt x="2386280" y="107214"/>
                      <a:pt x="2416931" y="137865"/>
                    </a:cubicBezTo>
                    <a:lnTo>
                      <a:pt x="3114716" y="835650"/>
                    </a:lnTo>
                    <a:cubicBezTo>
                      <a:pt x="3145367" y="866301"/>
                      <a:pt x="3168355" y="901714"/>
                      <a:pt x="3183681" y="939506"/>
                    </a:cubicBezTo>
                    <a:lnTo>
                      <a:pt x="3197440" y="985933"/>
                    </a:lnTo>
                    <a:lnTo>
                      <a:pt x="3213829" y="1016128"/>
                    </a:lnTo>
                    <a:cubicBezTo>
                      <a:pt x="3229716" y="1053688"/>
                      <a:pt x="3238501" y="1094984"/>
                      <a:pt x="3238501" y="113833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3175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 7"/>
              <p:cNvSpPr>
                <a:spLocks noChangeAspect="1"/>
              </p:cNvSpPr>
              <p:nvPr/>
            </p:nvSpPr>
            <p:spPr>
              <a:xfrm rot="5400000">
                <a:off x="1987517" y="3681578"/>
                <a:ext cx="1532658" cy="1532336"/>
              </a:xfrm>
              <a:custGeom>
                <a:avLst/>
                <a:gdLst>
                  <a:gd name="connsiteX0" fmla="*/ 3238501 w 3238501"/>
                  <a:gd name="connsiteY0" fmla="*/ 1138331 h 3238500"/>
                  <a:gd name="connsiteX1" fmla="*/ 3238501 w 3238501"/>
                  <a:gd name="connsiteY1" fmla="*/ 2125148 h 3238500"/>
                  <a:gd name="connsiteX2" fmla="*/ 3184883 w 3238501"/>
                  <a:gd name="connsiteY2" fmla="*/ 2300680 h 3238500"/>
                  <a:gd name="connsiteX3" fmla="*/ 3183869 w 3238501"/>
                  <a:gd name="connsiteY3" fmla="*/ 2301909 h 3238500"/>
                  <a:gd name="connsiteX4" fmla="*/ 3177330 w 3238501"/>
                  <a:gd name="connsiteY4" fmla="*/ 2323973 h 3238500"/>
                  <a:gd name="connsiteX5" fmla="*/ 3108365 w 3238501"/>
                  <a:gd name="connsiteY5" fmla="*/ 2427829 h 3238500"/>
                  <a:gd name="connsiteX6" fmla="*/ 2410580 w 3238501"/>
                  <a:gd name="connsiteY6" fmla="*/ 3125614 h 3238500"/>
                  <a:gd name="connsiteX7" fmla="*/ 2248547 w 3238501"/>
                  <a:gd name="connsiteY7" fmla="*/ 3211821 h 3238500"/>
                  <a:gd name="connsiteX8" fmla="*/ 2238350 w 3238501"/>
                  <a:gd name="connsiteY8" fmla="*/ 3212798 h 3238500"/>
                  <a:gd name="connsiteX9" fmla="*/ 2236451 w 3238501"/>
                  <a:gd name="connsiteY9" fmla="*/ 3213829 h 3238500"/>
                  <a:gd name="connsiteX10" fmla="*/ 2114248 w 3238501"/>
                  <a:gd name="connsiteY10" fmla="*/ 3238500 h 3238500"/>
                  <a:gd name="connsiteX11" fmla="*/ 1127431 w 3238501"/>
                  <a:gd name="connsiteY11" fmla="*/ 3238500 h 3238500"/>
                  <a:gd name="connsiteX12" fmla="*/ 1005228 w 3238501"/>
                  <a:gd name="connsiteY12" fmla="*/ 3213829 h 3238500"/>
                  <a:gd name="connsiteX13" fmla="*/ 1004693 w 3238501"/>
                  <a:gd name="connsiteY13" fmla="*/ 3213538 h 3238500"/>
                  <a:gd name="connsiteX14" fmla="*/ 986784 w 3238501"/>
                  <a:gd name="connsiteY14" fmla="*/ 3211822 h 3238500"/>
                  <a:gd name="connsiteX15" fmla="*/ 824751 w 3238501"/>
                  <a:gd name="connsiteY15" fmla="*/ 3125615 h 3238500"/>
                  <a:gd name="connsiteX16" fmla="*/ 126965 w 3238501"/>
                  <a:gd name="connsiteY16" fmla="*/ 2427830 h 3238500"/>
                  <a:gd name="connsiteX17" fmla="*/ 58000 w 3238501"/>
                  <a:gd name="connsiteY17" fmla="*/ 2323974 h 3238500"/>
                  <a:gd name="connsiteX18" fmla="*/ 48064 w 3238501"/>
                  <a:gd name="connsiteY18" fmla="*/ 2290448 h 3238500"/>
                  <a:gd name="connsiteX19" fmla="*/ 24672 w 3238501"/>
                  <a:gd name="connsiteY19" fmla="*/ 2247351 h 3238500"/>
                  <a:gd name="connsiteX20" fmla="*/ 0 w 3238501"/>
                  <a:gd name="connsiteY20" fmla="*/ 2125148 h 3238500"/>
                  <a:gd name="connsiteX21" fmla="*/ 0 w 3238501"/>
                  <a:gd name="connsiteY21" fmla="*/ 1138331 h 3238500"/>
                  <a:gd name="connsiteX22" fmla="*/ 24672 w 3238501"/>
                  <a:gd name="connsiteY22" fmla="*/ 1016128 h 3238500"/>
                  <a:gd name="connsiteX23" fmla="*/ 34349 w 3238501"/>
                  <a:gd name="connsiteY23" fmla="*/ 998300 h 3238500"/>
                  <a:gd name="connsiteX24" fmla="*/ 34408 w 3238501"/>
                  <a:gd name="connsiteY24" fmla="*/ 997682 h 3238500"/>
                  <a:gd name="connsiteX25" fmla="*/ 120614 w 3238501"/>
                  <a:gd name="connsiteY25" fmla="*/ 835649 h 3238500"/>
                  <a:gd name="connsiteX26" fmla="*/ 818400 w 3238501"/>
                  <a:gd name="connsiteY26" fmla="*/ 137864 h 3238500"/>
                  <a:gd name="connsiteX27" fmla="*/ 922256 w 3238501"/>
                  <a:gd name="connsiteY27" fmla="*/ 68899 h 3238500"/>
                  <a:gd name="connsiteX28" fmla="*/ 939613 w 3238501"/>
                  <a:gd name="connsiteY28" fmla="*/ 63755 h 3238500"/>
                  <a:gd name="connsiteX29" fmla="*/ 951899 w 3238501"/>
                  <a:gd name="connsiteY29" fmla="*/ 53618 h 3238500"/>
                  <a:gd name="connsiteX30" fmla="*/ 1127431 w 3238501"/>
                  <a:gd name="connsiteY30" fmla="*/ 0 h 3238500"/>
                  <a:gd name="connsiteX31" fmla="*/ 2114248 w 3238501"/>
                  <a:gd name="connsiteY31" fmla="*/ 0 h 3238500"/>
                  <a:gd name="connsiteX32" fmla="*/ 2289780 w 3238501"/>
                  <a:gd name="connsiteY32" fmla="*/ 53618 h 3238500"/>
                  <a:gd name="connsiteX33" fmla="*/ 2305627 w 3238501"/>
                  <a:gd name="connsiteY33" fmla="*/ 66693 h 3238500"/>
                  <a:gd name="connsiteX34" fmla="*/ 2313075 w 3238501"/>
                  <a:gd name="connsiteY34" fmla="*/ 68900 h 3238500"/>
                  <a:gd name="connsiteX35" fmla="*/ 2416931 w 3238501"/>
                  <a:gd name="connsiteY35" fmla="*/ 137865 h 3238500"/>
                  <a:gd name="connsiteX36" fmla="*/ 3114716 w 3238501"/>
                  <a:gd name="connsiteY36" fmla="*/ 835650 h 3238500"/>
                  <a:gd name="connsiteX37" fmla="*/ 3183681 w 3238501"/>
                  <a:gd name="connsiteY37" fmla="*/ 939506 h 3238500"/>
                  <a:gd name="connsiteX38" fmla="*/ 3197440 w 3238501"/>
                  <a:gd name="connsiteY38" fmla="*/ 985933 h 3238500"/>
                  <a:gd name="connsiteX39" fmla="*/ 3213829 w 3238501"/>
                  <a:gd name="connsiteY39" fmla="*/ 1016128 h 3238500"/>
                  <a:gd name="connsiteX40" fmla="*/ 3238501 w 3238501"/>
                  <a:gd name="connsiteY40" fmla="*/ 1138331 h 3238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238501" h="3238500">
                    <a:moveTo>
                      <a:pt x="3238501" y="1138331"/>
                    </a:moveTo>
                    <a:lnTo>
                      <a:pt x="3238501" y="2125148"/>
                    </a:lnTo>
                    <a:cubicBezTo>
                      <a:pt x="3238501" y="2190169"/>
                      <a:pt x="3218734" y="2250573"/>
                      <a:pt x="3184883" y="2300680"/>
                    </a:cubicBezTo>
                    <a:lnTo>
                      <a:pt x="3183869" y="2301909"/>
                    </a:lnTo>
                    <a:lnTo>
                      <a:pt x="3177330" y="2323973"/>
                    </a:lnTo>
                    <a:cubicBezTo>
                      <a:pt x="3162004" y="2361766"/>
                      <a:pt x="3139016" y="2397178"/>
                      <a:pt x="3108365" y="2427829"/>
                    </a:cubicBezTo>
                    <a:lnTo>
                      <a:pt x="2410580" y="3125614"/>
                    </a:lnTo>
                    <a:cubicBezTo>
                      <a:pt x="2364603" y="3171591"/>
                      <a:pt x="2307914" y="3200326"/>
                      <a:pt x="2248547" y="3211821"/>
                    </a:cubicBezTo>
                    <a:lnTo>
                      <a:pt x="2238350" y="3212798"/>
                    </a:lnTo>
                    <a:lnTo>
                      <a:pt x="2236451" y="3213829"/>
                    </a:lnTo>
                    <a:cubicBezTo>
                      <a:pt x="2198891" y="3229715"/>
                      <a:pt x="2157595" y="3238500"/>
                      <a:pt x="2114248" y="3238500"/>
                    </a:cubicBezTo>
                    <a:lnTo>
                      <a:pt x="1127431" y="3238500"/>
                    </a:lnTo>
                    <a:cubicBezTo>
                      <a:pt x="1084084" y="3238500"/>
                      <a:pt x="1042788" y="3229715"/>
                      <a:pt x="1005228" y="3213829"/>
                    </a:cubicBezTo>
                    <a:lnTo>
                      <a:pt x="1004693" y="3213538"/>
                    </a:lnTo>
                    <a:lnTo>
                      <a:pt x="986784" y="3211822"/>
                    </a:lnTo>
                    <a:cubicBezTo>
                      <a:pt x="927416" y="3200327"/>
                      <a:pt x="870727" y="3171592"/>
                      <a:pt x="824751" y="3125615"/>
                    </a:cubicBezTo>
                    <a:lnTo>
                      <a:pt x="126965" y="2427830"/>
                    </a:lnTo>
                    <a:cubicBezTo>
                      <a:pt x="96314" y="2397179"/>
                      <a:pt x="73326" y="2361767"/>
                      <a:pt x="58000" y="2323974"/>
                    </a:cubicBezTo>
                    <a:lnTo>
                      <a:pt x="48064" y="2290448"/>
                    </a:lnTo>
                    <a:lnTo>
                      <a:pt x="24672" y="2247351"/>
                    </a:lnTo>
                    <a:cubicBezTo>
                      <a:pt x="8785" y="2209790"/>
                      <a:pt x="0" y="2168495"/>
                      <a:pt x="0" y="2125148"/>
                    </a:cubicBezTo>
                    <a:lnTo>
                      <a:pt x="0" y="1138331"/>
                    </a:lnTo>
                    <a:cubicBezTo>
                      <a:pt x="0" y="1094984"/>
                      <a:pt x="8785" y="1053688"/>
                      <a:pt x="24672" y="1016128"/>
                    </a:cubicBezTo>
                    <a:lnTo>
                      <a:pt x="34349" y="998300"/>
                    </a:lnTo>
                    <a:lnTo>
                      <a:pt x="34408" y="997682"/>
                    </a:lnTo>
                    <a:cubicBezTo>
                      <a:pt x="45902" y="938315"/>
                      <a:pt x="74638" y="881626"/>
                      <a:pt x="120614" y="835649"/>
                    </a:cubicBezTo>
                    <a:lnTo>
                      <a:pt x="818400" y="137864"/>
                    </a:lnTo>
                    <a:cubicBezTo>
                      <a:pt x="849051" y="107213"/>
                      <a:pt x="884463" y="84225"/>
                      <a:pt x="922256" y="68899"/>
                    </a:cubicBezTo>
                    <a:lnTo>
                      <a:pt x="939613" y="63755"/>
                    </a:lnTo>
                    <a:lnTo>
                      <a:pt x="951899" y="53618"/>
                    </a:lnTo>
                    <a:cubicBezTo>
                      <a:pt x="1002006" y="19767"/>
                      <a:pt x="1062410" y="0"/>
                      <a:pt x="1127431" y="0"/>
                    </a:cubicBezTo>
                    <a:lnTo>
                      <a:pt x="2114248" y="0"/>
                    </a:lnTo>
                    <a:cubicBezTo>
                      <a:pt x="2179269" y="0"/>
                      <a:pt x="2239673" y="19767"/>
                      <a:pt x="2289780" y="53618"/>
                    </a:cubicBezTo>
                    <a:lnTo>
                      <a:pt x="2305627" y="66693"/>
                    </a:lnTo>
                    <a:lnTo>
                      <a:pt x="2313075" y="68900"/>
                    </a:lnTo>
                    <a:cubicBezTo>
                      <a:pt x="2350867" y="84226"/>
                      <a:pt x="2386280" y="107214"/>
                      <a:pt x="2416931" y="137865"/>
                    </a:cubicBezTo>
                    <a:lnTo>
                      <a:pt x="3114716" y="835650"/>
                    </a:lnTo>
                    <a:cubicBezTo>
                      <a:pt x="3145367" y="866301"/>
                      <a:pt x="3168355" y="901714"/>
                      <a:pt x="3183681" y="939506"/>
                    </a:cubicBezTo>
                    <a:lnTo>
                      <a:pt x="3197440" y="985933"/>
                    </a:lnTo>
                    <a:lnTo>
                      <a:pt x="3213829" y="1016128"/>
                    </a:lnTo>
                    <a:cubicBezTo>
                      <a:pt x="3229716" y="1053688"/>
                      <a:pt x="3238501" y="1094984"/>
                      <a:pt x="3238501" y="1138331"/>
                    </a:cubicBezTo>
                    <a:close/>
                  </a:path>
                </a:pathLst>
              </a:custGeom>
              <a:noFill/>
              <a:ln w="3175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63500" sx="101000" sy="101000" algn="ctr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3" name="Freeform 64"/>
            <p:cNvSpPr>
              <a:spLocks noChangeArrowheads="1"/>
            </p:cNvSpPr>
            <p:nvPr/>
          </p:nvSpPr>
          <p:spPr bwMode="auto">
            <a:xfrm>
              <a:off x="1583078" y="3500929"/>
              <a:ext cx="467832" cy="459453"/>
            </a:xfrm>
            <a:custGeom>
              <a:avLst/>
              <a:gdLst>
                <a:gd name="T0" fmla="*/ 77916351 w 461"/>
                <a:gd name="T1" fmla="*/ 16909218 h 453"/>
                <a:gd name="T2" fmla="*/ 77916351 w 461"/>
                <a:gd name="T3" fmla="*/ 16909218 h 453"/>
                <a:gd name="T4" fmla="*/ 0 w 461"/>
                <a:gd name="T5" fmla="*/ 139031219 h 453"/>
                <a:gd name="T6" fmla="*/ 5655452 w 461"/>
                <a:gd name="T7" fmla="*/ 172222476 h 453"/>
                <a:gd name="T8" fmla="*/ 128184830 w 461"/>
                <a:gd name="T9" fmla="*/ 61374030 h 453"/>
                <a:gd name="T10" fmla="*/ 77916351 w 461"/>
                <a:gd name="T11" fmla="*/ 16909218 h 453"/>
                <a:gd name="T12" fmla="*/ 206101181 w 461"/>
                <a:gd name="T13" fmla="*/ 11272429 h 453"/>
                <a:gd name="T14" fmla="*/ 206101181 w 461"/>
                <a:gd name="T15" fmla="*/ 11272429 h 453"/>
                <a:gd name="T16" fmla="*/ 145151178 w 461"/>
                <a:gd name="T17" fmla="*/ 0 h 453"/>
                <a:gd name="T18" fmla="*/ 100536993 w 461"/>
                <a:gd name="T19" fmla="*/ 5636791 h 453"/>
                <a:gd name="T20" fmla="*/ 206101181 w 461"/>
                <a:gd name="T21" fmla="*/ 99576003 h 453"/>
                <a:gd name="T22" fmla="*/ 206101181 w 461"/>
                <a:gd name="T23" fmla="*/ 11272429 h 453"/>
                <a:gd name="T24" fmla="*/ 228093568 w 461"/>
                <a:gd name="T25" fmla="*/ 22546011 h 453"/>
                <a:gd name="T26" fmla="*/ 228093568 w 461"/>
                <a:gd name="T27" fmla="*/ 22546011 h 453"/>
                <a:gd name="T28" fmla="*/ 228093568 w 461"/>
                <a:gd name="T29" fmla="*/ 189131690 h 453"/>
                <a:gd name="T30" fmla="*/ 278362047 w 461"/>
                <a:gd name="T31" fmla="*/ 189131690 h 453"/>
                <a:gd name="T32" fmla="*/ 289044691 w 461"/>
                <a:gd name="T33" fmla="*/ 139031219 h 453"/>
                <a:gd name="T34" fmla="*/ 228093568 w 461"/>
                <a:gd name="T35" fmla="*/ 22546011 h 453"/>
                <a:gd name="T36" fmla="*/ 11310903 w 461"/>
                <a:gd name="T37" fmla="*/ 194142425 h 453"/>
                <a:gd name="T38" fmla="*/ 11310903 w 461"/>
                <a:gd name="T39" fmla="*/ 194142425 h 453"/>
                <a:gd name="T40" fmla="*/ 66605435 w 461"/>
                <a:gd name="T41" fmla="*/ 261152072 h 453"/>
                <a:gd name="T42" fmla="*/ 66605435 w 461"/>
                <a:gd name="T43" fmla="*/ 144666855 h 453"/>
                <a:gd name="T44" fmla="*/ 33303295 w 461"/>
                <a:gd name="T45" fmla="*/ 177859265 h 453"/>
                <a:gd name="T46" fmla="*/ 11310903 w 461"/>
                <a:gd name="T47" fmla="*/ 194142425 h 453"/>
                <a:gd name="T48" fmla="*/ 83571801 w 461"/>
                <a:gd name="T49" fmla="*/ 271799596 h 453"/>
                <a:gd name="T50" fmla="*/ 83571801 w 461"/>
                <a:gd name="T51" fmla="*/ 271799596 h 453"/>
                <a:gd name="T52" fmla="*/ 133840279 w 461"/>
                <a:gd name="T53" fmla="*/ 283072021 h 453"/>
                <a:gd name="T54" fmla="*/ 155832702 w 461"/>
                <a:gd name="T55" fmla="*/ 283072021 h 453"/>
                <a:gd name="T56" fmla="*/ 272707753 w 461"/>
                <a:gd name="T57" fmla="*/ 211051638 h 453"/>
                <a:gd name="T58" fmla="*/ 83571801 w 461"/>
                <a:gd name="T59" fmla="*/ 211051638 h 453"/>
                <a:gd name="T60" fmla="*/ 83571801 w 461"/>
                <a:gd name="T61" fmla="*/ 271799596 h 4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61"/>
                <a:gd name="T94" fmla="*/ 0 h 453"/>
                <a:gd name="T95" fmla="*/ 461 w 461"/>
                <a:gd name="T96" fmla="*/ 453 h 4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61" h="453">
                  <a:moveTo>
                    <a:pt x="124" y="27"/>
                  </a:moveTo>
                  <a:lnTo>
                    <a:pt x="124" y="27"/>
                  </a:lnTo>
                  <a:cubicBezTo>
                    <a:pt x="53" y="62"/>
                    <a:pt x="0" y="142"/>
                    <a:pt x="0" y="222"/>
                  </a:cubicBezTo>
                  <a:cubicBezTo>
                    <a:pt x="0" y="240"/>
                    <a:pt x="0" y="257"/>
                    <a:pt x="9" y="275"/>
                  </a:cubicBezTo>
                  <a:cubicBezTo>
                    <a:pt x="204" y="98"/>
                    <a:pt x="204" y="98"/>
                    <a:pt x="204" y="98"/>
                  </a:cubicBezTo>
                  <a:cubicBezTo>
                    <a:pt x="186" y="71"/>
                    <a:pt x="124" y="27"/>
                    <a:pt x="124" y="27"/>
                  </a:cubicBezTo>
                  <a:close/>
                  <a:moveTo>
                    <a:pt x="328" y="18"/>
                  </a:moveTo>
                  <a:lnTo>
                    <a:pt x="328" y="18"/>
                  </a:lnTo>
                  <a:cubicBezTo>
                    <a:pt x="293" y="0"/>
                    <a:pt x="266" y="0"/>
                    <a:pt x="231" y="0"/>
                  </a:cubicBezTo>
                  <a:cubicBezTo>
                    <a:pt x="204" y="0"/>
                    <a:pt x="186" y="0"/>
                    <a:pt x="160" y="9"/>
                  </a:cubicBezTo>
                  <a:cubicBezTo>
                    <a:pt x="328" y="159"/>
                    <a:pt x="328" y="159"/>
                    <a:pt x="328" y="159"/>
                  </a:cubicBezTo>
                  <a:lnTo>
                    <a:pt x="328" y="18"/>
                  </a:lnTo>
                  <a:close/>
                  <a:moveTo>
                    <a:pt x="363" y="36"/>
                  </a:moveTo>
                  <a:lnTo>
                    <a:pt x="363" y="36"/>
                  </a:lnTo>
                  <a:cubicBezTo>
                    <a:pt x="363" y="302"/>
                    <a:pt x="363" y="302"/>
                    <a:pt x="363" y="302"/>
                  </a:cubicBezTo>
                  <a:cubicBezTo>
                    <a:pt x="443" y="302"/>
                    <a:pt x="443" y="302"/>
                    <a:pt x="443" y="302"/>
                  </a:cubicBezTo>
                  <a:cubicBezTo>
                    <a:pt x="452" y="275"/>
                    <a:pt x="460" y="248"/>
                    <a:pt x="460" y="222"/>
                  </a:cubicBezTo>
                  <a:cubicBezTo>
                    <a:pt x="460" y="151"/>
                    <a:pt x="416" y="80"/>
                    <a:pt x="363" y="36"/>
                  </a:cubicBezTo>
                  <a:close/>
                  <a:moveTo>
                    <a:pt x="18" y="310"/>
                  </a:moveTo>
                  <a:lnTo>
                    <a:pt x="18" y="310"/>
                  </a:lnTo>
                  <a:cubicBezTo>
                    <a:pt x="35" y="355"/>
                    <a:pt x="62" y="390"/>
                    <a:pt x="106" y="417"/>
                  </a:cubicBezTo>
                  <a:cubicBezTo>
                    <a:pt x="106" y="231"/>
                    <a:pt x="106" y="231"/>
                    <a:pt x="106" y="231"/>
                  </a:cubicBezTo>
                  <a:cubicBezTo>
                    <a:pt x="53" y="284"/>
                    <a:pt x="53" y="284"/>
                    <a:pt x="53" y="284"/>
                  </a:cubicBezTo>
                  <a:cubicBezTo>
                    <a:pt x="35" y="293"/>
                    <a:pt x="18" y="310"/>
                    <a:pt x="18" y="310"/>
                  </a:cubicBezTo>
                  <a:close/>
                  <a:moveTo>
                    <a:pt x="133" y="434"/>
                  </a:moveTo>
                  <a:lnTo>
                    <a:pt x="133" y="434"/>
                  </a:lnTo>
                  <a:cubicBezTo>
                    <a:pt x="160" y="443"/>
                    <a:pt x="186" y="452"/>
                    <a:pt x="213" y="452"/>
                  </a:cubicBezTo>
                  <a:cubicBezTo>
                    <a:pt x="248" y="452"/>
                    <a:pt x="248" y="452"/>
                    <a:pt x="248" y="452"/>
                  </a:cubicBezTo>
                  <a:cubicBezTo>
                    <a:pt x="328" y="443"/>
                    <a:pt x="390" y="399"/>
                    <a:pt x="434" y="337"/>
                  </a:cubicBezTo>
                  <a:cubicBezTo>
                    <a:pt x="133" y="337"/>
                    <a:pt x="133" y="337"/>
                    <a:pt x="133" y="337"/>
                  </a:cubicBezTo>
                  <a:lnTo>
                    <a:pt x="133" y="434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244413" y="1646125"/>
            <a:ext cx="1216399" cy="1216399"/>
            <a:chOff x="1244413" y="1646125"/>
            <a:chExt cx="1216399" cy="1216399"/>
          </a:xfrm>
        </p:grpSpPr>
        <p:grpSp>
          <p:nvGrpSpPr>
            <p:cNvPr id="3" name="组合 30"/>
            <p:cNvGrpSpPr>
              <a:grpSpLocks/>
            </p:cNvGrpSpPr>
            <p:nvPr/>
          </p:nvGrpSpPr>
          <p:grpSpPr bwMode="auto">
            <a:xfrm>
              <a:off x="1244413" y="1646125"/>
              <a:ext cx="1216399" cy="1216399"/>
              <a:chOff x="1860461" y="3551798"/>
              <a:chExt cx="1786768" cy="1787144"/>
            </a:xfrm>
          </p:grpSpPr>
          <p:sp>
            <p:nvSpPr>
              <p:cNvPr id="4" name="任意多边形 3"/>
              <p:cNvSpPr>
                <a:spLocks noChangeAspect="1"/>
              </p:cNvSpPr>
              <p:nvPr/>
            </p:nvSpPr>
            <p:spPr>
              <a:xfrm rot="5400000">
                <a:off x="1860273" y="3551986"/>
                <a:ext cx="1787144" cy="1786768"/>
              </a:xfrm>
              <a:custGeom>
                <a:avLst/>
                <a:gdLst>
                  <a:gd name="connsiteX0" fmla="*/ 3238501 w 3238501"/>
                  <a:gd name="connsiteY0" fmla="*/ 1138331 h 3238500"/>
                  <a:gd name="connsiteX1" fmla="*/ 3238501 w 3238501"/>
                  <a:gd name="connsiteY1" fmla="*/ 2125148 h 3238500"/>
                  <a:gd name="connsiteX2" fmla="*/ 3184883 w 3238501"/>
                  <a:gd name="connsiteY2" fmla="*/ 2300680 h 3238500"/>
                  <a:gd name="connsiteX3" fmla="*/ 3183869 w 3238501"/>
                  <a:gd name="connsiteY3" fmla="*/ 2301909 h 3238500"/>
                  <a:gd name="connsiteX4" fmla="*/ 3177330 w 3238501"/>
                  <a:gd name="connsiteY4" fmla="*/ 2323973 h 3238500"/>
                  <a:gd name="connsiteX5" fmla="*/ 3108365 w 3238501"/>
                  <a:gd name="connsiteY5" fmla="*/ 2427829 h 3238500"/>
                  <a:gd name="connsiteX6" fmla="*/ 2410580 w 3238501"/>
                  <a:gd name="connsiteY6" fmla="*/ 3125614 h 3238500"/>
                  <a:gd name="connsiteX7" fmla="*/ 2248547 w 3238501"/>
                  <a:gd name="connsiteY7" fmla="*/ 3211821 h 3238500"/>
                  <a:gd name="connsiteX8" fmla="*/ 2238350 w 3238501"/>
                  <a:gd name="connsiteY8" fmla="*/ 3212798 h 3238500"/>
                  <a:gd name="connsiteX9" fmla="*/ 2236451 w 3238501"/>
                  <a:gd name="connsiteY9" fmla="*/ 3213829 h 3238500"/>
                  <a:gd name="connsiteX10" fmla="*/ 2114248 w 3238501"/>
                  <a:gd name="connsiteY10" fmla="*/ 3238500 h 3238500"/>
                  <a:gd name="connsiteX11" fmla="*/ 1127431 w 3238501"/>
                  <a:gd name="connsiteY11" fmla="*/ 3238500 h 3238500"/>
                  <a:gd name="connsiteX12" fmla="*/ 1005228 w 3238501"/>
                  <a:gd name="connsiteY12" fmla="*/ 3213829 h 3238500"/>
                  <a:gd name="connsiteX13" fmla="*/ 1004693 w 3238501"/>
                  <a:gd name="connsiteY13" fmla="*/ 3213538 h 3238500"/>
                  <a:gd name="connsiteX14" fmla="*/ 986784 w 3238501"/>
                  <a:gd name="connsiteY14" fmla="*/ 3211822 h 3238500"/>
                  <a:gd name="connsiteX15" fmla="*/ 824751 w 3238501"/>
                  <a:gd name="connsiteY15" fmla="*/ 3125615 h 3238500"/>
                  <a:gd name="connsiteX16" fmla="*/ 126965 w 3238501"/>
                  <a:gd name="connsiteY16" fmla="*/ 2427830 h 3238500"/>
                  <a:gd name="connsiteX17" fmla="*/ 58000 w 3238501"/>
                  <a:gd name="connsiteY17" fmla="*/ 2323974 h 3238500"/>
                  <a:gd name="connsiteX18" fmla="*/ 48064 w 3238501"/>
                  <a:gd name="connsiteY18" fmla="*/ 2290448 h 3238500"/>
                  <a:gd name="connsiteX19" fmla="*/ 24672 w 3238501"/>
                  <a:gd name="connsiteY19" fmla="*/ 2247351 h 3238500"/>
                  <a:gd name="connsiteX20" fmla="*/ 0 w 3238501"/>
                  <a:gd name="connsiteY20" fmla="*/ 2125148 h 3238500"/>
                  <a:gd name="connsiteX21" fmla="*/ 0 w 3238501"/>
                  <a:gd name="connsiteY21" fmla="*/ 1138331 h 3238500"/>
                  <a:gd name="connsiteX22" fmla="*/ 24672 w 3238501"/>
                  <a:gd name="connsiteY22" fmla="*/ 1016128 h 3238500"/>
                  <a:gd name="connsiteX23" fmla="*/ 34349 w 3238501"/>
                  <a:gd name="connsiteY23" fmla="*/ 998300 h 3238500"/>
                  <a:gd name="connsiteX24" fmla="*/ 34408 w 3238501"/>
                  <a:gd name="connsiteY24" fmla="*/ 997682 h 3238500"/>
                  <a:gd name="connsiteX25" fmla="*/ 120614 w 3238501"/>
                  <a:gd name="connsiteY25" fmla="*/ 835649 h 3238500"/>
                  <a:gd name="connsiteX26" fmla="*/ 818400 w 3238501"/>
                  <a:gd name="connsiteY26" fmla="*/ 137864 h 3238500"/>
                  <a:gd name="connsiteX27" fmla="*/ 922256 w 3238501"/>
                  <a:gd name="connsiteY27" fmla="*/ 68899 h 3238500"/>
                  <a:gd name="connsiteX28" fmla="*/ 939613 w 3238501"/>
                  <a:gd name="connsiteY28" fmla="*/ 63755 h 3238500"/>
                  <a:gd name="connsiteX29" fmla="*/ 951899 w 3238501"/>
                  <a:gd name="connsiteY29" fmla="*/ 53618 h 3238500"/>
                  <a:gd name="connsiteX30" fmla="*/ 1127431 w 3238501"/>
                  <a:gd name="connsiteY30" fmla="*/ 0 h 3238500"/>
                  <a:gd name="connsiteX31" fmla="*/ 2114248 w 3238501"/>
                  <a:gd name="connsiteY31" fmla="*/ 0 h 3238500"/>
                  <a:gd name="connsiteX32" fmla="*/ 2289780 w 3238501"/>
                  <a:gd name="connsiteY32" fmla="*/ 53618 h 3238500"/>
                  <a:gd name="connsiteX33" fmla="*/ 2305627 w 3238501"/>
                  <a:gd name="connsiteY33" fmla="*/ 66693 h 3238500"/>
                  <a:gd name="connsiteX34" fmla="*/ 2313075 w 3238501"/>
                  <a:gd name="connsiteY34" fmla="*/ 68900 h 3238500"/>
                  <a:gd name="connsiteX35" fmla="*/ 2416931 w 3238501"/>
                  <a:gd name="connsiteY35" fmla="*/ 137865 h 3238500"/>
                  <a:gd name="connsiteX36" fmla="*/ 3114716 w 3238501"/>
                  <a:gd name="connsiteY36" fmla="*/ 835650 h 3238500"/>
                  <a:gd name="connsiteX37" fmla="*/ 3183681 w 3238501"/>
                  <a:gd name="connsiteY37" fmla="*/ 939506 h 3238500"/>
                  <a:gd name="connsiteX38" fmla="*/ 3197440 w 3238501"/>
                  <a:gd name="connsiteY38" fmla="*/ 985933 h 3238500"/>
                  <a:gd name="connsiteX39" fmla="*/ 3213829 w 3238501"/>
                  <a:gd name="connsiteY39" fmla="*/ 1016128 h 3238500"/>
                  <a:gd name="connsiteX40" fmla="*/ 3238501 w 3238501"/>
                  <a:gd name="connsiteY40" fmla="*/ 1138331 h 3238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238501" h="3238500">
                    <a:moveTo>
                      <a:pt x="3238501" y="1138331"/>
                    </a:moveTo>
                    <a:lnTo>
                      <a:pt x="3238501" y="2125148"/>
                    </a:lnTo>
                    <a:cubicBezTo>
                      <a:pt x="3238501" y="2190169"/>
                      <a:pt x="3218734" y="2250573"/>
                      <a:pt x="3184883" y="2300680"/>
                    </a:cubicBezTo>
                    <a:lnTo>
                      <a:pt x="3183869" y="2301909"/>
                    </a:lnTo>
                    <a:lnTo>
                      <a:pt x="3177330" y="2323973"/>
                    </a:lnTo>
                    <a:cubicBezTo>
                      <a:pt x="3162004" y="2361766"/>
                      <a:pt x="3139016" y="2397178"/>
                      <a:pt x="3108365" y="2427829"/>
                    </a:cubicBezTo>
                    <a:lnTo>
                      <a:pt x="2410580" y="3125614"/>
                    </a:lnTo>
                    <a:cubicBezTo>
                      <a:pt x="2364603" y="3171591"/>
                      <a:pt x="2307914" y="3200326"/>
                      <a:pt x="2248547" y="3211821"/>
                    </a:cubicBezTo>
                    <a:lnTo>
                      <a:pt x="2238350" y="3212798"/>
                    </a:lnTo>
                    <a:lnTo>
                      <a:pt x="2236451" y="3213829"/>
                    </a:lnTo>
                    <a:cubicBezTo>
                      <a:pt x="2198891" y="3229715"/>
                      <a:pt x="2157595" y="3238500"/>
                      <a:pt x="2114248" y="3238500"/>
                    </a:cubicBezTo>
                    <a:lnTo>
                      <a:pt x="1127431" y="3238500"/>
                    </a:lnTo>
                    <a:cubicBezTo>
                      <a:pt x="1084084" y="3238500"/>
                      <a:pt x="1042788" y="3229715"/>
                      <a:pt x="1005228" y="3213829"/>
                    </a:cubicBezTo>
                    <a:lnTo>
                      <a:pt x="1004693" y="3213538"/>
                    </a:lnTo>
                    <a:lnTo>
                      <a:pt x="986784" y="3211822"/>
                    </a:lnTo>
                    <a:cubicBezTo>
                      <a:pt x="927416" y="3200327"/>
                      <a:pt x="870727" y="3171592"/>
                      <a:pt x="824751" y="3125615"/>
                    </a:cubicBezTo>
                    <a:lnTo>
                      <a:pt x="126965" y="2427830"/>
                    </a:lnTo>
                    <a:cubicBezTo>
                      <a:pt x="96314" y="2397179"/>
                      <a:pt x="73326" y="2361767"/>
                      <a:pt x="58000" y="2323974"/>
                    </a:cubicBezTo>
                    <a:lnTo>
                      <a:pt x="48064" y="2290448"/>
                    </a:lnTo>
                    <a:lnTo>
                      <a:pt x="24672" y="2247351"/>
                    </a:lnTo>
                    <a:cubicBezTo>
                      <a:pt x="8785" y="2209790"/>
                      <a:pt x="0" y="2168495"/>
                      <a:pt x="0" y="2125148"/>
                    </a:cubicBezTo>
                    <a:lnTo>
                      <a:pt x="0" y="1138331"/>
                    </a:lnTo>
                    <a:cubicBezTo>
                      <a:pt x="0" y="1094984"/>
                      <a:pt x="8785" y="1053688"/>
                      <a:pt x="24672" y="1016128"/>
                    </a:cubicBezTo>
                    <a:lnTo>
                      <a:pt x="34349" y="998300"/>
                    </a:lnTo>
                    <a:lnTo>
                      <a:pt x="34408" y="997682"/>
                    </a:lnTo>
                    <a:cubicBezTo>
                      <a:pt x="45902" y="938315"/>
                      <a:pt x="74638" y="881626"/>
                      <a:pt x="120614" y="835649"/>
                    </a:cubicBezTo>
                    <a:lnTo>
                      <a:pt x="818400" y="137864"/>
                    </a:lnTo>
                    <a:cubicBezTo>
                      <a:pt x="849051" y="107213"/>
                      <a:pt x="884463" y="84225"/>
                      <a:pt x="922256" y="68899"/>
                    </a:cubicBezTo>
                    <a:lnTo>
                      <a:pt x="939613" y="63755"/>
                    </a:lnTo>
                    <a:lnTo>
                      <a:pt x="951899" y="53618"/>
                    </a:lnTo>
                    <a:cubicBezTo>
                      <a:pt x="1002006" y="19767"/>
                      <a:pt x="1062410" y="0"/>
                      <a:pt x="1127431" y="0"/>
                    </a:cubicBezTo>
                    <a:lnTo>
                      <a:pt x="2114248" y="0"/>
                    </a:lnTo>
                    <a:cubicBezTo>
                      <a:pt x="2179269" y="0"/>
                      <a:pt x="2239673" y="19767"/>
                      <a:pt x="2289780" y="53618"/>
                    </a:cubicBezTo>
                    <a:lnTo>
                      <a:pt x="2305627" y="66693"/>
                    </a:lnTo>
                    <a:lnTo>
                      <a:pt x="2313075" y="68900"/>
                    </a:lnTo>
                    <a:cubicBezTo>
                      <a:pt x="2350867" y="84226"/>
                      <a:pt x="2386280" y="107214"/>
                      <a:pt x="2416931" y="137865"/>
                    </a:cubicBezTo>
                    <a:lnTo>
                      <a:pt x="3114716" y="835650"/>
                    </a:lnTo>
                    <a:cubicBezTo>
                      <a:pt x="3145367" y="866301"/>
                      <a:pt x="3168355" y="901714"/>
                      <a:pt x="3183681" y="939506"/>
                    </a:cubicBezTo>
                    <a:lnTo>
                      <a:pt x="3197440" y="985933"/>
                    </a:lnTo>
                    <a:lnTo>
                      <a:pt x="3213829" y="1016128"/>
                    </a:lnTo>
                    <a:cubicBezTo>
                      <a:pt x="3229716" y="1053688"/>
                      <a:pt x="3238501" y="1094984"/>
                      <a:pt x="3238501" y="1138331"/>
                    </a:cubicBezTo>
                    <a:close/>
                  </a:path>
                </a:pathLst>
              </a:custGeom>
              <a:solidFill>
                <a:srgbClr val="E5A950"/>
              </a:solidFill>
              <a:ln w="31750">
                <a:noFill/>
              </a:ln>
              <a:effectLst>
                <a:outerShdw blurRad="63500" sx="102000" sy="102000" algn="ctr" rotWithShape="0">
                  <a:prstClr val="black">
                    <a:alpha val="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" name="任意多边形 4"/>
              <p:cNvSpPr>
                <a:spLocks noChangeAspect="1"/>
              </p:cNvSpPr>
              <p:nvPr/>
            </p:nvSpPr>
            <p:spPr>
              <a:xfrm rot="5400000">
                <a:off x="1987517" y="3681578"/>
                <a:ext cx="1532658" cy="1532336"/>
              </a:xfrm>
              <a:custGeom>
                <a:avLst/>
                <a:gdLst>
                  <a:gd name="connsiteX0" fmla="*/ 3238501 w 3238501"/>
                  <a:gd name="connsiteY0" fmla="*/ 1138331 h 3238500"/>
                  <a:gd name="connsiteX1" fmla="*/ 3238501 w 3238501"/>
                  <a:gd name="connsiteY1" fmla="*/ 2125148 h 3238500"/>
                  <a:gd name="connsiteX2" fmla="*/ 3184883 w 3238501"/>
                  <a:gd name="connsiteY2" fmla="*/ 2300680 h 3238500"/>
                  <a:gd name="connsiteX3" fmla="*/ 3183869 w 3238501"/>
                  <a:gd name="connsiteY3" fmla="*/ 2301909 h 3238500"/>
                  <a:gd name="connsiteX4" fmla="*/ 3177330 w 3238501"/>
                  <a:gd name="connsiteY4" fmla="*/ 2323973 h 3238500"/>
                  <a:gd name="connsiteX5" fmla="*/ 3108365 w 3238501"/>
                  <a:gd name="connsiteY5" fmla="*/ 2427829 h 3238500"/>
                  <a:gd name="connsiteX6" fmla="*/ 2410580 w 3238501"/>
                  <a:gd name="connsiteY6" fmla="*/ 3125614 h 3238500"/>
                  <a:gd name="connsiteX7" fmla="*/ 2248547 w 3238501"/>
                  <a:gd name="connsiteY7" fmla="*/ 3211821 h 3238500"/>
                  <a:gd name="connsiteX8" fmla="*/ 2238350 w 3238501"/>
                  <a:gd name="connsiteY8" fmla="*/ 3212798 h 3238500"/>
                  <a:gd name="connsiteX9" fmla="*/ 2236451 w 3238501"/>
                  <a:gd name="connsiteY9" fmla="*/ 3213829 h 3238500"/>
                  <a:gd name="connsiteX10" fmla="*/ 2114248 w 3238501"/>
                  <a:gd name="connsiteY10" fmla="*/ 3238500 h 3238500"/>
                  <a:gd name="connsiteX11" fmla="*/ 1127431 w 3238501"/>
                  <a:gd name="connsiteY11" fmla="*/ 3238500 h 3238500"/>
                  <a:gd name="connsiteX12" fmla="*/ 1005228 w 3238501"/>
                  <a:gd name="connsiteY12" fmla="*/ 3213829 h 3238500"/>
                  <a:gd name="connsiteX13" fmla="*/ 1004693 w 3238501"/>
                  <a:gd name="connsiteY13" fmla="*/ 3213538 h 3238500"/>
                  <a:gd name="connsiteX14" fmla="*/ 986784 w 3238501"/>
                  <a:gd name="connsiteY14" fmla="*/ 3211822 h 3238500"/>
                  <a:gd name="connsiteX15" fmla="*/ 824751 w 3238501"/>
                  <a:gd name="connsiteY15" fmla="*/ 3125615 h 3238500"/>
                  <a:gd name="connsiteX16" fmla="*/ 126965 w 3238501"/>
                  <a:gd name="connsiteY16" fmla="*/ 2427830 h 3238500"/>
                  <a:gd name="connsiteX17" fmla="*/ 58000 w 3238501"/>
                  <a:gd name="connsiteY17" fmla="*/ 2323974 h 3238500"/>
                  <a:gd name="connsiteX18" fmla="*/ 48064 w 3238501"/>
                  <a:gd name="connsiteY18" fmla="*/ 2290448 h 3238500"/>
                  <a:gd name="connsiteX19" fmla="*/ 24672 w 3238501"/>
                  <a:gd name="connsiteY19" fmla="*/ 2247351 h 3238500"/>
                  <a:gd name="connsiteX20" fmla="*/ 0 w 3238501"/>
                  <a:gd name="connsiteY20" fmla="*/ 2125148 h 3238500"/>
                  <a:gd name="connsiteX21" fmla="*/ 0 w 3238501"/>
                  <a:gd name="connsiteY21" fmla="*/ 1138331 h 3238500"/>
                  <a:gd name="connsiteX22" fmla="*/ 24672 w 3238501"/>
                  <a:gd name="connsiteY22" fmla="*/ 1016128 h 3238500"/>
                  <a:gd name="connsiteX23" fmla="*/ 34349 w 3238501"/>
                  <a:gd name="connsiteY23" fmla="*/ 998300 h 3238500"/>
                  <a:gd name="connsiteX24" fmla="*/ 34408 w 3238501"/>
                  <a:gd name="connsiteY24" fmla="*/ 997682 h 3238500"/>
                  <a:gd name="connsiteX25" fmla="*/ 120614 w 3238501"/>
                  <a:gd name="connsiteY25" fmla="*/ 835649 h 3238500"/>
                  <a:gd name="connsiteX26" fmla="*/ 818400 w 3238501"/>
                  <a:gd name="connsiteY26" fmla="*/ 137864 h 3238500"/>
                  <a:gd name="connsiteX27" fmla="*/ 922256 w 3238501"/>
                  <a:gd name="connsiteY27" fmla="*/ 68899 h 3238500"/>
                  <a:gd name="connsiteX28" fmla="*/ 939613 w 3238501"/>
                  <a:gd name="connsiteY28" fmla="*/ 63755 h 3238500"/>
                  <a:gd name="connsiteX29" fmla="*/ 951899 w 3238501"/>
                  <a:gd name="connsiteY29" fmla="*/ 53618 h 3238500"/>
                  <a:gd name="connsiteX30" fmla="*/ 1127431 w 3238501"/>
                  <a:gd name="connsiteY30" fmla="*/ 0 h 3238500"/>
                  <a:gd name="connsiteX31" fmla="*/ 2114248 w 3238501"/>
                  <a:gd name="connsiteY31" fmla="*/ 0 h 3238500"/>
                  <a:gd name="connsiteX32" fmla="*/ 2289780 w 3238501"/>
                  <a:gd name="connsiteY32" fmla="*/ 53618 h 3238500"/>
                  <a:gd name="connsiteX33" fmla="*/ 2305627 w 3238501"/>
                  <a:gd name="connsiteY33" fmla="*/ 66693 h 3238500"/>
                  <a:gd name="connsiteX34" fmla="*/ 2313075 w 3238501"/>
                  <a:gd name="connsiteY34" fmla="*/ 68900 h 3238500"/>
                  <a:gd name="connsiteX35" fmla="*/ 2416931 w 3238501"/>
                  <a:gd name="connsiteY35" fmla="*/ 137865 h 3238500"/>
                  <a:gd name="connsiteX36" fmla="*/ 3114716 w 3238501"/>
                  <a:gd name="connsiteY36" fmla="*/ 835650 h 3238500"/>
                  <a:gd name="connsiteX37" fmla="*/ 3183681 w 3238501"/>
                  <a:gd name="connsiteY37" fmla="*/ 939506 h 3238500"/>
                  <a:gd name="connsiteX38" fmla="*/ 3197440 w 3238501"/>
                  <a:gd name="connsiteY38" fmla="*/ 985933 h 3238500"/>
                  <a:gd name="connsiteX39" fmla="*/ 3213829 w 3238501"/>
                  <a:gd name="connsiteY39" fmla="*/ 1016128 h 3238500"/>
                  <a:gd name="connsiteX40" fmla="*/ 3238501 w 3238501"/>
                  <a:gd name="connsiteY40" fmla="*/ 1138331 h 3238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238501" h="3238500">
                    <a:moveTo>
                      <a:pt x="3238501" y="1138331"/>
                    </a:moveTo>
                    <a:lnTo>
                      <a:pt x="3238501" y="2125148"/>
                    </a:lnTo>
                    <a:cubicBezTo>
                      <a:pt x="3238501" y="2190169"/>
                      <a:pt x="3218734" y="2250573"/>
                      <a:pt x="3184883" y="2300680"/>
                    </a:cubicBezTo>
                    <a:lnTo>
                      <a:pt x="3183869" y="2301909"/>
                    </a:lnTo>
                    <a:lnTo>
                      <a:pt x="3177330" y="2323973"/>
                    </a:lnTo>
                    <a:cubicBezTo>
                      <a:pt x="3162004" y="2361766"/>
                      <a:pt x="3139016" y="2397178"/>
                      <a:pt x="3108365" y="2427829"/>
                    </a:cubicBezTo>
                    <a:lnTo>
                      <a:pt x="2410580" y="3125614"/>
                    </a:lnTo>
                    <a:cubicBezTo>
                      <a:pt x="2364603" y="3171591"/>
                      <a:pt x="2307914" y="3200326"/>
                      <a:pt x="2248547" y="3211821"/>
                    </a:cubicBezTo>
                    <a:lnTo>
                      <a:pt x="2238350" y="3212798"/>
                    </a:lnTo>
                    <a:lnTo>
                      <a:pt x="2236451" y="3213829"/>
                    </a:lnTo>
                    <a:cubicBezTo>
                      <a:pt x="2198891" y="3229715"/>
                      <a:pt x="2157595" y="3238500"/>
                      <a:pt x="2114248" y="3238500"/>
                    </a:cubicBezTo>
                    <a:lnTo>
                      <a:pt x="1127431" y="3238500"/>
                    </a:lnTo>
                    <a:cubicBezTo>
                      <a:pt x="1084084" y="3238500"/>
                      <a:pt x="1042788" y="3229715"/>
                      <a:pt x="1005228" y="3213829"/>
                    </a:cubicBezTo>
                    <a:lnTo>
                      <a:pt x="1004693" y="3213538"/>
                    </a:lnTo>
                    <a:lnTo>
                      <a:pt x="986784" y="3211822"/>
                    </a:lnTo>
                    <a:cubicBezTo>
                      <a:pt x="927416" y="3200327"/>
                      <a:pt x="870727" y="3171592"/>
                      <a:pt x="824751" y="3125615"/>
                    </a:cubicBezTo>
                    <a:lnTo>
                      <a:pt x="126965" y="2427830"/>
                    </a:lnTo>
                    <a:cubicBezTo>
                      <a:pt x="96314" y="2397179"/>
                      <a:pt x="73326" y="2361767"/>
                      <a:pt x="58000" y="2323974"/>
                    </a:cubicBezTo>
                    <a:lnTo>
                      <a:pt x="48064" y="2290448"/>
                    </a:lnTo>
                    <a:lnTo>
                      <a:pt x="24672" y="2247351"/>
                    </a:lnTo>
                    <a:cubicBezTo>
                      <a:pt x="8785" y="2209790"/>
                      <a:pt x="0" y="2168495"/>
                      <a:pt x="0" y="2125148"/>
                    </a:cubicBezTo>
                    <a:lnTo>
                      <a:pt x="0" y="1138331"/>
                    </a:lnTo>
                    <a:cubicBezTo>
                      <a:pt x="0" y="1094984"/>
                      <a:pt x="8785" y="1053688"/>
                      <a:pt x="24672" y="1016128"/>
                    </a:cubicBezTo>
                    <a:lnTo>
                      <a:pt x="34349" y="998300"/>
                    </a:lnTo>
                    <a:lnTo>
                      <a:pt x="34408" y="997682"/>
                    </a:lnTo>
                    <a:cubicBezTo>
                      <a:pt x="45902" y="938315"/>
                      <a:pt x="74638" y="881626"/>
                      <a:pt x="120614" y="835649"/>
                    </a:cubicBezTo>
                    <a:lnTo>
                      <a:pt x="818400" y="137864"/>
                    </a:lnTo>
                    <a:cubicBezTo>
                      <a:pt x="849051" y="107213"/>
                      <a:pt x="884463" y="84225"/>
                      <a:pt x="922256" y="68899"/>
                    </a:cubicBezTo>
                    <a:lnTo>
                      <a:pt x="939613" y="63755"/>
                    </a:lnTo>
                    <a:lnTo>
                      <a:pt x="951899" y="53618"/>
                    </a:lnTo>
                    <a:cubicBezTo>
                      <a:pt x="1002006" y="19767"/>
                      <a:pt x="1062410" y="0"/>
                      <a:pt x="1127431" y="0"/>
                    </a:cubicBezTo>
                    <a:lnTo>
                      <a:pt x="2114248" y="0"/>
                    </a:lnTo>
                    <a:cubicBezTo>
                      <a:pt x="2179269" y="0"/>
                      <a:pt x="2239673" y="19767"/>
                      <a:pt x="2289780" y="53618"/>
                    </a:cubicBezTo>
                    <a:lnTo>
                      <a:pt x="2305627" y="66693"/>
                    </a:lnTo>
                    <a:lnTo>
                      <a:pt x="2313075" y="68900"/>
                    </a:lnTo>
                    <a:cubicBezTo>
                      <a:pt x="2350867" y="84226"/>
                      <a:pt x="2386280" y="107214"/>
                      <a:pt x="2416931" y="137865"/>
                    </a:cubicBezTo>
                    <a:lnTo>
                      <a:pt x="3114716" y="835650"/>
                    </a:lnTo>
                    <a:cubicBezTo>
                      <a:pt x="3145367" y="866301"/>
                      <a:pt x="3168355" y="901714"/>
                      <a:pt x="3183681" y="939506"/>
                    </a:cubicBezTo>
                    <a:lnTo>
                      <a:pt x="3197440" y="985933"/>
                    </a:lnTo>
                    <a:lnTo>
                      <a:pt x="3213829" y="1016128"/>
                    </a:lnTo>
                    <a:cubicBezTo>
                      <a:pt x="3229716" y="1053688"/>
                      <a:pt x="3238501" y="1094984"/>
                      <a:pt x="3238501" y="1138331"/>
                    </a:cubicBezTo>
                    <a:close/>
                  </a:path>
                </a:pathLst>
              </a:custGeom>
              <a:noFill/>
              <a:ln w="3175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63500" sx="101000" sy="101000" algn="ctr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4" name="Freeform 87"/>
            <p:cNvSpPr>
              <a:spLocks noChangeArrowheads="1"/>
            </p:cNvSpPr>
            <p:nvPr/>
          </p:nvSpPr>
          <p:spPr bwMode="auto">
            <a:xfrm>
              <a:off x="1659395" y="2046362"/>
              <a:ext cx="378694" cy="386023"/>
            </a:xfrm>
            <a:custGeom>
              <a:avLst/>
              <a:gdLst>
                <a:gd name="T0" fmla="*/ 216771085 w 426"/>
                <a:gd name="T1" fmla="*/ 133680420 h 435"/>
                <a:gd name="T2" fmla="*/ 216771085 w 426"/>
                <a:gd name="T3" fmla="*/ 133680420 h 435"/>
                <a:gd name="T4" fmla="*/ 133833227 w 426"/>
                <a:gd name="T5" fmla="*/ 217152499 h 435"/>
                <a:gd name="T6" fmla="*/ 49637756 w 426"/>
                <a:gd name="T7" fmla="*/ 133680420 h 435"/>
                <a:gd name="T8" fmla="*/ 55291899 w 426"/>
                <a:gd name="T9" fmla="*/ 122383226 h 435"/>
                <a:gd name="T10" fmla="*/ 0 w 426"/>
                <a:gd name="T11" fmla="*/ 122383226 h 435"/>
                <a:gd name="T12" fmla="*/ 0 w 426"/>
                <a:gd name="T13" fmla="*/ 227821815 h 435"/>
                <a:gd name="T14" fmla="*/ 38956554 w 426"/>
                <a:gd name="T15" fmla="*/ 272381558 h 435"/>
                <a:gd name="T16" fmla="*/ 228080526 w 426"/>
                <a:gd name="T17" fmla="*/ 272381558 h 435"/>
                <a:gd name="T18" fmla="*/ 267037062 w 426"/>
                <a:gd name="T19" fmla="*/ 227821815 h 435"/>
                <a:gd name="T20" fmla="*/ 267037062 w 426"/>
                <a:gd name="T21" fmla="*/ 122383226 h 435"/>
                <a:gd name="T22" fmla="*/ 211745181 w 426"/>
                <a:gd name="T23" fmla="*/ 122383226 h 435"/>
                <a:gd name="T24" fmla="*/ 216771085 w 426"/>
                <a:gd name="T25" fmla="*/ 133680420 h 435"/>
                <a:gd name="T26" fmla="*/ 228080526 w 426"/>
                <a:gd name="T27" fmla="*/ 0 h 435"/>
                <a:gd name="T28" fmla="*/ 228080526 w 426"/>
                <a:gd name="T29" fmla="*/ 0 h 435"/>
                <a:gd name="T30" fmla="*/ 38956554 w 426"/>
                <a:gd name="T31" fmla="*/ 0 h 435"/>
                <a:gd name="T32" fmla="*/ 0 w 426"/>
                <a:gd name="T33" fmla="*/ 44559761 h 435"/>
                <a:gd name="T34" fmla="*/ 0 w 426"/>
                <a:gd name="T35" fmla="*/ 89120677 h 435"/>
                <a:gd name="T36" fmla="*/ 66602495 w 426"/>
                <a:gd name="T37" fmla="*/ 89120677 h 435"/>
                <a:gd name="T38" fmla="*/ 133833227 w 426"/>
                <a:gd name="T39" fmla="*/ 55856955 h 435"/>
                <a:gd name="T40" fmla="*/ 200434585 w 426"/>
                <a:gd name="T41" fmla="*/ 89120677 h 435"/>
                <a:gd name="T42" fmla="*/ 267037062 w 426"/>
                <a:gd name="T43" fmla="*/ 89120677 h 435"/>
                <a:gd name="T44" fmla="*/ 267037062 w 426"/>
                <a:gd name="T45" fmla="*/ 44559761 h 435"/>
                <a:gd name="T46" fmla="*/ 228080526 w 426"/>
                <a:gd name="T47" fmla="*/ 0 h 435"/>
                <a:gd name="T48" fmla="*/ 245045264 w 426"/>
                <a:gd name="T49" fmla="*/ 55856955 h 435"/>
                <a:gd name="T50" fmla="*/ 245045264 w 426"/>
                <a:gd name="T51" fmla="*/ 55856955 h 435"/>
                <a:gd name="T52" fmla="*/ 239391121 w 426"/>
                <a:gd name="T53" fmla="*/ 60877674 h 435"/>
                <a:gd name="T54" fmla="*/ 216771085 w 426"/>
                <a:gd name="T55" fmla="*/ 60877674 h 435"/>
                <a:gd name="T56" fmla="*/ 206089883 w 426"/>
                <a:gd name="T57" fmla="*/ 55856955 h 435"/>
                <a:gd name="T58" fmla="*/ 206089883 w 426"/>
                <a:gd name="T59" fmla="*/ 33263712 h 435"/>
                <a:gd name="T60" fmla="*/ 216771085 w 426"/>
                <a:gd name="T61" fmla="*/ 22594397 h 435"/>
                <a:gd name="T62" fmla="*/ 239391121 w 426"/>
                <a:gd name="T63" fmla="*/ 22594397 h 435"/>
                <a:gd name="T64" fmla="*/ 245045264 w 426"/>
                <a:gd name="T65" fmla="*/ 33263712 h 435"/>
                <a:gd name="T66" fmla="*/ 245045264 w 426"/>
                <a:gd name="T67" fmla="*/ 55856955 h 435"/>
                <a:gd name="T68" fmla="*/ 183469847 w 426"/>
                <a:gd name="T69" fmla="*/ 133680420 h 435"/>
                <a:gd name="T70" fmla="*/ 183469847 w 426"/>
                <a:gd name="T71" fmla="*/ 133680420 h 435"/>
                <a:gd name="T72" fmla="*/ 133833227 w 426"/>
                <a:gd name="T73" fmla="*/ 83472080 h 435"/>
                <a:gd name="T74" fmla="*/ 82939013 w 426"/>
                <a:gd name="T75" fmla="*/ 133680420 h 435"/>
                <a:gd name="T76" fmla="*/ 133833227 w 426"/>
                <a:gd name="T77" fmla="*/ 183888796 h 435"/>
                <a:gd name="T78" fmla="*/ 183469847 w 426"/>
                <a:gd name="T79" fmla="*/ 133680420 h 4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26"/>
                <a:gd name="T121" fmla="*/ 0 h 435"/>
                <a:gd name="T122" fmla="*/ 426 w 426"/>
                <a:gd name="T123" fmla="*/ 435 h 43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26" h="435">
                  <a:moveTo>
                    <a:pt x="345" y="213"/>
                  </a:moveTo>
                  <a:lnTo>
                    <a:pt x="345" y="213"/>
                  </a:lnTo>
                  <a:cubicBezTo>
                    <a:pt x="345" y="284"/>
                    <a:pt x="284" y="346"/>
                    <a:pt x="213" y="346"/>
                  </a:cubicBezTo>
                  <a:cubicBezTo>
                    <a:pt x="142" y="346"/>
                    <a:pt x="79" y="284"/>
                    <a:pt x="79" y="213"/>
                  </a:cubicBezTo>
                  <a:cubicBezTo>
                    <a:pt x="79" y="203"/>
                    <a:pt x="88" y="203"/>
                    <a:pt x="88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99"/>
                    <a:pt x="26" y="434"/>
                    <a:pt x="62" y="434"/>
                  </a:cubicBezTo>
                  <a:cubicBezTo>
                    <a:pt x="363" y="434"/>
                    <a:pt x="363" y="434"/>
                    <a:pt x="363" y="434"/>
                  </a:cubicBezTo>
                  <a:cubicBezTo>
                    <a:pt x="398" y="434"/>
                    <a:pt x="425" y="399"/>
                    <a:pt x="425" y="363"/>
                  </a:cubicBezTo>
                  <a:cubicBezTo>
                    <a:pt x="425" y="195"/>
                    <a:pt x="425" y="195"/>
                    <a:pt x="425" y="195"/>
                  </a:cubicBezTo>
                  <a:cubicBezTo>
                    <a:pt x="337" y="195"/>
                    <a:pt x="337" y="195"/>
                    <a:pt x="337" y="195"/>
                  </a:cubicBezTo>
                  <a:cubicBezTo>
                    <a:pt x="337" y="203"/>
                    <a:pt x="345" y="203"/>
                    <a:pt x="345" y="213"/>
                  </a:cubicBezTo>
                  <a:close/>
                  <a:moveTo>
                    <a:pt x="363" y="0"/>
                  </a:moveTo>
                  <a:lnTo>
                    <a:pt x="363" y="0"/>
                  </a:lnTo>
                  <a:cubicBezTo>
                    <a:pt x="62" y="0"/>
                    <a:pt x="62" y="0"/>
                    <a:pt x="62" y="0"/>
                  </a:cubicBezTo>
                  <a:cubicBezTo>
                    <a:pt x="26" y="0"/>
                    <a:pt x="0" y="36"/>
                    <a:pt x="0" y="71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06" y="142"/>
                    <a:pt x="106" y="142"/>
                    <a:pt x="106" y="142"/>
                  </a:cubicBezTo>
                  <a:cubicBezTo>
                    <a:pt x="132" y="106"/>
                    <a:pt x="168" y="89"/>
                    <a:pt x="213" y="89"/>
                  </a:cubicBezTo>
                  <a:cubicBezTo>
                    <a:pt x="257" y="89"/>
                    <a:pt x="292" y="106"/>
                    <a:pt x="319" y="142"/>
                  </a:cubicBezTo>
                  <a:cubicBezTo>
                    <a:pt x="425" y="142"/>
                    <a:pt x="425" y="142"/>
                    <a:pt x="425" y="142"/>
                  </a:cubicBezTo>
                  <a:cubicBezTo>
                    <a:pt x="425" y="71"/>
                    <a:pt x="425" y="71"/>
                    <a:pt x="425" y="71"/>
                  </a:cubicBezTo>
                  <a:cubicBezTo>
                    <a:pt x="425" y="36"/>
                    <a:pt x="398" y="0"/>
                    <a:pt x="363" y="0"/>
                  </a:cubicBezTo>
                  <a:close/>
                  <a:moveTo>
                    <a:pt x="390" y="89"/>
                  </a:moveTo>
                  <a:lnTo>
                    <a:pt x="390" y="89"/>
                  </a:lnTo>
                  <a:cubicBezTo>
                    <a:pt x="390" y="89"/>
                    <a:pt x="390" y="97"/>
                    <a:pt x="381" y="97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37" y="97"/>
                    <a:pt x="328" y="89"/>
                    <a:pt x="328" y="89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44"/>
                    <a:pt x="337" y="36"/>
                    <a:pt x="345" y="36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90" y="36"/>
                    <a:pt x="390" y="44"/>
                    <a:pt x="390" y="53"/>
                  </a:cubicBezTo>
                  <a:lnTo>
                    <a:pt x="390" y="89"/>
                  </a:lnTo>
                  <a:close/>
                  <a:moveTo>
                    <a:pt x="292" y="213"/>
                  </a:moveTo>
                  <a:lnTo>
                    <a:pt x="292" y="213"/>
                  </a:lnTo>
                  <a:cubicBezTo>
                    <a:pt x="292" y="168"/>
                    <a:pt x="257" y="133"/>
                    <a:pt x="213" y="133"/>
                  </a:cubicBezTo>
                  <a:cubicBezTo>
                    <a:pt x="168" y="133"/>
                    <a:pt x="132" y="168"/>
                    <a:pt x="132" y="213"/>
                  </a:cubicBezTo>
                  <a:cubicBezTo>
                    <a:pt x="132" y="257"/>
                    <a:pt x="168" y="293"/>
                    <a:pt x="213" y="293"/>
                  </a:cubicBezTo>
                  <a:cubicBezTo>
                    <a:pt x="257" y="293"/>
                    <a:pt x="292" y="257"/>
                    <a:pt x="292" y="21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2644922" y="1992574"/>
            <a:ext cx="357462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612331" y="1677030"/>
            <a:ext cx="22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E5A950"/>
                </a:solidFill>
                <a:cs typeface="+mn-ea"/>
                <a:sym typeface="+mn-lt"/>
              </a:rPr>
              <a:t>Add title text here</a:t>
            </a:r>
            <a:endParaRPr lang="zh-CN" altLang="en-US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673870" y="3532348"/>
            <a:ext cx="357462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641279" y="3216804"/>
            <a:ext cx="22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E5A950"/>
                </a:solidFill>
                <a:cs typeface="+mn-ea"/>
                <a:sym typeface="+mn-lt"/>
              </a:rPr>
              <a:t>Add title text here</a:t>
            </a:r>
            <a:endParaRPr lang="zh-CN" altLang="en-US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719114" y="5007403"/>
            <a:ext cx="357462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686523" y="4691859"/>
            <a:ext cx="22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E5A950"/>
                </a:solidFill>
                <a:cs typeface="+mn-ea"/>
                <a:sym typeface="+mn-lt"/>
              </a:rPr>
              <a:t>Add title text here</a:t>
            </a:r>
            <a:endParaRPr lang="zh-CN" altLang="en-US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673103" y="1734348"/>
            <a:ext cx="4827588" cy="4425950"/>
            <a:chOff x="6673103" y="1734348"/>
            <a:chExt cx="4827588" cy="4425950"/>
          </a:xfrm>
        </p:grpSpPr>
        <p:pic>
          <p:nvPicPr>
            <p:cNvPr id="27" name="Picture 2" descr="D:\快盘\培训PPT\咸安PPT制作培训教程\导出\平板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3103" y="1734348"/>
              <a:ext cx="4827588" cy="442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矩形 34"/>
            <p:cNvSpPr/>
            <p:nvPr/>
          </p:nvSpPr>
          <p:spPr>
            <a:xfrm>
              <a:off x="6937829" y="1992574"/>
              <a:ext cx="4296228" cy="3247083"/>
            </a:xfrm>
            <a:prstGeom prst="rec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288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5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95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76384" y="1787432"/>
            <a:ext cx="1792941" cy="1492794"/>
            <a:chOff x="3476384" y="1787432"/>
            <a:chExt cx="1792941" cy="1492794"/>
          </a:xfrm>
        </p:grpSpPr>
        <p:sp>
          <p:nvSpPr>
            <p:cNvPr id="4" name="图文框 3"/>
            <p:cNvSpPr/>
            <p:nvPr/>
          </p:nvSpPr>
          <p:spPr>
            <a:xfrm>
              <a:off x="3619223" y="1787432"/>
              <a:ext cx="1449209" cy="1492794"/>
            </a:xfrm>
            <a:prstGeom prst="frame">
              <a:avLst>
                <a:gd name="adj1" fmla="val 4529"/>
              </a:avLst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476384" y="1862178"/>
              <a:ext cx="179294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 dirty="0"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cs typeface="+mn-ea"/>
                  <a:sym typeface="+mn-lt"/>
                </a:rPr>
                <a:t>01</a:t>
              </a:r>
              <a:endParaRPr lang="zh-CN" altLang="en-US" sz="72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240297" y="1908793"/>
            <a:ext cx="4643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Add title text</a:t>
            </a:r>
            <a:endParaRPr lang="zh-CN" altLang="en-US" sz="60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67024" y="2948453"/>
            <a:ext cx="302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Project Introduction</a:t>
            </a:r>
            <a:endParaRPr lang="zh-CN" altLang="en-US" sz="20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173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881955" y="143696"/>
            <a:ext cx="4159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32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Freeform 15"/>
          <p:cNvSpPr>
            <a:spLocks noEditPoints="1"/>
          </p:cNvSpPr>
          <p:nvPr/>
        </p:nvSpPr>
        <p:spPr bwMode="auto">
          <a:xfrm>
            <a:off x="1063040" y="2526403"/>
            <a:ext cx="2000014" cy="1733551"/>
          </a:xfrm>
          <a:custGeom>
            <a:avLst/>
            <a:gdLst>
              <a:gd name="T0" fmla="*/ 1528 w 2373"/>
              <a:gd name="T1" fmla="*/ 1935 h 2056"/>
              <a:gd name="T2" fmla="*/ 1490 w 2373"/>
              <a:gd name="T3" fmla="*/ 1459 h 2056"/>
              <a:gd name="T4" fmla="*/ 1965 w 2373"/>
              <a:gd name="T5" fmla="*/ 1421 h 2056"/>
              <a:gd name="T6" fmla="*/ 2004 w 2373"/>
              <a:gd name="T7" fmla="*/ 1897 h 2056"/>
              <a:gd name="T8" fmla="*/ 1528 w 2373"/>
              <a:gd name="T9" fmla="*/ 1935 h 2056"/>
              <a:gd name="T10" fmla="*/ 776 w 2373"/>
              <a:gd name="T11" fmla="*/ 1915 h 2056"/>
              <a:gd name="T12" fmla="*/ 738 w 2373"/>
              <a:gd name="T13" fmla="*/ 1440 h 2056"/>
              <a:gd name="T14" fmla="*/ 1213 w 2373"/>
              <a:gd name="T15" fmla="*/ 1401 h 2056"/>
              <a:gd name="T16" fmla="*/ 1252 w 2373"/>
              <a:gd name="T17" fmla="*/ 1877 h 2056"/>
              <a:gd name="T18" fmla="*/ 776 w 2373"/>
              <a:gd name="T19" fmla="*/ 1915 h 2056"/>
              <a:gd name="T20" fmla="*/ 1827 w 2373"/>
              <a:gd name="T21" fmla="*/ 1747 h 2056"/>
              <a:gd name="T22" fmla="*/ 1815 w 2373"/>
              <a:gd name="T23" fmla="*/ 1598 h 2056"/>
              <a:gd name="T24" fmla="*/ 1666 w 2373"/>
              <a:gd name="T25" fmla="*/ 1610 h 2056"/>
              <a:gd name="T26" fmla="*/ 1678 w 2373"/>
              <a:gd name="T27" fmla="*/ 1759 h 2056"/>
              <a:gd name="T28" fmla="*/ 1827 w 2373"/>
              <a:gd name="T29" fmla="*/ 1747 h 2056"/>
              <a:gd name="T30" fmla="*/ 1075 w 2373"/>
              <a:gd name="T31" fmla="*/ 1727 h 2056"/>
              <a:gd name="T32" fmla="*/ 1063 w 2373"/>
              <a:gd name="T33" fmla="*/ 1578 h 2056"/>
              <a:gd name="T34" fmla="*/ 914 w 2373"/>
              <a:gd name="T35" fmla="*/ 1590 h 2056"/>
              <a:gd name="T36" fmla="*/ 926 w 2373"/>
              <a:gd name="T37" fmla="*/ 1739 h 2056"/>
              <a:gd name="T38" fmla="*/ 1075 w 2373"/>
              <a:gd name="T39" fmla="*/ 1727 h 2056"/>
              <a:gd name="T40" fmla="*/ 449 w 2373"/>
              <a:gd name="T41" fmla="*/ 1256 h 2056"/>
              <a:gd name="T42" fmla="*/ 257 w 2373"/>
              <a:gd name="T43" fmla="*/ 171 h 2056"/>
              <a:gd name="T44" fmla="*/ 0 w 2373"/>
              <a:gd name="T45" fmla="*/ 171 h 2056"/>
              <a:gd name="T46" fmla="*/ 0 w 2373"/>
              <a:gd name="T47" fmla="*/ 0 h 2056"/>
              <a:gd name="T48" fmla="*/ 398 w 2373"/>
              <a:gd name="T49" fmla="*/ 0 h 2056"/>
              <a:gd name="T50" fmla="*/ 429 w 2373"/>
              <a:gd name="T51" fmla="*/ 171 h 2056"/>
              <a:gd name="T52" fmla="*/ 620 w 2373"/>
              <a:gd name="T53" fmla="*/ 1256 h 2056"/>
              <a:gd name="T54" fmla="*/ 449 w 2373"/>
              <a:gd name="T55" fmla="*/ 1256 h 2056"/>
              <a:gd name="T56" fmla="*/ 696 w 2373"/>
              <a:gd name="T57" fmla="*/ 1256 h 2056"/>
              <a:gd name="T58" fmla="*/ 542 w 2373"/>
              <a:gd name="T59" fmla="*/ 323 h 2056"/>
              <a:gd name="T60" fmla="*/ 2373 w 2373"/>
              <a:gd name="T61" fmla="*/ 323 h 2056"/>
              <a:gd name="T62" fmla="*/ 2219 w 2373"/>
              <a:gd name="T63" fmla="*/ 1256 h 2056"/>
              <a:gd name="T64" fmla="*/ 696 w 2373"/>
              <a:gd name="T65" fmla="*/ 1256 h 2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73" h="2056">
                <a:moveTo>
                  <a:pt x="1528" y="1935"/>
                </a:moveTo>
                <a:cubicBezTo>
                  <a:pt x="1386" y="1815"/>
                  <a:pt x="1369" y="1601"/>
                  <a:pt x="1490" y="1459"/>
                </a:cubicBezTo>
                <a:cubicBezTo>
                  <a:pt x="1610" y="1318"/>
                  <a:pt x="1824" y="1301"/>
                  <a:pt x="1965" y="1421"/>
                </a:cubicBezTo>
                <a:cubicBezTo>
                  <a:pt x="2107" y="1542"/>
                  <a:pt x="2124" y="1756"/>
                  <a:pt x="2004" y="1897"/>
                </a:cubicBezTo>
                <a:cubicBezTo>
                  <a:pt x="1883" y="2039"/>
                  <a:pt x="1670" y="2056"/>
                  <a:pt x="1528" y="1935"/>
                </a:cubicBezTo>
                <a:moveTo>
                  <a:pt x="776" y="1915"/>
                </a:moveTo>
                <a:cubicBezTo>
                  <a:pt x="634" y="1795"/>
                  <a:pt x="617" y="1581"/>
                  <a:pt x="738" y="1440"/>
                </a:cubicBezTo>
                <a:cubicBezTo>
                  <a:pt x="858" y="1298"/>
                  <a:pt x="1072" y="1281"/>
                  <a:pt x="1213" y="1401"/>
                </a:cubicBezTo>
                <a:cubicBezTo>
                  <a:pt x="1355" y="1522"/>
                  <a:pt x="1372" y="1736"/>
                  <a:pt x="1252" y="1877"/>
                </a:cubicBezTo>
                <a:cubicBezTo>
                  <a:pt x="1131" y="2019"/>
                  <a:pt x="917" y="2036"/>
                  <a:pt x="776" y="1915"/>
                </a:cubicBezTo>
                <a:moveTo>
                  <a:pt x="1827" y="1747"/>
                </a:moveTo>
                <a:cubicBezTo>
                  <a:pt x="1865" y="1703"/>
                  <a:pt x="1859" y="1636"/>
                  <a:pt x="1815" y="1598"/>
                </a:cubicBezTo>
                <a:cubicBezTo>
                  <a:pt x="1771" y="1560"/>
                  <a:pt x="1704" y="1565"/>
                  <a:pt x="1666" y="1610"/>
                </a:cubicBezTo>
                <a:cubicBezTo>
                  <a:pt x="1628" y="1654"/>
                  <a:pt x="1634" y="1721"/>
                  <a:pt x="1678" y="1759"/>
                </a:cubicBezTo>
                <a:cubicBezTo>
                  <a:pt x="1722" y="1797"/>
                  <a:pt x="1789" y="1791"/>
                  <a:pt x="1827" y="1747"/>
                </a:cubicBezTo>
                <a:moveTo>
                  <a:pt x="1075" y="1727"/>
                </a:moveTo>
                <a:cubicBezTo>
                  <a:pt x="1113" y="1683"/>
                  <a:pt x="1107" y="1616"/>
                  <a:pt x="1063" y="1578"/>
                </a:cubicBezTo>
                <a:cubicBezTo>
                  <a:pt x="1019" y="1540"/>
                  <a:pt x="952" y="1546"/>
                  <a:pt x="914" y="1590"/>
                </a:cubicBezTo>
                <a:cubicBezTo>
                  <a:pt x="876" y="1634"/>
                  <a:pt x="882" y="1701"/>
                  <a:pt x="926" y="1739"/>
                </a:cubicBezTo>
                <a:cubicBezTo>
                  <a:pt x="970" y="1777"/>
                  <a:pt x="1037" y="1771"/>
                  <a:pt x="1075" y="1727"/>
                </a:cubicBezTo>
                <a:moveTo>
                  <a:pt x="449" y="1256"/>
                </a:moveTo>
                <a:cubicBezTo>
                  <a:pt x="257" y="171"/>
                  <a:pt x="257" y="171"/>
                  <a:pt x="257" y="171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0"/>
                  <a:pt x="0" y="0"/>
                  <a:pt x="0" y="0"/>
                </a:cubicBezTo>
                <a:cubicBezTo>
                  <a:pt x="398" y="0"/>
                  <a:pt x="398" y="0"/>
                  <a:pt x="398" y="0"/>
                </a:cubicBezTo>
                <a:cubicBezTo>
                  <a:pt x="429" y="171"/>
                  <a:pt x="429" y="171"/>
                  <a:pt x="429" y="171"/>
                </a:cubicBezTo>
                <a:cubicBezTo>
                  <a:pt x="620" y="1256"/>
                  <a:pt x="620" y="1256"/>
                  <a:pt x="620" y="1256"/>
                </a:cubicBezTo>
                <a:cubicBezTo>
                  <a:pt x="449" y="1256"/>
                  <a:pt x="449" y="1256"/>
                  <a:pt x="449" y="1256"/>
                </a:cubicBezTo>
                <a:moveTo>
                  <a:pt x="696" y="1256"/>
                </a:moveTo>
                <a:cubicBezTo>
                  <a:pt x="542" y="323"/>
                  <a:pt x="542" y="323"/>
                  <a:pt x="542" y="323"/>
                </a:cubicBezTo>
                <a:cubicBezTo>
                  <a:pt x="2373" y="323"/>
                  <a:pt x="2373" y="323"/>
                  <a:pt x="2373" y="323"/>
                </a:cubicBezTo>
                <a:cubicBezTo>
                  <a:pt x="2219" y="1256"/>
                  <a:pt x="2219" y="1256"/>
                  <a:pt x="2219" y="1256"/>
                </a:cubicBezTo>
                <a:cubicBezTo>
                  <a:pt x="696" y="1256"/>
                  <a:pt x="696" y="1256"/>
                  <a:pt x="696" y="1256"/>
                </a:cubicBezTo>
              </a:path>
            </a:pathLst>
          </a:custGeom>
          <a:solidFill>
            <a:srgbClr val="E5A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2" name="Freeform 15"/>
          <p:cNvSpPr>
            <a:spLocks noEditPoints="1"/>
          </p:cNvSpPr>
          <p:nvPr/>
        </p:nvSpPr>
        <p:spPr bwMode="auto">
          <a:xfrm>
            <a:off x="3726093" y="2526403"/>
            <a:ext cx="2000014" cy="1733551"/>
          </a:xfrm>
          <a:custGeom>
            <a:avLst/>
            <a:gdLst>
              <a:gd name="T0" fmla="*/ 1528 w 2373"/>
              <a:gd name="T1" fmla="*/ 1935 h 2056"/>
              <a:gd name="T2" fmla="*/ 1490 w 2373"/>
              <a:gd name="T3" fmla="*/ 1459 h 2056"/>
              <a:gd name="T4" fmla="*/ 1965 w 2373"/>
              <a:gd name="T5" fmla="*/ 1421 h 2056"/>
              <a:gd name="T6" fmla="*/ 2004 w 2373"/>
              <a:gd name="T7" fmla="*/ 1897 h 2056"/>
              <a:gd name="T8" fmla="*/ 1528 w 2373"/>
              <a:gd name="T9" fmla="*/ 1935 h 2056"/>
              <a:gd name="T10" fmla="*/ 776 w 2373"/>
              <a:gd name="T11" fmla="*/ 1915 h 2056"/>
              <a:gd name="T12" fmla="*/ 738 w 2373"/>
              <a:gd name="T13" fmla="*/ 1440 h 2056"/>
              <a:gd name="T14" fmla="*/ 1213 w 2373"/>
              <a:gd name="T15" fmla="*/ 1401 h 2056"/>
              <a:gd name="T16" fmla="*/ 1252 w 2373"/>
              <a:gd name="T17" fmla="*/ 1877 h 2056"/>
              <a:gd name="T18" fmla="*/ 776 w 2373"/>
              <a:gd name="T19" fmla="*/ 1915 h 2056"/>
              <a:gd name="T20" fmla="*/ 1827 w 2373"/>
              <a:gd name="T21" fmla="*/ 1747 h 2056"/>
              <a:gd name="T22" fmla="*/ 1815 w 2373"/>
              <a:gd name="T23" fmla="*/ 1598 h 2056"/>
              <a:gd name="T24" fmla="*/ 1666 w 2373"/>
              <a:gd name="T25" fmla="*/ 1610 h 2056"/>
              <a:gd name="T26" fmla="*/ 1678 w 2373"/>
              <a:gd name="T27" fmla="*/ 1759 h 2056"/>
              <a:gd name="T28" fmla="*/ 1827 w 2373"/>
              <a:gd name="T29" fmla="*/ 1747 h 2056"/>
              <a:gd name="T30" fmla="*/ 1075 w 2373"/>
              <a:gd name="T31" fmla="*/ 1727 h 2056"/>
              <a:gd name="T32" fmla="*/ 1063 w 2373"/>
              <a:gd name="T33" fmla="*/ 1578 h 2056"/>
              <a:gd name="T34" fmla="*/ 914 w 2373"/>
              <a:gd name="T35" fmla="*/ 1590 h 2056"/>
              <a:gd name="T36" fmla="*/ 926 w 2373"/>
              <a:gd name="T37" fmla="*/ 1739 h 2056"/>
              <a:gd name="T38" fmla="*/ 1075 w 2373"/>
              <a:gd name="T39" fmla="*/ 1727 h 2056"/>
              <a:gd name="T40" fmla="*/ 449 w 2373"/>
              <a:gd name="T41" fmla="*/ 1256 h 2056"/>
              <a:gd name="T42" fmla="*/ 257 w 2373"/>
              <a:gd name="T43" fmla="*/ 171 h 2056"/>
              <a:gd name="T44" fmla="*/ 0 w 2373"/>
              <a:gd name="T45" fmla="*/ 171 h 2056"/>
              <a:gd name="T46" fmla="*/ 0 w 2373"/>
              <a:gd name="T47" fmla="*/ 0 h 2056"/>
              <a:gd name="T48" fmla="*/ 398 w 2373"/>
              <a:gd name="T49" fmla="*/ 0 h 2056"/>
              <a:gd name="T50" fmla="*/ 429 w 2373"/>
              <a:gd name="T51" fmla="*/ 171 h 2056"/>
              <a:gd name="T52" fmla="*/ 620 w 2373"/>
              <a:gd name="T53" fmla="*/ 1256 h 2056"/>
              <a:gd name="T54" fmla="*/ 449 w 2373"/>
              <a:gd name="T55" fmla="*/ 1256 h 2056"/>
              <a:gd name="T56" fmla="*/ 696 w 2373"/>
              <a:gd name="T57" fmla="*/ 1256 h 2056"/>
              <a:gd name="T58" fmla="*/ 542 w 2373"/>
              <a:gd name="T59" fmla="*/ 323 h 2056"/>
              <a:gd name="T60" fmla="*/ 2373 w 2373"/>
              <a:gd name="T61" fmla="*/ 323 h 2056"/>
              <a:gd name="T62" fmla="*/ 2219 w 2373"/>
              <a:gd name="T63" fmla="*/ 1256 h 2056"/>
              <a:gd name="T64" fmla="*/ 696 w 2373"/>
              <a:gd name="T65" fmla="*/ 1256 h 2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73" h="2056">
                <a:moveTo>
                  <a:pt x="1528" y="1935"/>
                </a:moveTo>
                <a:cubicBezTo>
                  <a:pt x="1386" y="1815"/>
                  <a:pt x="1369" y="1601"/>
                  <a:pt x="1490" y="1459"/>
                </a:cubicBezTo>
                <a:cubicBezTo>
                  <a:pt x="1610" y="1318"/>
                  <a:pt x="1824" y="1301"/>
                  <a:pt x="1965" y="1421"/>
                </a:cubicBezTo>
                <a:cubicBezTo>
                  <a:pt x="2107" y="1542"/>
                  <a:pt x="2124" y="1756"/>
                  <a:pt x="2004" y="1897"/>
                </a:cubicBezTo>
                <a:cubicBezTo>
                  <a:pt x="1883" y="2039"/>
                  <a:pt x="1670" y="2056"/>
                  <a:pt x="1528" y="1935"/>
                </a:cubicBezTo>
                <a:moveTo>
                  <a:pt x="776" y="1915"/>
                </a:moveTo>
                <a:cubicBezTo>
                  <a:pt x="634" y="1795"/>
                  <a:pt x="617" y="1581"/>
                  <a:pt x="738" y="1440"/>
                </a:cubicBezTo>
                <a:cubicBezTo>
                  <a:pt x="858" y="1298"/>
                  <a:pt x="1072" y="1281"/>
                  <a:pt x="1213" y="1401"/>
                </a:cubicBezTo>
                <a:cubicBezTo>
                  <a:pt x="1355" y="1522"/>
                  <a:pt x="1372" y="1736"/>
                  <a:pt x="1252" y="1877"/>
                </a:cubicBezTo>
                <a:cubicBezTo>
                  <a:pt x="1131" y="2019"/>
                  <a:pt x="917" y="2036"/>
                  <a:pt x="776" y="1915"/>
                </a:cubicBezTo>
                <a:moveTo>
                  <a:pt x="1827" y="1747"/>
                </a:moveTo>
                <a:cubicBezTo>
                  <a:pt x="1865" y="1703"/>
                  <a:pt x="1859" y="1636"/>
                  <a:pt x="1815" y="1598"/>
                </a:cubicBezTo>
                <a:cubicBezTo>
                  <a:pt x="1771" y="1560"/>
                  <a:pt x="1704" y="1565"/>
                  <a:pt x="1666" y="1610"/>
                </a:cubicBezTo>
                <a:cubicBezTo>
                  <a:pt x="1628" y="1654"/>
                  <a:pt x="1634" y="1721"/>
                  <a:pt x="1678" y="1759"/>
                </a:cubicBezTo>
                <a:cubicBezTo>
                  <a:pt x="1722" y="1797"/>
                  <a:pt x="1789" y="1791"/>
                  <a:pt x="1827" y="1747"/>
                </a:cubicBezTo>
                <a:moveTo>
                  <a:pt x="1075" y="1727"/>
                </a:moveTo>
                <a:cubicBezTo>
                  <a:pt x="1113" y="1683"/>
                  <a:pt x="1107" y="1616"/>
                  <a:pt x="1063" y="1578"/>
                </a:cubicBezTo>
                <a:cubicBezTo>
                  <a:pt x="1019" y="1540"/>
                  <a:pt x="952" y="1546"/>
                  <a:pt x="914" y="1590"/>
                </a:cubicBezTo>
                <a:cubicBezTo>
                  <a:pt x="876" y="1634"/>
                  <a:pt x="882" y="1701"/>
                  <a:pt x="926" y="1739"/>
                </a:cubicBezTo>
                <a:cubicBezTo>
                  <a:pt x="970" y="1777"/>
                  <a:pt x="1037" y="1771"/>
                  <a:pt x="1075" y="1727"/>
                </a:cubicBezTo>
                <a:moveTo>
                  <a:pt x="449" y="1256"/>
                </a:moveTo>
                <a:cubicBezTo>
                  <a:pt x="257" y="171"/>
                  <a:pt x="257" y="171"/>
                  <a:pt x="257" y="171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0"/>
                  <a:pt x="0" y="0"/>
                  <a:pt x="0" y="0"/>
                </a:cubicBezTo>
                <a:cubicBezTo>
                  <a:pt x="398" y="0"/>
                  <a:pt x="398" y="0"/>
                  <a:pt x="398" y="0"/>
                </a:cubicBezTo>
                <a:cubicBezTo>
                  <a:pt x="429" y="171"/>
                  <a:pt x="429" y="171"/>
                  <a:pt x="429" y="171"/>
                </a:cubicBezTo>
                <a:cubicBezTo>
                  <a:pt x="620" y="1256"/>
                  <a:pt x="620" y="1256"/>
                  <a:pt x="620" y="1256"/>
                </a:cubicBezTo>
                <a:cubicBezTo>
                  <a:pt x="449" y="1256"/>
                  <a:pt x="449" y="1256"/>
                  <a:pt x="449" y="1256"/>
                </a:cubicBezTo>
                <a:moveTo>
                  <a:pt x="696" y="1256"/>
                </a:moveTo>
                <a:cubicBezTo>
                  <a:pt x="542" y="323"/>
                  <a:pt x="542" y="323"/>
                  <a:pt x="542" y="323"/>
                </a:cubicBezTo>
                <a:cubicBezTo>
                  <a:pt x="2373" y="323"/>
                  <a:pt x="2373" y="323"/>
                  <a:pt x="2373" y="323"/>
                </a:cubicBezTo>
                <a:cubicBezTo>
                  <a:pt x="2219" y="1256"/>
                  <a:pt x="2219" y="1256"/>
                  <a:pt x="2219" y="1256"/>
                </a:cubicBezTo>
                <a:cubicBezTo>
                  <a:pt x="696" y="1256"/>
                  <a:pt x="696" y="1256"/>
                  <a:pt x="696" y="1256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3" name="Freeform 15"/>
          <p:cNvSpPr>
            <a:spLocks noEditPoints="1"/>
          </p:cNvSpPr>
          <p:nvPr/>
        </p:nvSpPr>
        <p:spPr bwMode="auto">
          <a:xfrm>
            <a:off x="6389146" y="2526403"/>
            <a:ext cx="2000014" cy="1733551"/>
          </a:xfrm>
          <a:custGeom>
            <a:avLst/>
            <a:gdLst>
              <a:gd name="T0" fmla="*/ 1528 w 2373"/>
              <a:gd name="T1" fmla="*/ 1935 h 2056"/>
              <a:gd name="T2" fmla="*/ 1490 w 2373"/>
              <a:gd name="T3" fmla="*/ 1459 h 2056"/>
              <a:gd name="T4" fmla="*/ 1965 w 2373"/>
              <a:gd name="T5" fmla="*/ 1421 h 2056"/>
              <a:gd name="T6" fmla="*/ 2004 w 2373"/>
              <a:gd name="T7" fmla="*/ 1897 h 2056"/>
              <a:gd name="T8" fmla="*/ 1528 w 2373"/>
              <a:gd name="T9" fmla="*/ 1935 h 2056"/>
              <a:gd name="T10" fmla="*/ 776 w 2373"/>
              <a:gd name="T11" fmla="*/ 1915 h 2056"/>
              <a:gd name="T12" fmla="*/ 738 w 2373"/>
              <a:gd name="T13" fmla="*/ 1440 h 2056"/>
              <a:gd name="T14" fmla="*/ 1213 w 2373"/>
              <a:gd name="T15" fmla="*/ 1401 h 2056"/>
              <a:gd name="T16" fmla="*/ 1252 w 2373"/>
              <a:gd name="T17" fmla="*/ 1877 h 2056"/>
              <a:gd name="T18" fmla="*/ 776 w 2373"/>
              <a:gd name="T19" fmla="*/ 1915 h 2056"/>
              <a:gd name="T20" fmla="*/ 1827 w 2373"/>
              <a:gd name="T21" fmla="*/ 1747 h 2056"/>
              <a:gd name="T22" fmla="*/ 1815 w 2373"/>
              <a:gd name="T23" fmla="*/ 1598 h 2056"/>
              <a:gd name="T24" fmla="*/ 1666 w 2373"/>
              <a:gd name="T25" fmla="*/ 1610 h 2056"/>
              <a:gd name="T26" fmla="*/ 1678 w 2373"/>
              <a:gd name="T27" fmla="*/ 1759 h 2056"/>
              <a:gd name="T28" fmla="*/ 1827 w 2373"/>
              <a:gd name="T29" fmla="*/ 1747 h 2056"/>
              <a:gd name="T30" fmla="*/ 1075 w 2373"/>
              <a:gd name="T31" fmla="*/ 1727 h 2056"/>
              <a:gd name="T32" fmla="*/ 1063 w 2373"/>
              <a:gd name="T33" fmla="*/ 1578 h 2056"/>
              <a:gd name="T34" fmla="*/ 914 w 2373"/>
              <a:gd name="T35" fmla="*/ 1590 h 2056"/>
              <a:gd name="T36" fmla="*/ 926 w 2373"/>
              <a:gd name="T37" fmla="*/ 1739 h 2056"/>
              <a:gd name="T38" fmla="*/ 1075 w 2373"/>
              <a:gd name="T39" fmla="*/ 1727 h 2056"/>
              <a:gd name="T40" fmla="*/ 449 w 2373"/>
              <a:gd name="T41" fmla="*/ 1256 h 2056"/>
              <a:gd name="T42" fmla="*/ 257 w 2373"/>
              <a:gd name="T43" fmla="*/ 171 h 2056"/>
              <a:gd name="T44" fmla="*/ 0 w 2373"/>
              <a:gd name="T45" fmla="*/ 171 h 2056"/>
              <a:gd name="T46" fmla="*/ 0 w 2373"/>
              <a:gd name="T47" fmla="*/ 0 h 2056"/>
              <a:gd name="T48" fmla="*/ 398 w 2373"/>
              <a:gd name="T49" fmla="*/ 0 h 2056"/>
              <a:gd name="T50" fmla="*/ 429 w 2373"/>
              <a:gd name="T51" fmla="*/ 171 h 2056"/>
              <a:gd name="T52" fmla="*/ 620 w 2373"/>
              <a:gd name="T53" fmla="*/ 1256 h 2056"/>
              <a:gd name="T54" fmla="*/ 449 w 2373"/>
              <a:gd name="T55" fmla="*/ 1256 h 2056"/>
              <a:gd name="T56" fmla="*/ 696 w 2373"/>
              <a:gd name="T57" fmla="*/ 1256 h 2056"/>
              <a:gd name="T58" fmla="*/ 542 w 2373"/>
              <a:gd name="T59" fmla="*/ 323 h 2056"/>
              <a:gd name="T60" fmla="*/ 2373 w 2373"/>
              <a:gd name="T61" fmla="*/ 323 h 2056"/>
              <a:gd name="T62" fmla="*/ 2219 w 2373"/>
              <a:gd name="T63" fmla="*/ 1256 h 2056"/>
              <a:gd name="T64" fmla="*/ 696 w 2373"/>
              <a:gd name="T65" fmla="*/ 1256 h 2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73" h="2056">
                <a:moveTo>
                  <a:pt x="1528" y="1935"/>
                </a:moveTo>
                <a:cubicBezTo>
                  <a:pt x="1386" y="1815"/>
                  <a:pt x="1369" y="1601"/>
                  <a:pt x="1490" y="1459"/>
                </a:cubicBezTo>
                <a:cubicBezTo>
                  <a:pt x="1610" y="1318"/>
                  <a:pt x="1824" y="1301"/>
                  <a:pt x="1965" y="1421"/>
                </a:cubicBezTo>
                <a:cubicBezTo>
                  <a:pt x="2107" y="1542"/>
                  <a:pt x="2124" y="1756"/>
                  <a:pt x="2004" y="1897"/>
                </a:cubicBezTo>
                <a:cubicBezTo>
                  <a:pt x="1883" y="2039"/>
                  <a:pt x="1670" y="2056"/>
                  <a:pt x="1528" y="1935"/>
                </a:cubicBezTo>
                <a:moveTo>
                  <a:pt x="776" y="1915"/>
                </a:moveTo>
                <a:cubicBezTo>
                  <a:pt x="634" y="1795"/>
                  <a:pt x="617" y="1581"/>
                  <a:pt x="738" y="1440"/>
                </a:cubicBezTo>
                <a:cubicBezTo>
                  <a:pt x="858" y="1298"/>
                  <a:pt x="1072" y="1281"/>
                  <a:pt x="1213" y="1401"/>
                </a:cubicBezTo>
                <a:cubicBezTo>
                  <a:pt x="1355" y="1522"/>
                  <a:pt x="1372" y="1736"/>
                  <a:pt x="1252" y="1877"/>
                </a:cubicBezTo>
                <a:cubicBezTo>
                  <a:pt x="1131" y="2019"/>
                  <a:pt x="917" y="2036"/>
                  <a:pt x="776" y="1915"/>
                </a:cubicBezTo>
                <a:moveTo>
                  <a:pt x="1827" y="1747"/>
                </a:moveTo>
                <a:cubicBezTo>
                  <a:pt x="1865" y="1703"/>
                  <a:pt x="1859" y="1636"/>
                  <a:pt x="1815" y="1598"/>
                </a:cubicBezTo>
                <a:cubicBezTo>
                  <a:pt x="1771" y="1560"/>
                  <a:pt x="1704" y="1565"/>
                  <a:pt x="1666" y="1610"/>
                </a:cubicBezTo>
                <a:cubicBezTo>
                  <a:pt x="1628" y="1654"/>
                  <a:pt x="1634" y="1721"/>
                  <a:pt x="1678" y="1759"/>
                </a:cubicBezTo>
                <a:cubicBezTo>
                  <a:pt x="1722" y="1797"/>
                  <a:pt x="1789" y="1791"/>
                  <a:pt x="1827" y="1747"/>
                </a:cubicBezTo>
                <a:moveTo>
                  <a:pt x="1075" y="1727"/>
                </a:moveTo>
                <a:cubicBezTo>
                  <a:pt x="1113" y="1683"/>
                  <a:pt x="1107" y="1616"/>
                  <a:pt x="1063" y="1578"/>
                </a:cubicBezTo>
                <a:cubicBezTo>
                  <a:pt x="1019" y="1540"/>
                  <a:pt x="952" y="1546"/>
                  <a:pt x="914" y="1590"/>
                </a:cubicBezTo>
                <a:cubicBezTo>
                  <a:pt x="876" y="1634"/>
                  <a:pt x="882" y="1701"/>
                  <a:pt x="926" y="1739"/>
                </a:cubicBezTo>
                <a:cubicBezTo>
                  <a:pt x="970" y="1777"/>
                  <a:pt x="1037" y="1771"/>
                  <a:pt x="1075" y="1727"/>
                </a:cubicBezTo>
                <a:moveTo>
                  <a:pt x="449" y="1256"/>
                </a:moveTo>
                <a:cubicBezTo>
                  <a:pt x="257" y="171"/>
                  <a:pt x="257" y="171"/>
                  <a:pt x="257" y="171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0"/>
                  <a:pt x="0" y="0"/>
                  <a:pt x="0" y="0"/>
                </a:cubicBezTo>
                <a:cubicBezTo>
                  <a:pt x="398" y="0"/>
                  <a:pt x="398" y="0"/>
                  <a:pt x="398" y="0"/>
                </a:cubicBezTo>
                <a:cubicBezTo>
                  <a:pt x="429" y="171"/>
                  <a:pt x="429" y="171"/>
                  <a:pt x="429" y="171"/>
                </a:cubicBezTo>
                <a:cubicBezTo>
                  <a:pt x="620" y="1256"/>
                  <a:pt x="620" y="1256"/>
                  <a:pt x="620" y="1256"/>
                </a:cubicBezTo>
                <a:cubicBezTo>
                  <a:pt x="449" y="1256"/>
                  <a:pt x="449" y="1256"/>
                  <a:pt x="449" y="1256"/>
                </a:cubicBezTo>
                <a:moveTo>
                  <a:pt x="696" y="1256"/>
                </a:moveTo>
                <a:cubicBezTo>
                  <a:pt x="542" y="323"/>
                  <a:pt x="542" y="323"/>
                  <a:pt x="542" y="323"/>
                </a:cubicBezTo>
                <a:cubicBezTo>
                  <a:pt x="2373" y="323"/>
                  <a:pt x="2373" y="323"/>
                  <a:pt x="2373" y="323"/>
                </a:cubicBezTo>
                <a:cubicBezTo>
                  <a:pt x="2219" y="1256"/>
                  <a:pt x="2219" y="1256"/>
                  <a:pt x="2219" y="1256"/>
                </a:cubicBezTo>
                <a:cubicBezTo>
                  <a:pt x="696" y="1256"/>
                  <a:pt x="696" y="1256"/>
                  <a:pt x="696" y="1256"/>
                </a:cubicBezTo>
              </a:path>
            </a:pathLst>
          </a:custGeom>
          <a:solidFill>
            <a:srgbClr val="E5A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4" name="Freeform 15"/>
          <p:cNvSpPr>
            <a:spLocks noEditPoints="1"/>
          </p:cNvSpPr>
          <p:nvPr/>
        </p:nvSpPr>
        <p:spPr bwMode="auto">
          <a:xfrm>
            <a:off x="9052200" y="2526403"/>
            <a:ext cx="2000014" cy="1733551"/>
          </a:xfrm>
          <a:custGeom>
            <a:avLst/>
            <a:gdLst>
              <a:gd name="T0" fmla="*/ 1528 w 2373"/>
              <a:gd name="T1" fmla="*/ 1935 h 2056"/>
              <a:gd name="T2" fmla="*/ 1490 w 2373"/>
              <a:gd name="T3" fmla="*/ 1459 h 2056"/>
              <a:gd name="T4" fmla="*/ 1965 w 2373"/>
              <a:gd name="T5" fmla="*/ 1421 h 2056"/>
              <a:gd name="T6" fmla="*/ 2004 w 2373"/>
              <a:gd name="T7" fmla="*/ 1897 h 2056"/>
              <a:gd name="T8" fmla="*/ 1528 w 2373"/>
              <a:gd name="T9" fmla="*/ 1935 h 2056"/>
              <a:gd name="T10" fmla="*/ 776 w 2373"/>
              <a:gd name="T11" fmla="*/ 1915 h 2056"/>
              <a:gd name="T12" fmla="*/ 738 w 2373"/>
              <a:gd name="T13" fmla="*/ 1440 h 2056"/>
              <a:gd name="T14" fmla="*/ 1213 w 2373"/>
              <a:gd name="T15" fmla="*/ 1401 h 2056"/>
              <a:gd name="T16" fmla="*/ 1252 w 2373"/>
              <a:gd name="T17" fmla="*/ 1877 h 2056"/>
              <a:gd name="T18" fmla="*/ 776 w 2373"/>
              <a:gd name="T19" fmla="*/ 1915 h 2056"/>
              <a:gd name="T20" fmla="*/ 1827 w 2373"/>
              <a:gd name="T21" fmla="*/ 1747 h 2056"/>
              <a:gd name="T22" fmla="*/ 1815 w 2373"/>
              <a:gd name="T23" fmla="*/ 1598 h 2056"/>
              <a:gd name="T24" fmla="*/ 1666 w 2373"/>
              <a:gd name="T25" fmla="*/ 1610 h 2056"/>
              <a:gd name="T26" fmla="*/ 1678 w 2373"/>
              <a:gd name="T27" fmla="*/ 1759 h 2056"/>
              <a:gd name="T28" fmla="*/ 1827 w 2373"/>
              <a:gd name="T29" fmla="*/ 1747 h 2056"/>
              <a:gd name="T30" fmla="*/ 1075 w 2373"/>
              <a:gd name="T31" fmla="*/ 1727 h 2056"/>
              <a:gd name="T32" fmla="*/ 1063 w 2373"/>
              <a:gd name="T33" fmla="*/ 1578 h 2056"/>
              <a:gd name="T34" fmla="*/ 914 w 2373"/>
              <a:gd name="T35" fmla="*/ 1590 h 2056"/>
              <a:gd name="T36" fmla="*/ 926 w 2373"/>
              <a:gd name="T37" fmla="*/ 1739 h 2056"/>
              <a:gd name="T38" fmla="*/ 1075 w 2373"/>
              <a:gd name="T39" fmla="*/ 1727 h 2056"/>
              <a:gd name="T40" fmla="*/ 449 w 2373"/>
              <a:gd name="T41" fmla="*/ 1256 h 2056"/>
              <a:gd name="T42" fmla="*/ 257 w 2373"/>
              <a:gd name="T43" fmla="*/ 171 h 2056"/>
              <a:gd name="T44" fmla="*/ 0 w 2373"/>
              <a:gd name="T45" fmla="*/ 171 h 2056"/>
              <a:gd name="T46" fmla="*/ 0 w 2373"/>
              <a:gd name="T47" fmla="*/ 0 h 2056"/>
              <a:gd name="T48" fmla="*/ 398 w 2373"/>
              <a:gd name="T49" fmla="*/ 0 h 2056"/>
              <a:gd name="T50" fmla="*/ 429 w 2373"/>
              <a:gd name="T51" fmla="*/ 171 h 2056"/>
              <a:gd name="T52" fmla="*/ 620 w 2373"/>
              <a:gd name="T53" fmla="*/ 1256 h 2056"/>
              <a:gd name="T54" fmla="*/ 449 w 2373"/>
              <a:gd name="T55" fmla="*/ 1256 h 2056"/>
              <a:gd name="T56" fmla="*/ 696 w 2373"/>
              <a:gd name="T57" fmla="*/ 1256 h 2056"/>
              <a:gd name="T58" fmla="*/ 542 w 2373"/>
              <a:gd name="T59" fmla="*/ 323 h 2056"/>
              <a:gd name="T60" fmla="*/ 2373 w 2373"/>
              <a:gd name="T61" fmla="*/ 323 h 2056"/>
              <a:gd name="T62" fmla="*/ 2219 w 2373"/>
              <a:gd name="T63" fmla="*/ 1256 h 2056"/>
              <a:gd name="T64" fmla="*/ 696 w 2373"/>
              <a:gd name="T65" fmla="*/ 1256 h 2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73" h="2056">
                <a:moveTo>
                  <a:pt x="1528" y="1935"/>
                </a:moveTo>
                <a:cubicBezTo>
                  <a:pt x="1386" y="1815"/>
                  <a:pt x="1369" y="1601"/>
                  <a:pt x="1490" y="1459"/>
                </a:cubicBezTo>
                <a:cubicBezTo>
                  <a:pt x="1610" y="1318"/>
                  <a:pt x="1824" y="1301"/>
                  <a:pt x="1965" y="1421"/>
                </a:cubicBezTo>
                <a:cubicBezTo>
                  <a:pt x="2107" y="1542"/>
                  <a:pt x="2124" y="1756"/>
                  <a:pt x="2004" y="1897"/>
                </a:cubicBezTo>
                <a:cubicBezTo>
                  <a:pt x="1883" y="2039"/>
                  <a:pt x="1670" y="2056"/>
                  <a:pt x="1528" y="1935"/>
                </a:cubicBezTo>
                <a:moveTo>
                  <a:pt x="776" y="1915"/>
                </a:moveTo>
                <a:cubicBezTo>
                  <a:pt x="634" y="1795"/>
                  <a:pt x="617" y="1581"/>
                  <a:pt x="738" y="1440"/>
                </a:cubicBezTo>
                <a:cubicBezTo>
                  <a:pt x="858" y="1298"/>
                  <a:pt x="1072" y="1281"/>
                  <a:pt x="1213" y="1401"/>
                </a:cubicBezTo>
                <a:cubicBezTo>
                  <a:pt x="1355" y="1522"/>
                  <a:pt x="1372" y="1736"/>
                  <a:pt x="1252" y="1877"/>
                </a:cubicBezTo>
                <a:cubicBezTo>
                  <a:pt x="1131" y="2019"/>
                  <a:pt x="917" y="2036"/>
                  <a:pt x="776" y="1915"/>
                </a:cubicBezTo>
                <a:moveTo>
                  <a:pt x="1827" y="1747"/>
                </a:moveTo>
                <a:cubicBezTo>
                  <a:pt x="1865" y="1703"/>
                  <a:pt x="1859" y="1636"/>
                  <a:pt x="1815" y="1598"/>
                </a:cubicBezTo>
                <a:cubicBezTo>
                  <a:pt x="1771" y="1560"/>
                  <a:pt x="1704" y="1565"/>
                  <a:pt x="1666" y="1610"/>
                </a:cubicBezTo>
                <a:cubicBezTo>
                  <a:pt x="1628" y="1654"/>
                  <a:pt x="1634" y="1721"/>
                  <a:pt x="1678" y="1759"/>
                </a:cubicBezTo>
                <a:cubicBezTo>
                  <a:pt x="1722" y="1797"/>
                  <a:pt x="1789" y="1791"/>
                  <a:pt x="1827" y="1747"/>
                </a:cubicBezTo>
                <a:moveTo>
                  <a:pt x="1075" y="1727"/>
                </a:moveTo>
                <a:cubicBezTo>
                  <a:pt x="1113" y="1683"/>
                  <a:pt x="1107" y="1616"/>
                  <a:pt x="1063" y="1578"/>
                </a:cubicBezTo>
                <a:cubicBezTo>
                  <a:pt x="1019" y="1540"/>
                  <a:pt x="952" y="1546"/>
                  <a:pt x="914" y="1590"/>
                </a:cubicBezTo>
                <a:cubicBezTo>
                  <a:pt x="876" y="1634"/>
                  <a:pt x="882" y="1701"/>
                  <a:pt x="926" y="1739"/>
                </a:cubicBezTo>
                <a:cubicBezTo>
                  <a:pt x="970" y="1777"/>
                  <a:pt x="1037" y="1771"/>
                  <a:pt x="1075" y="1727"/>
                </a:cubicBezTo>
                <a:moveTo>
                  <a:pt x="449" y="1256"/>
                </a:moveTo>
                <a:cubicBezTo>
                  <a:pt x="257" y="171"/>
                  <a:pt x="257" y="171"/>
                  <a:pt x="257" y="171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0"/>
                  <a:pt x="0" y="0"/>
                  <a:pt x="0" y="0"/>
                </a:cubicBezTo>
                <a:cubicBezTo>
                  <a:pt x="398" y="0"/>
                  <a:pt x="398" y="0"/>
                  <a:pt x="398" y="0"/>
                </a:cubicBezTo>
                <a:cubicBezTo>
                  <a:pt x="429" y="171"/>
                  <a:pt x="429" y="171"/>
                  <a:pt x="429" y="171"/>
                </a:cubicBezTo>
                <a:cubicBezTo>
                  <a:pt x="620" y="1256"/>
                  <a:pt x="620" y="1256"/>
                  <a:pt x="620" y="1256"/>
                </a:cubicBezTo>
                <a:cubicBezTo>
                  <a:pt x="449" y="1256"/>
                  <a:pt x="449" y="1256"/>
                  <a:pt x="449" y="1256"/>
                </a:cubicBezTo>
                <a:moveTo>
                  <a:pt x="696" y="1256"/>
                </a:moveTo>
                <a:cubicBezTo>
                  <a:pt x="542" y="323"/>
                  <a:pt x="542" y="323"/>
                  <a:pt x="542" y="323"/>
                </a:cubicBezTo>
                <a:cubicBezTo>
                  <a:pt x="2373" y="323"/>
                  <a:pt x="2373" y="323"/>
                  <a:pt x="2373" y="323"/>
                </a:cubicBezTo>
                <a:cubicBezTo>
                  <a:pt x="2219" y="1256"/>
                  <a:pt x="2219" y="1256"/>
                  <a:pt x="2219" y="1256"/>
                </a:cubicBezTo>
                <a:cubicBezTo>
                  <a:pt x="696" y="1256"/>
                  <a:pt x="696" y="1256"/>
                  <a:pt x="696" y="1256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818998" y="2862405"/>
            <a:ext cx="10075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cs typeface="+mn-ea"/>
                <a:sym typeface="+mn-lt"/>
              </a:rPr>
              <a:t>11%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368515" y="2853899"/>
            <a:ext cx="1177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cs typeface="+mn-ea"/>
                <a:sym typeface="+mn-lt"/>
              </a:rPr>
              <a:t>32%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009888" y="2853899"/>
            <a:ext cx="11703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cs typeface="+mn-ea"/>
                <a:sym typeface="+mn-lt"/>
              </a:rPr>
              <a:t>53%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691148" y="2862405"/>
            <a:ext cx="11703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cs typeface="+mn-ea"/>
                <a:sym typeface="+mn-lt"/>
              </a:rPr>
              <a:t>74%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63040" y="4595956"/>
            <a:ext cx="22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E5A950"/>
                </a:solidFill>
                <a:cs typeface="+mn-ea"/>
                <a:sym typeface="+mn-lt"/>
              </a:rPr>
              <a:t>Add title text here</a:t>
            </a:r>
            <a:endParaRPr lang="zh-CN" altLang="en-US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109906" y="4965288"/>
            <a:ext cx="2177236" cy="110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726093" y="4573306"/>
            <a:ext cx="22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Add title text here</a:t>
            </a:r>
            <a:endParaRPr lang="zh-CN" altLang="en-US" b="1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772959" y="4942638"/>
            <a:ext cx="2177236" cy="110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389146" y="4595956"/>
            <a:ext cx="22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E5A950"/>
                </a:solidFill>
                <a:cs typeface="+mn-ea"/>
                <a:sym typeface="+mn-lt"/>
              </a:rPr>
              <a:t>Add title text here</a:t>
            </a:r>
            <a:endParaRPr lang="zh-CN" altLang="en-US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436012" y="4965288"/>
            <a:ext cx="2177236" cy="110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052199" y="4595956"/>
            <a:ext cx="22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Add title text here</a:t>
            </a:r>
            <a:endParaRPr lang="zh-CN" altLang="en-US" b="1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099065" y="4965288"/>
            <a:ext cx="2177236" cy="110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859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5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45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5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3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81955" y="143696"/>
            <a:ext cx="4159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32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Freeform 5"/>
          <p:cNvSpPr>
            <a:spLocks noEditPoints="1"/>
          </p:cNvSpPr>
          <p:nvPr/>
        </p:nvSpPr>
        <p:spPr bwMode="auto">
          <a:xfrm>
            <a:off x="3414161" y="2004333"/>
            <a:ext cx="2600083" cy="2586718"/>
          </a:xfrm>
          <a:custGeom>
            <a:avLst/>
            <a:gdLst>
              <a:gd name="T0" fmla="*/ 2474 w 4948"/>
              <a:gd name="T1" fmla="*/ 4348 h 4921"/>
              <a:gd name="T2" fmla="*/ 2474 w 4948"/>
              <a:gd name="T3" fmla="*/ 573 h 4921"/>
              <a:gd name="T4" fmla="*/ 2675 w 4948"/>
              <a:gd name="T5" fmla="*/ 0 h 4921"/>
              <a:gd name="T6" fmla="*/ 2178 w 4948"/>
              <a:gd name="T7" fmla="*/ 391 h 4921"/>
              <a:gd name="T8" fmla="*/ 1696 w 4948"/>
              <a:gd name="T9" fmla="*/ 116 h 4921"/>
              <a:gd name="T10" fmla="*/ 1393 w 4948"/>
              <a:gd name="T11" fmla="*/ 677 h 4921"/>
              <a:gd name="T12" fmla="*/ 867 w 4948"/>
              <a:gd name="T13" fmla="*/ 579 h 4921"/>
              <a:gd name="T14" fmla="*/ 801 w 4948"/>
              <a:gd name="T15" fmla="*/ 1218 h 4921"/>
              <a:gd name="T16" fmla="*/ 245 w 4948"/>
              <a:gd name="T17" fmla="*/ 1374 h 4921"/>
              <a:gd name="T18" fmla="*/ 444 w 4948"/>
              <a:gd name="T19" fmla="*/ 1988 h 4921"/>
              <a:gd name="T20" fmla="*/ 0 w 4948"/>
              <a:gd name="T21" fmla="*/ 2260 h 4921"/>
              <a:gd name="T22" fmla="*/ 412 w 4948"/>
              <a:gd name="T23" fmla="*/ 2760 h 4921"/>
              <a:gd name="T24" fmla="*/ 109 w 4948"/>
              <a:gd name="T25" fmla="*/ 3210 h 4921"/>
              <a:gd name="T26" fmla="*/ 678 w 4948"/>
              <a:gd name="T27" fmla="*/ 3517 h 4921"/>
              <a:gd name="T28" fmla="*/ 582 w 4948"/>
              <a:gd name="T29" fmla="*/ 4059 h 4921"/>
              <a:gd name="T30" fmla="*/ 1221 w 4948"/>
              <a:gd name="T31" fmla="*/ 4127 h 4921"/>
              <a:gd name="T32" fmla="*/ 1322 w 4948"/>
              <a:gd name="T33" fmla="*/ 4647 h 4921"/>
              <a:gd name="T34" fmla="*/ 1934 w 4948"/>
              <a:gd name="T35" fmla="*/ 4479 h 4921"/>
              <a:gd name="T36" fmla="*/ 2273 w 4948"/>
              <a:gd name="T37" fmla="*/ 4921 h 4921"/>
              <a:gd name="T38" fmla="*/ 2768 w 4948"/>
              <a:gd name="T39" fmla="*/ 4536 h 4921"/>
              <a:gd name="T40" fmla="*/ 3252 w 4948"/>
              <a:gd name="T41" fmla="*/ 4805 h 4921"/>
              <a:gd name="T42" fmla="*/ 3558 w 4948"/>
              <a:gd name="T43" fmla="*/ 4267 h 4921"/>
              <a:gd name="T44" fmla="*/ 4081 w 4948"/>
              <a:gd name="T45" fmla="*/ 4342 h 4921"/>
              <a:gd name="T46" fmla="*/ 4165 w 4948"/>
              <a:gd name="T47" fmla="*/ 3735 h 4921"/>
              <a:gd name="T48" fmla="*/ 4703 w 4948"/>
              <a:gd name="T49" fmla="*/ 3547 h 4921"/>
              <a:gd name="T50" fmla="*/ 4540 w 4948"/>
              <a:gd name="T51" fmla="*/ 2959 h 4921"/>
              <a:gd name="T52" fmla="*/ 4948 w 4948"/>
              <a:gd name="T53" fmla="*/ 2661 h 4921"/>
              <a:gd name="T54" fmla="*/ 4580 w 4948"/>
              <a:gd name="T55" fmla="*/ 2173 h 4921"/>
              <a:gd name="T56" fmla="*/ 4839 w 4948"/>
              <a:gd name="T57" fmla="*/ 1711 h 4921"/>
              <a:gd name="T58" fmla="*/ 4310 w 4948"/>
              <a:gd name="T59" fmla="*/ 1399 h 4921"/>
              <a:gd name="T60" fmla="*/ 4366 w 4948"/>
              <a:gd name="T61" fmla="*/ 862 h 4921"/>
              <a:gd name="T62" fmla="*/ 3752 w 4948"/>
              <a:gd name="T63" fmla="*/ 781 h 4921"/>
              <a:gd name="T64" fmla="*/ 3626 w 4948"/>
              <a:gd name="T65" fmla="*/ 274 h 4921"/>
              <a:gd name="T66" fmla="*/ 3022 w 4948"/>
              <a:gd name="T67" fmla="*/ 433 h 4921"/>
              <a:gd name="T68" fmla="*/ 2675 w 4948"/>
              <a:gd name="T69" fmla="*/ 0 h 4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48" h="4921">
                <a:moveTo>
                  <a:pt x="4362" y="2461"/>
                </a:moveTo>
                <a:cubicBezTo>
                  <a:pt x="4362" y="3503"/>
                  <a:pt x="3517" y="4348"/>
                  <a:pt x="2474" y="4348"/>
                </a:cubicBezTo>
                <a:cubicBezTo>
                  <a:pt x="1431" y="4348"/>
                  <a:pt x="586" y="3503"/>
                  <a:pt x="586" y="2461"/>
                </a:cubicBezTo>
                <a:cubicBezTo>
                  <a:pt x="586" y="1418"/>
                  <a:pt x="1431" y="573"/>
                  <a:pt x="2474" y="573"/>
                </a:cubicBezTo>
                <a:cubicBezTo>
                  <a:pt x="3517" y="573"/>
                  <a:pt x="4362" y="1418"/>
                  <a:pt x="4362" y="2461"/>
                </a:cubicBezTo>
                <a:close/>
                <a:moveTo>
                  <a:pt x="2675" y="0"/>
                </a:moveTo>
                <a:lnTo>
                  <a:pt x="2282" y="0"/>
                </a:lnTo>
                <a:lnTo>
                  <a:pt x="2178" y="391"/>
                </a:lnTo>
                <a:cubicBezTo>
                  <a:pt x="2097" y="403"/>
                  <a:pt x="2017" y="420"/>
                  <a:pt x="1939" y="441"/>
                </a:cubicBezTo>
                <a:lnTo>
                  <a:pt x="1696" y="116"/>
                </a:lnTo>
                <a:lnTo>
                  <a:pt x="1334" y="269"/>
                </a:lnTo>
                <a:lnTo>
                  <a:pt x="1393" y="677"/>
                </a:lnTo>
                <a:cubicBezTo>
                  <a:pt x="1334" y="713"/>
                  <a:pt x="1276" y="752"/>
                  <a:pt x="1221" y="794"/>
                </a:cubicBezTo>
                <a:lnTo>
                  <a:pt x="867" y="579"/>
                </a:lnTo>
                <a:lnTo>
                  <a:pt x="588" y="856"/>
                </a:lnTo>
                <a:lnTo>
                  <a:pt x="801" y="1218"/>
                </a:lnTo>
                <a:cubicBezTo>
                  <a:pt x="751" y="1286"/>
                  <a:pt x="704" y="1357"/>
                  <a:pt x="662" y="1431"/>
                </a:cubicBezTo>
                <a:lnTo>
                  <a:pt x="245" y="1374"/>
                </a:lnTo>
                <a:lnTo>
                  <a:pt x="101" y="1738"/>
                </a:lnTo>
                <a:lnTo>
                  <a:pt x="444" y="1988"/>
                </a:lnTo>
                <a:cubicBezTo>
                  <a:pt x="431" y="2045"/>
                  <a:pt x="420" y="2103"/>
                  <a:pt x="412" y="2161"/>
                </a:cubicBezTo>
                <a:lnTo>
                  <a:pt x="0" y="2260"/>
                </a:lnTo>
                <a:lnTo>
                  <a:pt x="0" y="2652"/>
                </a:lnTo>
                <a:lnTo>
                  <a:pt x="412" y="2760"/>
                </a:lnTo>
                <a:cubicBezTo>
                  <a:pt x="421" y="2829"/>
                  <a:pt x="435" y="2897"/>
                  <a:pt x="451" y="2963"/>
                </a:cubicBezTo>
                <a:lnTo>
                  <a:pt x="109" y="3210"/>
                </a:lnTo>
                <a:lnTo>
                  <a:pt x="259" y="3572"/>
                </a:lnTo>
                <a:lnTo>
                  <a:pt x="678" y="3517"/>
                </a:lnTo>
                <a:cubicBezTo>
                  <a:pt x="715" y="3581"/>
                  <a:pt x="756" y="3643"/>
                  <a:pt x="801" y="3703"/>
                </a:cubicBezTo>
                <a:lnTo>
                  <a:pt x="582" y="4059"/>
                </a:lnTo>
                <a:lnTo>
                  <a:pt x="861" y="4336"/>
                </a:lnTo>
                <a:lnTo>
                  <a:pt x="1221" y="4127"/>
                </a:lnTo>
                <a:cubicBezTo>
                  <a:pt x="1275" y="4168"/>
                  <a:pt x="1331" y="4206"/>
                  <a:pt x="1389" y="4242"/>
                </a:cubicBezTo>
                <a:lnTo>
                  <a:pt x="1322" y="4647"/>
                </a:lnTo>
                <a:lnTo>
                  <a:pt x="1684" y="4800"/>
                </a:lnTo>
                <a:lnTo>
                  <a:pt x="1934" y="4479"/>
                </a:lnTo>
                <a:cubicBezTo>
                  <a:pt x="2014" y="4500"/>
                  <a:pt x="2095" y="4518"/>
                  <a:pt x="2178" y="4531"/>
                </a:cubicBezTo>
                <a:lnTo>
                  <a:pt x="2273" y="4921"/>
                </a:lnTo>
                <a:lnTo>
                  <a:pt x="2667" y="4921"/>
                </a:lnTo>
                <a:lnTo>
                  <a:pt x="2768" y="4536"/>
                </a:lnTo>
                <a:cubicBezTo>
                  <a:pt x="2853" y="4525"/>
                  <a:pt x="2936" y="4510"/>
                  <a:pt x="3017" y="4489"/>
                </a:cubicBezTo>
                <a:lnTo>
                  <a:pt x="3252" y="4805"/>
                </a:lnTo>
                <a:lnTo>
                  <a:pt x="3614" y="4653"/>
                </a:lnTo>
                <a:lnTo>
                  <a:pt x="3558" y="4267"/>
                </a:lnTo>
                <a:cubicBezTo>
                  <a:pt x="3625" y="4229"/>
                  <a:pt x="3689" y="4187"/>
                  <a:pt x="3750" y="4141"/>
                </a:cubicBezTo>
                <a:lnTo>
                  <a:pt x="4081" y="4342"/>
                </a:lnTo>
                <a:lnTo>
                  <a:pt x="4360" y="4065"/>
                </a:lnTo>
                <a:lnTo>
                  <a:pt x="4165" y="3735"/>
                </a:lnTo>
                <a:cubicBezTo>
                  <a:pt x="4224" y="3659"/>
                  <a:pt x="4277" y="3579"/>
                  <a:pt x="4325" y="3495"/>
                </a:cubicBezTo>
                <a:lnTo>
                  <a:pt x="4703" y="3547"/>
                </a:lnTo>
                <a:lnTo>
                  <a:pt x="4847" y="3183"/>
                </a:lnTo>
                <a:lnTo>
                  <a:pt x="4540" y="2959"/>
                </a:lnTo>
                <a:cubicBezTo>
                  <a:pt x="4557" y="2891"/>
                  <a:pt x="4570" y="2821"/>
                  <a:pt x="4580" y="2749"/>
                </a:cubicBezTo>
                <a:lnTo>
                  <a:pt x="4948" y="2661"/>
                </a:lnTo>
                <a:lnTo>
                  <a:pt x="4948" y="2269"/>
                </a:lnTo>
                <a:lnTo>
                  <a:pt x="4580" y="2173"/>
                </a:lnTo>
                <a:cubicBezTo>
                  <a:pt x="4569" y="2091"/>
                  <a:pt x="4553" y="2011"/>
                  <a:pt x="4533" y="1932"/>
                </a:cubicBezTo>
                <a:lnTo>
                  <a:pt x="4839" y="1711"/>
                </a:lnTo>
                <a:lnTo>
                  <a:pt x="4690" y="1349"/>
                </a:lnTo>
                <a:lnTo>
                  <a:pt x="4310" y="1399"/>
                </a:lnTo>
                <a:cubicBezTo>
                  <a:pt x="4266" y="1326"/>
                  <a:pt x="4218" y="1255"/>
                  <a:pt x="4166" y="1188"/>
                </a:cubicBezTo>
                <a:lnTo>
                  <a:pt x="4366" y="862"/>
                </a:lnTo>
                <a:lnTo>
                  <a:pt x="4087" y="585"/>
                </a:lnTo>
                <a:lnTo>
                  <a:pt x="3752" y="781"/>
                </a:lnTo>
                <a:cubicBezTo>
                  <a:pt x="3691" y="736"/>
                  <a:pt x="3628" y="695"/>
                  <a:pt x="3563" y="656"/>
                </a:cubicBezTo>
                <a:lnTo>
                  <a:pt x="3626" y="274"/>
                </a:lnTo>
                <a:lnTo>
                  <a:pt x="3264" y="121"/>
                </a:lnTo>
                <a:lnTo>
                  <a:pt x="3022" y="433"/>
                </a:lnTo>
                <a:cubicBezTo>
                  <a:pt x="2939" y="412"/>
                  <a:pt x="2855" y="396"/>
                  <a:pt x="2769" y="385"/>
                </a:cubicBezTo>
                <a:lnTo>
                  <a:pt x="2675" y="0"/>
                </a:lnTo>
                <a:close/>
              </a:path>
            </a:pathLst>
          </a:custGeom>
          <a:noFill/>
          <a:ln w="57150" cap="flat">
            <a:solidFill>
              <a:srgbClr val="E5A95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zh-CN" altLang="en-US" sz="20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" name="Freeform 6"/>
          <p:cNvSpPr>
            <a:spLocks noEditPoints="1"/>
          </p:cNvSpPr>
          <p:nvPr/>
        </p:nvSpPr>
        <p:spPr bwMode="auto">
          <a:xfrm>
            <a:off x="6120747" y="1997982"/>
            <a:ext cx="2598597" cy="2598597"/>
          </a:xfrm>
          <a:custGeom>
            <a:avLst/>
            <a:gdLst>
              <a:gd name="T0" fmla="*/ 1417 w 4950"/>
              <a:gd name="T1" fmla="*/ 4048 h 4943"/>
              <a:gd name="T2" fmla="*/ 3532 w 4950"/>
              <a:gd name="T3" fmla="*/ 895 h 4943"/>
              <a:gd name="T4" fmla="*/ 4021 w 4950"/>
              <a:gd name="T5" fmla="*/ 530 h 4943"/>
              <a:gd name="T6" fmla="*/ 3388 w 4950"/>
              <a:gd name="T7" fmla="*/ 577 h 4943"/>
              <a:gd name="T8" fmla="*/ 3139 w 4950"/>
              <a:gd name="T9" fmla="*/ 78 h 4943"/>
              <a:gd name="T10" fmla="*/ 2571 w 4950"/>
              <a:gd name="T11" fmla="*/ 376 h 4943"/>
              <a:gd name="T12" fmla="*/ 2187 w 4950"/>
              <a:gd name="T13" fmla="*/ 0 h 4943"/>
              <a:gd name="T14" fmla="*/ 1774 w 4950"/>
              <a:gd name="T15" fmla="*/ 496 h 4943"/>
              <a:gd name="T16" fmla="*/ 1222 w 4950"/>
              <a:gd name="T17" fmla="*/ 315 h 4943"/>
              <a:gd name="T18" fmla="*/ 1045 w 4950"/>
              <a:gd name="T19" fmla="*/ 940 h 4943"/>
              <a:gd name="T20" fmla="*/ 521 w 4950"/>
              <a:gd name="T21" fmla="*/ 918 h 4943"/>
              <a:gd name="T22" fmla="*/ 585 w 4950"/>
              <a:gd name="T23" fmla="*/ 1566 h 4943"/>
              <a:gd name="T24" fmla="*/ 80 w 4950"/>
              <a:gd name="T25" fmla="*/ 1772 h 4943"/>
              <a:gd name="T26" fmla="*/ 383 w 4950"/>
              <a:gd name="T27" fmla="*/ 2347 h 4943"/>
              <a:gd name="T28" fmla="*/ 0 w 4950"/>
              <a:gd name="T29" fmla="*/ 2746 h 4943"/>
              <a:gd name="T30" fmla="*/ 494 w 4950"/>
              <a:gd name="T31" fmla="*/ 3161 h 4943"/>
              <a:gd name="T32" fmla="*/ 287 w 4950"/>
              <a:gd name="T33" fmla="*/ 3652 h 4943"/>
              <a:gd name="T34" fmla="*/ 893 w 4950"/>
              <a:gd name="T35" fmla="*/ 3854 h 4943"/>
              <a:gd name="T36" fmla="*/ 928 w 4950"/>
              <a:gd name="T37" fmla="*/ 4413 h 4943"/>
              <a:gd name="T38" fmla="*/ 1557 w 4950"/>
              <a:gd name="T39" fmla="*/ 4369 h 4943"/>
              <a:gd name="T40" fmla="*/ 1810 w 4950"/>
              <a:gd name="T41" fmla="*/ 4865 h 4943"/>
              <a:gd name="T42" fmla="*/ 2368 w 4950"/>
              <a:gd name="T43" fmla="*/ 4588 h 4943"/>
              <a:gd name="T44" fmla="*/ 2762 w 4950"/>
              <a:gd name="T45" fmla="*/ 4943 h 4943"/>
              <a:gd name="T46" fmla="*/ 3173 w 4950"/>
              <a:gd name="T47" fmla="*/ 4483 h 4943"/>
              <a:gd name="T48" fmla="*/ 3727 w 4950"/>
              <a:gd name="T49" fmla="*/ 4628 h 4943"/>
              <a:gd name="T50" fmla="*/ 3920 w 4950"/>
              <a:gd name="T51" fmla="*/ 4046 h 4943"/>
              <a:gd name="T52" fmla="*/ 4428 w 4950"/>
              <a:gd name="T53" fmla="*/ 4025 h 4943"/>
              <a:gd name="T54" fmla="*/ 4394 w 4950"/>
              <a:gd name="T55" fmla="*/ 3412 h 4943"/>
              <a:gd name="T56" fmla="*/ 4869 w 4950"/>
              <a:gd name="T57" fmla="*/ 3171 h 4943"/>
              <a:gd name="T58" fmla="*/ 4602 w 4950"/>
              <a:gd name="T59" fmla="*/ 2614 h 4943"/>
              <a:gd name="T60" fmla="*/ 4950 w 4950"/>
              <a:gd name="T61" fmla="*/ 2197 h 4943"/>
              <a:gd name="T62" fmla="*/ 4483 w 4950"/>
              <a:gd name="T63" fmla="*/ 1784 h 4943"/>
              <a:gd name="T64" fmla="*/ 4662 w 4950"/>
              <a:gd name="T65" fmla="*/ 1291 h 4943"/>
              <a:gd name="T66" fmla="*/ 4068 w 4950"/>
              <a:gd name="T67" fmla="*/ 1085 h 4943"/>
              <a:gd name="T68" fmla="*/ 4021 w 4950"/>
              <a:gd name="T69" fmla="*/ 530 h 4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50" h="4943">
                <a:moveTo>
                  <a:pt x="4051" y="3529"/>
                </a:moveTo>
                <a:cubicBezTo>
                  <a:pt x="3467" y="4400"/>
                  <a:pt x="2287" y="4632"/>
                  <a:pt x="1417" y="4048"/>
                </a:cubicBezTo>
                <a:cubicBezTo>
                  <a:pt x="546" y="3464"/>
                  <a:pt x="314" y="2284"/>
                  <a:pt x="898" y="1414"/>
                </a:cubicBezTo>
                <a:cubicBezTo>
                  <a:pt x="1482" y="543"/>
                  <a:pt x="2662" y="311"/>
                  <a:pt x="3532" y="895"/>
                </a:cubicBezTo>
                <a:cubicBezTo>
                  <a:pt x="4403" y="1479"/>
                  <a:pt x="4635" y="2659"/>
                  <a:pt x="4051" y="3529"/>
                </a:cubicBezTo>
                <a:close/>
                <a:moveTo>
                  <a:pt x="4021" y="530"/>
                </a:moveTo>
                <a:lnTo>
                  <a:pt x="3693" y="309"/>
                </a:lnTo>
                <a:lnTo>
                  <a:pt x="3388" y="577"/>
                </a:lnTo>
                <a:cubicBezTo>
                  <a:pt x="3313" y="542"/>
                  <a:pt x="3236" y="511"/>
                  <a:pt x="3159" y="486"/>
                </a:cubicBezTo>
                <a:lnTo>
                  <a:pt x="3139" y="78"/>
                </a:lnTo>
                <a:lnTo>
                  <a:pt x="2751" y="2"/>
                </a:lnTo>
                <a:lnTo>
                  <a:pt x="2571" y="376"/>
                </a:lnTo>
                <a:cubicBezTo>
                  <a:pt x="2502" y="373"/>
                  <a:pt x="2432" y="374"/>
                  <a:pt x="2362" y="378"/>
                </a:cubicBezTo>
                <a:lnTo>
                  <a:pt x="2187" y="0"/>
                </a:lnTo>
                <a:lnTo>
                  <a:pt x="1799" y="75"/>
                </a:lnTo>
                <a:lnTo>
                  <a:pt x="1774" y="496"/>
                </a:lnTo>
                <a:cubicBezTo>
                  <a:pt x="1694" y="525"/>
                  <a:pt x="1615" y="558"/>
                  <a:pt x="1539" y="597"/>
                </a:cubicBezTo>
                <a:lnTo>
                  <a:pt x="1222" y="315"/>
                </a:lnTo>
                <a:lnTo>
                  <a:pt x="898" y="539"/>
                </a:lnTo>
                <a:lnTo>
                  <a:pt x="1045" y="940"/>
                </a:lnTo>
                <a:cubicBezTo>
                  <a:pt x="1002" y="980"/>
                  <a:pt x="960" y="1022"/>
                  <a:pt x="920" y="1066"/>
                </a:cubicBezTo>
                <a:lnTo>
                  <a:pt x="521" y="918"/>
                </a:lnTo>
                <a:lnTo>
                  <a:pt x="302" y="1245"/>
                </a:lnTo>
                <a:lnTo>
                  <a:pt x="585" y="1566"/>
                </a:lnTo>
                <a:cubicBezTo>
                  <a:pt x="555" y="1629"/>
                  <a:pt x="528" y="1693"/>
                  <a:pt x="504" y="1758"/>
                </a:cubicBezTo>
                <a:lnTo>
                  <a:pt x="80" y="1772"/>
                </a:lnTo>
                <a:lnTo>
                  <a:pt x="2" y="2158"/>
                </a:lnTo>
                <a:lnTo>
                  <a:pt x="383" y="2347"/>
                </a:lnTo>
                <a:cubicBezTo>
                  <a:pt x="378" y="2422"/>
                  <a:pt x="378" y="2496"/>
                  <a:pt x="381" y="2571"/>
                </a:cubicBezTo>
                <a:lnTo>
                  <a:pt x="0" y="2746"/>
                </a:lnTo>
                <a:lnTo>
                  <a:pt x="77" y="3133"/>
                </a:lnTo>
                <a:lnTo>
                  <a:pt x="494" y="3161"/>
                </a:lnTo>
                <a:cubicBezTo>
                  <a:pt x="517" y="3225"/>
                  <a:pt x="542" y="3289"/>
                  <a:pt x="570" y="3351"/>
                </a:cubicBezTo>
                <a:lnTo>
                  <a:pt x="287" y="3652"/>
                </a:lnTo>
                <a:lnTo>
                  <a:pt x="504" y="3982"/>
                </a:lnTo>
                <a:lnTo>
                  <a:pt x="893" y="3854"/>
                </a:lnTo>
                <a:cubicBezTo>
                  <a:pt x="947" y="3917"/>
                  <a:pt x="1005" y="3977"/>
                  <a:pt x="1067" y="4034"/>
                </a:cubicBezTo>
                <a:lnTo>
                  <a:pt x="928" y="4413"/>
                </a:lnTo>
                <a:lnTo>
                  <a:pt x="1257" y="4634"/>
                </a:lnTo>
                <a:lnTo>
                  <a:pt x="1557" y="4369"/>
                </a:lnTo>
                <a:cubicBezTo>
                  <a:pt x="1634" y="4408"/>
                  <a:pt x="1712" y="4441"/>
                  <a:pt x="1791" y="4470"/>
                </a:cubicBezTo>
                <a:lnTo>
                  <a:pt x="1810" y="4865"/>
                </a:lnTo>
                <a:lnTo>
                  <a:pt x="2199" y="4941"/>
                </a:lnTo>
                <a:lnTo>
                  <a:pt x="2368" y="4588"/>
                </a:lnTo>
                <a:cubicBezTo>
                  <a:pt x="2445" y="4593"/>
                  <a:pt x="2522" y="4594"/>
                  <a:pt x="2599" y="4590"/>
                </a:cubicBezTo>
                <a:lnTo>
                  <a:pt x="2762" y="4943"/>
                </a:lnTo>
                <a:lnTo>
                  <a:pt x="3150" y="4868"/>
                </a:lnTo>
                <a:lnTo>
                  <a:pt x="3173" y="4483"/>
                </a:lnTo>
                <a:cubicBezTo>
                  <a:pt x="3264" y="4452"/>
                  <a:pt x="3354" y="4416"/>
                  <a:pt x="3440" y="4373"/>
                </a:cubicBezTo>
                <a:lnTo>
                  <a:pt x="3727" y="4628"/>
                </a:lnTo>
                <a:lnTo>
                  <a:pt x="4051" y="4404"/>
                </a:lnTo>
                <a:lnTo>
                  <a:pt x="3920" y="4046"/>
                </a:lnTo>
                <a:cubicBezTo>
                  <a:pt x="3973" y="3998"/>
                  <a:pt x="4023" y="3947"/>
                  <a:pt x="4071" y="3893"/>
                </a:cubicBezTo>
                <a:lnTo>
                  <a:pt x="4428" y="4025"/>
                </a:lnTo>
                <a:lnTo>
                  <a:pt x="4648" y="3698"/>
                </a:lnTo>
                <a:lnTo>
                  <a:pt x="4394" y="3412"/>
                </a:lnTo>
                <a:cubicBezTo>
                  <a:pt x="4431" y="3337"/>
                  <a:pt x="4463" y="3261"/>
                  <a:pt x="4489" y="3183"/>
                </a:cubicBezTo>
                <a:lnTo>
                  <a:pt x="4869" y="3171"/>
                </a:lnTo>
                <a:lnTo>
                  <a:pt x="4947" y="2785"/>
                </a:lnTo>
                <a:lnTo>
                  <a:pt x="4602" y="2614"/>
                </a:lnTo>
                <a:cubicBezTo>
                  <a:pt x="4607" y="2528"/>
                  <a:pt x="4606" y="2442"/>
                  <a:pt x="4601" y="2357"/>
                </a:cubicBezTo>
                <a:lnTo>
                  <a:pt x="4950" y="2197"/>
                </a:lnTo>
                <a:lnTo>
                  <a:pt x="4872" y="1810"/>
                </a:lnTo>
                <a:lnTo>
                  <a:pt x="4483" y="1784"/>
                </a:lnTo>
                <a:cubicBezTo>
                  <a:pt x="4457" y="1713"/>
                  <a:pt x="4427" y="1643"/>
                  <a:pt x="4395" y="1575"/>
                </a:cubicBezTo>
                <a:lnTo>
                  <a:pt x="4662" y="1291"/>
                </a:lnTo>
                <a:lnTo>
                  <a:pt x="4445" y="960"/>
                </a:lnTo>
                <a:lnTo>
                  <a:pt x="4068" y="1085"/>
                </a:lnTo>
                <a:cubicBezTo>
                  <a:pt x="4011" y="1022"/>
                  <a:pt x="3949" y="961"/>
                  <a:pt x="3884" y="904"/>
                </a:cubicBezTo>
                <a:lnTo>
                  <a:pt x="4021" y="530"/>
                </a:lnTo>
                <a:close/>
              </a:path>
            </a:pathLst>
          </a:custGeom>
          <a:solidFill>
            <a:schemeClr val="tx1"/>
          </a:solidFill>
          <a:ln w="57150" cap="flat">
            <a:solidFill>
              <a:srgbClr val="E5A95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zh-CN" altLang="en-US" sz="20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" name="Freeform 7"/>
          <p:cNvSpPr>
            <a:spLocks noEditPoints="1"/>
          </p:cNvSpPr>
          <p:nvPr/>
        </p:nvSpPr>
        <p:spPr bwMode="auto">
          <a:xfrm>
            <a:off x="5542756" y="1461407"/>
            <a:ext cx="1058863" cy="1058863"/>
          </a:xfrm>
          <a:custGeom>
            <a:avLst/>
            <a:gdLst>
              <a:gd name="T0" fmla="*/ 922 w 1572"/>
              <a:gd name="T1" fmla="*/ 186 h 1571"/>
              <a:gd name="T2" fmla="*/ 637 w 1572"/>
              <a:gd name="T3" fmla="*/ 1382 h 1571"/>
              <a:gd name="T4" fmla="*/ 541 w 1572"/>
              <a:gd name="T5" fmla="*/ 1535 h 1571"/>
              <a:gd name="T6" fmla="*/ 724 w 1572"/>
              <a:gd name="T7" fmla="*/ 1451 h 1571"/>
              <a:gd name="T8" fmla="*/ 852 w 1572"/>
              <a:gd name="T9" fmla="*/ 1571 h 1571"/>
              <a:gd name="T10" fmla="*/ 988 w 1572"/>
              <a:gd name="T11" fmla="*/ 1420 h 1571"/>
              <a:gd name="T12" fmla="*/ 1143 w 1572"/>
              <a:gd name="T13" fmla="*/ 1489 h 1571"/>
              <a:gd name="T14" fmla="*/ 1211 w 1572"/>
              <a:gd name="T15" fmla="*/ 1295 h 1571"/>
              <a:gd name="T16" fmla="*/ 1394 w 1572"/>
              <a:gd name="T17" fmla="*/ 1288 h 1571"/>
              <a:gd name="T18" fmla="*/ 1378 w 1572"/>
              <a:gd name="T19" fmla="*/ 1082 h 1571"/>
              <a:gd name="T20" fmla="*/ 1536 w 1572"/>
              <a:gd name="T21" fmla="*/ 1031 h 1571"/>
              <a:gd name="T22" fmla="*/ 1445 w 1572"/>
              <a:gd name="T23" fmla="*/ 845 h 1571"/>
              <a:gd name="T24" fmla="*/ 1572 w 1572"/>
              <a:gd name="T25" fmla="*/ 727 h 1571"/>
              <a:gd name="T26" fmla="*/ 1419 w 1572"/>
              <a:gd name="T27" fmla="*/ 590 h 1571"/>
              <a:gd name="T28" fmla="*/ 1489 w 1572"/>
              <a:gd name="T29" fmla="*/ 429 h 1571"/>
              <a:gd name="T30" fmla="*/ 1297 w 1572"/>
              <a:gd name="T31" fmla="*/ 361 h 1571"/>
              <a:gd name="T32" fmla="*/ 1304 w 1572"/>
              <a:gd name="T33" fmla="*/ 191 h 1571"/>
              <a:gd name="T34" fmla="*/ 1103 w 1572"/>
              <a:gd name="T35" fmla="*/ 199 h 1571"/>
              <a:gd name="T36" fmla="*/ 1031 w 1572"/>
              <a:gd name="T37" fmla="*/ 36 h 1571"/>
              <a:gd name="T38" fmla="*/ 849 w 1572"/>
              <a:gd name="T39" fmla="*/ 119 h 1571"/>
              <a:gd name="T40" fmla="*/ 720 w 1572"/>
              <a:gd name="T41" fmla="*/ 0 h 1571"/>
              <a:gd name="T42" fmla="*/ 585 w 1572"/>
              <a:gd name="T43" fmla="*/ 144 h 1571"/>
              <a:gd name="T44" fmla="*/ 429 w 1572"/>
              <a:gd name="T45" fmla="*/ 83 h 1571"/>
              <a:gd name="T46" fmla="*/ 358 w 1572"/>
              <a:gd name="T47" fmla="*/ 265 h 1571"/>
              <a:gd name="T48" fmla="*/ 178 w 1572"/>
              <a:gd name="T49" fmla="*/ 284 h 1571"/>
              <a:gd name="T50" fmla="*/ 185 w 1572"/>
              <a:gd name="T51" fmla="*/ 478 h 1571"/>
              <a:gd name="T52" fmla="*/ 37 w 1572"/>
              <a:gd name="T53" fmla="*/ 541 h 1571"/>
              <a:gd name="T54" fmla="*/ 114 w 1572"/>
              <a:gd name="T55" fmla="*/ 720 h 1571"/>
              <a:gd name="T56" fmla="*/ 0 w 1572"/>
              <a:gd name="T57" fmla="*/ 844 h 1571"/>
              <a:gd name="T58" fmla="*/ 140 w 1572"/>
              <a:gd name="T59" fmla="*/ 980 h 1571"/>
              <a:gd name="T60" fmla="*/ 83 w 1572"/>
              <a:gd name="T61" fmla="*/ 1143 h 1571"/>
              <a:gd name="T62" fmla="*/ 267 w 1572"/>
              <a:gd name="T63" fmla="*/ 1213 h 1571"/>
              <a:gd name="T64" fmla="*/ 268 w 1572"/>
              <a:gd name="T65" fmla="*/ 1380 h 1571"/>
              <a:gd name="T66" fmla="*/ 466 w 1572"/>
              <a:gd name="T67" fmla="*/ 1375 h 1571"/>
              <a:gd name="T68" fmla="*/ 541 w 1572"/>
              <a:gd name="T69" fmla="*/ 1535 h 1571"/>
              <a:gd name="T70" fmla="*/ 786 w 1572"/>
              <a:gd name="T71" fmla="*/ 952 h 1571"/>
              <a:gd name="T72" fmla="*/ 1215 w 1572"/>
              <a:gd name="T73" fmla="*/ 932 h 1571"/>
              <a:gd name="T74" fmla="*/ 768 w 1572"/>
              <a:gd name="T75" fmla="*/ 1296 h 1571"/>
              <a:gd name="T76" fmla="*/ 560 w 1572"/>
              <a:gd name="T77" fmla="*/ 1247 h 1571"/>
              <a:gd name="T78" fmla="*/ 339 w 1572"/>
              <a:gd name="T79" fmla="*/ 723 h 1571"/>
              <a:gd name="T80" fmla="*/ 698 w 1572"/>
              <a:gd name="T81" fmla="*/ 931 h 1571"/>
              <a:gd name="T82" fmla="*/ 560 w 1572"/>
              <a:gd name="T83" fmla="*/ 1247 h 1571"/>
              <a:gd name="T84" fmla="*/ 881 w 1572"/>
              <a:gd name="T85" fmla="*/ 808 h 1571"/>
              <a:gd name="T86" fmla="*/ 678 w 1572"/>
              <a:gd name="T87" fmla="*/ 760 h 1571"/>
              <a:gd name="T88" fmla="*/ 354 w 1572"/>
              <a:gd name="T89" fmla="*/ 633 h 1571"/>
              <a:gd name="T90" fmla="*/ 798 w 1572"/>
              <a:gd name="T91" fmla="*/ 272 h 1571"/>
              <a:gd name="T92" fmla="*/ 773 w 1572"/>
              <a:gd name="T93" fmla="*/ 616 h 1571"/>
              <a:gd name="T94" fmla="*/ 354 w 1572"/>
              <a:gd name="T95" fmla="*/ 633 h 1571"/>
              <a:gd name="T96" fmla="*/ 1292 w 1572"/>
              <a:gd name="T97" fmla="*/ 804 h 1571"/>
              <a:gd name="T98" fmla="*/ 947 w 1572"/>
              <a:gd name="T99" fmla="*/ 775 h 1571"/>
              <a:gd name="T100" fmla="*/ 929 w 1572"/>
              <a:gd name="T101" fmla="*/ 353 h 1571"/>
              <a:gd name="T102" fmla="*/ 1344 w 1572"/>
              <a:gd name="T103" fmla="*/ 919 h 1571"/>
              <a:gd name="T104" fmla="*/ 215 w 1572"/>
              <a:gd name="T105" fmla="*/ 649 h 1571"/>
              <a:gd name="T106" fmla="*/ 1344 w 1572"/>
              <a:gd name="T107" fmla="*/ 919 h 1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72" h="1571">
                <a:moveTo>
                  <a:pt x="181" y="641"/>
                </a:moveTo>
                <a:cubicBezTo>
                  <a:pt x="260" y="311"/>
                  <a:pt x="592" y="107"/>
                  <a:pt x="922" y="186"/>
                </a:cubicBezTo>
                <a:cubicBezTo>
                  <a:pt x="1253" y="265"/>
                  <a:pt x="1457" y="597"/>
                  <a:pt x="1378" y="927"/>
                </a:cubicBezTo>
                <a:cubicBezTo>
                  <a:pt x="1299" y="1257"/>
                  <a:pt x="967" y="1461"/>
                  <a:pt x="637" y="1382"/>
                </a:cubicBezTo>
                <a:cubicBezTo>
                  <a:pt x="306" y="1303"/>
                  <a:pt x="102" y="971"/>
                  <a:pt x="181" y="641"/>
                </a:cubicBezTo>
                <a:close/>
                <a:moveTo>
                  <a:pt x="541" y="1535"/>
                </a:moveTo>
                <a:lnTo>
                  <a:pt x="663" y="1564"/>
                </a:lnTo>
                <a:lnTo>
                  <a:pt x="724" y="1451"/>
                </a:lnTo>
                <a:cubicBezTo>
                  <a:pt x="750" y="1453"/>
                  <a:pt x="776" y="1453"/>
                  <a:pt x="802" y="1452"/>
                </a:cubicBezTo>
                <a:lnTo>
                  <a:pt x="852" y="1571"/>
                </a:lnTo>
                <a:lnTo>
                  <a:pt x="976" y="1551"/>
                </a:lnTo>
                <a:lnTo>
                  <a:pt x="988" y="1420"/>
                </a:lnTo>
                <a:cubicBezTo>
                  <a:pt x="1009" y="1413"/>
                  <a:pt x="1029" y="1405"/>
                  <a:pt x="1049" y="1396"/>
                </a:cubicBezTo>
                <a:lnTo>
                  <a:pt x="1143" y="1489"/>
                </a:lnTo>
                <a:lnTo>
                  <a:pt x="1249" y="1423"/>
                </a:lnTo>
                <a:lnTo>
                  <a:pt x="1211" y="1295"/>
                </a:lnTo>
                <a:cubicBezTo>
                  <a:pt x="1231" y="1278"/>
                  <a:pt x="1251" y="1259"/>
                  <a:pt x="1269" y="1239"/>
                </a:cubicBezTo>
                <a:lnTo>
                  <a:pt x="1394" y="1288"/>
                </a:lnTo>
                <a:lnTo>
                  <a:pt x="1465" y="1185"/>
                </a:lnTo>
                <a:lnTo>
                  <a:pt x="1378" y="1082"/>
                </a:lnTo>
                <a:cubicBezTo>
                  <a:pt x="1386" y="1066"/>
                  <a:pt x="1394" y="1048"/>
                  <a:pt x="1401" y="1031"/>
                </a:cubicBezTo>
                <a:lnTo>
                  <a:pt x="1536" y="1031"/>
                </a:lnTo>
                <a:lnTo>
                  <a:pt x="1565" y="909"/>
                </a:lnTo>
                <a:lnTo>
                  <a:pt x="1445" y="845"/>
                </a:lnTo>
                <a:cubicBezTo>
                  <a:pt x="1447" y="823"/>
                  <a:pt x="1448" y="801"/>
                  <a:pt x="1448" y="779"/>
                </a:cubicBezTo>
                <a:lnTo>
                  <a:pt x="1572" y="727"/>
                </a:lnTo>
                <a:lnTo>
                  <a:pt x="1553" y="604"/>
                </a:lnTo>
                <a:lnTo>
                  <a:pt x="1419" y="590"/>
                </a:lnTo>
                <a:cubicBezTo>
                  <a:pt x="1412" y="567"/>
                  <a:pt x="1405" y="545"/>
                  <a:pt x="1395" y="523"/>
                </a:cubicBezTo>
                <a:lnTo>
                  <a:pt x="1489" y="429"/>
                </a:lnTo>
                <a:lnTo>
                  <a:pt x="1424" y="322"/>
                </a:lnTo>
                <a:lnTo>
                  <a:pt x="1297" y="361"/>
                </a:lnTo>
                <a:cubicBezTo>
                  <a:pt x="1283" y="344"/>
                  <a:pt x="1269" y="328"/>
                  <a:pt x="1253" y="312"/>
                </a:cubicBezTo>
                <a:lnTo>
                  <a:pt x="1304" y="191"/>
                </a:lnTo>
                <a:lnTo>
                  <a:pt x="1204" y="117"/>
                </a:lnTo>
                <a:lnTo>
                  <a:pt x="1103" y="199"/>
                </a:lnTo>
                <a:cubicBezTo>
                  <a:pt x="1080" y="186"/>
                  <a:pt x="1056" y="174"/>
                  <a:pt x="1031" y="165"/>
                </a:cubicBezTo>
                <a:lnTo>
                  <a:pt x="1031" y="36"/>
                </a:lnTo>
                <a:lnTo>
                  <a:pt x="909" y="7"/>
                </a:lnTo>
                <a:lnTo>
                  <a:pt x="849" y="119"/>
                </a:lnTo>
                <a:cubicBezTo>
                  <a:pt x="822" y="116"/>
                  <a:pt x="795" y="115"/>
                  <a:pt x="769" y="115"/>
                </a:cubicBezTo>
                <a:lnTo>
                  <a:pt x="720" y="0"/>
                </a:lnTo>
                <a:lnTo>
                  <a:pt x="596" y="21"/>
                </a:lnTo>
                <a:lnTo>
                  <a:pt x="585" y="144"/>
                </a:lnTo>
                <a:cubicBezTo>
                  <a:pt x="562" y="152"/>
                  <a:pt x="539" y="160"/>
                  <a:pt x="516" y="169"/>
                </a:cubicBezTo>
                <a:lnTo>
                  <a:pt x="429" y="83"/>
                </a:lnTo>
                <a:lnTo>
                  <a:pt x="323" y="148"/>
                </a:lnTo>
                <a:lnTo>
                  <a:pt x="358" y="265"/>
                </a:lnTo>
                <a:cubicBezTo>
                  <a:pt x="334" y="284"/>
                  <a:pt x="312" y="305"/>
                  <a:pt x="291" y="328"/>
                </a:cubicBezTo>
                <a:lnTo>
                  <a:pt x="178" y="284"/>
                </a:lnTo>
                <a:lnTo>
                  <a:pt x="107" y="386"/>
                </a:lnTo>
                <a:lnTo>
                  <a:pt x="185" y="478"/>
                </a:lnTo>
                <a:cubicBezTo>
                  <a:pt x="175" y="498"/>
                  <a:pt x="165" y="519"/>
                  <a:pt x="157" y="540"/>
                </a:cubicBezTo>
                <a:lnTo>
                  <a:pt x="37" y="541"/>
                </a:lnTo>
                <a:lnTo>
                  <a:pt x="8" y="662"/>
                </a:lnTo>
                <a:lnTo>
                  <a:pt x="114" y="720"/>
                </a:lnTo>
                <a:cubicBezTo>
                  <a:pt x="111" y="746"/>
                  <a:pt x="110" y="772"/>
                  <a:pt x="111" y="798"/>
                </a:cubicBezTo>
                <a:lnTo>
                  <a:pt x="0" y="844"/>
                </a:lnTo>
                <a:lnTo>
                  <a:pt x="19" y="967"/>
                </a:lnTo>
                <a:lnTo>
                  <a:pt x="140" y="980"/>
                </a:lnTo>
                <a:cubicBezTo>
                  <a:pt x="148" y="1006"/>
                  <a:pt x="158" y="1031"/>
                  <a:pt x="169" y="1056"/>
                </a:cubicBezTo>
                <a:lnTo>
                  <a:pt x="83" y="1143"/>
                </a:lnTo>
                <a:lnTo>
                  <a:pt x="148" y="1249"/>
                </a:lnTo>
                <a:lnTo>
                  <a:pt x="267" y="1213"/>
                </a:lnTo>
                <a:cubicBezTo>
                  <a:pt x="282" y="1232"/>
                  <a:pt x="298" y="1249"/>
                  <a:pt x="316" y="1266"/>
                </a:cubicBezTo>
                <a:lnTo>
                  <a:pt x="268" y="1380"/>
                </a:lnTo>
                <a:lnTo>
                  <a:pt x="368" y="1454"/>
                </a:lnTo>
                <a:lnTo>
                  <a:pt x="466" y="1375"/>
                </a:lnTo>
                <a:cubicBezTo>
                  <a:pt x="490" y="1388"/>
                  <a:pt x="515" y="1399"/>
                  <a:pt x="541" y="1409"/>
                </a:cubicBezTo>
                <a:lnTo>
                  <a:pt x="541" y="1535"/>
                </a:lnTo>
                <a:close/>
                <a:moveTo>
                  <a:pt x="720" y="1228"/>
                </a:moveTo>
                <a:cubicBezTo>
                  <a:pt x="729" y="1190"/>
                  <a:pt x="786" y="952"/>
                  <a:pt x="786" y="952"/>
                </a:cubicBezTo>
                <a:cubicBezTo>
                  <a:pt x="845" y="950"/>
                  <a:pt x="899" y="916"/>
                  <a:pt x="927" y="863"/>
                </a:cubicBezTo>
                <a:cubicBezTo>
                  <a:pt x="927" y="863"/>
                  <a:pt x="1174" y="922"/>
                  <a:pt x="1215" y="932"/>
                </a:cubicBezTo>
                <a:cubicBezTo>
                  <a:pt x="1256" y="942"/>
                  <a:pt x="1258" y="966"/>
                  <a:pt x="1247" y="995"/>
                </a:cubicBezTo>
                <a:cubicBezTo>
                  <a:pt x="1162" y="1182"/>
                  <a:pt x="973" y="1301"/>
                  <a:pt x="768" y="1296"/>
                </a:cubicBezTo>
                <a:cubicBezTo>
                  <a:pt x="727" y="1296"/>
                  <a:pt x="711" y="1266"/>
                  <a:pt x="720" y="1228"/>
                </a:cubicBezTo>
                <a:close/>
                <a:moveTo>
                  <a:pt x="560" y="1247"/>
                </a:moveTo>
                <a:cubicBezTo>
                  <a:pt x="379" y="1162"/>
                  <a:pt x="265" y="978"/>
                  <a:pt x="267" y="779"/>
                </a:cubicBezTo>
                <a:cubicBezTo>
                  <a:pt x="267" y="734"/>
                  <a:pt x="295" y="712"/>
                  <a:pt x="339" y="723"/>
                </a:cubicBezTo>
                <a:cubicBezTo>
                  <a:pt x="382" y="733"/>
                  <a:pt x="612" y="788"/>
                  <a:pt x="612" y="788"/>
                </a:cubicBezTo>
                <a:cubicBezTo>
                  <a:pt x="613" y="847"/>
                  <a:pt x="646" y="902"/>
                  <a:pt x="698" y="931"/>
                </a:cubicBezTo>
                <a:cubicBezTo>
                  <a:pt x="698" y="931"/>
                  <a:pt x="650" y="1133"/>
                  <a:pt x="635" y="1196"/>
                </a:cubicBezTo>
                <a:cubicBezTo>
                  <a:pt x="620" y="1259"/>
                  <a:pt x="593" y="1259"/>
                  <a:pt x="560" y="1247"/>
                </a:cubicBezTo>
                <a:close/>
                <a:moveTo>
                  <a:pt x="804" y="682"/>
                </a:moveTo>
                <a:cubicBezTo>
                  <a:pt x="860" y="696"/>
                  <a:pt x="895" y="752"/>
                  <a:pt x="881" y="808"/>
                </a:cubicBezTo>
                <a:cubicBezTo>
                  <a:pt x="868" y="865"/>
                  <a:pt x="811" y="899"/>
                  <a:pt x="755" y="886"/>
                </a:cubicBezTo>
                <a:cubicBezTo>
                  <a:pt x="699" y="872"/>
                  <a:pt x="664" y="816"/>
                  <a:pt x="678" y="760"/>
                </a:cubicBezTo>
                <a:cubicBezTo>
                  <a:pt x="691" y="704"/>
                  <a:pt x="748" y="669"/>
                  <a:pt x="804" y="682"/>
                </a:cubicBezTo>
                <a:close/>
                <a:moveTo>
                  <a:pt x="354" y="633"/>
                </a:moveTo>
                <a:cubicBezTo>
                  <a:pt x="312" y="623"/>
                  <a:pt x="306" y="584"/>
                  <a:pt x="320" y="557"/>
                </a:cubicBezTo>
                <a:cubicBezTo>
                  <a:pt x="409" y="377"/>
                  <a:pt x="597" y="264"/>
                  <a:pt x="798" y="272"/>
                </a:cubicBezTo>
                <a:cubicBezTo>
                  <a:pt x="832" y="272"/>
                  <a:pt x="849" y="298"/>
                  <a:pt x="840" y="336"/>
                </a:cubicBezTo>
                <a:cubicBezTo>
                  <a:pt x="831" y="373"/>
                  <a:pt x="773" y="616"/>
                  <a:pt x="773" y="616"/>
                </a:cubicBezTo>
                <a:cubicBezTo>
                  <a:pt x="716" y="619"/>
                  <a:pt x="663" y="650"/>
                  <a:pt x="634" y="700"/>
                </a:cubicBezTo>
                <a:cubicBezTo>
                  <a:pt x="634" y="700"/>
                  <a:pt x="396" y="643"/>
                  <a:pt x="354" y="633"/>
                </a:cubicBezTo>
                <a:close/>
                <a:moveTo>
                  <a:pt x="1004" y="323"/>
                </a:moveTo>
                <a:cubicBezTo>
                  <a:pt x="1186" y="412"/>
                  <a:pt x="1300" y="601"/>
                  <a:pt x="1292" y="804"/>
                </a:cubicBezTo>
                <a:cubicBezTo>
                  <a:pt x="1289" y="830"/>
                  <a:pt x="1271" y="852"/>
                  <a:pt x="1236" y="844"/>
                </a:cubicBezTo>
                <a:cubicBezTo>
                  <a:pt x="1202" y="836"/>
                  <a:pt x="947" y="775"/>
                  <a:pt x="947" y="775"/>
                </a:cubicBezTo>
                <a:cubicBezTo>
                  <a:pt x="944" y="718"/>
                  <a:pt x="911" y="665"/>
                  <a:pt x="861" y="637"/>
                </a:cubicBezTo>
                <a:cubicBezTo>
                  <a:pt x="861" y="637"/>
                  <a:pt x="918" y="399"/>
                  <a:pt x="929" y="353"/>
                </a:cubicBezTo>
                <a:cubicBezTo>
                  <a:pt x="940" y="308"/>
                  <a:pt x="967" y="308"/>
                  <a:pt x="1004" y="323"/>
                </a:cubicBezTo>
                <a:close/>
                <a:moveTo>
                  <a:pt x="1344" y="919"/>
                </a:moveTo>
                <a:cubicBezTo>
                  <a:pt x="1419" y="607"/>
                  <a:pt x="1226" y="294"/>
                  <a:pt x="914" y="219"/>
                </a:cubicBezTo>
                <a:cubicBezTo>
                  <a:pt x="602" y="145"/>
                  <a:pt x="289" y="337"/>
                  <a:pt x="215" y="649"/>
                </a:cubicBezTo>
                <a:cubicBezTo>
                  <a:pt x="140" y="961"/>
                  <a:pt x="332" y="1274"/>
                  <a:pt x="645" y="1349"/>
                </a:cubicBezTo>
                <a:cubicBezTo>
                  <a:pt x="956" y="1424"/>
                  <a:pt x="1270" y="1231"/>
                  <a:pt x="1344" y="919"/>
                </a:cubicBezTo>
                <a:close/>
              </a:path>
            </a:pathLst>
          </a:custGeom>
          <a:solidFill>
            <a:srgbClr val="E5A950"/>
          </a:solidFill>
          <a:ln>
            <a:noFill/>
          </a:ln>
        </p:spPr>
        <p:txBody>
          <a:bodyPr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6973094" y="4769757"/>
            <a:ext cx="661987" cy="661988"/>
          </a:xfrm>
          <a:custGeom>
            <a:avLst/>
            <a:gdLst>
              <a:gd name="T0" fmla="*/ 577 w 983"/>
              <a:gd name="T1" fmla="*/ 116 h 982"/>
              <a:gd name="T2" fmla="*/ 398 w 983"/>
              <a:gd name="T3" fmla="*/ 864 h 982"/>
              <a:gd name="T4" fmla="*/ 338 w 983"/>
              <a:gd name="T5" fmla="*/ 959 h 982"/>
              <a:gd name="T6" fmla="*/ 453 w 983"/>
              <a:gd name="T7" fmla="*/ 907 h 982"/>
              <a:gd name="T8" fmla="*/ 533 w 983"/>
              <a:gd name="T9" fmla="*/ 982 h 982"/>
              <a:gd name="T10" fmla="*/ 618 w 983"/>
              <a:gd name="T11" fmla="*/ 887 h 982"/>
              <a:gd name="T12" fmla="*/ 715 w 983"/>
              <a:gd name="T13" fmla="*/ 930 h 982"/>
              <a:gd name="T14" fmla="*/ 757 w 983"/>
              <a:gd name="T15" fmla="*/ 809 h 982"/>
              <a:gd name="T16" fmla="*/ 871 w 983"/>
              <a:gd name="T17" fmla="*/ 805 h 982"/>
              <a:gd name="T18" fmla="*/ 862 w 983"/>
              <a:gd name="T19" fmla="*/ 676 h 982"/>
              <a:gd name="T20" fmla="*/ 960 w 983"/>
              <a:gd name="T21" fmla="*/ 644 h 982"/>
              <a:gd name="T22" fmla="*/ 904 w 983"/>
              <a:gd name="T23" fmla="*/ 528 h 982"/>
              <a:gd name="T24" fmla="*/ 983 w 983"/>
              <a:gd name="T25" fmla="*/ 454 h 982"/>
              <a:gd name="T26" fmla="*/ 887 w 983"/>
              <a:gd name="T27" fmla="*/ 369 h 982"/>
              <a:gd name="T28" fmla="*/ 931 w 983"/>
              <a:gd name="T29" fmla="*/ 268 h 982"/>
              <a:gd name="T30" fmla="*/ 811 w 983"/>
              <a:gd name="T31" fmla="*/ 225 h 982"/>
              <a:gd name="T32" fmla="*/ 815 w 983"/>
              <a:gd name="T33" fmla="*/ 119 h 982"/>
              <a:gd name="T34" fmla="*/ 689 w 983"/>
              <a:gd name="T35" fmla="*/ 124 h 982"/>
              <a:gd name="T36" fmla="*/ 644 w 983"/>
              <a:gd name="T37" fmla="*/ 22 h 982"/>
              <a:gd name="T38" fmla="*/ 531 w 983"/>
              <a:gd name="T39" fmla="*/ 74 h 982"/>
              <a:gd name="T40" fmla="*/ 450 w 983"/>
              <a:gd name="T41" fmla="*/ 0 h 982"/>
              <a:gd name="T42" fmla="*/ 366 w 983"/>
              <a:gd name="T43" fmla="*/ 90 h 982"/>
              <a:gd name="T44" fmla="*/ 268 w 983"/>
              <a:gd name="T45" fmla="*/ 51 h 982"/>
              <a:gd name="T46" fmla="*/ 224 w 983"/>
              <a:gd name="T47" fmla="*/ 165 h 982"/>
              <a:gd name="T48" fmla="*/ 111 w 983"/>
              <a:gd name="T49" fmla="*/ 177 h 982"/>
              <a:gd name="T50" fmla="*/ 116 w 983"/>
              <a:gd name="T51" fmla="*/ 299 h 982"/>
              <a:gd name="T52" fmla="*/ 23 w 983"/>
              <a:gd name="T53" fmla="*/ 338 h 982"/>
              <a:gd name="T54" fmla="*/ 71 w 983"/>
              <a:gd name="T55" fmla="*/ 450 h 982"/>
              <a:gd name="T56" fmla="*/ 0 w 983"/>
              <a:gd name="T57" fmla="*/ 527 h 982"/>
              <a:gd name="T58" fmla="*/ 88 w 983"/>
              <a:gd name="T59" fmla="*/ 612 h 982"/>
              <a:gd name="T60" fmla="*/ 52 w 983"/>
              <a:gd name="T61" fmla="*/ 714 h 982"/>
              <a:gd name="T62" fmla="*/ 167 w 983"/>
              <a:gd name="T63" fmla="*/ 758 h 982"/>
              <a:gd name="T64" fmla="*/ 168 w 983"/>
              <a:gd name="T65" fmla="*/ 862 h 982"/>
              <a:gd name="T66" fmla="*/ 292 w 983"/>
              <a:gd name="T67" fmla="*/ 859 h 982"/>
              <a:gd name="T68" fmla="*/ 338 w 983"/>
              <a:gd name="T69" fmla="*/ 959 h 982"/>
              <a:gd name="T70" fmla="*/ 491 w 983"/>
              <a:gd name="T71" fmla="*/ 595 h 982"/>
              <a:gd name="T72" fmla="*/ 759 w 983"/>
              <a:gd name="T73" fmla="*/ 582 h 982"/>
              <a:gd name="T74" fmla="*/ 480 w 983"/>
              <a:gd name="T75" fmla="*/ 810 h 982"/>
              <a:gd name="T76" fmla="*/ 350 w 983"/>
              <a:gd name="T77" fmla="*/ 779 h 982"/>
              <a:gd name="T78" fmla="*/ 212 w 983"/>
              <a:gd name="T79" fmla="*/ 451 h 982"/>
              <a:gd name="T80" fmla="*/ 436 w 983"/>
              <a:gd name="T81" fmla="*/ 582 h 982"/>
              <a:gd name="T82" fmla="*/ 350 w 983"/>
              <a:gd name="T83" fmla="*/ 779 h 982"/>
              <a:gd name="T84" fmla="*/ 551 w 983"/>
              <a:gd name="T85" fmla="*/ 505 h 982"/>
              <a:gd name="T86" fmla="*/ 424 w 983"/>
              <a:gd name="T87" fmla="*/ 475 h 982"/>
              <a:gd name="T88" fmla="*/ 222 w 983"/>
              <a:gd name="T89" fmla="*/ 396 h 982"/>
              <a:gd name="T90" fmla="*/ 499 w 983"/>
              <a:gd name="T91" fmla="*/ 170 h 982"/>
              <a:gd name="T92" fmla="*/ 483 w 983"/>
              <a:gd name="T93" fmla="*/ 385 h 982"/>
              <a:gd name="T94" fmla="*/ 222 w 983"/>
              <a:gd name="T95" fmla="*/ 396 h 982"/>
              <a:gd name="T96" fmla="*/ 808 w 983"/>
              <a:gd name="T97" fmla="*/ 503 h 982"/>
              <a:gd name="T98" fmla="*/ 592 w 983"/>
              <a:gd name="T99" fmla="*/ 484 h 982"/>
              <a:gd name="T100" fmla="*/ 581 w 983"/>
              <a:gd name="T101" fmla="*/ 221 h 982"/>
              <a:gd name="T102" fmla="*/ 841 w 983"/>
              <a:gd name="T103" fmla="*/ 574 h 982"/>
              <a:gd name="T104" fmla="*/ 134 w 983"/>
              <a:gd name="T105" fmla="*/ 406 h 982"/>
              <a:gd name="T106" fmla="*/ 841 w 983"/>
              <a:gd name="T107" fmla="*/ 574 h 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3" h="982">
                <a:moveTo>
                  <a:pt x="113" y="401"/>
                </a:moveTo>
                <a:cubicBezTo>
                  <a:pt x="163" y="194"/>
                  <a:pt x="370" y="67"/>
                  <a:pt x="577" y="116"/>
                </a:cubicBezTo>
                <a:cubicBezTo>
                  <a:pt x="783" y="165"/>
                  <a:pt x="911" y="373"/>
                  <a:pt x="861" y="579"/>
                </a:cubicBezTo>
                <a:cubicBezTo>
                  <a:pt x="812" y="786"/>
                  <a:pt x="605" y="913"/>
                  <a:pt x="398" y="864"/>
                </a:cubicBezTo>
                <a:cubicBezTo>
                  <a:pt x="191" y="815"/>
                  <a:pt x="64" y="607"/>
                  <a:pt x="113" y="401"/>
                </a:cubicBezTo>
                <a:close/>
                <a:moveTo>
                  <a:pt x="338" y="959"/>
                </a:moveTo>
                <a:lnTo>
                  <a:pt x="414" y="978"/>
                </a:lnTo>
                <a:lnTo>
                  <a:pt x="453" y="907"/>
                </a:lnTo>
                <a:cubicBezTo>
                  <a:pt x="469" y="908"/>
                  <a:pt x="485" y="908"/>
                  <a:pt x="501" y="908"/>
                </a:cubicBezTo>
                <a:lnTo>
                  <a:pt x="533" y="982"/>
                </a:lnTo>
                <a:lnTo>
                  <a:pt x="610" y="969"/>
                </a:lnTo>
                <a:lnTo>
                  <a:pt x="618" y="887"/>
                </a:lnTo>
                <a:cubicBezTo>
                  <a:pt x="631" y="883"/>
                  <a:pt x="643" y="878"/>
                  <a:pt x="656" y="872"/>
                </a:cubicBezTo>
                <a:lnTo>
                  <a:pt x="715" y="930"/>
                </a:lnTo>
                <a:lnTo>
                  <a:pt x="781" y="890"/>
                </a:lnTo>
                <a:lnTo>
                  <a:pt x="757" y="809"/>
                </a:lnTo>
                <a:cubicBezTo>
                  <a:pt x="770" y="799"/>
                  <a:pt x="782" y="787"/>
                  <a:pt x="794" y="775"/>
                </a:cubicBezTo>
                <a:lnTo>
                  <a:pt x="871" y="805"/>
                </a:lnTo>
                <a:lnTo>
                  <a:pt x="916" y="741"/>
                </a:lnTo>
                <a:lnTo>
                  <a:pt x="862" y="676"/>
                </a:lnTo>
                <a:cubicBezTo>
                  <a:pt x="867" y="666"/>
                  <a:pt x="872" y="655"/>
                  <a:pt x="876" y="644"/>
                </a:cubicBezTo>
                <a:lnTo>
                  <a:pt x="960" y="644"/>
                </a:lnTo>
                <a:lnTo>
                  <a:pt x="978" y="568"/>
                </a:lnTo>
                <a:lnTo>
                  <a:pt x="904" y="528"/>
                </a:lnTo>
                <a:cubicBezTo>
                  <a:pt x="905" y="514"/>
                  <a:pt x="906" y="500"/>
                  <a:pt x="905" y="487"/>
                </a:cubicBezTo>
                <a:lnTo>
                  <a:pt x="983" y="454"/>
                </a:lnTo>
                <a:lnTo>
                  <a:pt x="971" y="377"/>
                </a:lnTo>
                <a:lnTo>
                  <a:pt x="887" y="369"/>
                </a:lnTo>
                <a:cubicBezTo>
                  <a:pt x="883" y="354"/>
                  <a:pt x="878" y="341"/>
                  <a:pt x="872" y="327"/>
                </a:cubicBezTo>
                <a:lnTo>
                  <a:pt x="931" y="268"/>
                </a:lnTo>
                <a:lnTo>
                  <a:pt x="890" y="201"/>
                </a:lnTo>
                <a:lnTo>
                  <a:pt x="811" y="225"/>
                </a:lnTo>
                <a:cubicBezTo>
                  <a:pt x="802" y="215"/>
                  <a:pt x="793" y="205"/>
                  <a:pt x="784" y="195"/>
                </a:cubicBezTo>
                <a:lnTo>
                  <a:pt x="815" y="119"/>
                </a:lnTo>
                <a:lnTo>
                  <a:pt x="753" y="73"/>
                </a:lnTo>
                <a:lnTo>
                  <a:pt x="689" y="124"/>
                </a:lnTo>
                <a:cubicBezTo>
                  <a:pt x="675" y="116"/>
                  <a:pt x="660" y="109"/>
                  <a:pt x="645" y="103"/>
                </a:cubicBezTo>
                <a:lnTo>
                  <a:pt x="644" y="22"/>
                </a:lnTo>
                <a:lnTo>
                  <a:pt x="568" y="4"/>
                </a:lnTo>
                <a:lnTo>
                  <a:pt x="531" y="74"/>
                </a:lnTo>
                <a:cubicBezTo>
                  <a:pt x="514" y="72"/>
                  <a:pt x="497" y="72"/>
                  <a:pt x="481" y="72"/>
                </a:cubicBezTo>
                <a:lnTo>
                  <a:pt x="450" y="0"/>
                </a:lnTo>
                <a:lnTo>
                  <a:pt x="373" y="13"/>
                </a:lnTo>
                <a:lnTo>
                  <a:pt x="366" y="90"/>
                </a:lnTo>
                <a:cubicBezTo>
                  <a:pt x="351" y="94"/>
                  <a:pt x="337" y="100"/>
                  <a:pt x="323" y="106"/>
                </a:cubicBezTo>
                <a:lnTo>
                  <a:pt x="268" y="51"/>
                </a:lnTo>
                <a:lnTo>
                  <a:pt x="202" y="92"/>
                </a:lnTo>
                <a:lnTo>
                  <a:pt x="224" y="165"/>
                </a:lnTo>
                <a:cubicBezTo>
                  <a:pt x="209" y="177"/>
                  <a:pt x="195" y="190"/>
                  <a:pt x="182" y="205"/>
                </a:cubicBezTo>
                <a:lnTo>
                  <a:pt x="111" y="177"/>
                </a:lnTo>
                <a:lnTo>
                  <a:pt x="67" y="241"/>
                </a:lnTo>
                <a:lnTo>
                  <a:pt x="116" y="299"/>
                </a:lnTo>
                <a:cubicBezTo>
                  <a:pt x="109" y="311"/>
                  <a:pt x="103" y="324"/>
                  <a:pt x="98" y="338"/>
                </a:cubicBezTo>
                <a:lnTo>
                  <a:pt x="23" y="338"/>
                </a:lnTo>
                <a:lnTo>
                  <a:pt x="5" y="414"/>
                </a:lnTo>
                <a:lnTo>
                  <a:pt x="71" y="450"/>
                </a:lnTo>
                <a:cubicBezTo>
                  <a:pt x="70" y="466"/>
                  <a:pt x="69" y="482"/>
                  <a:pt x="69" y="499"/>
                </a:cubicBezTo>
                <a:lnTo>
                  <a:pt x="0" y="527"/>
                </a:lnTo>
                <a:lnTo>
                  <a:pt x="12" y="605"/>
                </a:lnTo>
                <a:lnTo>
                  <a:pt x="88" y="612"/>
                </a:lnTo>
                <a:cubicBezTo>
                  <a:pt x="93" y="629"/>
                  <a:pt x="99" y="644"/>
                  <a:pt x="106" y="660"/>
                </a:cubicBezTo>
                <a:lnTo>
                  <a:pt x="52" y="714"/>
                </a:lnTo>
                <a:lnTo>
                  <a:pt x="93" y="781"/>
                </a:lnTo>
                <a:lnTo>
                  <a:pt x="167" y="758"/>
                </a:lnTo>
                <a:cubicBezTo>
                  <a:pt x="176" y="770"/>
                  <a:pt x="187" y="781"/>
                  <a:pt x="197" y="791"/>
                </a:cubicBezTo>
                <a:lnTo>
                  <a:pt x="168" y="862"/>
                </a:lnTo>
                <a:lnTo>
                  <a:pt x="230" y="909"/>
                </a:lnTo>
                <a:lnTo>
                  <a:pt x="292" y="859"/>
                </a:lnTo>
                <a:cubicBezTo>
                  <a:pt x="307" y="867"/>
                  <a:pt x="322" y="874"/>
                  <a:pt x="338" y="880"/>
                </a:cubicBezTo>
                <a:lnTo>
                  <a:pt x="338" y="959"/>
                </a:lnTo>
                <a:close/>
                <a:moveTo>
                  <a:pt x="450" y="768"/>
                </a:moveTo>
                <a:cubicBezTo>
                  <a:pt x="456" y="744"/>
                  <a:pt x="491" y="595"/>
                  <a:pt x="491" y="595"/>
                </a:cubicBezTo>
                <a:cubicBezTo>
                  <a:pt x="529" y="593"/>
                  <a:pt x="562" y="572"/>
                  <a:pt x="580" y="539"/>
                </a:cubicBezTo>
                <a:cubicBezTo>
                  <a:pt x="580" y="539"/>
                  <a:pt x="734" y="576"/>
                  <a:pt x="759" y="582"/>
                </a:cubicBezTo>
                <a:cubicBezTo>
                  <a:pt x="785" y="588"/>
                  <a:pt x="787" y="604"/>
                  <a:pt x="779" y="622"/>
                </a:cubicBezTo>
                <a:cubicBezTo>
                  <a:pt x="727" y="739"/>
                  <a:pt x="608" y="813"/>
                  <a:pt x="480" y="810"/>
                </a:cubicBezTo>
                <a:cubicBezTo>
                  <a:pt x="454" y="810"/>
                  <a:pt x="444" y="791"/>
                  <a:pt x="450" y="768"/>
                </a:cubicBezTo>
                <a:close/>
                <a:moveTo>
                  <a:pt x="350" y="779"/>
                </a:moveTo>
                <a:cubicBezTo>
                  <a:pt x="237" y="726"/>
                  <a:pt x="166" y="611"/>
                  <a:pt x="167" y="487"/>
                </a:cubicBezTo>
                <a:cubicBezTo>
                  <a:pt x="167" y="459"/>
                  <a:pt x="185" y="445"/>
                  <a:pt x="212" y="451"/>
                </a:cubicBezTo>
                <a:cubicBezTo>
                  <a:pt x="239" y="458"/>
                  <a:pt x="383" y="492"/>
                  <a:pt x="383" y="492"/>
                </a:cubicBezTo>
                <a:cubicBezTo>
                  <a:pt x="383" y="529"/>
                  <a:pt x="404" y="564"/>
                  <a:pt x="436" y="582"/>
                </a:cubicBezTo>
                <a:cubicBezTo>
                  <a:pt x="436" y="582"/>
                  <a:pt x="406" y="708"/>
                  <a:pt x="397" y="747"/>
                </a:cubicBezTo>
                <a:cubicBezTo>
                  <a:pt x="387" y="787"/>
                  <a:pt x="371" y="787"/>
                  <a:pt x="350" y="779"/>
                </a:cubicBezTo>
                <a:close/>
                <a:moveTo>
                  <a:pt x="503" y="426"/>
                </a:moveTo>
                <a:cubicBezTo>
                  <a:pt x="538" y="435"/>
                  <a:pt x="559" y="470"/>
                  <a:pt x="551" y="505"/>
                </a:cubicBezTo>
                <a:cubicBezTo>
                  <a:pt x="543" y="540"/>
                  <a:pt x="507" y="562"/>
                  <a:pt x="472" y="554"/>
                </a:cubicBezTo>
                <a:cubicBezTo>
                  <a:pt x="437" y="545"/>
                  <a:pt x="415" y="510"/>
                  <a:pt x="424" y="475"/>
                </a:cubicBezTo>
                <a:cubicBezTo>
                  <a:pt x="432" y="440"/>
                  <a:pt x="467" y="418"/>
                  <a:pt x="503" y="426"/>
                </a:cubicBezTo>
                <a:close/>
                <a:moveTo>
                  <a:pt x="222" y="396"/>
                </a:moveTo>
                <a:cubicBezTo>
                  <a:pt x="195" y="389"/>
                  <a:pt x="191" y="365"/>
                  <a:pt x="200" y="348"/>
                </a:cubicBezTo>
                <a:cubicBezTo>
                  <a:pt x="256" y="235"/>
                  <a:pt x="373" y="165"/>
                  <a:pt x="499" y="170"/>
                </a:cubicBezTo>
                <a:cubicBezTo>
                  <a:pt x="520" y="170"/>
                  <a:pt x="531" y="186"/>
                  <a:pt x="525" y="210"/>
                </a:cubicBezTo>
                <a:cubicBezTo>
                  <a:pt x="520" y="233"/>
                  <a:pt x="483" y="385"/>
                  <a:pt x="483" y="385"/>
                </a:cubicBezTo>
                <a:cubicBezTo>
                  <a:pt x="447" y="386"/>
                  <a:pt x="414" y="406"/>
                  <a:pt x="397" y="437"/>
                </a:cubicBezTo>
                <a:cubicBezTo>
                  <a:pt x="397" y="437"/>
                  <a:pt x="248" y="402"/>
                  <a:pt x="222" y="396"/>
                </a:cubicBezTo>
                <a:close/>
                <a:moveTo>
                  <a:pt x="628" y="202"/>
                </a:moveTo>
                <a:cubicBezTo>
                  <a:pt x="741" y="257"/>
                  <a:pt x="813" y="376"/>
                  <a:pt x="808" y="503"/>
                </a:cubicBezTo>
                <a:cubicBezTo>
                  <a:pt x="806" y="518"/>
                  <a:pt x="795" y="533"/>
                  <a:pt x="773" y="527"/>
                </a:cubicBezTo>
                <a:cubicBezTo>
                  <a:pt x="751" y="522"/>
                  <a:pt x="592" y="484"/>
                  <a:pt x="592" y="484"/>
                </a:cubicBezTo>
                <a:cubicBezTo>
                  <a:pt x="590" y="448"/>
                  <a:pt x="570" y="416"/>
                  <a:pt x="538" y="398"/>
                </a:cubicBezTo>
                <a:cubicBezTo>
                  <a:pt x="538" y="398"/>
                  <a:pt x="574" y="249"/>
                  <a:pt x="581" y="221"/>
                </a:cubicBezTo>
                <a:cubicBezTo>
                  <a:pt x="588" y="192"/>
                  <a:pt x="605" y="192"/>
                  <a:pt x="628" y="202"/>
                </a:cubicBezTo>
                <a:close/>
                <a:moveTo>
                  <a:pt x="841" y="574"/>
                </a:moveTo>
                <a:cubicBezTo>
                  <a:pt x="887" y="379"/>
                  <a:pt x="767" y="183"/>
                  <a:pt x="572" y="137"/>
                </a:cubicBezTo>
                <a:cubicBezTo>
                  <a:pt x="377" y="90"/>
                  <a:pt x="181" y="210"/>
                  <a:pt x="134" y="406"/>
                </a:cubicBezTo>
                <a:cubicBezTo>
                  <a:pt x="88" y="601"/>
                  <a:pt x="208" y="796"/>
                  <a:pt x="403" y="843"/>
                </a:cubicBezTo>
                <a:cubicBezTo>
                  <a:pt x="598" y="890"/>
                  <a:pt x="794" y="769"/>
                  <a:pt x="841" y="574"/>
                </a:cubicBezTo>
                <a:close/>
              </a:path>
            </a:pathLst>
          </a:custGeom>
          <a:solidFill>
            <a:srgbClr val="E5A950"/>
          </a:solidFill>
          <a:ln>
            <a:noFill/>
          </a:ln>
        </p:spPr>
        <p:txBody>
          <a:bodyPr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Freeform 9"/>
          <p:cNvSpPr>
            <a:spLocks noEditPoints="1"/>
          </p:cNvSpPr>
          <p:nvPr/>
        </p:nvSpPr>
        <p:spPr bwMode="auto">
          <a:xfrm>
            <a:off x="4850606" y="4836432"/>
            <a:ext cx="560388" cy="561975"/>
          </a:xfrm>
          <a:custGeom>
            <a:avLst/>
            <a:gdLst>
              <a:gd name="T0" fmla="*/ 419 w 832"/>
              <a:gd name="T1" fmla="*/ 497 h 832"/>
              <a:gd name="T2" fmla="*/ 419 w 832"/>
              <a:gd name="T3" fmla="*/ 335 h 832"/>
              <a:gd name="T4" fmla="*/ 450 w 832"/>
              <a:gd name="T5" fmla="*/ 0 h 832"/>
              <a:gd name="T6" fmla="*/ 366 w 832"/>
              <a:gd name="T7" fmla="*/ 66 h 832"/>
              <a:gd name="T8" fmla="*/ 285 w 832"/>
              <a:gd name="T9" fmla="*/ 20 h 832"/>
              <a:gd name="T10" fmla="*/ 234 w 832"/>
              <a:gd name="T11" fmla="*/ 114 h 832"/>
              <a:gd name="T12" fmla="*/ 146 w 832"/>
              <a:gd name="T13" fmla="*/ 98 h 832"/>
              <a:gd name="T14" fmla="*/ 135 w 832"/>
              <a:gd name="T15" fmla="*/ 206 h 832"/>
              <a:gd name="T16" fmla="*/ 41 w 832"/>
              <a:gd name="T17" fmla="*/ 232 h 832"/>
              <a:gd name="T18" fmla="*/ 75 w 832"/>
              <a:gd name="T19" fmla="*/ 336 h 832"/>
              <a:gd name="T20" fmla="*/ 0 w 832"/>
              <a:gd name="T21" fmla="*/ 382 h 832"/>
              <a:gd name="T22" fmla="*/ 69 w 832"/>
              <a:gd name="T23" fmla="*/ 466 h 832"/>
              <a:gd name="T24" fmla="*/ 18 w 832"/>
              <a:gd name="T25" fmla="*/ 543 h 832"/>
              <a:gd name="T26" fmla="*/ 114 w 832"/>
              <a:gd name="T27" fmla="*/ 594 h 832"/>
              <a:gd name="T28" fmla="*/ 98 w 832"/>
              <a:gd name="T29" fmla="*/ 686 h 832"/>
              <a:gd name="T30" fmla="*/ 205 w 832"/>
              <a:gd name="T31" fmla="*/ 697 h 832"/>
              <a:gd name="T32" fmla="*/ 222 w 832"/>
              <a:gd name="T33" fmla="*/ 785 h 832"/>
              <a:gd name="T34" fmla="*/ 325 w 832"/>
              <a:gd name="T35" fmla="*/ 757 h 832"/>
              <a:gd name="T36" fmla="*/ 382 w 832"/>
              <a:gd name="T37" fmla="*/ 832 h 832"/>
              <a:gd name="T38" fmla="*/ 465 w 832"/>
              <a:gd name="T39" fmla="*/ 767 h 832"/>
              <a:gd name="T40" fmla="*/ 547 w 832"/>
              <a:gd name="T41" fmla="*/ 812 h 832"/>
              <a:gd name="T42" fmla="*/ 598 w 832"/>
              <a:gd name="T43" fmla="*/ 721 h 832"/>
              <a:gd name="T44" fmla="*/ 686 w 832"/>
              <a:gd name="T45" fmla="*/ 734 h 832"/>
              <a:gd name="T46" fmla="*/ 700 w 832"/>
              <a:gd name="T47" fmla="*/ 631 h 832"/>
              <a:gd name="T48" fmla="*/ 790 w 832"/>
              <a:gd name="T49" fmla="*/ 600 h 832"/>
              <a:gd name="T50" fmla="*/ 763 w 832"/>
              <a:gd name="T51" fmla="*/ 500 h 832"/>
              <a:gd name="T52" fmla="*/ 832 w 832"/>
              <a:gd name="T53" fmla="*/ 450 h 832"/>
              <a:gd name="T54" fmla="*/ 770 w 832"/>
              <a:gd name="T55" fmla="*/ 367 h 832"/>
              <a:gd name="T56" fmla="*/ 813 w 832"/>
              <a:gd name="T57" fmla="*/ 289 h 832"/>
              <a:gd name="T58" fmla="*/ 724 w 832"/>
              <a:gd name="T59" fmla="*/ 237 h 832"/>
              <a:gd name="T60" fmla="*/ 734 w 832"/>
              <a:gd name="T61" fmla="*/ 146 h 832"/>
              <a:gd name="T62" fmla="*/ 630 w 832"/>
              <a:gd name="T63" fmla="*/ 132 h 832"/>
              <a:gd name="T64" fmla="*/ 609 w 832"/>
              <a:gd name="T65" fmla="*/ 46 h 832"/>
              <a:gd name="T66" fmla="*/ 508 w 832"/>
              <a:gd name="T67" fmla="*/ 73 h 832"/>
              <a:gd name="T68" fmla="*/ 450 w 832"/>
              <a:gd name="T69" fmla="*/ 0 h 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32" h="832">
                <a:moveTo>
                  <a:pt x="501" y="416"/>
                </a:moveTo>
                <a:cubicBezTo>
                  <a:pt x="501" y="461"/>
                  <a:pt x="464" y="497"/>
                  <a:pt x="419" y="497"/>
                </a:cubicBezTo>
                <a:cubicBezTo>
                  <a:pt x="374" y="497"/>
                  <a:pt x="338" y="461"/>
                  <a:pt x="338" y="416"/>
                </a:cubicBezTo>
                <a:cubicBezTo>
                  <a:pt x="338" y="371"/>
                  <a:pt x="374" y="335"/>
                  <a:pt x="419" y="335"/>
                </a:cubicBezTo>
                <a:cubicBezTo>
                  <a:pt x="464" y="335"/>
                  <a:pt x="501" y="371"/>
                  <a:pt x="501" y="416"/>
                </a:cubicBezTo>
                <a:close/>
                <a:moveTo>
                  <a:pt x="450" y="0"/>
                </a:moveTo>
                <a:lnTo>
                  <a:pt x="383" y="0"/>
                </a:lnTo>
                <a:lnTo>
                  <a:pt x="366" y="66"/>
                </a:lnTo>
                <a:cubicBezTo>
                  <a:pt x="352" y="68"/>
                  <a:pt x="339" y="71"/>
                  <a:pt x="326" y="75"/>
                </a:cubicBezTo>
                <a:lnTo>
                  <a:pt x="285" y="20"/>
                </a:lnTo>
                <a:lnTo>
                  <a:pt x="224" y="46"/>
                </a:lnTo>
                <a:lnTo>
                  <a:pt x="234" y="114"/>
                </a:lnTo>
                <a:cubicBezTo>
                  <a:pt x="224" y="121"/>
                  <a:pt x="214" y="127"/>
                  <a:pt x="205" y="134"/>
                </a:cubicBezTo>
                <a:lnTo>
                  <a:pt x="146" y="98"/>
                </a:lnTo>
                <a:lnTo>
                  <a:pt x="99" y="145"/>
                </a:lnTo>
                <a:lnTo>
                  <a:pt x="135" y="206"/>
                </a:lnTo>
                <a:cubicBezTo>
                  <a:pt x="126" y="217"/>
                  <a:pt x="118" y="229"/>
                  <a:pt x="111" y="242"/>
                </a:cubicBezTo>
                <a:lnTo>
                  <a:pt x="41" y="232"/>
                </a:lnTo>
                <a:lnTo>
                  <a:pt x="17" y="294"/>
                </a:lnTo>
                <a:lnTo>
                  <a:pt x="75" y="336"/>
                </a:lnTo>
                <a:cubicBezTo>
                  <a:pt x="72" y="346"/>
                  <a:pt x="71" y="355"/>
                  <a:pt x="69" y="365"/>
                </a:cubicBezTo>
                <a:lnTo>
                  <a:pt x="0" y="382"/>
                </a:lnTo>
                <a:lnTo>
                  <a:pt x="0" y="448"/>
                </a:lnTo>
                <a:lnTo>
                  <a:pt x="69" y="466"/>
                </a:lnTo>
                <a:cubicBezTo>
                  <a:pt x="71" y="478"/>
                  <a:pt x="73" y="490"/>
                  <a:pt x="76" y="501"/>
                </a:cubicBezTo>
                <a:lnTo>
                  <a:pt x="18" y="543"/>
                </a:lnTo>
                <a:lnTo>
                  <a:pt x="43" y="604"/>
                </a:lnTo>
                <a:lnTo>
                  <a:pt x="114" y="594"/>
                </a:lnTo>
                <a:cubicBezTo>
                  <a:pt x="120" y="605"/>
                  <a:pt x="127" y="616"/>
                  <a:pt x="135" y="626"/>
                </a:cubicBezTo>
                <a:lnTo>
                  <a:pt x="98" y="686"/>
                </a:lnTo>
                <a:lnTo>
                  <a:pt x="145" y="733"/>
                </a:lnTo>
                <a:lnTo>
                  <a:pt x="205" y="697"/>
                </a:lnTo>
                <a:cubicBezTo>
                  <a:pt x="214" y="704"/>
                  <a:pt x="224" y="711"/>
                  <a:pt x="233" y="717"/>
                </a:cubicBezTo>
                <a:lnTo>
                  <a:pt x="222" y="785"/>
                </a:lnTo>
                <a:lnTo>
                  <a:pt x="283" y="811"/>
                </a:lnTo>
                <a:lnTo>
                  <a:pt x="325" y="757"/>
                </a:lnTo>
                <a:cubicBezTo>
                  <a:pt x="338" y="761"/>
                  <a:pt x="352" y="764"/>
                  <a:pt x="366" y="766"/>
                </a:cubicBezTo>
                <a:lnTo>
                  <a:pt x="382" y="832"/>
                </a:lnTo>
                <a:lnTo>
                  <a:pt x="448" y="832"/>
                </a:lnTo>
                <a:lnTo>
                  <a:pt x="465" y="767"/>
                </a:lnTo>
                <a:cubicBezTo>
                  <a:pt x="479" y="765"/>
                  <a:pt x="493" y="762"/>
                  <a:pt x="507" y="759"/>
                </a:cubicBezTo>
                <a:lnTo>
                  <a:pt x="547" y="812"/>
                </a:lnTo>
                <a:lnTo>
                  <a:pt x="607" y="786"/>
                </a:lnTo>
                <a:lnTo>
                  <a:pt x="598" y="721"/>
                </a:lnTo>
                <a:cubicBezTo>
                  <a:pt x="609" y="715"/>
                  <a:pt x="620" y="708"/>
                  <a:pt x="630" y="700"/>
                </a:cubicBezTo>
                <a:lnTo>
                  <a:pt x="686" y="734"/>
                </a:lnTo>
                <a:lnTo>
                  <a:pt x="733" y="687"/>
                </a:lnTo>
                <a:lnTo>
                  <a:pt x="700" y="631"/>
                </a:lnTo>
                <a:cubicBezTo>
                  <a:pt x="710" y="618"/>
                  <a:pt x="719" y="605"/>
                  <a:pt x="727" y="591"/>
                </a:cubicBezTo>
                <a:lnTo>
                  <a:pt x="790" y="600"/>
                </a:lnTo>
                <a:lnTo>
                  <a:pt x="815" y="538"/>
                </a:lnTo>
                <a:lnTo>
                  <a:pt x="763" y="500"/>
                </a:lnTo>
                <a:cubicBezTo>
                  <a:pt x="766" y="489"/>
                  <a:pt x="768" y="477"/>
                  <a:pt x="770" y="465"/>
                </a:cubicBezTo>
                <a:lnTo>
                  <a:pt x="832" y="450"/>
                </a:lnTo>
                <a:lnTo>
                  <a:pt x="832" y="384"/>
                </a:lnTo>
                <a:lnTo>
                  <a:pt x="770" y="367"/>
                </a:lnTo>
                <a:cubicBezTo>
                  <a:pt x="768" y="353"/>
                  <a:pt x="765" y="340"/>
                  <a:pt x="762" y="327"/>
                </a:cubicBezTo>
                <a:lnTo>
                  <a:pt x="813" y="289"/>
                </a:lnTo>
                <a:lnTo>
                  <a:pt x="788" y="228"/>
                </a:lnTo>
                <a:lnTo>
                  <a:pt x="724" y="237"/>
                </a:lnTo>
                <a:cubicBezTo>
                  <a:pt x="717" y="224"/>
                  <a:pt x="709" y="212"/>
                  <a:pt x="700" y="201"/>
                </a:cubicBezTo>
                <a:lnTo>
                  <a:pt x="734" y="146"/>
                </a:lnTo>
                <a:lnTo>
                  <a:pt x="687" y="99"/>
                </a:lnTo>
                <a:lnTo>
                  <a:pt x="630" y="132"/>
                </a:lnTo>
                <a:cubicBezTo>
                  <a:pt x="620" y="124"/>
                  <a:pt x="610" y="117"/>
                  <a:pt x="599" y="111"/>
                </a:cubicBezTo>
                <a:lnTo>
                  <a:pt x="609" y="46"/>
                </a:lnTo>
                <a:lnTo>
                  <a:pt x="549" y="21"/>
                </a:lnTo>
                <a:lnTo>
                  <a:pt x="508" y="73"/>
                </a:lnTo>
                <a:cubicBezTo>
                  <a:pt x="494" y="70"/>
                  <a:pt x="480" y="67"/>
                  <a:pt x="465" y="65"/>
                </a:cubicBezTo>
                <a:lnTo>
                  <a:pt x="450" y="0"/>
                </a:lnTo>
                <a:close/>
              </a:path>
            </a:pathLst>
          </a:custGeom>
          <a:solidFill>
            <a:srgbClr val="E5A950"/>
          </a:solidFill>
          <a:ln>
            <a:noFill/>
          </a:ln>
        </p:spPr>
        <p:txBody>
          <a:bodyPr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Freeform 10"/>
          <p:cNvSpPr>
            <a:spLocks noEditPoints="1"/>
          </p:cNvSpPr>
          <p:nvPr/>
        </p:nvSpPr>
        <p:spPr bwMode="auto">
          <a:xfrm>
            <a:off x="5412581" y="4177620"/>
            <a:ext cx="1282700" cy="1284287"/>
          </a:xfrm>
          <a:custGeom>
            <a:avLst/>
            <a:gdLst>
              <a:gd name="T0" fmla="*/ 586 w 1904"/>
              <a:gd name="T1" fmla="*/ 324 h 1906"/>
              <a:gd name="T2" fmla="*/ 1811 w 1904"/>
              <a:gd name="T3" fmla="*/ 543 h 1906"/>
              <a:gd name="T4" fmla="*/ 1521 w 1904"/>
              <a:gd name="T5" fmla="*/ 383 h 1906"/>
              <a:gd name="T6" fmla="*/ 1337 w 1904"/>
              <a:gd name="T7" fmla="*/ 247 h 1906"/>
              <a:gd name="T8" fmla="*/ 1121 w 1904"/>
              <a:gd name="T9" fmla="*/ 14 h 1906"/>
              <a:gd name="T10" fmla="*/ 882 w 1904"/>
              <a:gd name="T11" fmla="*/ 0 h 1906"/>
              <a:gd name="T12" fmla="*/ 652 w 1904"/>
              <a:gd name="T13" fmla="*/ 208 h 1906"/>
              <a:gd name="T14" fmla="*/ 453 w 1904"/>
              <a:gd name="T15" fmla="*/ 324 h 1906"/>
              <a:gd name="T16" fmla="*/ 152 w 1904"/>
              <a:gd name="T17" fmla="*/ 431 h 1906"/>
              <a:gd name="T18" fmla="*/ 53 w 1904"/>
              <a:gd name="T19" fmla="*/ 633 h 1906"/>
              <a:gd name="T20" fmla="*/ 148 w 1904"/>
              <a:gd name="T21" fmla="*/ 937 h 1906"/>
              <a:gd name="T22" fmla="*/ 175 w 1904"/>
              <a:gd name="T23" fmla="*/ 1165 h 1906"/>
              <a:gd name="T24" fmla="*/ 170 w 1904"/>
              <a:gd name="T25" fmla="*/ 1494 h 1906"/>
              <a:gd name="T26" fmla="*/ 322 w 1904"/>
              <a:gd name="T27" fmla="*/ 1667 h 1906"/>
              <a:gd name="T28" fmla="*/ 640 w 1904"/>
              <a:gd name="T29" fmla="*/ 1704 h 1906"/>
              <a:gd name="T30" fmla="*/ 856 w 1904"/>
              <a:gd name="T31" fmla="*/ 1764 h 1906"/>
              <a:gd name="T32" fmla="*/ 1172 w 1904"/>
              <a:gd name="T33" fmla="*/ 1884 h 1906"/>
              <a:gd name="T34" fmla="*/ 1366 w 1904"/>
              <a:gd name="T35" fmla="*/ 1816 h 1906"/>
              <a:gd name="T36" fmla="*/ 1528 w 1904"/>
              <a:gd name="T37" fmla="*/ 1536 h 1906"/>
              <a:gd name="T38" fmla="*/ 1662 w 1904"/>
              <a:gd name="T39" fmla="*/ 1359 h 1906"/>
              <a:gd name="T40" fmla="*/ 1890 w 1904"/>
              <a:gd name="T41" fmla="*/ 1127 h 1906"/>
              <a:gd name="T42" fmla="*/ 1904 w 1904"/>
              <a:gd name="T43" fmla="*/ 913 h 1906"/>
              <a:gd name="T44" fmla="*/ 1701 w 1904"/>
              <a:gd name="T45" fmla="*/ 649 h 1906"/>
              <a:gd name="T46" fmla="*/ 1295 w 1904"/>
              <a:gd name="T47" fmla="*/ 845 h 1906"/>
              <a:gd name="T48" fmla="*/ 1217 w 1904"/>
              <a:gd name="T49" fmla="*/ 646 h 1906"/>
              <a:gd name="T50" fmla="*/ 1416 w 1904"/>
              <a:gd name="T51" fmla="*/ 785 h 1906"/>
              <a:gd name="T52" fmla="*/ 1442 w 1904"/>
              <a:gd name="T53" fmla="*/ 1085 h 1906"/>
              <a:gd name="T54" fmla="*/ 1278 w 1904"/>
              <a:gd name="T55" fmla="*/ 1124 h 1906"/>
              <a:gd name="T56" fmla="*/ 1365 w 1904"/>
              <a:gd name="T57" fmla="*/ 928 h 1906"/>
              <a:gd name="T58" fmla="*/ 1203 w 1904"/>
              <a:gd name="T59" fmla="*/ 1383 h 1906"/>
              <a:gd name="T60" fmla="*/ 1060 w 1904"/>
              <a:gd name="T61" fmla="*/ 1296 h 1906"/>
              <a:gd name="T62" fmla="*/ 1259 w 1904"/>
              <a:gd name="T63" fmla="*/ 1218 h 1906"/>
              <a:gd name="T64" fmla="*/ 906 w 1904"/>
              <a:gd name="T65" fmla="*/ 1436 h 1906"/>
              <a:gd name="T66" fmla="*/ 715 w 1904"/>
              <a:gd name="T67" fmla="*/ 1286 h 1906"/>
              <a:gd name="T68" fmla="*/ 922 w 1904"/>
              <a:gd name="T69" fmla="*/ 1305 h 1906"/>
              <a:gd name="T70" fmla="*/ 522 w 1904"/>
              <a:gd name="T71" fmla="*/ 1204 h 1906"/>
              <a:gd name="T72" fmla="*/ 610 w 1904"/>
              <a:gd name="T73" fmla="*/ 1060 h 1906"/>
              <a:gd name="T74" fmla="*/ 687 w 1904"/>
              <a:gd name="T75" fmla="*/ 1260 h 1906"/>
              <a:gd name="T76" fmla="*/ 456 w 1904"/>
              <a:gd name="T77" fmla="*/ 825 h 1906"/>
              <a:gd name="T78" fmla="*/ 619 w 1904"/>
              <a:gd name="T79" fmla="*/ 786 h 1906"/>
              <a:gd name="T80" fmla="*/ 533 w 1904"/>
              <a:gd name="T81" fmla="*/ 982 h 1906"/>
              <a:gd name="T82" fmla="*/ 702 w 1904"/>
              <a:gd name="T83" fmla="*/ 522 h 1906"/>
              <a:gd name="T84" fmla="*/ 845 w 1904"/>
              <a:gd name="T85" fmla="*/ 610 h 1906"/>
              <a:gd name="T86" fmla="*/ 645 w 1904"/>
              <a:gd name="T87" fmla="*/ 688 h 1906"/>
              <a:gd name="T88" fmla="*/ 1094 w 1904"/>
              <a:gd name="T89" fmla="*/ 1195 h 1906"/>
              <a:gd name="T90" fmla="*/ 1190 w 1904"/>
              <a:gd name="T91" fmla="*/ 824 h 1906"/>
              <a:gd name="T92" fmla="*/ 1074 w 1904"/>
              <a:gd name="T93" fmla="*/ 461 h 1906"/>
              <a:gd name="T94" fmla="*/ 1113 w 1904"/>
              <a:gd name="T95" fmla="*/ 625 h 1906"/>
              <a:gd name="T96" fmla="*/ 917 w 1904"/>
              <a:gd name="T97" fmla="*/ 539 h 1906"/>
              <a:gd name="T98" fmla="*/ 1286 w 1904"/>
              <a:gd name="T99" fmla="*/ 1526 h 1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04" h="1906">
                <a:moveTo>
                  <a:pt x="1319" y="1582"/>
                </a:moveTo>
                <a:cubicBezTo>
                  <a:pt x="971" y="1784"/>
                  <a:pt x="526" y="1667"/>
                  <a:pt x="323" y="1319"/>
                </a:cubicBezTo>
                <a:cubicBezTo>
                  <a:pt x="121" y="972"/>
                  <a:pt x="239" y="526"/>
                  <a:pt x="586" y="324"/>
                </a:cubicBezTo>
                <a:cubicBezTo>
                  <a:pt x="934" y="122"/>
                  <a:pt x="1379" y="239"/>
                  <a:pt x="1581" y="587"/>
                </a:cubicBezTo>
                <a:cubicBezTo>
                  <a:pt x="1784" y="934"/>
                  <a:pt x="1666" y="1380"/>
                  <a:pt x="1319" y="1582"/>
                </a:cubicBezTo>
                <a:close/>
                <a:moveTo>
                  <a:pt x="1811" y="543"/>
                </a:moveTo>
                <a:lnTo>
                  <a:pt x="1735" y="412"/>
                </a:lnTo>
                <a:lnTo>
                  <a:pt x="1585" y="453"/>
                </a:lnTo>
                <a:cubicBezTo>
                  <a:pt x="1565" y="428"/>
                  <a:pt x="1544" y="405"/>
                  <a:pt x="1521" y="383"/>
                </a:cubicBezTo>
                <a:lnTo>
                  <a:pt x="1583" y="239"/>
                </a:lnTo>
                <a:lnTo>
                  <a:pt x="1461" y="148"/>
                </a:lnTo>
                <a:lnTo>
                  <a:pt x="1337" y="247"/>
                </a:lnTo>
                <a:cubicBezTo>
                  <a:pt x="1313" y="234"/>
                  <a:pt x="1289" y="223"/>
                  <a:pt x="1265" y="212"/>
                </a:cubicBezTo>
                <a:lnTo>
                  <a:pt x="1268" y="53"/>
                </a:lnTo>
                <a:lnTo>
                  <a:pt x="1121" y="14"/>
                </a:lnTo>
                <a:lnTo>
                  <a:pt x="1042" y="154"/>
                </a:lnTo>
                <a:cubicBezTo>
                  <a:pt x="1010" y="151"/>
                  <a:pt x="977" y="149"/>
                  <a:pt x="944" y="150"/>
                </a:cubicBezTo>
                <a:lnTo>
                  <a:pt x="882" y="0"/>
                </a:lnTo>
                <a:lnTo>
                  <a:pt x="733" y="22"/>
                </a:lnTo>
                <a:lnTo>
                  <a:pt x="716" y="185"/>
                </a:lnTo>
                <a:cubicBezTo>
                  <a:pt x="695" y="192"/>
                  <a:pt x="673" y="199"/>
                  <a:pt x="652" y="208"/>
                </a:cubicBezTo>
                <a:lnTo>
                  <a:pt x="539" y="90"/>
                </a:lnTo>
                <a:lnTo>
                  <a:pt x="409" y="166"/>
                </a:lnTo>
                <a:lnTo>
                  <a:pt x="453" y="324"/>
                </a:lnTo>
                <a:cubicBezTo>
                  <a:pt x="432" y="341"/>
                  <a:pt x="412" y="358"/>
                  <a:pt x="393" y="377"/>
                </a:cubicBezTo>
                <a:lnTo>
                  <a:pt x="244" y="310"/>
                </a:lnTo>
                <a:lnTo>
                  <a:pt x="152" y="431"/>
                </a:lnTo>
                <a:lnTo>
                  <a:pt x="252" y="559"/>
                </a:lnTo>
                <a:cubicBezTo>
                  <a:pt x="238" y="584"/>
                  <a:pt x="225" y="610"/>
                  <a:pt x="214" y="636"/>
                </a:cubicBezTo>
                <a:lnTo>
                  <a:pt x="53" y="633"/>
                </a:lnTo>
                <a:lnTo>
                  <a:pt x="15" y="779"/>
                </a:lnTo>
                <a:lnTo>
                  <a:pt x="154" y="859"/>
                </a:lnTo>
                <a:cubicBezTo>
                  <a:pt x="151" y="884"/>
                  <a:pt x="149" y="911"/>
                  <a:pt x="148" y="937"/>
                </a:cubicBezTo>
                <a:lnTo>
                  <a:pt x="0" y="993"/>
                </a:lnTo>
                <a:lnTo>
                  <a:pt x="20" y="1144"/>
                </a:lnTo>
                <a:lnTo>
                  <a:pt x="175" y="1165"/>
                </a:lnTo>
                <a:cubicBezTo>
                  <a:pt x="184" y="1195"/>
                  <a:pt x="193" y="1226"/>
                  <a:pt x="205" y="1256"/>
                </a:cubicBezTo>
                <a:lnTo>
                  <a:pt x="94" y="1363"/>
                </a:lnTo>
                <a:lnTo>
                  <a:pt x="170" y="1494"/>
                </a:lnTo>
                <a:lnTo>
                  <a:pt x="318" y="1454"/>
                </a:lnTo>
                <a:cubicBezTo>
                  <a:pt x="338" y="1480"/>
                  <a:pt x="359" y="1504"/>
                  <a:pt x="382" y="1527"/>
                </a:cubicBezTo>
                <a:lnTo>
                  <a:pt x="322" y="1667"/>
                </a:lnTo>
                <a:lnTo>
                  <a:pt x="443" y="1758"/>
                </a:lnTo>
                <a:lnTo>
                  <a:pt x="561" y="1665"/>
                </a:lnTo>
                <a:cubicBezTo>
                  <a:pt x="587" y="1679"/>
                  <a:pt x="613" y="1693"/>
                  <a:pt x="640" y="1704"/>
                </a:cubicBezTo>
                <a:lnTo>
                  <a:pt x="637" y="1853"/>
                </a:lnTo>
                <a:lnTo>
                  <a:pt x="784" y="1892"/>
                </a:lnTo>
                <a:lnTo>
                  <a:pt x="856" y="1764"/>
                </a:lnTo>
                <a:cubicBezTo>
                  <a:pt x="893" y="1768"/>
                  <a:pt x="930" y="1771"/>
                  <a:pt x="967" y="1770"/>
                </a:cubicBezTo>
                <a:lnTo>
                  <a:pt x="1023" y="1906"/>
                </a:lnTo>
                <a:lnTo>
                  <a:pt x="1172" y="1884"/>
                </a:lnTo>
                <a:lnTo>
                  <a:pt x="1187" y="1738"/>
                </a:lnTo>
                <a:cubicBezTo>
                  <a:pt x="1213" y="1730"/>
                  <a:pt x="1239" y="1721"/>
                  <a:pt x="1265" y="1711"/>
                </a:cubicBezTo>
                <a:lnTo>
                  <a:pt x="1366" y="1816"/>
                </a:lnTo>
                <a:lnTo>
                  <a:pt x="1496" y="1740"/>
                </a:lnTo>
                <a:lnTo>
                  <a:pt x="1457" y="1599"/>
                </a:lnTo>
                <a:cubicBezTo>
                  <a:pt x="1482" y="1579"/>
                  <a:pt x="1506" y="1558"/>
                  <a:pt x="1528" y="1536"/>
                </a:cubicBezTo>
                <a:lnTo>
                  <a:pt x="1661" y="1595"/>
                </a:lnTo>
                <a:lnTo>
                  <a:pt x="1753" y="1475"/>
                </a:lnTo>
                <a:lnTo>
                  <a:pt x="1662" y="1359"/>
                </a:lnTo>
                <a:cubicBezTo>
                  <a:pt x="1678" y="1330"/>
                  <a:pt x="1692" y="1300"/>
                  <a:pt x="1705" y="1270"/>
                </a:cubicBezTo>
                <a:lnTo>
                  <a:pt x="1852" y="1273"/>
                </a:lnTo>
                <a:lnTo>
                  <a:pt x="1890" y="1127"/>
                </a:lnTo>
                <a:lnTo>
                  <a:pt x="1760" y="1053"/>
                </a:lnTo>
                <a:cubicBezTo>
                  <a:pt x="1763" y="1024"/>
                  <a:pt x="1765" y="995"/>
                  <a:pt x="1765" y="966"/>
                </a:cubicBezTo>
                <a:lnTo>
                  <a:pt x="1904" y="913"/>
                </a:lnTo>
                <a:lnTo>
                  <a:pt x="1885" y="762"/>
                </a:lnTo>
                <a:lnTo>
                  <a:pt x="1734" y="742"/>
                </a:lnTo>
                <a:cubicBezTo>
                  <a:pt x="1725" y="710"/>
                  <a:pt x="1714" y="679"/>
                  <a:pt x="1701" y="649"/>
                </a:cubicBezTo>
                <a:lnTo>
                  <a:pt x="1811" y="543"/>
                </a:lnTo>
                <a:close/>
                <a:moveTo>
                  <a:pt x="1350" y="876"/>
                </a:moveTo>
                <a:cubicBezTo>
                  <a:pt x="1291" y="906"/>
                  <a:pt x="1295" y="845"/>
                  <a:pt x="1295" y="845"/>
                </a:cubicBezTo>
                <a:cubicBezTo>
                  <a:pt x="1295" y="845"/>
                  <a:pt x="1299" y="825"/>
                  <a:pt x="1269" y="775"/>
                </a:cubicBezTo>
                <a:cubicBezTo>
                  <a:pt x="1242" y="727"/>
                  <a:pt x="1217" y="715"/>
                  <a:pt x="1217" y="715"/>
                </a:cubicBezTo>
                <a:cubicBezTo>
                  <a:pt x="1217" y="715"/>
                  <a:pt x="1169" y="685"/>
                  <a:pt x="1217" y="646"/>
                </a:cubicBezTo>
                <a:cubicBezTo>
                  <a:pt x="1279" y="597"/>
                  <a:pt x="1321" y="634"/>
                  <a:pt x="1321" y="634"/>
                </a:cubicBezTo>
                <a:cubicBezTo>
                  <a:pt x="1321" y="634"/>
                  <a:pt x="1360" y="662"/>
                  <a:pt x="1383" y="702"/>
                </a:cubicBezTo>
                <a:cubicBezTo>
                  <a:pt x="1412" y="752"/>
                  <a:pt x="1416" y="785"/>
                  <a:pt x="1416" y="785"/>
                </a:cubicBezTo>
                <a:cubicBezTo>
                  <a:pt x="1416" y="785"/>
                  <a:pt x="1430" y="836"/>
                  <a:pt x="1350" y="876"/>
                </a:cubicBezTo>
                <a:close/>
                <a:moveTo>
                  <a:pt x="1446" y="993"/>
                </a:moveTo>
                <a:cubicBezTo>
                  <a:pt x="1446" y="993"/>
                  <a:pt x="1454" y="1040"/>
                  <a:pt x="1442" y="1085"/>
                </a:cubicBezTo>
                <a:cubicBezTo>
                  <a:pt x="1427" y="1141"/>
                  <a:pt x="1407" y="1167"/>
                  <a:pt x="1407" y="1167"/>
                </a:cubicBezTo>
                <a:cubicBezTo>
                  <a:pt x="1407" y="1167"/>
                  <a:pt x="1380" y="1213"/>
                  <a:pt x="1296" y="1184"/>
                </a:cubicBezTo>
                <a:cubicBezTo>
                  <a:pt x="1233" y="1164"/>
                  <a:pt x="1278" y="1124"/>
                  <a:pt x="1278" y="1124"/>
                </a:cubicBezTo>
                <a:cubicBezTo>
                  <a:pt x="1278" y="1124"/>
                  <a:pt x="1295" y="1112"/>
                  <a:pt x="1310" y="1056"/>
                </a:cubicBezTo>
                <a:cubicBezTo>
                  <a:pt x="1324" y="1002"/>
                  <a:pt x="1316" y="977"/>
                  <a:pt x="1316" y="977"/>
                </a:cubicBezTo>
                <a:cubicBezTo>
                  <a:pt x="1316" y="977"/>
                  <a:pt x="1303" y="921"/>
                  <a:pt x="1365" y="928"/>
                </a:cubicBezTo>
                <a:cubicBezTo>
                  <a:pt x="1443" y="937"/>
                  <a:pt x="1446" y="993"/>
                  <a:pt x="1446" y="993"/>
                </a:cubicBezTo>
                <a:close/>
                <a:moveTo>
                  <a:pt x="1272" y="1321"/>
                </a:moveTo>
                <a:cubicBezTo>
                  <a:pt x="1272" y="1321"/>
                  <a:pt x="1244" y="1360"/>
                  <a:pt x="1203" y="1383"/>
                </a:cubicBezTo>
                <a:cubicBezTo>
                  <a:pt x="1153" y="1413"/>
                  <a:pt x="1120" y="1417"/>
                  <a:pt x="1120" y="1417"/>
                </a:cubicBezTo>
                <a:cubicBezTo>
                  <a:pt x="1120" y="1417"/>
                  <a:pt x="1069" y="1430"/>
                  <a:pt x="1030" y="1350"/>
                </a:cubicBezTo>
                <a:cubicBezTo>
                  <a:pt x="999" y="1292"/>
                  <a:pt x="1060" y="1296"/>
                  <a:pt x="1060" y="1296"/>
                </a:cubicBezTo>
                <a:cubicBezTo>
                  <a:pt x="1060" y="1296"/>
                  <a:pt x="1080" y="1299"/>
                  <a:pt x="1130" y="1270"/>
                </a:cubicBezTo>
                <a:cubicBezTo>
                  <a:pt x="1179" y="1242"/>
                  <a:pt x="1190" y="1218"/>
                  <a:pt x="1190" y="1218"/>
                </a:cubicBezTo>
                <a:cubicBezTo>
                  <a:pt x="1190" y="1218"/>
                  <a:pt x="1221" y="1169"/>
                  <a:pt x="1259" y="1218"/>
                </a:cubicBezTo>
                <a:cubicBezTo>
                  <a:pt x="1309" y="1279"/>
                  <a:pt x="1272" y="1321"/>
                  <a:pt x="1272" y="1321"/>
                </a:cubicBezTo>
                <a:close/>
                <a:moveTo>
                  <a:pt x="971" y="1355"/>
                </a:moveTo>
                <a:cubicBezTo>
                  <a:pt x="962" y="1433"/>
                  <a:pt x="906" y="1436"/>
                  <a:pt x="906" y="1436"/>
                </a:cubicBezTo>
                <a:cubicBezTo>
                  <a:pt x="906" y="1436"/>
                  <a:pt x="859" y="1444"/>
                  <a:pt x="814" y="1432"/>
                </a:cubicBezTo>
                <a:cubicBezTo>
                  <a:pt x="758" y="1417"/>
                  <a:pt x="732" y="1397"/>
                  <a:pt x="732" y="1397"/>
                </a:cubicBezTo>
                <a:cubicBezTo>
                  <a:pt x="732" y="1397"/>
                  <a:pt x="686" y="1370"/>
                  <a:pt x="715" y="1286"/>
                </a:cubicBezTo>
                <a:cubicBezTo>
                  <a:pt x="735" y="1223"/>
                  <a:pt x="775" y="1268"/>
                  <a:pt x="775" y="1268"/>
                </a:cubicBezTo>
                <a:cubicBezTo>
                  <a:pt x="775" y="1268"/>
                  <a:pt x="787" y="1285"/>
                  <a:pt x="843" y="1300"/>
                </a:cubicBezTo>
                <a:cubicBezTo>
                  <a:pt x="897" y="1314"/>
                  <a:pt x="922" y="1305"/>
                  <a:pt x="922" y="1305"/>
                </a:cubicBezTo>
                <a:cubicBezTo>
                  <a:pt x="922" y="1305"/>
                  <a:pt x="978" y="1293"/>
                  <a:pt x="971" y="1355"/>
                </a:cubicBezTo>
                <a:close/>
                <a:moveTo>
                  <a:pt x="584" y="1272"/>
                </a:moveTo>
                <a:cubicBezTo>
                  <a:pt x="584" y="1272"/>
                  <a:pt x="545" y="1244"/>
                  <a:pt x="522" y="1204"/>
                </a:cubicBezTo>
                <a:cubicBezTo>
                  <a:pt x="493" y="1154"/>
                  <a:pt x="489" y="1121"/>
                  <a:pt x="489" y="1121"/>
                </a:cubicBezTo>
                <a:cubicBezTo>
                  <a:pt x="489" y="1121"/>
                  <a:pt x="475" y="1070"/>
                  <a:pt x="555" y="1030"/>
                </a:cubicBezTo>
                <a:cubicBezTo>
                  <a:pt x="614" y="1000"/>
                  <a:pt x="610" y="1060"/>
                  <a:pt x="610" y="1060"/>
                </a:cubicBezTo>
                <a:cubicBezTo>
                  <a:pt x="610" y="1060"/>
                  <a:pt x="606" y="1080"/>
                  <a:pt x="636" y="1131"/>
                </a:cubicBezTo>
                <a:cubicBezTo>
                  <a:pt x="663" y="1179"/>
                  <a:pt x="687" y="1191"/>
                  <a:pt x="687" y="1191"/>
                </a:cubicBezTo>
                <a:cubicBezTo>
                  <a:pt x="687" y="1191"/>
                  <a:pt x="736" y="1221"/>
                  <a:pt x="687" y="1260"/>
                </a:cubicBezTo>
                <a:cubicBezTo>
                  <a:pt x="626" y="1309"/>
                  <a:pt x="584" y="1272"/>
                  <a:pt x="584" y="1272"/>
                </a:cubicBezTo>
                <a:close/>
                <a:moveTo>
                  <a:pt x="451" y="917"/>
                </a:moveTo>
                <a:cubicBezTo>
                  <a:pt x="451" y="917"/>
                  <a:pt x="444" y="870"/>
                  <a:pt x="456" y="825"/>
                </a:cubicBezTo>
                <a:cubicBezTo>
                  <a:pt x="470" y="769"/>
                  <a:pt x="491" y="743"/>
                  <a:pt x="491" y="743"/>
                </a:cubicBezTo>
                <a:cubicBezTo>
                  <a:pt x="491" y="743"/>
                  <a:pt x="518" y="697"/>
                  <a:pt x="602" y="726"/>
                </a:cubicBezTo>
                <a:cubicBezTo>
                  <a:pt x="665" y="746"/>
                  <a:pt x="619" y="786"/>
                  <a:pt x="619" y="786"/>
                </a:cubicBezTo>
                <a:cubicBezTo>
                  <a:pt x="619" y="786"/>
                  <a:pt x="603" y="798"/>
                  <a:pt x="588" y="854"/>
                </a:cubicBezTo>
                <a:cubicBezTo>
                  <a:pt x="573" y="908"/>
                  <a:pt x="582" y="933"/>
                  <a:pt x="582" y="933"/>
                </a:cubicBezTo>
                <a:cubicBezTo>
                  <a:pt x="582" y="933"/>
                  <a:pt x="595" y="989"/>
                  <a:pt x="533" y="982"/>
                </a:cubicBezTo>
                <a:cubicBezTo>
                  <a:pt x="455" y="973"/>
                  <a:pt x="451" y="917"/>
                  <a:pt x="451" y="917"/>
                </a:cubicBezTo>
                <a:close/>
                <a:moveTo>
                  <a:pt x="633" y="585"/>
                </a:moveTo>
                <a:cubicBezTo>
                  <a:pt x="633" y="585"/>
                  <a:pt x="661" y="546"/>
                  <a:pt x="702" y="522"/>
                </a:cubicBezTo>
                <a:cubicBezTo>
                  <a:pt x="751" y="493"/>
                  <a:pt x="784" y="489"/>
                  <a:pt x="784" y="489"/>
                </a:cubicBezTo>
                <a:cubicBezTo>
                  <a:pt x="784" y="489"/>
                  <a:pt x="836" y="476"/>
                  <a:pt x="875" y="556"/>
                </a:cubicBezTo>
                <a:cubicBezTo>
                  <a:pt x="906" y="614"/>
                  <a:pt x="845" y="610"/>
                  <a:pt x="845" y="610"/>
                </a:cubicBezTo>
                <a:cubicBezTo>
                  <a:pt x="845" y="610"/>
                  <a:pt x="825" y="607"/>
                  <a:pt x="774" y="636"/>
                </a:cubicBezTo>
                <a:cubicBezTo>
                  <a:pt x="726" y="664"/>
                  <a:pt x="715" y="688"/>
                  <a:pt x="715" y="688"/>
                </a:cubicBezTo>
                <a:cubicBezTo>
                  <a:pt x="715" y="688"/>
                  <a:pt x="684" y="737"/>
                  <a:pt x="645" y="688"/>
                </a:cubicBezTo>
                <a:cubicBezTo>
                  <a:pt x="596" y="626"/>
                  <a:pt x="633" y="585"/>
                  <a:pt x="633" y="585"/>
                </a:cubicBezTo>
                <a:close/>
                <a:moveTo>
                  <a:pt x="1190" y="824"/>
                </a:moveTo>
                <a:cubicBezTo>
                  <a:pt x="1266" y="954"/>
                  <a:pt x="1223" y="1120"/>
                  <a:pt x="1094" y="1195"/>
                </a:cubicBezTo>
                <a:cubicBezTo>
                  <a:pt x="964" y="1271"/>
                  <a:pt x="798" y="1226"/>
                  <a:pt x="723" y="1096"/>
                </a:cubicBezTo>
                <a:cubicBezTo>
                  <a:pt x="647" y="966"/>
                  <a:pt x="690" y="800"/>
                  <a:pt x="820" y="725"/>
                </a:cubicBezTo>
                <a:cubicBezTo>
                  <a:pt x="949" y="649"/>
                  <a:pt x="1115" y="694"/>
                  <a:pt x="1190" y="824"/>
                </a:cubicBezTo>
                <a:close/>
                <a:moveTo>
                  <a:pt x="917" y="539"/>
                </a:moveTo>
                <a:cubicBezTo>
                  <a:pt x="926" y="460"/>
                  <a:pt x="982" y="457"/>
                  <a:pt x="982" y="457"/>
                </a:cubicBezTo>
                <a:cubicBezTo>
                  <a:pt x="982" y="457"/>
                  <a:pt x="1029" y="449"/>
                  <a:pt x="1074" y="461"/>
                </a:cubicBezTo>
                <a:cubicBezTo>
                  <a:pt x="1130" y="476"/>
                  <a:pt x="1156" y="497"/>
                  <a:pt x="1156" y="497"/>
                </a:cubicBezTo>
                <a:cubicBezTo>
                  <a:pt x="1156" y="497"/>
                  <a:pt x="1202" y="523"/>
                  <a:pt x="1173" y="608"/>
                </a:cubicBezTo>
                <a:cubicBezTo>
                  <a:pt x="1153" y="671"/>
                  <a:pt x="1113" y="625"/>
                  <a:pt x="1113" y="625"/>
                </a:cubicBezTo>
                <a:cubicBezTo>
                  <a:pt x="1113" y="625"/>
                  <a:pt x="1102" y="609"/>
                  <a:pt x="1045" y="593"/>
                </a:cubicBezTo>
                <a:cubicBezTo>
                  <a:pt x="991" y="579"/>
                  <a:pt x="966" y="588"/>
                  <a:pt x="966" y="588"/>
                </a:cubicBezTo>
                <a:cubicBezTo>
                  <a:pt x="966" y="588"/>
                  <a:pt x="910" y="601"/>
                  <a:pt x="917" y="539"/>
                </a:cubicBezTo>
                <a:close/>
                <a:moveTo>
                  <a:pt x="619" y="380"/>
                </a:moveTo>
                <a:cubicBezTo>
                  <a:pt x="303" y="564"/>
                  <a:pt x="196" y="970"/>
                  <a:pt x="380" y="1286"/>
                </a:cubicBezTo>
                <a:cubicBezTo>
                  <a:pt x="564" y="1603"/>
                  <a:pt x="970" y="1710"/>
                  <a:pt x="1286" y="1526"/>
                </a:cubicBezTo>
                <a:cubicBezTo>
                  <a:pt x="1602" y="1342"/>
                  <a:pt x="1709" y="936"/>
                  <a:pt x="1525" y="620"/>
                </a:cubicBezTo>
                <a:cubicBezTo>
                  <a:pt x="1341" y="303"/>
                  <a:pt x="935" y="196"/>
                  <a:pt x="619" y="380"/>
                </a:cubicBezTo>
                <a:close/>
              </a:path>
            </a:pathLst>
          </a:custGeom>
          <a:solidFill>
            <a:srgbClr val="E5A950"/>
          </a:solidFill>
          <a:ln>
            <a:noFill/>
          </a:ln>
        </p:spPr>
        <p:txBody>
          <a:bodyPr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Freeform 19"/>
          <p:cNvSpPr>
            <a:spLocks noEditPoints="1"/>
          </p:cNvSpPr>
          <p:nvPr/>
        </p:nvSpPr>
        <p:spPr bwMode="auto">
          <a:xfrm>
            <a:off x="7082874" y="2641096"/>
            <a:ext cx="795337" cy="650875"/>
          </a:xfrm>
          <a:custGeom>
            <a:avLst/>
            <a:gdLst>
              <a:gd name="T0" fmla="*/ 478432714 w 1020"/>
              <a:gd name="T1" fmla="*/ 500453990 h 812"/>
              <a:gd name="T2" fmla="*/ 0 w 1020"/>
              <a:gd name="T3" fmla="*/ 500453990 h 812"/>
              <a:gd name="T4" fmla="*/ 248031340 w 1020"/>
              <a:gd name="T5" fmla="*/ 192729530 h 812"/>
              <a:gd name="T6" fmla="*/ 239520456 w 1020"/>
              <a:gd name="T7" fmla="*/ 183735114 h 812"/>
              <a:gd name="T8" fmla="*/ 452291864 w 1020"/>
              <a:gd name="T9" fmla="*/ 215214419 h 812"/>
              <a:gd name="T10" fmla="*/ 26748281 w 1020"/>
              <a:gd name="T11" fmla="*/ 176026416 h 812"/>
              <a:gd name="T12" fmla="*/ 170217721 w 1020"/>
              <a:gd name="T13" fmla="*/ 377749561 h 812"/>
              <a:gd name="T14" fmla="*/ 81461227 w 1020"/>
              <a:gd name="T15" fmla="*/ 318002941 h 812"/>
              <a:gd name="T16" fmla="*/ 81461227 w 1020"/>
              <a:gd name="T17" fmla="*/ 338560806 h 812"/>
              <a:gd name="T18" fmla="*/ 259581658 w 1020"/>
              <a:gd name="T19" fmla="*/ 278814987 h 812"/>
              <a:gd name="T20" fmla="*/ 81461227 w 1020"/>
              <a:gd name="T21" fmla="*/ 278814987 h 812"/>
              <a:gd name="T22" fmla="*/ 259581658 w 1020"/>
              <a:gd name="T23" fmla="*/ 259542039 h 812"/>
              <a:gd name="T24" fmla="*/ 458978931 w 1020"/>
              <a:gd name="T25" fmla="*/ 218426310 h 812"/>
              <a:gd name="T26" fmla="*/ 458978931 w 1020"/>
              <a:gd name="T27" fmla="*/ 218426310 h 812"/>
              <a:gd name="T28" fmla="*/ 459587130 w 1020"/>
              <a:gd name="T29" fmla="*/ 32764184 h 812"/>
              <a:gd name="T30" fmla="*/ 281466675 w 1020"/>
              <a:gd name="T31" fmla="*/ 117564712 h 812"/>
              <a:gd name="T32" fmla="*/ 485119781 w 1020"/>
              <a:gd name="T33" fmla="*/ 129771020 h 812"/>
              <a:gd name="T34" fmla="*/ 310646959 w 1020"/>
              <a:gd name="T35" fmla="*/ 89940182 h 812"/>
              <a:gd name="T36" fmla="*/ 491198649 w 1020"/>
              <a:gd name="T37" fmla="*/ 226777867 h 812"/>
              <a:gd name="T38" fmla="*/ 561716953 w 1020"/>
              <a:gd name="T39" fmla="*/ 135552744 h 812"/>
              <a:gd name="T40" fmla="*/ 580562537 w 1020"/>
              <a:gd name="T41" fmla="*/ 156753468 h 812"/>
              <a:gd name="T42" fmla="*/ 570227837 w 1020"/>
              <a:gd name="T43" fmla="*/ 133625770 h 812"/>
              <a:gd name="T44" fmla="*/ 566580984 w 1020"/>
              <a:gd name="T45" fmla="*/ 255045232 h 812"/>
              <a:gd name="T46" fmla="*/ 565364586 w 1020"/>
              <a:gd name="T47" fmla="*/ 280099904 h 812"/>
              <a:gd name="T48" fmla="*/ 584818369 w 1020"/>
              <a:gd name="T49" fmla="*/ 280099904 h 812"/>
              <a:gd name="T50" fmla="*/ 583602751 w 1020"/>
              <a:gd name="T51" fmla="*/ 255045232 h 812"/>
              <a:gd name="T52" fmla="*/ 579955118 w 1020"/>
              <a:gd name="T53" fmla="*/ 201081088 h 812"/>
              <a:gd name="T54" fmla="*/ 285721727 w 1020"/>
              <a:gd name="T55" fmla="*/ 280741962 h 812"/>
              <a:gd name="T56" fmla="*/ 313078195 w 1020"/>
              <a:gd name="T57" fmla="*/ 392524900 h 812"/>
              <a:gd name="T58" fmla="*/ 323412895 w 1020"/>
              <a:gd name="T59" fmla="*/ 383531285 h 812"/>
              <a:gd name="T60" fmla="*/ 327668726 w 1020"/>
              <a:gd name="T61" fmla="*/ 369398003 h 812"/>
              <a:gd name="T62" fmla="*/ 340434662 w 1020"/>
              <a:gd name="T63" fmla="*/ 378391618 h 812"/>
              <a:gd name="T64" fmla="*/ 349553744 w 1020"/>
              <a:gd name="T65" fmla="*/ 399592342 h 812"/>
              <a:gd name="T66" fmla="*/ 361104062 w 1020"/>
              <a:gd name="T67" fmla="*/ 408585957 h 812"/>
              <a:gd name="T68" fmla="*/ 378734028 w 1020"/>
              <a:gd name="T69" fmla="*/ 406016124 h 812"/>
              <a:gd name="T70" fmla="*/ 375693814 w 1020"/>
              <a:gd name="T71" fmla="*/ 395094733 h 812"/>
              <a:gd name="T72" fmla="*/ 366575511 w 1020"/>
              <a:gd name="T73" fmla="*/ 373894811 h 812"/>
              <a:gd name="T74" fmla="*/ 353808796 w 1020"/>
              <a:gd name="T75" fmla="*/ 364900394 h 812"/>
              <a:gd name="T76" fmla="*/ 385421095 w 1020"/>
              <a:gd name="T77" fmla="*/ 346912363 h 812"/>
              <a:gd name="T78" fmla="*/ 372654380 w 1020"/>
              <a:gd name="T79" fmla="*/ 343058415 h 812"/>
              <a:gd name="T80" fmla="*/ 364143496 w 1020"/>
              <a:gd name="T81" fmla="*/ 331494165 h 812"/>
              <a:gd name="T82" fmla="*/ 350769362 w 1020"/>
              <a:gd name="T83" fmla="*/ 326997357 h 812"/>
              <a:gd name="T84" fmla="*/ 342258478 w 1020"/>
              <a:gd name="T85" fmla="*/ 315433909 h 812"/>
              <a:gd name="T86" fmla="*/ 328884344 w 1020"/>
              <a:gd name="T87" fmla="*/ 311579159 h 812"/>
              <a:gd name="T88" fmla="*/ 320373461 w 1020"/>
              <a:gd name="T89" fmla="*/ 300014910 h 812"/>
              <a:gd name="T90" fmla="*/ 306999326 w 1020"/>
              <a:gd name="T91" fmla="*/ 296160961 h 812"/>
              <a:gd name="T92" fmla="*/ 298488443 w 1020"/>
              <a:gd name="T93" fmla="*/ 284596712 h 812"/>
              <a:gd name="T94" fmla="*/ 57752393 w 1020"/>
              <a:gd name="T95" fmla="*/ 210074703 h 812"/>
              <a:gd name="T96" fmla="*/ 57752393 w 1020"/>
              <a:gd name="T97" fmla="*/ 436853422 h 81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20"/>
              <a:gd name="T148" fmla="*/ 0 h 812"/>
              <a:gd name="T149" fmla="*/ 1020 w 1020"/>
              <a:gd name="T150" fmla="*/ 812 h 81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20" h="812">
                <a:moveTo>
                  <a:pt x="0" y="751"/>
                </a:moveTo>
                <a:lnTo>
                  <a:pt x="787" y="751"/>
                </a:lnTo>
                <a:lnTo>
                  <a:pt x="787" y="779"/>
                </a:lnTo>
                <a:cubicBezTo>
                  <a:pt x="787" y="797"/>
                  <a:pt x="772" y="812"/>
                  <a:pt x="754" y="812"/>
                </a:cubicBezTo>
                <a:lnTo>
                  <a:pt x="33" y="812"/>
                </a:lnTo>
                <a:cubicBezTo>
                  <a:pt x="15" y="812"/>
                  <a:pt x="0" y="797"/>
                  <a:pt x="0" y="779"/>
                </a:cubicBezTo>
                <a:lnTo>
                  <a:pt x="0" y="751"/>
                </a:lnTo>
                <a:close/>
                <a:moveTo>
                  <a:pt x="394" y="286"/>
                </a:moveTo>
                <a:cubicBezTo>
                  <a:pt x="402" y="286"/>
                  <a:pt x="408" y="292"/>
                  <a:pt x="408" y="300"/>
                </a:cubicBezTo>
                <a:cubicBezTo>
                  <a:pt x="408" y="308"/>
                  <a:pt x="402" y="315"/>
                  <a:pt x="394" y="315"/>
                </a:cubicBezTo>
                <a:cubicBezTo>
                  <a:pt x="386" y="315"/>
                  <a:pt x="379" y="308"/>
                  <a:pt x="379" y="300"/>
                </a:cubicBezTo>
                <a:cubicBezTo>
                  <a:pt x="379" y="292"/>
                  <a:pt x="386" y="286"/>
                  <a:pt x="394" y="286"/>
                </a:cubicBezTo>
                <a:close/>
                <a:moveTo>
                  <a:pt x="44" y="274"/>
                </a:moveTo>
                <a:lnTo>
                  <a:pt x="485" y="274"/>
                </a:lnTo>
                <a:cubicBezTo>
                  <a:pt x="576" y="280"/>
                  <a:pt x="662" y="297"/>
                  <a:pt x="744" y="335"/>
                </a:cubicBezTo>
                <a:lnTo>
                  <a:pt x="744" y="733"/>
                </a:lnTo>
                <a:lnTo>
                  <a:pt x="44" y="733"/>
                </a:lnTo>
                <a:lnTo>
                  <a:pt x="44" y="274"/>
                </a:lnTo>
                <a:close/>
                <a:moveTo>
                  <a:pt x="134" y="557"/>
                </a:moveTo>
                <a:lnTo>
                  <a:pt x="280" y="557"/>
                </a:lnTo>
                <a:lnTo>
                  <a:pt x="280" y="588"/>
                </a:lnTo>
                <a:lnTo>
                  <a:pt x="134" y="588"/>
                </a:lnTo>
                <a:lnTo>
                  <a:pt x="134" y="557"/>
                </a:lnTo>
                <a:close/>
                <a:moveTo>
                  <a:pt x="134" y="495"/>
                </a:moveTo>
                <a:lnTo>
                  <a:pt x="427" y="495"/>
                </a:lnTo>
                <a:lnTo>
                  <a:pt x="427" y="527"/>
                </a:lnTo>
                <a:lnTo>
                  <a:pt x="134" y="527"/>
                </a:lnTo>
                <a:lnTo>
                  <a:pt x="134" y="495"/>
                </a:lnTo>
                <a:close/>
                <a:moveTo>
                  <a:pt x="134" y="434"/>
                </a:moveTo>
                <a:lnTo>
                  <a:pt x="427" y="434"/>
                </a:lnTo>
                <a:lnTo>
                  <a:pt x="427" y="465"/>
                </a:lnTo>
                <a:lnTo>
                  <a:pt x="134" y="465"/>
                </a:lnTo>
                <a:lnTo>
                  <a:pt x="134" y="434"/>
                </a:lnTo>
                <a:close/>
                <a:moveTo>
                  <a:pt x="134" y="373"/>
                </a:moveTo>
                <a:lnTo>
                  <a:pt x="427" y="373"/>
                </a:lnTo>
                <a:lnTo>
                  <a:pt x="427" y="404"/>
                </a:lnTo>
                <a:lnTo>
                  <a:pt x="134" y="404"/>
                </a:lnTo>
                <a:lnTo>
                  <a:pt x="134" y="373"/>
                </a:lnTo>
                <a:close/>
                <a:moveTo>
                  <a:pt x="755" y="340"/>
                </a:moveTo>
                <a:cubicBezTo>
                  <a:pt x="766" y="345"/>
                  <a:pt x="793" y="358"/>
                  <a:pt x="800" y="362"/>
                </a:cubicBezTo>
                <a:cubicBezTo>
                  <a:pt x="818" y="375"/>
                  <a:pt x="771" y="381"/>
                  <a:pt x="755" y="383"/>
                </a:cubicBezTo>
                <a:lnTo>
                  <a:pt x="755" y="340"/>
                </a:lnTo>
                <a:close/>
                <a:moveTo>
                  <a:pt x="924" y="211"/>
                </a:moveTo>
                <a:cubicBezTo>
                  <a:pt x="881" y="164"/>
                  <a:pt x="838" y="116"/>
                  <a:pt x="796" y="68"/>
                </a:cubicBezTo>
                <a:cubicBezTo>
                  <a:pt x="781" y="53"/>
                  <a:pt x="775" y="53"/>
                  <a:pt x="756" y="51"/>
                </a:cubicBezTo>
                <a:lnTo>
                  <a:pt x="311" y="2"/>
                </a:lnTo>
                <a:cubicBezTo>
                  <a:pt x="302" y="0"/>
                  <a:pt x="299" y="6"/>
                  <a:pt x="305" y="12"/>
                </a:cubicBezTo>
                <a:lnTo>
                  <a:pt x="463" y="183"/>
                </a:lnTo>
                <a:cubicBezTo>
                  <a:pt x="489" y="133"/>
                  <a:pt x="506" y="106"/>
                  <a:pt x="587" y="116"/>
                </a:cubicBezTo>
                <a:cubicBezTo>
                  <a:pt x="641" y="122"/>
                  <a:pt x="682" y="134"/>
                  <a:pt x="733" y="154"/>
                </a:cubicBezTo>
                <a:cubicBezTo>
                  <a:pt x="766" y="166"/>
                  <a:pt x="783" y="177"/>
                  <a:pt x="798" y="202"/>
                </a:cubicBezTo>
                <a:cubicBezTo>
                  <a:pt x="785" y="185"/>
                  <a:pt x="764" y="174"/>
                  <a:pt x="741" y="165"/>
                </a:cubicBezTo>
                <a:cubicBezTo>
                  <a:pt x="693" y="146"/>
                  <a:pt x="642" y="134"/>
                  <a:pt x="591" y="128"/>
                </a:cubicBezTo>
                <a:cubicBezTo>
                  <a:pt x="561" y="124"/>
                  <a:pt x="531" y="124"/>
                  <a:pt x="511" y="140"/>
                </a:cubicBezTo>
                <a:cubicBezTo>
                  <a:pt x="492" y="154"/>
                  <a:pt x="465" y="217"/>
                  <a:pt x="454" y="240"/>
                </a:cubicBezTo>
                <a:cubicBezTo>
                  <a:pt x="447" y="255"/>
                  <a:pt x="455" y="261"/>
                  <a:pt x="468" y="261"/>
                </a:cubicBezTo>
                <a:cubicBezTo>
                  <a:pt x="587" y="266"/>
                  <a:pt x="703" y="297"/>
                  <a:pt x="808" y="353"/>
                </a:cubicBezTo>
                <a:lnTo>
                  <a:pt x="810" y="292"/>
                </a:lnTo>
                <a:cubicBezTo>
                  <a:pt x="848" y="297"/>
                  <a:pt x="886" y="303"/>
                  <a:pt x="924" y="308"/>
                </a:cubicBezTo>
                <a:lnTo>
                  <a:pt x="924" y="211"/>
                </a:lnTo>
                <a:close/>
                <a:moveTo>
                  <a:pt x="1010" y="320"/>
                </a:moveTo>
                <a:cubicBezTo>
                  <a:pt x="1016" y="321"/>
                  <a:pt x="1020" y="314"/>
                  <a:pt x="1014" y="309"/>
                </a:cubicBezTo>
                <a:cubicBezTo>
                  <a:pt x="994" y="288"/>
                  <a:pt x="974" y="266"/>
                  <a:pt x="955" y="244"/>
                </a:cubicBezTo>
                <a:lnTo>
                  <a:pt x="955" y="216"/>
                </a:lnTo>
                <a:cubicBezTo>
                  <a:pt x="955" y="211"/>
                  <a:pt x="950" y="208"/>
                  <a:pt x="946" y="208"/>
                </a:cubicBezTo>
                <a:lnTo>
                  <a:pt x="938" y="208"/>
                </a:lnTo>
                <a:lnTo>
                  <a:pt x="937" y="379"/>
                </a:lnTo>
                <a:cubicBezTo>
                  <a:pt x="934" y="380"/>
                  <a:pt x="933" y="382"/>
                  <a:pt x="933" y="385"/>
                </a:cubicBezTo>
                <a:lnTo>
                  <a:pt x="932" y="397"/>
                </a:lnTo>
                <a:cubicBezTo>
                  <a:pt x="931" y="404"/>
                  <a:pt x="934" y="405"/>
                  <a:pt x="934" y="410"/>
                </a:cubicBezTo>
                <a:lnTo>
                  <a:pt x="933" y="424"/>
                </a:lnTo>
                <a:cubicBezTo>
                  <a:pt x="933" y="428"/>
                  <a:pt x="930" y="430"/>
                  <a:pt x="930" y="436"/>
                </a:cubicBezTo>
                <a:lnTo>
                  <a:pt x="918" y="537"/>
                </a:lnTo>
                <a:cubicBezTo>
                  <a:pt x="924" y="549"/>
                  <a:pt x="967" y="549"/>
                  <a:pt x="974" y="537"/>
                </a:cubicBezTo>
                <a:lnTo>
                  <a:pt x="962" y="436"/>
                </a:lnTo>
                <a:cubicBezTo>
                  <a:pt x="962" y="430"/>
                  <a:pt x="959" y="429"/>
                  <a:pt x="958" y="424"/>
                </a:cubicBezTo>
                <a:lnTo>
                  <a:pt x="958" y="410"/>
                </a:lnTo>
                <a:cubicBezTo>
                  <a:pt x="957" y="404"/>
                  <a:pt x="961" y="405"/>
                  <a:pt x="960" y="397"/>
                </a:cubicBezTo>
                <a:lnTo>
                  <a:pt x="960" y="385"/>
                </a:lnTo>
                <a:cubicBezTo>
                  <a:pt x="959" y="382"/>
                  <a:pt x="958" y="380"/>
                  <a:pt x="954" y="379"/>
                </a:cubicBezTo>
                <a:lnTo>
                  <a:pt x="954" y="313"/>
                </a:lnTo>
                <a:cubicBezTo>
                  <a:pt x="973" y="315"/>
                  <a:pt x="991" y="318"/>
                  <a:pt x="1010" y="320"/>
                </a:cubicBezTo>
                <a:close/>
                <a:moveTo>
                  <a:pt x="481" y="435"/>
                </a:moveTo>
                <a:lnTo>
                  <a:pt x="470" y="437"/>
                </a:lnTo>
                <a:lnTo>
                  <a:pt x="506" y="622"/>
                </a:lnTo>
                <a:lnTo>
                  <a:pt x="517" y="620"/>
                </a:lnTo>
                <a:lnTo>
                  <a:pt x="515" y="611"/>
                </a:lnTo>
                <a:lnTo>
                  <a:pt x="524" y="609"/>
                </a:lnTo>
                <a:lnTo>
                  <a:pt x="522" y="599"/>
                </a:lnTo>
                <a:lnTo>
                  <a:pt x="532" y="597"/>
                </a:lnTo>
                <a:lnTo>
                  <a:pt x="531" y="587"/>
                </a:lnTo>
                <a:lnTo>
                  <a:pt x="540" y="585"/>
                </a:lnTo>
                <a:lnTo>
                  <a:pt x="539" y="575"/>
                </a:lnTo>
                <a:lnTo>
                  <a:pt x="548" y="573"/>
                </a:lnTo>
                <a:lnTo>
                  <a:pt x="551" y="590"/>
                </a:lnTo>
                <a:lnTo>
                  <a:pt x="560" y="589"/>
                </a:lnTo>
                <a:lnTo>
                  <a:pt x="563" y="606"/>
                </a:lnTo>
                <a:lnTo>
                  <a:pt x="572" y="604"/>
                </a:lnTo>
                <a:lnTo>
                  <a:pt x="575" y="622"/>
                </a:lnTo>
                <a:lnTo>
                  <a:pt x="584" y="620"/>
                </a:lnTo>
                <a:lnTo>
                  <a:pt x="587" y="637"/>
                </a:lnTo>
                <a:lnTo>
                  <a:pt x="594" y="636"/>
                </a:lnTo>
                <a:lnTo>
                  <a:pt x="596" y="646"/>
                </a:lnTo>
                <a:lnTo>
                  <a:pt x="625" y="640"/>
                </a:lnTo>
                <a:lnTo>
                  <a:pt x="623" y="632"/>
                </a:lnTo>
                <a:lnTo>
                  <a:pt x="630" y="631"/>
                </a:lnTo>
                <a:lnTo>
                  <a:pt x="626" y="613"/>
                </a:lnTo>
                <a:lnTo>
                  <a:pt x="618" y="615"/>
                </a:lnTo>
                <a:lnTo>
                  <a:pt x="614" y="598"/>
                </a:lnTo>
                <a:lnTo>
                  <a:pt x="606" y="599"/>
                </a:lnTo>
                <a:lnTo>
                  <a:pt x="603" y="582"/>
                </a:lnTo>
                <a:lnTo>
                  <a:pt x="594" y="583"/>
                </a:lnTo>
                <a:lnTo>
                  <a:pt x="591" y="566"/>
                </a:lnTo>
                <a:lnTo>
                  <a:pt x="582" y="568"/>
                </a:lnTo>
                <a:lnTo>
                  <a:pt x="580" y="559"/>
                </a:lnTo>
                <a:lnTo>
                  <a:pt x="636" y="548"/>
                </a:lnTo>
                <a:lnTo>
                  <a:pt x="634" y="540"/>
                </a:lnTo>
                <a:lnTo>
                  <a:pt x="625" y="541"/>
                </a:lnTo>
                <a:lnTo>
                  <a:pt x="623" y="532"/>
                </a:lnTo>
                <a:lnTo>
                  <a:pt x="613" y="534"/>
                </a:lnTo>
                <a:lnTo>
                  <a:pt x="611" y="524"/>
                </a:lnTo>
                <a:lnTo>
                  <a:pt x="601" y="526"/>
                </a:lnTo>
                <a:lnTo>
                  <a:pt x="599" y="516"/>
                </a:lnTo>
                <a:lnTo>
                  <a:pt x="589" y="517"/>
                </a:lnTo>
                <a:lnTo>
                  <a:pt x="587" y="508"/>
                </a:lnTo>
                <a:lnTo>
                  <a:pt x="577" y="509"/>
                </a:lnTo>
                <a:lnTo>
                  <a:pt x="575" y="499"/>
                </a:lnTo>
                <a:lnTo>
                  <a:pt x="565" y="501"/>
                </a:lnTo>
                <a:lnTo>
                  <a:pt x="563" y="491"/>
                </a:lnTo>
                <a:lnTo>
                  <a:pt x="553" y="493"/>
                </a:lnTo>
                <a:lnTo>
                  <a:pt x="551" y="483"/>
                </a:lnTo>
                <a:lnTo>
                  <a:pt x="541" y="485"/>
                </a:lnTo>
                <a:lnTo>
                  <a:pt x="539" y="475"/>
                </a:lnTo>
                <a:lnTo>
                  <a:pt x="529" y="477"/>
                </a:lnTo>
                <a:lnTo>
                  <a:pt x="527" y="467"/>
                </a:lnTo>
                <a:lnTo>
                  <a:pt x="517" y="469"/>
                </a:lnTo>
                <a:lnTo>
                  <a:pt x="515" y="459"/>
                </a:lnTo>
                <a:lnTo>
                  <a:pt x="505" y="461"/>
                </a:lnTo>
                <a:lnTo>
                  <a:pt x="503" y="451"/>
                </a:lnTo>
                <a:lnTo>
                  <a:pt x="493" y="453"/>
                </a:lnTo>
                <a:lnTo>
                  <a:pt x="491" y="443"/>
                </a:lnTo>
                <a:lnTo>
                  <a:pt x="483" y="445"/>
                </a:lnTo>
                <a:lnTo>
                  <a:pt x="481" y="435"/>
                </a:lnTo>
                <a:close/>
                <a:moveTo>
                  <a:pt x="95" y="327"/>
                </a:moveTo>
                <a:lnTo>
                  <a:pt x="693" y="327"/>
                </a:lnTo>
                <a:lnTo>
                  <a:pt x="693" y="680"/>
                </a:lnTo>
                <a:lnTo>
                  <a:pt x="95" y="680"/>
                </a:lnTo>
                <a:lnTo>
                  <a:pt x="95" y="327"/>
                </a:lnTo>
                <a:close/>
              </a:path>
            </a:pathLst>
          </a:custGeom>
          <a:solidFill>
            <a:srgbClr val="E5A950"/>
          </a:solidFill>
          <a:ln>
            <a:noFill/>
          </a:ln>
        </p:spPr>
        <p:txBody>
          <a:bodyPr lIns="91428" tIns="45714" rIns="91428" bIns="45714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4256491" y="2703514"/>
            <a:ext cx="960438" cy="603250"/>
          </a:xfrm>
          <a:custGeom>
            <a:avLst/>
            <a:gdLst>
              <a:gd name="T0" fmla="*/ 65968655 w 1051"/>
              <a:gd name="T1" fmla="*/ 234733685 h 660"/>
              <a:gd name="T2" fmla="*/ 92690020 w 1051"/>
              <a:gd name="T3" fmla="*/ 207166999 h 660"/>
              <a:gd name="T4" fmla="*/ 67638226 w 1051"/>
              <a:gd name="T5" fmla="*/ 168740902 h 660"/>
              <a:gd name="T6" fmla="*/ 64298170 w 1051"/>
              <a:gd name="T7" fmla="*/ 145351263 h 660"/>
              <a:gd name="T8" fmla="*/ 67638226 w 1051"/>
              <a:gd name="T9" fmla="*/ 142845034 h 660"/>
              <a:gd name="T10" fmla="*/ 176194200 w 1051"/>
              <a:gd name="T11" fmla="*/ 76852222 h 660"/>
              <a:gd name="T12" fmla="*/ 196235452 w 1051"/>
              <a:gd name="T13" fmla="*/ 143680444 h 660"/>
              <a:gd name="T14" fmla="*/ 198741180 w 1051"/>
              <a:gd name="T15" fmla="*/ 147856577 h 660"/>
              <a:gd name="T16" fmla="*/ 187050525 w 1051"/>
              <a:gd name="T17" fmla="*/ 178764902 h 660"/>
              <a:gd name="T18" fmla="*/ 182875226 w 1051"/>
              <a:gd name="T19" fmla="*/ 231392047 h 660"/>
              <a:gd name="T20" fmla="*/ 227132116 w 1051"/>
              <a:gd name="T21" fmla="*/ 233898276 h 660"/>
              <a:gd name="T22" fmla="*/ 248843910 w 1051"/>
              <a:gd name="T23" fmla="*/ 208002408 h 660"/>
              <a:gd name="T24" fmla="*/ 308966753 w 1051"/>
              <a:gd name="T25" fmla="*/ 176258674 h 660"/>
              <a:gd name="T26" fmla="*/ 265544192 w 1051"/>
              <a:gd name="T27" fmla="*/ 147856577 h 660"/>
              <a:gd name="T28" fmla="*/ 385790791 w 1051"/>
              <a:gd name="T29" fmla="*/ 39261521 h 660"/>
              <a:gd name="T30" fmla="*/ 384955548 w 1051"/>
              <a:gd name="T31" fmla="*/ 148691987 h 660"/>
              <a:gd name="T32" fmla="*/ 369089595 w 1051"/>
              <a:gd name="T33" fmla="*/ 197978408 h 660"/>
              <a:gd name="T34" fmla="*/ 427542866 w 1051"/>
              <a:gd name="T35" fmla="*/ 213849361 h 660"/>
              <a:gd name="T36" fmla="*/ 474305484 w 1051"/>
              <a:gd name="T37" fmla="*/ 157881492 h 660"/>
              <a:gd name="T38" fmla="*/ 499357391 w 1051"/>
              <a:gd name="T39" fmla="*/ 132821034 h 660"/>
              <a:gd name="T40" fmla="*/ 475975969 w 1051"/>
              <a:gd name="T41" fmla="*/ 98571042 h 660"/>
              <a:gd name="T42" fmla="*/ 473471155 w 1051"/>
              <a:gd name="T43" fmla="*/ 77687632 h 660"/>
              <a:gd name="T44" fmla="*/ 476811211 w 1051"/>
              <a:gd name="T45" fmla="*/ 75181403 h 660"/>
              <a:gd name="T46" fmla="*/ 573676616 w 1051"/>
              <a:gd name="T47" fmla="*/ 15871874 h 660"/>
              <a:gd name="T48" fmla="*/ 592047383 w 1051"/>
              <a:gd name="T49" fmla="*/ 76016813 h 660"/>
              <a:gd name="T50" fmla="*/ 594552197 w 1051"/>
              <a:gd name="T51" fmla="*/ 79358451 h 660"/>
              <a:gd name="T52" fmla="*/ 583696785 w 1051"/>
              <a:gd name="T53" fmla="*/ 107760547 h 660"/>
              <a:gd name="T54" fmla="*/ 579521486 w 1051"/>
              <a:gd name="T55" fmla="*/ 154539854 h 660"/>
              <a:gd name="T56" fmla="*/ 619603990 w 1051"/>
              <a:gd name="T57" fmla="*/ 157046082 h 660"/>
              <a:gd name="T58" fmla="*/ 427542866 w 1051"/>
              <a:gd name="T59" fmla="*/ 360871443 h 660"/>
              <a:gd name="T60" fmla="*/ 0 w 1051"/>
              <a:gd name="T61" fmla="*/ 395120492 h 660"/>
              <a:gd name="T62" fmla="*/ 13361143 w 1051"/>
              <a:gd name="T63" fmla="*/ 434381998 h 660"/>
              <a:gd name="T64" fmla="*/ 68473469 w 1051"/>
              <a:gd name="T65" fmla="*/ 534623945 h 660"/>
              <a:gd name="T66" fmla="*/ 410842585 w 1051"/>
              <a:gd name="T67" fmla="*/ 530447811 h 660"/>
              <a:gd name="T68" fmla="*/ 479316139 w 1051"/>
              <a:gd name="T69" fmla="*/ 522093716 h 660"/>
              <a:gd name="T70" fmla="*/ 810828844 w 1051"/>
              <a:gd name="T71" fmla="*/ 308244298 h 660"/>
              <a:gd name="T72" fmla="*/ 642150056 w 1051"/>
              <a:gd name="T73" fmla="*/ 142845034 h 660"/>
              <a:gd name="T74" fmla="*/ 430883837 w 1051"/>
              <a:gd name="T75" fmla="*/ 410156950 h 660"/>
              <a:gd name="T76" fmla="*/ 250513481 w 1051"/>
              <a:gd name="T77" fmla="*/ 305738069 h 660"/>
              <a:gd name="T78" fmla="*/ 13361143 w 1051"/>
              <a:gd name="T79" fmla="*/ 434381998 h 66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51"/>
              <a:gd name="T121" fmla="*/ 0 h 660"/>
              <a:gd name="T122" fmla="*/ 1051 w 1051"/>
              <a:gd name="T123" fmla="*/ 660 h 66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51" h="660">
                <a:moveTo>
                  <a:pt x="44" y="282"/>
                </a:moveTo>
                <a:cubicBezTo>
                  <a:pt x="57" y="282"/>
                  <a:pt x="68" y="282"/>
                  <a:pt x="79" y="281"/>
                </a:cubicBezTo>
                <a:cubicBezTo>
                  <a:pt x="89" y="282"/>
                  <a:pt x="96" y="280"/>
                  <a:pt x="102" y="274"/>
                </a:cubicBezTo>
                <a:cubicBezTo>
                  <a:pt x="106" y="267"/>
                  <a:pt x="109" y="259"/>
                  <a:pt x="111" y="248"/>
                </a:cubicBezTo>
                <a:cubicBezTo>
                  <a:pt x="103" y="239"/>
                  <a:pt x="96" y="228"/>
                  <a:pt x="92" y="215"/>
                </a:cubicBezTo>
                <a:cubicBezTo>
                  <a:pt x="87" y="212"/>
                  <a:pt x="83" y="208"/>
                  <a:pt x="81" y="202"/>
                </a:cubicBezTo>
                <a:cubicBezTo>
                  <a:pt x="78" y="196"/>
                  <a:pt x="77" y="187"/>
                  <a:pt x="77" y="177"/>
                </a:cubicBezTo>
                <a:lnTo>
                  <a:pt x="77" y="174"/>
                </a:lnTo>
                <a:lnTo>
                  <a:pt x="80" y="172"/>
                </a:lnTo>
                <a:cubicBezTo>
                  <a:pt x="80" y="172"/>
                  <a:pt x="81" y="172"/>
                  <a:pt x="81" y="171"/>
                </a:cubicBezTo>
                <a:cubicBezTo>
                  <a:pt x="75" y="129"/>
                  <a:pt x="80" y="110"/>
                  <a:pt x="99" y="95"/>
                </a:cubicBezTo>
                <a:cubicBezTo>
                  <a:pt x="127" y="71"/>
                  <a:pt x="182" y="71"/>
                  <a:pt x="211" y="92"/>
                </a:cubicBezTo>
                <a:cubicBezTo>
                  <a:pt x="230" y="107"/>
                  <a:pt x="238" y="132"/>
                  <a:pt x="232" y="170"/>
                </a:cubicBezTo>
                <a:cubicBezTo>
                  <a:pt x="233" y="171"/>
                  <a:pt x="234" y="172"/>
                  <a:pt x="235" y="172"/>
                </a:cubicBezTo>
                <a:lnTo>
                  <a:pt x="238" y="174"/>
                </a:lnTo>
                <a:lnTo>
                  <a:pt x="238" y="177"/>
                </a:lnTo>
                <a:cubicBezTo>
                  <a:pt x="238" y="187"/>
                  <a:pt x="237" y="195"/>
                  <a:pt x="234" y="202"/>
                </a:cubicBezTo>
                <a:cubicBezTo>
                  <a:pt x="232" y="207"/>
                  <a:pt x="229" y="212"/>
                  <a:pt x="224" y="214"/>
                </a:cubicBezTo>
                <a:cubicBezTo>
                  <a:pt x="220" y="227"/>
                  <a:pt x="214" y="237"/>
                  <a:pt x="206" y="246"/>
                </a:cubicBezTo>
                <a:cubicBezTo>
                  <a:pt x="208" y="260"/>
                  <a:pt x="212" y="270"/>
                  <a:pt x="219" y="277"/>
                </a:cubicBezTo>
                <a:cubicBezTo>
                  <a:pt x="224" y="280"/>
                  <a:pt x="231" y="280"/>
                  <a:pt x="240" y="280"/>
                </a:cubicBezTo>
                <a:cubicBezTo>
                  <a:pt x="250" y="280"/>
                  <a:pt x="260" y="280"/>
                  <a:pt x="272" y="280"/>
                </a:cubicBezTo>
                <a:cubicBezTo>
                  <a:pt x="276" y="284"/>
                  <a:pt x="281" y="291"/>
                  <a:pt x="285" y="300"/>
                </a:cubicBezTo>
                <a:cubicBezTo>
                  <a:pt x="288" y="276"/>
                  <a:pt x="292" y="256"/>
                  <a:pt x="298" y="249"/>
                </a:cubicBezTo>
                <a:cubicBezTo>
                  <a:pt x="302" y="240"/>
                  <a:pt x="356" y="237"/>
                  <a:pt x="364" y="237"/>
                </a:cubicBezTo>
                <a:cubicBezTo>
                  <a:pt x="366" y="228"/>
                  <a:pt x="369" y="220"/>
                  <a:pt x="370" y="211"/>
                </a:cubicBezTo>
                <a:cubicBezTo>
                  <a:pt x="358" y="203"/>
                  <a:pt x="349" y="191"/>
                  <a:pt x="344" y="178"/>
                </a:cubicBezTo>
                <a:cubicBezTo>
                  <a:pt x="338" y="177"/>
                  <a:pt x="323" y="178"/>
                  <a:pt x="318" y="177"/>
                </a:cubicBezTo>
                <a:cubicBezTo>
                  <a:pt x="310" y="132"/>
                  <a:pt x="321" y="65"/>
                  <a:pt x="339" y="50"/>
                </a:cubicBezTo>
                <a:cubicBezTo>
                  <a:pt x="367" y="28"/>
                  <a:pt x="434" y="27"/>
                  <a:pt x="462" y="47"/>
                </a:cubicBezTo>
                <a:cubicBezTo>
                  <a:pt x="482" y="62"/>
                  <a:pt x="495" y="134"/>
                  <a:pt x="488" y="175"/>
                </a:cubicBezTo>
                <a:cubicBezTo>
                  <a:pt x="485" y="177"/>
                  <a:pt x="465" y="176"/>
                  <a:pt x="461" y="178"/>
                </a:cubicBezTo>
                <a:cubicBezTo>
                  <a:pt x="455" y="191"/>
                  <a:pt x="446" y="202"/>
                  <a:pt x="433" y="211"/>
                </a:cubicBezTo>
                <a:cubicBezTo>
                  <a:pt x="436" y="224"/>
                  <a:pt x="438" y="229"/>
                  <a:pt x="442" y="237"/>
                </a:cubicBezTo>
                <a:cubicBezTo>
                  <a:pt x="450" y="237"/>
                  <a:pt x="504" y="240"/>
                  <a:pt x="508" y="249"/>
                </a:cubicBezTo>
                <a:cubicBezTo>
                  <a:pt x="509" y="251"/>
                  <a:pt x="510" y="253"/>
                  <a:pt x="512" y="256"/>
                </a:cubicBezTo>
                <a:cubicBezTo>
                  <a:pt x="518" y="225"/>
                  <a:pt x="526" y="199"/>
                  <a:pt x="537" y="189"/>
                </a:cubicBezTo>
                <a:cubicBezTo>
                  <a:pt x="548" y="189"/>
                  <a:pt x="559" y="189"/>
                  <a:pt x="568" y="189"/>
                </a:cubicBezTo>
                <a:cubicBezTo>
                  <a:pt x="577" y="190"/>
                  <a:pt x="584" y="188"/>
                  <a:pt x="589" y="182"/>
                </a:cubicBezTo>
                <a:cubicBezTo>
                  <a:pt x="593" y="176"/>
                  <a:pt x="596" y="169"/>
                  <a:pt x="598" y="159"/>
                </a:cubicBezTo>
                <a:cubicBezTo>
                  <a:pt x="590" y="151"/>
                  <a:pt x="584" y="141"/>
                  <a:pt x="580" y="129"/>
                </a:cubicBezTo>
                <a:cubicBezTo>
                  <a:pt x="576" y="127"/>
                  <a:pt x="572" y="123"/>
                  <a:pt x="570" y="118"/>
                </a:cubicBezTo>
                <a:cubicBezTo>
                  <a:pt x="568" y="112"/>
                  <a:pt x="567" y="104"/>
                  <a:pt x="567" y="95"/>
                </a:cubicBezTo>
                <a:lnTo>
                  <a:pt x="567" y="93"/>
                </a:lnTo>
                <a:lnTo>
                  <a:pt x="569" y="91"/>
                </a:lnTo>
                <a:cubicBezTo>
                  <a:pt x="570" y="91"/>
                  <a:pt x="570" y="90"/>
                  <a:pt x="571" y="90"/>
                </a:cubicBezTo>
                <a:cubicBezTo>
                  <a:pt x="565" y="52"/>
                  <a:pt x="570" y="35"/>
                  <a:pt x="586" y="21"/>
                </a:cubicBezTo>
                <a:cubicBezTo>
                  <a:pt x="612" y="0"/>
                  <a:pt x="661" y="0"/>
                  <a:pt x="687" y="19"/>
                </a:cubicBezTo>
                <a:cubicBezTo>
                  <a:pt x="705" y="32"/>
                  <a:pt x="711" y="55"/>
                  <a:pt x="706" y="89"/>
                </a:cubicBezTo>
                <a:cubicBezTo>
                  <a:pt x="707" y="90"/>
                  <a:pt x="708" y="90"/>
                  <a:pt x="709" y="91"/>
                </a:cubicBezTo>
                <a:lnTo>
                  <a:pt x="712" y="93"/>
                </a:lnTo>
                <a:lnTo>
                  <a:pt x="712" y="95"/>
                </a:lnTo>
                <a:cubicBezTo>
                  <a:pt x="712" y="104"/>
                  <a:pt x="711" y="112"/>
                  <a:pt x="708" y="117"/>
                </a:cubicBezTo>
                <a:cubicBezTo>
                  <a:pt x="706" y="123"/>
                  <a:pt x="703" y="126"/>
                  <a:pt x="699" y="129"/>
                </a:cubicBezTo>
                <a:cubicBezTo>
                  <a:pt x="695" y="140"/>
                  <a:pt x="690" y="150"/>
                  <a:pt x="683" y="157"/>
                </a:cubicBezTo>
                <a:cubicBezTo>
                  <a:pt x="685" y="169"/>
                  <a:pt x="688" y="179"/>
                  <a:pt x="694" y="185"/>
                </a:cubicBezTo>
                <a:cubicBezTo>
                  <a:pt x="699" y="188"/>
                  <a:pt x="706" y="188"/>
                  <a:pt x="713" y="188"/>
                </a:cubicBezTo>
                <a:cubicBezTo>
                  <a:pt x="722" y="188"/>
                  <a:pt x="732" y="188"/>
                  <a:pt x="742" y="188"/>
                </a:cubicBezTo>
                <a:cubicBezTo>
                  <a:pt x="747" y="192"/>
                  <a:pt x="752" y="202"/>
                  <a:pt x="756" y="215"/>
                </a:cubicBezTo>
                <a:lnTo>
                  <a:pt x="512" y="432"/>
                </a:lnTo>
                <a:lnTo>
                  <a:pt x="301" y="310"/>
                </a:lnTo>
                <a:lnTo>
                  <a:pt x="0" y="473"/>
                </a:lnTo>
                <a:cubicBezTo>
                  <a:pt x="1" y="427"/>
                  <a:pt x="10" y="312"/>
                  <a:pt x="44" y="282"/>
                </a:cubicBezTo>
                <a:close/>
                <a:moveTo>
                  <a:pt x="16" y="520"/>
                </a:moveTo>
                <a:lnTo>
                  <a:pt x="16" y="520"/>
                </a:lnTo>
                <a:lnTo>
                  <a:pt x="82" y="640"/>
                </a:lnTo>
                <a:lnTo>
                  <a:pt x="298" y="523"/>
                </a:lnTo>
                <a:lnTo>
                  <a:pt x="492" y="635"/>
                </a:lnTo>
                <a:lnTo>
                  <a:pt x="536" y="660"/>
                </a:lnTo>
                <a:lnTo>
                  <a:pt x="574" y="625"/>
                </a:lnTo>
                <a:lnTo>
                  <a:pt x="918" y="317"/>
                </a:lnTo>
                <a:lnTo>
                  <a:pt x="971" y="369"/>
                </a:lnTo>
                <a:lnTo>
                  <a:pt x="1051" y="96"/>
                </a:lnTo>
                <a:lnTo>
                  <a:pt x="769" y="171"/>
                </a:lnTo>
                <a:lnTo>
                  <a:pt x="820" y="221"/>
                </a:lnTo>
                <a:lnTo>
                  <a:pt x="516" y="491"/>
                </a:lnTo>
                <a:lnTo>
                  <a:pt x="333" y="386"/>
                </a:lnTo>
                <a:lnTo>
                  <a:pt x="300" y="366"/>
                </a:lnTo>
                <a:lnTo>
                  <a:pt x="266" y="385"/>
                </a:lnTo>
                <a:lnTo>
                  <a:pt x="16" y="520"/>
                </a:lnTo>
                <a:close/>
              </a:path>
            </a:pathLst>
          </a:custGeom>
          <a:solidFill>
            <a:srgbClr val="E5A950"/>
          </a:solidFill>
          <a:ln>
            <a:noFill/>
          </a:ln>
        </p:spPr>
        <p:txBody>
          <a:bodyPr lIns="91428" tIns="45714" rIns="91428" bIns="45714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25312" y="3348945"/>
            <a:ext cx="198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E5A950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47874" y="3368695"/>
            <a:ext cx="198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E5A950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40152" y="2874591"/>
            <a:ext cx="2097474" cy="110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70108" y="2456430"/>
            <a:ext cx="22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E5A950"/>
                </a:solidFill>
                <a:cs typeface="+mn-ea"/>
                <a:sym typeface="+mn-lt"/>
              </a:rPr>
              <a:t>Add title text here</a:t>
            </a:r>
            <a:endParaRPr lang="zh-CN" altLang="en-US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124479" y="2874591"/>
            <a:ext cx="2097474" cy="110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954435" y="2456430"/>
            <a:ext cx="22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E5A950"/>
                </a:solidFill>
                <a:cs typeface="+mn-ea"/>
                <a:sym typeface="+mn-lt"/>
              </a:rPr>
              <a:t>Add title text here</a:t>
            </a:r>
            <a:endParaRPr lang="zh-CN" altLang="en-US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461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8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1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4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1" grpId="0" animBg="1"/>
      <p:bldP spid="12" grpId="0" animBg="1"/>
      <p:bldP spid="13" grpId="0"/>
      <p:bldP spid="14" grpId="0"/>
      <p:bldP spid="15" grpId="0"/>
      <p:bldP spid="17" grpId="0"/>
      <p:bldP spid="19" grpId="0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506663" y="2546350"/>
            <a:ext cx="6991350" cy="2155825"/>
            <a:chOff x="2506663" y="2546350"/>
            <a:chExt cx="6991350" cy="2155825"/>
          </a:xfrm>
        </p:grpSpPr>
        <p:sp>
          <p:nvSpPr>
            <p:cNvPr id="3" name="椭圆 2"/>
            <p:cNvSpPr/>
            <p:nvPr/>
          </p:nvSpPr>
          <p:spPr bwMode="auto">
            <a:xfrm>
              <a:off x="2506663" y="2546350"/>
              <a:ext cx="6991350" cy="2155825"/>
            </a:xfrm>
            <a:prstGeom prst="ellipse">
              <a:avLst/>
            </a:prstGeom>
            <a:noFill/>
            <a:ln w="28575" cap="flat">
              <a:solidFill>
                <a:srgbClr val="E5A950"/>
              </a:solidFill>
              <a:prstDash val="dash"/>
              <a:miter lim="800000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725863" y="2906713"/>
              <a:ext cx="4541837" cy="1400175"/>
            </a:xfrm>
            <a:custGeom>
              <a:avLst/>
              <a:gdLst>
                <a:gd name="T0" fmla="*/ 541 w 3043"/>
                <a:gd name="T1" fmla="*/ 166 h 935"/>
                <a:gd name="T2" fmla="*/ 2502 w 3043"/>
                <a:gd name="T3" fmla="*/ 166 h 935"/>
                <a:gd name="T4" fmla="*/ 2502 w 3043"/>
                <a:gd name="T5" fmla="*/ 769 h 935"/>
                <a:gd name="T6" fmla="*/ 541 w 3043"/>
                <a:gd name="T7" fmla="*/ 769 h 935"/>
                <a:gd name="T8" fmla="*/ 541 w 3043"/>
                <a:gd name="T9" fmla="*/ 166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3" h="935">
                  <a:moveTo>
                    <a:pt x="541" y="166"/>
                  </a:moveTo>
                  <a:cubicBezTo>
                    <a:pt x="1082" y="0"/>
                    <a:pt x="1960" y="0"/>
                    <a:pt x="2502" y="166"/>
                  </a:cubicBezTo>
                  <a:cubicBezTo>
                    <a:pt x="3043" y="333"/>
                    <a:pt x="3043" y="603"/>
                    <a:pt x="2502" y="769"/>
                  </a:cubicBezTo>
                  <a:cubicBezTo>
                    <a:pt x="1960" y="935"/>
                    <a:pt x="1082" y="935"/>
                    <a:pt x="541" y="769"/>
                  </a:cubicBezTo>
                  <a:cubicBezTo>
                    <a:pt x="0" y="603"/>
                    <a:pt x="0" y="333"/>
                    <a:pt x="541" y="16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  <a:alpha val="70000"/>
              </a:schemeClr>
            </a:solidFill>
            <a:ln w="17463" cap="flat">
              <a:noFill/>
              <a:prstDash val="solid"/>
              <a:miter lim="800000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 flipH="1">
              <a:off x="3892550" y="3862388"/>
              <a:ext cx="1346200" cy="414337"/>
            </a:xfrm>
            <a:prstGeom prst="line">
              <a:avLst/>
            </a:prstGeom>
            <a:noFill/>
            <a:ln w="28575" cap="flat">
              <a:solidFill>
                <a:schemeClr val="bg2">
                  <a:lumMod val="50000"/>
                </a:schemeClr>
              </a:solidFill>
              <a:prstDash val="dash"/>
              <a:miter lim="800000"/>
              <a:headEnd type="none" w="med" len="med"/>
              <a:tailEnd type="triangle" w="med" len="med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 flipH="1">
              <a:off x="6815138" y="2974975"/>
              <a:ext cx="1298575" cy="400050"/>
            </a:xfrm>
            <a:prstGeom prst="line">
              <a:avLst/>
            </a:prstGeom>
            <a:noFill/>
            <a:ln w="28575" cap="flat">
              <a:solidFill>
                <a:schemeClr val="bg2">
                  <a:lumMod val="50000"/>
                </a:schemeClr>
              </a:solidFill>
              <a:prstDash val="dash"/>
              <a:miter lim="800000"/>
              <a:headEnd type="triangle" w="med" len="med"/>
              <a:tailEnd type="none" w="med" len="med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 flipH="1" flipV="1">
              <a:off x="3892550" y="2974975"/>
              <a:ext cx="1346200" cy="415925"/>
            </a:xfrm>
            <a:prstGeom prst="line">
              <a:avLst/>
            </a:prstGeom>
            <a:noFill/>
            <a:ln w="28575" cap="flat">
              <a:solidFill>
                <a:schemeClr val="bg2">
                  <a:lumMod val="50000"/>
                </a:schemeClr>
              </a:solidFill>
              <a:prstDash val="dash"/>
              <a:miter lim="800000"/>
              <a:headEnd type="none" w="med" len="med"/>
              <a:tailEnd type="triangle" w="med" len="med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 flipH="1" flipV="1">
              <a:off x="6815138" y="3876675"/>
              <a:ext cx="1298575" cy="400050"/>
            </a:xfrm>
            <a:prstGeom prst="line">
              <a:avLst/>
            </a:prstGeom>
            <a:noFill/>
            <a:ln w="28575" cap="flat">
              <a:solidFill>
                <a:schemeClr val="bg2">
                  <a:lumMod val="50000"/>
                </a:schemeClr>
              </a:solidFill>
              <a:prstDash val="dash"/>
              <a:miter lim="800000"/>
              <a:headEnd type="triangle" w="med" len="med"/>
              <a:tailEnd type="none" w="med" len="med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881955" y="143696"/>
            <a:ext cx="4159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32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5072063" y="3332163"/>
            <a:ext cx="1881187" cy="581025"/>
          </a:xfrm>
          <a:custGeom>
            <a:avLst/>
            <a:gdLst>
              <a:gd name="T0" fmla="*/ 206877416 w 3043"/>
              <a:gd name="T1" fmla="*/ 64065000 h 935"/>
              <a:gd name="T2" fmla="*/ 956759470 w 3043"/>
              <a:gd name="T3" fmla="*/ 64065000 h 935"/>
              <a:gd name="T4" fmla="*/ 956759470 w 3043"/>
              <a:gd name="T5" fmla="*/ 296784463 h 935"/>
              <a:gd name="T6" fmla="*/ 206877416 w 3043"/>
              <a:gd name="T7" fmla="*/ 296784463 h 935"/>
              <a:gd name="T8" fmla="*/ 206877416 w 3043"/>
              <a:gd name="T9" fmla="*/ 64065000 h 9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3"/>
              <a:gd name="T16" fmla="*/ 0 h 935"/>
              <a:gd name="T17" fmla="*/ 3043 w 3043"/>
              <a:gd name="T18" fmla="*/ 935 h 9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3" h="935">
                <a:moveTo>
                  <a:pt x="541" y="166"/>
                </a:moveTo>
                <a:cubicBezTo>
                  <a:pt x="1082" y="0"/>
                  <a:pt x="1960" y="0"/>
                  <a:pt x="2502" y="166"/>
                </a:cubicBezTo>
                <a:cubicBezTo>
                  <a:pt x="3043" y="333"/>
                  <a:pt x="3043" y="603"/>
                  <a:pt x="2502" y="769"/>
                </a:cubicBezTo>
                <a:cubicBezTo>
                  <a:pt x="1960" y="935"/>
                  <a:pt x="1082" y="935"/>
                  <a:pt x="541" y="769"/>
                </a:cubicBezTo>
                <a:cubicBezTo>
                  <a:pt x="0" y="603"/>
                  <a:pt x="0" y="333"/>
                  <a:pt x="541" y="166"/>
                </a:cubicBezTo>
                <a:close/>
              </a:path>
            </a:pathLst>
          </a:custGeom>
          <a:solidFill>
            <a:srgbClr val="E5A950">
              <a:alpha val="50195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2" name="组合 43"/>
          <p:cNvGrpSpPr/>
          <p:nvPr/>
        </p:nvGrpSpPr>
        <p:grpSpPr>
          <a:xfrm>
            <a:off x="5948714" y="1950425"/>
            <a:ext cx="1406386" cy="1672018"/>
            <a:chOff x="6205538" y="2856647"/>
            <a:chExt cx="1156365" cy="1374775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23" name="Freeform 19"/>
            <p:cNvSpPr/>
            <p:nvPr/>
          </p:nvSpPr>
          <p:spPr bwMode="auto">
            <a:xfrm>
              <a:off x="6280149" y="2856647"/>
              <a:ext cx="1081754" cy="743828"/>
            </a:xfrm>
            <a:custGeom>
              <a:avLst/>
              <a:gdLst>
                <a:gd name="T0" fmla="*/ 976 w 976"/>
                <a:gd name="T1" fmla="*/ 0 h 667"/>
                <a:gd name="T2" fmla="*/ 0 w 976"/>
                <a:gd name="T3" fmla="*/ 0 h 667"/>
                <a:gd name="T4" fmla="*/ 0 w 976"/>
                <a:gd name="T5" fmla="*/ 667 h 667"/>
                <a:gd name="T6" fmla="*/ 976 w 976"/>
                <a:gd name="T7" fmla="*/ 667 h 667"/>
                <a:gd name="T8" fmla="*/ 666 w 976"/>
                <a:gd name="T9" fmla="*/ 334 h 667"/>
                <a:gd name="T10" fmla="*/ 976 w 976"/>
                <a:gd name="T11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6" h="667">
                  <a:moveTo>
                    <a:pt x="976" y="0"/>
                  </a:moveTo>
                  <a:lnTo>
                    <a:pt x="0" y="0"/>
                  </a:lnTo>
                  <a:lnTo>
                    <a:pt x="0" y="667"/>
                  </a:lnTo>
                  <a:lnTo>
                    <a:pt x="976" y="667"/>
                  </a:lnTo>
                  <a:lnTo>
                    <a:pt x="666" y="334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rgbClr val="E5A950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6205538" y="2856647"/>
              <a:ext cx="53975" cy="1374775"/>
            </a:xfrm>
            <a:prstGeom prst="rect">
              <a:avLst/>
            </a:prstGeom>
            <a:solidFill>
              <a:srgbClr val="E5A950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089275" y="1828656"/>
            <a:ext cx="919163" cy="1176482"/>
            <a:chOff x="3089275" y="1828656"/>
            <a:chExt cx="919163" cy="1176482"/>
          </a:xfrm>
        </p:grpSpPr>
        <p:sp>
          <p:nvSpPr>
            <p:cNvPr id="14" name="Freeform 7"/>
            <p:cNvSpPr/>
            <p:nvPr/>
          </p:nvSpPr>
          <p:spPr bwMode="auto">
            <a:xfrm>
              <a:off x="3089275" y="2720975"/>
              <a:ext cx="919163" cy="284163"/>
            </a:xfrm>
            <a:custGeom>
              <a:avLst/>
              <a:gdLst>
                <a:gd name="T0" fmla="*/ 232 w 1301"/>
                <a:gd name="T1" fmla="*/ 71 h 400"/>
                <a:gd name="T2" fmla="*/ 1070 w 1301"/>
                <a:gd name="T3" fmla="*/ 71 h 400"/>
                <a:gd name="T4" fmla="*/ 1070 w 1301"/>
                <a:gd name="T5" fmla="*/ 329 h 400"/>
                <a:gd name="T6" fmla="*/ 232 w 1301"/>
                <a:gd name="T7" fmla="*/ 329 h 400"/>
                <a:gd name="T8" fmla="*/ 232 w 1301"/>
                <a:gd name="T9" fmla="*/ 71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1" h="400">
                  <a:moveTo>
                    <a:pt x="232" y="71"/>
                  </a:moveTo>
                  <a:cubicBezTo>
                    <a:pt x="463" y="0"/>
                    <a:pt x="838" y="0"/>
                    <a:pt x="1070" y="71"/>
                  </a:cubicBezTo>
                  <a:cubicBezTo>
                    <a:pt x="1301" y="142"/>
                    <a:pt x="1301" y="258"/>
                    <a:pt x="1070" y="329"/>
                  </a:cubicBezTo>
                  <a:cubicBezTo>
                    <a:pt x="838" y="400"/>
                    <a:pt x="463" y="400"/>
                    <a:pt x="232" y="329"/>
                  </a:cubicBezTo>
                  <a:cubicBezTo>
                    <a:pt x="0" y="258"/>
                    <a:pt x="0" y="142"/>
                    <a:pt x="232" y="71"/>
                  </a:cubicBezTo>
                  <a:close/>
                </a:path>
              </a:pathLst>
            </a:custGeom>
            <a:solidFill>
              <a:srgbClr val="E5A950"/>
            </a:solidFill>
            <a:ln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5" name="组合 46"/>
            <p:cNvGrpSpPr/>
            <p:nvPr/>
          </p:nvGrpSpPr>
          <p:grpSpPr>
            <a:xfrm>
              <a:off x="3281231" y="1828656"/>
              <a:ext cx="616941" cy="1018701"/>
              <a:chOff x="8066088" y="2327276"/>
              <a:chExt cx="719137" cy="1187450"/>
            </a:xfrm>
            <a:solidFill>
              <a:schemeClr val="tx2"/>
            </a:solidFill>
          </p:grpSpPr>
          <p:sp>
            <p:nvSpPr>
              <p:cNvPr id="26" name="Freeform 23"/>
              <p:cNvSpPr/>
              <p:nvPr/>
            </p:nvSpPr>
            <p:spPr bwMode="auto">
              <a:xfrm>
                <a:off x="8066088" y="2327276"/>
                <a:ext cx="719137" cy="1187450"/>
              </a:xfrm>
              <a:custGeom>
                <a:avLst/>
                <a:gdLst>
                  <a:gd name="T0" fmla="*/ 420 w 840"/>
                  <a:gd name="T1" fmla="*/ 0 h 1380"/>
                  <a:gd name="T2" fmla="*/ 840 w 840"/>
                  <a:gd name="T3" fmla="*/ 420 h 1380"/>
                  <a:gd name="T4" fmla="*/ 717 w 840"/>
                  <a:gd name="T5" fmla="*/ 802 h 1380"/>
                  <a:gd name="T6" fmla="*/ 420 w 840"/>
                  <a:gd name="T7" fmla="*/ 1380 h 1380"/>
                  <a:gd name="T8" fmla="*/ 122 w 840"/>
                  <a:gd name="T9" fmla="*/ 800 h 1380"/>
                  <a:gd name="T10" fmla="*/ 0 w 840"/>
                  <a:gd name="T11" fmla="*/ 420 h 1380"/>
                  <a:gd name="T12" fmla="*/ 420 w 840"/>
                  <a:gd name="T13" fmla="*/ 0 h 1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0" h="1380">
                    <a:moveTo>
                      <a:pt x="420" y="0"/>
                    </a:moveTo>
                    <a:cubicBezTo>
                      <a:pt x="652" y="0"/>
                      <a:pt x="840" y="188"/>
                      <a:pt x="840" y="420"/>
                    </a:cubicBezTo>
                    <a:cubicBezTo>
                      <a:pt x="840" y="536"/>
                      <a:pt x="779" y="686"/>
                      <a:pt x="717" y="802"/>
                    </a:cubicBezTo>
                    <a:lnTo>
                      <a:pt x="420" y="1380"/>
                    </a:lnTo>
                    <a:lnTo>
                      <a:pt x="122" y="800"/>
                    </a:lnTo>
                    <a:cubicBezTo>
                      <a:pt x="74" y="708"/>
                      <a:pt x="9" y="531"/>
                      <a:pt x="0" y="420"/>
                    </a:cubicBezTo>
                    <a:cubicBezTo>
                      <a:pt x="0" y="188"/>
                      <a:pt x="188" y="0"/>
                      <a:pt x="42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28575" cap="flat">
                <a:solidFill>
                  <a:srgbClr val="E5A950"/>
                </a:solidFill>
                <a:prstDash val="solid"/>
                <a:miter lim="800000"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txBody>
              <a:bodyPr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1600" b="1">
                  <a:solidFill>
                    <a:srgbClr val="E5A95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8215916" y="2431982"/>
                <a:ext cx="375950" cy="60989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2800" dirty="0">
                    <a:solidFill>
                      <a:srgbClr val="E5A950"/>
                    </a:solidFill>
                    <a:cs typeface="+mn-ea"/>
                    <a:sym typeface="+mn-lt"/>
                  </a:rPr>
                  <a:t>1</a:t>
                </a:r>
                <a:endParaRPr lang="zh-CN" altLang="en-US" sz="2800" dirty="0">
                  <a:solidFill>
                    <a:srgbClr val="E5A95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8" name="矩形 27"/>
          <p:cNvSpPr/>
          <p:nvPr/>
        </p:nvSpPr>
        <p:spPr>
          <a:xfrm>
            <a:off x="6096000" y="2243698"/>
            <a:ext cx="773113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TEXT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016875" y="1828800"/>
            <a:ext cx="920750" cy="1176338"/>
            <a:chOff x="8016875" y="1828800"/>
            <a:chExt cx="920750" cy="1176338"/>
          </a:xfrm>
        </p:grpSpPr>
        <p:sp>
          <p:nvSpPr>
            <p:cNvPr id="17" name="Freeform 10"/>
            <p:cNvSpPr/>
            <p:nvPr/>
          </p:nvSpPr>
          <p:spPr bwMode="auto">
            <a:xfrm>
              <a:off x="8016875" y="2720975"/>
              <a:ext cx="920750" cy="284163"/>
            </a:xfrm>
            <a:custGeom>
              <a:avLst/>
              <a:gdLst>
                <a:gd name="T0" fmla="*/ 232 w 1302"/>
                <a:gd name="T1" fmla="*/ 71 h 400"/>
                <a:gd name="T2" fmla="*/ 1070 w 1302"/>
                <a:gd name="T3" fmla="*/ 71 h 400"/>
                <a:gd name="T4" fmla="*/ 1070 w 1302"/>
                <a:gd name="T5" fmla="*/ 329 h 400"/>
                <a:gd name="T6" fmla="*/ 232 w 1302"/>
                <a:gd name="T7" fmla="*/ 329 h 400"/>
                <a:gd name="T8" fmla="*/ 232 w 1302"/>
                <a:gd name="T9" fmla="*/ 71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2" h="400">
                  <a:moveTo>
                    <a:pt x="232" y="71"/>
                  </a:moveTo>
                  <a:cubicBezTo>
                    <a:pt x="463" y="0"/>
                    <a:pt x="839" y="0"/>
                    <a:pt x="1070" y="71"/>
                  </a:cubicBezTo>
                  <a:cubicBezTo>
                    <a:pt x="1302" y="142"/>
                    <a:pt x="1302" y="258"/>
                    <a:pt x="1070" y="329"/>
                  </a:cubicBezTo>
                  <a:cubicBezTo>
                    <a:pt x="839" y="400"/>
                    <a:pt x="463" y="400"/>
                    <a:pt x="232" y="329"/>
                  </a:cubicBezTo>
                  <a:cubicBezTo>
                    <a:pt x="0" y="258"/>
                    <a:pt x="0" y="142"/>
                    <a:pt x="232" y="71"/>
                  </a:cubicBezTo>
                  <a:close/>
                </a:path>
              </a:pathLst>
            </a:custGeom>
            <a:solidFill>
              <a:srgbClr val="E5A950"/>
            </a:solidFill>
            <a:ln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9" name="组合 50"/>
            <p:cNvGrpSpPr>
              <a:grpSpLocks/>
            </p:cNvGrpSpPr>
            <p:nvPr/>
          </p:nvGrpSpPr>
          <p:grpSpPr bwMode="auto">
            <a:xfrm>
              <a:off x="8183563" y="1828800"/>
              <a:ext cx="615950" cy="1019175"/>
              <a:chOff x="8066088" y="2327276"/>
              <a:chExt cx="719137" cy="1187450"/>
            </a:xfrm>
          </p:grpSpPr>
          <p:sp>
            <p:nvSpPr>
              <p:cNvPr id="30" name="Freeform 23"/>
              <p:cNvSpPr/>
              <p:nvPr/>
            </p:nvSpPr>
            <p:spPr bwMode="auto">
              <a:xfrm>
                <a:off x="8066088" y="2327276"/>
                <a:ext cx="719137" cy="1187450"/>
              </a:xfrm>
              <a:custGeom>
                <a:avLst/>
                <a:gdLst>
                  <a:gd name="T0" fmla="*/ 420 w 840"/>
                  <a:gd name="T1" fmla="*/ 0 h 1380"/>
                  <a:gd name="T2" fmla="*/ 840 w 840"/>
                  <a:gd name="T3" fmla="*/ 420 h 1380"/>
                  <a:gd name="T4" fmla="*/ 717 w 840"/>
                  <a:gd name="T5" fmla="*/ 802 h 1380"/>
                  <a:gd name="T6" fmla="*/ 420 w 840"/>
                  <a:gd name="T7" fmla="*/ 1380 h 1380"/>
                  <a:gd name="T8" fmla="*/ 122 w 840"/>
                  <a:gd name="T9" fmla="*/ 800 h 1380"/>
                  <a:gd name="T10" fmla="*/ 0 w 840"/>
                  <a:gd name="T11" fmla="*/ 420 h 1380"/>
                  <a:gd name="T12" fmla="*/ 420 w 840"/>
                  <a:gd name="T13" fmla="*/ 0 h 1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0" h="1380">
                    <a:moveTo>
                      <a:pt x="420" y="0"/>
                    </a:moveTo>
                    <a:cubicBezTo>
                      <a:pt x="652" y="0"/>
                      <a:pt x="840" y="188"/>
                      <a:pt x="840" y="420"/>
                    </a:cubicBezTo>
                    <a:cubicBezTo>
                      <a:pt x="840" y="536"/>
                      <a:pt x="779" y="686"/>
                      <a:pt x="717" y="802"/>
                    </a:cubicBezTo>
                    <a:lnTo>
                      <a:pt x="420" y="1380"/>
                    </a:lnTo>
                    <a:lnTo>
                      <a:pt x="122" y="800"/>
                    </a:lnTo>
                    <a:cubicBezTo>
                      <a:pt x="74" y="708"/>
                      <a:pt x="9" y="531"/>
                      <a:pt x="0" y="420"/>
                    </a:cubicBezTo>
                    <a:cubicBezTo>
                      <a:pt x="0" y="188"/>
                      <a:pt x="188" y="0"/>
                      <a:pt x="42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28575" cap="flat">
                <a:solidFill>
                  <a:srgbClr val="E5A950"/>
                </a:solidFill>
                <a:prstDash val="solid"/>
                <a:miter lim="800000"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txBody>
              <a:bodyPr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1600" b="1">
                  <a:solidFill>
                    <a:srgbClr val="E5A95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8203243" y="2432704"/>
                <a:ext cx="466389" cy="609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2800" dirty="0">
                    <a:solidFill>
                      <a:srgbClr val="E5A950"/>
                    </a:solidFill>
                    <a:cs typeface="+mn-ea"/>
                    <a:sym typeface="+mn-lt"/>
                  </a:rPr>
                  <a:t>2</a:t>
                </a:r>
                <a:endParaRPr lang="zh-CN" altLang="en-US" sz="2800" dirty="0">
                  <a:solidFill>
                    <a:srgbClr val="E5A95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3089275" y="3324225"/>
            <a:ext cx="919163" cy="1198563"/>
            <a:chOff x="3089275" y="3324225"/>
            <a:chExt cx="919163" cy="1198563"/>
          </a:xfrm>
        </p:grpSpPr>
        <p:sp>
          <p:nvSpPr>
            <p:cNvPr id="15" name="Freeform 8"/>
            <p:cNvSpPr/>
            <p:nvPr/>
          </p:nvSpPr>
          <p:spPr bwMode="auto">
            <a:xfrm>
              <a:off x="3089275" y="4241800"/>
              <a:ext cx="919163" cy="280988"/>
            </a:xfrm>
            <a:custGeom>
              <a:avLst/>
              <a:gdLst>
                <a:gd name="T0" fmla="*/ 232 w 1301"/>
                <a:gd name="T1" fmla="*/ 71 h 399"/>
                <a:gd name="T2" fmla="*/ 1070 w 1301"/>
                <a:gd name="T3" fmla="*/ 71 h 399"/>
                <a:gd name="T4" fmla="*/ 1070 w 1301"/>
                <a:gd name="T5" fmla="*/ 328 h 399"/>
                <a:gd name="T6" fmla="*/ 232 w 1301"/>
                <a:gd name="T7" fmla="*/ 328 h 399"/>
                <a:gd name="T8" fmla="*/ 232 w 1301"/>
                <a:gd name="T9" fmla="*/ 71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1" h="399">
                  <a:moveTo>
                    <a:pt x="232" y="71"/>
                  </a:moveTo>
                  <a:cubicBezTo>
                    <a:pt x="463" y="0"/>
                    <a:pt x="838" y="0"/>
                    <a:pt x="1070" y="71"/>
                  </a:cubicBezTo>
                  <a:cubicBezTo>
                    <a:pt x="1301" y="142"/>
                    <a:pt x="1301" y="257"/>
                    <a:pt x="1070" y="328"/>
                  </a:cubicBezTo>
                  <a:cubicBezTo>
                    <a:pt x="838" y="399"/>
                    <a:pt x="463" y="399"/>
                    <a:pt x="232" y="328"/>
                  </a:cubicBezTo>
                  <a:cubicBezTo>
                    <a:pt x="0" y="257"/>
                    <a:pt x="0" y="142"/>
                    <a:pt x="232" y="71"/>
                  </a:cubicBezTo>
                  <a:close/>
                </a:path>
              </a:pathLst>
            </a:custGeom>
            <a:solidFill>
              <a:srgbClr val="E5A950"/>
            </a:solidFill>
            <a:ln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2" name="组合 53"/>
            <p:cNvGrpSpPr>
              <a:grpSpLocks/>
            </p:cNvGrpSpPr>
            <p:nvPr/>
          </p:nvGrpSpPr>
          <p:grpSpPr bwMode="auto">
            <a:xfrm>
              <a:off x="3281363" y="3324225"/>
              <a:ext cx="617537" cy="1019175"/>
              <a:chOff x="8066088" y="2327276"/>
              <a:chExt cx="719137" cy="1187450"/>
            </a:xfrm>
          </p:grpSpPr>
          <p:sp>
            <p:nvSpPr>
              <p:cNvPr id="33" name="Freeform 23"/>
              <p:cNvSpPr/>
              <p:nvPr/>
            </p:nvSpPr>
            <p:spPr bwMode="auto">
              <a:xfrm>
                <a:off x="8066088" y="2327276"/>
                <a:ext cx="719137" cy="1187450"/>
              </a:xfrm>
              <a:custGeom>
                <a:avLst/>
                <a:gdLst>
                  <a:gd name="T0" fmla="*/ 420 w 840"/>
                  <a:gd name="T1" fmla="*/ 0 h 1380"/>
                  <a:gd name="T2" fmla="*/ 840 w 840"/>
                  <a:gd name="T3" fmla="*/ 420 h 1380"/>
                  <a:gd name="T4" fmla="*/ 717 w 840"/>
                  <a:gd name="T5" fmla="*/ 802 h 1380"/>
                  <a:gd name="T6" fmla="*/ 420 w 840"/>
                  <a:gd name="T7" fmla="*/ 1380 h 1380"/>
                  <a:gd name="T8" fmla="*/ 122 w 840"/>
                  <a:gd name="T9" fmla="*/ 800 h 1380"/>
                  <a:gd name="T10" fmla="*/ 0 w 840"/>
                  <a:gd name="T11" fmla="*/ 420 h 1380"/>
                  <a:gd name="T12" fmla="*/ 420 w 840"/>
                  <a:gd name="T13" fmla="*/ 0 h 1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0" h="1380">
                    <a:moveTo>
                      <a:pt x="420" y="0"/>
                    </a:moveTo>
                    <a:cubicBezTo>
                      <a:pt x="652" y="0"/>
                      <a:pt x="840" y="188"/>
                      <a:pt x="840" y="420"/>
                    </a:cubicBezTo>
                    <a:cubicBezTo>
                      <a:pt x="840" y="536"/>
                      <a:pt x="779" y="686"/>
                      <a:pt x="717" y="802"/>
                    </a:cubicBezTo>
                    <a:lnTo>
                      <a:pt x="420" y="1380"/>
                    </a:lnTo>
                    <a:lnTo>
                      <a:pt x="122" y="800"/>
                    </a:lnTo>
                    <a:cubicBezTo>
                      <a:pt x="74" y="708"/>
                      <a:pt x="9" y="531"/>
                      <a:pt x="0" y="420"/>
                    </a:cubicBezTo>
                    <a:cubicBezTo>
                      <a:pt x="0" y="188"/>
                      <a:pt x="188" y="0"/>
                      <a:pt x="42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28575" cap="flat">
                <a:solidFill>
                  <a:srgbClr val="E5A950"/>
                </a:solidFill>
                <a:prstDash val="solid"/>
                <a:miter lim="800000"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txBody>
              <a:bodyPr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1600" b="1">
                  <a:solidFill>
                    <a:srgbClr val="E5A95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8180706" y="2432704"/>
                <a:ext cx="465190" cy="609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2800" dirty="0">
                    <a:solidFill>
                      <a:srgbClr val="E5A950"/>
                    </a:solidFill>
                    <a:cs typeface="+mn-ea"/>
                    <a:sym typeface="+mn-lt"/>
                  </a:rPr>
                  <a:t>3</a:t>
                </a:r>
                <a:endParaRPr lang="zh-CN" altLang="en-US" sz="2800" dirty="0">
                  <a:solidFill>
                    <a:srgbClr val="E5A95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8016875" y="3324225"/>
            <a:ext cx="920750" cy="1198563"/>
            <a:chOff x="8016875" y="3324225"/>
            <a:chExt cx="920750" cy="1198563"/>
          </a:xfrm>
        </p:grpSpPr>
        <p:sp>
          <p:nvSpPr>
            <p:cNvPr id="16" name="Freeform 9"/>
            <p:cNvSpPr/>
            <p:nvPr/>
          </p:nvSpPr>
          <p:spPr bwMode="auto">
            <a:xfrm>
              <a:off x="8016875" y="4241800"/>
              <a:ext cx="920750" cy="280988"/>
            </a:xfrm>
            <a:custGeom>
              <a:avLst/>
              <a:gdLst>
                <a:gd name="T0" fmla="*/ 232 w 1302"/>
                <a:gd name="T1" fmla="*/ 71 h 399"/>
                <a:gd name="T2" fmla="*/ 1070 w 1302"/>
                <a:gd name="T3" fmla="*/ 71 h 399"/>
                <a:gd name="T4" fmla="*/ 1070 w 1302"/>
                <a:gd name="T5" fmla="*/ 328 h 399"/>
                <a:gd name="T6" fmla="*/ 232 w 1302"/>
                <a:gd name="T7" fmla="*/ 328 h 399"/>
                <a:gd name="T8" fmla="*/ 232 w 1302"/>
                <a:gd name="T9" fmla="*/ 71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2" h="399">
                  <a:moveTo>
                    <a:pt x="232" y="71"/>
                  </a:moveTo>
                  <a:cubicBezTo>
                    <a:pt x="463" y="0"/>
                    <a:pt x="839" y="0"/>
                    <a:pt x="1070" y="71"/>
                  </a:cubicBezTo>
                  <a:cubicBezTo>
                    <a:pt x="1302" y="142"/>
                    <a:pt x="1302" y="257"/>
                    <a:pt x="1070" y="328"/>
                  </a:cubicBezTo>
                  <a:cubicBezTo>
                    <a:pt x="839" y="399"/>
                    <a:pt x="463" y="399"/>
                    <a:pt x="232" y="328"/>
                  </a:cubicBezTo>
                  <a:cubicBezTo>
                    <a:pt x="0" y="257"/>
                    <a:pt x="0" y="142"/>
                    <a:pt x="232" y="71"/>
                  </a:cubicBezTo>
                  <a:close/>
                </a:path>
              </a:pathLst>
            </a:custGeom>
            <a:solidFill>
              <a:srgbClr val="E5A950"/>
            </a:solidFill>
            <a:ln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组合 56"/>
            <p:cNvGrpSpPr>
              <a:grpSpLocks/>
            </p:cNvGrpSpPr>
            <p:nvPr/>
          </p:nvGrpSpPr>
          <p:grpSpPr bwMode="auto">
            <a:xfrm>
              <a:off x="8183563" y="3324225"/>
              <a:ext cx="615950" cy="1019175"/>
              <a:chOff x="8066088" y="2327276"/>
              <a:chExt cx="719137" cy="1187450"/>
            </a:xfrm>
          </p:grpSpPr>
          <p:sp>
            <p:nvSpPr>
              <p:cNvPr id="36" name="Freeform 23"/>
              <p:cNvSpPr/>
              <p:nvPr/>
            </p:nvSpPr>
            <p:spPr bwMode="auto">
              <a:xfrm>
                <a:off x="8066088" y="2327276"/>
                <a:ext cx="719137" cy="1187450"/>
              </a:xfrm>
              <a:custGeom>
                <a:avLst/>
                <a:gdLst>
                  <a:gd name="T0" fmla="*/ 420 w 840"/>
                  <a:gd name="T1" fmla="*/ 0 h 1380"/>
                  <a:gd name="T2" fmla="*/ 840 w 840"/>
                  <a:gd name="T3" fmla="*/ 420 h 1380"/>
                  <a:gd name="T4" fmla="*/ 717 w 840"/>
                  <a:gd name="T5" fmla="*/ 802 h 1380"/>
                  <a:gd name="T6" fmla="*/ 420 w 840"/>
                  <a:gd name="T7" fmla="*/ 1380 h 1380"/>
                  <a:gd name="T8" fmla="*/ 122 w 840"/>
                  <a:gd name="T9" fmla="*/ 800 h 1380"/>
                  <a:gd name="T10" fmla="*/ 0 w 840"/>
                  <a:gd name="T11" fmla="*/ 420 h 1380"/>
                  <a:gd name="T12" fmla="*/ 420 w 840"/>
                  <a:gd name="T13" fmla="*/ 0 h 1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0" h="1380">
                    <a:moveTo>
                      <a:pt x="420" y="0"/>
                    </a:moveTo>
                    <a:cubicBezTo>
                      <a:pt x="652" y="0"/>
                      <a:pt x="840" y="188"/>
                      <a:pt x="840" y="420"/>
                    </a:cubicBezTo>
                    <a:cubicBezTo>
                      <a:pt x="840" y="536"/>
                      <a:pt x="779" y="686"/>
                      <a:pt x="717" y="802"/>
                    </a:cubicBezTo>
                    <a:lnTo>
                      <a:pt x="420" y="1380"/>
                    </a:lnTo>
                    <a:lnTo>
                      <a:pt x="122" y="800"/>
                    </a:lnTo>
                    <a:cubicBezTo>
                      <a:pt x="74" y="708"/>
                      <a:pt x="9" y="531"/>
                      <a:pt x="0" y="420"/>
                    </a:cubicBezTo>
                    <a:cubicBezTo>
                      <a:pt x="0" y="188"/>
                      <a:pt x="188" y="0"/>
                      <a:pt x="42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28575" cap="flat">
                <a:solidFill>
                  <a:srgbClr val="E5A950"/>
                </a:solidFill>
                <a:prstDash val="solid"/>
                <a:miter lim="800000"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txBody>
              <a:bodyPr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1600" b="1">
                  <a:solidFill>
                    <a:srgbClr val="E5A95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8181002" y="2432704"/>
                <a:ext cx="466389" cy="609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2800" dirty="0">
                    <a:solidFill>
                      <a:srgbClr val="E5A950"/>
                    </a:solidFill>
                    <a:cs typeface="+mn-ea"/>
                    <a:sym typeface="+mn-lt"/>
                  </a:rPr>
                  <a:t>4</a:t>
                </a:r>
                <a:endParaRPr lang="zh-CN" altLang="en-US" sz="2800" dirty="0">
                  <a:solidFill>
                    <a:srgbClr val="E5A95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8" name="文本框 37"/>
          <p:cNvSpPr txBox="1"/>
          <p:nvPr/>
        </p:nvSpPr>
        <p:spPr>
          <a:xfrm>
            <a:off x="735433" y="1863059"/>
            <a:ext cx="22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>
                <a:solidFill>
                  <a:srgbClr val="E5A950"/>
                </a:solidFill>
                <a:cs typeface="+mn-ea"/>
                <a:sym typeface="+mn-lt"/>
              </a:rPr>
              <a:t>Add title text here</a:t>
            </a:r>
            <a:endParaRPr lang="zh-CN" altLang="en-US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46509" y="2284126"/>
            <a:ext cx="2718750" cy="84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668448" y="4722812"/>
            <a:ext cx="22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>
                <a:solidFill>
                  <a:srgbClr val="E5A950"/>
                </a:solidFill>
                <a:cs typeface="+mn-ea"/>
                <a:sym typeface="+mn-lt"/>
              </a:rPr>
              <a:t>Add title text here</a:t>
            </a:r>
            <a:endParaRPr lang="zh-CN" altLang="en-US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575765" y="5092144"/>
            <a:ext cx="2718750" cy="84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016875" y="4862513"/>
            <a:ext cx="22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E5A950"/>
                </a:solidFill>
                <a:cs typeface="+mn-ea"/>
                <a:sym typeface="+mn-lt"/>
              </a:rPr>
              <a:t>Add title text here</a:t>
            </a:r>
            <a:endParaRPr lang="zh-CN" altLang="en-US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712401" y="5276950"/>
            <a:ext cx="2718750" cy="84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9048254" y="1944689"/>
            <a:ext cx="22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E5A950"/>
                </a:solidFill>
                <a:cs typeface="+mn-ea"/>
                <a:sym typeface="+mn-lt"/>
              </a:rPr>
              <a:t>Add title text here</a:t>
            </a:r>
            <a:endParaRPr lang="zh-CN" altLang="en-US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977664" y="2299825"/>
            <a:ext cx="2718750" cy="84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096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1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6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9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7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3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8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1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936376" y="1630254"/>
            <a:ext cx="82430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spc="6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THANKS</a:t>
            </a:r>
            <a:endParaRPr lang="zh-CN" altLang="en-US" sz="11500" b="1" spc="6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96471" y="0"/>
            <a:ext cx="0" cy="1129553"/>
          </a:xfrm>
          <a:prstGeom prst="line">
            <a:avLst/>
          </a:prstGeom>
          <a:ln w="19050">
            <a:solidFill>
              <a:srgbClr val="E5A95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896472" y="340051"/>
            <a:ext cx="1792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LOGO</a:t>
            </a:r>
            <a:endParaRPr lang="zh-CN" altLang="en-US" sz="32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pic>
        <p:nvPicPr>
          <p:cNvPr id="11" name="Picture 3" descr="C:\Users\PC\Desktop\wwe2e.png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2942" y="3076156"/>
            <a:ext cx="7576457" cy="430660"/>
          </a:xfrm>
          <a:prstGeom prst="rect">
            <a:avLst/>
          </a:prstGeom>
          <a:noFill/>
        </p:spPr>
      </p:pic>
      <p:sp>
        <p:nvSpPr>
          <p:cNvPr id="2" name="文本框 1"/>
          <p:cNvSpPr txBox="1"/>
          <p:nvPr/>
        </p:nvSpPr>
        <p:spPr>
          <a:xfrm>
            <a:off x="10401300" y="7429500"/>
            <a:ext cx="89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延迟符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403C062-EE91-54C0-E4AF-A5705F957041}"/>
              </a:ext>
            </a:extLst>
          </p:cNvPr>
          <p:cNvSpPr txBox="1"/>
          <p:nvPr/>
        </p:nvSpPr>
        <p:spPr>
          <a:xfrm>
            <a:off x="2725163" y="3721967"/>
            <a:ext cx="6741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Report </a:t>
            </a:r>
            <a:r>
              <a:rPr lang="zh-CN" altLang="en-US" sz="20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：</a:t>
            </a:r>
            <a:r>
              <a:rPr lang="en-US" altLang="zh-CN" sz="20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freeppt7.com   Time</a:t>
            </a:r>
            <a:r>
              <a:rPr lang="zh-CN" altLang="en-US" sz="20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：</a:t>
            </a:r>
            <a:r>
              <a:rPr lang="en-US" altLang="zh-CN" sz="20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20XX.XX</a:t>
            </a:r>
          </a:p>
        </p:txBody>
      </p:sp>
    </p:spTree>
    <p:extLst>
      <p:ext uri="{BB962C8B-B14F-4D97-AF65-F5344CB8AC3E}">
        <p14:creationId xmlns:p14="http://schemas.microsoft.com/office/powerpoint/2010/main" val="5557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25899 -1.11111E-6 " pathEditMode="relative" rAng="0" ptsTypes="AA">
                                      <p:cBhvr>
                                        <p:cTn id="15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2943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" presetClass="emph" presetSubtype="0" accel="19000" decel="54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81955" y="143696"/>
            <a:ext cx="4159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32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1980439"/>
            <a:ext cx="6096000" cy="2030613"/>
            <a:chOff x="0" y="1980439"/>
            <a:chExt cx="6096000" cy="2030613"/>
          </a:xfrm>
        </p:grpSpPr>
        <p:sp>
          <p:nvSpPr>
            <p:cNvPr id="5" name="矩形 4"/>
            <p:cNvSpPr/>
            <p:nvPr/>
          </p:nvSpPr>
          <p:spPr>
            <a:xfrm>
              <a:off x="0" y="1980439"/>
              <a:ext cx="6096000" cy="203061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rot="16200000">
              <a:off x="5880100" y="2220352"/>
              <a:ext cx="276225" cy="155575"/>
            </a:xfrm>
            <a:prstGeom prst="triangl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096000" y="4011052"/>
            <a:ext cx="6096000" cy="2008748"/>
            <a:chOff x="6096000" y="4011052"/>
            <a:chExt cx="6096000" cy="2008748"/>
          </a:xfrm>
        </p:grpSpPr>
        <p:sp>
          <p:nvSpPr>
            <p:cNvPr id="6" name="矩形 5"/>
            <p:cNvSpPr/>
            <p:nvPr/>
          </p:nvSpPr>
          <p:spPr>
            <a:xfrm>
              <a:off x="6096000" y="4011052"/>
              <a:ext cx="6096000" cy="2008748"/>
            </a:xfrm>
            <a:prstGeom prst="rect">
              <a:avLst/>
            </a:prstGeom>
            <a:solidFill>
              <a:srgbClr val="E5A9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等腰三角形 7"/>
            <p:cNvSpPr/>
            <p:nvPr/>
          </p:nvSpPr>
          <p:spPr>
            <a:xfrm rot="5400000" flipH="1">
              <a:off x="6040438" y="4966726"/>
              <a:ext cx="254000" cy="142875"/>
            </a:xfrm>
            <a:prstGeom prst="triangl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172817" y="1382607"/>
            <a:ext cx="2923183" cy="594164"/>
            <a:chOff x="3172817" y="1382607"/>
            <a:chExt cx="2923183" cy="594164"/>
          </a:xfrm>
        </p:grpSpPr>
        <p:sp>
          <p:nvSpPr>
            <p:cNvPr id="9" name="矩形 8"/>
            <p:cNvSpPr/>
            <p:nvPr/>
          </p:nvSpPr>
          <p:spPr>
            <a:xfrm>
              <a:off x="3172817" y="1382607"/>
              <a:ext cx="985278" cy="59416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158095" y="1382607"/>
              <a:ext cx="1076226" cy="59416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231987" y="1382607"/>
              <a:ext cx="864013" cy="59416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437023" y="2347840"/>
            <a:ext cx="22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 here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37023" y="2961857"/>
            <a:ext cx="5066380" cy="588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610810" y="4403718"/>
            <a:ext cx="22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 here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610810" y="5017735"/>
            <a:ext cx="5066380" cy="588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096000" y="1652027"/>
            <a:ext cx="3209365" cy="2359025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886635" y="3985651"/>
            <a:ext cx="3209365" cy="2359025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923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4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81955" y="143696"/>
            <a:ext cx="4159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32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773664" y="2830562"/>
            <a:ext cx="2551626" cy="780775"/>
          </a:xfrm>
          <a:custGeom>
            <a:avLst/>
            <a:gdLst>
              <a:gd name="connsiteX0" fmla="*/ 359546 w 2139044"/>
              <a:gd name="connsiteY0" fmla="*/ 0 h 654529"/>
              <a:gd name="connsiteX1" fmla="*/ 348725 w 2139044"/>
              <a:gd name="connsiteY1" fmla="*/ 37691 h 654529"/>
              <a:gd name="connsiteX2" fmla="*/ 1081131 w 2139044"/>
              <a:gd name="connsiteY2" fmla="*/ 294872 h 654529"/>
              <a:gd name="connsiteX3" fmla="*/ 1813537 w 2139044"/>
              <a:gd name="connsiteY3" fmla="*/ 37691 h 654529"/>
              <a:gd name="connsiteX4" fmla="*/ 1804823 w 2139044"/>
              <a:gd name="connsiteY4" fmla="*/ 7337 h 654529"/>
              <a:gd name="connsiteX5" fmla="*/ 1825788 w 2139044"/>
              <a:gd name="connsiteY5" fmla="*/ 13412 h 654529"/>
              <a:gd name="connsiteX6" fmla="*/ 2139044 w 2139044"/>
              <a:gd name="connsiteY6" fmla="*/ 278971 h 654529"/>
              <a:gd name="connsiteX7" fmla="*/ 1069522 w 2139044"/>
              <a:gd name="connsiteY7" fmla="*/ 654529 h 654529"/>
              <a:gd name="connsiteX8" fmla="*/ 0 w 2139044"/>
              <a:gd name="connsiteY8" fmla="*/ 278971 h 654529"/>
              <a:gd name="connsiteX9" fmla="*/ 313256 w 2139044"/>
              <a:gd name="connsiteY9" fmla="*/ 13412 h 654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9044" h="654529">
                <a:moveTo>
                  <a:pt x="359546" y="0"/>
                </a:moveTo>
                <a:lnTo>
                  <a:pt x="348725" y="37691"/>
                </a:lnTo>
                <a:cubicBezTo>
                  <a:pt x="348725" y="179728"/>
                  <a:pt x="676634" y="294872"/>
                  <a:pt x="1081131" y="294872"/>
                </a:cubicBezTo>
                <a:cubicBezTo>
                  <a:pt x="1485628" y="294872"/>
                  <a:pt x="1813537" y="179728"/>
                  <a:pt x="1813537" y="37691"/>
                </a:cubicBezTo>
                <a:lnTo>
                  <a:pt x="1804823" y="7337"/>
                </a:lnTo>
                <a:lnTo>
                  <a:pt x="1825788" y="13412"/>
                </a:lnTo>
                <a:cubicBezTo>
                  <a:pt x="2019334" y="81374"/>
                  <a:pt x="2139044" y="175264"/>
                  <a:pt x="2139044" y="278971"/>
                </a:cubicBezTo>
                <a:cubicBezTo>
                  <a:pt x="2139044" y="486386"/>
                  <a:pt x="1660203" y="654529"/>
                  <a:pt x="1069522" y="654529"/>
                </a:cubicBezTo>
                <a:cubicBezTo>
                  <a:pt x="478841" y="654529"/>
                  <a:pt x="0" y="486386"/>
                  <a:pt x="0" y="278971"/>
                </a:cubicBezTo>
                <a:cubicBezTo>
                  <a:pt x="0" y="175264"/>
                  <a:pt x="119710" y="81374"/>
                  <a:pt x="313256" y="13412"/>
                </a:cubicBezTo>
                <a:close/>
              </a:path>
            </a:pathLst>
          </a:custGeom>
          <a:solidFill>
            <a:srgbClr val="E5A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1350551" y="2615293"/>
            <a:ext cx="1397851" cy="427730"/>
          </a:xfrm>
          <a:custGeom>
            <a:avLst/>
            <a:gdLst>
              <a:gd name="connsiteX0" fmla="*/ 359546 w 2139044"/>
              <a:gd name="connsiteY0" fmla="*/ 0 h 654529"/>
              <a:gd name="connsiteX1" fmla="*/ 348725 w 2139044"/>
              <a:gd name="connsiteY1" fmla="*/ 37691 h 654529"/>
              <a:gd name="connsiteX2" fmla="*/ 1081131 w 2139044"/>
              <a:gd name="connsiteY2" fmla="*/ 294872 h 654529"/>
              <a:gd name="connsiteX3" fmla="*/ 1813537 w 2139044"/>
              <a:gd name="connsiteY3" fmla="*/ 37691 h 654529"/>
              <a:gd name="connsiteX4" fmla="*/ 1804823 w 2139044"/>
              <a:gd name="connsiteY4" fmla="*/ 7337 h 654529"/>
              <a:gd name="connsiteX5" fmla="*/ 1825788 w 2139044"/>
              <a:gd name="connsiteY5" fmla="*/ 13412 h 654529"/>
              <a:gd name="connsiteX6" fmla="*/ 2139044 w 2139044"/>
              <a:gd name="connsiteY6" fmla="*/ 278971 h 654529"/>
              <a:gd name="connsiteX7" fmla="*/ 1069522 w 2139044"/>
              <a:gd name="connsiteY7" fmla="*/ 654529 h 654529"/>
              <a:gd name="connsiteX8" fmla="*/ 0 w 2139044"/>
              <a:gd name="connsiteY8" fmla="*/ 278971 h 654529"/>
              <a:gd name="connsiteX9" fmla="*/ 313256 w 2139044"/>
              <a:gd name="connsiteY9" fmla="*/ 13412 h 654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9044" h="654529">
                <a:moveTo>
                  <a:pt x="359546" y="0"/>
                </a:moveTo>
                <a:lnTo>
                  <a:pt x="348725" y="37691"/>
                </a:lnTo>
                <a:cubicBezTo>
                  <a:pt x="348725" y="179728"/>
                  <a:pt x="676634" y="294872"/>
                  <a:pt x="1081131" y="294872"/>
                </a:cubicBezTo>
                <a:cubicBezTo>
                  <a:pt x="1485628" y="294872"/>
                  <a:pt x="1813537" y="179728"/>
                  <a:pt x="1813537" y="37691"/>
                </a:cubicBezTo>
                <a:lnTo>
                  <a:pt x="1804823" y="7337"/>
                </a:lnTo>
                <a:lnTo>
                  <a:pt x="1825788" y="13412"/>
                </a:lnTo>
                <a:cubicBezTo>
                  <a:pt x="2019334" y="81374"/>
                  <a:pt x="2139044" y="175264"/>
                  <a:pt x="2139044" y="278971"/>
                </a:cubicBezTo>
                <a:cubicBezTo>
                  <a:pt x="2139044" y="486386"/>
                  <a:pt x="1660203" y="654529"/>
                  <a:pt x="1069522" y="654529"/>
                </a:cubicBezTo>
                <a:cubicBezTo>
                  <a:pt x="478841" y="654529"/>
                  <a:pt x="0" y="486386"/>
                  <a:pt x="0" y="278971"/>
                </a:cubicBezTo>
                <a:cubicBezTo>
                  <a:pt x="0" y="175264"/>
                  <a:pt x="119710" y="81374"/>
                  <a:pt x="313256" y="13412"/>
                </a:cubicBezTo>
                <a:close/>
              </a:path>
            </a:pathLst>
          </a:custGeom>
          <a:solidFill>
            <a:srgbClr val="E5A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3466265" y="3232957"/>
            <a:ext cx="2551626" cy="780775"/>
          </a:xfrm>
          <a:custGeom>
            <a:avLst/>
            <a:gdLst>
              <a:gd name="connsiteX0" fmla="*/ 359546 w 2139044"/>
              <a:gd name="connsiteY0" fmla="*/ 0 h 654529"/>
              <a:gd name="connsiteX1" fmla="*/ 348725 w 2139044"/>
              <a:gd name="connsiteY1" fmla="*/ 37691 h 654529"/>
              <a:gd name="connsiteX2" fmla="*/ 1081131 w 2139044"/>
              <a:gd name="connsiteY2" fmla="*/ 294872 h 654529"/>
              <a:gd name="connsiteX3" fmla="*/ 1813537 w 2139044"/>
              <a:gd name="connsiteY3" fmla="*/ 37691 h 654529"/>
              <a:gd name="connsiteX4" fmla="*/ 1804823 w 2139044"/>
              <a:gd name="connsiteY4" fmla="*/ 7337 h 654529"/>
              <a:gd name="connsiteX5" fmla="*/ 1825788 w 2139044"/>
              <a:gd name="connsiteY5" fmla="*/ 13412 h 654529"/>
              <a:gd name="connsiteX6" fmla="*/ 2139044 w 2139044"/>
              <a:gd name="connsiteY6" fmla="*/ 278971 h 654529"/>
              <a:gd name="connsiteX7" fmla="*/ 1069522 w 2139044"/>
              <a:gd name="connsiteY7" fmla="*/ 654529 h 654529"/>
              <a:gd name="connsiteX8" fmla="*/ 0 w 2139044"/>
              <a:gd name="connsiteY8" fmla="*/ 278971 h 654529"/>
              <a:gd name="connsiteX9" fmla="*/ 313256 w 2139044"/>
              <a:gd name="connsiteY9" fmla="*/ 13412 h 654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9044" h="654529">
                <a:moveTo>
                  <a:pt x="359546" y="0"/>
                </a:moveTo>
                <a:lnTo>
                  <a:pt x="348725" y="37691"/>
                </a:lnTo>
                <a:cubicBezTo>
                  <a:pt x="348725" y="179728"/>
                  <a:pt x="676634" y="294872"/>
                  <a:pt x="1081131" y="294872"/>
                </a:cubicBezTo>
                <a:cubicBezTo>
                  <a:pt x="1485628" y="294872"/>
                  <a:pt x="1813537" y="179728"/>
                  <a:pt x="1813537" y="37691"/>
                </a:cubicBezTo>
                <a:lnTo>
                  <a:pt x="1804823" y="7337"/>
                </a:lnTo>
                <a:lnTo>
                  <a:pt x="1825788" y="13412"/>
                </a:lnTo>
                <a:cubicBezTo>
                  <a:pt x="2019334" y="81374"/>
                  <a:pt x="2139044" y="175264"/>
                  <a:pt x="2139044" y="278971"/>
                </a:cubicBezTo>
                <a:cubicBezTo>
                  <a:pt x="2139044" y="486386"/>
                  <a:pt x="1660203" y="654529"/>
                  <a:pt x="1069522" y="654529"/>
                </a:cubicBezTo>
                <a:cubicBezTo>
                  <a:pt x="478841" y="654529"/>
                  <a:pt x="0" y="486386"/>
                  <a:pt x="0" y="278971"/>
                </a:cubicBezTo>
                <a:cubicBezTo>
                  <a:pt x="0" y="175264"/>
                  <a:pt x="119710" y="81374"/>
                  <a:pt x="313256" y="1341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4043152" y="3017688"/>
            <a:ext cx="1397851" cy="427730"/>
          </a:xfrm>
          <a:custGeom>
            <a:avLst/>
            <a:gdLst>
              <a:gd name="connsiteX0" fmla="*/ 359546 w 2139044"/>
              <a:gd name="connsiteY0" fmla="*/ 0 h 654529"/>
              <a:gd name="connsiteX1" fmla="*/ 348725 w 2139044"/>
              <a:gd name="connsiteY1" fmla="*/ 37691 h 654529"/>
              <a:gd name="connsiteX2" fmla="*/ 1081131 w 2139044"/>
              <a:gd name="connsiteY2" fmla="*/ 294872 h 654529"/>
              <a:gd name="connsiteX3" fmla="*/ 1813537 w 2139044"/>
              <a:gd name="connsiteY3" fmla="*/ 37691 h 654529"/>
              <a:gd name="connsiteX4" fmla="*/ 1804823 w 2139044"/>
              <a:gd name="connsiteY4" fmla="*/ 7337 h 654529"/>
              <a:gd name="connsiteX5" fmla="*/ 1825788 w 2139044"/>
              <a:gd name="connsiteY5" fmla="*/ 13412 h 654529"/>
              <a:gd name="connsiteX6" fmla="*/ 2139044 w 2139044"/>
              <a:gd name="connsiteY6" fmla="*/ 278971 h 654529"/>
              <a:gd name="connsiteX7" fmla="*/ 1069522 w 2139044"/>
              <a:gd name="connsiteY7" fmla="*/ 654529 h 654529"/>
              <a:gd name="connsiteX8" fmla="*/ 0 w 2139044"/>
              <a:gd name="connsiteY8" fmla="*/ 278971 h 654529"/>
              <a:gd name="connsiteX9" fmla="*/ 313256 w 2139044"/>
              <a:gd name="connsiteY9" fmla="*/ 13412 h 654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9044" h="654529">
                <a:moveTo>
                  <a:pt x="359546" y="0"/>
                </a:moveTo>
                <a:lnTo>
                  <a:pt x="348725" y="37691"/>
                </a:lnTo>
                <a:cubicBezTo>
                  <a:pt x="348725" y="179728"/>
                  <a:pt x="676634" y="294872"/>
                  <a:pt x="1081131" y="294872"/>
                </a:cubicBezTo>
                <a:cubicBezTo>
                  <a:pt x="1485628" y="294872"/>
                  <a:pt x="1813537" y="179728"/>
                  <a:pt x="1813537" y="37691"/>
                </a:cubicBezTo>
                <a:lnTo>
                  <a:pt x="1804823" y="7337"/>
                </a:lnTo>
                <a:lnTo>
                  <a:pt x="1825788" y="13412"/>
                </a:lnTo>
                <a:cubicBezTo>
                  <a:pt x="2019334" y="81374"/>
                  <a:pt x="2139044" y="175264"/>
                  <a:pt x="2139044" y="278971"/>
                </a:cubicBezTo>
                <a:cubicBezTo>
                  <a:pt x="2139044" y="486386"/>
                  <a:pt x="1660203" y="654529"/>
                  <a:pt x="1069522" y="654529"/>
                </a:cubicBezTo>
                <a:cubicBezTo>
                  <a:pt x="478841" y="654529"/>
                  <a:pt x="0" y="486386"/>
                  <a:pt x="0" y="278971"/>
                </a:cubicBezTo>
                <a:cubicBezTo>
                  <a:pt x="0" y="175264"/>
                  <a:pt x="119710" y="81374"/>
                  <a:pt x="313256" y="1341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6158865" y="2830562"/>
            <a:ext cx="2551626" cy="780775"/>
          </a:xfrm>
          <a:custGeom>
            <a:avLst/>
            <a:gdLst>
              <a:gd name="connsiteX0" fmla="*/ 359546 w 2139044"/>
              <a:gd name="connsiteY0" fmla="*/ 0 h 654529"/>
              <a:gd name="connsiteX1" fmla="*/ 348725 w 2139044"/>
              <a:gd name="connsiteY1" fmla="*/ 37691 h 654529"/>
              <a:gd name="connsiteX2" fmla="*/ 1081131 w 2139044"/>
              <a:gd name="connsiteY2" fmla="*/ 294872 h 654529"/>
              <a:gd name="connsiteX3" fmla="*/ 1813537 w 2139044"/>
              <a:gd name="connsiteY3" fmla="*/ 37691 h 654529"/>
              <a:gd name="connsiteX4" fmla="*/ 1804823 w 2139044"/>
              <a:gd name="connsiteY4" fmla="*/ 7337 h 654529"/>
              <a:gd name="connsiteX5" fmla="*/ 1825788 w 2139044"/>
              <a:gd name="connsiteY5" fmla="*/ 13412 h 654529"/>
              <a:gd name="connsiteX6" fmla="*/ 2139044 w 2139044"/>
              <a:gd name="connsiteY6" fmla="*/ 278971 h 654529"/>
              <a:gd name="connsiteX7" fmla="*/ 1069522 w 2139044"/>
              <a:gd name="connsiteY7" fmla="*/ 654529 h 654529"/>
              <a:gd name="connsiteX8" fmla="*/ 0 w 2139044"/>
              <a:gd name="connsiteY8" fmla="*/ 278971 h 654529"/>
              <a:gd name="connsiteX9" fmla="*/ 313256 w 2139044"/>
              <a:gd name="connsiteY9" fmla="*/ 13412 h 654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9044" h="654529">
                <a:moveTo>
                  <a:pt x="359546" y="0"/>
                </a:moveTo>
                <a:lnTo>
                  <a:pt x="348725" y="37691"/>
                </a:lnTo>
                <a:cubicBezTo>
                  <a:pt x="348725" y="179728"/>
                  <a:pt x="676634" y="294872"/>
                  <a:pt x="1081131" y="294872"/>
                </a:cubicBezTo>
                <a:cubicBezTo>
                  <a:pt x="1485628" y="294872"/>
                  <a:pt x="1813537" y="179728"/>
                  <a:pt x="1813537" y="37691"/>
                </a:cubicBezTo>
                <a:lnTo>
                  <a:pt x="1804823" y="7337"/>
                </a:lnTo>
                <a:lnTo>
                  <a:pt x="1825788" y="13412"/>
                </a:lnTo>
                <a:cubicBezTo>
                  <a:pt x="2019334" y="81374"/>
                  <a:pt x="2139044" y="175264"/>
                  <a:pt x="2139044" y="278971"/>
                </a:cubicBezTo>
                <a:cubicBezTo>
                  <a:pt x="2139044" y="486386"/>
                  <a:pt x="1660203" y="654529"/>
                  <a:pt x="1069522" y="654529"/>
                </a:cubicBezTo>
                <a:cubicBezTo>
                  <a:pt x="478841" y="654529"/>
                  <a:pt x="0" y="486386"/>
                  <a:pt x="0" y="278971"/>
                </a:cubicBezTo>
                <a:cubicBezTo>
                  <a:pt x="0" y="175264"/>
                  <a:pt x="119710" y="81374"/>
                  <a:pt x="313256" y="13412"/>
                </a:cubicBezTo>
                <a:close/>
              </a:path>
            </a:pathLst>
          </a:custGeom>
          <a:solidFill>
            <a:srgbClr val="E5A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735752" y="2615293"/>
            <a:ext cx="1397851" cy="427730"/>
          </a:xfrm>
          <a:custGeom>
            <a:avLst/>
            <a:gdLst>
              <a:gd name="connsiteX0" fmla="*/ 359546 w 2139044"/>
              <a:gd name="connsiteY0" fmla="*/ 0 h 654529"/>
              <a:gd name="connsiteX1" fmla="*/ 348725 w 2139044"/>
              <a:gd name="connsiteY1" fmla="*/ 37691 h 654529"/>
              <a:gd name="connsiteX2" fmla="*/ 1081131 w 2139044"/>
              <a:gd name="connsiteY2" fmla="*/ 294872 h 654529"/>
              <a:gd name="connsiteX3" fmla="*/ 1813537 w 2139044"/>
              <a:gd name="connsiteY3" fmla="*/ 37691 h 654529"/>
              <a:gd name="connsiteX4" fmla="*/ 1804823 w 2139044"/>
              <a:gd name="connsiteY4" fmla="*/ 7337 h 654529"/>
              <a:gd name="connsiteX5" fmla="*/ 1825788 w 2139044"/>
              <a:gd name="connsiteY5" fmla="*/ 13412 h 654529"/>
              <a:gd name="connsiteX6" fmla="*/ 2139044 w 2139044"/>
              <a:gd name="connsiteY6" fmla="*/ 278971 h 654529"/>
              <a:gd name="connsiteX7" fmla="*/ 1069522 w 2139044"/>
              <a:gd name="connsiteY7" fmla="*/ 654529 h 654529"/>
              <a:gd name="connsiteX8" fmla="*/ 0 w 2139044"/>
              <a:gd name="connsiteY8" fmla="*/ 278971 h 654529"/>
              <a:gd name="connsiteX9" fmla="*/ 313256 w 2139044"/>
              <a:gd name="connsiteY9" fmla="*/ 13412 h 654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9044" h="654529">
                <a:moveTo>
                  <a:pt x="359546" y="0"/>
                </a:moveTo>
                <a:lnTo>
                  <a:pt x="348725" y="37691"/>
                </a:lnTo>
                <a:cubicBezTo>
                  <a:pt x="348725" y="179728"/>
                  <a:pt x="676634" y="294872"/>
                  <a:pt x="1081131" y="294872"/>
                </a:cubicBezTo>
                <a:cubicBezTo>
                  <a:pt x="1485628" y="294872"/>
                  <a:pt x="1813537" y="179728"/>
                  <a:pt x="1813537" y="37691"/>
                </a:cubicBezTo>
                <a:lnTo>
                  <a:pt x="1804823" y="7337"/>
                </a:lnTo>
                <a:lnTo>
                  <a:pt x="1825788" y="13412"/>
                </a:lnTo>
                <a:cubicBezTo>
                  <a:pt x="2019334" y="81374"/>
                  <a:pt x="2139044" y="175264"/>
                  <a:pt x="2139044" y="278971"/>
                </a:cubicBezTo>
                <a:cubicBezTo>
                  <a:pt x="2139044" y="486386"/>
                  <a:pt x="1660203" y="654529"/>
                  <a:pt x="1069522" y="654529"/>
                </a:cubicBezTo>
                <a:cubicBezTo>
                  <a:pt x="478841" y="654529"/>
                  <a:pt x="0" y="486386"/>
                  <a:pt x="0" y="278971"/>
                </a:cubicBezTo>
                <a:cubicBezTo>
                  <a:pt x="0" y="175264"/>
                  <a:pt x="119710" y="81374"/>
                  <a:pt x="313256" y="13412"/>
                </a:cubicBezTo>
                <a:close/>
              </a:path>
            </a:pathLst>
          </a:custGeom>
          <a:solidFill>
            <a:srgbClr val="E5A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8851465" y="3258292"/>
            <a:ext cx="2551626" cy="780775"/>
          </a:xfrm>
          <a:custGeom>
            <a:avLst/>
            <a:gdLst>
              <a:gd name="connsiteX0" fmla="*/ 359546 w 2139044"/>
              <a:gd name="connsiteY0" fmla="*/ 0 h 654529"/>
              <a:gd name="connsiteX1" fmla="*/ 348725 w 2139044"/>
              <a:gd name="connsiteY1" fmla="*/ 37691 h 654529"/>
              <a:gd name="connsiteX2" fmla="*/ 1081131 w 2139044"/>
              <a:gd name="connsiteY2" fmla="*/ 294872 h 654529"/>
              <a:gd name="connsiteX3" fmla="*/ 1813537 w 2139044"/>
              <a:gd name="connsiteY3" fmla="*/ 37691 h 654529"/>
              <a:gd name="connsiteX4" fmla="*/ 1804823 w 2139044"/>
              <a:gd name="connsiteY4" fmla="*/ 7337 h 654529"/>
              <a:gd name="connsiteX5" fmla="*/ 1825788 w 2139044"/>
              <a:gd name="connsiteY5" fmla="*/ 13412 h 654529"/>
              <a:gd name="connsiteX6" fmla="*/ 2139044 w 2139044"/>
              <a:gd name="connsiteY6" fmla="*/ 278971 h 654529"/>
              <a:gd name="connsiteX7" fmla="*/ 1069522 w 2139044"/>
              <a:gd name="connsiteY7" fmla="*/ 654529 h 654529"/>
              <a:gd name="connsiteX8" fmla="*/ 0 w 2139044"/>
              <a:gd name="connsiteY8" fmla="*/ 278971 h 654529"/>
              <a:gd name="connsiteX9" fmla="*/ 313256 w 2139044"/>
              <a:gd name="connsiteY9" fmla="*/ 13412 h 654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9044" h="654529">
                <a:moveTo>
                  <a:pt x="359546" y="0"/>
                </a:moveTo>
                <a:lnTo>
                  <a:pt x="348725" y="37691"/>
                </a:lnTo>
                <a:cubicBezTo>
                  <a:pt x="348725" y="179728"/>
                  <a:pt x="676634" y="294872"/>
                  <a:pt x="1081131" y="294872"/>
                </a:cubicBezTo>
                <a:cubicBezTo>
                  <a:pt x="1485628" y="294872"/>
                  <a:pt x="1813537" y="179728"/>
                  <a:pt x="1813537" y="37691"/>
                </a:cubicBezTo>
                <a:lnTo>
                  <a:pt x="1804823" y="7337"/>
                </a:lnTo>
                <a:lnTo>
                  <a:pt x="1825788" y="13412"/>
                </a:lnTo>
                <a:cubicBezTo>
                  <a:pt x="2019334" y="81374"/>
                  <a:pt x="2139044" y="175264"/>
                  <a:pt x="2139044" y="278971"/>
                </a:cubicBezTo>
                <a:cubicBezTo>
                  <a:pt x="2139044" y="486386"/>
                  <a:pt x="1660203" y="654529"/>
                  <a:pt x="1069522" y="654529"/>
                </a:cubicBezTo>
                <a:cubicBezTo>
                  <a:pt x="478841" y="654529"/>
                  <a:pt x="0" y="486386"/>
                  <a:pt x="0" y="278971"/>
                </a:cubicBezTo>
                <a:cubicBezTo>
                  <a:pt x="0" y="175264"/>
                  <a:pt x="119710" y="81374"/>
                  <a:pt x="313256" y="1341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9428352" y="3043023"/>
            <a:ext cx="1397851" cy="427730"/>
          </a:xfrm>
          <a:custGeom>
            <a:avLst/>
            <a:gdLst>
              <a:gd name="connsiteX0" fmla="*/ 359546 w 2139044"/>
              <a:gd name="connsiteY0" fmla="*/ 0 h 654529"/>
              <a:gd name="connsiteX1" fmla="*/ 348725 w 2139044"/>
              <a:gd name="connsiteY1" fmla="*/ 37691 h 654529"/>
              <a:gd name="connsiteX2" fmla="*/ 1081131 w 2139044"/>
              <a:gd name="connsiteY2" fmla="*/ 294872 h 654529"/>
              <a:gd name="connsiteX3" fmla="*/ 1813537 w 2139044"/>
              <a:gd name="connsiteY3" fmla="*/ 37691 h 654529"/>
              <a:gd name="connsiteX4" fmla="*/ 1804823 w 2139044"/>
              <a:gd name="connsiteY4" fmla="*/ 7337 h 654529"/>
              <a:gd name="connsiteX5" fmla="*/ 1825788 w 2139044"/>
              <a:gd name="connsiteY5" fmla="*/ 13412 h 654529"/>
              <a:gd name="connsiteX6" fmla="*/ 2139044 w 2139044"/>
              <a:gd name="connsiteY6" fmla="*/ 278971 h 654529"/>
              <a:gd name="connsiteX7" fmla="*/ 1069522 w 2139044"/>
              <a:gd name="connsiteY7" fmla="*/ 654529 h 654529"/>
              <a:gd name="connsiteX8" fmla="*/ 0 w 2139044"/>
              <a:gd name="connsiteY8" fmla="*/ 278971 h 654529"/>
              <a:gd name="connsiteX9" fmla="*/ 313256 w 2139044"/>
              <a:gd name="connsiteY9" fmla="*/ 13412 h 654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9044" h="654529">
                <a:moveTo>
                  <a:pt x="359546" y="0"/>
                </a:moveTo>
                <a:lnTo>
                  <a:pt x="348725" y="37691"/>
                </a:lnTo>
                <a:cubicBezTo>
                  <a:pt x="348725" y="179728"/>
                  <a:pt x="676634" y="294872"/>
                  <a:pt x="1081131" y="294872"/>
                </a:cubicBezTo>
                <a:cubicBezTo>
                  <a:pt x="1485628" y="294872"/>
                  <a:pt x="1813537" y="179728"/>
                  <a:pt x="1813537" y="37691"/>
                </a:cubicBezTo>
                <a:lnTo>
                  <a:pt x="1804823" y="7337"/>
                </a:lnTo>
                <a:lnTo>
                  <a:pt x="1825788" y="13412"/>
                </a:lnTo>
                <a:cubicBezTo>
                  <a:pt x="2019334" y="81374"/>
                  <a:pt x="2139044" y="175264"/>
                  <a:pt x="2139044" y="278971"/>
                </a:cubicBezTo>
                <a:cubicBezTo>
                  <a:pt x="2139044" y="486386"/>
                  <a:pt x="1660203" y="654529"/>
                  <a:pt x="1069522" y="654529"/>
                </a:cubicBezTo>
                <a:cubicBezTo>
                  <a:pt x="478841" y="654529"/>
                  <a:pt x="0" y="486386"/>
                  <a:pt x="0" y="278971"/>
                </a:cubicBezTo>
                <a:cubicBezTo>
                  <a:pt x="0" y="175264"/>
                  <a:pt x="119710" y="81374"/>
                  <a:pt x="313256" y="1341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60301" y="2095962"/>
            <a:ext cx="108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E5A950"/>
                </a:solidFill>
                <a:cs typeface="+mn-ea"/>
                <a:sym typeface="+mn-lt"/>
              </a:rPr>
              <a:t>27%</a:t>
            </a:r>
            <a:endParaRPr lang="en-US" altLang="zh-CN" sz="2000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933075" y="2095962"/>
            <a:ext cx="1088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E5A950"/>
                </a:solidFill>
                <a:cs typeface="+mn-ea"/>
                <a:sym typeface="+mn-lt"/>
              </a:rPr>
              <a:t>35%</a:t>
            </a:r>
            <a:endParaRPr lang="en-US" altLang="zh-CN" sz="2000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257492" y="2511649"/>
            <a:ext cx="1088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89%</a:t>
            </a:r>
            <a:endParaRPr lang="en-US" altLang="zh-CN" sz="2000" b="1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634959" y="2504326"/>
            <a:ext cx="1096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46%</a:t>
            </a:r>
            <a:endParaRPr lang="en-US" altLang="zh-CN" sz="2000" b="1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81955" y="4003102"/>
            <a:ext cx="22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E5A950"/>
                </a:solidFill>
                <a:cs typeface="+mn-ea"/>
                <a:sym typeface="+mn-lt"/>
              </a:rPr>
              <a:t>Add title text here</a:t>
            </a:r>
            <a:endParaRPr lang="zh-CN" altLang="en-US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28821" y="4372434"/>
            <a:ext cx="2177236" cy="110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606105" y="4533686"/>
            <a:ext cx="22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Add title text here</a:t>
            </a:r>
            <a:endParaRPr lang="zh-CN" altLang="en-US" b="1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652971" y="4903018"/>
            <a:ext cx="2177236" cy="110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352192" y="4003102"/>
            <a:ext cx="22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E5A950"/>
                </a:solidFill>
                <a:cs typeface="+mn-ea"/>
                <a:sym typeface="+mn-lt"/>
              </a:rPr>
              <a:t>Add title text here</a:t>
            </a:r>
            <a:endParaRPr lang="zh-CN" altLang="en-US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399058" y="4372434"/>
            <a:ext cx="2177236" cy="110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097487" y="4533686"/>
            <a:ext cx="22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Add title text here</a:t>
            </a:r>
            <a:endParaRPr lang="zh-CN" altLang="en-US" b="1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144353" y="4903018"/>
            <a:ext cx="2177236" cy="110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217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350"/>
                            </p:stCondLst>
                            <p:childTnLst>
                              <p:par>
                                <p:cTn id="8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5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950"/>
                            </p:stCondLst>
                            <p:childTnLst>
                              <p:par>
                                <p:cTn id="9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5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50"/>
                            </p:stCondLst>
                            <p:childTnLst>
                              <p:par>
                                <p:cTn id="10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85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81955" y="143696"/>
            <a:ext cx="4159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32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Freeform 5"/>
          <p:cNvSpPr>
            <a:spLocks/>
          </p:cNvSpPr>
          <p:nvPr/>
        </p:nvSpPr>
        <p:spPr bwMode="auto">
          <a:xfrm>
            <a:off x="6092474" y="2278442"/>
            <a:ext cx="1530686" cy="1527175"/>
          </a:xfrm>
          <a:custGeom>
            <a:avLst/>
            <a:gdLst>
              <a:gd name="T0" fmla="*/ 360 w 366"/>
              <a:gd name="T1" fmla="*/ 347 h 365"/>
              <a:gd name="T2" fmla="*/ 286 w 366"/>
              <a:gd name="T3" fmla="*/ 273 h 365"/>
              <a:gd name="T4" fmla="*/ 350 w 366"/>
              <a:gd name="T5" fmla="*/ 209 h 365"/>
              <a:gd name="T6" fmla="*/ 353 w 366"/>
              <a:gd name="T7" fmla="*/ 191 h 365"/>
              <a:gd name="T8" fmla="*/ 342 w 366"/>
              <a:gd name="T9" fmla="*/ 174 h 365"/>
              <a:gd name="T10" fmla="*/ 201 w 366"/>
              <a:gd name="T11" fmla="*/ 33 h 365"/>
              <a:gd name="T12" fmla="*/ 177 w 366"/>
              <a:gd name="T13" fmla="*/ 21 h 365"/>
              <a:gd name="T14" fmla="*/ 166 w 366"/>
              <a:gd name="T15" fmla="*/ 26 h 365"/>
              <a:gd name="T16" fmla="*/ 102 w 366"/>
              <a:gd name="T17" fmla="*/ 89 h 365"/>
              <a:gd name="T18" fmla="*/ 18 w 366"/>
              <a:gd name="T19" fmla="*/ 4 h 365"/>
              <a:gd name="T20" fmla="*/ 9 w 366"/>
              <a:gd name="T21" fmla="*/ 0 h 365"/>
              <a:gd name="T22" fmla="*/ 0 w 366"/>
              <a:gd name="T23" fmla="*/ 12 h 365"/>
              <a:gd name="T24" fmla="*/ 0 w 366"/>
              <a:gd name="T25" fmla="*/ 346 h 365"/>
              <a:gd name="T26" fmla="*/ 18 w 366"/>
              <a:gd name="T27" fmla="*/ 365 h 365"/>
              <a:gd name="T28" fmla="*/ 353 w 366"/>
              <a:gd name="T29" fmla="*/ 365 h 365"/>
              <a:gd name="T30" fmla="*/ 364 w 366"/>
              <a:gd name="T31" fmla="*/ 359 h 365"/>
              <a:gd name="T32" fmla="*/ 360 w 366"/>
              <a:gd name="T33" fmla="*/ 347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6" h="365">
                <a:moveTo>
                  <a:pt x="360" y="347"/>
                </a:moveTo>
                <a:cubicBezTo>
                  <a:pt x="286" y="273"/>
                  <a:pt x="286" y="273"/>
                  <a:pt x="286" y="273"/>
                </a:cubicBezTo>
                <a:cubicBezTo>
                  <a:pt x="350" y="209"/>
                  <a:pt x="350" y="209"/>
                  <a:pt x="350" y="209"/>
                </a:cubicBezTo>
                <a:cubicBezTo>
                  <a:pt x="354" y="205"/>
                  <a:pt x="355" y="199"/>
                  <a:pt x="353" y="191"/>
                </a:cubicBezTo>
                <a:cubicBezTo>
                  <a:pt x="351" y="186"/>
                  <a:pt x="347" y="179"/>
                  <a:pt x="342" y="174"/>
                </a:cubicBezTo>
                <a:cubicBezTo>
                  <a:pt x="201" y="33"/>
                  <a:pt x="201" y="33"/>
                  <a:pt x="201" y="33"/>
                </a:cubicBezTo>
                <a:cubicBezTo>
                  <a:pt x="194" y="26"/>
                  <a:pt x="185" y="21"/>
                  <a:pt x="177" y="21"/>
                </a:cubicBezTo>
                <a:cubicBezTo>
                  <a:pt x="173" y="21"/>
                  <a:pt x="169" y="23"/>
                  <a:pt x="166" y="26"/>
                </a:cubicBezTo>
                <a:cubicBezTo>
                  <a:pt x="102" y="89"/>
                  <a:pt x="102" y="89"/>
                  <a:pt x="102" y="89"/>
                </a:cubicBezTo>
                <a:cubicBezTo>
                  <a:pt x="18" y="4"/>
                  <a:pt x="18" y="4"/>
                  <a:pt x="18" y="4"/>
                </a:cubicBezTo>
                <a:cubicBezTo>
                  <a:pt x="15" y="1"/>
                  <a:pt x="12" y="0"/>
                  <a:pt x="9" y="0"/>
                </a:cubicBezTo>
                <a:cubicBezTo>
                  <a:pt x="5" y="0"/>
                  <a:pt x="0" y="3"/>
                  <a:pt x="0" y="12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57"/>
                  <a:pt x="8" y="365"/>
                  <a:pt x="18" y="365"/>
                </a:cubicBezTo>
                <a:cubicBezTo>
                  <a:pt x="353" y="365"/>
                  <a:pt x="353" y="365"/>
                  <a:pt x="353" y="365"/>
                </a:cubicBezTo>
                <a:cubicBezTo>
                  <a:pt x="361" y="365"/>
                  <a:pt x="363" y="362"/>
                  <a:pt x="364" y="359"/>
                </a:cubicBezTo>
                <a:cubicBezTo>
                  <a:pt x="365" y="357"/>
                  <a:pt x="366" y="353"/>
                  <a:pt x="360" y="347"/>
                </a:cubicBezTo>
                <a:close/>
              </a:path>
            </a:pathLst>
          </a:custGeom>
          <a:solidFill>
            <a:srgbClr val="E5A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 rot="16200000">
            <a:off x="4257099" y="2276686"/>
            <a:ext cx="1530686" cy="1527175"/>
          </a:xfrm>
          <a:custGeom>
            <a:avLst/>
            <a:gdLst>
              <a:gd name="T0" fmla="*/ 360 w 366"/>
              <a:gd name="T1" fmla="*/ 347 h 365"/>
              <a:gd name="T2" fmla="*/ 286 w 366"/>
              <a:gd name="T3" fmla="*/ 273 h 365"/>
              <a:gd name="T4" fmla="*/ 350 w 366"/>
              <a:gd name="T5" fmla="*/ 209 h 365"/>
              <a:gd name="T6" fmla="*/ 353 w 366"/>
              <a:gd name="T7" fmla="*/ 191 h 365"/>
              <a:gd name="T8" fmla="*/ 342 w 366"/>
              <a:gd name="T9" fmla="*/ 174 h 365"/>
              <a:gd name="T10" fmla="*/ 201 w 366"/>
              <a:gd name="T11" fmla="*/ 33 h 365"/>
              <a:gd name="T12" fmla="*/ 177 w 366"/>
              <a:gd name="T13" fmla="*/ 21 h 365"/>
              <a:gd name="T14" fmla="*/ 166 w 366"/>
              <a:gd name="T15" fmla="*/ 26 h 365"/>
              <a:gd name="T16" fmla="*/ 102 w 366"/>
              <a:gd name="T17" fmla="*/ 89 h 365"/>
              <a:gd name="T18" fmla="*/ 18 w 366"/>
              <a:gd name="T19" fmla="*/ 4 h 365"/>
              <a:gd name="T20" fmla="*/ 9 w 366"/>
              <a:gd name="T21" fmla="*/ 0 h 365"/>
              <a:gd name="T22" fmla="*/ 0 w 366"/>
              <a:gd name="T23" fmla="*/ 12 h 365"/>
              <a:gd name="T24" fmla="*/ 0 w 366"/>
              <a:gd name="T25" fmla="*/ 346 h 365"/>
              <a:gd name="T26" fmla="*/ 18 w 366"/>
              <a:gd name="T27" fmla="*/ 365 h 365"/>
              <a:gd name="T28" fmla="*/ 353 w 366"/>
              <a:gd name="T29" fmla="*/ 365 h 365"/>
              <a:gd name="T30" fmla="*/ 364 w 366"/>
              <a:gd name="T31" fmla="*/ 359 h 365"/>
              <a:gd name="T32" fmla="*/ 360 w 366"/>
              <a:gd name="T33" fmla="*/ 347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6" h="365">
                <a:moveTo>
                  <a:pt x="360" y="347"/>
                </a:moveTo>
                <a:cubicBezTo>
                  <a:pt x="286" y="273"/>
                  <a:pt x="286" y="273"/>
                  <a:pt x="286" y="273"/>
                </a:cubicBezTo>
                <a:cubicBezTo>
                  <a:pt x="350" y="209"/>
                  <a:pt x="350" y="209"/>
                  <a:pt x="350" y="209"/>
                </a:cubicBezTo>
                <a:cubicBezTo>
                  <a:pt x="354" y="205"/>
                  <a:pt x="355" y="199"/>
                  <a:pt x="353" y="191"/>
                </a:cubicBezTo>
                <a:cubicBezTo>
                  <a:pt x="351" y="186"/>
                  <a:pt x="347" y="179"/>
                  <a:pt x="342" y="174"/>
                </a:cubicBezTo>
                <a:cubicBezTo>
                  <a:pt x="201" y="33"/>
                  <a:pt x="201" y="33"/>
                  <a:pt x="201" y="33"/>
                </a:cubicBezTo>
                <a:cubicBezTo>
                  <a:pt x="194" y="26"/>
                  <a:pt x="185" y="21"/>
                  <a:pt x="177" y="21"/>
                </a:cubicBezTo>
                <a:cubicBezTo>
                  <a:pt x="173" y="21"/>
                  <a:pt x="169" y="23"/>
                  <a:pt x="166" y="26"/>
                </a:cubicBezTo>
                <a:cubicBezTo>
                  <a:pt x="102" y="89"/>
                  <a:pt x="102" y="89"/>
                  <a:pt x="102" y="89"/>
                </a:cubicBezTo>
                <a:cubicBezTo>
                  <a:pt x="18" y="4"/>
                  <a:pt x="18" y="4"/>
                  <a:pt x="18" y="4"/>
                </a:cubicBezTo>
                <a:cubicBezTo>
                  <a:pt x="15" y="1"/>
                  <a:pt x="12" y="0"/>
                  <a:pt x="9" y="0"/>
                </a:cubicBezTo>
                <a:cubicBezTo>
                  <a:pt x="5" y="0"/>
                  <a:pt x="0" y="3"/>
                  <a:pt x="0" y="12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57"/>
                  <a:pt x="8" y="365"/>
                  <a:pt x="18" y="365"/>
                </a:cubicBezTo>
                <a:cubicBezTo>
                  <a:pt x="353" y="365"/>
                  <a:pt x="353" y="365"/>
                  <a:pt x="353" y="365"/>
                </a:cubicBezTo>
                <a:cubicBezTo>
                  <a:pt x="361" y="365"/>
                  <a:pt x="363" y="362"/>
                  <a:pt x="364" y="359"/>
                </a:cubicBezTo>
                <a:cubicBezTo>
                  <a:pt x="365" y="357"/>
                  <a:pt x="366" y="353"/>
                  <a:pt x="360" y="34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 flipV="1">
            <a:off x="6092473" y="4107242"/>
            <a:ext cx="1530686" cy="1527175"/>
          </a:xfrm>
          <a:custGeom>
            <a:avLst/>
            <a:gdLst>
              <a:gd name="T0" fmla="*/ 360 w 366"/>
              <a:gd name="T1" fmla="*/ 347 h 365"/>
              <a:gd name="T2" fmla="*/ 286 w 366"/>
              <a:gd name="T3" fmla="*/ 273 h 365"/>
              <a:gd name="T4" fmla="*/ 350 w 366"/>
              <a:gd name="T5" fmla="*/ 209 h 365"/>
              <a:gd name="T6" fmla="*/ 353 w 366"/>
              <a:gd name="T7" fmla="*/ 191 h 365"/>
              <a:gd name="T8" fmla="*/ 342 w 366"/>
              <a:gd name="T9" fmla="*/ 174 h 365"/>
              <a:gd name="T10" fmla="*/ 201 w 366"/>
              <a:gd name="T11" fmla="*/ 33 h 365"/>
              <a:gd name="T12" fmla="*/ 177 w 366"/>
              <a:gd name="T13" fmla="*/ 21 h 365"/>
              <a:gd name="T14" fmla="*/ 166 w 366"/>
              <a:gd name="T15" fmla="*/ 26 h 365"/>
              <a:gd name="T16" fmla="*/ 102 w 366"/>
              <a:gd name="T17" fmla="*/ 89 h 365"/>
              <a:gd name="T18" fmla="*/ 18 w 366"/>
              <a:gd name="T19" fmla="*/ 4 h 365"/>
              <a:gd name="T20" fmla="*/ 9 w 366"/>
              <a:gd name="T21" fmla="*/ 0 h 365"/>
              <a:gd name="T22" fmla="*/ 0 w 366"/>
              <a:gd name="T23" fmla="*/ 12 h 365"/>
              <a:gd name="T24" fmla="*/ 0 w 366"/>
              <a:gd name="T25" fmla="*/ 346 h 365"/>
              <a:gd name="T26" fmla="*/ 18 w 366"/>
              <a:gd name="T27" fmla="*/ 365 h 365"/>
              <a:gd name="T28" fmla="*/ 353 w 366"/>
              <a:gd name="T29" fmla="*/ 365 h 365"/>
              <a:gd name="T30" fmla="*/ 364 w 366"/>
              <a:gd name="T31" fmla="*/ 359 h 365"/>
              <a:gd name="T32" fmla="*/ 360 w 366"/>
              <a:gd name="T33" fmla="*/ 347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6" h="365">
                <a:moveTo>
                  <a:pt x="360" y="347"/>
                </a:moveTo>
                <a:cubicBezTo>
                  <a:pt x="286" y="273"/>
                  <a:pt x="286" y="273"/>
                  <a:pt x="286" y="273"/>
                </a:cubicBezTo>
                <a:cubicBezTo>
                  <a:pt x="350" y="209"/>
                  <a:pt x="350" y="209"/>
                  <a:pt x="350" y="209"/>
                </a:cubicBezTo>
                <a:cubicBezTo>
                  <a:pt x="354" y="205"/>
                  <a:pt x="355" y="199"/>
                  <a:pt x="353" y="191"/>
                </a:cubicBezTo>
                <a:cubicBezTo>
                  <a:pt x="351" y="186"/>
                  <a:pt x="347" y="179"/>
                  <a:pt x="342" y="174"/>
                </a:cubicBezTo>
                <a:cubicBezTo>
                  <a:pt x="201" y="33"/>
                  <a:pt x="201" y="33"/>
                  <a:pt x="201" y="33"/>
                </a:cubicBezTo>
                <a:cubicBezTo>
                  <a:pt x="194" y="26"/>
                  <a:pt x="185" y="21"/>
                  <a:pt x="177" y="21"/>
                </a:cubicBezTo>
                <a:cubicBezTo>
                  <a:pt x="173" y="21"/>
                  <a:pt x="169" y="23"/>
                  <a:pt x="166" y="26"/>
                </a:cubicBezTo>
                <a:cubicBezTo>
                  <a:pt x="102" y="89"/>
                  <a:pt x="102" y="89"/>
                  <a:pt x="102" y="89"/>
                </a:cubicBezTo>
                <a:cubicBezTo>
                  <a:pt x="18" y="4"/>
                  <a:pt x="18" y="4"/>
                  <a:pt x="18" y="4"/>
                </a:cubicBezTo>
                <a:cubicBezTo>
                  <a:pt x="15" y="1"/>
                  <a:pt x="12" y="0"/>
                  <a:pt x="9" y="0"/>
                </a:cubicBezTo>
                <a:cubicBezTo>
                  <a:pt x="5" y="0"/>
                  <a:pt x="0" y="3"/>
                  <a:pt x="0" y="12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57"/>
                  <a:pt x="8" y="365"/>
                  <a:pt x="18" y="365"/>
                </a:cubicBezTo>
                <a:cubicBezTo>
                  <a:pt x="353" y="365"/>
                  <a:pt x="353" y="365"/>
                  <a:pt x="353" y="365"/>
                </a:cubicBezTo>
                <a:cubicBezTo>
                  <a:pt x="361" y="365"/>
                  <a:pt x="363" y="362"/>
                  <a:pt x="364" y="359"/>
                </a:cubicBezTo>
                <a:cubicBezTo>
                  <a:pt x="365" y="357"/>
                  <a:pt x="366" y="353"/>
                  <a:pt x="360" y="34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400000" flipV="1">
            <a:off x="4257098" y="4105486"/>
            <a:ext cx="1530686" cy="1527175"/>
          </a:xfrm>
          <a:custGeom>
            <a:avLst/>
            <a:gdLst>
              <a:gd name="T0" fmla="*/ 360 w 366"/>
              <a:gd name="T1" fmla="*/ 347 h 365"/>
              <a:gd name="T2" fmla="*/ 286 w 366"/>
              <a:gd name="T3" fmla="*/ 273 h 365"/>
              <a:gd name="T4" fmla="*/ 350 w 366"/>
              <a:gd name="T5" fmla="*/ 209 h 365"/>
              <a:gd name="T6" fmla="*/ 353 w 366"/>
              <a:gd name="T7" fmla="*/ 191 h 365"/>
              <a:gd name="T8" fmla="*/ 342 w 366"/>
              <a:gd name="T9" fmla="*/ 174 h 365"/>
              <a:gd name="T10" fmla="*/ 201 w 366"/>
              <a:gd name="T11" fmla="*/ 33 h 365"/>
              <a:gd name="T12" fmla="*/ 177 w 366"/>
              <a:gd name="T13" fmla="*/ 21 h 365"/>
              <a:gd name="T14" fmla="*/ 166 w 366"/>
              <a:gd name="T15" fmla="*/ 26 h 365"/>
              <a:gd name="T16" fmla="*/ 102 w 366"/>
              <a:gd name="T17" fmla="*/ 89 h 365"/>
              <a:gd name="T18" fmla="*/ 18 w 366"/>
              <a:gd name="T19" fmla="*/ 4 h 365"/>
              <a:gd name="T20" fmla="*/ 9 w 366"/>
              <a:gd name="T21" fmla="*/ 0 h 365"/>
              <a:gd name="T22" fmla="*/ 0 w 366"/>
              <a:gd name="T23" fmla="*/ 12 h 365"/>
              <a:gd name="T24" fmla="*/ 0 w 366"/>
              <a:gd name="T25" fmla="*/ 346 h 365"/>
              <a:gd name="T26" fmla="*/ 18 w 366"/>
              <a:gd name="T27" fmla="*/ 365 h 365"/>
              <a:gd name="T28" fmla="*/ 353 w 366"/>
              <a:gd name="T29" fmla="*/ 365 h 365"/>
              <a:gd name="T30" fmla="*/ 364 w 366"/>
              <a:gd name="T31" fmla="*/ 359 h 365"/>
              <a:gd name="T32" fmla="*/ 360 w 366"/>
              <a:gd name="T33" fmla="*/ 347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6" h="365">
                <a:moveTo>
                  <a:pt x="360" y="347"/>
                </a:moveTo>
                <a:cubicBezTo>
                  <a:pt x="286" y="273"/>
                  <a:pt x="286" y="273"/>
                  <a:pt x="286" y="273"/>
                </a:cubicBezTo>
                <a:cubicBezTo>
                  <a:pt x="350" y="209"/>
                  <a:pt x="350" y="209"/>
                  <a:pt x="350" y="209"/>
                </a:cubicBezTo>
                <a:cubicBezTo>
                  <a:pt x="354" y="205"/>
                  <a:pt x="355" y="199"/>
                  <a:pt x="353" y="191"/>
                </a:cubicBezTo>
                <a:cubicBezTo>
                  <a:pt x="351" y="186"/>
                  <a:pt x="347" y="179"/>
                  <a:pt x="342" y="174"/>
                </a:cubicBezTo>
                <a:cubicBezTo>
                  <a:pt x="201" y="33"/>
                  <a:pt x="201" y="33"/>
                  <a:pt x="201" y="33"/>
                </a:cubicBezTo>
                <a:cubicBezTo>
                  <a:pt x="194" y="26"/>
                  <a:pt x="185" y="21"/>
                  <a:pt x="177" y="21"/>
                </a:cubicBezTo>
                <a:cubicBezTo>
                  <a:pt x="173" y="21"/>
                  <a:pt x="169" y="23"/>
                  <a:pt x="166" y="26"/>
                </a:cubicBezTo>
                <a:cubicBezTo>
                  <a:pt x="102" y="89"/>
                  <a:pt x="102" y="89"/>
                  <a:pt x="102" y="89"/>
                </a:cubicBezTo>
                <a:cubicBezTo>
                  <a:pt x="18" y="4"/>
                  <a:pt x="18" y="4"/>
                  <a:pt x="18" y="4"/>
                </a:cubicBezTo>
                <a:cubicBezTo>
                  <a:pt x="15" y="1"/>
                  <a:pt x="12" y="0"/>
                  <a:pt x="9" y="0"/>
                </a:cubicBezTo>
                <a:cubicBezTo>
                  <a:pt x="5" y="0"/>
                  <a:pt x="0" y="3"/>
                  <a:pt x="0" y="12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57"/>
                  <a:pt x="8" y="365"/>
                  <a:pt x="18" y="365"/>
                </a:cubicBezTo>
                <a:cubicBezTo>
                  <a:pt x="353" y="365"/>
                  <a:pt x="353" y="365"/>
                  <a:pt x="353" y="365"/>
                </a:cubicBezTo>
                <a:cubicBezTo>
                  <a:pt x="361" y="365"/>
                  <a:pt x="363" y="362"/>
                  <a:pt x="364" y="359"/>
                </a:cubicBezTo>
                <a:cubicBezTo>
                  <a:pt x="365" y="357"/>
                  <a:pt x="366" y="353"/>
                  <a:pt x="360" y="347"/>
                </a:cubicBezTo>
                <a:close/>
              </a:path>
            </a:pathLst>
          </a:custGeom>
          <a:solidFill>
            <a:srgbClr val="E5A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 flipV="1">
            <a:off x="4885311" y="2910267"/>
            <a:ext cx="774636" cy="77463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 flipV="1">
            <a:off x="6286404" y="2910267"/>
            <a:ext cx="774636" cy="77463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 flipV="1">
            <a:off x="4872195" y="4309740"/>
            <a:ext cx="774636" cy="77463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 flipV="1">
            <a:off x="6273288" y="4309740"/>
            <a:ext cx="774636" cy="77463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86"/>
          <p:cNvSpPr>
            <a:spLocks noChangeAspect="1" noEditPoints="1"/>
          </p:cNvSpPr>
          <p:nvPr/>
        </p:nvSpPr>
        <p:spPr bwMode="auto">
          <a:xfrm>
            <a:off x="5063732" y="4478306"/>
            <a:ext cx="413757" cy="464623"/>
          </a:xfrm>
          <a:custGeom>
            <a:avLst/>
            <a:gdLst>
              <a:gd name="T0" fmla="*/ 119 w 228"/>
              <a:gd name="T1" fmla="*/ 14 h 256"/>
              <a:gd name="T2" fmla="*/ 114 w 228"/>
              <a:gd name="T3" fmla="*/ 0 h 256"/>
              <a:gd name="T4" fmla="*/ 109 w 228"/>
              <a:gd name="T5" fmla="*/ 14 h 256"/>
              <a:gd name="T6" fmla="*/ 109 w 228"/>
              <a:gd name="T7" fmla="*/ 242 h 256"/>
              <a:gd name="T8" fmla="*/ 114 w 228"/>
              <a:gd name="T9" fmla="*/ 256 h 256"/>
              <a:gd name="T10" fmla="*/ 119 w 228"/>
              <a:gd name="T11" fmla="*/ 242 h 256"/>
              <a:gd name="T12" fmla="*/ 206 w 228"/>
              <a:gd name="T13" fmla="*/ 163 h 256"/>
              <a:gd name="T14" fmla="*/ 183 w 228"/>
              <a:gd name="T15" fmla="*/ 128 h 256"/>
              <a:gd name="T16" fmla="*/ 206 w 228"/>
              <a:gd name="T17" fmla="*/ 93 h 256"/>
              <a:gd name="T18" fmla="*/ 206 w 228"/>
              <a:gd name="T19" fmla="*/ 163 h 256"/>
              <a:gd name="T20" fmla="*/ 119 w 228"/>
              <a:gd name="T21" fmla="*/ 226 h 256"/>
              <a:gd name="T22" fmla="*/ 167 w 228"/>
              <a:gd name="T23" fmla="*/ 167 h 256"/>
              <a:gd name="T24" fmla="*/ 61 w 228"/>
              <a:gd name="T25" fmla="*/ 167 h 256"/>
              <a:gd name="T26" fmla="*/ 109 w 228"/>
              <a:gd name="T27" fmla="*/ 226 h 256"/>
              <a:gd name="T28" fmla="*/ 61 w 228"/>
              <a:gd name="T29" fmla="*/ 167 h 256"/>
              <a:gd name="T30" fmla="*/ 58 w 228"/>
              <a:gd name="T31" fmla="*/ 100 h 256"/>
              <a:gd name="T32" fmla="*/ 109 w 228"/>
              <a:gd name="T33" fmla="*/ 154 h 256"/>
              <a:gd name="T34" fmla="*/ 56 w 228"/>
              <a:gd name="T35" fmla="*/ 128 h 256"/>
              <a:gd name="T36" fmla="*/ 119 w 228"/>
              <a:gd name="T37" fmla="*/ 102 h 256"/>
              <a:gd name="T38" fmla="*/ 172 w 228"/>
              <a:gd name="T39" fmla="*/ 128 h 256"/>
              <a:gd name="T40" fmla="*/ 119 w 228"/>
              <a:gd name="T41" fmla="*/ 154 h 256"/>
              <a:gd name="T42" fmla="*/ 69 w 228"/>
              <a:gd name="T43" fmla="*/ 43 h 256"/>
              <a:gd name="T44" fmla="*/ 78 w 228"/>
              <a:gd name="T45" fmla="*/ 50 h 256"/>
              <a:gd name="T46" fmla="*/ 109 w 228"/>
              <a:gd name="T47" fmla="*/ 30 h 256"/>
              <a:gd name="T48" fmla="*/ 114 w 228"/>
              <a:gd name="T49" fmla="*/ 55 h 256"/>
              <a:gd name="T50" fmla="*/ 119 w 228"/>
              <a:gd name="T51" fmla="*/ 30 h 256"/>
              <a:gd name="T52" fmla="*/ 150 w 228"/>
              <a:gd name="T53" fmla="*/ 50 h 256"/>
              <a:gd name="T54" fmla="*/ 158 w 228"/>
              <a:gd name="T55" fmla="*/ 51 h 256"/>
              <a:gd name="T56" fmla="*/ 156 w 228"/>
              <a:gd name="T57" fmla="*/ 39 h 256"/>
              <a:gd name="T58" fmla="*/ 178 w 228"/>
              <a:gd name="T59" fmla="*/ 88 h 256"/>
              <a:gd name="T60" fmla="*/ 164 w 228"/>
              <a:gd name="T61" fmla="*/ 64 h 256"/>
              <a:gd name="T62" fmla="*/ 167 w 228"/>
              <a:gd name="T63" fmla="*/ 89 h 256"/>
              <a:gd name="T64" fmla="*/ 119 w 228"/>
              <a:gd name="T65" fmla="*/ 74 h 256"/>
              <a:gd name="T66" fmla="*/ 109 w 228"/>
              <a:gd name="T67" fmla="*/ 74 h 256"/>
              <a:gd name="T68" fmla="*/ 61 w 228"/>
              <a:gd name="T69" fmla="*/ 89 h 256"/>
              <a:gd name="T70" fmla="*/ 63 w 228"/>
              <a:gd name="T71" fmla="*/ 64 h 256"/>
              <a:gd name="T72" fmla="*/ 50 w 228"/>
              <a:gd name="T73" fmla="*/ 88 h 256"/>
              <a:gd name="T74" fmla="*/ 72 w 228"/>
              <a:gd name="T75" fmla="*/ 39 h 256"/>
              <a:gd name="T76" fmla="*/ 48 w 228"/>
              <a:gd name="T77" fmla="*/ 98 h 256"/>
              <a:gd name="T78" fmla="*/ 48 w 228"/>
              <a:gd name="T79" fmla="*/ 157 h 256"/>
              <a:gd name="T80" fmla="*/ 16 w 228"/>
              <a:gd name="T81" fmla="*/ 128 h 256"/>
              <a:gd name="T82" fmla="*/ 27 w 228"/>
              <a:gd name="T83" fmla="*/ 173 h 256"/>
              <a:gd name="T84" fmla="*/ 73 w 228"/>
              <a:gd name="T85" fmla="*/ 217 h 256"/>
              <a:gd name="T86" fmla="*/ 155 w 228"/>
              <a:gd name="T87" fmla="*/ 217 h 256"/>
              <a:gd name="T88" fmla="*/ 201 w 228"/>
              <a:gd name="T89" fmla="*/ 173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28" h="256">
                <a:moveTo>
                  <a:pt x="228" y="128"/>
                </a:moveTo>
                <a:cubicBezTo>
                  <a:pt x="228" y="67"/>
                  <a:pt x="180" y="17"/>
                  <a:pt x="119" y="14"/>
                </a:cubicBezTo>
                <a:cubicBezTo>
                  <a:pt x="119" y="6"/>
                  <a:pt x="119" y="6"/>
                  <a:pt x="119" y="6"/>
                </a:cubicBezTo>
                <a:cubicBezTo>
                  <a:pt x="119" y="3"/>
                  <a:pt x="117" y="0"/>
                  <a:pt x="114" y="0"/>
                </a:cubicBezTo>
                <a:cubicBezTo>
                  <a:pt x="111" y="0"/>
                  <a:pt x="109" y="3"/>
                  <a:pt x="109" y="6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48" y="17"/>
                  <a:pt x="0" y="67"/>
                  <a:pt x="0" y="128"/>
                </a:cubicBezTo>
                <a:cubicBezTo>
                  <a:pt x="0" y="189"/>
                  <a:pt x="48" y="239"/>
                  <a:pt x="109" y="242"/>
                </a:cubicBezTo>
                <a:cubicBezTo>
                  <a:pt x="109" y="251"/>
                  <a:pt x="109" y="251"/>
                  <a:pt x="109" y="251"/>
                </a:cubicBezTo>
                <a:cubicBezTo>
                  <a:pt x="109" y="254"/>
                  <a:pt x="111" y="256"/>
                  <a:pt x="114" y="256"/>
                </a:cubicBezTo>
                <a:cubicBezTo>
                  <a:pt x="117" y="256"/>
                  <a:pt x="119" y="254"/>
                  <a:pt x="119" y="251"/>
                </a:cubicBezTo>
                <a:cubicBezTo>
                  <a:pt x="119" y="242"/>
                  <a:pt x="119" y="242"/>
                  <a:pt x="119" y="242"/>
                </a:cubicBezTo>
                <a:cubicBezTo>
                  <a:pt x="180" y="239"/>
                  <a:pt x="228" y="189"/>
                  <a:pt x="228" y="128"/>
                </a:cubicBezTo>
                <a:close/>
                <a:moveTo>
                  <a:pt x="206" y="163"/>
                </a:moveTo>
                <a:cubicBezTo>
                  <a:pt x="201" y="161"/>
                  <a:pt x="193" y="159"/>
                  <a:pt x="180" y="157"/>
                </a:cubicBezTo>
                <a:cubicBezTo>
                  <a:pt x="182" y="148"/>
                  <a:pt x="183" y="138"/>
                  <a:pt x="183" y="128"/>
                </a:cubicBezTo>
                <a:cubicBezTo>
                  <a:pt x="183" y="118"/>
                  <a:pt x="182" y="108"/>
                  <a:pt x="180" y="98"/>
                </a:cubicBezTo>
                <a:cubicBezTo>
                  <a:pt x="193" y="97"/>
                  <a:pt x="201" y="95"/>
                  <a:pt x="206" y="93"/>
                </a:cubicBezTo>
                <a:cubicBezTo>
                  <a:pt x="210" y="104"/>
                  <a:pt x="212" y="116"/>
                  <a:pt x="212" y="128"/>
                </a:cubicBezTo>
                <a:cubicBezTo>
                  <a:pt x="212" y="140"/>
                  <a:pt x="210" y="152"/>
                  <a:pt x="206" y="163"/>
                </a:cubicBezTo>
                <a:close/>
                <a:moveTo>
                  <a:pt x="130" y="225"/>
                </a:moveTo>
                <a:cubicBezTo>
                  <a:pt x="127" y="225"/>
                  <a:pt x="123" y="226"/>
                  <a:pt x="119" y="226"/>
                </a:cubicBezTo>
                <a:cubicBezTo>
                  <a:pt x="119" y="165"/>
                  <a:pt x="119" y="165"/>
                  <a:pt x="119" y="165"/>
                </a:cubicBezTo>
                <a:cubicBezTo>
                  <a:pt x="138" y="165"/>
                  <a:pt x="154" y="166"/>
                  <a:pt x="167" y="167"/>
                </a:cubicBezTo>
                <a:cubicBezTo>
                  <a:pt x="161" y="195"/>
                  <a:pt x="147" y="216"/>
                  <a:pt x="130" y="225"/>
                </a:cubicBezTo>
                <a:close/>
                <a:moveTo>
                  <a:pt x="61" y="167"/>
                </a:moveTo>
                <a:cubicBezTo>
                  <a:pt x="74" y="166"/>
                  <a:pt x="90" y="165"/>
                  <a:pt x="109" y="165"/>
                </a:cubicBezTo>
                <a:cubicBezTo>
                  <a:pt x="109" y="226"/>
                  <a:pt x="109" y="226"/>
                  <a:pt x="109" y="226"/>
                </a:cubicBezTo>
                <a:cubicBezTo>
                  <a:pt x="105" y="226"/>
                  <a:pt x="101" y="225"/>
                  <a:pt x="98" y="225"/>
                </a:cubicBezTo>
                <a:cubicBezTo>
                  <a:pt x="81" y="216"/>
                  <a:pt x="67" y="195"/>
                  <a:pt x="61" y="167"/>
                </a:cubicBezTo>
                <a:close/>
                <a:moveTo>
                  <a:pt x="56" y="128"/>
                </a:moveTo>
                <a:cubicBezTo>
                  <a:pt x="56" y="118"/>
                  <a:pt x="57" y="109"/>
                  <a:pt x="58" y="100"/>
                </a:cubicBezTo>
                <a:cubicBezTo>
                  <a:pt x="73" y="101"/>
                  <a:pt x="90" y="102"/>
                  <a:pt x="109" y="102"/>
                </a:cubicBezTo>
                <a:cubicBezTo>
                  <a:pt x="109" y="154"/>
                  <a:pt x="109" y="154"/>
                  <a:pt x="109" y="154"/>
                </a:cubicBezTo>
                <a:cubicBezTo>
                  <a:pt x="90" y="154"/>
                  <a:pt x="73" y="155"/>
                  <a:pt x="58" y="156"/>
                </a:cubicBezTo>
                <a:cubicBezTo>
                  <a:pt x="57" y="147"/>
                  <a:pt x="56" y="138"/>
                  <a:pt x="56" y="128"/>
                </a:cubicBezTo>
                <a:close/>
                <a:moveTo>
                  <a:pt x="119" y="154"/>
                </a:moveTo>
                <a:cubicBezTo>
                  <a:pt x="119" y="102"/>
                  <a:pt x="119" y="102"/>
                  <a:pt x="119" y="102"/>
                </a:cubicBezTo>
                <a:cubicBezTo>
                  <a:pt x="138" y="102"/>
                  <a:pt x="155" y="101"/>
                  <a:pt x="169" y="100"/>
                </a:cubicBezTo>
                <a:cubicBezTo>
                  <a:pt x="171" y="109"/>
                  <a:pt x="172" y="118"/>
                  <a:pt x="172" y="128"/>
                </a:cubicBezTo>
                <a:cubicBezTo>
                  <a:pt x="172" y="138"/>
                  <a:pt x="171" y="147"/>
                  <a:pt x="170" y="156"/>
                </a:cubicBezTo>
                <a:cubicBezTo>
                  <a:pt x="155" y="155"/>
                  <a:pt x="138" y="154"/>
                  <a:pt x="119" y="154"/>
                </a:cubicBezTo>
                <a:close/>
                <a:moveTo>
                  <a:pt x="72" y="39"/>
                </a:moveTo>
                <a:cubicBezTo>
                  <a:pt x="71" y="40"/>
                  <a:pt x="70" y="42"/>
                  <a:pt x="69" y="43"/>
                </a:cubicBezTo>
                <a:cubicBezTo>
                  <a:pt x="67" y="46"/>
                  <a:pt x="68" y="49"/>
                  <a:pt x="70" y="51"/>
                </a:cubicBezTo>
                <a:cubicBezTo>
                  <a:pt x="73" y="52"/>
                  <a:pt x="76" y="52"/>
                  <a:pt x="78" y="50"/>
                </a:cubicBezTo>
                <a:cubicBezTo>
                  <a:pt x="84" y="41"/>
                  <a:pt x="91" y="35"/>
                  <a:pt x="98" y="31"/>
                </a:cubicBezTo>
                <a:cubicBezTo>
                  <a:pt x="102" y="30"/>
                  <a:pt x="105" y="30"/>
                  <a:pt x="109" y="30"/>
                </a:cubicBezTo>
                <a:cubicBezTo>
                  <a:pt x="109" y="50"/>
                  <a:pt x="109" y="50"/>
                  <a:pt x="109" y="50"/>
                </a:cubicBezTo>
                <a:cubicBezTo>
                  <a:pt x="109" y="53"/>
                  <a:pt x="111" y="55"/>
                  <a:pt x="114" y="55"/>
                </a:cubicBezTo>
                <a:cubicBezTo>
                  <a:pt x="117" y="55"/>
                  <a:pt x="119" y="53"/>
                  <a:pt x="119" y="50"/>
                </a:cubicBezTo>
                <a:cubicBezTo>
                  <a:pt x="119" y="30"/>
                  <a:pt x="119" y="30"/>
                  <a:pt x="119" y="30"/>
                </a:cubicBezTo>
                <a:cubicBezTo>
                  <a:pt x="123" y="30"/>
                  <a:pt x="126" y="30"/>
                  <a:pt x="130" y="31"/>
                </a:cubicBezTo>
                <a:cubicBezTo>
                  <a:pt x="137" y="35"/>
                  <a:pt x="144" y="41"/>
                  <a:pt x="150" y="50"/>
                </a:cubicBezTo>
                <a:cubicBezTo>
                  <a:pt x="151" y="51"/>
                  <a:pt x="153" y="52"/>
                  <a:pt x="155" y="52"/>
                </a:cubicBezTo>
                <a:cubicBezTo>
                  <a:pt x="156" y="52"/>
                  <a:pt x="157" y="51"/>
                  <a:pt x="158" y="51"/>
                </a:cubicBezTo>
                <a:cubicBezTo>
                  <a:pt x="160" y="49"/>
                  <a:pt x="161" y="46"/>
                  <a:pt x="159" y="43"/>
                </a:cubicBezTo>
                <a:cubicBezTo>
                  <a:pt x="158" y="42"/>
                  <a:pt x="157" y="40"/>
                  <a:pt x="156" y="39"/>
                </a:cubicBezTo>
                <a:cubicBezTo>
                  <a:pt x="175" y="48"/>
                  <a:pt x="191" y="64"/>
                  <a:pt x="201" y="83"/>
                </a:cubicBezTo>
                <a:cubicBezTo>
                  <a:pt x="199" y="85"/>
                  <a:pt x="190" y="86"/>
                  <a:pt x="178" y="88"/>
                </a:cubicBezTo>
                <a:cubicBezTo>
                  <a:pt x="176" y="81"/>
                  <a:pt x="174" y="73"/>
                  <a:pt x="171" y="67"/>
                </a:cubicBezTo>
                <a:cubicBezTo>
                  <a:pt x="170" y="64"/>
                  <a:pt x="167" y="63"/>
                  <a:pt x="164" y="64"/>
                </a:cubicBezTo>
                <a:cubicBezTo>
                  <a:pt x="162" y="65"/>
                  <a:pt x="160" y="68"/>
                  <a:pt x="162" y="71"/>
                </a:cubicBezTo>
                <a:cubicBezTo>
                  <a:pt x="164" y="76"/>
                  <a:pt x="166" y="83"/>
                  <a:pt x="167" y="89"/>
                </a:cubicBezTo>
                <a:cubicBezTo>
                  <a:pt x="154" y="90"/>
                  <a:pt x="138" y="91"/>
                  <a:pt x="119" y="91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19" y="71"/>
                  <a:pt x="117" y="68"/>
                  <a:pt x="114" y="68"/>
                </a:cubicBezTo>
                <a:cubicBezTo>
                  <a:pt x="111" y="68"/>
                  <a:pt x="109" y="71"/>
                  <a:pt x="109" y="74"/>
                </a:cubicBezTo>
                <a:cubicBezTo>
                  <a:pt x="109" y="91"/>
                  <a:pt x="109" y="91"/>
                  <a:pt x="109" y="91"/>
                </a:cubicBezTo>
                <a:cubicBezTo>
                  <a:pt x="90" y="91"/>
                  <a:pt x="74" y="90"/>
                  <a:pt x="61" y="89"/>
                </a:cubicBezTo>
                <a:cubicBezTo>
                  <a:pt x="62" y="83"/>
                  <a:pt x="64" y="76"/>
                  <a:pt x="66" y="71"/>
                </a:cubicBezTo>
                <a:cubicBezTo>
                  <a:pt x="68" y="68"/>
                  <a:pt x="66" y="65"/>
                  <a:pt x="63" y="64"/>
                </a:cubicBezTo>
                <a:cubicBezTo>
                  <a:pt x="61" y="63"/>
                  <a:pt x="58" y="64"/>
                  <a:pt x="57" y="67"/>
                </a:cubicBezTo>
                <a:cubicBezTo>
                  <a:pt x="54" y="73"/>
                  <a:pt x="52" y="81"/>
                  <a:pt x="50" y="88"/>
                </a:cubicBezTo>
                <a:cubicBezTo>
                  <a:pt x="37" y="86"/>
                  <a:pt x="29" y="85"/>
                  <a:pt x="27" y="83"/>
                </a:cubicBezTo>
                <a:cubicBezTo>
                  <a:pt x="36" y="64"/>
                  <a:pt x="53" y="48"/>
                  <a:pt x="72" y="39"/>
                </a:cubicBezTo>
                <a:close/>
                <a:moveTo>
                  <a:pt x="22" y="93"/>
                </a:moveTo>
                <a:cubicBezTo>
                  <a:pt x="27" y="95"/>
                  <a:pt x="35" y="97"/>
                  <a:pt x="48" y="98"/>
                </a:cubicBezTo>
                <a:cubicBezTo>
                  <a:pt x="46" y="108"/>
                  <a:pt x="45" y="118"/>
                  <a:pt x="45" y="128"/>
                </a:cubicBezTo>
                <a:cubicBezTo>
                  <a:pt x="45" y="138"/>
                  <a:pt x="46" y="148"/>
                  <a:pt x="48" y="157"/>
                </a:cubicBezTo>
                <a:cubicBezTo>
                  <a:pt x="35" y="159"/>
                  <a:pt x="27" y="161"/>
                  <a:pt x="22" y="163"/>
                </a:cubicBezTo>
                <a:cubicBezTo>
                  <a:pt x="18" y="152"/>
                  <a:pt x="16" y="140"/>
                  <a:pt x="16" y="128"/>
                </a:cubicBezTo>
                <a:cubicBezTo>
                  <a:pt x="16" y="116"/>
                  <a:pt x="18" y="104"/>
                  <a:pt x="22" y="93"/>
                </a:cubicBezTo>
                <a:close/>
                <a:moveTo>
                  <a:pt x="27" y="173"/>
                </a:moveTo>
                <a:cubicBezTo>
                  <a:pt x="29" y="171"/>
                  <a:pt x="37" y="169"/>
                  <a:pt x="50" y="168"/>
                </a:cubicBezTo>
                <a:cubicBezTo>
                  <a:pt x="55" y="188"/>
                  <a:pt x="63" y="205"/>
                  <a:pt x="73" y="217"/>
                </a:cubicBezTo>
                <a:cubicBezTo>
                  <a:pt x="53" y="208"/>
                  <a:pt x="37" y="192"/>
                  <a:pt x="27" y="173"/>
                </a:cubicBezTo>
                <a:close/>
                <a:moveTo>
                  <a:pt x="155" y="217"/>
                </a:moveTo>
                <a:cubicBezTo>
                  <a:pt x="165" y="205"/>
                  <a:pt x="173" y="188"/>
                  <a:pt x="178" y="168"/>
                </a:cubicBezTo>
                <a:cubicBezTo>
                  <a:pt x="190" y="169"/>
                  <a:pt x="199" y="171"/>
                  <a:pt x="201" y="173"/>
                </a:cubicBezTo>
                <a:cubicBezTo>
                  <a:pt x="191" y="192"/>
                  <a:pt x="175" y="208"/>
                  <a:pt x="155" y="217"/>
                </a:cubicBezTo>
                <a:close/>
              </a:path>
            </a:pathLst>
          </a:custGeom>
          <a:solidFill>
            <a:srgbClr val="E5A9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463408" y="3023516"/>
            <a:ext cx="378039" cy="478017"/>
            <a:chOff x="10891838" y="1392238"/>
            <a:chExt cx="768350" cy="971551"/>
          </a:xfrm>
          <a:solidFill>
            <a:srgbClr val="E5A950"/>
          </a:solidFill>
        </p:grpSpPr>
        <p:sp>
          <p:nvSpPr>
            <p:cNvPr id="13" name="Freeform 66"/>
            <p:cNvSpPr>
              <a:spLocks noEditPoints="1"/>
            </p:cNvSpPr>
            <p:nvPr/>
          </p:nvSpPr>
          <p:spPr bwMode="auto">
            <a:xfrm>
              <a:off x="11183938" y="1392238"/>
              <a:ext cx="182563" cy="182563"/>
            </a:xfrm>
            <a:custGeom>
              <a:avLst/>
              <a:gdLst>
                <a:gd name="T0" fmla="*/ 24 w 48"/>
                <a:gd name="T1" fmla="*/ 48 h 48"/>
                <a:gd name="T2" fmla="*/ 48 w 48"/>
                <a:gd name="T3" fmla="*/ 24 h 48"/>
                <a:gd name="T4" fmla="*/ 24 w 48"/>
                <a:gd name="T5" fmla="*/ 0 h 48"/>
                <a:gd name="T6" fmla="*/ 0 w 48"/>
                <a:gd name="T7" fmla="*/ 24 h 48"/>
                <a:gd name="T8" fmla="*/ 24 w 48"/>
                <a:gd name="T9" fmla="*/ 48 h 48"/>
                <a:gd name="T10" fmla="*/ 24 w 48"/>
                <a:gd name="T11" fmla="*/ 16 h 48"/>
                <a:gd name="T12" fmla="*/ 32 w 48"/>
                <a:gd name="T13" fmla="*/ 24 h 48"/>
                <a:gd name="T14" fmla="*/ 24 w 48"/>
                <a:gd name="T15" fmla="*/ 32 h 48"/>
                <a:gd name="T16" fmla="*/ 16 w 48"/>
                <a:gd name="T17" fmla="*/ 24 h 48"/>
                <a:gd name="T18" fmla="*/ 24 w 48"/>
                <a:gd name="T19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37" y="48"/>
                    <a:pt x="48" y="37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16"/>
                  </a:moveTo>
                  <a:cubicBezTo>
                    <a:pt x="28" y="16"/>
                    <a:pt x="32" y="20"/>
                    <a:pt x="32" y="24"/>
                  </a:cubicBezTo>
                  <a:cubicBezTo>
                    <a:pt x="32" y="28"/>
                    <a:pt x="28" y="32"/>
                    <a:pt x="24" y="32"/>
                  </a:cubicBezTo>
                  <a:cubicBezTo>
                    <a:pt x="20" y="32"/>
                    <a:pt x="16" y="28"/>
                    <a:pt x="16" y="24"/>
                  </a:cubicBezTo>
                  <a:cubicBezTo>
                    <a:pt x="16" y="20"/>
                    <a:pt x="20" y="16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67"/>
            <p:cNvSpPr>
              <a:spLocks noEditPoints="1"/>
            </p:cNvSpPr>
            <p:nvPr/>
          </p:nvSpPr>
          <p:spPr bwMode="auto">
            <a:xfrm>
              <a:off x="10891838" y="1616076"/>
              <a:ext cx="768350" cy="747713"/>
            </a:xfrm>
            <a:custGeom>
              <a:avLst/>
              <a:gdLst>
                <a:gd name="T0" fmla="*/ 193 w 202"/>
                <a:gd name="T1" fmla="*/ 154 h 197"/>
                <a:gd name="T2" fmla="*/ 186 w 202"/>
                <a:gd name="T3" fmla="*/ 154 h 197"/>
                <a:gd name="T4" fmla="*/ 186 w 202"/>
                <a:gd name="T5" fmla="*/ 85 h 197"/>
                <a:gd name="T6" fmla="*/ 101 w 202"/>
                <a:gd name="T7" fmla="*/ 0 h 197"/>
                <a:gd name="T8" fmla="*/ 16 w 202"/>
                <a:gd name="T9" fmla="*/ 85 h 197"/>
                <a:gd name="T10" fmla="*/ 16 w 202"/>
                <a:gd name="T11" fmla="*/ 154 h 197"/>
                <a:gd name="T12" fmla="*/ 8 w 202"/>
                <a:gd name="T13" fmla="*/ 154 h 197"/>
                <a:gd name="T14" fmla="*/ 0 w 202"/>
                <a:gd name="T15" fmla="*/ 162 h 197"/>
                <a:gd name="T16" fmla="*/ 8 w 202"/>
                <a:gd name="T17" fmla="*/ 170 h 197"/>
                <a:gd name="T18" fmla="*/ 24 w 202"/>
                <a:gd name="T19" fmla="*/ 170 h 197"/>
                <a:gd name="T20" fmla="*/ 66 w 202"/>
                <a:gd name="T21" fmla="*/ 170 h 197"/>
                <a:gd name="T22" fmla="*/ 101 w 202"/>
                <a:gd name="T23" fmla="*/ 197 h 197"/>
                <a:gd name="T24" fmla="*/ 136 w 202"/>
                <a:gd name="T25" fmla="*/ 170 h 197"/>
                <a:gd name="T26" fmla="*/ 177 w 202"/>
                <a:gd name="T27" fmla="*/ 170 h 197"/>
                <a:gd name="T28" fmla="*/ 193 w 202"/>
                <a:gd name="T29" fmla="*/ 170 h 197"/>
                <a:gd name="T30" fmla="*/ 202 w 202"/>
                <a:gd name="T31" fmla="*/ 162 h 197"/>
                <a:gd name="T32" fmla="*/ 193 w 202"/>
                <a:gd name="T33" fmla="*/ 154 h 197"/>
                <a:gd name="T34" fmla="*/ 101 w 202"/>
                <a:gd name="T35" fmla="*/ 181 h 197"/>
                <a:gd name="T36" fmla="*/ 83 w 202"/>
                <a:gd name="T37" fmla="*/ 170 h 197"/>
                <a:gd name="T38" fmla="*/ 119 w 202"/>
                <a:gd name="T39" fmla="*/ 170 h 197"/>
                <a:gd name="T40" fmla="*/ 101 w 202"/>
                <a:gd name="T41" fmla="*/ 181 h 197"/>
                <a:gd name="T42" fmla="*/ 32 w 202"/>
                <a:gd name="T43" fmla="*/ 142 h 197"/>
                <a:gd name="T44" fmla="*/ 117 w 202"/>
                <a:gd name="T45" fmla="*/ 142 h 197"/>
                <a:gd name="T46" fmla="*/ 122 w 202"/>
                <a:gd name="T47" fmla="*/ 136 h 197"/>
                <a:gd name="T48" fmla="*/ 117 w 202"/>
                <a:gd name="T49" fmla="*/ 131 h 197"/>
                <a:gd name="T50" fmla="*/ 32 w 202"/>
                <a:gd name="T51" fmla="*/ 131 h 197"/>
                <a:gd name="T52" fmla="*/ 32 w 202"/>
                <a:gd name="T53" fmla="*/ 85 h 197"/>
                <a:gd name="T54" fmla="*/ 101 w 202"/>
                <a:gd name="T55" fmla="*/ 17 h 197"/>
                <a:gd name="T56" fmla="*/ 169 w 202"/>
                <a:gd name="T57" fmla="*/ 85 h 197"/>
                <a:gd name="T58" fmla="*/ 169 w 202"/>
                <a:gd name="T59" fmla="*/ 131 h 197"/>
                <a:gd name="T60" fmla="*/ 149 w 202"/>
                <a:gd name="T61" fmla="*/ 131 h 197"/>
                <a:gd name="T62" fmla="*/ 143 w 202"/>
                <a:gd name="T63" fmla="*/ 136 h 197"/>
                <a:gd name="T64" fmla="*/ 149 w 202"/>
                <a:gd name="T65" fmla="*/ 142 h 197"/>
                <a:gd name="T66" fmla="*/ 169 w 202"/>
                <a:gd name="T67" fmla="*/ 142 h 197"/>
                <a:gd name="T68" fmla="*/ 169 w 202"/>
                <a:gd name="T69" fmla="*/ 154 h 197"/>
                <a:gd name="T70" fmla="*/ 32 w 202"/>
                <a:gd name="T71" fmla="*/ 154 h 197"/>
                <a:gd name="T72" fmla="*/ 32 w 202"/>
                <a:gd name="T73" fmla="*/ 14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2" h="197">
                  <a:moveTo>
                    <a:pt x="193" y="154"/>
                  </a:moveTo>
                  <a:cubicBezTo>
                    <a:pt x="186" y="154"/>
                    <a:pt x="186" y="154"/>
                    <a:pt x="186" y="154"/>
                  </a:cubicBezTo>
                  <a:cubicBezTo>
                    <a:pt x="186" y="85"/>
                    <a:pt x="186" y="85"/>
                    <a:pt x="186" y="85"/>
                  </a:cubicBezTo>
                  <a:cubicBezTo>
                    <a:pt x="186" y="38"/>
                    <a:pt x="148" y="0"/>
                    <a:pt x="101" y="0"/>
                  </a:cubicBezTo>
                  <a:cubicBezTo>
                    <a:pt x="54" y="0"/>
                    <a:pt x="16" y="38"/>
                    <a:pt x="16" y="85"/>
                  </a:cubicBezTo>
                  <a:cubicBezTo>
                    <a:pt x="16" y="154"/>
                    <a:pt x="16" y="154"/>
                    <a:pt x="16" y="154"/>
                  </a:cubicBezTo>
                  <a:cubicBezTo>
                    <a:pt x="8" y="154"/>
                    <a:pt x="8" y="154"/>
                    <a:pt x="8" y="154"/>
                  </a:cubicBezTo>
                  <a:cubicBezTo>
                    <a:pt x="4" y="154"/>
                    <a:pt x="0" y="157"/>
                    <a:pt x="0" y="162"/>
                  </a:cubicBezTo>
                  <a:cubicBezTo>
                    <a:pt x="0" y="166"/>
                    <a:pt x="4" y="170"/>
                    <a:pt x="8" y="170"/>
                  </a:cubicBezTo>
                  <a:cubicBezTo>
                    <a:pt x="24" y="170"/>
                    <a:pt x="24" y="170"/>
                    <a:pt x="24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70" y="185"/>
                    <a:pt x="84" y="197"/>
                    <a:pt x="101" y="197"/>
                  </a:cubicBezTo>
                  <a:cubicBezTo>
                    <a:pt x="118" y="197"/>
                    <a:pt x="132" y="185"/>
                    <a:pt x="136" y="170"/>
                  </a:cubicBezTo>
                  <a:cubicBezTo>
                    <a:pt x="177" y="170"/>
                    <a:pt x="177" y="170"/>
                    <a:pt x="177" y="170"/>
                  </a:cubicBezTo>
                  <a:cubicBezTo>
                    <a:pt x="193" y="170"/>
                    <a:pt x="193" y="170"/>
                    <a:pt x="193" y="170"/>
                  </a:cubicBezTo>
                  <a:cubicBezTo>
                    <a:pt x="198" y="170"/>
                    <a:pt x="202" y="166"/>
                    <a:pt x="202" y="162"/>
                  </a:cubicBezTo>
                  <a:cubicBezTo>
                    <a:pt x="202" y="157"/>
                    <a:pt x="198" y="154"/>
                    <a:pt x="193" y="154"/>
                  </a:cubicBezTo>
                  <a:close/>
                  <a:moveTo>
                    <a:pt x="101" y="181"/>
                  </a:moveTo>
                  <a:cubicBezTo>
                    <a:pt x="93" y="181"/>
                    <a:pt x="86" y="176"/>
                    <a:pt x="83" y="170"/>
                  </a:cubicBezTo>
                  <a:cubicBezTo>
                    <a:pt x="119" y="170"/>
                    <a:pt x="119" y="170"/>
                    <a:pt x="119" y="170"/>
                  </a:cubicBezTo>
                  <a:cubicBezTo>
                    <a:pt x="116" y="176"/>
                    <a:pt x="109" y="181"/>
                    <a:pt x="101" y="181"/>
                  </a:cubicBezTo>
                  <a:close/>
                  <a:moveTo>
                    <a:pt x="32" y="142"/>
                  </a:moveTo>
                  <a:cubicBezTo>
                    <a:pt x="117" y="142"/>
                    <a:pt x="117" y="142"/>
                    <a:pt x="117" y="142"/>
                  </a:cubicBezTo>
                  <a:cubicBezTo>
                    <a:pt x="120" y="142"/>
                    <a:pt x="122" y="139"/>
                    <a:pt x="122" y="136"/>
                  </a:cubicBezTo>
                  <a:cubicBezTo>
                    <a:pt x="122" y="134"/>
                    <a:pt x="120" y="131"/>
                    <a:pt x="117" y="131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2" y="47"/>
                    <a:pt x="63" y="17"/>
                    <a:pt x="101" y="17"/>
                  </a:cubicBezTo>
                  <a:cubicBezTo>
                    <a:pt x="139" y="17"/>
                    <a:pt x="169" y="47"/>
                    <a:pt x="169" y="85"/>
                  </a:cubicBezTo>
                  <a:cubicBezTo>
                    <a:pt x="169" y="131"/>
                    <a:pt x="169" y="131"/>
                    <a:pt x="169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6" y="131"/>
                    <a:pt x="143" y="134"/>
                    <a:pt x="143" y="136"/>
                  </a:cubicBezTo>
                  <a:cubicBezTo>
                    <a:pt x="143" y="139"/>
                    <a:pt x="146" y="142"/>
                    <a:pt x="149" y="142"/>
                  </a:cubicBezTo>
                  <a:cubicBezTo>
                    <a:pt x="169" y="142"/>
                    <a:pt x="169" y="142"/>
                    <a:pt x="169" y="142"/>
                  </a:cubicBezTo>
                  <a:cubicBezTo>
                    <a:pt x="169" y="154"/>
                    <a:pt x="169" y="154"/>
                    <a:pt x="169" y="154"/>
                  </a:cubicBezTo>
                  <a:cubicBezTo>
                    <a:pt x="32" y="154"/>
                    <a:pt x="32" y="154"/>
                    <a:pt x="32" y="154"/>
                  </a:cubicBezTo>
                  <a:lnTo>
                    <a:pt x="3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066502" y="3063788"/>
            <a:ext cx="412253" cy="489901"/>
            <a:chOff x="3386138" y="1465263"/>
            <a:chExt cx="817563" cy="971551"/>
          </a:xfrm>
          <a:solidFill>
            <a:schemeClr val="bg1">
              <a:lumMod val="65000"/>
            </a:schemeClr>
          </a:solidFill>
        </p:grpSpPr>
        <p:sp>
          <p:nvSpPr>
            <p:cNvPr id="16" name="Freeform 94"/>
            <p:cNvSpPr>
              <a:spLocks noEditPoints="1"/>
            </p:cNvSpPr>
            <p:nvPr/>
          </p:nvSpPr>
          <p:spPr bwMode="auto">
            <a:xfrm>
              <a:off x="3560763" y="1465263"/>
              <a:ext cx="468313" cy="466725"/>
            </a:xfrm>
            <a:custGeom>
              <a:avLst/>
              <a:gdLst>
                <a:gd name="T0" fmla="*/ 62 w 123"/>
                <a:gd name="T1" fmla="*/ 123 h 123"/>
                <a:gd name="T2" fmla="*/ 123 w 123"/>
                <a:gd name="T3" fmla="*/ 62 h 123"/>
                <a:gd name="T4" fmla="*/ 62 w 123"/>
                <a:gd name="T5" fmla="*/ 0 h 123"/>
                <a:gd name="T6" fmla="*/ 0 w 123"/>
                <a:gd name="T7" fmla="*/ 62 h 123"/>
                <a:gd name="T8" fmla="*/ 62 w 123"/>
                <a:gd name="T9" fmla="*/ 123 h 123"/>
                <a:gd name="T10" fmla="*/ 62 w 123"/>
                <a:gd name="T11" fmla="*/ 16 h 123"/>
                <a:gd name="T12" fmla="*/ 107 w 123"/>
                <a:gd name="T13" fmla="*/ 62 h 123"/>
                <a:gd name="T14" fmla="*/ 62 w 123"/>
                <a:gd name="T15" fmla="*/ 107 h 123"/>
                <a:gd name="T16" fmla="*/ 16 w 123"/>
                <a:gd name="T17" fmla="*/ 62 h 123"/>
                <a:gd name="T18" fmla="*/ 62 w 123"/>
                <a:gd name="T19" fmla="*/ 1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23">
                  <a:moveTo>
                    <a:pt x="62" y="123"/>
                  </a:moveTo>
                  <a:cubicBezTo>
                    <a:pt x="96" y="123"/>
                    <a:pt x="123" y="96"/>
                    <a:pt x="123" y="62"/>
                  </a:cubicBezTo>
                  <a:cubicBezTo>
                    <a:pt x="123" y="28"/>
                    <a:pt x="96" y="0"/>
                    <a:pt x="62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96"/>
                    <a:pt x="28" y="123"/>
                    <a:pt x="62" y="123"/>
                  </a:cubicBezTo>
                  <a:close/>
                  <a:moveTo>
                    <a:pt x="62" y="16"/>
                  </a:moveTo>
                  <a:cubicBezTo>
                    <a:pt x="87" y="16"/>
                    <a:pt x="107" y="37"/>
                    <a:pt x="107" y="62"/>
                  </a:cubicBezTo>
                  <a:cubicBezTo>
                    <a:pt x="107" y="87"/>
                    <a:pt x="87" y="107"/>
                    <a:pt x="62" y="107"/>
                  </a:cubicBezTo>
                  <a:cubicBezTo>
                    <a:pt x="37" y="107"/>
                    <a:pt x="16" y="87"/>
                    <a:pt x="16" y="62"/>
                  </a:cubicBezTo>
                  <a:cubicBezTo>
                    <a:pt x="16" y="37"/>
                    <a:pt x="37" y="16"/>
                    <a:pt x="62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95"/>
            <p:cNvSpPr>
              <a:spLocks noEditPoints="1"/>
            </p:cNvSpPr>
            <p:nvPr/>
          </p:nvSpPr>
          <p:spPr bwMode="auto">
            <a:xfrm>
              <a:off x="3386138" y="1958976"/>
              <a:ext cx="817563" cy="477838"/>
            </a:xfrm>
            <a:custGeom>
              <a:avLst/>
              <a:gdLst>
                <a:gd name="T0" fmla="*/ 214 w 215"/>
                <a:gd name="T1" fmla="*/ 57 h 126"/>
                <a:gd name="T2" fmla="*/ 144 w 215"/>
                <a:gd name="T3" fmla="*/ 1 h 126"/>
                <a:gd name="T4" fmla="*/ 135 w 215"/>
                <a:gd name="T5" fmla="*/ 6 h 126"/>
                <a:gd name="T6" fmla="*/ 108 w 215"/>
                <a:gd name="T7" fmla="*/ 37 h 126"/>
                <a:gd name="T8" fmla="*/ 81 w 215"/>
                <a:gd name="T9" fmla="*/ 6 h 126"/>
                <a:gd name="T10" fmla="*/ 71 w 215"/>
                <a:gd name="T11" fmla="*/ 1 h 126"/>
                <a:gd name="T12" fmla="*/ 2 w 215"/>
                <a:gd name="T13" fmla="*/ 57 h 126"/>
                <a:gd name="T14" fmla="*/ 2 w 215"/>
                <a:gd name="T15" fmla="*/ 65 h 126"/>
                <a:gd name="T16" fmla="*/ 108 w 215"/>
                <a:gd name="T17" fmla="*/ 126 h 126"/>
                <a:gd name="T18" fmla="*/ 214 w 215"/>
                <a:gd name="T19" fmla="*/ 65 h 126"/>
                <a:gd name="T20" fmla="*/ 214 w 215"/>
                <a:gd name="T21" fmla="*/ 57 h 126"/>
                <a:gd name="T22" fmla="*/ 146 w 215"/>
                <a:gd name="T23" fmla="*/ 19 h 126"/>
                <a:gd name="T24" fmla="*/ 159 w 215"/>
                <a:gd name="T25" fmla="*/ 25 h 126"/>
                <a:gd name="T26" fmla="*/ 131 w 215"/>
                <a:gd name="T27" fmla="*/ 60 h 126"/>
                <a:gd name="T28" fmla="*/ 127 w 215"/>
                <a:gd name="T29" fmla="*/ 56 h 126"/>
                <a:gd name="T30" fmla="*/ 118 w 215"/>
                <a:gd name="T31" fmla="*/ 49 h 126"/>
                <a:gd name="T32" fmla="*/ 146 w 215"/>
                <a:gd name="T33" fmla="*/ 19 h 126"/>
                <a:gd name="T34" fmla="*/ 97 w 215"/>
                <a:gd name="T35" fmla="*/ 49 h 126"/>
                <a:gd name="T36" fmla="*/ 88 w 215"/>
                <a:gd name="T37" fmla="*/ 56 h 126"/>
                <a:gd name="T38" fmla="*/ 84 w 215"/>
                <a:gd name="T39" fmla="*/ 60 h 126"/>
                <a:gd name="T40" fmla="*/ 57 w 215"/>
                <a:gd name="T41" fmla="*/ 25 h 126"/>
                <a:gd name="T42" fmla="*/ 70 w 215"/>
                <a:gd name="T43" fmla="*/ 19 h 126"/>
                <a:gd name="T44" fmla="*/ 97 w 215"/>
                <a:gd name="T45" fmla="*/ 49 h 126"/>
                <a:gd name="T46" fmla="*/ 113 w 215"/>
                <a:gd name="T47" fmla="*/ 110 h 126"/>
                <a:gd name="T48" fmla="*/ 113 w 215"/>
                <a:gd name="T49" fmla="*/ 74 h 126"/>
                <a:gd name="T50" fmla="*/ 108 w 215"/>
                <a:gd name="T51" fmla="*/ 69 h 126"/>
                <a:gd name="T52" fmla="*/ 102 w 215"/>
                <a:gd name="T53" fmla="*/ 74 h 126"/>
                <a:gd name="T54" fmla="*/ 102 w 215"/>
                <a:gd name="T55" fmla="*/ 110 h 126"/>
                <a:gd name="T56" fmla="*/ 18 w 215"/>
                <a:gd name="T57" fmla="*/ 61 h 126"/>
                <a:gd name="T58" fmla="*/ 48 w 215"/>
                <a:gd name="T59" fmla="*/ 30 h 126"/>
                <a:gd name="T60" fmla="*/ 81 w 215"/>
                <a:gd name="T61" fmla="*/ 71 h 126"/>
                <a:gd name="T62" fmla="*/ 87 w 215"/>
                <a:gd name="T63" fmla="*/ 71 h 126"/>
                <a:gd name="T64" fmla="*/ 95 w 215"/>
                <a:gd name="T65" fmla="*/ 64 h 126"/>
                <a:gd name="T66" fmla="*/ 108 w 215"/>
                <a:gd name="T67" fmla="*/ 54 h 126"/>
                <a:gd name="T68" fmla="*/ 120 w 215"/>
                <a:gd name="T69" fmla="*/ 64 h 126"/>
                <a:gd name="T70" fmla="*/ 128 w 215"/>
                <a:gd name="T71" fmla="*/ 71 h 126"/>
                <a:gd name="T72" fmla="*/ 131 w 215"/>
                <a:gd name="T73" fmla="*/ 72 h 126"/>
                <a:gd name="T74" fmla="*/ 135 w 215"/>
                <a:gd name="T75" fmla="*/ 71 h 126"/>
                <a:gd name="T76" fmla="*/ 168 w 215"/>
                <a:gd name="T77" fmla="*/ 30 h 126"/>
                <a:gd name="T78" fmla="*/ 197 w 215"/>
                <a:gd name="T79" fmla="*/ 61 h 126"/>
                <a:gd name="T80" fmla="*/ 113 w 215"/>
                <a:gd name="T81" fmla="*/ 11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" h="126">
                  <a:moveTo>
                    <a:pt x="214" y="57"/>
                  </a:moveTo>
                  <a:cubicBezTo>
                    <a:pt x="198" y="30"/>
                    <a:pt x="174" y="11"/>
                    <a:pt x="144" y="1"/>
                  </a:cubicBezTo>
                  <a:cubicBezTo>
                    <a:pt x="141" y="0"/>
                    <a:pt x="137" y="2"/>
                    <a:pt x="135" y="6"/>
                  </a:cubicBezTo>
                  <a:cubicBezTo>
                    <a:pt x="129" y="18"/>
                    <a:pt x="119" y="29"/>
                    <a:pt x="108" y="37"/>
                  </a:cubicBezTo>
                  <a:cubicBezTo>
                    <a:pt x="96" y="29"/>
                    <a:pt x="87" y="18"/>
                    <a:pt x="81" y="6"/>
                  </a:cubicBezTo>
                  <a:cubicBezTo>
                    <a:pt x="79" y="2"/>
                    <a:pt x="75" y="0"/>
                    <a:pt x="71" y="1"/>
                  </a:cubicBezTo>
                  <a:cubicBezTo>
                    <a:pt x="42" y="11"/>
                    <a:pt x="17" y="30"/>
                    <a:pt x="2" y="57"/>
                  </a:cubicBezTo>
                  <a:cubicBezTo>
                    <a:pt x="0" y="59"/>
                    <a:pt x="0" y="62"/>
                    <a:pt x="2" y="65"/>
                  </a:cubicBezTo>
                  <a:cubicBezTo>
                    <a:pt x="24" y="103"/>
                    <a:pt x="64" y="126"/>
                    <a:pt x="108" y="126"/>
                  </a:cubicBezTo>
                  <a:cubicBezTo>
                    <a:pt x="151" y="126"/>
                    <a:pt x="192" y="103"/>
                    <a:pt x="214" y="65"/>
                  </a:cubicBezTo>
                  <a:cubicBezTo>
                    <a:pt x="215" y="62"/>
                    <a:pt x="215" y="59"/>
                    <a:pt x="214" y="57"/>
                  </a:cubicBezTo>
                  <a:close/>
                  <a:moveTo>
                    <a:pt x="146" y="19"/>
                  </a:moveTo>
                  <a:cubicBezTo>
                    <a:pt x="150" y="21"/>
                    <a:pt x="155" y="23"/>
                    <a:pt x="159" y="25"/>
                  </a:cubicBezTo>
                  <a:cubicBezTo>
                    <a:pt x="152" y="36"/>
                    <a:pt x="143" y="50"/>
                    <a:pt x="131" y="60"/>
                  </a:cubicBezTo>
                  <a:cubicBezTo>
                    <a:pt x="130" y="59"/>
                    <a:pt x="129" y="58"/>
                    <a:pt x="127" y="56"/>
                  </a:cubicBezTo>
                  <a:cubicBezTo>
                    <a:pt x="124" y="54"/>
                    <a:pt x="121" y="51"/>
                    <a:pt x="118" y="49"/>
                  </a:cubicBezTo>
                  <a:cubicBezTo>
                    <a:pt x="130" y="41"/>
                    <a:pt x="139" y="31"/>
                    <a:pt x="146" y="19"/>
                  </a:cubicBezTo>
                  <a:close/>
                  <a:moveTo>
                    <a:pt x="97" y="49"/>
                  </a:moveTo>
                  <a:cubicBezTo>
                    <a:pt x="94" y="51"/>
                    <a:pt x="91" y="54"/>
                    <a:pt x="88" y="56"/>
                  </a:cubicBezTo>
                  <a:cubicBezTo>
                    <a:pt x="87" y="58"/>
                    <a:pt x="85" y="59"/>
                    <a:pt x="84" y="60"/>
                  </a:cubicBezTo>
                  <a:cubicBezTo>
                    <a:pt x="72" y="50"/>
                    <a:pt x="63" y="36"/>
                    <a:pt x="57" y="25"/>
                  </a:cubicBezTo>
                  <a:cubicBezTo>
                    <a:pt x="61" y="23"/>
                    <a:pt x="65" y="21"/>
                    <a:pt x="70" y="19"/>
                  </a:cubicBezTo>
                  <a:cubicBezTo>
                    <a:pt x="76" y="31"/>
                    <a:pt x="86" y="41"/>
                    <a:pt x="97" y="49"/>
                  </a:cubicBezTo>
                  <a:close/>
                  <a:moveTo>
                    <a:pt x="113" y="110"/>
                  </a:moveTo>
                  <a:cubicBezTo>
                    <a:pt x="113" y="74"/>
                    <a:pt x="113" y="74"/>
                    <a:pt x="113" y="74"/>
                  </a:cubicBezTo>
                  <a:cubicBezTo>
                    <a:pt x="113" y="72"/>
                    <a:pt x="111" y="69"/>
                    <a:pt x="108" y="69"/>
                  </a:cubicBezTo>
                  <a:cubicBezTo>
                    <a:pt x="105" y="69"/>
                    <a:pt x="102" y="72"/>
                    <a:pt x="102" y="74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68" y="108"/>
                    <a:pt x="37" y="90"/>
                    <a:pt x="18" y="61"/>
                  </a:cubicBezTo>
                  <a:cubicBezTo>
                    <a:pt x="26" y="49"/>
                    <a:pt x="36" y="38"/>
                    <a:pt x="48" y="30"/>
                  </a:cubicBezTo>
                  <a:cubicBezTo>
                    <a:pt x="55" y="44"/>
                    <a:pt x="66" y="59"/>
                    <a:pt x="81" y="71"/>
                  </a:cubicBezTo>
                  <a:cubicBezTo>
                    <a:pt x="83" y="73"/>
                    <a:pt x="85" y="73"/>
                    <a:pt x="87" y="71"/>
                  </a:cubicBezTo>
                  <a:cubicBezTo>
                    <a:pt x="90" y="69"/>
                    <a:pt x="93" y="67"/>
                    <a:pt x="95" y="64"/>
                  </a:cubicBezTo>
                  <a:cubicBezTo>
                    <a:pt x="99" y="61"/>
                    <a:pt x="104" y="57"/>
                    <a:pt x="108" y="54"/>
                  </a:cubicBezTo>
                  <a:cubicBezTo>
                    <a:pt x="112" y="57"/>
                    <a:pt x="116" y="61"/>
                    <a:pt x="120" y="64"/>
                  </a:cubicBezTo>
                  <a:cubicBezTo>
                    <a:pt x="123" y="67"/>
                    <a:pt x="125" y="69"/>
                    <a:pt x="128" y="71"/>
                  </a:cubicBezTo>
                  <a:cubicBezTo>
                    <a:pt x="129" y="72"/>
                    <a:pt x="130" y="72"/>
                    <a:pt x="131" y="72"/>
                  </a:cubicBezTo>
                  <a:cubicBezTo>
                    <a:pt x="133" y="72"/>
                    <a:pt x="134" y="72"/>
                    <a:pt x="135" y="71"/>
                  </a:cubicBezTo>
                  <a:cubicBezTo>
                    <a:pt x="149" y="59"/>
                    <a:pt x="160" y="44"/>
                    <a:pt x="168" y="30"/>
                  </a:cubicBezTo>
                  <a:cubicBezTo>
                    <a:pt x="180" y="38"/>
                    <a:pt x="190" y="49"/>
                    <a:pt x="197" y="61"/>
                  </a:cubicBezTo>
                  <a:cubicBezTo>
                    <a:pt x="179" y="90"/>
                    <a:pt x="147" y="108"/>
                    <a:pt x="113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47079" y="4520863"/>
            <a:ext cx="427054" cy="352390"/>
            <a:chOff x="2778125" y="844550"/>
            <a:chExt cx="971550" cy="801688"/>
          </a:xfrm>
          <a:solidFill>
            <a:schemeClr val="bg1">
              <a:lumMod val="65000"/>
            </a:schemeClr>
          </a:solidFill>
        </p:grpSpPr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3081338" y="1498600"/>
              <a:ext cx="365125" cy="147638"/>
            </a:xfrm>
            <a:custGeom>
              <a:avLst/>
              <a:gdLst>
                <a:gd name="T0" fmla="*/ 88 w 96"/>
                <a:gd name="T1" fmla="*/ 23 h 39"/>
                <a:gd name="T2" fmla="*/ 56 w 96"/>
                <a:gd name="T3" fmla="*/ 23 h 39"/>
                <a:gd name="T4" fmla="*/ 56 w 96"/>
                <a:gd name="T5" fmla="*/ 8 h 39"/>
                <a:gd name="T6" fmla="*/ 48 w 96"/>
                <a:gd name="T7" fmla="*/ 0 h 39"/>
                <a:gd name="T8" fmla="*/ 40 w 96"/>
                <a:gd name="T9" fmla="*/ 8 h 39"/>
                <a:gd name="T10" fmla="*/ 40 w 96"/>
                <a:gd name="T11" fmla="*/ 23 h 39"/>
                <a:gd name="T12" fmla="*/ 8 w 96"/>
                <a:gd name="T13" fmla="*/ 23 h 39"/>
                <a:gd name="T14" fmla="*/ 0 w 96"/>
                <a:gd name="T15" fmla="*/ 31 h 39"/>
                <a:gd name="T16" fmla="*/ 8 w 96"/>
                <a:gd name="T17" fmla="*/ 39 h 39"/>
                <a:gd name="T18" fmla="*/ 88 w 96"/>
                <a:gd name="T19" fmla="*/ 39 h 39"/>
                <a:gd name="T20" fmla="*/ 96 w 96"/>
                <a:gd name="T21" fmla="*/ 31 h 39"/>
                <a:gd name="T22" fmla="*/ 88 w 96"/>
                <a:gd name="T23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39">
                  <a:moveTo>
                    <a:pt x="88" y="23"/>
                  </a:moveTo>
                  <a:cubicBezTo>
                    <a:pt x="56" y="23"/>
                    <a:pt x="56" y="23"/>
                    <a:pt x="56" y="23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4"/>
                    <a:pt x="53" y="0"/>
                    <a:pt x="48" y="0"/>
                  </a:cubicBezTo>
                  <a:cubicBezTo>
                    <a:pt x="44" y="0"/>
                    <a:pt x="40" y="4"/>
                    <a:pt x="40" y="8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3" y="23"/>
                    <a:pt x="0" y="26"/>
                    <a:pt x="0" y="31"/>
                  </a:cubicBezTo>
                  <a:cubicBezTo>
                    <a:pt x="0" y="35"/>
                    <a:pt x="3" y="39"/>
                    <a:pt x="8" y="39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93" y="39"/>
                    <a:pt x="96" y="35"/>
                    <a:pt x="96" y="31"/>
                  </a:cubicBezTo>
                  <a:cubicBezTo>
                    <a:pt x="96" y="26"/>
                    <a:pt x="93" y="23"/>
                    <a:pt x="88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33"/>
            <p:cNvSpPr>
              <a:spLocks noEditPoints="1"/>
            </p:cNvSpPr>
            <p:nvPr/>
          </p:nvSpPr>
          <p:spPr bwMode="auto">
            <a:xfrm>
              <a:off x="2778125" y="844550"/>
              <a:ext cx="971550" cy="615950"/>
            </a:xfrm>
            <a:custGeom>
              <a:avLst/>
              <a:gdLst>
                <a:gd name="T0" fmla="*/ 240 w 256"/>
                <a:gd name="T1" fmla="*/ 0 h 162"/>
                <a:gd name="T2" fmla="*/ 16 w 256"/>
                <a:gd name="T3" fmla="*/ 0 h 162"/>
                <a:gd name="T4" fmla="*/ 0 w 256"/>
                <a:gd name="T5" fmla="*/ 16 h 162"/>
                <a:gd name="T6" fmla="*/ 0 w 256"/>
                <a:gd name="T7" fmla="*/ 146 h 162"/>
                <a:gd name="T8" fmla="*/ 16 w 256"/>
                <a:gd name="T9" fmla="*/ 162 h 162"/>
                <a:gd name="T10" fmla="*/ 240 w 256"/>
                <a:gd name="T11" fmla="*/ 162 h 162"/>
                <a:gd name="T12" fmla="*/ 256 w 256"/>
                <a:gd name="T13" fmla="*/ 146 h 162"/>
                <a:gd name="T14" fmla="*/ 256 w 256"/>
                <a:gd name="T15" fmla="*/ 16 h 162"/>
                <a:gd name="T16" fmla="*/ 240 w 256"/>
                <a:gd name="T17" fmla="*/ 0 h 162"/>
                <a:gd name="T18" fmla="*/ 16 w 256"/>
                <a:gd name="T19" fmla="*/ 146 h 162"/>
                <a:gd name="T20" fmla="*/ 16 w 256"/>
                <a:gd name="T21" fmla="*/ 134 h 162"/>
                <a:gd name="T22" fmla="*/ 169 w 256"/>
                <a:gd name="T23" fmla="*/ 134 h 162"/>
                <a:gd name="T24" fmla="*/ 175 w 256"/>
                <a:gd name="T25" fmla="*/ 129 h 162"/>
                <a:gd name="T26" fmla="*/ 169 w 256"/>
                <a:gd name="T27" fmla="*/ 123 h 162"/>
                <a:gd name="T28" fmla="*/ 16 w 256"/>
                <a:gd name="T29" fmla="*/ 123 h 162"/>
                <a:gd name="T30" fmla="*/ 16 w 256"/>
                <a:gd name="T31" fmla="*/ 16 h 162"/>
                <a:gd name="T32" fmla="*/ 240 w 256"/>
                <a:gd name="T33" fmla="*/ 16 h 162"/>
                <a:gd name="T34" fmla="*/ 240 w 256"/>
                <a:gd name="T35" fmla="*/ 123 h 162"/>
                <a:gd name="T36" fmla="*/ 202 w 256"/>
                <a:gd name="T37" fmla="*/ 123 h 162"/>
                <a:gd name="T38" fmla="*/ 197 w 256"/>
                <a:gd name="T39" fmla="*/ 129 h 162"/>
                <a:gd name="T40" fmla="*/ 202 w 256"/>
                <a:gd name="T41" fmla="*/ 134 h 162"/>
                <a:gd name="T42" fmla="*/ 240 w 256"/>
                <a:gd name="T43" fmla="*/ 134 h 162"/>
                <a:gd name="T44" fmla="*/ 240 w 256"/>
                <a:gd name="T45" fmla="*/ 146 h 162"/>
                <a:gd name="T46" fmla="*/ 16 w 256"/>
                <a:gd name="T47" fmla="*/ 14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6" h="162">
                  <a:moveTo>
                    <a:pt x="24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54"/>
                    <a:pt x="7" y="162"/>
                    <a:pt x="16" y="162"/>
                  </a:cubicBezTo>
                  <a:cubicBezTo>
                    <a:pt x="240" y="162"/>
                    <a:pt x="240" y="162"/>
                    <a:pt x="240" y="162"/>
                  </a:cubicBezTo>
                  <a:cubicBezTo>
                    <a:pt x="249" y="162"/>
                    <a:pt x="256" y="154"/>
                    <a:pt x="256" y="146"/>
                  </a:cubicBezTo>
                  <a:cubicBezTo>
                    <a:pt x="256" y="16"/>
                    <a:pt x="256" y="16"/>
                    <a:pt x="256" y="16"/>
                  </a:cubicBezTo>
                  <a:cubicBezTo>
                    <a:pt x="256" y="7"/>
                    <a:pt x="249" y="0"/>
                    <a:pt x="240" y="0"/>
                  </a:cubicBezTo>
                  <a:close/>
                  <a:moveTo>
                    <a:pt x="16" y="146"/>
                  </a:moveTo>
                  <a:cubicBezTo>
                    <a:pt x="16" y="134"/>
                    <a:pt x="16" y="134"/>
                    <a:pt x="16" y="134"/>
                  </a:cubicBezTo>
                  <a:cubicBezTo>
                    <a:pt x="169" y="134"/>
                    <a:pt x="169" y="134"/>
                    <a:pt x="169" y="134"/>
                  </a:cubicBezTo>
                  <a:cubicBezTo>
                    <a:pt x="172" y="134"/>
                    <a:pt x="175" y="132"/>
                    <a:pt x="175" y="129"/>
                  </a:cubicBezTo>
                  <a:cubicBezTo>
                    <a:pt x="175" y="126"/>
                    <a:pt x="172" y="123"/>
                    <a:pt x="169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40" y="16"/>
                    <a:pt x="240" y="16"/>
                    <a:pt x="240" y="16"/>
                  </a:cubicBezTo>
                  <a:cubicBezTo>
                    <a:pt x="240" y="123"/>
                    <a:pt x="240" y="123"/>
                    <a:pt x="240" y="123"/>
                  </a:cubicBezTo>
                  <a:cubicBezTo>
                    <a:pt x="202" y="123"/>
                    <a:pt x="202" y="123"/>
                    <a:pt x="202" y="123"/>
                  </a:cubicBezTo>
                  <a:cubicBezTo>
                    <a:pt x="199" y="123"/>
                    <a:pt x="197" y="126"/>
                    <a:pt x="197" y="129"/>
                  </a:cubicBezTo>
                  <a:cubicBezTo>
                    <a:pt x="197" y="132"/>
                    <a:pt x="199" y="134"/>
                    <a:pt x="202" y="134"/>
                  </a:cubicBezTo>
                  <a:cubicBezTo>
                    <a:pt x="240" y="134"/>
                    <a:pt x="240" y="134"/>
                    <a:pt x="240" y="134"/>
                  </a:cubicBezTo>
                  <a:cubicBezTo>
                    <a:pt x="240" y="146"/>
                    <a:pt x="240" y="146"/>
                    <a:pt x="240" y="146"/>
                  </a:cubicBezTo>
                  <a:lnTo>
                    <a:pt x="16" y="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426430" y="2038437"/>
            <a:ext cx="22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E5A950"/>
                </a:solidFill>
                <a:cs typeface="+mn-ea"/>
                <a:sym typeface="+mn-lt"/>
              </a:rPr>
              <a:t>Add title text here</a:t>
            </a:r>
            <a:endParaRPr lang="zh-CN" altLang="en-US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473296" y="2407769"/>
            <a:ext cx="2177236" cy="110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426430" y="4309740"/>
            <a:ext cx="22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E5A950"/>
                </a:solidFill>
                <a:cs typeface="+mn-ea"/>
                <a:sym typeface="+mn-lt"/>
              </a:rPr>
              <a:t>Add title text here</a:t>
            </a:r>
            <a:endParaRPr lang="zh-CN" altLang="en-US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473296" y="4679072"/>
            <a:ext cx="2177236" cy="110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284430" y="2080977"/>
            <a:ext cx="22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E5A950"/>
                </a:solidFill>
                <a:cs typeface="+mn-ea"/>
                <a:sym typeface="+mn-lt"/>
              </a:rPr>
              <a:t>Add title text here</a:t>
            </a:r>
            <a:endParaRPr lang="zh-CN" altLang="en-US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331296" y="2450309"/>
            <a:ext cx="2177236" cy="110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331296" y="4303931"/>
            <a:ext cx="22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E5A950"/>
                </a:solidFill>
                <a:cs typeface="+mn-ea"/>
                <a:sym typeface="+mn-lt"/>
              </a:rPr>
              <a:t>Add title text here</a:t>
            </a:r>
            <a:endParaRPr lang="zh-CN" altLang="en-US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378162" y="4673263"/>
            <a:ext cx="2177236" cy="110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44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300"/>
                            </p:stCondLst>
                            <p:childTnLst>
                              <p:par>
                                <p:cTn id="8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81955" y="143696"/>
            <a:ext cx="4159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32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61161" y="2608127"/>
            <a:ext cx="11291998" cy="2192437"/>
            <a:chOff x="806609" y="3509755"/>
            <a:chExt cx="10343040" cy="2008187"/>
          </a:xfrm>
        </p:grpSpPr>
        <p:grpSp>
          <p:nvGrpSpPr>
            <p:cNvPr id="4" name="组合 44"/>
            <p:cNvGrpSpPr>
              <a:grpSpLocks/>
            </p:cNvGrpSpPr>
            <p:nvPr/>
          </p:nvGrpSpPr>
          <p:grpSpPr bwMode="auto">
            <a:xfrm>
              <a:off x="806609" y="3532106"/>
              <a:ext cx="10343040" cy="1959292"/>
              <a:chOff x="1278168" y="2752056"/>
              <a:chExt cx="9402532" cy="1781844"/>
            </a:xfrm>
          </p:grpSpPr>
          <p:sp>
            <p:nvSpPr>
              <p:cNvPr id="17" name="椭圆 28"/>
              <p:cNvSpPr/>
              <p:nvPr/>
            </p:nvSpPr>
            <p:spPr>
              <a:xfrm>
                <a:off x="2406852" y="3641390"/>
                <a:ext cx="1785894" cy="892510"/>
              </a:xfrm>
              <a:custGeom>
                <a:avLst/>
                <a:gdLst>
                  <a:gd name="connsiteX0" fmla="*/ 0 w 2307304"/>
                  <a:gd name="connsiteY0" fmla="*/ 1153652 h 2307304"/>
                  <a:gd name="connsiteX1" fmla="*/ 1153652 w 2307304"/>
                  <a:gd name="connsiteY1" fmla="*/ 0 h 2307304"/>
                  <a:gd name="connsiteX2" fmla="*/ 2307304 w 2307304"/>
                  <a:gd name="connsiteY2" fmla="*/ 1153652 h 2307304"/>
                  <a:gd name="connsiteX3" fmla="*/ 1153652 w 2307304"/>
                  <a:gd name="connsiteY3" fmla="*/ 2307304 h 2307304"/>
                  <a:gd name="connsiteX4" fmla="*/ 0 w 2307304"/>
                  <a:gd name="connsiteY4" fmla="*/ 1153652 h 2307304"/>
                  <a:gd name="connsiteX0" fmla="*/ 2307304 w 2398744"/>
                  <a:gd name="connsiteY0" fmla="*/ 1153652 h 2307304"/>
                  <a:gd name="connsiteX1" fmla="*/ 1153652 w 2398744"/>
                  <a:gd name="connsiteY1" fmla="*/ 2307304 h 2307304"/>
                  <a:gd name="connsiteX2" fmla="*/ 0 w 2398744"/>
                  <a:gd name="connsiteY2" fmla="*/ 1153652 h 2307304"/>
                  <a:gd name="connsiteX3" fmla="*/ 1153652 w 2398744"/>
                  <a:gd name="connsiteY3" fmla="*/ 0 h 2307304"/>
                  <a:gd name="connsiteX4" fmla="*/ 2398744 w 2398744"/>
                  <a:gd name="connsiteY4" fmla="*/ 1245092 h 2307304"/>
                  <a:gd name="connsiteX0" fmla="*/ 2307304 w 2307304"/>
                  <a:gd name="connsiteY0" fmla="*/ 1153652 h 2307304"/>
                  <a:gd name="connsiteX1" fmla="*/ 1153652 w 2307304"/>
                  <a:gd name="connsiteY1" fmla="*/ 2307304 h 2307304"/>
                  <a:gd name="connsiteX2" fmla="*/ 0 w 2307304"/>
                  <a:gd name="connsiteY2" fmla="*/ 1153652 h 2307304"/>
                  <a:gd name="connsiteX3" fmla="*/ 1153652 w 2307304"/>
                  <a:gd name="connsiteY3" fmla="*/ 0 h 2307304"/>
                  <a:gd name="connsiteX0" fmla="*/ 2307304 w 2307304"/>
                  <a:gd name="connsiteY0" fmla="*/ 0 h 1153652"/>
                  <a:gd name="connsiteX1" fmla="*/ 1153652 w 2307304"/>
                  <a:gd name="connsiteY1" fmla="*/ 1153652 h 1153652"/>
                  <a:gd name="connsiteX2" fmla="*/ 0 w 2307304"/>
                  <a:gd name="connsiteY2" fmla="*/ 0 h 1153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07304" h="1153652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E5A9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椭圆 28"/>
              <p:cNvSpPr/>
              <p:nvPr/>
            </p:nvSpPr>
            <p:spPr>
              <a:xfrm flipV="1">
                <a:off x="4191159" y="2752056"/>
                <a:ext cx="1785894" cy="892510"/>
              </a:xfrm>
              <a:custGeom>
                <a:avLst/>
                <a:gdLst>
                  <a:gd name="connsiteX0" fmla="*/ 0 w 2307304"/>
                  <a:gd name="connsiteY0" fmla="*/ 1153652 h 2307304"/>
                  <a:gd name="connsiteX1" fmla="*/ 1153652 w 2307304"/>
                  <a:gd name="connsiteY1" fmla="*/ 0 h 2307304"/>
                  <a:gd name="connsiteX2" fmla="*/ 2307304 w 2307304"/>
                  <a:gd name="connsiteY2" fmla="*/ 1153652 h 2307304"/>
                  <a:gd name="connsiteX3" fmla="*/ 1153652 w 2307304"/>
                  <a:gd name="connsiteY3" fmla="*/ 2307304 h 2307304"/>
                  <a:gd name="connsiteX4" fmla="*/ 0 w 2307304"/>
                  <a:gd name="connsiteY4" fmla="*/ 1153652 h 2307304"/>
                  <a:gd name="connsiteX0" fmla="*/ 2307304 w 2398744"/>
                  <a:gd name="connsiteY0" fmla="*/ 1153652 h 2307304"/>
                  <a:gd name="connsiteX1" fmla="*/ 1153652 w 2398744"/>
                  <a:gd name="connsiteY1" fmla="*/ 2307304 h 2307304"/>
                  <a:gd name="connsiteX2" fmla="*/ 0 w 2398744"/>
                  <a:gd name="connsiteY2" fmla="*/ 1153652 h 2307304"/>
                  <a:gd name="connsiteX3" fmla="*/ 1153652 w 2398744"/>
                  <a:gd name="connsiteY3" fmla="*/ 0 h 2307304"/>
                  <a:gd name="connsiteX4" fmla="*/ 2398744 w 2398744"/>
                  <a:gd name="connsiteY4" fmla="*/ 1245092 h 2307304"/>
                  <a:gd name="connsiteX0" fmla="*/ 2307304 w 2307304"/>
                  <a:gd name="connsiteY0" fmla="*/ 1153652 h 2307304"/>
                  <a:gd name="connsiteX1" fmla="*/ 1153652 w 2307304"/>
                  <a:gd name="connsiteY1" fmla="*/ 2307304 h 2307304"/>
                  <a:gd name="connsiteX2" fmla="*/ 0 w 2307304"/>
                  <a:gd name="connsiteY2" fmla="*/ 1153652 h 2307304"/>
                  <a:gd name="connsiteX3" fmla="*/ 1153652 w 2307304"/>
                  <a:gd name="connsiteY3" fmla="*/ 0 h 2307304"/>
                  <a:gd name="connsiteX0" fmla="*/ 2307304 w 2307304"/>
                  <a:gd name="connsiteY0" fmla="*/ 0 h 1153652"/>
                  <a:gd name="connsiteX1" fmla="*/ 1153652 w 2307304"/>
                  <a:gd name="connsiteY1" fmla="*/ 1153652 h 1153652"/>
                  <a:gd name="connsiteX2" fmla="*/ 0 w 2307304"/>
                  <a:gd name="connsiteY2" fmla="*/ 0 h 1153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07304" h="1153652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E5A9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椭圆 28"/>
              <p:cNvSpPr/>
              <p:nvPr/>
            </p:nvSpPr>
            <p:spPr>
              <a:xfrm>
                <a:off x="5978640" y="3641390"/>
                <a:ext cx="1785894" cy="892510"/>
              </a:xfrm>
              <a:custGeom>
                <a:avLst/>
                <a:gdLst>
                  <a:gd name="connsiteX0" fmla="*/ 0 w 2307304"/>
                  <a:gd name="connsiteY0" fmla="*/ 1153652 h 2307304"/>
                  <a:gd name="connsiteX1" fmla="*/ 1153652 w 2307304"/>
                  <a:gd name="connsiteY1" fmla="*/ 0 h 2307304"/>
                  <a:gd name="connsiteX2" fmla="*/ 2307304 w 2307304"/>
                  <a:gd name="connsiteY2" fmla="*/ 1153652 h 2307304"/>
                  <a:gd name="connsiteX3" fmla="*/ 1153652 w 2307304"/>
                  <a:gd name="connsiteY3" fmla="*/ 2307304 h 2307304"/>
                  <a:gd name="connsiteX4" fmla="*/ 0 w 2307304"/>
                  <a:gd name="connsiteY4" fmla="*/ 1153652 h 2307304"/>
                  <a:gd name="connsiteX0" fmla="*/ 2307304 w 2398744"/>
                  <a:gd name="connsiteY0" fmla="*/ 1153652 h 2307304"/>
                  <a:gd name="connsiteX1" fmla="*/ 1153652 w 2398744"/>
                  <a:gd name="connsiteY1" fmla="*/ 2307304 h 2307304"/>
                  <a:gd name="connsiteX2" fmla="*/ 0 w 2398744"/>
                  <a:gd name="connsiteY2" fmla="*/ 1153652 h 2307304"/>
                  <a:gd name="connsiteX3" fmla="*/ 1153652 w 2398744"/>
                  <a:gd name="connsiteY3" fmla="*/ 0 h 2307304"/>
                  <a:gd name="connsiteX4" fmla="*/ 2398744 w 2398744"/>
                  <a:gd name="connsiteY4" fmla="*/ 1245092 h 2307304"/>
                  <a:gd name="connsiteX0" fmla="*/ 2307304 w 2307304"/>
                  <a:gd name="connsiteY0" fmla="*/ 1153652 h 2307304"/>
                  <a:gd name="connsiteX1" fmla="*/ 1153652 w 2307304"/>
                  <a:gd name="connsiteY1" fmla="*/ 2307304 h 2307304"/>
                  <a:gd name="connsiteX2" fmla="*/ 0 w 2307304"/>
                  <a:gd name="connsiteY2" fmla="*/ 1153652 h 2307304"/>
                  <a:gd name="connsiteX3" fmla="*/ 1153652 w 2307304"/>
                  <a:gd name="connsiteY3" fmla="*/ 0 h 2307304"/>
                  <a:gd name="connsiteX0" fmla="*/ 2307304 w 2307304"/>
                  <a:gd name="connsiteY0" fmla="*/ 0 h 1153652"/>
                  <a:gd name="connsiteX1" fmla="*/ 1153652 w 2307304"/>
                  <a:gd name="connsiteY1" fmla="*/ 1153652 h 1153652"/>
                  <a:gd name="connsiteX2" fmla="*/ 0 w 2307304"/>
                  <a:gd name="connsiteY2" fmla="*/ 0 h 1153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07304" h="1153652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E5A9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椭圆 28"/>
              <p:cNvSpPr/>
              <p:nvPr/>
            </p:nvSpPr>
            <p:spPr>
              <a:xfrm flipV="1">
                <a:off x="7764534" y="2752056"/>
                <a:ext cx="1785893" cy="892510"/>
              </a:xfrm>
              <a:custGeom>
                <a:avLst/>
                <a:gdLst>
                  <a:gd name="connsiteX0" fmla="*/ 0 w 2307304"/>
                  <a:gd name="connsiteY0" fmla="*/ 1153652 h 2307304"/>
                  <a:gd name="connsiteX1" fmla="*/ 1153652 w 2307304"/>
                  <a:gd name="connsiteY1" fmla="*/ 0 h 2307304"/>
                  <a:gd name="connsiteX2" fmla="*/ 2307304 w 2307304"/>
                  <a:gd name="connsiteY2" fmla="*/ 1153652 h 2307304"/>
                  <a:gd name="connsiteX3" fmla="*/ 1153652 w 2307304"/>
                  <a:gd name="connsiteY3" fmla="*/ 2307304 h 2307304"/>
                  <a:gd name="connsiteX4" fmla="*/ 0 w 2307304"/>
                  <a:gd name="connsiteY4" fmla="*/ 1153652 h 2307304"/>
                  <a:gd name="connsiteX0" fmla="*/ 2307304 w 2398744"/>
                  <a:gd name="connsiteY0" fmla="*/ 1153652 h 2307304"/>
                  <a:gd name="connsiteX1" fmla="*/ 1153652 w 2398744"/>
                  <a:gd name="connsiteY1" fmla="*/ 2307304 h 2307304"/>
                  <a:gd name="connsiteX2" fmla="*/ 0 w 2398744"/>
                  <a:gd name="connsiteY2" fmla="*/ 1153652 h 2307304"/>
                  <a:gd name="connsiteX3" fmla="*/ 1153652 w 2398744"/>
                  <a:gd name="connsiteY3" fmla="*/ 0 h 2307304"/>
                  <a:gd name="connsiteX4" fmla="*/ 2398744 w 2398744"/>
                  <a:gd name="connsiteY4" fmla="*/ 1245092 h 2307304"/>
                  <a:gd name="connsiteX0" fmla="*/ 2307304 w 2307304"/>
                  <a:gd name="connsiteY0" fmla="*/ 1153652 h 2307304"/>
                  <a:gd name="connsiteX1" fmla="*/ 1153652 w 2307304"/>
                  <a:gd name="connsiteY1" fmla="*/ 2307304 h 2307304"/>
                  <a:gd name="connsiteX2" fmla="*/ 0 w 2307304"/>
                  <a:gd name="connsiteY2" fmla="*/ 1153652 h 2307304"/>
                  <a:gd name="connsiteX3" fmla="*/ 1153652 w 2307304"/>
                  <a:gd name="connsiteY3" fmla="*/ 0 h 2307304"/>
                  <a:gd name="connsiteX0" fmla="*/ 2307304 w 2307304"/>
                  <a:gd name="connsiteY0" fmla="*/ 0 h 1153652"/>
                  <a:gd name="connsiteX1" fmla="*/ 1153652 w 2307304"/>
                  <a:gd name="connsiteY1" fmla="*/ 1153652 h 1153652"/>
                  <a:gd name="connsiteX2" fmla="*/ 0 w 2307304"/>
                  <a:gd name="connsiteY2" fmla="*/ 0 h 1153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07304" h="1153652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E5A9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1" name="直接连接符 20"/>
              <p:cNvCxnSpPr/>
              <p:nvPr/>
            </p:nvCxnSpPr>
            <p:spPr>
              <a:xfrm>
                <a:off x="9552016" y="3641390"/>
                <a:ext cx="1128684" cy="0"/>
              </a:xfrm>
              <a:prstGeom prst="line">
                <a:avLst/>
              </a:prstGeom>
              <a:ln w="19050">
                <a:solidFill>
                  <a:srgbClr val="E5A950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1278168" y="3642979"/>
                <a:ext cx="1128684" cy="0"/>
              </a:xfrm>
              <a:prstGeom prst="line">
                <a:avLst/>
              </a:prstGeom>
              <a:ln w="19050">
                <a:solidFill>
                  <a:srgbClr val="E5A950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组合 4"/>
            <p:cNvGrpSpPr/>
            <p:nvPr/>
          </p:nvGrpSpPr>
          <p:grpSpPr>
            <a:xfrm>
              <a:off x="1999647" y="3520931"/>
              <a:ext cx="1997013" cy="1997011"/>
              <a:chOff x="2389188" y="2700655"/>
              <a:chExt cx="1815465" cy="1815465"/>
            </a:xfrm>
          </p:grpSpPr>
          <p:sp>
            <p:nvSpPr>
              <p:cNvPr id="15" name="矩形 14"/>
              <p:cNvSpPr/>
              <p:nvPr/>
            </p:nvSpPr>
            <p:spPr>
              <a:xfrm rot="16200000">
                <a:off x="2389188" y="2700655"/>
                <a:ext cx="1815465" cy="18154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空心弧 15"/>
              <p:cNvSpPr/>
              <p:nvPr/>
            </p:nvSpPr>
            <p:spPr>
              <a:xfrm rot="19800000">
                <a:off x="2398394" y="2704383"/>
                <a:ext cx="1797050" cy="1797050"/>
              </a:xfrm>
              <a:prstGeom prst="blockArc">
                <a:avLst>
                  <a:gd name="adj1" fmla="val 10782304"/>
                  <a:gd name="adj2" fmla="val 12569082"/>
                  <a:gd name="adj3" fmla="val 2151"/>
                </a:avLst>
              </a:prstGeom>
              <a:solidFill>
                <a:srgbClr val="E5A95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3984039" y="3509755"/>
              <a:ext cx="1997013" cy="1997012"/>
              <a:chOff x="4166508" y="2732405"/>
              <a:chExt cx="1815465" cy="1815465"/>
            </a:xfrm>
          </p:grpSpPr>
          <p:sp>
            <p:nvSpPr>
              <p:cNvPr id="13" name="矩形 12"/>
              <p:cNvSpPr/>
              <p:nvPr/>
            </p:nvSpPr>
            <p:spPr>
              <a:xfrm rot="16200000">
                <a:off x="4166508" y="2732405"/>
                <a:ext cx="1815465" cy="18154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空心弧 13"/>
              <p:cNvSpPr/>
              <p:nvPr/>
            </p:nvSpPr>
            <p:spPr>
              <a:xfrm>
                <a:off x="4178300" y="2746375"/>
                <a:ext cx="1797050" cy="1797050"/>
              </a:xfrm>
              <a:prstGeom prst="blockArc">
                <a:avLst>
                  <a:gd name="adj1" fmla="val 10861918"/>
                  <a:gd name="adj2" fmla="val 12575204"/>
                  <a:gd name="adj3" fmla="val 2129"/>
                </a:avLst>
              </a:prstGeom>
              <a:solidFill>
                <a:srgbClr val="E5A95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5973764" y="3518136"/>
              <a:ext cx="1997013" cy="1997012"/>
              <a:chOff x="5975350" y="2740024"/>
              <a:chExt cx="1815465" cy="1815465"/>
            </a:xfrm>
          </p:grpSpPr>
          <p:sp>
            <p:nvSpPr>
              <p:cNvPr id="11" name="矩形 10"/>
              <p:cNvSpPr/>
              <p:nvPr/>
            </p:nvSpPr>
            <p:spPr>
              <a:xfrm rot="14400000">
                <a:off x="5975350" y="2740024"/>
                <a:ext cx="1815465" cy="18154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空心弧 11"/>
              <p:cNvSpPr/>
              <p:nvPr/>
            </p:nvSpPr>
            <p:spPr>
              <a:xfrm rot="19800000">
                <a:off x="5983288" y="2751138"/>
                <a:ext cx="1797050" cy="1797050"/>
              </a:xfrm>
              <a:prstGeom prst="blockArc">
                <a:avLst>
                  <a:gd name="adj1" fmla="val 10800000"/>
                  <a:gd name="adj2" fmla="val 12569082"/>
                  <a:gd name="adj3" fmla="val 2151"/>
                </a:avLst>
              </a:prstGeom>
              <a:solidFill>
                <a:srgbClr val="E5A95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7930612" y="3516740"/>
              <a:ext cx="1997013" cy="1997012"/>
              <a:chOff x="7754303" y="2738755"/>
              <a:chExt cx="1815465" cy="1815465"/>
            </a:xfrm>
          </p:grpSpPr>
          <p:sp>
            <p:nvSpPr>
              <p:cNvPr id="9" name="矩形 8"/>
              <p:cNvSpPr/>
              <p:nvPr/>
            </p:nvSpPr>
            <p:spPr>
              <a:xfrm rot="10800000">
                <a:off x="7754303" y="2738755"/>
                <a:ext cx="1815465" cy="18154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空心弧 9"/>
              <p:cNvSpPr/>
              <p:nvPr/>
            </p:nvSpPr>
            <p:spPr>
              <a:xfrm>
                <a:off x="7759700" y="2746375"/>
                <a:ext cx="1797050" cy="1797050"/>
              </a:xfrm>
              <a:prstGeom prst="blockArc">
                <a:avLst>
                  <a:gd name="adj1" fmla="val 10861918"/>
                  <a:gd name="adj2" fmla="val 12575204"/>
                  <a:gd name="adj3" fmla="val 2129"/>
                </a:avLst>
              </a:prstGeom>
              <a:solidFill>
                <a:srgbClr val="E5A95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4218805" y="2868930"/>
            <a:ext cx="1637654" cy="1637656"/>
            <a:chOff x="4218805" y="2868930"/>
            <a:chExt cx="1637654" cy="1637656"/>
          </a:xfrm>
        </p:grpSpPr>
        <p:sp>
          <p:nvSpPr>
            <p:cNvPr id="24" name="椭圆 23"/>
            <p:cNvSpPr/>
            <p:nvPr/>
          </p:nvSpPr>
          <p:spPr>
            <a:xfrm>
              <a:off x="4218805" y="2868930"/>
              <a:ext cx="1637654" cy="163765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292"/>
            <p:cNvSpPr>
              <a:spLocks noEditPoints="1"/>
            </p:cNvSpPr>
            <p:nvPr/>
          </p:nvSpPr>
          <p:spPr bwMode="auto">
            <a:xfrm>
              <a:off x="4700359" y="3309302"/>
              <a:ext cx="759760" cy="719771"/>
            </a:xfrm>
            <a:custGeom>
              <a:avLst/>
              <a:gdLst>
                <a:gd name="T0" fmla="*/ 153 w 171"/>
                <a:gd name="T1" fmla="*/ 0 h 162"/>
                <a:gd name="T2" fmla="*/ 165 w 171"/>
                <a:gd name="T3" fmla="*/ 6 h 162"/>
                <a:gd name="T4" fmla="*/ 171 w 171"/>
                <a:gd name="T5" fmla="*/ 61 h 162"/>
                <a:gd name="T6" fmla="*/ 165 w 171"/>
                <a:gd name="T7" fmla="*/ 74 h 162"/>
                <a:gd name="T8" fmla="*/ 153 w 171"/>
                <a:gd name="T9" fmla="*/ 79 h 162"/>
                <a:gd name="T10" fmla="*/ 90 w 171"/>
                <a:gd name="T11" fmla="*/ 96 h 162"/>
                <a:gd name="T12" fmla="*/ 88 w 171"/>
                <a:gd name="T13" fmla="*/ 79 h 162"/>
                <a:gd name="T14" fmla="*/ 88 w 171"/>
                <a:gd name="T15" fmla="*/ 72 h 162"/>
                <a:gd name="T16" fmla="*/ 97 w 171"/>
                <a:gd name="T17" fmla="*/ 75 h 162"/>
                <a:gd name="T18" fmla="*/ 108 w 171"/>
                <a:gd name="T19" fmla="*/ 72 h 162"/>
                <a:gd name="T20" fmla="*/ 153 w 171"/>
                <a:gd name="T21" fmla="*/ 72 h 162"/>
                <a:gd name="T22" fmla="*/ 160 w 171"/>
                <a:gd name="T23" fmla="*/ 68 h 162"/>
                <a:gd name="T24" fmla="*/ 164 w 171"/>
                <a:gd name="T25" fmla="*/ 20 h 162"/>
                <a:gd name="T26" fmla="*/ 160 w 171"/>
                <a:gd name="T27" fmla="*/ 13 h 162"/>
                <a:gd name="T28" fmla="*/ 153 w 171"/>
                <a:gd name="T29" fmla="*/ 9 h 162"/>
                <a:gd name="T30" fmla="*/ 75 w 171"/>
                <a:gd name="T31" fmla="*/ 9 h 162"/>
                <a:gd name="T32" fmla="*/ 70 w 171"/>
                <a:gd name="T33" fmla="*/ 15 h 162"/>
                <a:gd name="T34" fmla="*/ 70 w 171"/>
                <a:gd name="T35" fmla="*/ 26 h 162"/>
                <a:gd name="T36" fmla="*/ 61 w 171"/>
                <a:gd name="T37" fmla="*/ 20 h 162"/>
                <a:gd name="T38" fmla="*/ 66 w 171"/>
                <a:gd name="T39" fmla="*/ 6 h 162"/>
                <a:gd name="T40" fmla="*/ 81 w 171"/>
                <a:gd name="T41" fmla="*/ 0 h 162"/>
                <a:gd name="T42" fmla="*/ 136 w 171"/>
                <a:gd name="T43" fmla="*/ 33 h 162"/>
                <a:gd name="T44" fmla="*/ 131 w 171"/>
                <a:gd name="T45" fmla="*/ 41 h 162"/>
                <a:gd name="T46" fmla="*/ 134 w 171"/>
                <a:gd name="T47" fmla="*/ 44 h 162"/>
                <a:gd name="T48" fmla="*/ 138 w 171"/>
                <a:gd name="T49" fmla="*/ 46 h 162"/>
                <a:gd name="T50" fmla="*/ 145 w 171"/>
                <a:gd name="T51" fmla="*/ 42 h 162"/>
                <a:gd name="T52" fmla="*/ 145 w 171"/>
                <a:gd name="T53" fmla="*/ 37 h 162"/>
                <a:gd name="T54" fmla="*/ 138 w 171"/>
                <a:gd name="T55" fmla="*/ 33 h 162"/>
                <a:gd name="T56" fmla="*/ 116 w 171"/>
                <a:gd name="T57" fmla="*/ 33 h 162"/>
                <a:gd name="T58" fmla="*/ 110 w 171"/>
                <a:gd name="T59" fmla="*/ 37 h 162"/>
                <a:gd name="T60" fmla="*/ 110 w 171"/>
                <a:gd name="T61" fmla="*/ 42 h 162"/>
                <a:gd name="T62" fmla="*/ 116 w 171"/>
                <a:gd name="T63" fmla="*/ 46 h 162"/>
                <a:gd name="T64" fmla="*/ 121 w 171"/>
                <a:gd name="T65" fmla="*/ 44 h 162"/>
                <a:gd name="T66" fmla="*/ 123 w 171"/>
                <a:gd name="T67" fmla="*/ 41 h 162"/>
                <a:gd name="T68" fmla="*/ 119 w 171"/>
                <a:gd name="T69" fmla="*/ 33 h 162"/>
                <a:gd name="T70" fmla="*/ 94 w 171"/>
                <a:gd name="T71" fmla="*/ 33 h 162"/>
                <a:gd name="T72" fmla="*/ 90 w 171"/>
                <a:gd name="T73" fmla="*/ 35 h 162"/>
                <a:gd name="T74" fmla="*/ 88 w 171"/>
                <a:gd name="T75" fmla="*/ 41 h 162"/>
                <a:gd name="T76" fmla="*/ 94 w 171"/>
                <a:gd name="T77" fmla="*/ 46 h 162"/>
                <a:gd name="T78" fmla="*/ 101 w 171"/>
                <a:gd name="T79" fmla="*/ 42 h 162"/>
                <a:gd name="T80" fmla="*/ 101 w 171"/>
                <a:gd name="T81" fmla="*/ 37 h 162"/>
                <a:gd name="T82" fmla="*/ 94 w 171"/>
                <a:gd name="T83" fmla="*/ 33 h 162"/>
                <a:gd name="T84" fmla="*/ 50 w 171"/>
                <a:gd name="T85" fmla="*/ 33 h 162"/>
                <a:gd name="T86" fmla="*/ 31 w 171"/>
                <a:gd name="T87" fmla="*/ 41 h 162"/>
                <a:gd name="T88" fmla="*/ 22 w 171"/>
                <a:gd name="T89" fmla="*/ 61 h 162"/>
                <a:gd name="T90" fmla="*/ 24 w 171"/>
                <a:gd name="T91" fmla="*/ 72 h 162"/>
                <a:gd name="T92" fmla="*/ 44 w 171"/>
                <a:gd name="T93" fmla="*/ 88 h 162"/>
                <a:gd name="T94" fmla="*/ 57 w 171"/>
                <a:gd name="T95" fmla="*/ 88 h 162"/>
                <a:gd name="T96" fmla="*/ 77 w 171"/>
                <a:gd name="T97" fmla="*/ 72 h 162"/>
                <a:gd name="T98" fmla="*/ 79 w 171"/>
                <a:gd name="T99" fmla="*/ 61 h 162"/>
                <a:gd name="T100" fmla="*/ 70 w 171"/>
                <a:gd name="T101" fmla="*/ 41 h 162"/>
                <a:gd name="T102" fmla="*/ 50 w 171"/>
                <a:gd name="T103" fmla="*/ 33 h 162"/>
                <a:gd name="T104" fmla="*/ 101 w 171"/>
                <a:gd name="T105" fmla="*/ 151 h 162"/>
                <a:gd name="T106" fmla="*/ 96 w 171"/>
                <a:gd name="T107" fmla="*/ 123 h 162"/>
                <a:gd name="T108" fmla="*/ 83 w 171"/>
                <a:gd name="T109" fmla="*/ 105 h 162"/>
                <a:gd name="T110" fmla="*/ 33 w 171"/>
                <a:gd name="T111" fmla="*/ 97 h 162"/>
                <a:gd name="T112" fmla="*/ 20 w 171"/>
                <a:gd name="T113" fmla="*/ 105 h 162"/>
                <a:gd name="T114" fmla="*/ 6 w 171"/>
                <a:gd name="T115" fmla="*/ 123 h 162"/>
                <a:gd name="T116" fmla="*/ 0 w 171"/>
                <a:gd name="T117" fmla="*/ 151 h 162"/>
                <a:gd name="T118" fmla="*/ 28 w 171"/>
                <a:gd name="T119" fmla="*/ 158 h 162"/>
                <a:gd name="T120" fmla="*/ 64 w 171"/>
                <a:gd name="T121" fmla="*/ 160 h 162"/>
                <a:gd name="T122" fmla="*/ 101 w 171"/>
                <a:gd name="T123" fmla="*/ 15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62">
                  <a:moveTo>
                    <a:pt x="81" y="0"/>
                  </a:moveTo>
                  <a:lnTo>
                    <a:pt x="153" y="0"/>
                  </a:lnTo>
                  <a:lnTo>
                    <a:pt x="153" y="0"/>
                  </a:lnTo>
                  <a:lnTo>
                    <a:pt x="160" y="2"/>
                  </a:lnTo>
                  <a:lnTo>
                    <a:pt x="165" y="6"/>
                  </a:lnTo>
                  <a:lnTo>
                    <a:pt x="165" y="6"/>
                  </a:lnTo>
                  <a:lnTo>
                    <a:pt x="169" y="13"/>
                  </a:lnTo>
                  <a:lnTo>
                    <a:pt x="171" y="20"/>
                  </a:lnTo>
                  <a:lnTo>
                    <a:pt x="171" y="61"/>
                  </a:lnTo>
                  <a:lnTo>
                    <a:pt x="171" y="61"/>
                  </a:lnTo>
                  <a:lnTo>
                    <a:pt x="169" y="68"/>
                  </a:lnTo>
                  <a:lnTo>
                    <a:pt x="165" y="74"/>
                  </a:lnTo>
                  <a:lnTo>
                    <a:pt x="165" y="74"/>
                  </a:lnTo>
                  <a:lnTo>
                    <a:pt x="160" y="77"/>
                  </a:lnTo>
                  <a:lnTo>
                    <a:pt x="153" y="79"/>
                  </a:lnTo>
                  <a:lnTo>
                    <a:pt x="112" y="79"/>
                  </a:lnTo>
                  <a:lnTo>
                    <a:pt x="92" y="97"/>
                  </a:lnTo>
                  <a:lnTo>
                    <a:pt x="90" y="96"/>
                  </a:lnTo>
                  <a:lnTo>
                    <a:pt x="90" y="96"/>
                  </a:lnTo>
                  <a:lnTo>
                    <a:pt x="85" y="92"/>
                  </a:lnTo>
                  <a:lnTo>
                    <a:pt x="88" y="79"/>
                  </a:lnTo>
                  <a:lnTo>
                    <a:pt x="86" y="79"/>
                  </a:lnTo>
                  <a:lnTo>
                    <a:pt x="86" y="79"/>
                  </a:lnTo>
                  <a:lnTo>
                    <a:pt x="88" y="72"/>
                  </a:lnTo>
                  <a:lnTo>
                    <a:pt x="94" y="72"/>
                  </a:lnTo>
                  <a:lnTo>
                    <a:pt x="99" y="72"/>
                  </a:lnTo>
                  <a:lnTo>
                    <a:pt x="97" y="75"/>
                  </a:lnTo>
                  <a:lnTo>
                    <a:pt x="96" y="81"/>
                  </a:lnTo>
                  <a:lnTo>
                    <a:pt x="107" y="72"/>
                  </a:lnTo>
                  <a:lnTo>
                    <a:pt x="108" y="72"/>
                  </a:lnTo>
                  <a:lnTo>
                    <a:pt x="110" y="72"/>
                  </a:lnTo>
                  <a:lnTo>
                    <a:pt x="153" y="72"/>
                  </a:lnTo>
                  <a:lnTo>
                    <a:pt x="153" y="72"/>
                  </a:lnTo>
                  <a:lnTo>
                    <a:pt x="156" y="70"/>
                  </a:lnTo>
                  <a:lnTo>
                    <a:pt x="160" y="68"/>
                  </a:lnTo>
                  <a:lnTo>
                    <a:pt x="160" y="68"/>
                  </a:lnTo>
                  <a:lnTo>
                    <a:pt x="162" y="64"/>
                  </a:lnTo>
                  <a:lnTo>
                    <a:pt x="164" y="61"/>
                  </a:lnTo>
                  <a:lnTo>
                    <a:pt x="164" y="20"/>
                  </a:lnTo>
                  <a:lnTo>
                    <a:pt x="164" y="20"/>
                  </a:lnTo>
                  <a:lnTo>
                    <a:pt x="162" y="15"/>
                  </a:lnTo>
                  <a:lnTo>
                    <a:pt x="160" y="13"/>
                  </a:lnTo>
                  <a:lnTo>
                    <a:pt x="160" y="13"/>
                  </a:lnTo>
                  <a:lnTo>
                    <a:pt x="156" y="9"/>
                  </a:lnTo>
                  <a:lnTo>
                    <a:pt x="153" y="9"/>
                  </a:lnTo>
                  <a:lnTo>
                    <a:pt x="81" y="9"/>
                  </a:lnTo>
                  <a:lnTo>
                    <a:pt x="81" y="9"/>
                  </a:lnTo>
                  <a:lnTo>
                    <a:pt x="75" y="9"/>
                  </a:lnTo>
                  <a:lnTo>
                    <a:pt x="72" y="13"/>
                  </a:lnTo>
                  <a:lnTo>
                    <a:pt x="72" y="13"/>
                  </a:lnTo>
                  <a:lnTo>
                    <a:pt x="70" y="15"/>
                  </a:lnTo>
                  <a:lnTo>
                    <a:pt x="70" y="20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61" y="22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63" y="13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72" y="2"/>
                  </a:lnTo>
                  <a:lnTo>
                    <a:pt x="81" y="0"/>
                  </a:lnTo>
                  <a:lnTo>
                    <a:pt x="81" y="0"/>
                  </a:lnTo>
                  <a:close/>
                  <a:moveTo>
                    <a:pt x="138" y="33"/>
                  </a:moveTo>
                  <a:lnTo>
                    <a:pt x="138" y="33"/>
                  </a:lnTo>
                  <a:lnTo>
                    <a:pt x="136" y="33"/>
                  </a:lnTo>
                  <a:lnTo>
                    <a:pt x="134" y="35"/>
                  </a:lnTo>
                  <a:lnTo>
                    <a:pt x="132" y="37"/>
                  </a:lnTo>
                  <a:lnTo>
                    <a:pt x="131" y="41"/>
                  </a:lnTo>
                  <a:lnTo>
                    <a:pt x="131" y="41"/>
                  </a:lnTo>
                  <a:lnTo>
                    <a:pt x="132" y="42"/>
                  </a:lnTo>
                  <a:lnTo>
                    <a:pt x="134" y="44"/>
                  </a:lnTo>
                  <a:lnTo>
                    <a:pt x="136" y="46"/>
                  </a:lnTo>
                  <a:lnTo>
                    <a:pt x="138" y="46"/>
                  </a:lnTo>
                  <a:lnTo>
                    <a:pt x="138" y="46"/>
                  </a:lnTo>
                  <a:lnTo>
                    <a:pt x="142" y="46"/>
                  </a:lnTo>
                  <a:lnTo>
                    <a:pt x="143" y="44"/>
                  </a:lnTo>
                  <a:lnTo>
                    <a:pt x="145" y="42"/>
                  </a:lnTo>
                  <a:lnTo>
                    <a:pt x="145" y="41"/>
                  </a:lnTo>
                  <a:lnTo>
                    <a:pt x="145" y="41"/>
                  </a:lnTo>
                  <a:lnTo>
                    <a:pt x="145" y="37"/>
                  </a:lnTo>
                  <a:lnTo>
                    <a:pt x="143" y="35"/>
                  </a:lnTo>
                  <a:lnTo>
                    <a:pt x="142" y="33"/>
                  </a:lnTo>
                  <a:lnTo>
                    <a:pt x="138" y="33"/>
                  </a:lnTo>
                  <a:lnTo>
                    <a:pt x="138" y="33"/>
                  </a:lnTo>
                  <a:close/>
                  <a:moveTo>
                    <a:pt x="116" y="33"/>
                  </a:moveTo>
                  <a:lnTo>
                    <a:pt x="116" y="33"/>
                  </a:lnTo>
                  <a:lnTo>
                    <a:pt x="114" y="33"/>
                  </a:lnTo>
                  <a:lnTo>
                    <a:pt x="112" y="35"/>
                  </a:lnTo>
                  <a:lnTo>
                    <a:pt x="110" y="37"/>
                  </a:lnTo>
                  <a:lnTo>
                    <a:pt x="108" y="41"/>
                  </a:lnTo>
                  <a:lnTo>
                    <a:pt x="108" y="41"/>
                  </a:lnTo>
                  <a:lnTo>
                    <a:pt x="110" y="42"/>
                  </a:lnTo>
                  <a:lnTo>
                    <a:pt x="112" y="44"/>
                  </a:lnTo>
                  <a:lnTo>
                    <a:pt x="114" y="46"/>
                  </a:lnTo>
                  <a:lnTo>
                    <a:pt x="116" y="46"/>
                  </a:lnTo>
                  <a:lnTo>
                    <a:pt x="116" y="46"/>
                  </a:lnTo>
                  <a:lnTo>
                    <a:pt x="119" y="46"/>
                  </a:lnTo>
                  <a:lnTo>
                    <a:pt x="121" y="44"/>
                  </a:lnTo>
                  <a:lnTo>
                    <a:pt x="123" y="42"/>
                  </a:lnTo>
                  <a:lnTo>
                    <a:pt x="123" y="41"/>
                  </a:lnTo>
                  <a:lnTo>
                    <a:pt x="123" y="41"/>
                  </a:lnTo>
                  <a:lnTo>
                    <a:pt x="123" y="37"/>
                  </a:lnTo>
                  <a:lnTo>
                    <a:pt x="121" y="35"/>
                  </a:lnTo>
                  <a:lnTo>
                    <a:pt x="119" y="33"/>
                  </a:lnTo>
                  <a:lnTo>
                    <a:pt x="116" y="33"/>
                  </a:lnTo>
                  <a:lnTo>
                    <a:pt x="116" y="33"/>
                  </a:lnTo>
                  <a:close/>
                  <a:moveTo>
                    <a:pt x="94" y="33"/>
                  </a:moveTo>
                  <a:lnTo>
                    <a:pt x="94" y="33"/>
                  </a:lnTo>
                  <a:lnTo>
                    <a:pt x="92" y="33"/>
                  </a:lnTo>
                  <a:lnTo>
                    <a:pt x="90" y="35"/>
                  </a:lnTo>
                  <a:lnTo>
                    <a:pt x="88" y="37"/>
                  </a:lnTo>
                  <a:lnTo>
                    <a:pt x="88" y="41"/>
                  </a:lnTo>
                  <a:lnTo>
                    <a:pt x="88" y="41"/>
                  </a:lnTo>
                  <a:lnTo>
                    <a:pt x="90" y="44"/>
                  </a:lnTo>
                  <a:lnTo>
                    <a:pt x="94" y="46"/>
                  </a:lnTo>
                  <a:lnTo>
                    <a:pt x="94" y="46"/>
                  </a:lnTo>
                  <a:lnTo>
                    <a:pt x="97" y="46"/>
                  </a:lnTo>
                  <a:lnTo>
                    <a:pt x="99" y="44"/>
                  </a:lnTo>
                  <a:lnTo>
                    <a:pt x="101" y="42"/>
                  </a:lnTo>
                  <a:lnTo>
                    <a:pt x="101" y="41"/>
                  </a:lnTo>
                  <a:lnTo>
                    <a:pt x="101" y="41"/>
                  </a:lnTo>
                  <a:lnTo>
                    <a:pt x="101" y="37"/>
                  </a:lnTo>
                  <a:lnTo>
                    <a:pt x="99" y="35"/>
                  </a:lnTo>
                  <a:lnTo>
                    <a:pt x="97" y="33"/>
                  </a:lnTo>
                  <a:lnTo>
                    <a:pt x="94" y="33"/>
                  </a:lnTo>
                  <a:lnTo>
                    <a:pt x="94" y="33"/>
                  </a:lnTo>
                  <a:close/>
                  <a:moveTo>
                    <a:pt x="50" y="33"/>
                  </a:moveTo>
                  <a:lnTo>
                    <a:pt x="50" y="33"/>
                  </a:lnTo>
                  <a:lnTo>
                    <a:pt x="44" y="33"/>
                  </a:lnTo>
                  <a:lnTo>
                    <a:pt x="39" y="35"/>
                  </a:lnTo>
                  <a:lnTo>
                    <a:pt x="31" y="41"/>
                  </a:lnTo>
                  <a:lnTo>
                    <a:pt x="24" y="50"/>
                  </a:lnTo>
                  <a:lnTo>
                    <a:pt x="22" y="55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2" y="66"/>
                  </a:lnTo>
                  <a:lnTo>
                    <a:pt x="24" y="72"/>
                  </a:lnTo>
                  <a:lnTo>
                    <a:pt x="31" y="81"/>
                  </a:lnTo>
                  <a:lnTo>
                    <a:pt x="39" y="86"/>
                  </a:lnTo>
                  <a:lnTo>
                    <a:pt x="44" y="88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57" y="88"/>
                  </a:lnTo>
                  <a:lnTo>
                    <a:pt x="61" y="86"/>
                  </a:lnTo>
                  <a:lnTo>
                    <a:pt x="70" y="81"/>
                  </a:lnTo>
                  <a:lnTo>
                    <a:pt x="77" y="72"/>
                  </a:lnTo>
                  <a:lnTo>
                    <a:pt x="79" y="66"/>
                  </a:lnTo>
                  <a:lnTo>
                    <a:pt x="79" y="61"/>
                  </a:lnTo>
                  <a:lnTo>
                    <a:pt x="79" y="61"/>
                  </a:lnTo>
                  <a:lnTo>
                    <a:pt x="79" y="55"/>
                  </a:lnTo>
                  <a:lnTo>
                    <a:pt x="77" y="50"/>
                  </a:lnTo>
                  <a:lnTo>
                    <a:pt x="70" y="41"/>
                  </a:lnTo>
                  <a:lnTo>
                    <a:pt x="61" y="35"/>
                  </a:lnTo>
                  <a:lnTo>
                    <a:pt x="57" y="33"/>
                  </a:lnTo>
                  <a:lnTo>
                    <a:pt x="50" y="33"/>
                  </a:lnTo>
                  <a:lnTo>
                    <a:pt x="50" y="33"/>
                  </a:lnTo>
                  <a:close/>
                  <a:moveTo>
                    <a:pt x="101" y="151"/>
                  </a:moveTo>
                  <a:lnTo>
                    <a:pt x="101" y="151"/>
                  </a:lnTo>
                  <a:lnTo>
                    <a:pt x="101" y="141"/>
                  </a:lnTo>
                  <a:lnTo>
                    <a:pt x="99" y="132"/>
                  </a:lnTo>
                  <a:lnTo>
                    <a:pt x="96" y="123"/>
                  </a:lnTo>
                  <a:lnTo>
                    <a:pt x="92" y="118"/>
                  </a:lnTo>
                  <a:lnTo>
                    <a:pt x="88" y="110"/>
                  </a:lnTo>
                  <a:lnTo>
                    <a:pt x="83" y="105"/>
                  </a:lnTo>
                  <a:lnTo>
                    <a:pt x="70" y="97"/>
                  </a:lnTo>
                  <a:lnTo>
                    <a:pt x="52" y="127"/>
                  </a:lnTo>
                  <a:lnTo>
                    <a:pt x="33" y="97"/>
                  </a:lnTo>
                  <a:lnTo>
                    <a:pt x="33" y="97"/>
                  </a:lnTo>
                  <a:lnTo>
                    <a:pt x="26" y="101"/>
                  </a:lnTo>
                  <a:lnTo>
                    <a:pt x="20" y="105"/>
                  </a:lnTo>
                  <a:lnTo>
                    <a:pt x="15" y="110"/>
                  </a:lnTo>
                  <a:lnTo>
                    <a:pt x="9" y="116"/>
                  </a:lnTo>
                  <a:lnTo>
                    <a:pt x="6" y="123"/>
                  </a:lnTo>
                  <a:lnTo>
                    <a:pt x="4" y="132"/>
                  </a:lnTo>
                  <a:lnTo>
                    <a:pt x="2" y="14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15" y="156"/>
                  </a:lnTo>
                  <a:lnTo>
                    <a:pt x="28" y="158"/>
                  </a:lnTo>
                  <a:lnTo>
                    <a:pt x="41" y="160"/>
                  </a:lnTo>
                  <a:lnTo>
                    <a:pt x="53" y="162"/>
                  </a:lnTo>
                  <a:lnTo>
                    <a:pt x="64" y="160"/>
                  </a:lnTo>
                  <a:lnTo>
                    <a:pt x="77" y="158"/>
                  </a:lnTo>
                  <a:lnTo>
                    <a:pt x="90" y="156"/>
                  </a:lnTo>
                  <a:lnTo>
                    <a:pt x="101" y="151"/>
                  </a:lnTo>
                  <a:lnTo>
                    <a:pt x="101" y="151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357861" y="2861304"/>
            <a:ext cx="1637654" cy="1637656"/>
            <a:chOff x="6357861" y="2861304"/>
            <a:chExt cx="1637654" cy="1637656"/>
          </a:xfrm>
        </p:grpSpPr>
        <p:sp>
          <p:nvSpPr>
            <p:cNvPr id="58" name="椭圆 57"/>
            <p:cNvSpPr/>
            <p:nvPr/>
          </p:nvSpPr>
          <p:spPr>
            <a:xfrm>
              <a:off x="6357861" y="2861304"/>
              <a:ext cx="1637654" cy="1637656"/>
            </a:xfrm>
            <a:prstGeom prst="ellipse">
              <a:avLst/>
            </a:prstGeom>
            <a:solidFill>
              <a:srgbClr val="E5A9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309"/>
            <p:cNvSpPr>
              <a:spLocks noEditPoints="1"/>
            </p:cNvSpPr>
            <p:nvPr/>
          </p:nvSpPr>
          <p:spPr bwMode="auto">
            <a:xfrm>
              <a:off x="6881685" y="3332692"/>
              <a:ext cx="604252" cy="644240"/>
            </a:xfrm>
            <a:custGeom>
              <a:avLst/>
              <a:gdLst>
                <a:gd name="T0" fmla="*/ 9 w 136"/>
                <a:gd name="T1" fmla="*/ 10 h 145"/>
                <a:gd name="T2" fmla="*/ 36 w 136"/>
                <a:gd name="T3" fmla="*/ 8 h 145"/>
                <a:gd name="T4" fmla="*/ 51 w 136"/>
                <a:gd name="T5" fmla="*/ 6 h 145"/>
                <a:gd name="T6" fmla="*/ 68 w 136"/>
                <a:gd name="T7" fmla="*/ 0 h 145"/>
                <a:gd name="T8" fmla="*/ 70 w 136"/>
                <a:gd name="T9" fmla="*/ 0 h 145"/>
                <a:gd name="T10" fmla="*/ 99 w 136"/>
                <a:gd name="T11" fmla="*/ 8 h 145"/>
                <a:gd name="T12" fmla="*/ 112 w 136"/>
                <a:gd name="T13" fmla="*/ 10 h 145"/>
                <a:gd name="T14" fmla="*/ 136 w 136"/>
                <a:gd name="T15" fmla="*/ 8 h 145"/>
                <a:gd name="T16" fmla="*/ 136 w 136"/>
                <a:gd name="T17" fmla="*/ 19 h 145"/>
                <a:gd name="T18" fmla="*/ 130 w 136"/>
                <a:gd name="T19" fmla="*/ 74 h 145"/>
                <a:gd name="T20" fmla="*/ 115 w 136"/>
                <a:gd name="T21" fmla="*/ 111 h 145"/>
                <a:gd name="T22" fmla="*/ 106 w 136"/>
                <a:gd name="T23" fmla="*/ 123 h 145"/>
                <a:gd name="T24" fmla="*/ 82 w 136"/>
                <a:gd name="T25" fmla="*/ 140 h 145"/>
                <a:gd name="T26" fmla="*/ 68 w 136"/>
                <a:gd name="T27" fmla="*/ 145 h 145"/>
                <a:gd name="T28" fmla="*/ 66 w 136"/>
                <a:gd name="T29" fmla="*/ 145 h 145"/>
                <a:gd name="T30" fmla="*/ 40 w 136"/>
                <a:gd name="T31" fmla="*/ 133 h 145"/>
                <a:gd name="T32" fmla="*/ 20 w 136"/>
                <a:gd name="T33" fmla="*/ 111 h 145"/>
                <a:gd name="T34" fmla="*/ 11 w 136"/>
                <a:gd name="T35" fmla="*/ 94 h 145"/>
                <a:gd name="T36" fmla="*/ 2 w 136"/>
                <a:gd name="T37" fmla="*/ 48 h 145"/>
                <a:gd name="T38" fmla="*/ 0 w 136"/>
                <a:gd name="T39" fmla="*/ 8 h 145"/>
                <a:gd name="T40" fmla="*/ 9 w 136"/>
                <a:gd name="T41" fmla="*/ 10 h 145"/>
                <a:gd name="T42" fmla="*/ 112 w 136"/>
                <a:gd name="T43" fmla="*/ 74 h 145"/>
                <a:gd name="T44" fmla="*/ 115 w 136"/>
                <a:gd name="T45" fmla="*/ 54 h 145"/>
                <a:gd name="T46" fmla="*/ 119 w 136"/>
                <a:gd name="T47" fmla="*/ 28 h 145"/>
                <a:gd name="T48" fmla="*/ 97 w 136"/>
                <a:gd name="T49" fmla="*/ 26 h 145"/>
                <a:gd name="T50" fmla="*/ 68 w 136"/>
                <a:gd name="T51" fmla="*/ 19 h 145"/>
                <a:gd name="T52" fmla="*/ 68 w 136"/>
                <a:gd name="T53" fmla="*/ 74 h 145"/>
                <a:gd name="T54" fmla="*/ 68 w 136"/>
                <a:gd name="T55" fmla="*/ 74 h 145"/>
                <a:gd name="T56" fmla="*/ 24 w 136"/>
                <a:gd name="T57" fmla="*/ 74 h 145"/>
                <a:gd name="T58" fmla="*/ 33 w 136"/>
                <a:gd name="T59" fmla="*/ 100 h 145"/>
                <a:gd name="T60" fmla="*/ 40 w 136"/>
                <a:gd name="T61" fmla="*/ 111 h 145"/>
                <a:gd name="T62" fmla="*/ 59 w 136"/>
                <a:gd name="T63" fmla="*/ 123 h 145"/>
                <a:gd name="T64" fmla="*/ 68 w 136"/>
                <a:gd name="T65" fmla="*/ 12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6" h="145">
                  <a:moveTo>
                    <a:pt x="9" y="10"/>
                  </a:moveTo>
                  <a:lnTo>
                    <a:pt x="9" y="10"/>
                  </a:lnTo>
                  <a:lnTo>
                    <a:pt x="22" y="10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51" y="6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84" y="6"/>
                  </a:lnTo>
                  <a:lnTo>
                    <a:pt x="99" y="8"/>
                  </a:lnTo>
                  <a:lnTo>
                    <a:pt x="99" y="8"/>
                  </a:lnTo>
                  <a:lnTo>
                    <a:pt x="112" y="10"/>
                  </a:lnTo>
                  <a:lnTo>
                    <a:pt x="126" y="10"/>
                  </a:lnTo>
                  <a:lnTo>
                    <a:pt x="136" y="8"/>
                  </a:lnTo>
                  <a:lnTo>
                    <a:pt x="136" y="19"/>
                  </a:lnTo>
                  <a:lnTo>
                    <a:pt x="136" y="19"/>
                  </a:lnTo>
                  <a:lnTo>
                    <a:pt x="134" y="48"/>
                  </a:lnTo>
                  <a:lnTo>
                    <a:pt x="130" y="74"/>
                  </a:lnTo>
                  <a:lnTo>
                    <a:pt x="123" y="94"/>
                  </a:lnTo>
                  <a:lnTo>
                    <a:pt x="115" y="111"/>
                  </a:lnTo>
                  <a:lnTo>
                    <a:pt x="115" y="111"/>
                  </a:lnTo>
                  <a:lnTo>
                    <a:pt x="106" y="123"/>
                  </a:lnTo>
                  <a:lnTo>
                    <a:pt x="95" y="133"/>
                  </a:lnTo>
                  <a:lnTo>
                    <a:pt x="82" y="140"/>
                  </a:lnTo>
                  <a:lnTo>
                    <a:pt x="70" y="145"/>
                  </a:lnTo>
                  <a:lnTo>
                    <a:pt x="68" y="145"/>
                  </a:lnTo>
                  <a:lnTo>
                    <a:pt x="66" y="145"/>
                  </a:lnTo>
                  <a:lnTo>
                    <a:pt x="66" y="145"/>
                  </a:lnTo>
                  <a:lnTo>
                    <a:pt x="53" y="140"/>
                  </a:lnTo>
                  <a:lnTo>
                    <a:pt x="40" y="133"/>
                  </a:lnTo>
                  <a:lnTo>
                    <a:pt x="29" y="12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1" y="94"/>
                  </a:lnTo>
                  <a:lnTo>
                    <a:pt x="5" y="74"/>
                  </a:lnTo>
                  <a:lnTo>
                    <a:pt x="2" y="48"/>
                  </a:lnTo>
                  <a:lnTo>
                    <a:pt x="0" y="19"/>
                  </a:lnTo>
                  <a:lnTo>
                    <a:pt x="0" y="8"/>
                  </a:lnTo>
                  <a:lnTo>
                    <a:pt x="9" y="10"/>
                  </a:lnTo>
                  <a:lnTo>
                    <a:pt x="9" y="10"/>
                  </a:lnTo>
                  <a:close/>
                  <a:moveTo>
                    <a:pt x="68" y="74"/>
                  </a:moveTo>
                  <a:lnTo>
                    <a:pt x="112" y="74"/>
                  </a:lnTo>
                  <a:lnTo>
                    <a:pt x="112" y="74"/>
                  </a:lnTo>
                  <a:lnTo>
                    <a:pt x="115" y="54"/>
                  </a:lnTo>
                  <a:lnTo>
                    <a:pt x="119" y="28"/>
                  </a:lnTo>
                  <a:lnTo>
                    <a:pt x="119" y="28"/>
                  </a:lnTo>
                  <a:lnTo>
                    <a:pt x="97" y="26"/>
                  </a:lnTo>
                  <a:lnTo>
                    <a:pt x="97" y="26"/>
                  </a:lnTo>
                  <a:lnTo>
                    <a:pt x="82" y="24"/>
                  </a:lnTo>
                  <a:lnTo>
                    <a:pt x="68" y="19"/>
                  </a:lnTo>
                  <a:lnTo>
                    <a:pt x="68" y="74"/>
                  </a:lnTo>
                  <a:lnTo>
                    <a:pt x="68" y="74"/>
                  </a:lnTo>
                  <a:close/>
                  <a:moveTo>
                    <a:pt x="68" y="127"/>
                  </a:moveTo>
                  <a:lnTo>
                    <a:pt x="68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7" y="89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40" y="111"/>
                  </a:lnTo>
                  <a:lnTo>
                    <a:pt x="49" y="118"/>
                  </a:lnTo>
                  <a:lnTo>
                    <a:pt x="59" y="123"/>
                  </a:lnTo>
                  <a:lnTo>
                    <a:pt x="68" y="127"/>
                  </a:lnTo>
                  <a:lnTo>
                    <a:pt x="68" y="12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068311" y="2861304"/>
            <a:ext cx="1637654" cy="1637656"/>
            <a:chOff x="2068311" y="2861304"/>
            <a:chExt cx="1637654" cy="1637656"/>
          </a:xfrm>
        </p:grpSpPr>
        <p:sp>
          <p:nvSpPr>
            <p:cNvPr id="53" name="椭圆 52"/>
            <p:cNvSpPr/>
            <p:nvPr/>
          </p:nvSpPr>
          <p:spPr>
            <a:xfrm>
              <a:off x="2068311" y="2861304"/>
              <a:ext cx="1637654" cy="1637656"/>
            </a:xfrm>
            <a:prstGeom prst="ellipse">
              <a:avLst/>
            </a:prstGeom>
            <a:solidFill>
              <a:srgbClr val="E5A9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675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359"/>
            <p:cNvSpPr>
              <a:spLocks noEditPoints="1"/>
            </p:cNvSpPr>
            <p:nvPr/>
          </p:nvSpPr>
          <p:spPr bwMode="auto">
            <a:xfrm>
              <a:off x="2566735" y="3322825"/>
              <a:ext cx="644240" cy="768647"/>
            </a:xfrm>
            <a:custGeom>
              <a:avLst/>
              <a:gdLst>
                <a:gd name="T0" fmla="*/ 62 w 145"/>
                <a:gd name="T1" fmla="*/ 94 h 173"/>
                <a:gd name="T2" fmla="*/ 73 w 145"/>
                <a:gd name="T3" fmla="*/ 98 h 173"/>
                <a:gd name="T4" fmla="*/ 73 w 145"/>
                <a:gd name="T5" fmla="*/ 107 h 173"/>
                <a:gd name="T6" fmla="*/ 64 w 145"/>
                <a:gd name="T7" fmla="*/ 112 h 173"/>
                <a:gd name="T8" fmla="*/ 44 w 145"/>
                <a:gd name="T9" fmla="*/ 112 h 173"/>
                <a:gd name="T10" fmla="*/ 33 w 145"/>
                <a:gd name="T11" fmla="*/ 109 h 173"/>
                <a:gd name="T12" fmla="*/ 27 w 145"/>
                <a:gd name="T13" fmla="*/ 101 h 173"/>
                <a:gd name="T14" fmla="*/ 45 w 145"/>
                <a:gd name="T15" fmla="*/ 54 h 173"/>
                <a:gd name="T16" fmla="*/ 51 w 145"/>
                <a:gd name="T17" fmla="*/ 46 h 173"/>
                <a:gd name="T18" fmla="*/ 58 w 145"/>
                <a:gd name="T19" fmla="*/ 44 h 173"/>
                <a:gd name="T20" fmla="*/ 64 w 145"/>
                <a:gd name="T21" fmla="*/ 46 h 173"/>
                <a:gd name="T22" fmla="*/ 68 w 145"/>
                <a:gd name="T23" fmla="*/ 54 h 173"/>
                <a:gd name="T24" fmla="*/ 53 w 145"/>
                <a:gd name="T25" fmla="*/ 94 h 173"/>
                <a:gd name="T26" fmla="*/ 101 w 145"/>
                <a:gd name="T27" fmla="*/ 173 h 173"/>
                <a:gd name="T28" fmla="*/ 141 w 145"/>
                <a:gd name="T29" fmla="*/ 151 h 173"/>
                <a:gd name="T30" fmla="*/ 113 w 145"/>
                <a:gd name="T31" fmla="*/ 77 h 173"/>
                <a:gd name="T32" fmla="*/ 115 w 145"/>
                <a:gd name="T33" fmla="*/ 96 h 173"/>
                <a:gd name="T34" fmla="*/ 119 w 145"/>
                <a:gd name="T35" fmla="*/ 90 h 173"/>
                <a:gd name="T36" fmla="*/ 126 w 145"/>
                <a:gd name="T37" fmla="*/ 101 h 173"/>
                <a:gd name="T38" fmla="*/ 130 w 145"/>
                <a:gd name="T39" fmla="*/ 98 h 173"/>
                <a:gd name="T40" fmla="*/ 135 w 145"/>
                <a:gd name="T41" fmla="*/ 99 h 173"/>
                <a:gd name="T42" fmla="*/ 141 w 145"/>
                <a:gd name="T43" fmla="*/ 109 h 173"/>
                <a:gd name="T44" fmla="*/ 132 w 145"/>
                <a:gd name="T45" fmla="*/ 149 h 173"/>
                <a:gd name="T46" fmla="*/ 102 w 145"/>
                <a:gd name="T47" fmla="*/ 153 h 173"/>
                <a:gd name="T48" fmla="*/ 91 w 145"/>
                <a:gd name="T49" fmla="*/ 116 h 173"/>
                <a:gd name="T50" fmla="*/ 99 w 145"/>
                <a:gd name="T51" fmla="*/ 107 h 173"/>
                <a:gd name="T52" fmla="*/ 101 w 145"/>
                <a:gd name="T53" fmla="*/ 83 h 173"/>
                <a:gd name="T54" fmla="*/ 104 w 145"/>
                <a:gd name="T55" fmla="*/ 61 h 173"/>
                <a:gd name="T56" fmla="*/ 73 w 145"/>
                <a:gd name="T57" fmla="*/ 0 h 173"/>
                <a:gd name="T58" fmla="*/ 44 w 145"/>
                <a:gd name="T59" fmla="*/ 6 h 173"/>
                <a:gd name="T60" fmla="*/ 12 w 145"/>
                <a:gd name="T61" fmla="*/ 32 h 173"/>
                <a:gd name="T62" fmla="*/ 0 w 145"/>
                <a:gd name="T63" fmla="*/ 72 h 173"/>
                <a:gd name="T64" fmla="*/ 7 w 145"/>
                <a:gd name="T65" fmla="*/ 99 h 173"/>
                <a:gd name="T66" fmla="*/ 33 w 145"/>
                <a:gd name="T67" fmla="*/ 133 h 173"/>
                <a:gd name="T68" fmla="*/ 73 w 145"/>
                <a:gd name="T69" fmla="*/ 144 h 173"/>
                <a:gd name="T70" fmla="*/ 88 w 145"/>
                <a:gd name="T71" fmla="*/ 144 h 173"/>
                <a:gd name="T72" fmla="*/ 80 w 145"/>
                <a:gd name="T73" fmla="*/ 99 h 173"/>
                <a:gd name="T74" fmla="*/ 91 w 145"/>
                <a:gd name="T75" fmla="*/ 85 h 173"/>
                <a:gd name="T76" fmla="*/ 95 w 145"/>
                <a:gd name="T77" fmla="*/ 52 h 173"/>
                <a:gd name="T78" fmla="*/ 112 w 145"/>
                <a:gd name="T79" fmla="*/ 52 h 173"/>
                <a:gd name="T80" fmla="*/ 121 w 145"/>
                <a:gd name="T81" fmla="*/ 59 h 173"/>
                <a:gd name="T82" fmla="*/ 123 w 145"/>
                <a:gd name="T83" fmla="*/ 81 h 173"/>
                <a:gd name="T84" fmla="*/ 134 w 145"/>
                <a:gd name="T85" fmla="*/ 88 h 173"/>
                <a:gd name="T86" fmla="*/ 143 w 145"/>
                <a:gd name="T87" fmla="*/ 92 h 173"/>
                <a:gd name="T88" fmla="*/ 145 w 145"/>
                <a:gd name="T89" fmla="*/ 72 h 173"/>
                <a:gd name="T90" fmla="*/ 139 w 145"/>
                <a:gd name="T91" fmla="*/ 44 h 173"/>
                <a:gd name="T92" fmla="*/ 113 w 145"/>
                <a:gd name="T93" fmla="*/ 11 h 173"/>
                <a:gd name="T94" fmla="*/ 73 w 145"/>
                <a:gd name="T95" fmla="*/ 0 h 173"/>
                <a:gd name="T96" fmla="*/ 64 w 145"/>
                <a:gd name="T97" fmla="*/ 15 h 173"/>
                <a:gd name="T98" fmla="*/ 73 w 145"/>
                <a:gd name="T99" fmla="*/ 19 h 173"/>
                <a:gd name="T100" fmla="*/ 77 w 145"/>
                <a:gd name="T101" fmla="*/ 28 h 173"/>
                <a:gd name="T102" fmla="*/ 73 w 145"/>
                <a:gd name="T103" fmla="*/ 37 h 173"/>
                <a:gd name="T104" fmla="*/ 64 w 145"/>
                <a:gd name="T105" fmla="*/ 41 h 173"/>
                <a:gd name="T106" fmla="*/ 55 w 145"/>
                <a:gd name="T107" fmla="*/ 37 h 173"/>
                <a:gd name="T108" fmla="*/ 51 w 145"/>
                <a:gd name="T109" fmla="*/ 28 h 173"/>
                <a:gd name="T110" fmla="*/ 55 w 145"/>
                <a:gd name="T111" fmla="*/ 19 h 173"/>
                <a:gd name="T112" fmla="*/ 64 w 145"/>
                <a:gd name="T113" fmla="*/ 1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5" h="173">
                  <a:moveTo>
                    <a:pt x="53" y="94"/>
                  </a:moveTo>
                  <a:lnTo>
                    <a:pt x="62" y="94"/>
                  </a:lnTo>
                  <a:lnTo>
                    <a:pt x="62" y="94"/>
                  </a:lnTo>
                  <a:lnTo>
                    <a:pt x="68" y="94"/>
                  </a:lnTo>
                  <a:lnTo>
                    <a:pt x="71" y="96"/>
                  </a:lnTo>
                  <a:lnTo>
                    <a:pt x="73" y="98"/>
                  </a:lnTo>
                  <a:lnTo>
                    <a:pt x="73" y="101"/>
                  </a:lnTo>
                  <a:lnTo>
                    <a:pt x="73" y="101"/>
                  </a:lnTo>
                  <a:lnTo>
                    <a:pt x="73" y="107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4" y="112"/>
                  </a:lnTo>
                  <a:lnTo>
                    <a:pt x="58" y="112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36" y="112"/>
                  </a:lnTo>
                  <a:lnTo>
                    <a:pt x="33" y="109"/>
                  </a:lnTo>
                  <a:lnTo>
                    <a:pt x="33" y="109"/>
                  </a:lnTo>
                  <a:lnTo>
                    <a:pt x="29" y="105"/>
                  </a:lnTo>
                  <a:lnTo>
                    <a:pt x="27" y="101"/>
                  </a:lnTo>
                  <a:lnTo>
                    <a:pt x="27" y="101"/>
                  </a:lnTo>
                  <a:lnTo>
                    <a:pt x="29" y="94"/>
                  </a:lnTo>
                  <a:lnTo>
                    <a:pt x="44" y="57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7" y="50"/>
                  </a:lnTo>
                  <a:lnTo>
                    <a:pt x="51" y="46"/>
                  </a:lnTo>
                  <a:lnTo>
                    <a:pt x="55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62" y="44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8" y="50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6" y="61"/>
                  </a:lnTo>
                  <a:lnTo>
                    <a:pt x="53" y="94"/>
                  </a:lnTo>
                  <a:lnTo>
                    <a:pt x="53" y="94"/>
                  </a:lnTo>
                  <a:close/>
                  <a:moveTo>
                    <a:pt x="141" y="151"/>
                  </a:moveTo>
                  <a:lnTo>
                    <a:pt x="97" y="160"/>
                  </a:lnTo>
                  <a:lnTo>
                    <a:pt x="101" y="173"/>
                  </a:lnTo>
                  <a:lnTo>
                    <a:pt x="143" y="164"/>
                  </a:lnTo>
                  <a:lnTo>
                    <a:pt x="141" y="151"/>
                  </a:lnTo>
                  <a:lnTo>
                    <a:pt x="141" y="151"/>
                  </a:lnTo>
                  <a:close/>
                  <a:moveTo>
                    <a:pt x="112" y="61"/>
                  </a:moveTo>
                  <a:lnTo>
                    <a:pt x="112" y="61"/>
                  </a:lnTo>
                  <a:lnTo>
                    <a:pt x="113" y="77"/>
                  </a:lnTo>
                  <a:lnTo>
                    <a:pt x="113" y="96"/>
                  </a:lnTo>
                  <a:lnTo>
                    <a:pt x="113" y="96"/>
                  </a:lnTo>
                  <a:lnTo>
                    <a:pt x="115" y="96"/>
                  </a:lnTo>
                  <a:lnTo>
                    <a:pt x="115" y="96"/>
                  </a:lnTo>
                  <a:lnTo>
                    <a:pt x="119" y="90"/>
                  </a:lnTo>
                  <a:lnTo>
                    <a:pt x="119" y="90"/>
                  </a:lnTo>
                  <a:lnTo>
                    <a:pt x="124" y="92"/>
                  </a:lnTo>
                  <a:lnTo>
                    <a:pt x="124" y="92"/>
                  </a:lnTo>
                  <a:lnTo>
                    <a:pt x="126" y="101"/>
                  </a:lnTo>
                  <a:lnTo>
                    <a:pt x="126" y="101"/>
                  </a:lnTo>
                  <a:lnTo>
                    <a:pt x="126" y="101"/>
                  </a:lnTo>
                  <a:lnTo>
                    <a:pt x="130" y="98"/>
                  </a:lnTo>
                  <a:lnTo>
                    <a:pt x="130" y="98"/>
                  </a:lnTo>
                  <a:lnTo>
                    <a:pt x="135" y="99"/>
                  </a:lnTo>
                  <a:lnTo>
                    <a:pt x="135" y="99"/>
                  </a:lnTo>
                  <a:lnTo>
                    <a:pt x="135" y="107"/>
                  </a:lnTo>
                  <a:lnTo>
                    <a:pt x="135" y="107"/>
                  </a:lnTo>
                  <a:lnTo>
                    <a:pt x="141" y="109"/>
                  </a:lnTo>
                  <a:lnTo>
                    <a:pt x="141" y="109"/>
                  </a:lnTo>
                  <a:lnTo>
                    <a:pt x="137" y="133"/>
                  </a:lnTo>
                  <a:lnTo>
                    <a:pt x="132" y="149"/>
                  </a:lnTo>
                  <a:lnTo>
                    <a:pt x="132" y="149"/>
                  </a:lnTo>
                  <a:lnTo>
                    <a:pt x="102" y="153"/>
                  </a:lnTo>
                  <a:lnTo>
                    <a:pt x="102" y="153"/>
                  </a:lnTo>
                  <a:lnTo>
                    <a:pt x="97" y="144"/>
                  </a:lnTo>
                  <a:lnTo>
                    <a:pt x="93" y="131"/>
                  </a:lnTo>
                  <a:lnTo>
                    <a:pt x="91" y="116"/>
                  </a:lnTo>
                  <a:lnTo>
                    <a:pt x="90" y="99"/>
                  </a:lnTo>
                  <a:lnTo>
                    <a:pt x="97" y="90"/>
                  </a:lnTo>
                  <a:lnTo>
                    <a:pt x="99" y="107"/>
                  </a:lnTo>
                  <a:lnTo>
                    <a:pt x="101" y="105"/>
                  </a:lnTo>
                  <a:lnTo>
                    <a:pt x="101" y="105"/>
                  </a:lnTo>
                  <a:lnTo>
                    <a:pt x="101" y="83"/>
                  </a:lnTo>
                  <a:lnTo>
                    <a:pt x="101" y="72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12" y="61"/>
                  </a:lnTo>
                  <a:lnTo>
                    <a:pt x="112" y="61"/>
                  </a:lnTo>
                  <a:close/>
                  <a:moveTo>
                    <a:pt x="73" y="0"/>
                  </a:moveTo>
                  <a:lnTo>
                    <a:pt x="73" y="0"/>
                  </a:lnTo>
                  <a:lnTo>
                    <a:pt x="58" y="0"/>
                  </a:lnTo>
                  <a:lnTo>
                    <a:pt x="44" y="6"/>
                  </a:lnTo>
                  <a:lnTo>
                    <a:pt x="33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7" y="44"/>
                  </a:lnTo>
                  <a:lnTo>
                    <a:pt x="1" y="57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7" y="99"/>
                  </a:lnTo>
                  <a:lnTo>
                    <a:pt x="12" y="112"/>
                  </a:lnTo>
                  <a:lnTo>
                    <a:pt x="22" y="123"/>
                  </a:lnTo>
                  <a:lnTo>
                    <a:pt x="33" y="133"/>
                  </a:lnTo>
                  <a:lnTo>
                    <a:pt x="44" y="138"/>
                  </a:lnTo>
                  <a:lnTo>
                    <a:pt x="58" y="144"/>
                  </a:lnTo>
                  <a:lnTo>
                    <a:pt x="73" y="144"/>
                  </a:lnTo>
                  <a:lnTo>
                    <a:pt x="73" y="144"/>
                  </a:lnTo>
                  <a:lnTo>
                    <a:pt x="88" y="144"/>
                  </a:lnTo>
                  <a:lnTo>
                    <a:pt x="88" y="144"/>
                  </a:lnTo>
                  <a:lnTo>
                    <a:pt x="84" y="133"/>
                  </a:lnTo>
                  <a:lnTo>
                    <a:pt x="82" y="120"/>
                  </a:lnTo>
                  <a:lnTo>
                    <a:pt x="80" y="99"/>
                  </a:lnTo>
                  <a:lnTo>
                    <a:pt x="80" y="94"/>
                  </a:lnTo>
                  <a:lnTo>
                    <a:pt x="91" y="85"/>
                  </a:lnTo>
                  <a:lnTo>
                    <a:pt x="91" y="85"/>
                  </a:lnTo>
                  <a:lnTo>
                    <a:pt x="91" y="72"/>
                  </a:lnTo>
                  <a:lnTo>
                    <a:pt x="95" y="59"/>
                  </a:lnTo>
                  <a:lnTo>
                    <a:pt x="95" y="52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12" y="52"/>
                  </a:lnTo>
                  <a:lnTo>
                    <a:pt x="119" y="52"/>
                  </a:lnTo>
                  <a:lnTo>
                    <a:pt x="121" y="59"/>
                  </a:lnTo>
                  <a:lnTo>
                    <a:pt x="121" y="59"/>
                  </a:lnTo>
                  <a:lnTo>
                    <a:pt x="123" y="70"/>
                  </a:lnTo>
                  <a:lnTo>
                    <a:pt x="123" y="81"/>
                  </a:lnTo>
                  <a:lnTo>
                    <a:pt x="123" y="81"/>
                  </a:lnTo>
                  <a:lnTo>
                    <a:pt x="126" y="83"/>
                  </a:lnTo>
                  <a:lnTo>
                    <a:pt x="134" y="85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37" y="90"/>
                  </a:lnTo>
                  <a:lnTo>
                    <a:pt x="143" y="92"/>
                  </a:lnTo>
                  <a:lnTo>
                    <a:pt x="143" y="92"/>
                  </a:lnTo>
                  <a:lnTo>
                    <a:pt x="145" y="81"/>
                  </a:lnTo>
                  <a:lnTo>
                    <a:pt x="145" y="72"/>
                  </a:lnTo>
                  <a:lnTo>
                    <a:pt x="145" y="72"/>
                  </a:lnTo>
                  <a:lnTo>
                    <a:pt x="143" y="57"/>
                  </a:lnTo>
                  <a:lnTo>
                    <a:pt x="139" y="44"/>
                  </a:lnTo>
                  <a:lnTo>
                    <a:pt x="132" y="32"/>
                  </a:lnTo>
                  <a:lnTo>
                    <a:pt x="124" y="21"/>
                  </a:lnTo>
                  <a:lnTo>
                    <a:pt x="113" y="11"/>
                  </a:lnTo>
                  <a:lnTo>
                    <a:pt x="101" y="6"/>
                  </a:lnTo>
                  <a:lnTo>
                    <a:pt x="88" y="0"/>
                  </a:lnTo>
                  <a:lnTo>
                    <a:pt x="73" y="0"/>
                  </a:lnTo>
                  <a:lnTo>
                    <a:pt x="73" y="0"/>
                  </a:lnTo>
                  <a:close/>
                  <a:moveTo>
                    <a:pt x="64" y="15"/>
                  </a:moveTo>
                  <a:lnTo>
                    <a:pt x="64" y="15"/>
                  </a:lnTo>
                  <a:lnTo>
                    <a:pt x="69" y="17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5" y="24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5" y="33"/>
                  </a:lnTo>
                  <a:lnTo>
                    <a:pt x="73" y="37"/>
                  </a:lnTo>
                  <a:lnTo>
                    <a:pt x="73" y="37"/>
                  </a:lnTo>
                  <a:lnTo>
                    <a:pt x="69" y="39"/>
                  </a:lnTo>
                  <a:lnTo>
                    <a:pt x="64" y="41"/>
                  </a:lnTo>
                  <a:lnTo>
                    <a:pt x="64" y="41"/>
                  </a:lnTo>
                  <a:lnTo>
                    <a:pt x="58" y="39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3" y="33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3" y="24"/>
                  </a:lnTo>
                  <a:lnTo>
                    <a:pt x="55" y="19"/>
                  </a:lnTo>
                  <a:lnTo>
                    <a:pt x="55" y="19"/>
                  </a:lnTo>
                  <a:lnTo>
                    <a:pt x="58" y="17"/>
                  </a:lnTo>
                  <a:lnTo>
                    <a:pt x="64" y="15"/>
                  </a:lnTo>
                  <a:lnTo>
                    <a:pt x="64" y="15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510261" y="2868930"/>
            <a:ext cx="1637654" cy="1637656"/>
            <a:chOff x="8510261" y="2868930"/>
            <a:chExt cx="1637654" cy="1637656"/>
          </a:xfrm>
        </p:grpSpPr>
        <p:sp>
          <p:nvSpPr>
            <p:cNvPr id="67" name="椭圆 66"/>
            <p:cNvSpPr/>
            <p:nvPr/>
          </p:nvSpPr>
          <p:spPr>
            <a:xfrm>
              <a:off x="8510261" y="2868930"/>
              <a:ext cx="1637654" cy="163765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384"/>
            <p:cNvSpPr>
              <a:spLocks noEditPoints="1"/>
            </p:cNvSpPr>
            <p:nvPr/>
          </p:nvSpPr>
          <p:spPr bwMode="auto">
            <a:xfrm>
              <a:off x="9030691" y="3402777"/>
              <a:ext cx="583347" cy="532819"/>
            </a:xfrm>
            <a:custGeom>
              <a:avLst/>
              <a:gdLst>
                <a:gd name="T0" fmla="*/ 21 w 127"/>
                <a:gd name="T1" fmla="*/ 13 h 116"/>
                <a:gd name="T2" fmla="*/ 28 w 127"/>
                <a:gd name="T3" fmla="*/ 2 h 116"/>
                <a:gd name="T4" fmla="*/ 37 w 127"/>
                <a:gd name="T5" fmla="*/ 2 h 116"/>
                <a:gd name="T6" fmla="*/ 44 w 127"/>
                <a:gd name="T7" fmla="*/ 13 h 116"/>
                <a:gd name="T8" fmla="*/ 52 w 127"/>
                <a:gd name="T9" fmla="*/ 13 h 116"/>
                <a:gd name="T10" fmla="*/ 59 w 127"/>
                <a:gd name="T11" fmla="*/ 2 h 116"/>
                <a:gd name="T12" fmla="*/ 68 w 127"/>
                <a:gd name="T13" fmla="*/ 2 h 116"/>
                <a:gd name="T14" fmla="*/ 76 w 127"/>
                <a:gd name="T15" fmla="*/ 13 h 116"/>
                <a:gd name="T16" fmla="*/ 83 w 127"/>
                <a:gd name="T17" fmla="*/ 13 h 116"/>
                <a:gd name="T18" fmla="*/ 90 w 127"/>
                <a:gd name="T19" fmla="*/ 2 h 116"/>
                <a:gd name="T20" fmla="*/ 100 w 127"/>
                <a:gd name="T21" fmla="*/ 2 h 116"/>
                <a:gd name="T22" fmla="*/ 107 w 127"/>
                <a:gd name="T23" fmla="*/ 13 h 116"/>
                <a:gd name="T24" fmla="*/ 127 w 127"/>
                <a:gd name="T25" fmla="*/ 22 h 116"/>
                <a:gd name="T26" fmla="*/ 35 w 127"/>
                <a:gd name="T27" fmla="*/ 116 h 116"/>
                <a:gd name="T28" fmla="*/ 0 w 127"/>
                <a:gd name="T29" fmla="*/ 101 h 116"/>
                <a:gd name="T30" fmla="*/ 8 w 127"/>
                <a:gd name="T31" fmla="*/ 15 h 116"/>
                <a:gd name="T32" fmla="*/ 26 w 127"/>
                <a:gd name="T33" fmla="*/ 81 h 116"/>
                <a:gd name="T34" fmla="*/ 112 w 127"/>
                <a:gd name="T35" fmla="*/ 29 h 116"/>
                <a:gd name="T36" fmla="*/ 107 w 127"/>
                <a:gd name="T37" fmla="*/ 37 h 116"/>
                <a:gd name="T38" fmla="*/ 94 w 127"/>
                <a:gd name="T39" fmla="*/ 44 h 116"/>
                <a:gd name="T40" fmla="*/ 87 w 127"/>
                <a:gd name="T41" fmla="*/ 40 h 116"/>
                <a:gd name="T42" fmla="*/ 83 w 127"/>
                <a:gd name="T43" fmla="*/ 29 h 116"/>
                <a:gd name="T44" fmla="*/ 76 w 127"/>
                <a:gd name="T45" fmla="*/ 37 h 116"/>
                <a:gd name="T46" fmla="*/ 65 w 127"/>
                <a:gd name="T47" fmla="*/ 44 h 116"/>
                <a:gd name="T48" fmla="*/ 55 w 127"/>
                <a:gd name="T49" fmla="*/ 40 h 116"/>
                <a:gd name="T50" fmla="*/ 52 w 127"/>
                <a:gd name="T51" fmla="*/ 29 h 116"/>
                <a:gd name="T52" fmla="*/ 44 w 127"/>
                <a:gd name="T53" fmla="*/ 37 h 116"/>
                <a:gd name="T54" fmla="*/ 33 w 127"/>
                <a:gd name="T55" fmla="*/ 44 h 116"/>
                <a:gd name="T56" fmla="*/ 24 w 127"/>
                <a:gd name="T57" fmla="*/ 40 h 116"/>
                <a:gd name="T58" fmla="*/ 21 w 127"/>
                <a:gd name="T59" fmla="*/ 29 h 116"/>
                <a:gd name="T60" fmla="*/ 30 w 127"/>
                <a:gd name="T61" fmla="*/ 97 h 116"/>
                <a:gd name="T62" fmla="*/ 30 w 127"/>
                <a:gd name="T63" fmla="*/ 97 h 116"/>
                <a:gd name="T64" fmla="*/ 98 w 127"/>
                <a:gd name="T65" fmla="*/ 72 h 116"/>
                <a:gd name="T66" fmla="*/ 55 w 127"/>
                <a:gd name="T67" fmla="*/ 83 h 116"/>
                <a:gd name="T68" fmla="*/ 55 w 127"/>
                <a:gd name="T69" fmla="*/ 72 h 116"/>
                <a:gd name="T70" fmla="*/ 48 w 127"/>
                <a:gd name="T71" fmla="*/ 72 h 116"/>
                <a:gd name="T72" fmla="*/ 81 w 127"/>
                <a:gd name="T73" fmla="*/ 64 h 116"/>
                <a:gd name="T74" fmla="*/ 81 w 127"/>
                <a:gd name="T75" fmla="*/ 53 h 116"/>
                <a:gd name="T76" fmla="*/ 74 w 127"/>
                <a:gd name="T77" fmla="*/ 53 h 116"/>
                <a:gd name="T78" fmla="*/ 30 w 127"/>
                <a:gd name="T79" fmla="*/ 64 h 116"/>
                <a:gd name="T80" fmla="*/ 30 w 127"/>
                <a:gd name="T81" fmla="*/ 53 h 116"/>
                <a:gd name="T82" fmla="*/ 92 w 127"/>
                <a:gd name="T83" fmla="*/ 9 h 116"/>
                <a:gd name="T84" fmla="*/ 90 w 127"/>
                <a:gd name="T85" fmla="*/ 31 h 116"/>
                <a:gd name="T86" fmla="*/ 94 w 127"/>
                <a:gd name="T87" fmla="*/ 37 h 116"/>
                <a:gd name="T88" fmla="*/ 100 w 127"/>
                <a:gd name="T89" fmla="*/ 31 h 116"/>
                <a:gd name="T90" fmla="*/ 98 w 127"/>
                <a:gd name="T91" fmla="*/ 9 h 116"/>
                <a:gd name="T92" fmla="*/ 65 w 127"/>
                <a:gd name="T93" fmla="*/ 7 h 116"/>
                <a:gd name="T94" fmla="*/ 59 w 127"/>
                <a:gd name="T95" fmla="*/ 13 h 116"/>
                <a:gd name="T96" fmla="*/ 61 w 127"/>
                <a:gd name="T97" fmla="*/ 35 h 116"/>
                <a:gd name="T98" fmla="*/ 68 w 127"/>
                <a:gd name="T99" fmla="*/ 35 h 116"/>
                <a:gd name="T100" fmla="*/ 68 w 127"/>
                <a:gd name="T101" fmla="*/ 13 h 116"/>
                <a:gd name="T102" fmla="*/ 65 w 127"/>
                <a:gd name="T103" fmla="*/ 7 h 116"/>
                <a:gd name="T104" fmla="*/ 30 w 127"/>
                <a:gd name="T105" fmla="*/ 9 h 116"/>
                <a:gd name="T106" fmla="*/ 28 w 127"/>
                <a:gd name="T107" fmla="*/ 31 h 116"/>
                <a:gd name="T108" fmla="*/ 33 w 127"/>
                <a:gd name="T109" fmla="*/ 37 h 116"/>
                <a:gd name="T110" fmla="*/ 37 w 127"/>
                <a:gd name="T111" fmla="*/ 31 h 116"/>
                <a:gd name="T112" fmla="*/ 37 w 127"/>
                <a:gd name="T113" fmla="*/ 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7" h="116">
                  <a:moveTo>
                    <a:pt x="8" y="15"/>
                  </a:moveTo>
                  <a:lnTo>
                    <a:pt x="21" y="15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7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8" y="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7" y="2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4" y="7"/>
                  </a:lnTo>
                  <a:lnTo>
                    <a:pt x="44" y="13"/>
                  </a:lnTo>
                  <a:lnTo>
                    <a:pt x="44" y="15"/>
                  </a:lnTo>
                  <a:lnTo>
                    <a:pt x="52" y="15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4" y="7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9" y="2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8" y="2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7"/>
                  </a:lnTo>
                  <a:lnTo>
                    <a:pt x="76" y="13"/>
                  </a:lnTo>
                  <a:lnTo>
                    <a:pt x="76" y="15"/>
                  </a:lnTo>
                  <a:lnTo>
                    <a:pt x="83" y="15"/>
                  </a:lnTo>
                  <a:lnTo>
                    <a:pt x="83" y="13"/>
                  </a:lnTo>
                  <a:lnTo>
                    <a:pt x="83" y="13"/>
                  </a:lnTo>
                  <a:lnTo>
                    <a:pt x="83" y="7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90" y="2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100" y="2"/>
                  </a:lnTo>
                  <a:lnTo>
                    <a:pt x="103" y="4"/>
                  </a:lnTo>
                  <a:lnTo>
                    <a:pt x="103" y="4"/>
                  </a:lnTo>
                  <a:lnTo>
                    <a:pt x="107" y="7"/>
                  </a:lnTo>
                  <a:lnTo>
                    <a:pt x="107" y="13"/>
                  </a:lnTo>
                  <a:lnTo>
                    <a:pt x="107" y="15"/>
                  </a:lnTo>
                  <a:lnTo>
                    <a:pt x="120" y="15"/>
                  </a:lnTo>
                  <a:lnTo>
                    <a:pt x="127" y="15"/>
                  </a:lnTo>
                  <a:lnTo>
                    <a:pt x="127" y="22"/>
                  </a:lnTo>
                  <a:lnTo>
                    <a:pt x="127" y="108"/>
                  </a:lnTo>
                  <a:lnTo>
                    <a:pt x="127" y="116"/>
                  </a:lnTo>
                  <a:lnTo>
                    <a:pt x="120" y="116"/>
                  </a:lnTo>
                  <a:lnTo>
                    <a:pt x="35" y="116"/>
                  </a:lnTo>
                  <a:lnTo>
                    <a:pt x="33" y="116"/>
                  </a:lnTo>
                  <a:lnTo>
                    <a:pt x="33" y="114"/>
                  </a:lnTo>
                  <a:lnTo>
                    <a:pt x="6" y="103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15"/>
                  </a:lnTo>
                  <a:close/>
                  <a:moveTo>
                    <a:pt x="15" y="86"/>
                  </a:moveTo>
                  <a:lnTo>
                    <a:pt x="22" y="83"/>
                  </a:lnTo>
                  <a:lnTo>
                    <a:pt x="26" y="81"/>
                  </a:lnTo>
                  <a:lnTo>
                    <a:pt x="28" y="84"/>
                  </a:lnTo>
                  <a:lnTo>
                    <a:pt x="43" y="101"/>
                  </a:lnTo>
                  <a:lnTo>
                    <a:pt x="112" y="101"/>
                  </a:lnTo>
                  <a:lnTo>
                    <a:pt x="112" y="29"/>
                  </a:lnTo>
                  <a:lnTo>
                    <a:pt x="107" y="29"/>
                  </a:lnTo>
                  <a:lnTo>
                    <a:pt x="107" y="31"/>
                  </a:lnTo>
                  <a:lnTo>
                    <a:pt x="107" y="31"/>
                  </a:lnTo>
                  <a:lnTo>
                    <a:pt x="107" y="37"/>
                  </a:lnTo>
                  <a:lnTo>
                    <a:pt x="103" y="40"/>
                  </a:lnTo>
                  <a:lnTo>
                    <a:pt x="103" y="40"/>
                  </a:lnTo>
                  <a:lnTo>
                    <a:pt x="100" y="42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0" y="42"/>
                  </a:lnTo>
                  <a:lnTo>
                    <a:pt x="87" y="40"/>
                  </a:lnTo>
                  <a:lnTo>
                    <a:pt x="87" y="40"/>
                  </a:lnTo>
                  <a:lnTo>
                    <a:pt x="83" y="37"/>
                  </a:lnTo>
                  <a:lnTo>
                    <a:pt x="83" y="31"/>
                  </a:lnTo>
                  <a:lnTo>
                    <a:pt x="83" y="29"/>
                  </a:lnTo>
                  <a:lnTo>
                    <a:pt x="76" y="29"/>
                  </a:lnTo>
                  <a:lnTo>
                    <a:pt x="76" y="31"/>
                  </a:lnTo>
                  <a:lnTo>
                    <a:pt x="76" y="31"/>
                  </a:lnTo>
                  <a:lnTo>
                    <a:pt x="76" y="37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68" y="42"/>
                  </a:lnTo>
                  <a:lnTo>
                    <a:pt x="65" y="44"/>
                  </a:lnTo>
                  <a:lnTo>
                    <a:pt x="65" y="44"/>
                  </a:lnTo>
                  <a:lnTo>
                    <a:pt x="65" y="44"/>
                  </a:lnTo>
                  <a:lnTo>
                    <a:pt x="59" y="42"/>
                  </a:lnTo>
                  <a:lnTo>
                    <a:pt x="55" y="40"/>
                  </a:lnTo>
                  <a:lnTo>
                    <a:pt x="55" y="40"/>
                  </a:lnTo>
                  <a:lnTo>
                    <a:pt x="54" y="37"/>
                  </a:lnTo>
                  <a:lnTo>
                    <a:pt x="52" y="31"/>
                  </a:lnTo>
                  <a:lnTo>
                    <a:pt x="52" y="29"/>
                  </a:lnTo>
                  <a:lnTo>
                    <a:pt x="44" y="29"/>
                  </a:lnTo>
                  <a:lnTo>
                    <a:pt x="44" y="31"/>
                  </a:lnTo>
                  <a:lnTo>
                    <a:pt x="44" y="31"/>
                  </a:lnTo>
                  <a:lnTo>
                    <a:pt x="44" y="37"/>
                  </a:lnTo>
                  <a:lnTo>
                    <a:pt x="41" y="40"/>
                  </a:lnTo>
                  <a:lnTo>
                    <a:pt x="41" y="40"/>
                  </a:lnTo>
                  <a:lnTo>
                    <a:pt x="37" y="42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28" y="42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1" y="37"/>
                  </a:lnTo>
                  <a:lnTo>
                    <a:pt x="21" y="31"/>
                  </a:lnTo>
                  <a:lnTo>
                    <a:pt x="21" y="29"/>
                  </a:lnTo>
                  <a:lnTo>
                    <a:pt x="15" y="29"/>
                  </a:lnTo>
                  <a:lnTo>
                    <a:pt x="15" y="86"/>
                  </a:lnTo>
                  <a:lnTo>
                    <a:pt x="15" y="86"/>
                  </a:lnTo>
                  <a:close/>
                  <a:moveTo>
                    <a:pt x="30" y="97"/>
                  </a:moveTo>
                  <a:lnTo>
                    <a:pt x="24" y="90"/>
                  </a:lnTo>
                  <a:lnTo>
                    <a:pt x="19" y="94"/>
                  </a:lnTo>
                  <a:lnTo>
                    <a:pt x="30" y="97"/>
                  </a:lnTo>
                  <a:lnTo>
                    <a:pt x="30" y="97"/>
                  </a:lnTo>
                  <a:close/>
                  <a:moveTo>
                    <a:pt x="81" y="72"/>
                  </a:moveTo>
                  <a:lnTo>
                    <a:pt x="81" y="83"/>
                  </a:lnTo>
                  <a:lnTo>
                    <a:pt x="98" y="83"/>
                  </a:lnTo>
                  <a:lnTo>
                    <a:pt x="98" y="72"/>
                  </a:lnTo>
                  <a:lnTo>
                    <a:pt x="81" y="72"/>
                  </a:lnTo>
                  <a:lnTo>
                    <a:pt x="81" y="72"/>
                  </a:lnTo>
                  <a:close/>
                  <a:moveTo>
                    <a:pt x="55" y="72"/>
                  </a:moveTo>
                  <a:lnTo>
                    <a:pt x="55" y="83"/>
                  </a:lnTo>
                  <a:lnTo>
                    <a:pt x="74" y="83"/>
                  </a:lnTo>
                  <a:lnTo>
                    <a:pt x="74" y="72"/>
                  </a:lnTo>
                  <a:lnTo>
                    <a:pt x="55" y="72"/>
                  </a:lnTo>
                  <a:lnTo>
                    <a:pt x="55" y="72"/>
                  </a:lnTo>
                  <a:close/>
                  <a:moveTo>
                    <a:pt x="30" y="72"/>
                  </a:moveTo>
                  <a:lnTo>
                    <a:pt x="30" y="83"/>
                  </a:lnTo>
                  <a:lnTo>
                    <a:pt x="48" y="83"/>
                  </a:lnTo>
                  <a:lnTo>
                    <a:pt x="48" y="72"/>
                  </a:lnTo>
                  <a:lnTo>
                    <a:pt x="30" y="72"/>
                  </a:lnTo>
                  <a:lnTo>
                    <a:pt x="30" y="72"/>
                  </a:lnTo>
                  <a:close/>
                  <a:moveTo>
                    <a:pt x="81" y="53"/>
                  </a:moveTo>
                  <a:lnTo>
                    <a:pt x="81" y="64"/>
                  </a:lnTo>
                  <a:lnTo>
                    <a:pt x="98" y="64"/>
                  </a:lnTo>
                  <a:lnTo>
                    <a:pt x="98" y="53"/>
                  </a:lnTo>
                  <a:lnTo>
                    <a:pt x="81" y="53"/>
                  </a:lnTo>
                  <a:lnTo>
                    <a:pt x="81" y="53"/>
                  </a:lnTo>
                  <a:close/>
                  <a:moveTo>
                    <a:pt x="55" y="53"/>
                  </a:moveTo>
                  <a:lnTo>
                    <a:pt x="55" y="64"/>
                  </a:lnTo>
                  <a:lnTo>
                    <a:pt x="74" y="64"/>
                  </a:lnTo>
                  <a:lnTo>
                    <a:pt x="74" y="53"/>
                  </a:lnTo>
                  <a:lnTo>
                    <a:pt x="55" y="53"/>
                  </a:lnTo>
                  <a:lnTo>
                    <a:pt x="55" y="53"/>
                  </a:lnTo>
                  <a:close/>
                  <a:moveTo>
                    <a:pt x="30" y="53"/>
                  </a:moveTo>
                  <a:lnTo>
                    <a:pt x="30" y="64"/>
                  </a:lnTo>
                  <a:lnTo>
                    <a:pt x="48" y="64"/>
                  </a:lnTo>
                  <a:lnTo>
                    <a:pt x="48" y="53"/>
                  </a:lnTo>
                  <a:lnTo>
                    <a:pt x="30" y="53"/>
                  </a:lnTo>
                  <a:lnTo>
                    <a:pt x="30" y="53"/>
                  </a:lnTo>
                  <a:close/>
                  <a:moveTo>
                    <a:pt x="94" y="7"/>
                  </a:moveTo>
                  <a:lnTo>
                    <a:pt x="94" y="7"/>
                  </a:lnTo>
                  <a:lnTo>
                    <a:pt x="94" y="7"/>
                  </a:lnTo>
                  <a:lnTo>
                    <a:pt x="92" y="9"/>
                  </a:lnTo>
                  <a:lnTo>
                    <a:pt x="92" y="9"/>
                  </a:lnTo>
                  <a:lnTo>
                    <a:pt x="90" y="13"/>
                  </a:lnTo>
                  <a:lnTo>
                    <a:pt x="90" y="31"/>
                  </a:lnTo>
                  <a:lnTo>
                    <a:pt x="90" y="31"/>
                  </a:lnTo>
                  <a:lnTo>
                    <a:pt x="92" y="35"/>
                  </a:lnTo>
                  <a:lnTo>
                    <a:pt x="92" y="35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8" y="35"/>
                  </a:lnTo>
                  <a:lnTo>
                    <a:pt x="98" y="35"/>
                  </a:lnTo>
                  <a:lnTo>
                    <a:pt x="100" y="31"/>
                  </a:lnTo>
                  <a:lnTo>
                    <a:pt x="100" y="13"/>
                  </a:lnTo>
                  <a:lnTo>
                    <a:pt x="100" y="13"/>
                  </a:lnTo>
                  <a:lnTo>
                    <a:pt x="98" y="9"/>
                  </a:lnTo>
                  <a:lnTo>
                    <a:pt x="98" y="9"/>
                  </a:lnTo>
                  <a:lnTo>
                    <a:pt x="94" y="7"/>
                  </a:lnTo>
                  <a:lnTo>
                    <a:pt x="94" y="7"/>
                  </a:lnTo>
                  <a:close/>
                  <a:moveTo>
                    <a:pt x="65" y="7"/>
                  </a:moveTo>
                  <a:lnTo>
                    <a:pt x="65" y="7"/>
                  </a:lnTo>
                  <a:lnTo>
                    <a:pt x="65" y="7"/>
                  </a:lnTo>
                  <a:lnTo>
                    <a:pt x="61" y="9"/>
                  </a:lnTo>
                  <a:lnTo>
                    <a:pt x="61" y="9"/>
                  </a:lnTo>
                  <a:lnTo>
                    <a:pt x="59" y="13"/>
                  </a:lnTo>
                  <a:lnTo>
                    <a:pt x="59" y="31"/>
                  </a:lnTo>
                  <a:lnTo>
                    <a:pt x="59" y="31"/>
                  </a:lnTo>
                  <a:lnTo>
                    <a:pt x="61" y="35"/>
                  </a:lnTo>
                  <a:lnTo>
                    <a:pt x="61" y="35"/>
                  </a:lnTo>
                  <a:lnTo>
                    <a:pt x="65" y="37"/>
                  </a:lnTo>
                  <a:lnTo>
                    <a:pt x="65" y="37"/>
                  </a:lnTo>
                  <a:lnTo>
                    <a:pt x="65" y="37"/>
                  </a:lnTo>
                  <a:lnTo>
                    <a:pt x="68" y="35"/>
                  </a:lnTo>
                  <a:lnTo>
                    <a:pt x="68" y="35"/>
                  </a:lnTo>
                  <a:lnTo>
                    <a:pt x="68" y="31"/>
                  </a:lnTo>
                  <a:lnTo>
                    <a:pt x="68" y="13"/>
                  </a:lnTo>
                  <a:lnTo>
                    <a:pt x="68" y="13"/>
                  </a:lnTo>
                  <a:lnTo>
                    <a:pt x="68" y="9"/>
                  </a:lnTo>
                  <a:lnTo>
                    <a:pt x="68" y="9"/>
                  </a:lnTo>
                  <a:lnTo>
                    <a:pt x="65" y="7"/>
                  </a:lnTo>
                  <a:lnTo>
                    <a:pt x="65" y="7"/>
                  </a:lnTo>
                  <a:close/>
                  <a:moveTo>
                    <a:pt x="33" y="7"/>
                  </a:moveTo>
                  <a:lnTo>
                    <a:pt x="33" y="7"/>
                  </a:lnTo>
                  <a:lnTo>
                    <a:pt x="33" y="7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28" y="13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7" y="35"/>
                  </a:lnTo>
                  <a:lnTo>
                    <a:pt x="37" y="35"/>
                  </a:lnTo>
                  <a:lnTo>
                    <a:pt x="37" y="31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3" y="7"/>
                  </a:lnTo>
                  <a:lnTo>
                    <a:pt x="33" y="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7" name="文本框 86"/>
          <p:cNvSpPr txBox="1"/>
          <p:nvPr/>
        </p:nvSpPr>
        <p:spPr>
          <a:xfrm>
            <a:off x="1697342" y="4995131"/>
            <a:ext cx="22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E5A950"/>
                </a:solidFill>
                <a:cs typeface="+mn-ea"/>
                <a:sym typeface="+mn-lt"/>
              </a:rPr>
              <a:t>Add title text here</a:t>
            </a:r>
            <a:endParaRPr lang="zh-CN" altLang="en-US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1457325" y="5364463"/>
            <a:ext cx="2827202" cy="84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3929458" y="1412829"/>
            <a:ext cx="22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E5A950"/>
                </a:solidFill>
                <a:cs typeface="+mn-ea"/>
                <a:sym typeface="+mn-lt"/>
              </a:rPr>
              <a:t>Add title text here</a:t>
            </a:r>
            <a:endParaRPr lang="zh-CN" altLang="en-US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3689441" y="1782161"/>
            <a:ext cx="2827202" cy="84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6014678" y="5051125"/>
            <a:ext cx="22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E5A950"/>
                </a:solidFill>
                <a:cs typeface="+mn-ea"/>
                <a:sym typeface="+mn-lt"/>
              </a:rPr>
              <a:t>Add title text here</a:t>
            </a:r>
            <a:endParaRPr lang="zh-CN" altLang="en-US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5774661" y="5420457"/>
            <a:ext cx="2827202" cy="84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8129559" y="1394143"/>
            <a:ext cx="22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E5A950"/>
                </a:solidFill>
                <a:cs typeface="+mn-ea"/>
                <a:sym typeface="+mn-lt"/>
              </a:rPr>
              <a:t>Add title text here</a:t>
            </a:r>
            <a:endParaRPr lang="zh-CN" altLang="en-US" b="1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7889542" y="1763475"/>
            <a:ext cx="2827202" cy="84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476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3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6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9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2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81955" y="143696"/>
            <a:ext cx="4159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32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79 Forma libre"/>
          <p:cNvSpPr/>
          <p:nvPr/>
        </p:nvSpPr>
        <p:spPr bwMode="auto">
          <a:xfrm>
            <a:off x="3821419" y="2838436"/>
            <a:ext cx="1057674" cy="655549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" fmla="*/ 1212057 w 1212057"/>
              <a:gd name="connsiteY0" fmla="*/ 623888 h 623888"/>
              <a:gd name="connsiteX1" fmla="*/ 754857 w 1212057"/>
              <a:gd name="connsiteY1" fmla="*/ 111919 h 623888"/>
              <a:gd name="connsiteX2" fmla="*/ 76200 w 1212057"/>
              <a:gd name="connsiteY2" fmla="*/ 111919 h 623888"/>
              <a:gd name="connsiteX3" fmla="*/ 0 w 1212057"/>
              <a:gd name="connsiteY3" fmla="*/ 0 h 623888"/>
              <a:gd name="connsiteX0" fmla="*/ 1135857 w 1135857"/>
              <a:gd name="connsiteY0" fmla="*/ 511969 h 511969"/>
              <a:gd name="connsiteX1" fmla="*/ 678657 w 1135857"/>
              <a:gd name="connsiteY1" fmla="*/ 0 h 511969"/>
              <a:gd name="connsiteX2" fmla="*/ 0 w 1135857"/>
              <a:gd name="connsiteY2" fmla="*/ 0 h 51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5857" h="511969">
                <a:moveTo>
                  <a:pt x="1135857" y="511969"/>
                </a:moveTo>
                <a:lnTo>
                  <a:pt x="678657" y="0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chemeClr val="tx1">
                <a:lumMod val="50000"/>
                <a:lumOff val="50000"/>
              </a:schemeClr>
            </a:solidFill>
            <a:bevel/>
            <a:headEnd w="med" len="sm"/>
            <a:tailEnd type="oval" w="med" len="med"/>
          </a:ln>
        </p:spPr>
        <p:txBody>
          <a:bodyPr lIns="125327" tIns="62631" rIns="125327" bIns="62631" rtlCol="0" anchor="ctr"/>
          <a:lstStyle/>
          <a:p>
            <a:pPr algn="ctr" defTabSz="1252902"/>
            <a:endParaRPr lang="es-SV" sz="14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" name="79 Forma libre"/>
          <p:cNvSpPr/>
          <p:nvPr/>
        </p:nvSpPr>
        <p:spPr bwMode="auto">
          <a:xfrm>
            <a:off x="4916811" y="2376468"/>
            <a:ext cx="1057674" cy="655549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" fmla="*/ 1212057 w 1212057"/>
              <a:gd name="connsiteY0" fmla="*/ 623888 h 623888"/>
              <a:gd name="connsiteX1" fmla="*/ 754857 w 1212057"/>
              <a:gd name="connsiteY1" fmla="*/ 111919 h 623888"/>
              <a:gd name="connsiteX2" fmla="*/ 76200 w 1212057"/>
              <a:gd name="connsiteY2" fmla="*/ 111919 h 623888"/>
              <a:gd name="connsiteX3" fmla="*/ 0 w 1212057"/>
              <a:gd name="connsiteY3" fmla="*/ 0 h 623888"/>
              <a:gd name="connsiteX0" fmla="*/ 1135857 w 1135857"/>
              <a:gd name="connsiteY0" fmla="*/ 511969 h 511969"/>
              <a:gd name="connsiteX1" fmla="*/ 678657 w 1135857"/>
              <a:gd name="connsiteY1" fmla="*/ 0 h 511969"/>
              <a:gd name="connsiteX2" fmla="*/ 0 w 1135857"/>
              <a:gd name="connsiteY2" fmla="*/ 0 h 51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5857" h="511969">
                <a:moveTo>
                  <a:pt x="1135857" y="511969"/>
                </a:moveTo>
                <a:lnTo>
                  <a:pt x="678657" y="0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E5A950"/>
            </a:solidFill>
            <a:bevel/>
            <a:headEnd w="med" len="sm"/>
            <a:tailEnd type="oval" w="med" len="med"/>
          </a:ln>
        </p:spPr>
        <p:txBody>
          <a:bodyPr lIns="125327" tIns="62631" rIns="125327" bIns="62631" rtlCol="0" anchor="ctr"/>
          <a:lstStyle/>
          <a:p>
            <a:pPr algn="ctr" defTabSz="1252902"/>
            <a:endParaRPr lang="es-SV" sz="14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" name="79 Forma libre"/>
          <p:cNvSpPr/>
          <p:nvPr/>
        </p:nvSpPr>
        <p:spPr bwMode="auto">
          <a:xfrm>
            <a:off x="6012204" y="1978834"/>
            <a:ext cx="1057674" cy="655549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" fmla="*/ 1212057 w 1212057"/>
              <a:gd name="connsiteY0" fmla="*/ 623888 h 623888"/>
              <a:gd name="connsiteX1" fmla="*/ 754857 w 1212057"/>
              <a:gd name="connsiteY1" fmla="*/ 111919 h 623888"/>
              <a:gd name="connsiteX2" fmla="*/ 76200 w 1212057"/>
              <a:gd name="connsiteY2" fmla="*/ 111919 h 623888"/>
              <a:gd name="connsiteX3" fmla="*/ 0 w 1212057"/>
              <a:gd name="connsiteY3" fmla="*/ 0 h 623888"/>
              <a:gd name="connsiteX0" fmla="*/ 1135857 w 1135857"/>
              <a:gd name="connsiteY0" fmla="*/ 511969 h 511969"/>
              <a:gd name="connsiteX1" fmla="*/ 678657 w 1135857"/>
              <a:gd name="connsiteY1" fmla="*/ 0 h 511969"/>
              <a:gd name="connsiteX2" fmla="*/ 0 w 1135857"/>
              <a:gd name="connsiteY2" fmla="*/ 0 h 51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5857" h="511969">
                <a:moveTo>
                  <a:pt x="1135857" y="511969"/>
                </a:moveTo>
                <a:lnTo>
                  <a:pt x="678657" y="0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chemeClr val="tx1">
                <a:lumMod val="50000"/>
                <a:lumOff val="50000"/>
              </a:schemeClr>
            </a:solidFill>
            <a:bevel/>
            <a:headEnd w="med" len="sm"/>
            <a:tailEnd type="oval" w="med" len="med"/>
          </a:ln>
        </p:spPr>
        <p:txBody>
          <a:bodyPr lIns="125327" tIns="62631" rIns="125327" bIns="62631" rtlCol="0" anchor="ctr"/>
          <a:lstStyle/>
          <a:p>
            <a:pPr algn="ctr" defTabSz="1252902"/>
            <a:endParaRPr lang="es-SV" sz="14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" name="79 Forma libre"/>
          <p:cNvSpPr/>
          <p:nvPr/>
        </p:nvSpPr>
        <p:spPr bwMode="auto">
          <a:xfrm>
            <a:off x="7107595" y="1573893"/>
            <a:ext cx="1057674" cy="655549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" fmla="*/ 1212057 w 1212057"/>
              <a:gd name="connsiteY0" fmla="*/ 623888 h 623888"/>
              <a:gd name="connsiteX1" fmla="*/ 754857 w 1212057"/>
              <a:gd name="connsiteY1" fmla="*/ 111919 h 623888"/>
              <a:gd name="connsiteX2" fmla="*/ 76200 w 1212057"/>
              <a:gd name="connsiteY2" fmla="*/ 111919 h 623888"/>
              <a:gd name="connsiteX3" fmla="*/ 0 w 1212057"/>
              <a:gd name="connsiteY3" fmla="*/ 0 h 623888"/>
              <a:gd name="connsiteX0" fmla="*/ 1135857 w 1135857"/>
              <a:gd name="connsiteY0" fmla="*/ 511969 h 511969"/>
              <a:gd name="connsiteX1" fmla="*/ 678657 w 1135857"/>
              <a:gd name="connsiteY1" fmla="*/ 0 h 511969"/>
              <a:gd name="connsiteX2" fmla="*/ 0 w 1135857"/>
              <a:gd name="connsiteY2" fmla="*/ 0 h 51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5857" h="511969">
                <a:moveTo>
                  <a:pt x="1135857" y="511969"/>
                </a:moveTo>
                <a:lnTo>
                  <a:pt x="678657" y="0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E5A950"/>
            </a:solidFill>
            <a:bevel/>
            <a:headEnd w="med" len="sm"/>
            <a:tailEnd type="oval" w="med" len="med"/>
          </a:ln>
        </p:spPr>
        <p:txBody>
          <a:bodyPr lIns="125327" tIns="62631" rIns="125327" bIns="62631" rtlCol="0" anchor="ctr"/>
          <a:lstStyle/>
          <a:p>
            <a:pPr algn="ctr" defTabSz="1252902"/>
            <a:endParaRPr lang="es-SV" sz="14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" name="79 Forma libre"/>
          <p:cNvSpPr/>
          <p:nvPr/>
        </p:nvSpPr>
        <p:spPr bwMode="auto">
          <a:xfrm>
            <a:off x="2763745" y="3287769"/>
            <a:ext cx="1057674" cy="655549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" fmla="*/ 1212057 w 1212057"/>
              <a:gd name="connsiteY0" fmla="*/ 623888 h 623888"/>
              <a:gd name="connsiteX1" fmla="*/ 754857 w 1212057"/>
              <a:gd name="connsiteY1" fmla="*/ 111919 h 623888"/>
              <a:gd name="connsiteX2" fmla="*/ 76200 w 1212057"/>
              <a:gd name="connsiteY2" fmla="*/ 111919 h 623888"/>
              <a:gd name="connsiteX3" fmla="*/ 0 w 1212057"/>
              <a:gd name="connsiteY3" fmla="*/ 0 h 623888"/>
              <a:gd name="connsiteX0" fmla="*/ 1135857 w 1135857"/>
              <a:gd name="connsiteY0" fmla="*/ 511969 h 511969"/>
              <a:gd name="connsiteX1" fmla="*/ 678657 w 1135857"/>
              <a:gd name="connsiteY1" fmla="*/ 0 h 511969"/>
              <a:gd name="connsiteX2" fmla="*/ 0 w 1135857"/>
              <a:gd name="connsiteY2" fmla="*/ 0 h 51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5857" h="511969">
                <a:moveTo>
                  <a:pt x="1135857" y="511969"/>
                </a:moveTo>
                <a:lnTo>
                  <a:pt x="678657" y="0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E5A950"/>
            </a:solidFill>
            <a:bevel/>
            <a:headEnd w="med" len="sm"/>
            <a:tailEnd type="oval" w="med" len="med"/>
          </a:ln>
        </p:spPr>
        <p:txBody>
          <a:bodyPr lIns="125327" tIns="62631" rIns="125327" bIns="62631" rtlCol="0" anchor="ctr"/>
          <a:lstStyle/>
          <a:p>
            <a:pPr algn="ctr" defTabSz="1252902"/>
            <a:endParaRPr lang="es-SV" sz="984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" name="Textbox 1"/>
          <p:cNvSpPr/>
          <p:nvPr/>
        </p:nvSpPr>
        <p:spPr>
          <a:xfrm>
            <a:off x="2691433" y="2982224"/>
            <a:ext cx="1768951" cy="341929"/>
          </a:xfrm>
          <a:prstGeom prst="rect">
            <a:avLst/>
          </a:prstGeom>
        </p:spPr>
        <p:txBody>
          <a:bodyPr wrap="square" lIns="125327" tIns="62631" rIns="125327" bIns="62631">
            <a:spAutoFit/>
          </a:bodyPr>
          <a:lstStyle/>
          <a:p>
            <a:r>
              <a:rPr lang="en-US" altLang="zh-CN" sz="1400" dirty="0">
                <a:solidFill>
                  <a:srgbClr val="E5A950"/>
                </a:solidFill>
                <a:cs typeface="+mn-ea"/>
                <a:sym typeface="+mn-lt"/>
              </a:rPr>
              <a:t>Add text here</a:t>
            </a:r>
            <a:endParaRPr lang="zh-CN" altLang="en-US" sz="1400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9" name="Textbox 1"/>
          <p:cNvSpPr/>
          <p:nvPr/>
        </p:nvSpPr>
        <p:spPr>
          <a:xfrm>
            <a:off x="3779802" y="2528998"/>
            <a:ext cx="1768951" cy="341929"/>
          </a:xfrm>
          <a:prstGeom prst="rect">
            <a:avLst/>
          </a:prstGeom>
        </p:spPr>
        <p:txBody>
          <a:bodyPr wrap="square" lIns="125327" tIns="62631" rIns="125327" bIns="62631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Add text here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extbox 1"/>
          <p:cNvSpPr/>
          <p:nvPr/>
        </p:nvSpPr>
        <p:spPr>
          <a:xfrm>
            <a:off x="4880753" y="2066333"/>
            <a:ext cx="1768951" cy="341929"/>
          </a:xfrm>
          <a:prstGeom prst="rect">
            <a:avLst/>
          </a:prstGeom>
        </p:spPr>
        <p:txBody>
          <a:bodyPr wrap="square" lIns="125327" tIns="62631" rIns="125327" bIns="62631">
            <a:spAutoFit/>
          </a:bodyPr>
          <a:lstStyle/>
          <a:p>
            <a:r>
              <a:rPr lang="en-US" altLang="zh-CN" sz="1400" dirty="0">
                <a:solidFill>
                  <a:srgbClr val="E5A950"/>
                </a:solidFill>
                <a:cs typeface="+mn-ea"/>
                <a:sym typeface="+mn-lt"/>
              </a:rPr>
              <a:t>Add text here</a:t>
            </a:r>
            <a:endParaRPr lang="zh-CN" altLang="en-US" sz="1400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11" name="Textbox 1"/>
          <p:cNvSpPr/>
          <p:nvPr/>
        </p:nvSpPr>
        <p:spPr>
          <a:xfrm>
            <a:off x="5972345" y="1673336"/>
            <a:ext cx="1768951" cy="341929"/>
          </a:xfrm>
          <a:prstGeom prst="rect">
            <a:avLst/>
          </a:prstGeom>
        </p:spPr>
        <p:txBody>
          <a:bodyPr wrap="square" lIns="125327" tIns="62631" rIns="125327" bIns="62631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Add text here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Textbox 1"/>
          <p:cNvSpPr/>
          <p:nvPr/>
        </p:nvSpPr>
        <p:spPr>
          <a:xfrm>
            <a:off x="7077694" y="1266657"/>
            <a:ext cx="1768951" cy="341929"/>
          </a:xfrm>
          <a:prstGeom prst="rect">
            <a:avLst/>
          </a:prstGeom>
        </p:spPr>
        <p:txBody>
          <a:bodyPr wrap="square" lIns="125327" tIns="62631" rIns="125327" bIns="62631">
            <a:spAutoFit/>
          </a:bodyPr>
          <a:lstStyle/>
          <a:p>
            <a:r>
              <a:rPr lang="en-US" altLang="zh-CN" sz="1400" dirty="0">
                <a:solidFill>
                  <a:srgbClr val="E5A950"/>
                </a:solidFill>
                <a:cs typeface="+mn-ea"/>
                <a:sym typeface="+mn-lt"/>
              </a:rPr>
              <a:t>Add text here</a:t>
            </a:r>
            <a:endParaRPr lang="zh-CN" altLang="en-US" sz="1400" dirty="0">
              <a:solidFill>
                <a:srgbClr val="E5A950"/>
              </a:solidFill>
              <a:cs typeface="+mn-ea"/>
              <a:sym typeface="+mn-lt"/>
            </a:endParaRPr>
          </a:p>
        </p:txBody>
      </p:sp>
      <p:sp>
        <p:nvSpPr>
          <p:cNvPr id="13" name="7 Paralelogramo"/>
          <p:cNvSpPr/>
          <p:nvPr/>
        </p:nvSpPr>
        <p:spPr bwMode="auto">
          <a:xfrm>
            <a:off x="2824817" y="3859949"/>
            <a:ext cx="1541063" cy="1368468"/>
          </a:xfrm>
          <a:custGeom>
            <a:avLst/>
            <a:gdLst/>
            <a:ahLst/>
            <a:cxnLst/>
            <a:rect l="l" t="t" r="r" b="b"/>
            <a:pathLst>
              <a:path w="2922661" h="2595463">
                <a:moveTo>
                  <a:pt x="1556371" y="0"/>
                </a:moveTo>
                <a:lnTo>
                  <a:pt x="2922661" y="247650"/>
                </a:lnTo>
                <a:lnTo>
                  <a:pt x="1520331" y="2595463"/>
                </a:lnTo>
                <a:lnTo>
                  <a:pt x="0" y="2595463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 defTabSz="1252902"/>
            <a:endParaRPr lang="es-SV" sz="984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" name="12 Paralelogramo"/>
          <p:cNvSpPr/>
          <p:nvPr/>
        </p:nvSpPr>
        <p:spPr bwMode="auto">
          <a:xfrm>
            <a:off x="8090874" y="1579122"/>
            <a:ext cx="1867032" cy="3641078"/>
          </a:xfrm>
          <a:custGeom>
            <a:avLst/>
            <a:gdLst/>
            <a:ahLst/>
            <a:cxnLst/>
            <a:rect l="l" t="t" r="r" b="b"/>
            <a:pathLst>
              <a:path w="3540870" h="6905743">
                <a:moveTo>
                  <a:pt x="3207396" y="0"/>
                </a:moveTo>
                <a:lnTo>
                  <a:pt x="3540870" y="1029640"/>
                </a:lnTo>
                <a:lnTo>
                  <a:pt x="1387398" y="6905743"/>
                </a:lnTo>
                <a:lnTo>
                  <a:pt x="0" y="6741437"/>
                </a:lnTo>
                <a:lnTo>
                  <a:pt x="2093940" y="1029640"/>
                </a:lnTo>
                <a:lnTo>
                  <a:pt x="2094023" y="1029640"/>
                </a:lnTo>
                <a:lnTo>
                  <a:pt x="2259018" y="58769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 defTabSz="1252902"/>
            <a:endParaRPr lang="es-SV" sz="984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5" name="11 Paralelogramo"/>
          <p:cNvSpPr/>
          <p:nvPr/>
        </p:nvSpPr>
        <p:spPr bwMode="auto">
          <a:xfrm>
            <a:off x="6969202" y="2121893"/>
            <a:ext cx="1809273" cy="3098198"/>
          </a:xfrm>
          <a:custGeom>
            <a:avLst/>
            <a:gdLst>
              <a:gd name="connsiteX0" fmla="*/ 0 w 3600400"/>
              <a:gd name="connsiteY0" fmla="*/ 5876103 h 5876103"/>
              <a:gd name="connsiteX1" fmla="*/ 2084884 w 3600400"/>
              <a:gd name="connsiteY1" fmla="*/ 0 h 5876103"/>
              <a:gd name="connsiteX2" fmla="*/ 3600400 w 3600400"/>
              <a:gd name="connsiteY2" fmla="*/ 0 h 5876103"/>
              <a:gd name="connsiteX3" fmla="*/ 1515516 w 3600400"/>
              <a:gd name="connsiteY3" fmla="*/ 5876103 h 5876103"/>
              <a:gd name="connsiteX4" fmla="*/ 0 w 3600400"/>
              <a:gd name="connsiteY4" fmla="*/ 5876103 h 5876103"/>
              <a:gd name="connsiteX0" fmla="*/ 0 w 3519437"/>
              <a:gd name="connsiteY0" fmla="*/ 5645122 h 5876103"/>
              <a:gd name="connsiteX1" fmla="*/ 2003921 w 3519437"/>
              <a:gd name="connsiteY1" fmla="*/ 0 h 5876103"/>
              <a:gd name="connsiteX2" fmla="*/ 3519437 w 3519437"/>
              <a:gd name="connsiteY2" fmla="*/ 0 h 5876103"/>
              <a:gd name="connsiteX3" fmla="*/ 1434553 w 3519437"/>
              <a:gd name="connsiteY3" fmla="*/ 5876103 h 5876103"/>
              <a:gd name="connsiteX4" fmla="*/ 0 w 3519437"/>
              <a:gd name="connsiteY4" fmla="*/ 5645122 h 5876103"/>
              <a:gd name="connsiteX0" fmla="*/ 0 w 3431330"/>
              <a:gd name="connsiteY0" fmla="*/ 5645122 h 5876103"/>
              <a:gd name="connsiteX1" fmla="*/ 2003921 w 3431330"/>
              <a:gd name="connsiteY1" fmla="*/ 0 h 5876103"/>
              <a:gd name="connsiteX2" fmla="*/ 3431330 w 3431330"/>
              <a:gd name="connsiteY2" fmla="*/ 245269 h 5876103"/>
              <a:gd name="connsiteX3" fmla="*/ 1434553 w 3431330"/>
              <a:gd name="connsiteY3" fmla="*/ 5876103 h 5876103"/>
              <a:gd name="connsiteX4" fmla="*/ 0 w 3431330"/>
              <a:gd name="connsiteY4" fmla="*/ 5645122 h 5876103"/>
              <a:gd name="connsiteX0" fmla="*/ 0 w 3431330"/>
              <a:gd name="connsiteY0" fmla="*/ 5645122 h 5876103"/>
              <a:gd name="connsiteX1" fmla="*/ 1994396 w 3431330"/>
              <a:gd name="connsiteY1" fmla="*/ 0 h 5876103"/>
              <a:gd name="connsiteX2" fmla="*/ 3431330 w 3431330"/>
              <a:gd name="connsiteY2" fmla="*/ 245269 h 5876103"/>
              <a:gd name="connsiteX3" fmla="*/ 1434553 w 3431330"/>
              <a:gd name="connsiteY3" fmla="*/ 5876103 h 5876103"/>
              <a:gd name="connsiteX4" fmla="*/ 0 w 3431330"/>
              <a:gd name="connsiteY4" fmla="*/ 5645122 h 587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1330" h="5876103">
                <a:moveTo>
                  <a:pt x="0" y="5645122"/>
                </a:moveTo>
                <a:lnTo>
                  <a:pt x="1994396" y="0"/>
                </a:lnTo>
                <a:lnTo>
                  <a:pt x="3431330" y="245269"/>
                </a:lnTo>
                <a:lnTo>
                  <a:pt x="1434553" y="5876103"/>
                </a:lnTo>
                <a:lnTo>
                  <a:pt x="0" y="564512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 defTabSz="1252902"/>
            <a:endParaRPr lang="es-SV" sz="984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6" name="9 Paralelogramo"/>
          <p:cNvSpPr/>
          <p:nvPr/>
        </p:nvSpPr>
        <p:spPr bwMode="auto">
          <a:xfrm>
            <a:off x="5873585" y="2526652"/>
            <a:ext cx="1802996" cy="2693548"/>
          </a:xfrm>
          <a:custGeom>
            <a:avLst/>
            <a:gdLst>
              <a:gd name="connsiteX0" fmla="*/ 0 w 3600400"/>
              <a:gd name="connsiteY0" fmla="*/ 5111018 h 5111018"/>
              <a:gd name="connsiteX1" fmla="*/ 2084884 w 3600400"/>
              <a:gd name="connsiteY1" fmla="*/ 0 h 5111018"/>
              <a:gd name="connsiteX2" fmla="*/ 3600400 w 3600400"/>
              <a:gd name="connsiteY2" fmla="*/ 0 h 5111018"/>
              <a:gd name="connsiteX3" fmla="*/ 1515516 w 3600400"/>
              <a:gd name="connsiteY3" fmla="*/ 5111018 h 5111018"/>
              <a:gd name="connsiteX4" fmla="*/ 0 w 3600400"/>
              <a:gd name="connsiteY4" fmla="*/ 5111018 h 5111018"/>
              <a:gd name="connsiteX0" fmla="*/ 0 w 3507531"/>
              <a:gd name="connsiteY0" fmla="*/ 5111018 h 5111018"/>
              <a:gd name="connsiteX1" fmla="*/ 2084884 w 3507531"/>
              <a:gd name="connsiteY1" fmla="*/ 0 h 5111018"/>
              <a:gd name="connsiteX2" fmla="*/ 3507531 w 3507531"/>
              <a:gd name="connsiteY2" fmla="*/ 228600 h 5111018"/>
              <a:gd name="connsiteX3" fmla="*/ 1515516 w 3507531"/>
              <a:gd name="connsiteY3" fmla="*/ 5111018 h 5111018"/>
              <a:gd name="connsiteX4" fmla="*/ 0 w 3507531"/>
              <a:gd name="connsiteY4" fmla="*/ 5111018 h 5111018"/>
              <a:gd name="connsiteX0" fmla="*/ 0 w 3507531"/>
              <a:gd name="connsiteY0" fmla="*/ 5108637 h 5108637"/>
              <a:gd name="connsiteX1" fmla="*/ 2077741 w 3507531"/>
              <a:gd name="connsiteY1" fmla="*/ 0 h 5108637"/>
              <a:gd name="connsiteX2" fmla="*/ 3507531 w 3507531"/>
              <a:gd name="connsiteY2" fmla="*/ 226219 h 5108637"/>
              <a:gd name="connsiteX3" fmla="*/ 1515516 w 3507531"/>
              <a:gd name="connsiteY3" fmla="*/ 5108637 h 5108637"/>
              <a:gd name="connsiteX4" fmla="*/ 0 w 3507531"/>
              <a:gd name="connsiteY4" fmla="*/ 5108637 h 5108637"/>
              <a:gd name="connsiteX0" fmla="*/ 0 w 3419425"/>
              <a:gd name="connsiteY0" fmla="*/ 4891943 h 5108637"/>
              <a:gd name="connsiteX1" fmla="*/ 1989635 w 3419425"/>
              <a:gd name="connsiteY1" fmla="*/ 0 h 5108637"/>
              <a:gd name="connsiteX2" fmla="*/ 3419425 w 3419425"/>
              <a:gd name="connsiteY2" fmla="*/ 226219 h 5108637"/>
              <a:gd name="connsiteX3" fmla="*/ 1427410 w 3419425"/>
              <a:gd name="connsiteY3" fmla="*/ 5108637 h 5108637"/>
              <a:gd name="connsiteX4" fmla="*/ 0 w 3419425"/>
              <a:gd name="connsiteY4" fmla="*/ 4891943 h 510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9425" h="5108637">
                <a:moveTo>
                  <a:pt x="0" y="4891943"/>
                </a:moveTo>
                <a:lnTo>
                  <a:pt x="1989635" y="0"/>
                </a:lnTo>
                <a:lnTo>
                  <a:pt x="3419425" y="226219"/>
                </a:lnTo>
                <a:lnTo>
                  <a:pt x="1427410" y="5108637"/>
                </a:lnTo>
                <a:lnTo>
                  <a:pt x="0" y="4891943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 defTabSz="1252902"/>
            <a:endParaRPr lang="es-SV" sz="984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" name="8 Paralelogramo"/>
          <p:cNvSpPr/>
          <p:nvPr/>
        </p:nvSpPr>
        <p:spPr bwMode="auto">
          <a:xfrm>
            <a:off x="4780472" y="2928680"/>
            <a:ext cx="1787718" cy="2291311"/>
          </a:xfrm>
          <a:custGeom>
            <a:avLst/>
            <a:gdLst>
              <a:gd name="connsiteX0" fmla="*/ 0 w 3600000"/>
              <a:gd name="connsiteY0" fmla="*/ 4345746 h 4345746"/>
              <a:gd name="connsiteX1" fmla="*/ 2103696 w 3600000"/>
              <a:gd name="connsiteY1" fmla="*/ 0 h 4345746"/>
              <a:gd name="connsiteX2" fmla="*/ 3600000 w 3600000"/>
              <a:gd name="connsiteY2" fmla="*/ 0 h 4345746"/>
              <a:gd name="connsiteX3" fmla="*/ 1496304 w 3600000"/>
              <a:gd name="connsiteY3" fmla="*/ 4345746 h 4345746"/>
              <a:gd name="connsiteX4" fmla="*/ 0 w 3600000"/>
              <a:gd name="connsiteY4" fmla="*/ 4345746 h 4345746"/>
              <a:gd name="connsiteX0" fmla="*/ 0 w 3490462"/>
              <a:gd name="connsiteY0" fmla="*/ 4345746 h 4345746"/>
              <a:gd name="connsiteX1" fmla="*/ 2103696 w 3490462"/>
              <a:gd name="connsiteY1" fmla="*/ 0 h 4345746"/>
              <a:gd name="connsiteX2" fmla="*/ 3490462 w 3490462"/>
              <a:gd name="connsiteY2" fmla="*/ 223838 h 4345746"/>
              <a:gd name="connsiteX3" fmla="*/ 1496304 w 3490462"/>
              <a:gd name="connsiteY3" fmla="*/ 4345746 h 4345746"/>
              <a:gd name="connsiteX4" fmla="*/ 0 w 3490462"/>
              <a:gd name="connsiteY4" fmla="*/ 4345746 h 4345746"/>
              <a:gd name="connsiteX0" fmla="*/ 0 w 3390450"/>
              <a:gd name="connsiteY0" fmla="*/ 4138577 h 4345746"/>
              <a:gd name="connsiteX1" fmla="*/ 2003684 w 3390450"/>
              <a:gd name="connsiteY1" fmla="*/ 0 h 4345746"/>
              <a:gd name="connsiteX2" fmla="*/ 3390450 w 3390450"/>
              <a:gd name="connsiteY2" fmla="*/ 223838 h 4345746"/>
              <a:gd name="connsiteX3" fmla="*/ 1396292 w 3390450"/>
              <a:gd name="connsiteY3" fmla="*/ 4345746 h 4345746"/>
              <a:gd name="connsiteX4" fmla="*/ 0 w 3390450"/>
              <a:gd name="connsiteY4" fmla="*/ 4138577 h 4345746"/>
              <a:gd name="connsiteX0" fmla="*/ 0 w 3390450"/>
              <a:gd name="connsiteY0" fmla="*/ 4138577 h 4345746"/>
              <a:gd name="connsiteX1" fmla="*/ 1984634 w 3390450"/>
              <a:gd name="connsiteY1" fmla="*/ 0 h 4345746"/>
              <a:gd name="connsiteX2" fmla="*/ 3390450 w 3390450"/>
              <a:gd name="connsiteY2" fmla="*/ 223838 h 4345746"/>
              <a:gd name="connsiteX3" fmla="*/ 1396292 w 3390450"/>
              <a:gd name="connsiteY3" fmla="*/ 4345746 h 4345746"/>
              <a:gd name="connsiteX4" fmla="*/ 0 w 3390450"/>
              <a:gd name="connsiteY4" fmla="*/ 4138577 h 434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0450" h="4345746">
                <a:moveTo>
                  <a:pt x="0" y="4138577"/>
                </a:moveTo>
                <a:lnTo>
                  <a:pt x="1984634" y="0"/>
                </a:lnTo>
                <a:lnTo>
                  <a:pt x="3390450" y="223838"/>
                </a:lnTo>
                <a:lnTo>
                  <a:pt x="1396292" y="4345746"/>
                </a:lnTo>
                <a:lnTo>
                  <a:pt x="0" y="4138577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 defTabSz="1252902"/>
            <a:endParaRPr lang="es-SV" sz="984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" name="7 Paralelogramo"/>
          <p:cNvSpPr/>
          <p:nvPr/>
        </p:nvSpPr>
        <p:spPr bwMode="auto">
          <a:xfrm>
            <a:off x="3708604" y="3386439"/>
            <a:ext cx="1740218" cy="1833654"/>
          </a:xfrm>
          <a:custGeom>
            <a:avLst/>
            <a:gdLst>
              <a:gd name="connsiteX0" fmla="*/ 0 w 3600400"/>
              <a:gd name="connsiteY0" fmla="*/ 3477743 h 3477743"/>
              <a:gd name="connsiteX1" fmla="*/ 2086472 w 3600400"/>
              <a:gd name="connsiteY1" fmla="*/ 0 h 3477743"/>
              <a:gd name="connsiteX2" fmla="*/ 3600400 w 3600400"/>
              <a:gd name="connsiteY2" fmla="*/ 0 h 3477743"/>
              <a:gd name="connsiteX3" fmla="*/ 1513928 w 3600400"/>
              <a:gd name="connsiteY3" fmla="*/ 3477743 h 3477743"/>
              <a:gd name="connsiteX4" fmla="*/ 0 w 3600400"/>
              <a:gd name="connsiteY4" fmla="*/ 3477743 h 3477743"/>
              <a:gd name="connsiteX0" fmla="*/ 0 w 3448000"/>
              <a:gd name="connsiteY0" fmla="*/ 3225331 h 3477743"/>
              <a:gd name="connsiteX1" fmla="*/ 1934072 w 3448000"/>
              <a:gd name="connsiteY1" fmla="*/ 0 h 3477743"/>
              <a:gd name="connsiteX2" fmla="*/ 3448000 w 3448000"/>
              <a:gd name="connsiteY2" fmla="*/ 0 h 3477743"/>
              <a:gd name="connsiteX3" fmla="*/ 1361528 w 3448000"/>
              <a:gd name="connsiteY3" fmla="*/ 3477743 h 3477743"/>
              <a:gd name="connsiteX4" fmla="*/ 0 w 3448000"/>
              <a:gd name="connsiteY4" fmla="*/ 3225331 h 3477743"/>
              <a:gd name="connsiteX0" fmla="*/ 0 w 3300362"/>
              <a:gd name="connsiteY0" fmla="*/ 3225331 h 3477743"/>
              <a:gd name="connsiteX1" fmla="*/ 1934072 w 3300362"/>
              <a:gd name="connsiteY1" fmla="*/ 0 h 3477743"/>
              <a:gd name="connsiteX2" fmla="*/ 3300362 w 3300362"/>
              <a:gd name="connsiteY2" fmla="*/ 247650 h 3477743"/>
              <a:gd name="connsiteX3" fmla="*/ 1361528 w 3300362"/>
              <a:gd name="connsiteY3" fmla="*/ 3477743 h 3477743"/>
              <a:gd name="connsiteX4" fmla="*/ 0 w 3300362"/>
              <a:gd name="connsiteY4" fmla="*/ 3225331 h 3477743"/>
              <a:gd name="connsiteX0" fmla="*/ 0 w 3300362"/>
              <a:gd name="connsiteY0" fmla="*/ 3225331 h 3477743"/>
              <a:gd name="connsiteX1" fmla="*/ 1934072 w 3300362"/>
              <a:gd name="connsiteY1" fmla="*/ 0 h 3477743"/>
              <a:gd name="connsiteX2" fmla="*/ 3300362 w 3300362"/>
              <a:gd name="connsiteY2" fmla="*/ 247650 h 3477743"/>
              <a:gd name="connsiteX3" fmla="*/ 1371053 w 3300362"/>
              <a:gd name="connsiteY3" fmla="*/ 3477743 h 3477743"/>
              <a:gd name="connsiteX4" fmla="*/ 0 w 3300362"/>
              <a:gd name="connsiteY4" fmla="*/ 3225331 h 347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0362" h="3477743">
                <a:moveTo>
                  <a:pt x="0" y="3225331"/>
                </a:moveTo>
                <a:lnTo>
                  <a:pt x="1934072" y="0"/>
                </a:lnTo>
                <a:lnTo>
                  <a:pt x="3300362" y="247650"/>
                </a:lnTo>
                <a:lnTo>
                  <a:pt x="1371053" y="3477743"/>
                </a:lnTo>
                <a:lnTo>
                  <a:pt x="0" y="322533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 defTabSz="1252902"/>
            <a:endParaRPr lang="es-SV" sz="984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9" name="3 Redondear rectángulo de esquina diagonal"/>
          <p:cNvSpPr/>
          <p:nvPr/>
        </p:nvSpPr>
        <p:spPr bwMode="auto">
          <a:xfrm flipH="1">
            <a:off x="4725679" y="3386439"/>
            <a:ext cx="806828" cy="1833654"/>
          </a:xfrm>
          <a:prstGeom prst="round2DiagRect">
            <a:avLst>
              <a:gd name="adj1" fmla="val 32602"/>
              <a:gd name="adj2" fmla="val 0"/>
            </a:avLst>
          </a:prstGeom>
          <a:solidFill>
            <a:schemeClr val="bg1">
              <a:lumMod val="65000"/>
            </a:schemeClr>
          </a:solidFill>
          <a:ln w="3175" cap="rnd" cmpd="sng">
            <a:noFill/>
            <a:bevel/>
          </a:ln>
          <a:effectLst/>
          <a:scene3d>
            <a:camera prst="orthographicFront"/>
            <a:lightRig rig="threePt" dir="t"/>
          </a:scene3d>
          <a:sp3d>
            <a:contourClr>
              <a:srgbClr val="BEC7C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478" tIns="17739" rIns="35478" bIns="17739" rtlCol="0" anchor="b"/>
          <a:lstStyle/>
          <a:p>
            <a:pPr algn="ctr" defTabSz="1252902"/>
            <a:r>
              <a:rPr lang="es-MX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</a:t>
            </a:r>
            <a:endParaRPr lang="es-SV" sz="2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4 Redondear rectángulo de esquina diagonal"/>
          <p:cNvSpPr/>
          <p:nvPr/>
        </p:nvSpPr>
        <p:spPr bwMode="auto">
          <a:xfrm flipH="1">
            <a:off x="5823107" y="2928680"/>
            <a:ext cx="806828" cy="2291409"/>
          </a:xfrm>
          <a:prstGeom prst="round2DiagRect">
            <a:avLst>
              <a:gd name="adj1" fmla="val 32602"/>
              <a:gd name="adj2" fmla="val 0"/>
            </a:avLst>
          </a:prstGeom>
          <a:solidFill>
            <a:srgbClr val="E5A950"/>
          </a:solidFill>
          <a:ln w="3175" cap="rnd" cmpd="sng">
            <a:noFill/>
            <a:bevel/>
          </a:ln>
          <a:effectLst/>
          <a:scene3d>
            <a:camera prst="orthographicFront"/>
            <a:lightRig rig="threePt" dir="t"/>
          </a:scene3d>
          <a:sp3d>
            <a:contourClr>
              <a:srgbClr val="BEC7C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478" tIns="17739" rIns="35478" bIns="17739" rtlCol="0" anchor="b"/>
          <a:lstStyle/>
          <a:p>
            <a:pPr algn="ctr" defTabSz="1252902"/>
            <a:r>
              <a:rPr lang="es-MX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</a:t>
            </a:r>
            <a:endParaRPr lang="es-SV" sz="2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5 Redondear rectángulo de esquina diagonal"/>
          <p:cNvSpPr/>
          <p:nvPr/>
        </p:nvSpPr>
        <p:spPr bwMode="auto">
          <a:xfrm flipH="1">
            <a:off x="6920538" y="2525285"/>
            <a:ext cx="806828" cy="2694804"/>
          </a:xfrm>
          <a:prstGeom prst="round2DiagRect">
            <a:avLst>
              <a:gd name="adj1" fmla="val 32602"/>
              <a:gd name="adj2" fmla="val 0"/>
            </a:avLst>
          </a:prstGeom>
          <a:solidFill>
            <a:schemeClr val="bg1">
              <a:lumMod val="65000"/>
            </a:schemeClr>
          </a:solidFill>
          <a:ln w="3175" cap="rnd" cmpd="sng">
            <a:noFill/>
            <a:bevel/>
          </a:ln>
          <a:effectLst/>
          <a:scene3d>
            <a:camera prst="orthographicFront"/>
            <a:lightRig rig="threePt" dir="t"/>
          </a:scene3d>
          <a:sp3d>
            <a:contourClr>
              <a:srgbClr val="BEC7C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478" tIns="17739" rIns="35478" bIns="17739" rtlCol="0" anchor="b"/>
          <a:lstStyle/>
          <a:p>
            <a:pPr algn="ctr" defTabSz="1252902"/>
            <a:r>
              <a:rPr lang="es-MX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</a:t>
            </a:r>
            <a:endParaRPr lang="es-SV" sz="2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6 Redondear rectángulo de esquina diagonal"/>
          <p:cNvSpPr/>
          <p:nvPr/>
        </p:nvSpPr>
        <p:spPr bwMode="auto">
          <a:xfrm flipH="1">
            <a:off x="8017967" y="2121893"/>
            <a:ext cx="806828" cy="3098198"/>
          </a:xfrm>
          <a:prstGeom prst="round2DiagRect">
            <a:avLst>
              <a:gd name="adj1" fmla="val 32602"/>
              <a:gd name="adj2" fmla="val 0"/>
            </a:avLst>
          </a:prstGeom>
          <a:solidFill>
            <a:srgbClr val="E5A950"/>
          </a:solidFill>
          <a:ln w="3175" cap="rnd" cmpd="sng">
            <a:noFill/>
            <a:bevel/>
          </a:ln>
          <a:effectLst/>
          <a:scene3d>
            <a:camera prst="orthographicFront"/>
            <a:lightRig rig="threePt" dir="t"/>
          </a:scene3d>
          <a:sp3d>
            <a:contourClr>
              <a:srgbClr val="BEC7C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478" tIns="17739" rIns="35478" bIns="17739" rtlCol="0" anchor="b"/>
          <a:lstStyle/>
          <a:p>
            <a:pPr algn="ctr" defTabSz="1252902"/>
            <a:r>
              <a:rPr lang="es-MX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05</a:t>
            </a:r>
            <a:endParaRPr lang="es-SV" sz="2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10 Redondear rectángulo de esquina diagonal"/>
          <p:cNvSpPr/>
          <p:nvPr/>
        </p:nvSpPr>
        <p:spPr bwMode="auto">
          <a:xfrm flipH="1">
            <a:off x="3628246" y="3844303"/>
            <a:ext cx="806828" cy="1375801"/>
          </a:xfrm>
          <a:prstGeom prst="round2DiagRect">
            <a:avLst>
              <a:gd name="adj1" fmla="val 32602"/>
              <a:gd name="adj2" fmla="val 0"/>
            </a:avLst>
          </a:prstGeom>
          <a:solidFill>
            <a:srgbClr val="E5A950"/>
          </a:solidFill>
          <a:ln w="3175" cap="rnd" cmpd="sng">
            <a:noFill/>
            <a:bevel/>
          </a:ln>
          <a:effectLst/>
          <a:scene3d>
            <a:camera prst="orthographicFront"/>
            <a:lightRig rig="threePt" dir="t"/>
          </a:scene3d>
          <a:sp3d>
            <a:contourClr>
              <a:srgbClr val="BEC7C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478" tIns="17739" rIns="35478" bIns="17739" rtlCol="0" anchor="b"/>
          <a:lstStyle/>
          <a:p>
            <a:pPr algn="ctr" defTabSz="1252902"/>
            <a:r>
              <a:rPr lang="es-MX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</a:t>
            </a:r>
            <a:endParaRPr lang="es-SV" sz="2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2 Rectángulo"/>
          <p:cNvSpPr/>
          <p:nvPr/>
        </p:nvSpPr>
        <p:spPr bwMode="auto">
          <a:xfrm>
            <a:off x="1450152" y="5228419"/>
            <a:ext cx="9463390" cy="631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52902"/>
            <a:endParaRPr lang="es-SV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167553" y="5598956"/>
            <a:ext cx="8117936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392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5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75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25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75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81955" y="143696"/>
            <a:ext cx="4159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32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1732639"/>
            <a:ext cx="3410853" cy="1736272"/>
          </a:xfrm>
          <a:prstGeom prst="rect">
            <a:avLst/>
          </a:prstGeom>
          <a:solidFill>
            <a:srgbClr val="E5A9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1055" y="3599539"/>
            <a:ext cx="3449413" cy="17362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10728" y="1732639"/>
            <a:ext cx="3429000" cy="1736272"/>
          </a:xfrm>
          <a:prstGeom prst="rect">
            <a:avLst/>
          </a:prstGeom>
          <a:solidFill>
            <a:srgbClr val="E5A9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786621" y="3599539"/>
            <a:ext cx="3429000" cy="17362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75955" y="1732639"/>
            <a:ext cx="2269673" cy="1736272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604829" y="1732639"/>
            <a:ext cx="2587172" cy="173627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28228" y="3599539"/>
            <a:ext cx="2269673" cy="1736272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3599539"/>
            <a:ext cx="2502335" cy="1736272"/>
          </a:xfrm>
          <a:prstGeom prst="rect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2111" y="2046777"/>
            <a:ext cx="22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cs typeface="+mn-ea"/>
                <a:sym typeface="+mn-lt"/>
              </a:rPr>
              <a:t>Add title text here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62111" y="2416109"/>
            <a:ext cx="300700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404543" y="2094517"/>
            <a:ext cx="22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cs typeface="+mn-ea"/>
                <a:sym typeface="+mn-lt"/>
              </a:rPr>
              <a:t>Add title text here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404543" y="2463849"/>
            <a:ext cx="300700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948214" y="3952987"/>
            <a:ext cx="22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cs typeface="+mn-ea"/>
                <a:sym typeface="+mn-lt"/>
              </a:rPr>
              <a:t>Add title text here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948214" y="4322319"/>
            <a:ext cx="300700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029700" y="3952987"/>
            <a:ext cx="22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cs typeface="+mn-ea"/>
                <a:sym typeface="+mn-lt"/>
              </a:rPr>
              <a:t>Add title text here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029700" y="4322319"/>
            <a:ext cx="300700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971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3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9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8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PowerPoint 演示文稿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z0soznj">
      <a:majorFont>
        <a:latin typeface="微软雅黑 Light"/>
        <a:ea typeface="微软雅黑 Light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z0soznj">
      <a:majorFont>
        <a:latin typeface="微软雅黑 Light"/>
        <a:ea typeface="微软雅黑 Light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z0soznj">
      <a:majorFont>
        <a:latin typeface="微软雅黑 Light"/>
        <a:ea typeface="微软雅黑 Light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z0soznj">
      <a:majorFont>
        <a:latin typeface="微软雅黑 Light"/>
        <a:ea typeface="微软雅黑 Light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2086</Words>
  <Application>Microsoft Office PowerPoint</Application>
  <PresentationFormat>宽屏</PresentationFormat>
  <Paragraphs>323</Paragraphs>
  <Slides>33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33</vt:i4>
      </vt:variant>
    </vt:vector>
  </HeadingPairs>
  <TitlesOfParts>
    <vt:vector size="42" baseType="lpstr">
      <vt:lpstr>微软雅黑</vt:lpstr>
      <vt:lpstr>微软雅黑 Light</vt:lpstr>
      <vt:lpstr>字魂35号-经典雅黑</vt:lpstr>
      <vt:lpstr>Arial</vt:lpstr>
      <vt:lpstr>Calibri</vt:lpstr>
      <vt:lpstr>www.freeppt7.com</vt:lpstr>
      <vt:lpstr>www.jpppt.com</vt:lpstr>
      <vt:lpstr>freeppt7.com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黑金</dc:title>
  <dc:creator/>
  <cp:keywords>www.1ppt.com</cp:keywords>
  <dc:description>www.1ppt.com</dc:description>
  <cp:lastModifiedBy/>
  <cp:revision>1</cp:revision>
  <dcterms:created xsi:type="dcterms:W3CDTF">2017-10-22T06:34:35Z</dcterms:created>
  <dcterms:modified xsi:type="dcterms:W3CDTF">2023-03-26T13:04:43Z</dcterms:modified>
</cp:coreProperties>
</file>