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6" r:id="rId1"/>
    <p:sldMasterId id="2147483768" r:id="rId2"/>
  </p:sldMasterIdLst>
  <p:notesMasterIdLst>
    <p:notesMasterId r:id="rId42"/>
  </p:notesMasterIdLst>
  <p:handoutMasterIdLst>
    <p:handoutMasterId r:id="rId43"/>
  </p:handoutMasterIdLst>
  <p:sldIdLst>
    <p:sldId id="367" r:id="rId3"/>
    <p:sldId id="368" r:id="rId4"/>
    <p:sldId id="369" r:id="rId5"/>
    <p:sldId id="424" r:id="rId6"/>
    <p:sldId id="432" r:id="rId7"/>
    <p:sldId id="417" r:id="rId8"/>
    <p:sldId id="408" r:id="rId9"/>
    <p:sldId id="349" r:id="rId10"/>
    <p:sldId id="401" r:id="rId11"/>
    <p:sldId id="406" r:id="rId12"/>
    <p:sldId id="412" r:id="rId13"/>
    <p:sldId id="373" r:id="rId14"/>
    <p:sldId id="296" r:id="rId15"/>
    <p:sldId id="407" r:id="rId16"/>
    <p:sldId id="384" r:id="rId17"/>
    <p:sldId id="434" r:id="rId18"/>
    <p:sldId id="382" r:id="rId19"/>
    <p:sldId id="386" r:id="rId20"/>
    <p:sldId id="387" r:id="rId21"/>
    <p:sldId id="388" r:id="rId22"/>
    <p:sldId id="374" r:id="rId23"/>
    <p:sldId id="393" r:id="rId24"/>
    <p:sldId id="394" r:id="rId25"/>
    <p:sldId id="402" r:id="rId26"/>
    <p:sldId id="391" r:id="rId27"/>
    <p:sldId id="415" r:id="rId28"/>
    <p:sldId id="430" r:id="rId29"/>
    <p:sldId id="429" r:id="rId30"/>
    <p:sldId id="390" r:id="rId31"/>
    <p:sldId id="375" r:id="rId32"/>
    <p:sldId id="381" r:id="rId33"/>
    <p:sldId id="437" r:id="rId34"/>
    <p:sldId id="397" r:id="rId35"/>
    <p:sldId id="403" r:id="rId36"/>
    <p:sldId id="420" r:id="rId37"/>
    <p:sldId id="433" r:id="rId38"/>
    <p:sldId id="360" r:id="rId39"/>
    <p:sldId id="359" r:id="rId40"/>
    <p:sldId id="350" r:id="rId4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74A"/>
    <a:srgbClr val="44587C"/>
    <a:srgbClr val="EC354A"/>
    <a:srgbClr val="FF8F68"/>
    <a:srgbClr val="8699BC"/>
    <a:srgbClr val="3A4B6A"/>
    <a:srgbClr val="F56058"/>
    <a:srgbClr val="E6E6E6"/>
    <a:srgbClr val="EE3C4C"/>
    <a:srgbClr val="F66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30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7316"/>
    </p:cViewPr>
  </p:sorterViewPr>
  <p:notesViewPr>
    <p:cSldViewPr snapToGrid="0" showGuides="1">
      <p:cViewPr varScale="1">
        <p:scale>
          <a:sx n="123" d="100"/>
          <a:sy n="123" d="100"/>
        </p:scale>
        <p:origin x="411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gradFill>
                <a:gsLst>
                  <a:gs pos="0">
                    <a:srgbClr val="EC354A"/>
                  </a:gs>
                  <a:gs pos="100000">
                    <a:srgbClr val="FF8F68"/>
                  </a:gs>
                </a:gsLst>
                <a:lin ang="15000000" scaled="0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FFA-410F-9DE2-5AB527AC42D7}"/>
              </c:ext>
            </c:extLst>
          </c:dPt>
          <c:dPt>
            <c:idx val="1"/>
            <c:bubble3D val="0"/>
            <c:spPr>
              <a:solidFill>
                <a:srgbClr val="2D374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FFA-410F-9DE2-5AB527AC42D7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Revenue</c:v>
                      </c:pt>
                      <c:pt idx="1">
                        <c:v>Invisible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9FFA-410F-9DE2-5AB527AC4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gradFill>
                <a:gsLst>
                  <a:gs pos="0">
                    <a:srgbClr val="EC354A"/>
                  </a:gs>
                  <a:gs pos="100000">
                    <a:srgbClr val="FF8F68"/>
                  </a:gs>
                </a:gsLst>
                <a:lin ang="18600000" scaled="0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13A-4AF8-9774-762855226409}"/>
              </c:ext>
            </c:extLst>
          </c:dPt>
          <c:dPt>
            <c:idx val="1"/>
            <c:bubble3D val="0"/>
            <c:spPr>
              <a:solidFill>
                <a:srgbClr val="2D374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13A-4AF8-9774-762855226409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Revenue</c:v>
                      </c:pt>
                      <c:pt idx="1">
                        <c:v>Invisible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813A-4AF8-9774-762855226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gradFill>
                <a:gsLst>
                  <a:gs pos="0">
                    <a:srgbClr val="EC354A"/>
                  </a:gs>
                  <a:gs pos="100000">
                    <a:srgbClr val="FF8F68"/>
                  </a:gs>
                </a:gsLst>
                <a:lin ang="0" scaled="0"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714-4E6F-952D-5DC42AF78F78}"/>
              </c:ext>
            </c:extLst>
          </c:dPt>
          <c:dPt>
            <c:idx val="1"/>
            <c:bubble3D val="0"/>
            <c:spPr>
              <a:solidFill>
                <a:srgbClr val="2D374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714-4E6F-952D-5DC42AF78F78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Revenue</c:v>
                      </c:pt>
                      <c:pt idx="1">
                        <c:v>Invisible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E714-4E6F-952D-5DC42AF78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A72F9-05B0-4432-8F16-360489DE022B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C817-7C88-4FFD-AEC7-81BD5F54B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924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0202-9AEC-4971-86CD-C6C17B6251E0}" type="datetimeFigureOut">
              <a:rPr lang="id-ID" smtClean="0"/>
              <a:t>28/03/2023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08649-DEA3-43CA-BBD9-CBA46697201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386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C996-3B3F-41DB-BA8F-396FD5263B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22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263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C996-3B3F-41DB-BA8F-396FD5263B8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01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A43D-6006-4AFB-9237-9BC8529866A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3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908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24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48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A43D-6006-4AFB-9237-9BC8529866A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311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C996-3B3F-41DB-BA8F-396FD5263B8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66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A43D-6006-4AFB-9237-9BC8529866A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730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680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C996-3B3F-41DB-BA8F-396FD5263B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204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380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C996-3B3F-41DB-BA8F-396FD5263B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25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A43D-6006-4AFB-9237-9BC8529866A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55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072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EA43D-6006-4AFB-9237-9BC8529866A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258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C996-3B3F-41DB-BA8F-396FD5263B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17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7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FD187-7D74-4BFC-B925-AD91EFADB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3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94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175625" y="0"/>
            <a:ext cx="401637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114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54824" y="1180681"/>
            <a:ext cx="2824065" cy="24769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554824" y="3818374"/>
            <a:ext cx="2824065" cy="2459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21958" y="1180681"/>
            <a:ext cx="2824065" cy="50975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52488" y="1424149"/>
            <a:ext cx="2530475" cy="2533715"/>
          </a:xfrm>
          <a:prstGeom prst="rect">
            <a:avLst/>
          </a:pr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503613" y="1424149"/>
            <a:ext cx="2530475" cy="2533715"/>
          </a:xfrm>
          <a:prstGeom prst="rect">
            <a:avLst/>
          </a:pr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54737" y="1424148"/>
            <a:ext cx="2530475" cy="2533715"/>
          </a:xfrm>
          <a:prstGeom prst="rect">
            <a:avLst/>
          </a:pr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0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7956" y="1887311"/>
            <a:ext cx="5458044" cy="3990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599699" y="1887310"/>
            <a:ext cx="1571006" cy="144008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406582" y="3636144"/>
            <a:ext cx="1064521" cy="9758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06582" y="4902473"/>
            <a:ext cx="1064521" cy="9758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16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700165" y="1985061"/>
            <a:ext cx="2169581" cy="3746091"/>
          </a:xfrm>
          <a:custGeom>
            <a:avLst/>
            <a:gdLst>
              <a:gd name="connsiteX0" fmla="*/ 11369 w 2169581"/>
              <a:gd name="connsiteY0" fmla="*/ 0 h 3746091"/>
              <a:gd name="connsiteX1" fmla="*/ 2158212 w 2169581"/>
              <a:gd name="connsiteY1" fmla="*/ 0 h 3746091"/>
              <a:gd name="connsiteX2" fmla="*/ 2169581 w 2169581"/>
              <a:gd name="connsiteY2" fmla="*/ 11369 h 3746091"/>
              <a:gd name="connsiteX3" fmla="*/ 2169581 w 2169581"/>
              <a:gd name="connsiteY3" fmla="*/ 3734722 h 3746091"/>
              <a:gd name="connsiteX4" fmla="*/ 2158212 w 2169581"/>
              <a:gd name="connsiteY4" fmla="*/ 3746091 h 3746091"/>
              <a:gd name="connsiteX5" fmla="*/ 11369 w 2169581"/>
              <a:gd name="connsiteY5" fmla="*/ 3746091 h 3746091"/>
              <a:gd name="connsiteX6" fmla="*/ 0 w 2169581"/>
              <a:gd name="connsiteY6" fmla="*/ 3734722 h 3746091"/>
              <a:gd name="connsiteX7" fmla="*/ 0 w 2169581"/>
              <a:gd name="connsiteY7" fmla="*/ 11369 h 3746091"/>
              <a:gd name="connsiteX8" fmla="*/ 11369 w 2169581"/>
              <a:gd name="connsiteY8" fmla="*/ 0 h 374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581" h="3746091">
                <a:moveTo>
                  <a:pt x="11369" y="0"/>
                </a:moveTo>
                <a:lnTo>
                  <a:pt x="2158212" y="0"/>
                </a:lnTo>
                <a:cubicBezTo>
                  <a:pt x="2164491" y="0"/>
                  <a:pt x="2169581" y="5090"/>
                  <a:pt x="2169581" y="11369"/>
                </a:cubicBezTo>
                <a:lnTo>
                  <a:pt x="2169581" y="3734722"/>
                </a:lnTo>
                <a:cubicBezTo>
                  <a:pt x="2169581" y="3741001"/>
                  <a:pt x="2164491" y="3746091"/>
                  <a:pt x="2158212" y="3746091"/>
                </a:cubicBezTo>
                <a:lnTo>
                  <a:pt x="11369" y="3746091"/>
                </a:lnTo>
                <a:cubicBezTo>
                  <a:pt x="5090" y="3746091"/>
                  <a:pt x="0" y="3741001"/>
                  <a:pt x="0" y="3734722"/>
                </a:cubicBezTo>
                <a:lnTo>
                  <a:pt x="0" y="11369"/>
                </a:lnTo>
                <a:cubicBezTo>
                  <a:pt x="0" y="5090"/>
                  <a:pt x="5090" y="0"/>
                  <a:pt x="11369" y="0"/>
                </a:cubicBezTo>
                <a:close/>
              </a:path>
            </a:pathLst>
          </a:custGeom>
          <a:effectLst>
            <a:outerShdw blurRad="508000" dir="8400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15340" y="1985061"/>
            <a:ext cx="2169581" cy="3746091"/>
          </a:xfrm>
          <a:custGeom>
            <a:avLst/>
            <a:gdLst>
              <a:gd name="connsiteX0" fmla="*/ 11369 w 2169581"/>
              <a:gd name="connsiteY0" fmla="*/ 0 h 3746091"/>
              <a:gd name="connsiteX1" fmla="*/ 2158212 w 2169581"/>
              <a:gd name="connsiteY1" fmla="*/ 0 h 3746091"/>
              <a:gd name="connsiteX2" fmla="*/ 2169581 w 2169581"/>
              <a:gd name="connsiteY2" fmla="*/ 11369 h 3746091"/>
              <a:gd name="connsiteX3" fmla="*/ 2169581 w 2169581"/>
              <a:gd name="connsiteY3" fmla="*/ 3734722 h 3746091"/>
              <a:gd name="connsiteX4" fmla="*/ 2158212 w 2169581"/>
              <a:gd name="connsiteY4" fmla="*/ 3746091 h 3746091"/>
              <a:gd name="connsiteX5" fmla="*/ 11369 w 2169581"/>
              <a:gd name="connsiteY5" fmla="*/ 3746091 h 3746091"/>
              <a:gd name="connsiteX6" fmla="*/ 0 w 2169581"/>
              <a:gd name="connsiteY6" fmla="*/ 3734722 h 3746091"/>
              <a:gd name="connsiteX7" fmla="*/ 0 w 2169581"/>
              <a:gd name="connsiteY7" fmla="*/ 11369 h 3746091"/>
              <a:gd name="connsiteX8" fmla="*/ 11369 w 2169581"/>
              <a:gd name="connsiteY8" fmla="*/ 0 h 374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581" h="3746091">
                <a:moveTo>
                  <a:pt x="11369" y="0"/>
                </a:moveTo>
                <a:lnTo>
                  <a:pt x="2158212" y="0"/>
                </a:lnTo>
                <a:cubicBezTo>
                  <a:pt x="2164491" y="0"/>
                  <a:pt x="2169581" y="5090"/>
                  <a:pt x="2169581" y="11369"/>
                </a:cubicBezTo>
                <a:lnTo>
                  <a:pt x="2169581" y="3734722"/>
                </a:lnTo>
                <a:cubicBezTo>
                  <a:pt x="2169581" y="3741001"/>
                  <a:pt x="2164491" y="3746091"/>
                  <a:pt x="2158212" y="3746091"/>
                </a:cubicBezTo>
                <a:lnTo>
                  <a:pt x="11369" y="3746091"/>
                </a:lnTo>
                <a:cubicBezTo>
                  <a:pt x="5090" y="3746091"/>
                  <a:pt x="0" y="3741001"/>
                  <a:pt x="0" y="3734722"/>
                </a:cubicBezTo>
                <a:lnTo>
                  <a:pt x="0" y="11369"/>
                </a:lnTo>
                <a:cubicBezTo>
                  <a:pt x="0" y="5090"/>
                  <a:pt x="5090" y="0"/>
                  <a:pt x="11369" y="0"/>
                </a:cubicBezTo>
                <a:close/>
              </a:path>
            </a:pathLst>
          </a:custGeom>
          <a:effectLst>
            <a:outerShdw blurRad="508000" dir="8400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88698" y="1985061"/>
            <a:ext cx="2169581" cy="3746091"/>
          </a:xfrm>
          <a:custGeom>
            <a:avLst/>
            <a:gdLst>
              <a:gd name="connsiteX0" fmla="*/ 11369 w 2169581"/>
              <a:gd name="connsiteY0" fmla="*/ 0 h 3746091"/>
              <a:gd name="connsiteX1" fmla="*/ 2158212 w 2169581"/>
              <a:gd name="connsiteY1" fmla="*/ 0 h 3746091"/>
              <a:gd name="connsiteX2" fmla="*/ 2169581 w 2169581"/>
              <a:gd name="connsiteY2" fmla="*/ 11369 h 3746091"/>
              <a:gd name="connsiteX3" fmla="*/ 2169581 w 2169581"/>
              <a:gd name="connsiteY3" fmla="*/ 3734722 h 3746091"/>
              <a:gd name="connsiteX4" fmla="*/ 2158212 w 2169581"/>
              <a:gd name="connsiteY4" fmla="*/ 3746091 h 3746091"/>
              <a:gd name="connsiteX5" fmla="*/ 11369 w 2169581"/>
              <a:gd name="connsiteY5" fmla="*/ 3746091 h 3746091"/>
              <a:gd name="connsiteX6" fmla="*/ 0 w 2169581"/>
              <a:gd name="connsiteY6" fmla="*/ 3734722 h 3746091"/>
              <a:gd name="connsiteX7" fmla="*/ 0 w 2169581"/>
              <a:gd name="connsiteY7" fmla="*/ 11369 h 3746091"/>
              <a:gd name="connsiteX8" fmla="*/ 11369 w 2169581"/>
              <a:gd name="connsiteY8" fmla="*/ 0 h 374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581" h="3746091">
                <a:moveTo>
                  <a:pt x="11369" y="0"/>
                </a:moveTo>
                <a:lnTo>
                  <a:pt x="2158212" y="0"/>
                </a:lnTo>
                <a:cubicBezTo>
                  <a:pt x="2164491" y="0"/>
                  <a:pt x="2169581" y="5090"/>
                  <a:pt x="2169581" y="11369"/>
                </a:cubicBezTo>
                <a:lnTo>
                  <a:pt x="2169581" y="3734722"/>
                </a:lnTo>
                <a:cubicBezTo>
                  <a:pt x="2169581" y="3741001"/>
                  <a:pt x="2164491" y="3746091"/>
                  <a:pt x="2158212" y="3746091"/>
                </a:cubicBezTo>
                <a:lnTo>
                  <a:pt x="11369" y="3746091"/>
                </a:lnTo>
                <a:cubicBezTo>
                  <a:pt x="5090" y="3746091"/>
                  <a:pt x="0" y="3741001"/>
                  <a:pt x="0" y="3734722"/>
                </a:cubicBezTo>
                <a:lnTo>
                  <a:pt x="0" y="11369"/>
                </a:lnTo>
                <a:cubicBezTo>
                  <a:pt x="0" y="5090"/>
                  <a:pt x="5090" y="0"/>
                  <a:pt x="11369" y="0"/>
                </a:cubicBezTo>
                <a:close/>
              </a:path>
            </a:pathLst>
          </a:custGeom>
          <a:effectLst>
            <a:outerShdw blurRad="508000" dir="8400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74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DA0EFFB-47C5-4C5B-BE39-2EDD9D5141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9296" y="1844824"/>
            <a:ext cx="2207229" cy="2568772"/>
          </a:xfrm>
          <a:custGeom>
            <a:avLst/>
            <a:gdLst>
              <a:gd name="connsiteX0" fmla="*/ 0 w 2351032"/>
              <a:gd name="connsiteY0" fmla="*/ 0 h 3042099"/>
              <a:gd name="connsiteX1" fmla="*/ 2351032 w 2351032"/>
              <a:gd name="connsiteY1" fmla="*/ 0 h 3042099"/>
              <a:gd name="connsiteX2" fmla="*/ 2351032 w 2351032"/>
              <a:gd name="connsiteY2" fmla="*/ 3042099 h 3042099"/>
              <a:gd name="connsiteX3" fmla="*/ 0 w 2351032"/>
              <a:gd name="connsiteY3" fmla="*/ 3042099 h 304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032" h="3042099">
                <a:moveTo>
                  <a:pt x="0" y="0"/>
                </a:moveTo>
                <a:lnTo>
                  <a:pt x="2351032" y="0"/>
                </a:lnTo>
                <a:lnTo>
                  <a:pt x="2351032" y="3042099"/>
                </a:lnTo>
                <a:lnTo>
                  <a:pt x="0" y="30420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1F15FE12-5B4C-4299-9CDF-613799EC51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6320" y="1844824"/>
            <a:ext cx="2062560" cy="1988173"/>
          </a:xfrm>
          <a:custGeom>
            <a:avLst/>
            <a:gdLst>
              <a:gd name="connsiteX0" fmla="*/ 0 w 2196938"/>
              <a:gd name="connsiteY0" fmla="*/ 0 h 2411825"/>
              <a:gd name="connsiteX1" fmla="*/ 2196938 w 2196938"/>
              <a:gd name="connsiteY1" fmla="*/ 0 h 2411825"/>
              <a:gd name="connsiteX2" fmla="*/ 2196938 w 2196938"/>
              <a:gd name="connsiteY2" fmla="*/ 2411825 h 2411825"/>
              <a:gd name="connsiteX3" fmla="*/ 0 w 2196938"/>
              <a:gd name="connsiteY3" fmla="*/ 2411825 h 241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6938" h="2411825">
                <a:moveTo>
                  <a:pt x="0" y="0"/>
                </a:moveTo>
                <a:lnTo>
                  <a:pt x="2196938" y="0"/>
                </a:lnTo>
                <a:lnTo>
                  <a:pt x="2196938" y="2411825"/>
                </a:lnTo>
                <a:lnTo>
                  <a:pt x="0" y="2411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8EE2983C-3077-4797-9BDE-BD39C92EF8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02977" y="4579071"/>
            <a:ext cx="2090421" cy="1437552"/>
          </a:xfrm>
          <a:custGeom>
            <a:avLst/>
            <a:gdLst>
              <a:gd name="connsiteX0" fmla="*/ 0 w 2226614"/>
              <a:gd name="connsiteY0" fmla="*/ 0 h 1702438"/>
              <a:gd name="connsiteX1" fmla="*/ 2226614 w 2226614"/>
              <a:gd name="connsiteY1" fmla="*/ 0 h 1702438"/>
              <a:gd name="connsiteX2" fmla="*/ 2226614 w 2226614"/>
              <a:gd name="connsiteY2" fmla="*/ 1702438 h 1702438"/>
              <a:gd name="connsiteX3" fmla="*/ 0 w 2226614"/>
              <a:gd name="connsiteY3" fmla="*/ 1702438 h 170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614" h="1702438">
                <a:moveTo>
                  <a:pt x="0" y="0"/>
                </a:moveTo>
                <a:lnTo>
                  <a:pt x="2226614" y="0"/>
                </a:lnTo>
                <a:lnTo>
                  <a:pt x="2226614" y="1702438"/>
                </a:lnTo>
                <a:lnTo>
                  <a:pt x="0" y="17024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2D47D9C0-8221-49CE-88E5-F5C3E502AE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2297" y="4579071"/>
            <a:ext cx="4125124" cy="1437552"/>
          </a:xfrm>
          <a:custGeom>
            <a:avLst/>
            <a:gdLst>
              <a:gd name="connsiteX0" fmla="*/ 0 w 4393879"/>
              <a:gd name="connsiteY0" fmla="*/ 0 h 1702438"/>
              <a:gd name="connsiteX1" fmla="*/ 4393879 w 4393879"/>
              <a:gd name="connsiteY1" fmla="*/ 0 h 1702438"/>
              <a:gd name="connsiteX2" fmla="*/ 4393879 w 4393879"/>
              <a:gd name="connsiteY2" fmla="*/ 1702438 h 1702438"/>
              <a:gd name="connsiteX3" fmla="*/ 0 w 4393879"/>
              <a:gd name="connsiteY3" fmla="*/ 1702438 h 170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879" h="1702438">
                <a:moveTo>
                  <a:pt x="0" y="0"/>
                </a:moveTo>
                <a:lnTo>
                  <a:pt x="4393879" y="0"/>
                </a:lnTo>
                <a:lnTo>
                  <a:pt x="4393879" y="1702438"/>
                </a:lnTo>
                <a:lnTo>
                  <a:pt x="0" y="17024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25">
            <a:extLst>
              <a:ext uri="{FF2B5EF4-FFF2-40B4-BE49-F238E27FC236}">
                <a16:creationId xmlns:a16="http://schemas.microsoft.com/office/drawing/2014/main" id="{5BCC5F5C-A6F8-42C9-98C3-E489FCD10D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76320" y="4005617"/>
            <a:ext cx="2062560" cy="2011007"/>
          </a:xfrm>
          <a:custGeom>
            <a:avLst/>
            <a:gdLst>
              <a:gd name="connsiteX0" fmla="*/ 0 w 2196938"/>
              <a:gd name="connsiteY0" fmla="*/ 0 h 2411825"/>
              <a:gd name="connsiteX1" fmla="*/ 2196938 w 2196938"/>
              <a:gd name="connsiteY1" fmla="*/ 0 h 2411825"/>
              <a:gd name="connsiteX2" fmla="*/ 2196938 w 2196938"/>
              <a:gd name="connsiteY2" fmla="*/ 2411825 h 2411825"/>
              <a:gd name="connsiteX3" fmla="*/ 0 w 2196938"/>
              <a:gd name="connsiteY3" fmla="*/ 2411825 h 241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6938" h="2411825">
                <a:moveTo>
                  <a:pt x="0" y="0"/>
                </a:moveTo>
                <a:lnTo>
                  <a:pt x="2196938" y="0"/>
                </a:lnTo>
                <a:lnTo>
                  <a:pt x="2196938" y="2411825"/>
                </a:lnTo>
                <a:lnTo>
                  <a:pt x="0" y="2411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37955" y="1691148"/>
            <a:ext cx="6535723" cy="41871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/>
          <a:lstStyle>
            <a:lvl1pPr marL="0" indent="0" rtl="0">
              <a:buNone/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52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38173" y="1571174"/>
            <a:ext cx="3715656" cy="3715654"/>
          </a:xfrm>
          <a:custGeom>
            <a:avLst/>
            <a:gdLst>
              <a:gd name="connsiteX0" fmla="*/ 1857828 w 3715656"/>
              <a:gd name="connsiteY0" fmla="*/ 0 h 3715654"/>
              <a:gd name="connsiteX1" fmla="*/ 3715656 w 3715656"/>
              <a:gd name="connsiteY1" fmla="*/ 1857827 h 3715654"/>
              <a:gd name="connsiteX2" fmla="*/ 1857828 w 3715656"/>
              <a:gd name="connsiteY2" fmla="*/ 3715654 h 3715654"/>
              <a:gd name="connsiteX3" fmla="*/ 0 w 3715656"/>
              <a:gd name="connsiteY3" fmla="*/ 1857827 h 3715654"/>
              <a:gd name="connsiteX4" fmla="*/ 1857828 w 3715656"/>
              <a:gd name="connsiteY4" fmla="*/ 0 h 37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6" h="3715654">
                <a:moveTo>
                  <a:pt x="1857828" y="0"/>
                </a:moveTo>
                <a:cubicBezTo>
                  <a:pt x="2883878" y="0"/>
                  <a:pt x="3715656" y="831777"/>
                  <a:pt x="3715656" y="1857827"/>
                </a:cubicBezTo>
                <a:cubicBezTo>
                  <a:pt x="3715656" y="2883877"/>
                  <a:pt x="2883878" y="3715654"/>
                  <a:pt x="1857828" y="3715654"/>
                </a:cubicBezTo>
                <a:cubicBezTo>
                  <a:pt x="831778" y="3715654"/>
                  <a:pt x="0" y="2883877"/>
                  <a:pt x="0" y="1857827"/>
                </a:cubicBezTo>
                <a:cubicBezTo>
                  <a:pt x="0" y="831777"/>
                  <a:pt x="831778" y="0"/>
                  <a:pt x="1857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1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676071" y="1525130"/>
            <a:ext cx="2955472" cy="2626788"/>
          </a:xfrm>
          <a:custGeom>
            <a:avLst/>
            <a:gdLst>
              <a:gd name="connsiteX0" fmla="*/ 57028 w 2955472"/>
              <a:gd name="connsiteY0" fmla="*/ 0 h 2626788"/>
              <a:gd name="connsiteX1" fmla="*/ 2898444 w 2955472"/>
              <a:gd name="connsiteY1" fmla="*/ 0 h 2626788"/>
              <a:gd name="connsiteX2" fmla="*/ 2955472 w 2955472"/>
              <a:gd name="connsiteY2" fmla="*/ 57028 h 2626788"/>
              <a:gd name="connsiteX3" fmla="*/ 2955472 w 2955472"/>
              <a:gd name="connsiteY3" fmla="*/ 2626788 h 2626788"/>
              <a:gd name="connsiteX4" fmla="*/ 0 w 2955472"/>
              <a:gd name="connsiteY4" fmla="*/ 2626788 h 2626788"/>
              <a:gd name="connsiteX5" fmla="*/ 0 w 2955472"/>
              <a:gd name="connsiteY5" fmla="*/ 57028 h 2626788"/>
              <a:gd name="connsiteX6" fmla="*/ 57028 w 2955472"/>
              <a:gd name="connsiteY6" fmla="*/ 0 h 262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5472" h="2626788">
                <a:moveTo>
                  <a:pt x="57028" y="0"/>
                </a:moveTo>
                <a:lnTo>
                  <a:pt x="2898444" y="0"/>
                </a:lnTo>
                <a:cubicBezTo>
                  <a:pt x="2929940" y="0"/>
                  <a:pt x="2955472" y="25532"/>
                  <a:pt x="2955472" y="57028"/>
                </a:cubicBezTo>
                <a:lnTo>
                  <a:pt x="2955472" y="2626788"/>
                </a:lnTo>
                <a:lnTo>
                  <a:pt x="0" y="2626788"/>
                </a:lnTo>
                <a:lnTo>
                  <a:pt x="0" y="57028"/>
                </a:lnTo>
                <a:cubicBezTo>
                  <a:pt x="0" y="25532"/>
                  <a:pt x="25532" y="0"/>
                  <a:pt x="570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798207" y="3796318"/>
            <a:ext cx="711200" cy="711200"/>
          </a:xfrm>
          <a:custGeom>
            <a:avLst/>
            <a:gdLst>
              <a:gd name="connsiteX0" fmla="*/ 355600 w 711200"/>
              <a:gd name="connsiteY0" fmla="*/ 0 h 711200"/>
              <a:gd name="connsiteX1" fmla="*/ 711200 w 711200"/>
              <a:gd name="connsiteY1" fmla="*/ 355600 h 711200"/>
              <a:gd name="connsiteX2" fmla="*/ 355600 w 711200"/>
              <a:gd name="connsiteY2" fmla="*/ 711200 h 711200"/>
              <a:gd name="connsiteX3" fmla="*/ 0 w 711200"/>
              <a:gd name="connsiteY3" fmla="*/ 355600 h 711200"/>
              <a:gd name="connsiteX4" fmla="*/ 355600 w 711200"/>
              <a:gd name="connsiteY4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711200">
                <a:moveTo>
                  <a:pt x="355600" y="0"/>
                </a:moveTo>
                <a:cubicBezTo>
                  <a:pt x="551992" y="0"/>
                  <a:pt x="711200" y="159208"/>
                  <a:pt x="711200" y="355600"/>
                </a:cubicBezTo>
                <a:cubicBezTo>
                  <a:pt x="711200" y="551992"/>
                  <a:pt x="551992" y="711200"/>
                  <a:pt x="355600" y="711200"/>
                </a:cubicBezTo>
                <a:cubicBezTo>
                  <a:pt x="159208" y="711200"/>
                  <a:pt x="0" y="551992"/>
                  <a:pt x="0" y="355600"/>
                </a:cubicBezTo>
                <a:cubicBezTo>
                  <a:pt x="0" y="159208"/>
                  <a:pt x="159208" y="0"/>
                  <a:pt x="355600" y="0"/>
                </a:cubicBezTo>
                <a:close/>
              </a:path>
            </a:pathLst>
          </a:custGeom>
          <a:effectLst>
            <a:outerShdw blurRad="254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28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758051" y="5102151"/>
            <a:ext cx="2011680" cy="1188720"/>
          </a:xfrm>
          <a:custGeom>
            <a:avLst/>
            <a:gdLst>
              <a:gd name="connsiteX0" fmla="*/ 124970 w 2011680"/>
              <a:gd name="connsiteY0" fmla="*/ 0 h 1188720"/>
              <a:gd name="connsiteX1" fmla="*/ 1886710 w 2011680"/>
              <a:gd name="connsiteY1" fmla="*/ 0 h 1188720"/>
              <a:gd name="connsiteX2" fmla="*/ 2011680 w 2011680"/>
              <a:gd name="connsiteY2" fmla="*/ 124970 h 1188720"/>
              <a:gd name="connsiteX3" fmla="*/ 2011680 w 2011680"/>
              <a:gd name="connsiteY3" fmla="*/ 1063750 h 1188720"/>
              <a:gd name="connsiteX4" fmla="*/ 1886710 w 2011680"/>
              <a:gd name="connsiteY4" fmla="*/ 1188720 h 1188720"/>
              <a:gd name="connsiteX5" fmla="*/ 124970 w 2011680"/>
              <a:gd name="connsiteY5" fmla="*/ 1188720 h 1188720"/>
              <a:gd name="connsiteX6" fmla="*/ 0 w 2011680"/>
              <a:gd name="connsiteY6" fmla="*/ 1063750 h 1188720"/>
              <a:gd name="connsiteX7" fmla="*/ 0 w 2011680"/>
              <a:gd name="connsiteY7" fmla="*/ 124970 h 1188720"/>
              <a:gd name="connsiteX8" fmla="*/ 124970 w 2011680"/>
              <a:gd name="connsiteY8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680" h="1188720">
                <a:moveTo>
                  <a:pt x="124970" y="0"/>
                </a:moveTo>
                <a:lnTo>
                  <a:pt x="1886710" y="0"/>
                </a:lnTo>
                <a:cubicBezTo>
                  <a:pt x="1955729" y="0"/>
                  <a:pt x="2011680" y="55951"/>
                  <a:pt x="2011680" y="124970"/>
                </a:cubicBezTo>
                <a:lnTo>
                  <a:pt x="2011680" y="1063750"/>
                </a:lnTo>
                <a:cubicBezTo>
                  <a:pt x="2011680" y="1132769"/>
                  <a:pt x="1955729" y="1188720"/>
                  <a:pt x="1886710" y="1188720"/>
                </a:cubicBezTo>
                <a:lnTo>
                  <a:pt x="124970" y="1188720"/>
                </a:lnTo>
                <a:cubicBezTo>
                  <a:pt x="55951" y="1188720"/>
                  <a:pt x="0" y="1132769"/>
                  <a:pt x="0" y="1063750"/>
                </a:cubicBezTo>
                <a:lnTo>
                  <a:pt x="0" y="124970"/>
                </a:lnTo>
                <a:cubicBezTo>
                  <a:pt x="0" y="55951"/>
                  <a:pt x="55951" y="0"/>
                  <a:pt x="124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Picture Placeholder 34"/>
          <p:cNvSpPr>
            <a:spLocks noGrp="1"/>
          </p:cNvSpPr>
          <p:nvPr>
            <p:ph type="pic" sz="quarter" idx="10"/>
          </p:nvPr>
        </p:nvSpPr>
        <p:spPr>
          <a:xfrm>
            <a:off x="2032283" y="1337487"/>
            <a:ext cx="1646026" cy="1646873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943467" y="5102151"/>
            <a:ext cx="2011680" cy="1188720"/>
          </a:xfrm>
          <a:custGeom>
            <a:avLst/>
            <a:gdLst>
              <a:gd name="connsiteX0" fmla="*/ 124970 w 2011680"/>
              <a:gd name="connsiteY0" fmla="*/ 0 h 1188720"/>
              <a:gd name="connsiteX1" fmla="*/ 1886710 w 2011680"/>
              <a:gd name="connsiteY1" fmla="*/ 0 h 1188720"/>
              <a:gd name="connsiteX2" fmla="*/ 2011680 w 2011680"/>
              <a:gd name="connsiteY2" fmla="*/ 124970 h 1188720"/>
              <a:gd name="connsiteX3" fmla="*/ 2011680 w 2011680"/>
              <a:gd name="connsiteY3" fmla="*/ 1063750 h 1188720"/>
              <a:gd name="connsiteX4" fmla="*/ 1886710 w 2011680"/>
              <a:gd name="connsiteY4" fmla="*/ 1188720 h 1188720"/>
              <a:gd name="connsiteX5" fmla="*/ 124970 w 2011680"/>
              <a:gd name="connsiteY5" fmla="*/ 1188720 h 1188720"/>
              <a:gd name="connsiteX6" fmla="*/ 0 w 2011680"/>
              <a:gd name="connsiteY6" fmla="*/ 1063750 h 1188720"/>
              <a:gd name="connsiteX7" fmla="*/ 0 w 2011680"/>
              <a:gd name="connsiteY7" fmla="*/ 124970 h 1188720"/>
              <a:gd name="connsiteX8" fmla="*/ 124970 w 2011680"/>
              <a:gd name="connsiteY8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680" h="1188720">
                <a:moveTo>
                  <a:pt x="124970" y="0"/>
                </a:moveTo>
                <a:lnTo>
                  <a:pt x="1886710" y="0"/>
                </a:lnTo>
                <a:cubicBezTo>
                  <a:pt x="1955729" y="0"/>
                  <a:pt x="2011680" y="55951"/>
                  <a:pt x="2011680" y="124970"/>
                </a:cubicBezTo>
                <a:lnTo>
                  <a:pt x="2011680" y="1063750"/>
                </a:lnTo>
                <a:cubicBezTo>
                  <a:pt x="2011680" y="1132769"/>
                  <a:pt x="1955729" y="1188720"/>
                  <a:pt x="1886710" y="1188720"/>
                </a:cubicBezTo>
                <a:lnTo>
                  <a:pt x="124970" y="1188720"/>
                </a:lnTo>
                <a:cubicBezTo>
                  <a:pt x="55951" y="1188720"/>
                  <a:pt x="0" y="1132769"/>
                  <a:pt x="0" y="1063750"/>
                </a:cubicBezTo>
                <a:lnTo>
                  <a:pt x="0" y="124970"/>
                </a:lnTo>
                <a:cubicBezTo>
                  <a:pt x="0" y="55951"/>
                  <a:pt x="55951" y="0"/>
                  <a:pt x="124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28883" y="5102151"/>
            <a:ext cx="2011680" cy="1188720"/>
          </a:xfrm>
          <a:custGeom>
            <a:avLst/>
            <a:gdLst>
              <a:gd name="connsiteX0" fmla="*/ 124970 w 2011680"/>
              <a:gd name="connsiteY0" fmla="*/ 0 h 1188720"/>
              <a:gd name="connsiteX1" fmla="*/ 1886710 w 2011680"/>
              <a:gd name="connsiteY1" fmla="*/ 0 h 1188720"/>
              <a:gd name="connsiteX2" fmla="*/ 2011680 w 2011680"/>
              <a:gd name="connsiteY2" fmla="*/ 124970 h 1188720"/>
              <a:gd name="connsiteX3" fmla="*/ 2011680 w 2011680"/>
              <a:gd name="connsiteY3" fmla="*/ 1063750 h 1188720"/>
              <a:gd name="connsiteX4" fmla="*/ 1886710 w 2011680"/>
              <a:gd name="connsiteY4" fmla="*/ 1188720 h 1188720"/>
              <a:gd name="connsiteX5" fmla="*/ 124970 w 2011680"/>
              <a:gd name="connsiteY5" fmla="*/ 1188720 h 1188720"/>
              <a:gd name="connsiteX6" fmla="*/ 0 w 2011680"/>
              <a:gd name="connsiteY6" fmla="*/ 1063750 h 1188720"/>
              <a:gd name="connsiteX7" fmla="*/ 0 w 2011680"/>
              <a:gd name="connsiteY7" fmla="*/ 124970 h 1188720"/>
              <a:gd name="connsiteX8" fmla="*/ 124970 w 2011680"/>
              <a:gd name="connsiteY8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680" h="1188720">
                <a:moveTo>
                  <a:pt x="124970" y="0"/>
                </a:moveTo>
                <a:lnTo>
                  <a:pt x="1886710" y="0"/>
                </a:lnTo>
                <a:cubicBezTo>
                  <a:pt x="1955729" y="0"/>
                  <a:pt x="2011680" y="55951"/>
                  <a:pt x="2011680" y="124970"/>
                </a:cubicBezTo>
                <a:lnTo>
                  <a:pt x="2011680" y="1063750"/>
                </a:lnTo>
                <a:cubicBezTo>
                  <a:pt x="2011680" y="1132769"/>
                  <a:pt x="1955729" y="1188720"/>
                  <a:pt x="1886710" y="1188720"/>
                </a:cubicBezTo>
                <a:lnTo>
                  <a:pt x="124970" y="1188720"/>
                </a:lnTo>
                <a:cubicBezTo>
                  <a:pt x="55951" y="1188720"/>
                  <a:pt x="0" y="1132769"/>
                  <a:pt x="0" y="1063750"/>
                </a:cubicBezTo>
                <a:lnTo>
                  <a:pt x="0" y="124970"/>
                </a:lnTo>
                <a:cubicBezTo>
                  <a:pt x="0" y="55951"/>
                  <a:pt x="55951" y="0"/>
                  <a:pt x="124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9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300380">
            <a:off x="6763096" y="1534698"/>
            <a:ext cx="4309022" cy="2867729"/>
          </a:xfrm>
          <a:custGeom>
            <a:avLst/>
            <a:gdLst>
              <a:gd name="connsiteX0" fmla="*/ 0 w 3507697"/>
              <a:gd name="connsiteY0" fmla="*/ 0 h 2338388"/>
              <a:gd name="connsiteX1" fmla="*/ 3507697 w 3507697"/>
              <a:gd name="connsiteY1" fmla="*/ 0 h 2338388"/>
              <a:gd name="connsiteX2" fmla="*/ 3507697 w 3507697"/>
              <a:gd name="connsiteY2" fmla="*/ 2338388 h 2338388"/>
              <a:gd name="connsiteX3" fmla="*/ 0 w 3507697"/>
              <a:gd name="connsiteY3" fmla="*/ 2338388 h 2338388"/>
              <a:gd name="connsiteX4" fmla="*/ 0 w 3507697"/>
              <a:gd name="connsiteY4" fmla="*/ 0 h 2338388"/>
              <a:gd name="connsiteX0" fmla="*/ 0 w 3783518"/>
              <a:gd name="connsiteY0" fmla="*/ 169497 h 2507885"/>
              <a:gd name="connsiteX1" fmla="*/ 3783518 w 3783518"/>
              <a:gd name="connsiteY1" fmla="*/ 0 h 2507885"/>
              <a:gd name="connsiteX2" fmla="*/ 3507697 w 3783518"/>
              <a:gd name="connsiteY2" fmla="*/ 2507885 h 2507885"/>
              <a:gd name="connsiteX3" fmla="*/ 0 w 3783518"/>
              <a:gd name="connsiteY3" fmla="*/ 2507885 h 2507885"/>
              <a:gd name="connsiteX4" fmla="*/ 0 w 3783518"/>
              <a:gd name="connsiteY4" fmla="*/ 169497 h 2507885"/>
              <a:gd name="connsiteX0" fmla="*/ 0 w 3889791"/>
              <a:gd name="connsiteY0" fmla="*/ 178806 h 2517194"/>
              <a:gd name="connsiteX1" fmla="*/ 3889791 w 3889791"/>
              <a:gd name="connsiteY1" fmla="*/ 0 h 2517194"/>
              <a:gd name="connsiteX2" fmla="*/ 3507697 w 3889791"/>
              <a:gd name="connsiteY2" fmla="*/ 2517194 h 2517194"/>
              <a:gd name="connsiteX3" fmla="*/ 0 w 3889791"/>
              <a:gd name="connsiteY3" fmla="*/ 2517194 h 2517194"/>
              <a:gd name="connsiteX4" fmla="*/ 0 w 3889791"/>
              <a:gd name="connsiteY4" fmla="*/ 178806 h 2517194"/>
              <a:gd name="connsiteX0" fmla="*/ 0 w 3966642"/>
              <a:gd name="connsiteY0" fmla="*/ 262030 h 2600418"/>
              <a:gd name="connsiteX1" fmla="*/ 3966642 w 3966642"/>
              <a:gd name="connsiteY1" fmla="*/ 0 h 2600418"/>
              <a:gd name="connsiteX2" fmla="*/ 3507697 w 3966642"/>
              <a:gd name="connsiteY2" fmla="*/ 2600418 h 2600418"/>
              <a:gd name="connsiteX3" fmla="*/ 0 w 3966642"/>
              <a:gd name="connsiteY3" fmla="*/ 2600418 h 2600418"/>
              <a:gd name="connsiteX4" fmla="*/ 0 w 3966642"/>
              <a:gd name="connsiteY4" fmla="*/ 262030 h 2600418"/>
              <a:gd name="connsiteX0" fmla="*/ 0 w 4072250"/>
              <a:gd name="connsiteY0" fmla="*/ 278931 h 2617319"/>
              <a:gd name="connsiteX1" fmla="*/ 4072250 w 4072250"/>
              <a:gd name="connsiteY1" fmla="*/ 0 h 2617319"/>
              <a:gd name="connsiteX2" fmla="*/ 3507697 w 4072250"/>
              <a:gd name="connsiteY2" fmla="*/ 2617319 h 2617319"/>
              <a:gd name="connsiteX3" fmla="*/ 0 w 4072250"/>
              <a:gd name="connsiteY3" fmla="*/ 2617319 h 2617319"/>
              <a:gd name="connsiteX4" fmla="*/ 0 w 4072250"/>
              <a:gd name="connsiteY4" fmla="*/ 278931 h 2617319"/>
              <a:gd name="connsiteX0" fmla="*/ 0 w 4128988"/>
              <a:gd name="connsiteY0" fmla="*/ 329796 h 2668184"/>
              <a:gd name="connsiteX1" fmla="*/ 4128988 w 4128988"/>
              <a:gd name="connsiteY1" fmla="*/ 0 h 2668184"/>
              <a:gd name="connsiteX2" fmla="*/ 3507697 w 4128988"/>
              <a:gd name="connsiteY2" fmla="*/ 2668184 h 2668184"/>
              <a:gd name="connsiteX3" fmla="*/ 0 w 4128988"/>
              <a:gd name="connsiteY3" fmla="*/ 2668184 h 2668184"/>
              <a:gd name="connsiteX4" fmla="*/ 0 w 4128988"/>
              <a:gd name="connsiteY4" fmla="*/ 329796 h 2668184"/>
              <a:gd name="connsiteX0" fmla="*/ 0 w 4086102"/>
              <a:gd name="connsiteY0" fmla="*/ 295443 h 2633831"/>
              <a:gd name="connsiteX1" fmla="*/ 4086102 w 4086102"/>
              <a:gd name="connsiteY1" fmla="*/ 0 h 2633831"/>
              <a:gd name="connsiteX2" fmla="*/ 3507697 w 4086102"/>
              <a:gd name="connsiteY2" fmla="*/ 2633831 h 2633831"/>
              <a:gd name="connsiteX3" fmla="*/ 0 w 4086102"/>
              <a:gd name="connsiteY3" fmla="*/ 2633831 h 2633831"/>
              <a:gd name="connsiteX4" fmla="*/ 0 w 4086102"/>
              <a:gd name="connsiteY4" fmla="*/ 295443 h 2633831"/>
              <a:gd name="connsiteX0" fmla="*/ 0 w 4086102"/>
              <a:gd name="connsiteY0" fmla="*/ 295443 h 2695111"/>
              <a:gd name="connsiteX1" fmla="*/ 4086102 w 4086102"/>
              <a:gd name="connsiteY1" fmla="*/ 0 h 2695111"/>
              <a:gd name="connsiteX2" fmla="*/ 3681347 w 4086102"/>
              <a:gd name="connsiteY2" fmla="*/ 2695111 h 2695111"/>
              <a:gd name="connsiteX3" fmla="*/ 0 w 4086102"/>
              <a:gd name="connsiteY3" fmla="*/ 2633831 h 2695111"/>
              <a:gd name="connsiteX4" fmla="*/ 0 w 4086102"/>
              <a:gd name="connsiteY4" fmla="*/ 295443 h 2695111"/>
              <a:gd name="connsiteX0" fmla="*/ 0 w 4086102"/>
              <a:gd name="connsiteY0" fmla="*/ 295443 h 2798060"/>
              <a:gd name="connsiteX1" fmla="*/ 4086102 w 4086102"/>
              <a:gd name="connsiteY1" fmla="*/ 0 h 2798060"/>
              <a:gd name="connsiteX2" fmla="*/ 3728611 w 4086102"/>
              <a:gd name="connsiteY2" fmla="*/ 2798060 h 2798060"/>
              <a:gd name="connsiteX3" fmla="*/ 0 w 4086102"/>
              <a:gd name="connsiteY3" fmla="*/ 2633831 h 2798060"/>
              <a:gd name="connsiteX4" fmla="*/ 0 w 4086102"/>
              <a:gd name="connsiteY4" fmla="*/ 295443 h 2798060"/>
              <a:gd name="connsiteX0" fmla="*/ 0 w 4086102"/>
              <a:gd name="connsiteY0" fmla="*/ 295443 h 2841611"/>
              <a:gd name="connsiteX1" fmla="*/ 4086102 w 4086102"/>
              <a:gd name="connsiteY1" fmla="*/ 0 h 2841611"/>
              <a:gd name="connsiteX2" fmla="*/ 3755373 w 4086102"/>
              <a:gd name="connsiteY2" fmla="*/ 2841611 h 2841611"/>
              <a:gd name="connsiteX3" fmla="*/ 0 w 4086102"/>
              <a:gd name="connsiteY3" fmla="*/ 2633831 h 2841611"/>
              <a:gd name="connsiteX4" fmla="*/ 0 w 4086102"/>
              <a:gd name="connsiteY4" fmla="*/ 295443 h 2841611"/>
              <a:gd name="connsiteX0" fmla="*/ 0 w 4086102"/>
              <a:gd name="connsiteY0" fmla="*/ 295443 h 2832025"/>
              <a:gd name="connsiteX1" fmla="*/ 4086102 w 4086102"/>
              <a:gd name="connsiteY1" fmla="*/ 0 h 2832025"/>
              <a:gd name="connsiteX2" fmla="*/ 3777481 w 4086102"/>
              <a:gd name="connsiteY2" fmla="*/ 2832025 h 2832025"/>
              <a:gd name="connsiteX3" fmla="*/ 0 w 4086102"/>
              <a:gd name="connsiteY3" fmla="*/ 2633831 h 2832025"/>
              <a:gd name="connsiteX4" fmla="*/ 0 w 4086102"/>
              <a:gd name="connsiteY4" fmla="*/ 295443 h 2832025"/>
              <a:gd name="connsiteX0" fmla="*/ 105884 w 4191986"/>
              <a:gd name="connsiteY0" fmla="*/ 295443 h 2832025"/>
              <a:gd name="connsiteX1" fmla="*/ 4191986 w 4191986"/>
              <a:gd name="connsiteY1" fmla="*/ 0 h 2832025"/>
              <a:gd name="connsiteX2" fmla="*/ 3883365 w 4191986"/>
              <a:gd name="connsiteY2" fmla="*/ 2832025 h 2832025"/>
              <a:gd name="connsiteX3" fmla="*/ 0 w 4191986"/>
              <a:gd name="connsiteY3" fmla="*/ 2734897 h 2832025"/>
              <a:gd name="connsiteX4" fmla="*/ 105884 w 4191986"/>
              <a:gd name="connsiteY4" fmla="*/ 295443 h 2832025"/>
              <a:gd name="connsiteX0" fmla="*/ 197364 w 4283466"/>
              <a:gd name="connsiteY0" fmla="*/ 29544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197364 w 4283466"/>
              <a:gd name="connsiteY4" fmla="*/ 295443 h 2832025"/>
              <a:gd name="connsiteX0" fmla="*/ 284189 w 4283466"/>
              <a:gd name="connsiteY0" fmla="*/ 32608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284189 w 4283466"/>
              <a:gd name="connsiteY4" fmla="*/ 326083 h 2832025"/>
              <a:gd name="connsiteX0" fmla="*/ 399383 w 4283466"/>
              <a:gd name="connsiteY0" fmla="*/ 33129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399383 w 4283466"/>
              <a:gd name="connsiteY4" fmla="*/ 331290 h 2832025"/>
              <a:gd name="connsiteX0" fmla="*/ 437338 w 4283466"/>
              <a:gd name="connsiteY0" fmla="*/ 32796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37338 w 4283466"/>
              <a:gd name="connsiteY4" fmla="*/ 327965 h 2832025"/>
              <a:gd name="connsiteX0" fmla="*/ 433348 w 4283466"/>
              <a:gd name="connsiteY0" fmla="*/ 28242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33348 w 4283466"/>
              <a:gd name="connsiteY4" fmla="*/ 282420 h 2832025"/>
              <a:gd name="connsiteX0" fmla="*/ 463712 w 4283466"/>
              <a:gd name="connsiteY0" fmla="*/ 27976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63712 w 4283466"/>
              <a:gd name="connsiteY4" fmla="*/ 279760 h 2832025"/>
              <a:gd name="connsiteX0" fmla="*/ 482344 w 4283466"/>
              <a:gd name="connsiteY0" fmla="*/ 38330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82344 w 4283466"/>
              <a:gd name="connsiteY4" fmla="*/ 383305 h 2832025"/>
              <a:gd name="connsiteX0" fmla="*/ 468699 w 4283466"/>
              <a:gd name="connsiteY0" fmla="*/ 33669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68699 w 4283466"/>
              <a:gd name="connsiteY4" fmla="*/ 336693 h 2832025"/>
              <a:gd name="connsiteX0" fmla="*/ 470534 w 4283466"/>
              <a:gd name="connsiteY0" fmla="*/ 303066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70534 w 4283466"/>
              <a:gd name="connsiteY4" fmla="*/ 303066 h 2832025"/>
              <a:gd name="connsiteX0" fmla="*/ 450309 w 4283466"/>
              <a:gd name="connsiteY0" fmla="*/ 29049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50309 w 4283466"/>
              <a:gd name="connsiteY4" fmla="*/ 290495 h 2832025"/>
              <a:gd name="connsiteX0" fmla="*/ 450309 w 4296452"/>
              <a:gd name="connsiteY0" fmla="*/ 305975 h 2847505"/>
              <a:gd name="connsiteX1" fmla="*/ 4296452 w 4296452"/>
              <a:gd name="connsiteY1" fmla="*/ 0 h 2847505"/>
              <a:gd name="connsiteX2" fmla="*/ 3974845 w 4296452"/>
              <a:gd name="connsiteY2" fmla="*/ 2847505 h 2847505"/>
              <a:gd name="connsiteX3" fmla="*/ 0 w 4296452"/>
              <a:gd name="connsiteY3" fmla="*/ 2666600 h 2847505"/>
              <a:gd name="connsiteX4" fmla="*/ 450309 w 4296452"/>
              <a:gd name="connsiteY4" fmla="*/ 305975 h 2847505"/>
              <a:gd name="connsiteX0" fmla="*/ 450309 w 4310684"/>
              <a:gd name="connsiteY0" fmla="*/ 307222 h 2848752"/>
              <a:gd name="connsiteX1" fmla="*/ 4310684 w 4310684"/>
              <a:gd name="connsiteY1" fmla="*/ 0 h 2848752"/>
              <a:gd name="connsiteX2" fmla="*/ 3974845 w 4310684"/>
              <a:gd name="connsiteY2" fmla="*/ 2848752 h 2848752"/>
              <a:gd name="connsiteX3" fmla="*/ 0 w 4310684"/>
              <a:gd name="connsiteY3" fmla="*/ 2667847 h 2848752"/>
              <a:gd name="connsiteX4" fmla="*/ 450309 w 4310684"/>
              <a:gd name="connsiteY4" fmla="*/ 307222 h 2848752"/>
              <a:gd name="connsiteX0" fmla="*/ 450309 w 4310684"/>
              <a:gd name="connsiteY0" fmla="*/ 307222 h 2867729"/>
              <a:gd name="connsiteX1" fmla="*/ 4310684 w 4310684"/>
              <a:gd name="connsiteY1" fmla="*/ 0 h 2867729"/>
              <a:gd name="connsiteX2" fmla="*/ 3976507 w 4310684"/>
              <a:gd name="connsiteY2" fmla="*/ 2867729 h 2867729"/>
              <a:gd name="connsiteX3" fmla="*/ 0 w 4310684"/>
              <a:gd name="connsiteY3" fmla="*/ 2667847 h 2867729"/>
              <a:gd name="connsiteX4" fmla="*/ 450309 w 4310684"/>
              <a:gd name="connsiteY4" fmla="*/ 307222 h 2867729"/>
              <a:gd name="connsiteX0" fmla="*/ 445149 w 4305524"/>
              <a:gd name="connsiteY0" fmla="*/ 307222 h 2867729"/>
              <a:gd name="connsiteX1" fmla="*/ 4305524 w 4305524"/>
              <a:gd name="connsiteY1" fmla="*/ 0 h 2867729"/>
              <a:gd name="connsiteX2" fmla="*/ 3971347 w 4305524"/>
              <a:gd name="connsiteY2" fmla="*/ 2867729 h 2867729"/>
              <a:gd name="connsiteX3" fmla="*/ 0 w 4305524"/>
              <a:gd name="connsiteY3" fmla="*/ 2672175 h 2867729"/>
              <a:gd name="connsiteX4" fmla="*/ 445149 w 4305524"/>
              <a:gd name="connsiteY4" fmla="*/ 307222 h 2867729"/>
              <a:gd name="connsiteX0" fmla="*/ 441825 w 4302200"/>
              <a:gd name="connsiteY0" fmla="*/ 307222 h 2867729"/>
              <a:gd name="connsiteX1" fmla="*/ 4302200 w 4302200"/>
              <a:gd name="connsiteY1" fmla="*/ 0 h 2867729"/>
              <a:gd name="connsiteX2" fmla="*/ 3968023 w 4302200"/>
              <a:gd name="connsiteY2" fmla="*/ 2867729 h 2867729"/>
              <a:gd name="connsiteX3" fmla="*/ 0 w 4302200"/>
              <a:gd name="connsiteY3" fmla="*/ 2710129 h 2867729"/>
              <a:gd name="connsiteX4" fmla="*/ 441825 w 4302200"/>
              <a:gd name="connsiteY4" fmla="*/ 307222 h 2867729"/>
              <a:gd name="connsiteX0" fmla="*/ 448231 w 4308606"/>
              <a:gd name="connsiteY0" fmla="*/ 307222 h 2867729"/>
              <a:gd name="connsiteX1" fmla="*/ 4308606 w 4308606"/>
              <a:gd name="connsiteY1" fmla="*/ 0 h 2867729"/>
              <a:gd name="connsiteX2" fmla="*/ 3974429 w 4308606"/>
              <a:gd name="connsiteY2" fmla="*/ 2867729 h 2867729"/>
              <a:gd name="connsiteX3" fmla="*/ 0 w 4308606"/>
              <a:gd name="connsiteY3" fmla="*/ 2691567 h 2867729"/>
              <a:gd name="connsiteX4" fmla="*/ 448231 w 4308606"/>
              <a:gd name="connsiteY4" fmla="*/ 307222 h 2867729"/>
              <a:gd name="connsiteX0" fmla="*/ 448647 w 4309022"/>
              <a:gd name="connsiteY0" fmla="*/ 307222 h 2867729"/>
              <a:gd name="connsiteX1" fmla="*/ 4309022 w 4309022"/>
              <a:gd name="connsiteY1" fmla="*/ 0 h 2867729"/>
              <a:gd name="connsiteX2" fmla="*/ 3974845 w 4309022"/>
              <a:gd name="connsiteY2" fmla="*/ 2867729 h 2867729"/>
              <a:gd name="connsiteX3" fmla="*/ 0 w 4309022"/>
              <a:gd name="connsiteY3" fmla="*/ 2686822 h 2867729"/>
              <a:gd name="connsiteX4" fmla="*/ 448647 w 4309022"/>
              <a:gd name="connsiteY4" fmla="*/ 307222 h 286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9022" h="2867729">
                <a:moveTo>
                  <a:pt x="448647" y="307222"/>
                </a:moveTo>
                <a:lnTo>
                  <a:pt x="4309022" y="0"/>
                </a:lnTo>
                <a:lnTo>
                  <a:pt x="3974845" y="2867729"/>
                </a:lnTo>
                <a:lnTo>
                  <a:pt x="0" y="2686822"/>
                </a:lnTo>
                <a:lnTo>
                  <a:pt x="448647" y="307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14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848710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428759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08808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249587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  <p:bldP spid="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84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6322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1637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14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617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633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421626" y="0"/>
            <a:ext cx="8770375" cy="6858001"/>
          </a:xfrm>
          <a:custGeom>
            <a:avLst/>
            <a:gdLst>
              <a:gd name="connsiteX0" fmla="*/ 6858001 w 8770375"/>
              <a:gd name="connsiteY0" fmla="*/ 0 h 6858001"/>
              <a:gd name="connsiteX1" fmla="*/ 8770375 w 8770375"/>
              <a:gd name="connsiteY1" fmla="*/ 0 h 6858001"/>
              <a:gd name="connsiteX2" fmla="*/ 8770375 w 8770375"/>
              <a:gd name="connsiteY2" fmla="*/ 6858001 h 6858001"/>
              <a:gd name="connsiteX3" fmla="*/ 0 w 877037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0375" h="6858001">
                <a:moveTo>
                  <a:pt x="6858001" y="0"/>
                </a:moveTo>
                <a:lnTo>
                  <a:pt x="8770375" y="0"/>
                </a:lnTo>
                <a:lnTo>
                  <a:pt x="8770375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45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9862" y="2188564"/>
            <a:ext cx="779489" cy="2698229"/>
          </a:xfrm>
          <a:prstGeom prst="rect">
            <a:avLst/>
          </a:prstGeom>
          <a:solidFill>
            <a:srgbClr val="2E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1636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30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20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4"/>
          <p:cNvSpPr>
            <a:spLocks noGrp="1"/>
          </p:cNvSpPr>
          <p:nvPr>
            <p:ph type="pic" sz="quarter" idx="10"/>
          </p:nvPr>
        </p:nvSpPr>
        <p:spPr>
          <a:xfrm>
            <a:off x="2258814" y="2805953"/>
            <a:ext cx="1245600" cy="1246094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58051" y="893064"/>
            <a:ext cx="1332109" cy="1188720"/>
          </a:xfrm>
          <a:custGeom>
            <a:avLst/>
            <a:gdLst>
              <a:gd name="connsiteX0" fmla="*/ 124970 w 2011680"/>
              <a:gd name="connsiteY0" fmla="*/ 0 h 1188720"/>
              <a:gd name="connsiteX1" fmla="*/ 1886710 w 2011680"/>
              <a:gd name="connsiteY1" fmla="*/ 0 h 1188720"/>
              <a:gd name="connsiteX2" fmla="*/ 2011680 w 2011680"/>
              <a:gd name="connsiteY2" fmla="*/ 124970 h 1188720"/>
              <a:gd name="connsiteX3" fmla="*/ 2011680 w 2011680"/>
              <a:gd name="connsiteY3" fmla="*/ 1063750 h 1188720"/>
              <a:gd name="connsiteX4" fmla="*/ 1886710 w 2011680"/>
              <a:gd name="connsiteY4" fmla="*/ 1188720 h 1188720"/>
              <a:gd name="connsiteX5" fmla="*/ 124970 w 2011680"/>
              <a:gd name="connsiteY5" fmla="*/ 1188720 h 1188720"/>
              <a:gd name="connsiteX6" fmla="*/ 0 w 2011680"/>
              <a:gd name="connsiteY6" fmla="*/ 1063750 h 1188720"/>
              <a:gd name="connsiteX7" fmla="*/ 0 w 2011680"/>
              <a:gd name="connsiteY7" fmla="*/ 124970 h 1188720"/>
              <a:gd name="connsiteX8" fmla="*/ 124970 w 2011680"/>
              <a:gd name="connsiteY8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680" h="1188720">
                <a:moveTo>
                  <a:pt x="124970" y="0"/>
                </a:moveTo>
                <a:lnTo>
                  <a:pt x="1886710" y="0"/>
                </a:lnTo>
                <a:cubicBezTo>
                  <a:pt x="1955729" y="0"/>
                  <a:pt x="2011680" y="55951"/>
                  <a:pt x="2011680" y="124970"/>
                </a:cubicBezTo>
                <a:lnTo>
                  <a:pt x="2011680" y="1063750"/>
                </a:lnTo>
                <a:cubicBezTo>
                  <a:pt x="2011680" y="1132769"/>
                  <a:pt x="1955729" y="1188720"/>
                  <a:pt x="1886710" y="1188720"/>
                </a:cubicBezTo>
                <a:lnTo>
                  <a:pt x="124970" y="1188720"/>
                </a:lnTo>
                <a:cubicBezTo>
                  <a:pt x="55951" y="1188720"/>
                  <a:pt x="0" y="1132769"/>
                  <a:pt x="0" y="1063750"/>
                </a:cubicBezTo>
                <a:lnTo>
                  <a:pt x="0" y="124970"/>
                </a:lnTo>
                <a:cubicBezTo>
                  <a:pt x="0" y="55951"/>
                  <a:pt x="55951" y="0"/>
                  <a:pt x="124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7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225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90740" y="2124420"/>
            <a:ext cx="2411360" cy="24113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rtl="0">
              <a:defRPr sz="600"/>
            </a:lvl1pPr>
          </a:lstStyle>
          <a:p>
            <a:endParaRPr lang="ar-IQ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00748" y="1134428"/>
            <a:ext cx="4391344" cy="4391344"/>
          </a:xfrm>
          <a:prstGeom prst="donut">
            <a:avLst>
              <a:gd name="adj" fmla="val 1285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rtl="0">
              <a:defRPr sz="6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368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90740" y="2124420"/>
            <a:ext cx="2411360" cy="24113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rtl="0">
              <a:defRPr sz="600"/>
            </a:lvl1pPr>
          </a:lstStyle>
          <a:p>
            <a:endParaRPr lang="ar-IQ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00748" y="1134428"/>
            <a:ext cx="4391344" cy="4391344"/>
          </a:xfrm>
          <a:prstGeom prst="donut">
            <a:avLst>
              <a:gd name="adj" fmla="val 1285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rtl="0">
              <a:defRPr sz="600"/>
            </a:lvl1pPr>
          </a:lstStyle>
          <a:p>
            <a:endParaRPr lang="ar-IQ"/>
          </a:p>
        </p:txBody>
      </p:sp>
      <p:sp>
        <p:nvSpPr>
          <p:cNvPr id="4" name="TextBox 3"/>
          <p:cNvSpPr txBox="1"/>
          <p:nvPr userDrawn="1"/>
        </p:nvSpPr>
        <p:spPr>
          <a:xfrm>
            <a:off x="307505" y="23146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http://Fill in the description/hangye/</a:t>
            </a:r>
          </a:p>
        </p:txBody>
      </p:sp>
    </p:spTree>
    <p:extLst>
      <p:ext uri="{BB962C8B-B14F-4D97-AF65-F5344CB8AC3E}">
        <p14:creationId xmlns:p14="http://schemas.microsoft.com/office/powerpoint/2010/main" val="1315703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90740" y="2124420"/>
            <a:ext cx="2411360" cy="24113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rtl="0">
              <a:defRPr sz="600"/>
            </a:lvl1pPr>
          </a:lstStyle>
          <a:p>
            <a:endParaRPr lang="ar-IQ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00748" y="1134428"/>
            <a:ext cx="4391344" cy="4391344"/>
          </a:xfrm>
          <a:prstGeom prst="donut">
            <a:avLst>
              <a:gd name="adj" fmla="val 1285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rtl="0">
              <a:defRPr sz="6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7408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270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314AB69-9DDD-43D4-B49E-57AD028365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4935" y="1289748"/>
            <a:ext cx="4590734" cy="4590734"/>
          </a:xfrm>
          <a:custGeom>
            <a:avLst/>
            <a:gdLst>
              <a:gd name="connsiteX0" fmla="*/ 2295367 w 4590734"/>
              <a:gd name="connsiteY0" fmla="*/ 0 h 4590734"/>
              <a:gd name="connsiteX1" fmla="*/ 4590734 w 4590734"/>
              <a:gd name="connsiteY1" fmla="*/ 2295367 h 4590734"/>
              <a:gd name="connsiteX2" fmla="*/ 2295367 w 4590734"/>
              <a:gd name="connsiteY2" fmla="*/ 4590734 h 4590734"/>
              <a:gd name="connsiteX3" fmla="*/ 0 w 4590734"/>
              <a:gd name="connsiteY3" fmla="*/ 2295367 h 4590734"/>
              <a:gd name="connsiteX4" fmla="*/ 2295367 w 4590734"/>
              <a:gd name="connsiteY4" fmla="*/ 0 h 459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0734" h="4590734">
                <a:moveTo>
                  <a:pt x="2295367" y="0"/>
                </a:moveTo>
                <a:cubicBezTo>
                  <a:pt x="3563063" y="0"/>
                  <a:pt x="4590734" y="1027671"/>
                  <a:pt x="4590734" y="2295367"/>
                </a:cubicBezTo>
                <a:cubicBezTo>
                  <a:pt x="4590734" y="3563063"/>
                  <a:pt x="3563063" y="4590734"/>
                  <a:pt x="2295367" y="4590734"/>
                </a:cubicBezTo>
                <a:cubicBezTo>
                  <a:pt x="1027671" y="4590734"/>
                  <a:pt x="0" y="3563063"/>
                  <a:pt x="0" y="2295367"/>
                </a:cubicBezTo>
                <a:cubicBezTo>
                  <a:pt x="0" y="1027671"/>
                  <a:pt x="1027671" y="0"/>
                  <a:pt x="2295367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85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id-ID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26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81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22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4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758051" y="2356104"/>
            <a:ext cx="6285109" cy="2535936"/>
          </a:xfrm>
          <a:prstGeom prst="roundRect">
            <a:avLst>
              <a:gd name="adj" fmla="val 5423"/>
            </a:avLst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6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C8E5-65CF-464E-AE2D-B80E3F70CD12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A400-B815-421D-9722-8E07ACA4E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61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70305" y="1513449"/>
            <a:ext cx="4597976" cy="3282062"/>
          </a:xfrm>
          <a:custGeom>
            <a:avLst/>
            <a:gdLst>
              <a:gd name="connsiteX0" fmla="*/ 19819 w 3946949"/>
              <a:gd name="connsiteY0" fmla="*/ 0 h 2461986"/>
              <a:gd name="connsiteX1" fmla="*/ 3927130 w 3946949"/>
              <a:gd name="connsiteY1" fmla="*/ 0 h 2461986"/>
              <a:gd name="connsiteX2" fmla="*/ 3946949 w 3946949"/>
              <a:gd name="connsiteY2" fmla="*/ 19819 h 2461986"/>
              <a:gd name="connsiteX3" fmla="*/ 3946949 w 3946949"/>
              <a:gd name="connsiteY3" fmla="*/ 2461986 h 2461986"/>
              <a:gd name="connsiteX4" fmla="*/ 0 w 3946949"/>
              <a:gd name="connsiteY4" fmla="*/ 2461986 h 2461986"/>
              <a:gd name="connsiteX5" fmla="*/ 0 w 3946949"/>
              <a:gd name="connsiteY5" fmla="*/ 19819 h 2461986"/>
              <a:gd name="connsiteX6" fmla="*/ 19819 w 3946949"/>
              <a:gd name="connsiteY6" fmla="*/ 0 h 24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6949" h="2461986">
                <a:moveTo>
                  <a:pt x="19819" y="0"/>
                </a:moveTo>
                <a:lnTo>
                  <a:pt x="3927130" y="0"/>
                </a:lnTo>
                <a:cubicBezTo>
                  <a:pt x="3938076" y="0"/>
                  <a:pt x="3946949" y="8873"/>
                  <a:pt x="3946949" y="19819"/>
                </a:cubicBezTo>
                <a:lnTo>
                  <a:pt x="3946949" y="2461986"/>
                </a:lnTo>
                <a:lnTo>
                  <a:pt x="0" y="2461986"/>
                </a:lnTo>
                <a:lnTo>
                  <a:pt x="0" y="19819"/>
                </a:lnTo>
                <a:cubicBezTo>
                  <a:pt x="0" y="8873"/>
                  <a:pt x="8873" y="0"/>
                  <a:pt x="19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97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69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01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848710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428759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08808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249587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  <p:bldP spid="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2389929" y="1431438"/>
            <a:ext cx="331597" cy="331597"/>
          </a:xfrm>
          <a:prstGeom prst="rect">
            <a:avLst/>
          </a:prstGeom>
          <a:solidFill>
            <a:srgbClr val="3A4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389929" y="954292"/>
            <a:ext cx="331597" cy="331597"/>
          </a:xfrm>
          <a:prstGeom prst="rect">
            <a:avLst/>
          </a:prstGeom>
          <a:solidFill>
            <a:srgbClr val="44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2389929" y="1908583"/>
            <a:ext cx="331597" cy="331597"/>
          </a:xfrm>
          <a:prstGeom prst="rect">
            <a:avLst/>
          </a:prstGeom>
          <a:solidFill>
            <a:srgbClr val="2D3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2389929" y="477146"/>
            <a:ext cx="331597" cy="331597"/>
          </a:xfrm>
          <a:prstGeom prst="rect">
            <a:avLst/>
          </a:prstGeom>
          <a:solidFill>
            <a:srgbClr val="EC3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389929" y="0"/>
            <a:ext cx="331597" cy="331597"/>
          </a:xfrm>
          <a:prstGeom prst="rect">
            <a:avLst/>
          </a:prstGeom>
          <a:solidFill>
            <a:srgbClr val="FF8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34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5" r:id="rId2"/>
    <p:sldLayoutId id="2147483726" r:id="rId3"/>
    <p:sldLayoutId id="2147483727" r:id="rId4"/>
    <p:sldLayoutId id="2147483718" r:id="rId5"/>
    <p:sldLayoutId id="2147483720" r:id="rId6"/>
    <p:sldLayoutId id="2147483721" r:id="rId7"/>
    <p:sldLayoutId id="2147483728" r:id="rId8"/>
    <p:sldLayoutId id="2147483729" r:id="rId9"/>
    <p:sldLayoutId id="2147483731" r:id="rId10"/>
    <p:sldLayoutId id="2147483732" r:id="rId11"/>
    <p:sldLayoutId id="2147483735" r:id="rId12"/>
    <p:sldLayoutId id="2147483737" r:id="rId13"/>
    <p:sldLayoutId id="2147483738" r:id="rId14"/>
    <p:sldLayoutId id="2147483739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7" r:id="rId30"/>
    <p:sldLayoutId id="2147483761" r:id="rId31"/>
    <p:sldLayoutId id="2147483766" r:id="rId32"/>
    <p:sldLayoutId id="2147483767" r:id="rId33"/>
    <p:sldLayoutId id="2147483763" r:id="rId34"/>
    <p:sldLayoutId id="2147483765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89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Relationship Id="rId5" Type="http://schemas.microsoft.com/office/2007/relationships/hdphoto" Target="../media/hdphoto12.wdp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4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 rot="19014388">
            <a:off x="5097740" y="1650938"/>
            <a:ext cx="1894249" cy="328434"/>
          </a:xfrm>
          <a:prstGeom prst="roundRect">
            <a:avLst>
              <a:gd name="adj" fmla="val 50000"/>
            </a:avLst>
          </a:prstGeom>
          <a:noFill/>
          <a:ln w="444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rot="139114">
            <a:off x="6485703" y="1157388"/>
            <a:ext cx="256434" cy="2564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任意多边形 43"/>
          <p:cNvSpPr/>
          <p:nvPr/>
        </p:nvSpPr>
        <p:spPr>
          <a:xfrm rot="2723838">
            <a:off x="761214" y="-572319"/>
            <a:ext cx="1203792" cy="3549743"/>
          </a:xfrm>
          <a:custGeom>
            <a:avLst/>
            <a:gdLst>
              <a:gd name="connsiteX0" fmla="*/ 46486 w 1036631"/>
              <a:gd name="connsiteY0" fmla="*/ 519051 h 3108833"/>
              <a:gd name="connsiteX1" fmla="*/ 158711 w 1036631"/>
              <a:gd name="connsiteY1" fmla="*/ 472566 h 3108833"/>
              <a:gd name="connsiteX2" fmla="*/ 158711 w 1036631"/>
              <a:gd name="connsiteY2" fmla="*/ 472567 h 3108833"/>
              <a:gd name="connsiteX3" fmla="*/ 317421 w 1036631"/>
              <a:gd name="connsiteY3" fmla="*/ 631277 h 3108833"/>
              <a:gd name="connsiteX4" fmla="*/ 317420 w 1036631"/>
              <a:gd name="connsiteY4" fmla="*/ 1698486 h 3108833"/>
              <a:gd name="connsiteX5" fmla="*/ 318315 w 1036631"/>
              <a:gd name="connsiteY5" fmla="*/ 1703201 h 3108833"/>
              <a:gd name="connsiteX6" fmla="*/ 555469 w 1036631"/>
              <a:gd name="connsiteY6" fmla="*/ 1940355 h 3108833"/>
              <a:gd name="connsiteX7" fmla="*/ 555468 w 1036631"/>
              <a:gd name="connsiteY7" fmla="*/ 1940356 h 3108833"/>
              <a:gd name="connsiteX8" fmla="*/ 792621 w 1036631"/>
              <a:gd name="connsiteY8" fmla="*/ 1703202 h 3108833"/>
              <a:gd name="connsiteX9" fmla="*/ 792621 w 1036631"/>
              <a:gd name="connsiteY9" fmla="*/ 1685228 h 3108833"/>
              <a:gd name="connsiteX10" fmla="*/ 788908 w 1036631"/>
              <a:gd name="connsiteY10" fmla="*/ 1666839 h 3108833"/>
              <a:gd name="connsiteX11" fmla="*/ 788908 w 1036631"/>
              <a:gd name="connsiteY11" fmla="*/ 123861 h 3108833"/>
              <a:gd name="connsiteX12" fmla="*/ 912769 w 1036631"/>
              <a:gd name="connsiteY12" fmla="*/ 0 h 3108833"/>
              <a:gd name="connsiteX13" fmla="*/ 1036630 w 1036631"/>
              <a:gd name="connsiteY13" fmla="*/ 123861 h 3108833"/>
              <a:gd name="connsiteX14" fmla="*/ 1036630 w 1036631"/>
              <a:gd name="connsiteY14" fmla="*/ 1119916 h 3108833"/>
              <a:gd name="connsiteX15" fmla="*/ 1036631 w 1036631"/>
              <a:gd name="connsiteY15" fmla="*/ 1119922 h 3108833"/>
              <a:gd name="connsiteX16" fmla="*/ 1036631 w 1036631"/>
              <a:gd name="connsiteY16" fmla="*/ 2590518 h 3108833"/>
              <a:gd name="connsiteX17" fmla="*/ 518316 w 1036631"/>
              <a:gd name="connsiteY17" fmla="*/ 3108833 h 3108833"/>
              <a:gd name="connsiteX18" fmla="*/ 1 w 1036631"/>
              <a:gd name="connsiteY18" fmla="*/ 2590518 h 3108833"/>
              <a:gd name="connsiteX19" fmla="*/ 1 w 1036631"/>
              <a:gd name="connsiteY19" fmla="*/ 1866435 h 3108833"/>
              <a:gd name="connsiteX20" fmla="*/ 0 w 1036631"/>
              <a:gd name="connsiteY20" fmla="*/ 1866432 h 3108833"/>
              <a:gd name="connsiteX21" fmla="*/ 0 w 1036631"/>
              <a:gd name="connsiteY21" fmla="*/ 631276 h 3108833"/>
              <a:gd name="connsiteX22" fmla="*/ 46486 w 1036631"/>
              <a:gd name="connsiteY22" fmla="*/ 519051 h 310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36631" h="3108833">
                <a:moveTo>
                  <a:pt x="46486" y="519051"/>
                </a:moveTo>
                <a:cubicBezTo>
                  <a:pt x="75207" y="490330"/>
                  <a:pt x="114884" y="472566"/>
                  <a:pt x="158711" y="472566"/>
                </a:cubicBezTo>
                <a:lnTo>
                  <a:pt x="158711" y="472567"/>
                </a:lnTo>
                <a:cubicBezTo>
                  <a:pt x="246364" y="472567"/>
                  <a:pt x="317421" y="543624"/>
                  <a:pt x="317421" y="631277"/>
                </a:cubicBezTo>
                <a:lnTo>
                  <a:pt x="317420" y="1698486"/>
                </a:lnTo>
                <a:lnTo>
                  <a:pt x="318315" y="1703201"/>
                </a:lnTo>
                <a:cubicBezTo>
                  <a:pt x="318315" y="1834178"/>
                  <a:pt x="424492" y="1940355"/>
                  <a:pt x="555469" y="1940355"/>
                </a:cubicBezTo>
                <a:lnTo>
                  <a:pt x="555468" y="1940356"/>
                </a:lnTo>
                <a:cubicBezTo>
                  <a:pt x="686445" y="1940356"/>
                  <a:pt x="792622" y="1834179"/>
                  <a:pt x="792621" y="1703202"/>
                </a:cubicBezTo>
                <a:lnTo>
                  <a:pt x="792621" y="1685228"/>
                </a:lnTo>
                <a:lnTo>
                  <a:pt x="788908" y="1666839"/>
                </a:lnTo>
                <a:lnTo>
                  <a:pt x="788908" y="123861"/>
                </a:lnTo>
                <a:cubicBezTo>
                  <a:pt x="788908" y="55454"/>
                  <a:pt x="844362" y="0"/>
                  <a:pt x="912769" y="0"/>
                </a:cubicBezTo>
                <a:cubicBezTo>
                  <a:pt x="981176" y="0"/>
                  <a:pt x="1036630" y="55454"/>
                  <a:pt x="1036630" y="123861"/>
                </a:cubicBezTo>
                <a:lnTo>
                  <a:pt x="1036630" y="1119916"/>
                </a:lnTo>
                <a:lnTo>
                  <a:pt x="1036631" y="1119922"/>
                </a:lnTo>
                <a:lnTo>
                  <a:pt x="1036631" y="2590518"/>
                </a:lnTo>
                <a:cubicBezTo>
                  <a:pt x="1036631" y="2876775"/>
                  <a:pt x="804573" y="3108833"/>
                  <a:pt x="518316" y="3108833"/>
                </a:cubicBezTo>
                <a:cubicBezTo>
                  <a:pt x="232059" y="3108833"/>
                  <a:pt x="1" y="2876775"/>
                  <a:pt x="1" y="2590518"/>
                </a:cubicBezTo>
                <a:lnTo>
                  <a:pt x="1" y="1866435"/>
                </a:lnTo>
                <a:lnTo>
                  <a:pt x="0" y="1866432"/>
                </a:lnTo>
                <a:lnTo>
                  <a:pt x="0" y="631276"/>
                </a:lnTo>
                <a:cubicBezTo>
                  <a:pt x="0" y="587450"/>
                  <a:pt x="17764" y="547772"/>
                  <a:pt x="46486" y="519051"/>
                </a:cubicBezTo>
                <a:close/>
              </a:path>
            </a:pathLst>
          </a:custGeom>
          <a:gradFill>
            <a:gsLst>
              <a:gs pos="100000">
                <a:srgbClr val="FF8F68"/>
              </a:gs>
              <a:gs pos="1000">
                <a:srgbClr val="EC354A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innerShdw blurRad="190500" dist="127000" dir="13500000">
              <a:srgbClr val="2D374A">
                <a:alpha val="6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圆角矩形 48"/>
          <p:cNvSpPr/>
          <p:nvPr/>
        </p:nvSpPr>
        <p:spPr>
          <a:xfrm rot="18884647">
            <a:off x="-90597" y="3680908"/>
            <a:ext cx="4948020" cy="157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000">
                <a:srgbClr val="FF8F68"/>
              </a:gs>
              <a:gs pos="100000">
                <a:srgbClr val="EC354A"/>
              </a:gs>
            </a:gsLst>
            <a:lin ang="21594000" scaled="0"/>
            <a:tileRect/>
          </a:gradFill>
          <a:ln>
            <a:noFill/>
          </a:ln>
          <a:effectLst>
            <a:outerShdw blurRad="381000" dist="317500" dir="2700000" algn="b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>
            <a:cxnSpLocks/>
          </p:cNvCxnSpPr>
          <p:nvPr/>
        </p:nvCxnSpPr>
        <p:spPr>
          <a:xfrm rot="757501" flipV="1">
            <a:off x="5274895" y="-92285"/>
            <a:ext cx="771499" cy="1229830"/>
          </a:xfrm>
          <a:prstGeom prst="line">
            <a:avLst/>
          </a:prstGeom>
          <a:ln w="57150" cmpd="thickThin">
            <a:solidFill>
              <a:schemeClr val="bg1"/>
            </a:solidFill>
            <a:prstDash val="lgDashDot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 rot="19010970">
            <a:off x="2358549" y="1621225"/>
            <a:ext cx="11455569" cy="53388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C354A"/>
              </a:gs>
              <a:gs pos="96000">
                <a:srgbClr val="FF8F6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dist="469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710829" y="1797495"/>
            <a:ext cx="2326013" cy="2326013"/>
          </a:xfrm>
          <a:prstGeom prst="ellipse">
            <a:avLst/>
          </a:prstGeom>
          <a:solidFill>
            <a:schemeClr val="bg1"/>
          </a:solidFill>
          <a:ln w="127000">
            <a:gradFill flip="none" rotWithShape="1"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16200000" scaled="1"/>
              <a:tileRect/>
            </a:gradFill>
          </a:ln>
          <a:effectLst>
            <a:outerShdw blurRad="482600" dist="190500" dir="27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580951" y="1689651"/>
            <a:ext cx="2553173" cy="2553173"/>
            <a:chOff x="-10311322" y="5422587"/>
            <a:chExt cx="4573050" cy="4573050"/>
          </a:xfrm>
        </p:grpSpPr>
        <p:sp>
          <p:nvSpPr>
            <p:cNvPr id="47" name="弧形 46"/>
            <p:cNvSpPr/>
            <p:nvPr/>
          </p:nvSpPr>
          <p:spPr>
            <a:xfrm rot="5400000">
              <a:off x="-10311322" y="5422587"/>
              <a:ext cx="4573050" cy="4573050"/>
            </a:xfrm>
            <a:prstGeom prst="arc">
              <a:avLst/>
            </a:prstGeom>
            <a:ln w="38100" cap="rnd" cmpd="tri"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30000"/>
                      <a:lumOff val="70000"/>
                      <a:alpha val="52000"/>
                    </a:schemeClr>
                  </a:gs>
                </a:gsLst>
                <a:lin ang="54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flipH="1">
              <a:off x="-10311322" y="5422587"/>
              <a:ext cx="4573050" cy="4573050"/>
            </a:xfrm>
            <a:prstGeom prst="arc">
              <a:avLst/>
            </a:prstGeom>
            <a:ln w="38100" cap="rnd" cmpd="tri"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30000"/>
                      <a:lumOff val="70000"/>
                      <a:alpha val="52000"/>
                    </a:schemeClr>
                  </a:gs>
                </a:gsLst>
                <a:lin ang="54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593666" y="2930267"/>
            <a:ext cx="60838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>
              <a:defRPr sz="5400">
                <a:gradFill>
                  <a:gsLst>
                    <a:gs pos="75000">
                      <a:srgbClr val="DF16C7"/>
                    </a:gs>
                    <a:gs pos="50000">
                      <a:srgbClr val="A71BDF"/>
                    </a:gs>
                    <a:gs pos="25000">
                      <a:srgbClr val="0F78CE"/>
                    </a:gs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3000000" scaled="0"/>
                </a:gradFill>
                <a:latin typeface="锐字锐线怒放黑简1.0" panose="02010604000000000000" pitchFamily="2" charset="-122"/>
                <a:ea typeface="锐字锐线怒放黑简1.0" panose="02010604000000000000" pitchFamily="2" charset="-122"/>
              </a:defRPr>
            </a:lvl1pPr>
          </a:lstStyle>
          <a:p>
            <a:r>
              <a:rPr lang="en-US" altLang="zh-CN" sz="5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Free Business Slides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625911" y="3886361"/>
            <a:ext cx="552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22" name="直接连接符 21"/>
          <p:cNvCxnSpPr>
            <a:cxnSpLocks/>
          </p:cNvCxnSpPr>
          <p:nvPr/>
        </p:nvCxnSpPr>
        <p:spPr>
          <a:xfrm rot="757501" flipV="1">
            <a:off x="3531508" y="183337"/>
            <a:ext cx="729181" cy="1158205"/>
          </a:xfrm>
          <a:prstGeom prst="line">
            <a:avLst/>
          </a:prstGeom>
          <a:ln w="57150" cmpd="thickThin">
            <a:solidFill>
              <a:schemeClr val="bg1"/>
            </a:solidFill>
            <a:prstDash val="lgDashDot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769467" y="4530575"/>
            <a:ext cx="2219881" cy="37164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www.freeppt7.com</a:t>
            </a:r>
            <a:endParaRPr lang="zh-CN" altLang="en-US" sz="1600" dirty="0">
              <a:cs typeface="+mn-ea"/>
              <a:sym typeface="+mn-lt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59F28E6-DD87-477D-9F0C-4C27EA870FDA}"/>
              </a:ext>
            </a:extLst>
          </p:cNvPr>
          <p:cNvCxnSpPr>
            <a:cxnSpLocks/>
          </p:cNvCxnSpPr>
          <p:nvPr/>
        </p:nvCxnSpPr>
        <p:spPr>
          <a:xfrm flipV="1">
            <a:off x="2788418" y="4499681"/>
            <a:ext cx="958444" cy="1029918"/>
          </a:xfrm>
          <a:prstGeom prst="line">
            <a:avLst/>
          </a:prstGeom>
          <a:ln w="57150" cmpd="thickThin">
            <a:solidFill>
              <a:schemeClr val="bg1"/>
            </a:solidFill>
            <a:prstDash val="lgDashDot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2389929" y="1431438"/>
            <a:ext cx="331597" cy="331597"/>
          </a:xfrm>
          <a:prstGeom prst="rect">
            <a:avLst/>
          </a:prstGeom>
          <a:solidFill>
            <a:srgbClr val="3A4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389929" y="954292"/>
            <a:ext cx="331597" cy="331597"/>
          </a:xfrm>
          <a:prstGeom prst="rect">
            <a:avLst/>
          </a:prstGeom>
          <a:solidFill>
            <a:srgbClr val="44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389929" y="1908583"/>
            <a:ext cx="331597" cy="331597"/>
          </a:xfrm>
          <a:prstGeom prst="rect">
            <a:avLst/>
          </a:prstGeom>
          <a:solidFill>
            <a:srgbClr val="2D3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389929" y="477146"/>
            <a:ext cx="331597" cy="331597"/>
          </a:xfrm>
          <a:prstGeom prst="rect">
            <a:avLst/>
          </a:prstGeom>
          <a:solidFill>
            <a:srgbClr val="EC3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2389929" y="0"/>
            <a:ext cx="331597" cy="331597"/>
          </a:xfrm>
          <a:prstGeom prst="rect">
            <a:avLst/>
          </a:prstGeom>
          <a:solidFill>
            <a:srgbClr val="FF8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  <p:sp>
        <p:nvSpPr>
          <p:cNvPr id="30" name="文本框 26">
            <a:extLst>
              <a:ext uri="{FF2B5EF4-FFF2-40B4-BE49-F238E27FC236}">
                <a16:creationId xmlns:a16="http://schemas.microsoft.com/office/drawing/2014/main" id="{03F1945F-7DE5-46C8-B23D-2AFCD073B5A5}"/>
              </a:ext>
            </a:extLst>
          </p:cNvPr>
          <p:cNvSpPr txBox="1"/>
          <p:nvPr/>
        </p:nvSpPr>
        <p:spPr>
          <a:xfrm>
            <a:off x="3047059" y="2456138"/>
            <a:ext cx="1653551" cy="1020197"/>
          </a:xfrm>
          <a:custGeom>
            <a:avLst/>
            <a:gdLst/>
            <a:ahLst/>
            <a:cxnLst/>
            <a:rect l="l" t="t" r="r" b="b"/>
            <a:pathLst>
              <a:path w="1052214" h="649188">
                <a:moveTo>
                  <a:pt x="942379" y="16520"/>
                </a:moveTo>
                <a:cubicBezTo>
                  <a:pt x="932259" y="16520"/>
                  <a:pt x="923627" y="20091"/>
                  <a:pt x="916483" y="27235"/>
                </a:cubicBezTo>
                <a:cubicBezTo>
                  <a:pt x="909339" y="34379"/>
                  <a:pt x="905768" y="43011"/>
                  <a:pt x="905768" y="53131"/>
                </a:cubicBezTo>
                <a:lnTo>
                  <a:pt x="905768" y="596056"/>
                </a:lnTo>
                <a:cubicBezTo>
                  <a:pt x="905768" y="606177"/>
                  <a:pt x="909339" y="614809"/>
                  <a:pt x="916483" y="621952"/>
                </a:cubicBezTo>
                <a:cubicBezTo>
                  <a:pt x="923627" y="629096"/>
                  <a:pt x="932259" y="632668"/>
                  <a:pt x="942379" y="632668"/>
                </a:cubicBezTo>
                <a:cubicBezTo>
                  <a:pt x="952500" y="632668"/>
                  <a:pt x="961132" y="629096"/>
                  <a:pt x="968275" y="621952"/>
                </a:cubicBezTo>
                <a:cubicBezTo>
                  <a:pt x="975419" y="614809"/>
                  <a:pt x="978991" y="606177"/>
                  <a:pt x="978991" y="596056"/>
                </a:cubicBezTo>
                <a:lnTo>
                  <a:pt x="978991" y="53131"/>
                </a:lnTo>
                <a:cubicBezTo>
                  <a:pt x="978991" y="43011"/>
                  <a:pt x="975419" y="34379"/>
                  <a:pt x="968275" y="27235"/>
                </a:cubicBezTo>
                <a:cubicBezTo>
                  <a:pt x="961132" y="20091"/>
                  <a:pt x="952500" y="16520"/>
                  <a:pt x="942379" y="16520"/>
                </a:cubicBezTo>
                <a:close/>
                <a:moveTo>
                  <a:pt x="389929" y="16520"/>
                </a:moveTo>
                <a:cubicBezTo>
                  <a:pt x="379809" y="16520"/>
                  <a:pt x="371177" y="20091"/>
                  <a:pt x="364033" y="27235"/>
                </a:cubicBezTo>
                <a:cubicBezTo>
                  <a:pt x="356889" y="34379"/>
                  <a:pt x="353318" y="43011"/>
                  <a:pt x="353318" y="53131"/>
                </a:cubicBezTo>
                <a:lnTo>
                  <a:pt x="353318" y="596056"/>
                </a:lnTo>
                <a:cubicBezTo>
                  <a:pt x="353318" y="606177"/>
                  <a:pt x="356889" y="614809"/>
                  <a:pt x="364033" y="621952"/>
                </a:cubicBezTo>
                <a:cubicBezTo>
                  <a:pt x="371177" y="629096"/>
                  <a:pt x="379809" y="632668"/>
                  <a:pt x="389929" y="632668"/>
                </a:cubicBezTo>
                <a:cubicBezTo>
                  <a:pt x="400050" y="632668"/>
                  <a:pt x="408682" y="629096"/>
                  <a:pt x="415825" y="621952"/>
                </a:cubicBezTo>
                <a:cubicBezTo>
                  <a:pt x="422969" y="614809"/>
                  <a:pt x="426541" y="606177"/>
                  <a:pt x="426541" y="596056"/>
                </a:cubicBezTo>
                <a:lnTo>
                  <a:pt x="426541" y="53131"/>
                </a:lnTo>
                <a:cubicBezTo>
                  <a:pt x="426541" y="43011"/>
                  <a:pt x="422969" y="34379"/>
                  <a:pt x="415825" y="27235"/>
                </a:cubicBezTo>
                <a:cubicBezTo>
                  <a:pt x="408682" y="20091"/>
                  <a:pt x="400050" y="16520"/>
                  <a:pt x="389929" y="16520"/>
                </a:cubicBezTo>
                <a:close/>
                <a:moveTo>
                  <a:pt x="0" y="4464"/>
                </a:moveTo>
                <a:lnTo>
                  <a:pt x="118765" y="4464"/>
                </a:lnTo>
                <a:lnTo>
                  <a:pt x="118765" y="20984"/>
                </a:lnTo>
                <a:lnTo>
                  <a:pt x="95994" y="20984"/>
                </a:lnTo>
                <a:lnTo>
                  <a:pt x="95994" y="628203"/>
                </a:lnTo>
                <a:lnTo>
                  <a:pt x="150911" y="628203"/>
                </a:lnTo>
                <a:lnTo>
                  <a:pt x="150911" y="452735"/>
                </a:lnTo>
                <a:lnTo>
                  <a:pt x="223688" y="452735"/>
                </a:lnTo>
                <a:lnTo>
                  <a:pt x="223688" y="644723"/>
                </a:lnTo>
                <a:lnTo>
                  <a:pt x="0" y="644723"/>
                </a:lnTo>
                <a:lnTo>
                  <a:pt x="0" y="628203"/>
                </a:lnTo>
                <a:lnTo>
                  <a:pt x="22770" y="628203"/>
                </a:lnTo>
                <a:lnTo>
                  <a:pt x="22770" y="20984"/>
                </a:lnTo>
                <a:lnTo>
                  <a:pt x="0" y="20984"/>
                </a:lnTo>
                <a:close/>
                <a:moveTo>
                  <a:pt x="942379" y="0"/>
                </a:moveTo>
                <a:cubicBezTo>
                  <a:pt x="972740" y="0"/>
                  <a:pt x="998636" y="9153"/>
                  <a:pt x="1020068" y="27458"/>
                </a:cubicBezTo>
                <a:cubicBezTo>
                  <a:pt x="1041499" y="45764"/>
                  <a:pt x="1052214" y="67716"/>
                  <a:pt x="1052214" y="93315"/>
                </a:cubicBezTo>
                <a:lnTo>
                  <a:pt x="1052214" y="555873"/>
                </a:lnTo>
                <a:cubicBezTo>
                  <a:pt x="1052214" y="581471"/>
                  <a:pt x="1041499" y="603423"/>
                  <a:pt x="1020068" y="621729"/>
                </a:cubicBezTo>
                <a:cubicBezTo>
                  <a:pt x="998636" y="640035"/>
                  <a:pt x="972740" y="649188"/>
                  <a:pt x="942379" y="649188"/>
                </a:cubicBezTo>
                <a:cubicBezTo>
                  <a:pt x="912316" y="649188"/>
                  <a:pt x="886494" y="640035"/>
                  <a:pt x="864914" y="621729"/>
                </a:cubicBezTo>
                <a:cubicBezTo>
                  <a:pt x="843334" y="603423"/>
                  <a:pt x="832544" y="581471"/>
                  <a:pt x="832544" y="555873"/>
                </a:cubicBezTo>
                <a:lnTo>
                  <a:pt x="832544" y="93315"/>
                </a:lnTo>
                <a:cubicBezTo>
                  <a:pt x="832544" y="67716"/>
                  <a:pt x="843334" y="45764"/>
                  <a:pt x="864914" y="27458"/>
                </a:cubicBezTo>
                <a:cubicBezTo>
                  <a:pt x="886494" y="9153"/>
                  <a:pt x="912316" y="0"/>
                  <a:pt x="942379" y="0"/>
                </a:cubicBezTo>
                <a:close/>
                <a:moveTo>
                  <a:pt x="666154" y="0"/>
                </a:moveTo>
                <a:cubicBezTo>
                  <a:pt x="696515" y="0"/>
                  <a:pt x="722411" y="9153"/>
                  <a:pt x="743843" y="27458"/>
                </a:cubicBezTo>
                <a:cubicBezTo>
                  <a:pt x="765274" y="45764"/>
                  <a:pt x="775989" y="67716"/>
                  <a:pt x="775989" y="93315"/>
                </a:cubicBezTo>
                <a:lnTo>
                  <a:pt x="775989" y="196453"/>
                </a:lnTo>
                <a:lnTo>
                  <a:pt x="702766" y="196453"/>
                </a:lnTo>
                <a:lnTo>
                  <a:pt x="702766" y="53131"/>
                </a:lnTo>
                <a:cubicBezTo>
                  <a:pt x="702766" y="43011"/>
                  <a:pt x="699194" y="34379"/>
                  <a:pt x="692050" y="27235"/>
                </a:cubicBezTo>
                <a:cubicBezTo>
                  <a:pt x="684907" y="20091"/>
                  <a:pt x="676275" y="16520"/>
                  <a:pt x="666154" y="16520"/>
                </a:cubicBezTo>
                <a:cubicBezTo>
                  <a:pt x="656034" y="16520"/>
                  <a:pt x="647402" y="20091"/>
                  <a:pt x="640258" y="27235"/>
                </a:cubicBezTo>
                <a:cubicBezTo>
                  <a:pt x="633114" y="34379"/>
                  <a:pt x="629543" y="43011"/>
                  <a:pt x="629543" y="53131"/>
                </a:cubicBezTo>
                <a:lnTo>
                  <a:pt x="629543" y="596056"/>
                </a:lnTo>
                <a:cubicBezTo>
                  <a:pt x="629543" y="606177"/>
                  <a:pt x="633114" y="614809"/>
                  <a:pt x="640258" y="621952"/>
                </a:cubicBezTo>
                <a:cubicBezTo>
                  <a:pt x="647402" y="629096"/>
                  <a:pt x="656034" y="632668"/>
                  <a:pt x="666154" y="632668"/>
                </a:cubicBezTo>
                <a:cubicBezTo>
                  <a:pt x="676275" y="632668"/>
                  <a:pt x="684907" y="629096"/>
                  <a:pt x="692050" y="621952"/>
                </a:cubicBezTo>
                <a:cubicBezTo>
                  <a:pt x="699194" y="614809"/>
                  <a:pt x="702766" y="606177"/>
                  <a:pt x="702766" y="596056"/>
                </a:cubicBezTo>
                <a:lnTo>
                  <a:pt x="702766" y="314771"/>
                </a:lnTo>
                <a:lnTo>
                  <a:pt x="666154" y="314771"/>
                </a:lnTo>
                <a:lnTo>
                  <a:pt x="666154" y="298251"/>
                </a:lnTo>
                <a:lnTo>
                  <a:pt x="775989" y="298251"/>
                </a:lnTo>
                <a:lnTo>
                  <a:pt x="775989" y="555873"/>
                </a:lnTo>
                <a:cubicBezTo>
                  <a:pt x="775989" y="581471"/>
                  <a:pt x="765274" y="603423"/>
                  <a:pt x="743843" y="621729"/>
                </a:cubicBezTo>
                <a:cubicBezTo>
                  <a:pt x="722411" y="640035"/>
                  <a:pt x="696515" y="649188"/>
                  <a:pt x="666154" y="649188"/>
                </a:cubicBezTo>
                <a:cubicBezTo>
                  <a:pt x="636091" y="649188"/>
                  <a:pt x="610269" y="640035"/>
                  <a:pt x="588689" y="621729"/>
                </a:cubicBezTo>
                <a:cubicBezTo>
                  <a:pt x="567109" y="603423"/>
                  <a:pt x="556319" y="581471"/>
                  <a:pt x="556319" y="555873"/>
                </a:cubicBezTo>
                <a:lnTo>
                  <a:pt x="556319" y="93315"/>
                </a:lnTo>
                <a:cubicBezTo>
                  <a:pt x="556319" y="67716"/>
                  <a:pt x="567109" y="45764"/>
                  <a:pt x="588689" y="27458"/>
                </a:cubicBezTo>
                <a:cubicBezTo>
                  <a:pt x="610269" y="9153"/>
                  <a:pt x="636091" y="0"/>
                  <a:pt x="666154" y="0"/>
                </a:cubicBezTo>
                <a:close/>
                <a:moveTo>
                  <a:pt x="389929" y="0"/>
                </a:moveTo>
                <a:cubicBezTo>
                  <a:pt x="420290" y="0"/>
                  <a:pt x="446186" y="9153"/>
                  <a:pt x="467618" y="27458"/>
                </a:cubicBezTo>
                <a:cubicBezTo>
                  <a:pt x="489049" y="45764"/>
                  <a:pt x="499764" y="67716"/>
                  <a:pt x="499764" y="93315"/>
                </a:cubicBezTo>
                <a:lnTo>
                  <a:pt x="499764" y="555873"/>
                </a:lnTo>
                <a:cubicBezTo>
                  <a:pt x="499764" y="581471"/>
                  <a:pt x="489049" y="603423"/>
                  <a:pt x="467618" y="621729"/>
                </a:cubicBezTo>
                <a:cubicBezTo>
                  <a:pt x="446186" y="640035"/>
                  <a:pt x="420290" y="649188"/>
                  <a:pt x="389929" y="649188"/>
                </a:cubicBezTo>
                <a:cubicBezTo>
                  <a:pt x="359866" y="649188"/>
                  <a:pt x="334044" y="640035"/>
                  <a:pt x="312464" y="621729"/>
                </a:cubicBezTo>
                <a:cubicBezTo>
                  <a:pt x="290884" y="603423"/>
                  <a:pt x="280094" y="581471"/>
                  <a:pt x="280094" y="555873"/>
                </a:cubicBezTo>
                <a:lnTo>
                  <a:pt x="280094" y="93315"/>
                </a:lnTo>
                <a:cubicBezTo>
                  <a:pt x="280094" y="67716"/>
                  <a:pt x="290884" y="45764"/>
                  <a:pt x="312464" y="27458"/>
                </a:cubicBezTo>
                <a:cubicBezTo>
                  <a:pt x="334044" y="9153"/>
                  <a:pt x="359866" y="0"/>
                  <a:pt x="38992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80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" fill="hold"/>
                                        <p:tgtEl>
                                          <p:spTgt spid="4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24779 -0.49884 L 1.04167E-6 -1.48148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2495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20000" decel="8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1446 -0.26713 L -2.91667E-6 2.59259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33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20000" decel="8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1445 -0.26713 L -1.25E-6 -1.11111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33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885 0.66343 L -4.16667E-7 -3.33333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3317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49506 -0.99676 L -3.33333E-6 1.11111E-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3" y="4983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20000" decel="8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11797 -0.24098 L -4.375E-6 4.07407E-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1203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20000" decel="8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11446 -0.26713 L -2.91667E-6 2.59259E-6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335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20000" decel="8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246 -0.24005 L 4.79167E-6 2.59259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5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44" grpId="0" animBg="1"/>
      <p:bldP spid="44" grpId="1" animBg="1"/>
      <p:bldP spid="49" grpId="0" animBg="1"/>
      <p:bldP spid="49" grpId="1" animBg="1"/>
      <p:bldP spid="5" grpId="0" animBg="1"/>
      <p:bldP spid="5" grpId="1" animBg="1"/>
      <p:bldP spid="46" grpId="0" animBg="1"/>
      <p:bldP spid="46" grpId="1" animBg="1"/>
      <p:bldP spid="46" grpId="2" animBg="1"/>
      <p:bldP spid="19" grpId="0" build="p"/>
      <p:bldP spid="29" grpId="0" build="p"/>
      <p:bldP spid="2" grpId="0" animBg="1"/>
      <p:bldP spid="27" grpId="0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956" y="1887311"/>
            <a:ext cx="5458044" cy="3990975"/>
          </a:xfrm>
          <a:effectLst>
            <a:outerShdw blurRad="482600" dist="4699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37955" y="1887311"/>
            <a:ext cx="5458044" cy="3990974"/>
          </a:xfrm>
          <a:prstGeom prst="rect">
            <a:avLst/>
          </a:prstGeom>
          <a:gradFill>
            <a:gsLst>
              <a:gs pos="10000">
                <a:srgbClr val="FF8F68">
                  <a:alpha val="50000"/>
                </a:srgbClr>
              </a:gs>
              <a:gs pos="100000">
                <a:srgbClr val="EC354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2F69DAF7-0019-4A11-84D1-CF034E2233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482600" dist="469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D18206C9-37B2-41CB-9D52-50BC6E37A7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482600" dist="469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684452" y="5111758"/>
            <a:ext cx="3365050" cy="3895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b="1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32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Rectangle 11">
            <a:extLst>
              <a:ext uri="{FF2B5EF4-FFF2-40B4-BE49-F238E27FC236}">
                <a16:creationId xmlns:a16="http://schemas.microsoft.com/office/drawing/2014/main" id="{25DCDDEF-E85D-4D1E-8542-6A06B1C979E2}"/>
              </a:ext>
            </a:extLst>
          </p:cNvPr>
          <p:cNvSpPr/>
          <p:nvPr/>
        </p:nvSpPr>
        <p:spPr>
          <a:xfrm>
            <a:off x="8170705" y="1887310"/>
            <a:ext cx="3450989" cy="14400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dist="469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2F7E574-F91B-437F-A309-466568FC2EFE}"/>
              </a:ext>
            </a:extLst>
          </p:cNvPr>
          <p:cNvGrpSpPr/>
          <p:nvPr/>
        </p:nvGrpSpPr>
        <p:grpSpPr>
          <a:xfrm>
            <a:off x="8346210" y="2011162"/>
            <a:ext cx="3038070" cy="947858"/>
            <a:chOff x="8346210" y="2093046"/>
            <a:chExt cx="3038070" cy="947858"/>
          </a:xfrm>
        </p:grpSpPr>
        <p:sp>
          <p:nvSpPr>
            <p:cNvPr id="20" name="Rectangle 19"/>
            <p:cNvSpPr/>
            <p:nvPr/>
          </p:nvSpPr>
          <p:spPr>
            <a:xfrm>
              <a:off x="8351436" y="2451960"/>
              <a:ext cx="3032844" cy="588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3A4B6A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400">
                  <a:solidFill>
                    <a:srgbClr val="3A4B6A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rgbClr val="3A4B6A"/>
                  </a:solidFill>
                  <a:cs typeface="+mn-ea"/>
                  <a:sym typeface="+mn-lt"/>
                </a:rPr>
                <a:t>content to match the title. </a:t>
              </a:r>
              <a:endParaRPr lang="en-US" sz="1400" dirty="0">
                <a:solidFill>
                  <a:srgbClr val="3A4B6A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46210" y="2093046"/>
              <a:ext cx="2653321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3A4B6A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600" b="1" dirty="0">
                  <a:solidFill>
                    <a:srgbClr val="3A4B6A"/>
                  </a:solidFill>
                  <a:cs typeface="+mn-ea"/>
                  <a:sym typeface="+mn-lt"/>
                </a:rPr>
                <a:t> </a:t>
              </a:r>
              <a:r>
                <a:rPr lang="en-US" sz="1600" b="1" dirty="0">
                  <a:solidFill>
                    <a:srgbClr val="3A4B6A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38" name="Rectangle 9">
            <a:extLst>
              <a:ext uri="{FF2B5EF4-FFF2-40B4-BE49-F238E27FC236}">
                <a16:creationId xmlns:a16="http://schemas.microsoft.com/office/drawing/2014/main" id="{FC09224B-0750-469D-B969-B44D512014B2}"/>
              </a:ext>
            </a:extLst>
          </p:cNvPr>
          <p:cNvSpPr/>
          <p:nvPr/>
        </p:nvSpPr>
        <p:spPr>
          <a:xfrm>
            <a:off x="7471102" y="3636144"/>
            <a:ext cx="3339599" cy="9758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dist="469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9DB0F13-033E-420E-9173-95A7DF33AF03}"/>
              </a:ext>
            </a:extLst>
          </p:cNvPr>
          <p:cNvGrpSpPr/>
          <p:nvPr/>
        </p:nvGrpSpPr>
        <p:grpSpPr>
          <a:xfrm>
            <a:off x="7568970" y="3668277"/>
            <a:ext cx="3119247" cy="854640"/>
            <a:chOff x="7568970" y="3706378"/>
            <a:chExt cx="3119247" cy="854640"/>
          </a:xfrm>
        </p:grpSpPr>
        <p:sp>
          <p:nvSpPr>
            <p:cNvPr id="23" name="Rectangle 22"/>
            <p:cNvSpPr/>
            <p:nvPr/>
          </p:nvSpPr>
          <p:spPr>
            <a:xfrm>
              <a:off x="7574196" y="4043056"/>
              <a:ext cx="3114021" cy="517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3A4B6A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200">
                  <a:solidFill>
                    <a:srgbClr val="3A4B6A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200" dirty="0">
                  <a:solidFill>
                    <a:srgbClr val="3A4B6A"/>
                  </a:solidFill>
                  <a:cs typeface="+mn-ea"/>
                  <a:sym typeface="+mn-lt"/>
                </a:rPr>
                <a:t>content to match the title.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8970" y="3706378"/>
              <a:ext cx="2653321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3A4B6A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600" b="1" dirty="0">
                  <a:solidFill>
                    <a:srgbClr val="3A4B6A"/>
                  </a:solidFill>
                  <a:cs typeface="+mn-ea"/>
                  <a:sym typeface="+mn-lt"/>
                </a:rPr>
                <a:t> </a:t>
              </a:r>
              <a:r>
                <a:rPr lang="en-US" sz="1600" b="1" dirty="0">
                  <a:solidFill>
                    <a:srgbClr val="3A4B6A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pic>
        <p:nvPicPr>
          <p:cNvPr id="41" name="图片占位符 40">
            <a:extLst>
              <a:ext uri="{FF2B5EF4-FFF2-40B4-BE49-F238E27FC236}">
                <a16:creationId xmlns:a16="http://schemas.microsoft.com/office/drawing/2014/main" id="{8141770A-60C2-4CF5-B973-B660D6F7CF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482600" dist="469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Rectangle 10">
            <a:extLst>
              <a:ext uri="{FF2B5EF4-FFF2-40B4-BE49-F238E27FC236}">
                <a16:creationId xmlns:a16="http://schemas.microsoft.com/office/drawing/2014/main" id="{CE37C2AC-53F8-41F3-8DC1-F4445C1799AA}"/>
              </a:ext>
            </a:extLst>
          </p:cNvPr>
          <p:cNvSpPr/>
          <p:nvPr/>
        </p:nvSpPr>
        <p:spPr>
          <a:xfrm>
            <a:off x="7471102" y="4902473"/>
            <a:ext cx="3339599" cy="9758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dist="469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26196F9-251F-4FBD-8D11-F88C5D078B65}"/>
              </a:ext>
            </a:extLst>
          </p:cNvPr>
          <p:cNvGrpSpPr/>
          <p:nvPr/>
        </p:nvGrpSpPr>
        <p:grpSpPr>
          <a:xfrm>
            <a:off x="7568970" y="4983032"/>
            <a:ext cx="3119247" cy="854640"/>
            <a:chOff x="7568970" y="4983032"/>
            <a:chExt cx="3119247" cy="854640"/>
          </a:xfrm>
        </p:grpSpPr>
        <p:sp>
          <p:nvSpPr>
            <p:cNvPr id="26" name="Rectangle 25"/>
            <p:cNvSpPr/>
            <p:nvPr/>
          </p:nvSpPr>
          <p:spPr>
            <a:xfrm>
              <a:off x="7574196" y="5319710"/>
              <a:ext cx="3114021" cy="517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3A4B6A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200">
                  <a:solidFill>
                    <a:srgbClr val="3A4B6A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200" dirty="0">
                  <a:solidFill>
                    <a:srgbClr val="3A4B6A"/>
                  </a:solidFill>
                  <a:cs typeface="+mn-ea"/>
                  <a:sym typeface="+mn-lt"/>
                </a:rPr>
                <a:t>content to match the title.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68970" y="4983032"/>
              <a:ext cx="2653321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3A4B6A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600" b="1" dirty="0">
                  <a:solidFill>
                    <a:srgbClr val="3A4B6A"/>
                  </a:solidFill>
                  <a:cs typeface="+mn-ea"/>
                  <a:sym typeface="+mn-lt"/>
                </a:rPr>
                <a:t> </a:t>
              </a:r>
              <a:r>
                <a:rPr lang="en-US" sz="1600" b="1" dirty="0">
                  <a:solidFill>
                    <a:srgbClr val="3A4B6A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25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805301926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/>
          <p:bldP spid="36" grpId="0" animBg="1"/>
          <p:bldP spid="38" grpId="0" animBg="1"/>
          <p:bldP spid="37" grpId="0" animBg="1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/>
          <p:bldP spid="36" grpId="0" animBg="1"/>
          <p:bldP spid="38" grpId="0" animBg="1"/>
          <p:bldP spid="37" grpId="0" animBg="1"/>
          <p:bldP spid="2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955" y="1691148"/>
            <a:ext cx="6535723" cy="4187137"/>
          </a:xfrm>
          <a:effectLst>
            <a:outerShdw blurRad="482600" dist="469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87117" y="6473934"/>
            <a:ext cx="449250" cy="338712"/>
          </a:xfrm>
        </p:spPr>
        <p:txBody>
          <a:bodyPr/>
          <a:lstStyle/>
          <a:p>
            <a:fld id="{84E0A6AB-449E-4F6C-AA85-160DA8B532EA}" type="slidenum">
              <a:rPr lang="en-US" smtClean="0">
                <a:cs typeface="+mn-ea"/>
                <a:sym typeface="+mn-lt"/>
              </a:rPr>
              <a:pPr/>
              <a:t>11</a:t>
            </a:fld>
            <a:endParaRPr lang="en-US" dirty="0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3678" y="1691148"/>
            <a:ext cx="4256322" cy="4187137"/>
          </a:xfrm>
          <a:prstGeom prst="rect">
            <a:avLst/>
          </a:prstGeom>
          <a:gradFill>
            <a:gsLst>
              <a:gs pos="0">
                <a:srgbClr val="FF8F68"/>
              </a:gs>
              <a:gs pos="90000">
                <a:srgbClr val="EC354A"/>
              </a:gs>
            </a:gsLst>
            <a:lin ang="2700000" scaled="0"/>
          </a:gradFill>
          <a:ln>
            <a:noFill/>
          </a:ln>
          <a:effectLst>
            <a:outerShdw blurRad="482600" dist="469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r-IQ">
              <a:cs typeface="+mn-ea"/>
              <a:sym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94195" y="2157902"/>
            <a:ext cx="2819728" cy="3120833"/>
            <a:chOff x="7525719" y="2311487"/>
            <a:chExt cx="2819728" cy="3120833"/>
          </a:xfrm>
        </p:grpSpPr>
        <p:grpSp>
          <p:nvGrpSpPr>
            <p:cNvPr id="16" name="Group 15"/>
            <p:cNvGrpSpPr/>
            <p:nvPr/>
          </p:nvGrpSpPr>
          <p:grpSpPr>
            <a:xfrm>
              <a:off x="7525719" y="4573613"/>
              <a:ext cx="2819728" cy="858707"/>
              <a:chOff x="7398719" y="4560913"/>
              <a:chExt cx="2819728" cy="85870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638706" y="4560913"/>
                <a:ext cx="2579741" cy="858707"/>
                <a:chOff x="7564887" y="4560913"/>
                <a:chExt cx="2579741" cy="858707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7564887" y="4560913"/>
                  <a:ext cx="15151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ar-IQ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7564888" y="4896400"/>
                  <a:ext cx="2579740" cy="523220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</a:t>
                  </a:r>
                  <a:r>
                    <a:rPr lang="en-US" altLang="zh-CN" sz="140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content, </a:t>
                  </a:r>
                  <a:r>
                    <a:rPr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content to match the title. </a:t>
                  </a:r>
                </a:p>
              </p:txBody>
            </p:sp>
          </p:grpSp>
          <p:sp>
            <p:nvSpPr>
              <p:cNvPr id="10" name="Oval 9"/>
              <p:cNvSpPr/>
              <p:nvPr/>
            </p:nvSpPr>
            <p:spPr>
              <a:xfrm>
                <a:off x="7398719" y="4923346"/>
                <a:ext cx="159992" cy="1599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525719" y="3442550"/>
              <a:ext cx="2780398" cy="858707"/>
              <a:chOff x="7398719" y="4560913"/>
              <a:chExt cx="2780398" cy="85870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638706" y="4560913"/>
                <a:ext cx="2540411" cy="858707"/>
                <a:chOff x="7564887" y="4560913"/>
                <a:chExt cx="2540411" cy="858707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7564887" y="4560913"/>
                  <a:ext cx="15151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ar-IQ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7564887" y="4896400"/>
                  <a:ext cx="2540411" cy="523220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</a:t>
                  </a:r>
                  <a:r>
                    <a:rPr lang="en-US" altLang="zh-CN" sz="140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content, </a:t>
                  </a:r>
                  <a:r>
                    <a:rPr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content to match the title. </a:t>
                  </a: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7398719" y="4923346"/>
                <a:ext cx="159992" cy="1599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525719" y="2311487"/>
              <a:ext cx="2711572" cy="858707"/>
              <a:chOff x="7398719" y="4560913"/>
              <a:chExt cx="2711572" cy="858707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638706" y="4560913"/>
                <a:ext cx="2471585" cy="858707"/>
                <a:chOff x="7564887" y="4560913"/>
                <a:chExt cx="2471585" cy="858707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7564887" y="4560913"/>
                  <a:ext cx="15151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ar-IQ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7564887" y="4896400"/>
                  <a:ext cx="2471585" cy="523220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</a:t>
                  </a:r>
                  <a:r>
                    <a:rPr lang="en-US" altLang="zh-CN" sz="140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content, </a:t>
                  </a:r>
                  <a:r>
                    <a:rPr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content to match the title. </a:t>
                  </a:r>
                  <a:endParaRPr lang="en-US" sz="1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Oval 29"/>
              <p:cNvSpPr/>
              <p:nvPr/>
            </p:nvSpPr>
            <p:spPr>
              <a:xfrm>
                <a:off x="7398719" y="4923346"/>
                <a:ext cx="159992" cy="1599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27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392465224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3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 rot="15247328">
            <a:off x="-1288864" y="-852998"/>
            <a:ext cx="8723458" cy="8723458"/>
          </a:xfrm>
          <a:prstGeom prst="ellipse">
            <a:avLst/>
          </a:prstGeom>
          <a:noFill/>
          <a:ln w="25400">
            <a:gradFill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786167" y="1889548"/>
            <a:ext cx="5723421" cy="5723421"/>
          </a:xfrm>
          <a:prstGeom prst="ellipse">
            <a:avLst/>
          </a:prstGeom>
          <a:gradFill flip="none" rotWithShape="1">
            <a:gsLst>
              <a:gs pos="100000">
                <a:srgbClr val="FF8F68"/>
              </a:gs>
              <a:gs pos="5000">
                <a:srgbClr val="EC354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63500" dir="189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 rot="17912878">
            <a:off x="6109316" y="181029"/>
            <a:ext cx="2697536" cy="2697536"/>
          </a:xfrm>
          <a:prstGeom prst="ellipse">
            <a:avLst/>
          </a:prstGeom>
          <a:noFill/>
          <a:ln w="25400">
            <a:gradFill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C4D77A2-F92D-47B0-BBF1-F59A13023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483" y="289960"/>
            <a:ext cx="6857783" cy="62238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82847" y="2752032"/>
            <a:ext cx="486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91927" y="3407103"/>
            <a:ext cx="435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Please enter your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 you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need 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7420" y="4154665"/>
            <a:ext cx="4636756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 to match the title. Click here to 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41506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7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6" grpId="0" animBg="1"/>
      <p:bldP spid="16" grpId="1" animBg="1"/>
      <p:bldP spid="10" grpId="0"/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2676071" y="1525130"/>
            <a:ext cx="2955472" cy="4577287"/>
          </a:xfrm>
          <a:prstGeom prst="roundRect">
            <a:avLst>
              <a:gd name="adj" fmla="val 1588"/>
            </a:avLst>
          </a:prstGeom>
          <a:solidFill>
            <a:schemeClr val="bg1"/>
          </a:solidFill>
          <a:ln>
            <a:noFill/>
          </a:ln>
          <a:effectLst>
            <a:outerShdw blurRad="482600" dist="4699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42BF9843-DE49-4871-BBA9-7748DDCE07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Rectangle 30"/>
          <p:cNvSpPr/>
          <p:nvPr/>
        </p:nvSpPr>
        <p:spPr>
          <a:xfrm>
            <a:off x="3063137" y="4889448"/>
            <a:ext cx="2181340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2D3749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rgbClr val="2D3749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rgbClr val="2D3749"/>
                </a:solidFill>
                <a:cs typeface="+mn-ea"/>
                <a:sym typeface="+mn-lt"/>
              </a:rPr>
              <a:t>content to match the title.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450162" y="5180504"/>
            <a:ext cx="1335450" cy="351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127000" dist="508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Learn More</a:t>
            </a:r>
            <a:endParaRPr lang="id-ID" sz="1400" dirty="0"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9395" y="3800596"/>
            <a:ext cx="2992964" cy="60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39394" y="1326417"/>
            <a:ext cx="3097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3600" b="1" dirty="0">
              <a:gradFill flip="none" rotWithShape="1"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  <a:p>
            <a:r>
              <a:rPr lang="en-US" altLang="zh-CN" sz="36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69633" y="2271794"/>
            <a:ext cx="1775357" cy="2617654"/>
            <a:chOff x="1726833" y="2206171"/>
            <a:chExt cx="1775357" cy="2617654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1744980" y="2206171"/>
              <a:ext cx="1757210" cy="2617654"/>
            </a:xfrm>
            <a:prstGeom prst="roundRect">
              <a:avLst>
                <a:gd name="adj" fmla="val 1588"/>
              </a:avLst>
            </a:prstGeom>
            <a:gradFill>
              <a:gsLst>
                <a:gs pos="0">
                  <a:srgbClr val="FF8F68"/>
                </a:gs>
                <a:gs pos="88000">
                  <a:srgbClr val="EC354A"/>
                </a:gs>
              </a:gsLst>
              <a:lin ang="2700000" scaled="0"/>
            </a:gradFill>
            <a:ln>
              <a:noFill/>
            </a:ln>
            <a:effectLst>
              <a:outerShdw blurRad="762000" dist="63500" dir="2700000" sx="90000" sy="90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 flipV="1">
              <a:off x="1744980" y="2409040"/>
              <a:ext cx="1112066" cy="2209536"/>
            </a:xfrm>
            <a:custGeom>
              <a:avLst/>
              <a:gdLst>
                <a:gd name="connsiteX0" fmla="*/ 299 w 1112066"/>
                <a:gd name="connsiteY0" fmla="*/ 2209536 h 2209536"/>
                <a:gd name="connsiteX1" fmla="*/ 1112066 w 1112066"/>
                <a:gd name="connsiteY1" fmla="*/ 1104947 h 2209536"/>
                <a:gd name="connsiteX2" fmla="*/ 1086642 w 1112066"/>
                <a:gd name="connsiteY2" fmla="*/ 1104768 h 2209536"/>
                <a:gd name="connsiteX3" fmla="*/ 1112066 w 1112066"/>
                <a:gd name="connsiteY3" fmla="*/ 1104589 h 2209536"/>
                <a:gd name="connsiteX4" fmla="*/ 299 w 1112066"/>
                <a:gd name="connsiteY4" fmla="*/ 0 h 2209536"/>
                <a:gd name="connsiteX5" fmla="*/ 0 w 1112066"/>
                <a:gd name="connsiteY5" fmla="*/ 532423 h 2209536"/>
                <a:gd name="connsiteX6" fmla="*/ 116570 w 1112066"/>
                <a:gd name="connsiteY6" fmla="*/ 544174 h 2209536"/>
                <a:gd name="connsiteX7" fmla="*/ 567921 w 1112066"/>
                <a:gd name="connsiteY7" fmla="*/ 995525 h 2209536"/>
                <a:gd name="connsiteX8" fmla="*/ 578934 w 1112066"/>
                <a:gd name="connsiteY8" fmla="*/ 1104768 h 2209536"/>
                <a:gd name="connsiteX9" fmla="*/ 567921 w 1112066"/>
                <a:gd name="connsiteY9" fmla="*/ 1214011 h 2209536"/>
                <a:gd name="connsiteX10" fmla="*/ 116570 w 1112066"/>
                <a:gd name="connsiteY10" fmla="*/ 1665362 h 2209536"/>
                <a:gd name="connsiteX11" fmla="*/ 0 w 1112066"/>
                <a:gd name="connsiteY11" fmla="*/ 1677113 h 220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066" h="2209536">
                  <a:moveTo>
                    <a:pt x="299" y="2209536"/>
                  </a:moveTo>
                  <a:cubicBezTo>
                    <a:pt x="611372" y="2209192"/>
                    <a:pt x="1107764" y="1716004"/>
                    <a:pt x="1112066" y="1104947"/>
                  </a:cubicBezTo>
                  <a:lnTo>
                    <a:pt x="1086642" y="1104768"/>
                  </a:lnTo>
                  <a:lnTo>
                    <a:pt x="1112066" y="1104589"/>
                  </a:lnTo>
                  <a:cubicBezTo>
                    <a:pt x="1107764" y="493532"/>
                    <a:pt x="611372" y="344"/>
                    <a:pt x="299" y="0"/>
                  </a:cubicBezTo>
                  <a:lnTo>
                    <a:pt x="0" y="532423"/>
                  </a:lnTo>
                  <a:lnTo>
                    <a:pt x="116570" y="544174"/>
                  </a:lnTo>
                  <a:cubicBezTo>
                    <a:pt x="343122" y="590534"/>
                    <a:pt x="521562" y="768973"/>
                    <a:pt x="567921" y="995525"/>
                  </a:cubicBezTo>
                  <a:lnTo>
                    <a:pt x="578934" y="1104768"/>
                  </a:lnTo>
                  <a:lnTo>
                    <a:pt x="567921" y="1214011"/>
                  </a:lnTo>
                  <a:cubicBezTo>
                    <a:pt x="521562" y="1440563"/>
                    <a:pt x="343122" y="1619002"/>
                    <a:pt x="116570" y="1665362"/>
                  </a:cubicBezTo>
                  <a:lnTo>
                    <a:pt x="0" y="1677113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178362" y="2339568"/>
              <a:ext cx="1228220" cy="843952"/>
              <a:chOff x="5542847" y="3175058"/>
              <a:chExt cx="1228220" cy="84395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151988" y="3175058"/>
                <a:ext cx="6190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3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15</a:t>
                </a:r>
                <a:endParaRPr lang="id-ID" sz="3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542847" y="3757400"/>
                <a:ext cx="122822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>
                    <a:solidFill>
                      <a:schemeClr val="bg1"/>
                    </a:solidFill>
                    <a:cs typeface="+mn-ea"/>
                    <a:sym typeface="+mn-lt"/>
                  </a:rPr>
                  <a:t>Friday, </a:t>
                </a: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Apr 2028</a:t>
                </a:r>
                <a:endParaRPr lang="id-ID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726833" y="3817600"/>
              <a:ext cx="1679749" cy="963205"/>
              <a:chOff x="3477222" y="4691946"/>
              <a:chExt cx="1679749" cy="96320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477222" y="4969514"/>
                <a:ext cx="1679749" cy="685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</a:t>
                </a:r>
                <a:r>
                  <a:rPr lang="en-US" altLang="zh-CN" sz="1100">
                    <a:solidFill>
                      <a:schemeClr val="bg1"/>
                    </a:solidFill>
                    <a:cs typeface="+mn-ea"/>
                    <a:sym typeface="+mn-lt"/>
                  </a:rPr>
                  <a:t>add content, </a:t>
                </a: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content to match the title. 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949588" y="4691946"/>
                <a:ext cx="1207383" cy="295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Information</a:t>
                </a:r>
              </a:p>
            </p:txBody>
          </p:sp>
        </p:grpSp>
      </p:grpSp>
      <p:sp>
        <p:nvSpPr>
          <p:cNvPr id="40" name="Rectangle: Rounded Corners 39"/>
          <p:cNvSpPr/>
          <p:nvPr/>
        </p:nvSpPr>
        <p:spPr>
          <a:xfrm>
            <a:off x="7450162" y="3260322"/>
            <a:ext cx="360000" cy="67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20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1439237818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decel="100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31" grpId="0"/>
          <p:bldP spid="5" grpId="0" animBg="1"/>
          <p:bldP spid="6" grpId="0"/>
          <p:bldP spid="7" grpId="0"/>
          <p:bldP spid="40" grpId="0" animBg="1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decel="100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31" grpId="0"/>
          <p:bldP spid="5" grpId="0" animBg="1"/>
          <p:bldP spid="6" grpId="0"/>
          <p:bldP spid="7" grpId="0"/>
          <p:bldP spid="40" grpId="0" animBg="1"/>
          <p:bldP spid="2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032388" y="1391338"/>
            <a:ext cx="3598606" cy="4808078"/>
          </a:xfrm>
          <a:prstGeom prst="roundRect">
            <a:avLst>
              <a:gd name="adj" fmla="val 2450"/>
            </a:avLst>
          </a:prstGeom>
          <a:gradFill>
            <a:gsLst>
              <a:gs pos="0">
                <a:srgbClr val="FF8F68"/>
              </a:gs>
              <a:gs pos="90000">
                <a:srgbClr val="EC354A"/>
              </a:gs>
            </a:gsLst>
            <a:lin ang="2700000" scaled="0"/>
          </a:gradFill>
          <a:ln>
            <a:noFill/>
          </a:ln>
          <a:effectLst>
            <a:outerShdw blurRad="482600" dist="469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482600" dist="4699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effectLst>
            <a:outerShdw blurRad="482600" dist="4699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5340" y="1985061"/>
            <a:ext cx="2169581" cy="3746091"/>
          </a:xfrm>
          <a:effectLst>
            <a:outerShdw blurRad="482600" dist="4699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17" name="Rectangle: Rounded Corners 16"/>
          <p:cNvSpPr/>
          <p:nvPr/>
        </p:nvSpPr>
        <p:spPr>
          <a:xfrm>
            <a:off x="4288698" y="1985061"/>
            <a:ext cx="2169581" cy="3746091"/>
          </a:xfrm>
          <a:prstGeom prst="roundRect">
            <a:avLst>
              <a:gd name="adj" fmla="val 203"/>
            </a:avLst>
          </a:prstGeom>
          <a:gradFill>
            <a:gsLst>
              <a:gs pos="32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700165" y="1985061"/>
            <a:ext cx="2169581" cy="3746091"/>
          </a:xfrm>
          <a:prstGeom prst="roundRect">
            <a:avLst>
              <a:gd name="adj" fmla="val 203"/>
            </a:avLst>
          </a:prstGeom>
          <a:gradFill>
            <a:gsLst>
              <a:gs pos="32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9115340" y="1985061"/>
            <a:ext cx="2169581" cy="3746091"/>
          </a:xfrm>
          <a:prstGeom prst="roundRect">
            <a:avLst>
              <a:gd name="adj" fmla="val 203"/>
            </a:avLst>
          </a:prstGeom>
          <a:gradFill>
            <a:gsLst>
              <a:gs pos="32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50841" y="1798990"/>
            <a:ext cx="2999239" cy="3438562"/>
            <a:chOff x="1450841" y="1798990"/>
            <a:chExt cx="2999239" cy="3438562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1450841" y="2749957"/>
              <a:ext cx="2434557" cy="248759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Click here to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0841" y="1798990"/>
              <a:ext cx="29992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50841" y="2353587"/>
              <a:ext cx="24182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id-ID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34688" y="4791276"/>
            <a:ext cx="107760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3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Dream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58044" y="4791276"/>
            <a:ext cx="129554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3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Struggle</a:t>
            </a:r>
          </a:p>
          <a:p>
            <a:pPr algn="ctr"/>
            <a:endParaRPr lang="id-ID" sz="2300" b="1" dirty="0">
              <a:gradFill flip="none" rotWithShape="1"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36942" y="4791276"/>
            <a:ext cx="152638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3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Successful</a:t>
            </a:r>
          </a:p>
          <a:p>
            <a:pPr algn="ctr"/>
            <a:endParaRPr lang="id-ID" sz="2300" b="1" dirty="0">
              <a:gradFill flip="none" rotWithShape="1"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1534320" y="5384436"/>
            <a:ext cx="1335450" cy="3510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A4B6A"/>
                </a:solidFill>
                <a:cs typeface="+mn-ea"/>
                <a:sym typeface="+mn-lt"/>
              </a:rPr>
              <a:t>Learn More</a:t>
            </a:r>
            <a:endParaRPr lang="id-ID" sz="1400" dirty="0">
              <a:solidFill>
                <a:srgbClr val="3A4B6A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31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1925716180"/>
      </p:ext>
    </p:extLst>
  </p:cSld>
  <p:clrMapOvr>
    <a:masterClrMapping/>
  </p:clrMapOvr>
  <p:transition spd="slow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7" grpId="0" animBg="1"/>
          <p:bldP spid="22" grpId="0" animBg="1"/>
          <p:bldP spid="23" grpId="0" animBg="1"/>
          <p:bldP spid="30" grpId="0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7" grpId="0" animBg="1"/>
          <p:bldP spid="22" grpId="0" animBg="1"/>
          <p:bldP spid="23" grpId="0" animBg="1"/>
          <p:bldP spid="30" grpId="0" animBg="1"/>
          <p:bldP spid="3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280721" y="1655163"/>
            <a:ext cx="2575719" cy="2576512"/>
            <a:chOff x="8280721" y="1704323"/>
            <a:chExt cx="2575719" cy="2576512"/>
          </a:xfrm>
        </p:grpSpPr>
        <p:sp>
          <p:nvSpPr>
            <p:cNvPr id="112" name="Oval 3"/>
            <p:cNvSpPr>
              <a:spLocks/>
            </p:cNvSpPr>
            <p:nvPr/>
          </p:nvSpPr>
          <p:spPr bwMode="auto">
            <a:xfrm>
              <a:off x="8280721" y="1704323"/>
              <a:ext cx="2575719" cy="2576512"/>
            </a:xfrm>
            <a:prstGeom prst="ellipse">
              <a:avLst/>
            </a:prstGeom>
            <a:solidFill>
              <a:srgbClr val="4F66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endParaRPr lang="ar-IQ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" name="Oval 4"/>
            <p:cNvSpPr>
              <a:spLocks/>
            </p:cNvSpPr>
            <p:nvPr/>
          </p:nvSpPr>
          <p:spPr bwMode="auto">
            <a:xfrm>
              <a:off x="8320409" y="1744804"/>
              <a:ext cx="2496344" cy="2495550"/>
            </a:xfrm>
            <a:prstGeom prst="ellipse">
              <a:avLst/>
            </a:prstGeom>
            <a:solidFill>
              <a:srgbClr val="4458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endParaRPr lang="ar-IQ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8371688" y="1798937"/>
              <a:ext cx="2387282" cy="2387282"/>
            </a:xfrm>
            <a:prstGeom prst="ellipse">
              <a:avLst/>
            </a:prstGeom>
            <a:solidFill>
              <a:srgbClr val="2D3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74939" y="1749778"/>
            <a:ext cx="2398128" cy="2387282"/>
            <a:chOff x="8374939" y="1798938"/>
            <a:chExt cx="2398128" cy="2387282"/>
          </a:xfrm>
        </p:grpSpPr>
        <p:sp>
          <p:nvSpPr>
            <p:cNvPr id="57" name="Oval 119"/>
            <p:cNvSpPr/>
            <p:nvPr/>
          </p:nvSpPr>
          <p:spPr>
            <a:xfrm>
              <a:off x="8374939" y="1798938"/>
              <a:ext cx="2387282" cy="2387282"/>
            </a:xfrm>
            <a:prstGeom prst="ellipse">
              <a:avLst/>
            </a:prstGeom>
            <a:solidFill>
              <a:srgbClr val="2D3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>
                <a:cs typeface="+mn-ea"/>
                <a:sym typeface="+mn-lt"/>
              </a:endParaRPr>
            </a:p>
          </p:txBody>
        </p:sp>
        <p:sp>
          <p:nvSpPr>
            <p:cNvPr id="121" name="Pie 120"/>
            <p:cNvSpPr/>
            <p:nvPr/>
          </p:nvSpPr>
          <p:spPr>
            <a:xfrm>
              <a:off x="8375045" y="1802294"/>
              <a:ext cx="2380568" cy="2380568"/>
            </a:xfrm>
            <a:prstGeom prst="pie">
              <a:avLst>
                <a:gd name="adj1" fmla="val 16226446"/>
                <a:gd name="adj2" fmla="val 21534311"/>
              </a:avLst>
            </a:prstGeom>
            <a:gradFill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10553995" y="2838018"/>
              <a:ext cx="219072" cy="219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66700">
                <a:schemeClr val="accent1">
                  <a:satMod val="175000"/>
                  <a:alpha val="11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61919" y="1655163"/>
            <a:ext cx="2575719" cy="2576512"/>
            <a:chOff x="4761919" y="1704323"/>
            <a:chExt cx="2575719" cy="2576512"/>
          </a:xfrm>
        </p:grpSpPr>
        <p:sp>
          <p:nvSpPr>
            <p:cNvPr id="90" name="Oval 3"/>
            <p:cNvSpPr>
              <a:spLocks/>
            </p:cNvSpPr>
            <p:nvPr/>
          </p:nvSpPr>
          <p:spPr bwMode="auto">
            <a:xfrm>
              <a:off x="4761919" y="1704323"/>
              <a:ext cx="2575719" cy="2576512"/>
            </a:xfrm>
            <a:prstGeom prst="ellipse">
              <a:avLst/>
            </a:prstGeom>
            <a:solidFill>
              <a:srgbClr val="4F66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endParaRPr lang="ar-IQ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Oval 4"/>
            <p:cNvSpPr>
              <a:spLocks/>
            </p:cNvSpPr>
            <p:nvPr/>
          </p:nvSpPr>
          <p:spPr bwMode="auto">
            <a:xfrm>
              <a:off x="4801607" y="1744804"/>
              <a:ext cx="2496344" cy="2495550"/>
            </a:xfrm>
            <a:prstGeom prst="ellipse">
              <a:avLst/>
            </a:prstGeom>
            <a:solidFill>
              <a:srgbClr val="4458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endParaRPr lang="ar-IQ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4852886" y="1798937"/>
              <a:ext cx="2387282" cy="2387282"/>
            </a:xfrm>
            <a:prstGeom prst="ellipse">
              <a:avLst/>
            </a:prstGeom>
            <a:solidFill>
              <a:srgbClr val="2D3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34871" y="1749778"/>
            <a:ext cx="2408548" cy="2387282"/>
            <a:chOff x="4834871" y="1798938"/>
            <a:chExt cx="2408548" cy="2387282"/>
          </a:xfrm>
        </p:grpSpPr>
        <p:sp>
          <p:nvSpPr>
            <p:cNvPr id="55" name="Oval 97"/>
            <p:cNvSpPr/>
            <p:nvPr/>
          </p:nvSpPr>
          <p:spPr>
            <a:xfrm>
              <a:off x="4856137" y="1798938"/>
              <a:ext cx="2387282" cy="2387282"/>
            </a:xfrm>
            <a:prstGeom prst="ellipse">
              <a:avLst/>
            </a:prstGeom>
            <a:solidFill>
              <a:srgbClr val="2D3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>
                <a:cs typeface="+mn-ea"/>
                <a:sym typeface="+mn-lt"/>
              </a:endParaRPr>
            </a:p>
          </p:txBody>
        </p:sp>
        <p:sp>
          <p:nvSpPr>
            <p:cNvPr id="99" name="Pie 98"/>
            <p:cNvSpPr/>
            <p:nvPr/>
          </p:nvSpPr>
          <p:spPr>
            <a:xfrm>
              <a:off x="4856243" y="1802294"/>
              <a:ext cx="2380568" cy="2380568"/>
            </a:xfrm>
            <a:prstGeom prst="pie">
              <a:avLst>
                <a:gd name="adj1" fmla="val 16226446"/>
                <a:gd name="adj2" fmla="val 10636862"/>
              </a:avLst>
            </a:prstGeom>
            <a:gradFill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834871" y="2904023"/>
              <a:ext cx="219072" cy="219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66700">
                <a:schemeClr val="accent1">
                  <a:satMod val="175000"/>
                  <a:alpha val="11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86353" y="1655163"/>
            <a:ext cx="2575719" cy="2576512"/>
            <a:chOff x="1186353" y="1704323"/>
            <a:chExt cx="2575719" cy="2576512"/>
          </a:xfrm>
        </p:grpSpPr>
        <p:sp>
          <p:nvSpPr>
            <p:cNvPr id="101" name="Oval 3"/>
            <p:cNvSpPr>
              <a:spLocks/>
            </p:cNvSpPr>
            <p:nvPr/>
          </p:nvSpPr>
          <p:spPr bwMode="auto">
            <a:xfrm>
              <a:off x="1186353" y="1704323"/>
              <a:ext cx="2575719" cy="2576512"/>
            </a:xfrm>
            <a:prstGeom prst="ellipse">
              <a:avLst/>
            </a:prstGeom>
            <a:solidFill>
              <a:srgbClr val="4F66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endParaRPr lang="ar-IQ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Oval 4"/>
            <p:cNvSpPr>
              <a:spLocks/>
            </p:cNvSpPr>
            <p:nvPr/>
          </p:nvSpPr>
          <p:spPr bwMode="auto">
            <a:xfrm>
              <a:off x="1226041" y="1744804"/>
              <a:ext cx="2496344" cy="2495550"/>
            </a:xfrm>
            <a:prstGeom prst="ellipse">
              <a:avLst/>
            </a:prstGeom>
            <a:solidFill>
              <a:srgbClr val="4458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endParaRPr lang="ar-IQ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1277320" y="1798937"/>
              <a:ext cx="2387282" cy="2387282"/>
            </a:xfrm>
            <a:prstGeom prst="ellipse">
              <a:avLst/>
            </a:prstGeom>
            <a:solidFill>
              <a:srgbClr val="2D3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80571" y="1749778"/>
            <a:ext cx="2387282" cy="2387282"/>
            <a:chOff x="1280571" y="1798938"/>
            <a:chExt cx="2387282" cy="2387282"/>
          </a:xfrm>
        </p:grpSpPr>
        <p:grpSp>
          <p:nvGrpSpPr>
            <p:cNvPr id="5" name="组合 4"/>
            <p:cNvGrpSpPr/>
            <p:nvPr/>
          </p:nvGrpSpPr>
          <p:grpSpPr>
            <a:xfrm>
              <a:off x="1280571" y="1798938"/>
              <a:ext cx="2387282" cy="2387282"/>
              <a:chOff x="1280571" y="1798938"/>
              <a:chExt cx="2387282" cy="2387282"/>
            </a:xfrm>
          </p:grpSpPr>
          <p:sp>
            <p:nvSpPr>
              <p:cNvPr id="52" name="Oval 108"/>
              <p:cNvSpPr/>
              <p:nvPr/>
            </p:nvSpPr>
            <p:spPr>
              <a:xfrm>
                <a:off x="1280571" y="1798938"/>
                <a:ext cx="2387282" cy="2387282"/>
              </a:xfrm>
              <a:prstGeom prst="ellipse">
                <a:avLst/>
              </a:prstGeom>
              <a:solidFill>
                <a:srgbClr val="2D37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>
                  <a:cs typeface="+mn-ea"/>
                  <a:sym typeface="+mn-lt"/>
                </a:endParaRPr>
              </a:p>
            </p:txBody>
          </p:sp>
          <p:sp>
            <p:nvSpPr>
              <p:cNvPr id="110" name="Pie 109"/>
              <p:cNvSpPr/>
              <p:nvPr/>
            </p:nvSpPr>
            <p:spPr>
              <a:xfrm>
                <a:off x="1280677" y="1802294"/>
                <a:ext cx="2380568" cy="2380568"/>
              </a:xfrm>
              <a:prstGeom prst="pie">
                <a:avLst>
                  <a:gd name="adj1" fmla="val 16226446"/>
                  <a:gd name="adj2" fmla="val 4350150"/>
                </a:avLst>
              </a:prstGeom>
              <a:gradFill>
                <a:gsLst>
                  <a:gs pos="0">
                    <a:srgbClr val="EC354A"/>
                  </a:gs>
                  <a:gs pos="100000">
                    <a:srgbClr val="FF8F6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2702343" y="3932461"/>
              <a:ext cx="219072" cy="219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266700">
                <a:schemeClr val="accent1">
                  <a:satMod val="175000"/>
                  <a:alpha val="11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27032" y="1921069"/>
            <a:ext cx="2045494" cy="2044700"/>
            <a:chOff x="5027032" y="1970229"/>
            <a:chExt cx="2045494" cy="2044700"/>
          </a:xfrm>
        </p:grpSpPr>
        <p:sp>
          <p:nvSpPr>
            <p:cNvPr id="94" name="Oval 9"/>
            <p:cNvSpPr>
              <a:spLocks/>
            </p:cNvSpPr>
            <p:nvPr/>
          </p:nvSpPr>
          <p:spPr bwMode="auto">
            <a:xfrm>
              <a:off x="5027032" y="1970229"/>
              <a:ext cx="2045494" cy="204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endParaRPr lang="ar-IQ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Oval 10"/>
            <p:cNvSpPr>
              <a:spLocks/>
            </p:cNvSpPr>
            <p:nvPr/>
          </p:nvSpPr>
          <p:spPr bwMode="auto">
            <a:xfrm>
              <a:off x="5101645" y="2044048"/>
              <a:ext cx="1896269" cy="1897062"/>
            </a:xfrm>
            <a:prstGeom prst="ellipse">
              <a:avLst/>
            </a:prstGeom>
            <a:gradFill flip="none" rotWithShape="1">
              <a:gsLst>
                <a:gs pos="0">
                  <a:srgbClr val="44587C"/>
                </a:gs>
                <a:gs pos="100000">
                  <a:srgbClr val="3A4B6A"/>
                </a:gs>
              </a:gsLst>
              <a:lin ang="27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endParaRPr lang="ar-IQ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6" name="Text Box 12"/>
          <p:cNvSpPr txBox="1">
            <a:spLocks/>
          </p:cNvSpPr>
          <p:nvPr/>
        </p:nvSpPr>
        <p:spPr bwMode="auto">
          <a:xfrm>
            <a:off x="5643953" y="2764855"/>
            <a:ext cx="811652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1pPr>
          </a:lstStyle>
          <a:p>
            <a:r>
              <a:rPr lang="en-US" altLang="x-none" dirty="0">
                <a:latin typeface="+mn-lt"/>
                <a:ea typeface="+mn-ea"/>
                <a:cs typeface="+mn-ea"/>
                <a:sym typeface="+mn-lt"/>
              </a:rPr>
              <a:t>75</a:t>
            </a:r>
            <a:r>
              <a:rPr lang="x-none" altLang="x-none" dirty="0">
                <a:latin typeface="+mn-lt"/>
                <a:ea typeface="+mn-ea"/>
                <a:cs typeface="+mn-ea"/>
                <a:sym typeface="+mn-lt"/>
              </a:rPr>
              <a:t>%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51466" y="1921069"/>
            <a:ext cx="2045494" cy="2044700"/>
            <a:chOff x="1451466" y="1970229"/>
            <a:chExt cx="2045494" cy="2044700"/>
          </a:xfrm>
        </p:grpSpPr>
        <p:sp>
          <p:nvSpPr>
            <p:cNvPr id="105" name="Oval 9"/>
            <p:cNvSpPr>
              <a:spLocks/>
            </p:cNvSpPr>
            <p:nvPr/>
          </p:nvSpPr>
          <p:spPr bwMode="auto">
            <a:xfrm>
              <a:off x="1451466" y="1970229"/>
              <a:ext cx="2045494" cy="204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endParaRPr lang="ar-IQ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Oval 10"/>
            <p:cNvSpPr>
              <a:spLocks/>
            </p:cNvSpPr>
            <p:nvPr/>
          </p:nvSpPr>
          <p:spPr bwMode="auto">
            <a:xfrm>
              <a:off x="1526079" y="2044048"/>
              <a:ext cx="1896269" cy="1897062"/>
            </a:xfrm>
            <a:prstGeom prst="ellipse">
              <a:avLst/>
            </a:prstGeom>
            <a:gradFill>
              <a:gsLst>
                <a:gs pos="100000">
                  <a:srgbClr val="3A4B6A"/>
                </a:gs>
                <a:gs pos="0">
                  <a:srgbClr val="44587C"/>
                </a:gs>
              </a:gsLst>
              <a:lin ang="27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endParaRPr lang="ar-IQ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7" name="Text Box 12"/>
          <p:cNvSpPr txBox="1">
            <a:spLocks/>
          </p:cNvSpPr>
          <p:nvPr/>
        </p:nvSpPr>
        <p:spPr bwMode="auto">
          <a:xfrm>
            <a:off x="2047267" y="2764855"/>
            <a:ext cx="853892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eaLnBrk="1">
              <a:defRPr/>
            </a:pPr>
            <a:r>
              <a:rPr lang="en-US" altLang="x-none" sz="2400" b="1" dirty="0">
                <a:solidFill>
                  <a:schemeClr val="bg1"/>
                </a:solidFill>
                <a:cs typeface="+mn-ea"/>
                <a:sym typeface="+mn-lt"/>
              </a:rPr>
              <a:t>29</a:t>
            </a:r>
            <a:r>
              <a:rPr lang="x-none" altLang="x-none" sz="24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545834" y="1921069"/>
            <a:ext cx="2045494" cy="2044700"/>
            <a:chOff x="8545834" y="1970229"/>
            <a:chExt cx="2045494" cy="2044700"/>
          </a:xfrm>
        </p:grpSpPr>
        <p:sp>
          <p:nvSpPr>
            <p:cNvPr id="116" name="Oval 9"/>
            <p:cNvSpPr>
              <a:spLocks/>
            </p:cNvSpPr>
            <p:nvPr/>
          </p:nvSpPr>
          <p:spPr bwMode="auto">
            <a:xfrm>
              <a:off x="8545834" y="1970229"/>
              <a:ext cx="2045494" cy="204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endParaRPr lang="ar-IQ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Oval 10"/>
            <p:cNvSpPr>
              <a:spLocks/>
            </p:cNvSpPr>
            <p:nvPr/>
          </p:nvSpPr>
          <p:spPr bwMode="auto">
            <a:xfrm>
              <a:off x="8620447" y="2044048"/>
              <a:ext cx="1896269" cy="1897062"/>
            </a:xfrm>
            <a:prstGeom prst="ellipse">
              <a:avLst/>
            </a:prstGeom>
            <a:gradFill flip="none" rotWithShape="1">
              <a:gsLst>
                <a:gs pos="0">
                  <a:srgbClr val="44587C"/>
                </a:gs>
                <a:gs pos="100000">
                  <a:srgbClr val="3A4B6A"/>
                </a:gs>
              </a:gsLst>
              <a:lin ang="27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ctr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ctr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/>
              <a:endParaRPr lang="ar-IQ" sz="1600" b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8" name="Text Box 12"/>
          <p:cNvSpPr txBox="1">
            <a:spLocks/>
          </p:cNvSpPr>
          <p:nvPr/>
        </p:nvSpPr>
        <p:spPr bwMode="auto">
          <a:xfrm>
            <a:off x="9158214" y="2764855"/>
            <a:ext cx="820734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defRPr>
            </a:lvl1pPr>
          </a:lstStyle>
          <a:p>
            <a:r>
              <a:rPr lang="en-US" altLang="x-none" dirty="0"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x-none" altLang="x-none" dirty="0">
                <a:latin typeface="+mn-lt"/>
                <a:ea typeface="+mn-ea"/>
                <a:cs typeface="+mn-ea"/>
                <a:sym typeface="+mn-lt"/>
              </a:rPr>
              <a:t>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12437" y="4550312"/>
            <a:ext cx="172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5067" y="5028128"/>
            <a:ext cx="3078291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88004" y="455031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06806" y="455031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45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矩形 52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0" y="6671187"/>
            <a:ext cx="12192000" cy="186812"/>
          </a:xfrm>
          <a:prstGeom prst="rect">
            <a:avLst/>
          </a:prstGeom>
          <a:gradFill flip="none" rotWithShape="1">
            <a:gsLst>
              <a:gs pos="0">
                <a:srgbClr val="FF8F68"/>
              </a:gs>
              <a:gs pos="97000">
                <a:srgbClr val="EC35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TextBox 48"/>
          <p:cNvSpPr txBox="1"/>
          <p:nvPr/>
        </p:nvSpPr>
        <p:spPr>
          <a:xfrm>
            <a:off x="4510633" y="5028128"/>
            <a:ext cx="3078291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TextBox 48"/>
          <p:cNvSpPr txBox="1"/>
          <p:nvPr/>
        </p:nvSpPr>
        <p:spPr>
          <a:xfrm>
            <a:off x="8029435" y="5028128"/>
            <a:ext cx="3078291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2124005903"/>
      </p:ext>
    </p:extLst>
  </p:cSld>
  <p:clrMapOvr>
    <a:masterClrMapping/>
  </p:clrMapOvr>
  <p:transition spd="slow" advTm="0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2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3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25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3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2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5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5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25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4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 p14:presetBounceEnd="2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8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 p14:presetBounceEnd="25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8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/>
          <p:bldP spid="107" grpId="0"/>
          <p:bldP spid="118" grpId="0"/>
          <p:bldP spid="48" grpId="0"/>
          <p:bldP spid="49" grpId="0"/>
          <p:bldP spid="51" grpId="0"/>
          <p:bldP spid="54" grpId="0"/>
          <p:bldP spid="53" grpId="0" animBg="1"/>
          <p:bldP spid="58" grpId="0"/>
          <p:bldP spid="59" grpId="0"/>
          <p:bldP spid="6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4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/>
          <p:bldP spid="107" grpId="0"/>
          <p:bldP spid="118" grpId="0"/>
          <p:bldP spid="48" grpId="0"/>
          <p:bldP spid="49" grpId="0"/>
          <p:bldP spid="51" grpId="0"/>
          <p:bldP spid="54" grpId="0"/>
          <p:bldP spid="53" grpId="0" animBg="1"/>
          <p:bldP spid="58" grpId="0"/>
          <p:bldP spid="59" grpId="0"/>
          <p:bldP spid="6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Прямая соединительная линия 93"/>
          <p:cNvCxnSpPr>
            <a:cxnSpLocks/>
          </p:cNvCxnSpPr>
          <p:nvPr/>
        </p:nvCxnSpPr>
        <p:spPr>
          <a:xfrm>
            <a:off x="6558079" y="3783833"/>
            <a:ext cx="1079588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91"/>
          <p:cNvCxnSpPr>
            <a:cxnSpLocks/>
          </p:cNvCxnSpPr>
          <p:nvPr/>
        </p:nvCxnSpPr>
        <p:spPr>
          <a:xfrm>
            <a:off x="4528129" y="3783833"/>
            <a:ext cx="1079588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hape 2065"/>
          <p:cNvSpPr/>
          <p:nvPr/>
        </p:nvSpPr>
        <p:spPr>
          <a:xfrm>
            <a:off x="6637370" y="2076787"/>
            <a:ext cx="917063" cy="915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>
              <a:cs typeface="+mn-ea"/>
              <a:sym typeface="+mn-lt"/>
            </a:endParaRPr>
          </a:p>
        </p:txBody>
      </p:sp>
      <p:sp>
        <p:nvSpPr>
          <p:cNvPr id="73" name="Shape 2065"/>
          <p:cNvSpPr/>
          <p:nvPr/>
        </p:nvSpPr>
        <p:spPr>
          <a:xfrm>
            <a:off x="4086373" y="3326253"/>
            <a:ext cx="917063" cy="915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>
              <a:cs typeface="+mn-ea"/>
              <a:sym typeface="+mn-lt"/>
            </a:endParaRPr>
          </a:p>
        </p:txBody>
      </p:sp>
      <p:sp>
        <p:nvSpPr>
          <p:cNvPr id="74" name="Shape 2065"/>
          <p:cNvSpPr/>
          <p:nvPr/>
        </p:nvSpPr>
        <p:spPr>
          <a:xfrm>
            <a:off x="4637484" y="4576124"/>
            <a:ext cx="917063" cy="915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>
              <a:cs typeface="+mn-ea"/>
              <a:sym typeface="+mn-lt"/>
            </a:endParaRPr>
          </a:p>
        </p:txBody>
      </p:sp>
      <p:sp>
        <p:nvSpPr>
          <p:cNvPr id="75" name="Shape 2065"/>
          <p:cNvSpPr/>
          <p:nvPr/>
        </p:nvSpPr>
        <p:spPr>
          <a:xfrm>
            <a:off x="6637370" y="4576124"/>
            <a:ext cx="917063" cy="915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>
              <a:cs typeface="+mn-ea"/>
              <a:sym typeface="+mn-lt"/>
            </a:endParaRPr>
          </a:p>
        </p:txBody>
      </p:sp>
      <p:sp>
        <p:nvSpPr>
          <p:cNvPr id="76" name="Shape 2065"/>
          <p:cNvSpPr/>
          <p:nvPr/>
        </p:nvSpPr>
        <p:spPr>
          <a:xfrm>
            <a:off x="7181073" y="3326253"/>
            <a:ext cx="917063" cy="915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>
              <a:cs typeface="+mn-ea"/>
              <a:sym typeface="+mn-lt"/>
            </a:endParaRPr>
          </a:p>
        </p:txBody>
      </p:sp>
      <p:cxnSp>
        <p:nvCxnSpPr>
          <p:cNvPr id="77" name="Прямая соединительная линия 11"/>
          <p:cNvCxnSpPr>
            <a:cxnSpLocks/>
          </p:cNvCxnSpPr>
          <p:nvPr/>
        </p:nvCxnSpPr>
        <p:spPr>
          <a:xfrm>
            <a:off x="3904749" y="2534367"/>
            <a:ext cx="1095772" cy="0"/>
          </a:xfrm>
          <a:prstGeom prst="line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54"/>
          <p:cNvCxnSpPr>
            <a:cxnSpLocks/>
          </p:cNvCxnSpPr>
          <p:nvPr/>
        </p:nvCxnSpPr>
        <p:spPr>
          <a:xfrm>
            <a:off x="3904749" y="3783833"/>
            <a:ext cx="665217" cy="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57"/>
          <p:cNvCxnSpPr>
            <a:cxnSpLocks/>
          </p:cNvCxnSpPr>
          <p:nvPr/>
        </p:nvCxnSpPr>
        <p:spPr>
          <a:xfrm>
            <a:off x="3904749" y="5033704"/>
            <a:ext cx="1095851" cy="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64"/>
          <p:cNvCxnSpPr>
            <a:cxnSpLocks/>
          </p:cNvCxnSpPr>
          <p:nvPr/>
        </p:nvCxnSpPr>
        <p:spPr>
          <a:xfrm>
            <a:off x="7244070" y="2534367"/>
            <a:ext cx="930680" cy="0"/>
          </a:xfrm>
          <a:prstGeom prst="line">
            <a:avLst/>
          </a:prstGeom>
          <a:ln w="12700">
            <a:solidFill>
              <a:schemeClr val="bg1"/>
            </a:solidFill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66"/>
          <p:cNvCxnSpPr>
            <a:cxnSpLocks/>
          </p:cNvCxnSpPr>
          <p:nvPr/>
        </p:nvCxnSpPr>
        <p:spPr>
          <a:xfrm>
            <a:off x="7262709" y="5033704"/>
            <a:ext cx="912041" cy="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65"/>
          <p:cNvCxnSpPr>
            <a:cxnSpLocks/>
          </p:cNvCxnSpPr>
          <p:nvPr/>
        </p:nvCxnSpPr>
        <p:spPr>
          <a:xfrm>
            <a:off x="7480457" y="3783833"/>
            <a:ext cx="694293" cy="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94"/>
          <p:cNvCxnSpPr>
            <a:cxnSpLocks/>
          </p:cNvCxnSpPr>
          <p:nvPr/>
        </p:nvCxnSpPr>
        <p:spPr>
          <a:xfrm flipV="1">
            <a:off x="6178961" y="2369496"/>
            <a:ext cx="1077265" cy="13589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92"/>
          <p:cNvCxnSpPr>
            <a:cxnSpLocks/>
          </p:cNvCxnSpPr>
          <p:nvPr/>
        </p:nvCxnSpPr>
        <p:spPr>
          <a:xfrm>
            <a:off x="6078274" y="3755663"/>
            <a:ext cx="1088613" cy="13607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2"/>
          <p:cNvCxnSpPr>
            <a:cxnSpLocks/>
          </p:cNvCxnSpPr>
          <p:nvPr/>
        </p:nvCxnSpPr>
        <p:spPr>
          <a:xfrm flipV="1">
            <a:off x="4914520" y="3936146"/>
            <a:ext cx="1128194" cy="12880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40"/>
          <p:cNvCxnSpPr>
            <a:cxnSpLocks/>
          </p:cNvCxnSpPr>
          <p:nvPr/>
        </p:nvCxnSpPr>
        <p:spPr>
          <a:xfrm>
            <a:off x="5072107" y="2403806"/>
            <a:ext cx="1050156" cy="1532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Shape 2065"/>
          <p:cNvSpPr/>
          <p:nvPr/>
        </p:nvSpPr>
        <p:spPr>
          <a:xfrm>
            <a:off x="4637484" y="2076787"/>
            <a:ext cx="917063" cy="915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>
              <a:cs typeface="+mn-ea"/>
              <a:sym typeface="+mn-lt"/>
            </a:endParaRPr>
          </a:p>
        </p:txBody>
      </p:sp>
      <p:sp>
        <p:nvSpPr>
          <p:cNvPr id="90" name="Shape 2065"/>
          <p:cNvSpPr/>
          <p:nvPr/>
        </p:nvSpPr>
        <p:spPr>
          <a:xfrm>
            <a:off x="5119924" y="2806105"/>
            <a:ext cx="1959520" cy="1955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5400" cap="flat">
            <a:noFill/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>
              <a:cs typeface="+mn-ea"/>
              <a:sym typeface="+mn-lt"/>
            </a:endParaRPr>
          </a:p>
        </p:txBody>
      </p:sp>
      <p:sp>
        <p:nvSpPr>
          <p:cNvPr id="91" name="Shape 2056"/>
          <p:cNvSpPr/>
          <p:nvPr/>
        </p:nvSpPr>
        <p:spPr>
          <a:xfrm>
            <a:off x="6785559" y="2225571"/>
            <a:ext cx="620685" cy="617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bevel/>
          </a:ln>
          <a:effectLst>
            <a:outerShdw blurRad="381000" dist="127000" dir="2700000" algn="tl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2400"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92" name="Shape 2059"/>
          <p:cNvSpPr/>
          <p:nvPr/>
        </p:nvSpPr>
        <p:spPr>
          <a:xfrm>
            <a:off x="7329262" y="3475037"/>
            <a:ext cx="620685" cy="617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bevel/>
          </a:ln>
          <a:effectLst>
            <a:outerShdw blurRad="381000" dist="127000" dir="2700000" algn="tl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2400"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93" name="Shape 2062"/>
          <p:cNvSpPr/>
          <p:nvPr/>
        </p:nvSpPr>
        <p:spPr>
          <a:xfrm>
            <a:off x="6785559" y="4724908"/>
            <a:ext cx="620685" cy="617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bevel/>
          </a:ln>
          <a:effectLst>
            <a:outerShdw blurRad="381000" dist="127000" dir="2700000" algn="tl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2400"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94" name="Shape 2071"/>
          <p:cNvSpPr/>
          <p:nvPr/>
        </p:nvSpPr>
        <p:spPr>
          <a:xfrm>
            <a:off x="4785673" y="2225571"/>
            <a:ext cx="620685" cy="617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bevel/>
          </a:ln>
          <a:effectLst>
            <a:outerShdw blurRad="381000" dist="127000" dir="2700000" algn="tl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2400"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95" name="Shape 2074"/>
          <p:cNvSpPr/>
          <p:nvPr/>
        </p:nvSpPr>
        <p:spPr>
          <a:xfrm>
            <a:off x="4234562" y="3475037"/>
            <a:ext cx="620685" cy="617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bevel/>
          </a:ln>
          <a:effectLst>
            <a:outerShdw blurRad="381000" dist="127000" dir="2700000" algn="tl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4000">
                <a:solidFill>
                  <a:srgbClr val="FFFFFF"/>
                </a:solidFill>
              </a:defRPr>
            </a:pPr>
            <a:endParaRPr sz="4000">
              <a:cs typeface="+mn-ea"/>
              <a:sym typeface="+mn-lt"/>
            </a:endParaRPr>
          </a:p>
        </p:txBody>
      </p:sp>
      <p:sp>
        <p:nvSpPr>
          <p:cNvPr id="96" name="Shape 2077"/>
          <p:cNvSpPr/>
          <p:nvPr/>
        </p:nvSpPr>
        <p:spPr>
          <a:xfrm>
            <a:off x="4785673" y="4724908"/>
            <a:ext cx="620685" cy="617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bevel/>
          </a:ln>
          <a:effectLst>
            <a:outerShdw blurRad="381000" dist="127000" dir="2700000" algn="tl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2000">
                <a:solidFill>
                  <a:srgbClr val="FFFFFF"/>
                </a:solidFill>
              </a:defRPr>
            </a:pPr>
            <a:endParaRPr sz="2000">
              <a:cs typeface="+mn-ea"/>
              <a:sym typeface="+mn-lt"/>
            </a:endParaRPr>
          </a:p>
        </p:txBody>
      </p:sp>
      <p:sp>
        <p:nvSpPr>
          <p:cNvPr id="97" name="Shape 2065"/>
          <p:cNvSpPr/>
          <p:nvPr/>
        </p:nvSpPr>
        <p:spPr>
          <a:xfrm>
            <a:off x="5507632" y="3193010"/>
            <a:ext cx="1184104" cy="1181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lnTo>
                  <a:pt x="0" y="10800"/>
                </a:lnTo>
                <a:close/>
              </a:path>
            </a:pathLst>
          </a:custGeom>
          <a:gradFill flip="none" rotWithShape="1">
            <a:gsLst>
              <a:gs pos="7000">
                <a:srgbClr val="FF8F68"/>
              </a:gs>
              <a:gs pos="97000">
                <a:srgbClr val="EC354A"/>
              </a:gs>
            </a:gsLst>
            <a:path path="circle">
              <a:fillToRect r="100000" b="100000"/>
            </a:path>
            <a:tileRect l="-100000" t="-100000"/>
          </a:gradFill>
          <a:ln w="25400" cap="flat">
            <a:noFill/>
            <a:prstDash val="solid"/>
            <a:bevel/>
          </a:ln>
          <a:effectLst>
            <a:outerShdw blurRad="482600" dist="381000" dir="2700000" algn="tl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algn="ctr" defTabSz="888808">
              <a:lnSpc>
                <a:spcPct val="90000"/>
              </a:lnSpc>
              <a:spcBef>
                <a:spcPts val="1067"/>
              </a:spcBef>
              <a:defRPr sz="3600">
                <a:solidFill>
                  <a:srgbClr val="FFFFFF"/>
                </a:solidFill>
              </a:defRPr>
            </a:pPr>
            <a:endParaRPr sz="3600">
              <a:cs typeface="+mn-ea"/>
              <a:sym typeface="+mn-lt"/>
            </a:endParaRPr>
          </a:p>
        </p:txBody>
      </p:sp>
      <p:sp>
        <p:nvSpPr>
          <p:cNvPr id="68" name="Shape 2778">
            <a:extLst>
              <a:ext uri="{FF2B5EF4-FFF2-40B4-BE49-F238E27FC236}">
                <a16:creationId xmlns:a16="http://schemas.microsoft.com/office/drawing/2014/main" id="{DA37E83A-4B4F-431F-B6EE-E8C56C73F10A}"/>
              </a:ext>
            </a:extLst>
          </p:cNvPr>
          <p:cNvSpPr/>
          <p:nvPr/>
        </p:nvSpPr>
        <p:spPr>
          <a:xfrm>
            <a:off x="4949806" y="2394703"/>
            <a:ext cx="29241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rgbClr val="EC354A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Shape 2748">
            <a:extLst>
              <a:ext uri="{FF2B5EF4-FFF2-40B4-BE49-F238E27FC236}">
                <a16:creationId xmlns:a16="http://schemas.microsoft.com/office/drawing/2014/main" id="{0DF3A79C-1AAB-49C5-AA04-028BDAF61331}"/>
              </a:ext>
            </a:extLst>
          </p:cNvPr>
          <p:cNvSpPr/>
          <p:nvPr/>
        </p:nvSpPr>
        <p:spPr>
          <a:xfrm>
            <a:off x="4949806" y="4894040"/>
            <a:ext cx="292419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rgbClr val="EC354A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Shape 2774">
            <a:extLst>
              <a:ext uri="{FF2B5EF4-FFF2-40B4-BE49-F238E27FC236}">
                <a16:creationId xmlns:a16="http://schemas.microsoft.com/office/drawing/2014/main" id="{15ABAF7B-4587-497A-BE34-F4061AD1896B}"/>
              </a:ext>
            </a:extLst>
          </p:cNvPr>
          <p:cNvSpPr/>
          <p:nvPr/>
        </p:nvSpPr>
        <p:spPr>
          <a:xfrm>
            <a:off x="4398695" y="3644170"/>
            <a:ext cx="292419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rgbClr val="EC354A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3" name="Shape 2554">
            <a:extLst>
              <a:ext uri="{FF2B5EF4-FFF2-40B4-BE49-F238E27FC236}">
                <a16:creationId xmlns:a16="http://schemas.microsoft.com/office/drawing/2014/main" id="{558675AA-493E-4993-A647-723FA31EDC7E}"/>
              </a:ext>
            </a:extLst>
          </p:cNvPr>
          <p:cNvSpPr/>
          <p:nvPr/>
        </p:nvSpPr>
        <p:spPr>
          <a:xfrm>
            <a:off x="6949692" y="2407400"/>
            <a:ext cx="292419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EC354A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6" name="Shape 2543">
            <a:extLst>
              <a:ext uri="{FF2B5EF4-FFF2-40B4-BE49-F238E27FC236}">
                <a16:creationId xmlns:a16="http://schemas.microsoft.com/office/drawing/2014/main" id="{5F14AF34-06F6-4073-98B8-21CC945AAC88}"/>
              </a:ext>
            </a:extLst>
          </p:cNvPr>
          <p:cNvSpPr/>
          <p:nvPr/>
        </p:nvSpPr>
        <p:spPr>
          <a:xfrm>
            <a:off x="7493395" y="3644170"/>
            <a:ext cx="292419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rgbClr val="EC354A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9" name="Shape 2588">
            <a:extLst>
              <a:ext uri="{FF2B5EF4-FFF2-40B4-BE49-F238E27FC236}">
                <a16:creationId xmlns:a16="http://schemas.microsoft.com/office/drawing/2014/main" id="{4DEAB49C-0132-48F1-9769-0E82BF73AB42}"/>
              </a:ext>
            </a:extLst>
          </p:cNvPr>
          <p:cNvSpPr/>
          <p:nvPr/>
        </p:nvSpPr>
        <p:spPr>
          <a:xfrm>
            <a:off x="6949692" y="4906732"/>
            <a:ext cx="292419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EC354A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0" name="Shape 2587">
            <a:extLst>
              <a:ext uri="{FF2B5EF4-FFF2-40B4-BE49-F238E27FC236}">
                <a16:creationId xmlns:a16="http://schemas.microsoft.com/office/drawing/2014/main" id="{299F5ED3-56A9-4FAA-8F44-1315789E0DA2}"/>
              </a:ext>
            </a:extLst>
          </p:cNvPr>
          <p:cNvSpPr/>
          <p:nvPr/>
        </p:nvSpPr>
        <p:spPr>
          <a:xfrm>
            <a:off x="5836443" y="3520592"/>
            <a:ext cx="526482" cy="526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55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4901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12266" y="1982669"/>
            <a:ext cx="2686429" cy="786132"/>
            <a:chOff x="1731323" y="1982669"/>
            <a:chExt cx="2686429" cy="786132"/>
          </a:xfrm>
        </p:grpSpPr>
        <p:sp>
          <p:nvSpPr>
            <p:cNvPr id="98" name="TextBox 20"/>
            <p:cNvSpPr txBox="1"/>
            <p:nvPr/>
          </p:nvSpPr>
          <p:spPr>
            <a:xfrm flipH="1">
              <a:off x="2178358" y="1982669"/>
              <a:ext cx="11814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" name="TextBox 21"/>
            <p:cNvSpPr txBox="1"/>
            <p:nvPr/>
          </p:nvSpPr>
          <p:spPr>
            <a:xfrm flipH="1">
              <a:off x="2178358" y="2272190"/>
              <a:ext cx="2239394" cy="4966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01" name="Group 28"/>
            <p:cNvGrpSpPr/>
            <p:nvPr/>
          </p:nvGrpSpPr>
          <p:grpSpPr>
            <a:xfrm>
              <a:off x="1731323" y="2014506"/>
              <a:ext cx="277611" cy="276783"/>
              <a:chOff x="2138511" y="2464802"/>
              <a:chExt cx="354012" cy="352956"/>
            </a:xfrm>
            <a:gradFill>
              <a:gsLst>
                <a:gs pos="0">
                  <a:srgbClr val="FF8F68"/>
                </a:gs>
                <a:gs pos="100000">
                  <a:srgbClr val="EC354A"/>
                </a:gs>
              </a:gsLst>
              <a:path path="circle">
                <a:fillToRect l="50000" t="-80000" r="50000" b="180000"/>
              </a:path>
            </a:gradFill>
          </p:grpSpPr>
          <p:sp>
            <p:nvSpPr>
              <p:cNvPr id="102" name="Oval 29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30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038480" y="3418661"/>
            <a:ext cx="2686430" cy="799350"/>
            <a:chOff x="1284288" y="3418661"/>
            <a:chExt cx="2686430" cy="799350"/>
          </a:xfrm>
        </p:grpSpPr>
        <p:sp>
          <p:nvSpPr>
            <p:cNvPr id="67" name="TextBox 23"/>
            <p:cNvSpPr txBox="1"/>
            <p:nvPr/>
          </p:nvSpPr>
          <p:spPr>
            <a:xfrm flipH="1">
              <a:off x="1731324" y="3419002"/>
              <a:ext cx="11814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24"/>
            <p:cNvSpPr txBox="1"/>
            <p:nvPr/>
          </p:nvSpPr>
          <p:spPr>
            <a:xfrm flipH="1">
              <a:off x="1731324" y="3721400"/>
              <a:ext cx="2239394" cy="4966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105" name="Group 31"/>
            <p:cNvGrpSpPr/>
            <p:nvPr/>
          </p:nvGrpSpPr>
          <p:grpSpPr>
            <a:xfrm>
              <a:off x="1284288" y="3418661"/>
              <a:ext cx="277611" cy="276783"/>
              <a:chOff x="2138511" y="2464802"/>
              <a:chExt cx="354012" cy="352956"/>
            </a:xfrm>
            <a:gradFill>
              <a:gsLst>
                <a:gs pos="0">
                  <a:srgbClr val="FF8F68"/>
                </a:gs>
                <a:gs pos="100000">
                  <a:srgbClr val="EC354A"/>
                </a:gs>
              </a:gsLst>
              <a:path path="circle">
                <a:fillToRect l="50000" t="-80000" r="50000" b="180000"/>
              </a:path>
            </a:gradFill>
          </p:grpSpPr>
          <p:sp>
            <p:nvSpPr>
              <p:cNvPr id="107" name="Oval 32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08" name="Freeform 33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433178" y="1982669"/>
            <a:ext cx="2687776" cy="801402"/>
            <a:chOff x="8514993" y="1982669"/>
            <a:chExt cx="2687776" cy="801402"/>
          </a:xfrm>
        </p:grpSpPr>
        <p:sp>
          <p:nvSpPr>
            <p:cNvPr id="112" name="TextBox 11"/>
            <p:cNvSpPr txBox="1"/>
            <p:nvPr/>
          </p:nvSpPr>
          <p:spPr>
            <a:xfrm>
              <a:off x="8977825" y="1982669"/>
              <a:ext cx="11814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TextBox 12"/>
            <p:cNvSpPr txBox="1"/>
            <p:nvPr/>
          </p:nvSpPr>
          <p:spPr>
            <a:xfrm>
              <a:off x="8963375" y="2287460"/>
              <a:ext cx="2239394" cy="4966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118" name="Group 37"/>
            <p:cNvGrpSpPr/>
            <p:nvPr/>
          </p:nvGrpSpPr>
          <p:grpSpPr>
            <a:xfrm>
              <a:off x="8514993" y="2014506"/>
              <a:ext cx="277611" cy="276783"/>
              <a:chOff x="2138511" y="2464802"/>
              <a:chExt cx="354012" cy="352956"/>
            </a:xfrm>
            <a:gradFill>
              <a:gsLst>
                <a:gs pos="0">
                  <a:srgbClr val="FF8F68"/>
                </a:gs>
                <a:gs pos="100000">
                  <a:srgbClr val="EC354A"/>
                </a:gs>
              </a:gsLst>
              <a:path path="circle">
                <a:fillToRect l="50000" t="-80000" r="50000" b="180000"/>
              </a:path>
            </a:gradFill>
          </p:grpSpPr>
          <p:sp>
            <p:nvSpPr>
              <p:cNvPr id="119" name="Oval 38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39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701782" y="3392798"/>
            <a:ext cx="2696323" cy="788524"/>
            <a:chOff x="8898424" y="3412462"/>
            <a:chExt cx="2696323" cy="788524"/>
          </a:xfrm>
        </p:grpSpPr>
        <p:sp>
          <p:nvSpPr>
            <p:cNvPr id="61" name="TextBox 14"/>
            <p:cNvSpPr txBox="1"/>
            <p:nvPr/>
          </p:nvSpPr>
          <p:spPr>
            <a:xfrm>
              <a:off x="9369804" y="3412462"/>
              <a:ext cx="11814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9355353" y="3704375"/>
              <a:ext cx="2239394" cy="4966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121" name="Group 40"/>
            <p:cNvGrpSpPr/>
            <p:nvPr/>
          </p:nvGrpSpPr>
          <p:grpSpPr>
            <a:xfrm>
              <a:off x="8898424" y="3418661"/>
              <a:ext cx="277611" cy="276783"/>
              <a:chOff x="2138511" y="2464802"/>
              <a:chExt cx="354012" cy="352956"/>
            </a:xfrm>
            <a:gradFill>
              <a:gsLst>
                <a:gs pos="0">
                  <a:srgbClr val="FF8F68"/>
                </a:gs>
                <a:gs pos="100000">
                  <a:srgbClr val="EC354A"/>
                </a:gs>
              </a:gsLst>
              <a:path path="circle">
                <a:fillToRect l="50000" t="-80000" r="50000" b="180000"/>
              </a:path>
            </a:gradFill>
          </p:grpSpPr>
          <p:sp>
            <p:nvSpPr>
              <p:cNvPr id="122" name="Oval 41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23" name="Freeform 42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312266" y="4750917"/>
            <a:ext cx="2251225" cy="1057541"/>
            <a:chOff x="1558066" y="4750917"/>
            <a:chExt cx="2251225" cy="1057541"/>
          </a:xfrm>
        </p:grpSpPr>
        <p:sp>
          <p:nvSpPr>
            <p:cNvPr id="125" name="TextBox 26"/>
            <p:cNvSpPr txBox="1"/>
            <p:nvPr/>
          </p:nvSpPr>
          <p:spPr>
            <a:xfrm flipH="1">
              <a:off x="2005101" y="4750917"/>
              <a:ext cx="11814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6" name="TextBox 27"/>
            <p:cNvSpPr txBox="1"/>
            <p:nvPr/>
          </p:nvSpPr>
          <p:spPr>
            <a:xfrm flipH="1">
              <a:off x="2005101" y="5053315"/>
              <a:ext cx="1804190" cy="7551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127" name="Group 34"/>
            <p:cNvGrpSpPr/>
            <p:nvPr/>
          </p:nvGrpSpPr>
          <p:grpSpPr>
            <a:xfrm>
              <a:off x="1558066" y="4760760"/>
              <a:ext cx="277611" cy="276783"/>
              <a:chOff x="2138511" y="2464802"/>
              <a:chExt cx="354012" cy="352956"/>
            </a:xfrm>
            <a:gradFill>
              <a:gsLst>
                <a:gs pos="0">
                  <a:srgbClr val="FF8F68"/>
                </a:gs>
                <a:gs pos="100000">
                  <a:srgbClr val="EC354A"/>
                </a:gs>
              </a:gsLst>
              <a:path path="circle">
                <a:fillToRect l="50000" t="-80000" r="50000" b="180000"/>
              </a:path>
            </a:gradFill>
          </p:grpSpPr>
          <p:sp>
            <p:nvSpPr>
              <p:cNvPr id="128" name="Oval 35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" name="Freeform 36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433178" y="4750917"/>
            <a:ext cx="2552192" cy="801402"/>
            <a:chOff x="8433178" y="4750917"/>
            <a:chExt cx="2552192" cy="801402"/>
          </a:xfrm>
        </p:grpSpPr>
        <p:sp>
          <p:nvSpPr>
            <p:cNvPr id="131" name="TextBox 17"/>
            <p:cNvSpPr txBox="1"/>
            <p:nvPr/>
          </p:nvSpPr>
          <p:spPr>
            <a:xfrm>
              <a:off x="8904558" y="4750917"/>
              <a:ext cx="11814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2" name="TextBox 18"/>
            <p:cNvSpPr txBox="1"/>
            <p:nvPr/>
          </p:nvSpPr>
          <p:spPr>
            <a:xfrm>
              <a:off x="8890108" y="5055708"/>
              <a:ext cx="2095262" cy="4966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</a:t>
              </a:r>
            </a:p>
          </p:txBody>
        </p:sp>
        <p:grpSp>
          <p:nvGrpSpPr>
            <p:cNvPr id="133" name="Group 43"/>
            <p:cNvGrpSpPr/>
            <p:nvPr/>
          </p:nvGrpSpPr>
          <p:grpSpPr>
            <a:xfrm>
              <a:off x="8433178" y="4763152"/>
              <a:ext cx="277611" cy="276783"/>
              <a:chOff x="2138511" y="2464802"/>
              <a:chExt cx="354012" cy="352956"/>
            </a:xfrm>
            <a:gradFill>
              <a:gsLst>
                <a:gs pos="0">
                  <a:srgbClr val="FF8F68"/>
                </a:gs>
                <a:gs pos="100000">
                  <a:srgbClr val="EC354A"/>
                </a:gs>
              </a:gsLst>
              <a:path path="circle">
                <a:fillToRect l="50000" t="-80000" r="50000" b="180000"/>
              </a:path>
            </a:gradFill>
          </p:grpSpPr>
          <p:sp>
            <p:nvSpPr>
              <p:cNvPr id="134" name="Oval 44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 45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137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8" name="组合 137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126464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2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2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7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8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8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2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4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4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4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4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10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6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1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0" dur="2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4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4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4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4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1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1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2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3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6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0" dur="2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4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4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4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4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4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4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9150"/>
                                </p:stCondLst>
                                <p:childTnLst>
                                  <p:par>
                                    <p:cTn id="16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9650"/>
                                </p:stCondLst>
                                <p:childTnLst>
                                  <p:par>
                                    <p:cTn id="17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2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3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6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9950"/>
                                </p:stCondLst>
                                <p:childTnLst>
                                  <p:par>
                                    <p:cTn id="17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0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10200"/>
                                </p:stCondLst>
                                <p:childTnLst>
                                  <p:par>
                                    <p:cTn id="1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4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4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4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4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0600"/>
                                </p:stCondLst>
                                <p:childTnLst>
                                  <p:par>
                                    <p:cTn id="19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9" fill="hold">
                                <p:stCondLst>
                                  <p:cond delay="11100"/>
                                </p:stCondLst>
                                <p:childTnLst>
                                  <p:par>
                                    <p:cTn id="20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2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5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7" fill="hold">
                                <p:stCondLst>
                                  <p:cond delay="11400"/>
                                </p:stCondLst>
                                <p:childTnLst>
                                  <p:par>
                                    <p:cTn id="2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0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68" grpId="0" animBg="1"/>
          <p:bldP spid="71" grpId="0" animBg="1"/>
          <p:bldP spid="100" grpId="0" animBg="1"/>
          <p:bldP spid="103" grpId="0" animBg="1"/>
          <p:bldP spid="106" grpId="0" animBg="1"/>
          <p:bldP spid="109" grpId="0" animBg="1"/>
          <p:bldP spid="110" grpId="0" animBg="1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4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4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2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2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7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8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8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2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4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4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4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4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10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1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6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1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0" dur="2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4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4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4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4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1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1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2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3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6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0" dur="2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4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4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4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4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4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4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9150"/>
                                </p:stCondLst>
                                <p:childTnLst>
                                  <p:par>
                                    <p:cTn id="16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9650"/>
                                </p:stCondLst>
                                <p:childTnLst>
                                  <p:par>
                                    <p:cTn id="17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2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3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6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9950"/>
                                </p:stCondLst>
                                <p:childTnLst>
                                  <p:par>
                                    <p:cTn id="17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0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10200"/>
                                </p:stCondLst>
                                <p:childTnLst>
                                  <p:par>
                                    <p:cTn id="1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4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4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4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4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0600"/>
                                </p:stCondLst>
                                <p:childTnLst>
                                  <p:par>
                                    <p:cTn id="19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9" fill="hold">
                                <p:stCondLst>
                                  <p:cond delay="11100"/>
                                </p:stCondLst>
                                <p:childTnLst>
                                  <p:par>
                                    <p:cTn id="20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2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5" dur="3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7" fill="hold">
                                <p:stCondLst>
                                  <p:cond delay="11400"/>
                                </p:stCondLst>
                                <p:childTnLst>
                                  <p:par>
                                    <p:cTn id="2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0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68" grpId="0" animBg="1"/>
          <p:bldP spid="71" grpId="0" animBg="1"/>
          <p:bldP spid="100" grpId="0" animBg="1"/>
          <p:bldP spid="103" grpId="0" animBg="1"/>
          <p:bldP spid="106" grpId="0" animBg="1"/>
          <p:bldP spid="109" grpId="0" animBg="1"/>
          <p:bldP spid="110" grpId="0" animBg="1"/>
          <p:bldP spid="5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85877" y="0"/>
            <a:ext cx="7506124" cy="6858000"/>
            <a:chOff x="4685877" y="0"/>
            <a:chExt cx="7506124" cy="6858000"/>
          </a:xfrm>
        </p:grpSpPr>
        <p:sp>
          <p:nvSpPr>
            <p:cNvPr id="61" name="任意多边形 6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/>
            <p:nvPr/>
          </p:nvSpPr>
          <p:spPr>
            <a:xfrm flipH="1" flipV="1">
              <a:off x="4685877" y="0"/>
              <a:ext cx="7506123" cy="6858000"/>
            </a:xfrm>
            <a:custGeom>
              <a:avLst/>
              <a:gdLst>
                <a:gd name="connsiteX0" fmla="*/ 3601533 w 7506123"/>
                <a:gd name="connsiteY0" fmla="*/ 6858000 h 6858000"/>
                <a:gd name="connsiteX1" fmla="*/ 0 w 7506123"/>
                <a:gd name="connsiteY1" fmla="*/ 6858000 h 6858000"/>
                <a:gd name="connsiteX2" fmla="*/ 0 w 7506123"/>
                <a:gd name="connsiteY2" fmla="*/ 0 h 6858000"/>
                <a:gd name="connsiteX3" fmla="*/ 7506123 w 7506123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6123" h="6858000">
                  <a:moveTo>
                    <a:pt x="360153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7506123" y="0"/>
                  </a:lnTo>
                  <a:close/>
                </a:path>
              </a:pathLst>
            </a:custGeom>
            <a:blipFill dpi="0" rotWithShape="0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 59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/>
            <p:nvPr/>
          </p:nvSpPr>
          <p:spPr>
            <a:xfrm flipH="1" flipV="1">
              <a:off x="4685878" y="0"/>
              <a:ext cx="7506123" cy="6858000"/>
            </a:xfrm>
            <a:custGeom>
              <a:avLst/>
              <a:gdLst>
                <a:gd name="connsiteX0" fmla="*/ 3601533 w 7506123"/>
                <a:gd name="connsiteY0" fmla="*/ 6858000 h 6858000"/>
                <a:gd name="connsiteX1" fmla="*/ 0 w 7506123"/>
                <a:gd name="connsiteY1" fmla="*/ 6858000 h 6858000"/>
                <a:gd name="connsiteX2" fmla="*/ 0 w 7506123"/>
                <a:gd name="connsiteY2" fmla="*/ 0 h 6858000"/>
                <a:gd name="connsiteX3" fmla="*/ 7506123 w 7506123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6123" h="6858000">
                  <a:moveTo>
                    <a:pt x="3601533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7506123" y="0"/>
                  </a:lnTo>
                  <a:close/>
                </a:path>
              </a:pathLst>
            </a:custGeom>
            <a:solidFill>
              <a:srgbClr val="3A4B6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Rectangle: Rounded Corners 3"/>
          <p:cNvSpPr/>
          <p:nvPr/>
        </p:nvSpPr>
        <p:spPr>
          <a:xfrm>
            <a:off x="1270306" y="1513450"/>
            <a:ext cx="4597975" cy="4363374"/>
          </a:xfrm>
          <a:prstGeom prst="roundRect">
            <a:avLst>
              <a:gd name="adj" fmla="val 712"/>
            </a:avLst>
          </a:prstGeom>
          <a:gradFill>
            <a:gsLst>
              <a:gs pos="0">
                <a:srgbClr val="44587C"/>
              </a:gs>
              <a:gs pos="97000">
                <a:srgbClr val="3A4B6A"/>
              </a:gs>
            </a:gsLst>
            <a:lin ang="0" scaled="0"/>
          </a:gradFill>
          <a:ln>
            <a:noFill/>
          </a:ln>
          <a:effectLst>
            <a:outerShdw blurRad="482600" dist="469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6323723" y="1513449"/>
            <a:ext cx="4410353" cy="4363373"/>
          </a:xfrm>
          <a:prstGeom prst="roundRect">
            <a:avLst>
              <a:gd name="adj" fmla="val 712"/>
            </a:avLst>
          </a:prstGeom>
          <a:gradFill>
            <a:gsLst>
              <a:gs pos="0">
                <a:srgbClr val="44587C"/>
              </a:gs>
              <a:gs pos="97000">
                <a:srgbClr val="3A4B6A"/>
              </a:gs>
            </a:gsLst>
            <a:lin ang="0" scaled="0"/>
          </a:gradFill>
          <a:ln>
            <a:noFill/>
          </a:ln>
          <a:effectLst>
            <a:outerShdw blurRad="482600" dist="469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04520" y="4926425"/>
            <a:ext cx="3129546" cy="759131"/>
            <a:chOff x="1953345" y="4921948"/>
            <a:chExt cx="3129546" cy="759131"/>
          </a:xfrm>
        </p:grpSpPr>
        <p:sp>
          <p:nvSpPr>
            <p:cNvPr id="12" name="Rectangle 11"/>
            <p:cNvSpPr/>
            <p:nvPr/>
          </p:nvSpPr>
          <p:spPr>
            <a:xfrm>
              <a:off x="2330033" y="4921948"/>
              <a:ext cx="2376171" cy="49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  <a:endParaRPr lang="en-US" sz="24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3345" y="5352143"/>
              <a:ext cx="3129546" cy="32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49385" y="2256280"/>
            <a:ext cx="2886984" cy="215444"/>
            <a:chOff x="6653668" y="3941877"/>
            <a:chExt cx="2886984" cy="215444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>
            <a:xfrm>
              <a:off x="7148716" y="3941877"/>
              <a:ext cx="2391936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36000" bIns="0" rtlCol="0" anchor="ctr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I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53668" y="3970820"/>
              <a:ext cx="193831" cy="176768"/>
              <a:chOff x="7693025" y="1104900"/>
              <a:chExt cx="703263" cy="641350"/>
            </a:xfrm>
            <a:grpFill/>
          </p:grpSpPr>
          <p:sp>
            <p:nvSpPr>
              <p:cNvPr id="38" name="Freeform 48"/>
              <p:cNvSpPr>
                <a:spLocks noEditPoints="1"/>
              </p:cNvSpPr>
              <p:nvPr/>
            </p:nvSpPr>
            <p:spPr bwMode="auto">
              <a:xfrm>
                <a:off x="7948613" y="1158875"/>
                <a:ext cx="190500" cy="206375"/>
              </a:xfrm>
              <a:custGeom>
                <a:avLst/>
                <a:gdLst>
                  <a:gd name="T0" fmla="*/ 458 w 959"/>
                  <a:gd name="T1" fmla="*/ 628 h 1040"/>
                  <a:gd name="T2" fmla="*/ 345 w 959"/>
                  <a:gd name="T3" fmla="*/ 904 h 1040"/>
                  <a:gd name="T4" fmla="*/ 614 w 959"/>
                  <a:gd name="T5" fmla="*/ 905 h 1040"/>
                  <a:gd name="T6" fmla="*/ 503 w 959"/>
                  <a:gd name="T7" fmla="*/ 628 h 1040"/>
                  <a:gd name="T8" fmla="*/ 514 w 959"/>
                  <a:gd name="T9" fmla="*/ 585 h 1040"/>
                  <a:gd name="T10" fmla="*/ 446 w 959"/>
                  <a:gd name="T11" fmla="*/ 585 h 1040"/>
                  <a:gd name="T12" fmla="*/ 480 w 959"/>
                  <a:gd name="T13" fmla="*/ 0 h 1040"/>
                  <a:gd name="T14" fmla="*/ 557 w 959"/>
                  <a:gd name="T15" fmla="*/ 12 h 1040"/>
                  <a:gd name="T16" fmla="*/ 625 w 959"/>
                  <a:gd name="T17" fmla="*/ 44 h 1040"/>
                  <a:gd name="T18" fmla="*/ 680 w 959"/>
                  <a:gd name="T19" fmla="*/ 93 h 1040"/>
                  <a:gd name="T20" fmla="*/ 721 w 959"/>
                  <a:gd name="T21" fmla="*/ 155 h 1040"/>
                  <a:gd name="T22" fmla="*/ 742 w 959"/>
                  <a:gd name="T23" fmla="*/ 229 h 1040"/>
                  <a:gd name="T24" fmla="*/ 742 w 959"/>
                  <a:gd name="T25" fmla="*/ 309 h 1040"/>
                  <a:gd name="T26" fmla="*/ 722 w 959"/>
                  <a:gd name="T27" fmla="*/ 389 h 1040"/>
                  <a:gd name="T28" fmla="*/ 683 w 959"/>
                  <a:gd name="T29" fmla="*/ 463 h 1040"/>
                  <a:gd name="T30" fmla="*/ 630 w 959"/>
                  <a:gd name="T31" fmla="*/ 525 h 1040"/>
                  <a:gd name="T32" fmla="*/ 650 w 959"/>
                  <a:gd name="T33" fmla="*/ 566 h 1040"/>
                  <a:gd name="T34" fmla="*/ 742 w 959"/>
                  <a:gd name="T35" fmla="*/ 611 h 1040"/>
                  <a:gd name="T36" fmla="*/ 823 w 959"/>
                  <a:gd name="T37" fmla="*/ 670 h 1040"/>
                  <a:gd name="T38" fmla="*/ 887 w 959"/>
                  <a:gd name="T39" fmla="*/ 740 h 1040"/>
                  <a:gd name="T40" fmla="*/ 932 w 959"/>
                  <a:gd name="T41" fmla="*/ 813 h 1040"/>
                  <a:gd name="T42" fmla="*/ 957 w 959"/>
                  <a:gd name="T43" fmla="*/ 886 h 1040"/>
                  <a:gd name="T44" fmla="*/ 956 w 959"/>
                  <a:gd name="T45" fmla="*/ 937 h 1040"/>
                  <a:gd name="T46" fmla="*/ 929 w 959"/>
                  <a:gd name="T47" fmla="*/ 966 h 1040"/>
                  <a:gd name="T48" fmla="*/ 878 w 959"/>
                  <a:gd name="T49" fmla="*/ 991 h 1040"/>
                  <a:gd name="T50" fmla="*/ 809 w 959"/>
                  <a:gd name="T51" fmla="*/ 1011 h 1040"/>
                  <a:gd name="T52" fmla="*/ 726 w 959"/>
                  <a:gd name="T53" fmla="*/ 1025 h 1040"/>
                  <a:gd name="T54" fmla="*/ 631 w 959"/>
                  <a:gd name="T55" fmla="*/ 1035 h 1040"/>
                  <a:gd name="T56" fmla="*/ 531 w 959"/>
                  <a:gd name="T57" fmla="*/ 1040 h 1040"/>
                  <a:gd name="T58" fmla="*/ 429 w 959"/>
                  <a:gd name="T59" fmla="*/ 1040 h 1040"/>
                  <a:gd name="T60" fmla="*/ 328 w 959"/>
                  <a:gd name="T61" fmla="*/ 1035 h 1040"/>
                  <a:gd name="T62" fmla="*/ 233 w 959"/>
                  <a:gd name="T63" fmla="*/ 1025 h 1040"/>
                  <a:gd name="T64" fmla="*/ 150 w 959"/>
                  <a:gd name="T65" fmla="*/ 1011 h 1040"/>
                  <a:gd name="T66" fmla="*/ 81 w 959"/>
                  <a:gd name="T67" fmla="*/ 991 h 1040"/>
                  <a:gd name="T68" fmla="*/ 30 w 959"/>
                  <a:gd name="T69" fmla="*/ 966 h 1040"/>
                  <a:gd name="T70" fmla="*/ 3 w 959"/>
                  <a:gd name="T71" fmla="*/ 937 h 1040"/>
                  <a:gd name="T72" fmla="*/ 3 w 959"/>
                  <a:gd name="T73" fmla="*/ 886 h 1040"/>
                  <a:gd name="T74" fmla="*/ 27 w 959"/>
                  <a:gd name="T75" fmla="*/ 813 h 1040"/>
                  <a:gd name="T76" fmla="*/ 73 w 959"/>
                  <a:gd name="T77" fmla="*/ 740 h 1040"/>
                  <a:gd name="T78" fmla="*/ 137 w 959"/>
                  <a:gd name="T79" fmla="*/ 670 h 1040"/>
                  <a:gd name="T80" fmla="*/ 217 w 959"/>
                  <a:gd name="T81" fmla="*/ 611 h 1040"/>
                  <a:gd name="T82" fmla="*/ 311 w 959"/>
                  <a:gd name="T83" fmla="*/ 566 h 1040"/>
                  <a:gd name="T84" fmla="*/ 330 w 959"/>
                  <a:gd name="T85" fmla="*/ 525 h 1040"/>
                  <a:gd name="T86" fmla="*/ 277 w 959"/>
                  <a:gd name="T87" fmla="*/ 463 h 1040"/>
                  <a:gd name="T88" fmla="*/ 239 w 959"/>
                  <a:gd name="T89" fmla="*/ 389 h 1040"/>
                  <a:gd name="T90" fmla="*/ 218 w 959"/>
                  <a:gd name="T91" fmla="*/ 309 h 1040"/>
                  <a:gd name="T92" fmla="*/ 218 w 959"/>
                  <a:gd name="T93" fmla="*/ 229 h 1040"/>
                  <a:gd name="T94" fmla="*/ 240 w 959"/>
                  <a:gd name="T95" fmla="*/ 155 h 1040"/>
                  <a:gd name="T96" fmla="*/ 280 w 959"/>
                  <a:gd name="T97" fmla="*/ 93 h 1040"/>
                  <a:gd name="T98" fmla="*/ 336 w 959"/>
                  <a:gd name="T99" fmla="*/ 44 h 1040"/>
                  <a:gd name="T100" fmla="*/ 404 w 959"/>
                  <a:gd name="T101" fmla="*/ 12 h 1040"/>
                  <a:gd name="T102" fmla="*/ 480 w 959"/>
                  <a:gd name="T103" fmla="*/ 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9" h="1040">
                    <a:moveTo>
                      <a:pt x="413" y="576"/>
                    </a:moveTo>
                    <a:lnTo>
                      <a:pt x="458" y="628"/>
                    </a:lnTo>
                    <a:lnTo>
                      <a:pt x="459" y="628"/>
                    </a:lnTo>
                    <a:lnTo>
                      <a:pt x="345" y="904"/>
                    </a:lnTo>
                    <a:lnTo>
                      <a:pt x="480" y="1040"/>
                    </a:lnTo>
                    <a:lnTo>
                      <a:pt x="614" y="905"/>
                    </a:lnTo>
                    <a:lnTo>
                      <a:pt x="502" y="628"/>
                    </a:lnTo>
                    <a:lnTo>
                      <a:pt x="503" y="628"/>
                    </a:lnTo>
                    <a:lnTo>
                      <a:pt x="546" y="576"/>
                    </a:lnTo>
                    <a:lnTo>
                      <a:pt x="514" y="585"/>
                    </a:lnTo>
                    <a:lnTo>
                      <a:pt x="480" y="588"/>
                    </a:lnTo>
                    <a:lnTo>
                      <a:pt x="446" y="585"/>
                    </a:lnTo>
                    <a:lnTo>
                      <a:pt x="413" y="576"/>
                    </a:lnTo>
                    <a:close/>
                    <a:moveTo>
                      <a:pt x="480" y="0"/>
                    </a:moveTo>
                    <a:lnTo>
                      <a:pt x="519" y="4"/>
                    </a:lnTo>
                    <a:lnTo>
                      <a:pt x="557" y="12"/>
                    </a:lnTo>
                    <a:lnTo>
                      <a:pt x="591" y="25"/>
                    </a:lnTo>
                    <a:lnTo>
                      <a:pt x="625" y="44"/>
                    </a:lnTo>
                    <a:lnTo>
                      <a:pt x="654" y="67"/>
                    </a:lnTo>
                    <a:lnTo>
                      <a:pt x="680" y="93"/>
                    </a:lnTo>
                    <a:lnTo>
                      <a:pt x="703" y="123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9"/>
                    </a:lnTo>
                    <a:lnTo>
                      <a:pt x="746" y="269"/>
                    </a:lnTo>
                    <a:lnTo>
                      <a:pt x="742" y="309"/>
                    </a:lnTo>
                    <a:lnTo>
                      <a:pt x="735" y="348"/>
                    </a:lnTo>
                    <a:lnTo>
                      <a:pt x="722" y="389"/>
                    </a:lnTo>
                    <a:lnTo>
                      <a:pt x="705" y="427"/>
                    </a:lnTo>
                    <a:lnTo>
                      <a:pt x="683" y="463"/>
                    </a:lnTo>
                    <a:lnTo>
                      <a:pt x="658" y="496"/>
                    </a:lnTo>
                    <a:lnTo>
                      <a:pt x="630" y="525"/>
                    </a:lnTo>
                    <a:lnTo>
                      <a:pt x="599" y="550"/>
                    </a:lnTo>
                    <a:lnTo>
                      <a:pt x="650" y="566"/>
                    </a:lnTo>
                    <a:lnTo>
                      <a:pt x="697" y="586"/>
                    </a:lnTo>
                    <a:lnTo>
                      <a:pt x="742" y="611"/>
                    </a:lnTo>
                    <a:lnTo>
                      <a:pt x="785" y="640"/>
                    </a:lnTo>
                    <a:lnTo>
                      <a:pt x="823" y="670"/>
                    </a:lnTo>
                    <a:lnTo>
                      <a:pt x="857" y="704"/>
                    </a:lnTo>
                    <a:lnTo>
                      <a:pt x="887" y="740"/>
                    </a:lnTo>
                    <a:lnTo>
                      <a:pt x="912" y="776"/>
                    </a:lnTo>
                    <a:lnTo>
                      <a:pt x="932" y="813"/>
                    </a:lnTo>
                    <a:lnTo>
                      <a:pt x="947" y="850"/>
                    </a:lnTo>
                    <a:lnTo>
                      <a:pt x="957" y="886"/>
                    </a:lnTo>
                    <a:lnTo>
                      <a:pt x="959" y="920"/>
                    </a:lnTo>
                    <a:lnTo>
                      <a:pt x="956" y="937"/>
                    </a:lnTo>
                    <a:lnTo>
                      <a:pt x="946" y="952"/>
                    </a:lnTo>
                    <a:lnTo>
                      <a:pt x="929" y="966"/>
                    </a:lnTo>
                    <a:lnTo>
                      <a:pt x="906" y="979"/>
                    </a:lnTo>
                    <a:lnTo>
                      <a:pt x="878" y="991"/>
                    </a:lnTo>
                    <a:lnTo>
                      <a:pt x="846" y="1001"/>
                    </a:lnTo>
                    <a:lnTo>
                      <a:pt x="809" y="1011"/>
                    </a:lnTo>
                    <a:lnTo>
                      <a:pt x="769" y="1018"/>
                    </a:lnTo>
                    <a:lnTo>
                      <a:pt x="726" y="1025"/>
                    </a:lnTo>
                    <a:lnTo>
                      <a:pt x="680" y="1030"/>
                    </a:lnTo>
                    <a:lnTo>
                      <a:pt x="631" y="1035"/>
                    </a:lnTo>
                    <a:lnTo>
                      <a:pt x="582" y="1038"/>
                    </a:lnTo>
                    <a:lnTo>
                      <a:pt x="531" y="1040"/>
                    </a:lnTo>
                    <a:lnTo>
                      <a:pt x="480" y="1040"/>
                    </a:lnTo>
                    <a:lnTo>
                      <a:pt x="429" y="1040"/>
                    </a:lnTo>
                    <a:lnTo>
                      <a:pt x="378" y="1038"/>
                    </a:lnTo>
                    <a:lnTo>
                      <a:pt x="328" y="1035"/>
                    </a:lnTo>
                    <a:lnTo>
                      <a:pt x="280" y="1030"/>
                    </a:lnTo>
                    <a:lnTo>
                      <a:pt x="233" y="1025"/>
                    </a:lnTo>
                    <a:lnTo>
                      <a:pt x="190" y="1018"/>
                    </a:lnTo>
                    <a:lnTo>
                      <a:pt x="150" y="1011"/>
                    </a:lnTo>
                    <a:lnTo>
                      <a:pt x="114" y="1001"/>
                    </a:lnTo>
                    <a:lnTo>
                      <a:pt x="81" y="991"/>
                    </a:lnTo>
                    <a:lnTo>
                      <a:pt x="53" y="979"/>
                    </a:lnTo>
                    <a:lnTo>
                      <a:pt x="30" y="966"/>
                    </a:lnTo>
                    <a:lnTo>
                      <a:pt x="14" y="952"/>
                    </a:lnTo>
                    <a:lnTo>
                      <a:pt x="3" y="937"/>
                    </a:lnTo>
                    <a:lnTo>
                      <a:pt x="0" y="920"/>
                    </a:lnTo>
                    <a:lnTo>
                      <a:pt x="3" y="886"/>
                    </a:lnTo>
                    <a:lnTo>
                      <a:pt x="12" y="850"/>
                    </a:lnTo>
                    <a:lnTo>
                      <a:pt x="27" y="813"/>
                    </a:lnTo>
                    <a:lnTo>
                      <a:pt x="48" y="776"/>
                    </a:lnTo>
                    <a:lnTo>
                      <a:pt x="73" y="740"/>
                    </a:lnTo>
                    <a:lnTo>
                      <a:pt x="103" y="704"/>
                    </a:lnTo>
                    <a:lnTo>
                      <a:pt x="137" y="670"/>
                    </a:lnTo>
                    <a:lnTo>
                      <a:pt x="175" y="640"/>
                    </a:lnTo>
                    <a:lnTo>
                      <a:pt x="217" y="611"/>
                    </a:lnTo>
                    <a:lnTo>
                      <a:pt x="262" y="586"/>
                    </a:lnTo>
                    <a:lnTo>
                      <a:pt x="311" y="566"/>
                    </a:lnTo>
                    <a:lnTo>
                      <a:pt x="362" y="550"/>
                    </a:lnTo>
                    <a:lnTo>
                      <a:pt x="330" y="525"/>
                    </a:lnTo>
                    <a:lnTo>
                      <a:pt x="302" y="496"/>
                    </a:lnTo>
                    <a:lnTo>
                      <a:pt x="277" y="463"/>
                    </a:lnTo>
                    <a:lnTo>
                      <a:pt x="256" y="427"/>
                    </a:lnTo>
                    <a:lnTo>
                      <a:pt x="239" y="389"/>
                    </a:lnTo>
                    <a:lnTo>
                      <a:pt x="226" y="348"/>
                    </a:lnTo>
                    <a:lnTo>
                      <a:pt x="218" y="309"/>
                    </a:lnTo>
                    <a:lnTo>
                      <a:pt x="215" y="269"/>
                    </a:lnTo>
                    <a:lnTo>
                      <a:pt x="218" y="229"/>
                    </a:lnTo>
                    <a:lnTo>
                      <a:pt x="226" y="191"/>
                    </a:lnTo>
                    <a:lnTo>
                      <a:pt x="240" y="155"/>
                    </a:lnTo>
                    <a:lnTo>
                      <a:pt x="258" y="123"/>
                    </a:lnTo>
                    <a:lnTo>
                      <a:pt x="280" y="93"/>
                    </a:lnTo>
                    <a:lnTo>
                      <a:pt x="307" y="67"/>
                    </a:lnTo>
                    <a:lnTo>
                      <a:pt x="336" y="44"/>
                    </a:lnTo>
                    <a:lnTo>
                      <a:pt x="368" y="25"/>
                    </a:lnTo>
                    <a:lnTo>
                      <a:pt x="404" y="12"/>
                    </a:lnTo>
                    <a:lnTo>
                      <a:pt x="440" y="4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49"/>
              <p:cNvSpPr>
                <a:spLocks noEditPoints="1"/>
              </p:cNvSpPr>
              <p:nvPr/>
            </p:nvSpPr>
            <p:spPr bwMode="auto">
              <a:xfrm>
                <a:off x="7753350" y="1485900"/>
                <a:ext cx="190500" cy="206375"/>
              </a:xfrm>
              <a:custGeom>
                <a:avLst/>
                <a:gdLst>
                  <a:gd name="T0" fmla="*/ 458 w 960"/>
                  <a:gd name="T1" fmla="*/ 626 h 1038"/>
                  <a:gd name="T2" fmla="*/ 346 w 960"/>
                  <a:gd name="T3" fmla="*/ 902 h 1038"/>
                  <a:gd name="T4" fmla="*/ 615 w 960"/>
                  <a:gd name="T5" fmla="*/ 902 h 1038"/>
                  <a:gd name="T6" fmla="*/ 503 w 960"/>
                  <a:gd name="T7" fmla="*/ 626 h 1038"/>
                  <a:gd name="T8" fmla="*/ 526 w 960"/>
                  <a:gd name="T9" fmla="*/ 581 h 1038"/>
                  <a:gd name="T10" fmla="*/ 480 w 960"/>
                  <a:gd name="T11" fmla="*/ 587 h 1038"/>
                  <a:gd name="T12" fmla="*/ 413 w 960"/>
                  <a:gd name="T13" fmla="*/ 575 h 1038"/>
                  <a:gd name="T14" fmla="*/ 520 w 960"/>
                  <a:gd name="T15" fmla="*/ 2 h 1038"/>
                  <a:gd name="T16" fmla="*/ 592 w 960"/>
                  <a:gd name="T17" fmla="*/ 25 h 1038"/>
                  <a:gd name="T18" fmla="*/ 654 w 960"/>
                  <a:gd name="T19" fmla="*/ 65 h 1038"/>
                  <a:gd name="T20" fmla="*/ 702 w 960"/>
                  <a:gd name="T21" fmla="*/ 122 h 1038"/>
                  <a:gd name="T22" fmla="*/ 734 w 960"/>
                  <a:gd name="T23" fmla="*/ 191 h 1038"/>
                  <a:gd name="T24" fmla="*/ 746 w 960"/>
                  <a:gd name="T25" fmla="*/ 268 h 1038"/>
                  <a:gd name="T26" fmla="*/ 735 w 960"/>
                  <a:gd name="T27" fmla="*/ 348 h 1038"/>
                  <a:gd name="T28" fmla="*/ 705 w 960"/>
                  <a:gd name="T29" fmla="*/ 425 h 1038"/>
                  <a:gd name="T30" fmla="*/ 658 w 960"/>
                  <a:gd name="T31" fmla="*/ 494 h 1038"/>
                  <a:gd name="T32" fmla="*/ 599 w 960"/>
                  <a:gd name="T33" fmla="*/ 547 h 1038"/>
                  <a:gd name="T34" fmla="*/ 698 w 960"/>
                  <a:gd name="T35" fmla="*/ 585 h 1038"/>
                  <a:gd name="T36" fmla="*/ 785 w 960"/>
                  <a:gd name="T37" fmla="*/ 638 h 1038"/>
                  <a:gd name="T38" fmla="*/ 858 w 960"/>
                  <a:gd name="T39" fmla="*/ 703 h 1038"/>
                  <a:gd name="T40" fmla="*/ 913 w 960"/>
                  <a:gd name="T41" fmla="*/ 774 h 1038"/>
                  <a:gd name="T42" fmla="*/ 948 w 960"/>
                  <a:gd name="T43" fmla="*/ 849 h 1038"/>
                  <a:gd name="T44" fmla="*/ 960 w 960"/>
                  <a:gd name="T45" fmla="*/ 920 h 1038"/>
                  <a:gd name="T46" fmla="*/ 946 w 960"/>
                  <a:gd name="T47" fmla="*/ 951 h 1038"/>
                  <a:gd name="T48" fmla="*/ 907 w 960"/>
                  <a:gd name="T49" fmla="*/ 977 h 1038"/>
                  <a:gd name="T50" fmla="*/ 847 w 960"/>
                  <a:gd name="T51" fmla="*/ 1000 h 1038"/>
                  <a:gd name="T52" fmla="*/ 770 w 960"/>
                  <a:gd name="T53" fmla="*/ 1017 h 1038"/>
                  <a:gd name="T54" fmla="*/ 681 w 960"/>
                  <a:gd name="T55" fmla="*/ 1029 h 1038"/>
                  <a:gd name="T56" fmla="*/ 583 w 960"/>
                  <a:gd name="T57" fmla="*/ 1036 h 1038"/>
                  <a:gd name="T58" fmla="*/ 480 w 960"/>
                  <a:gd name="T59" fmla="*/ 1038 h 1038"/>
                  <a:gd name="T60" fmla="*/ 379 w 960"/>
                  <a:gd name="T61" fmla="*/ 1036 h 1038"/>
                  <a:gd name="T62" fmla="*/ 281 w 960"/>
                  <a:gd name="T63" fmla="*/ 1029 h 1038"/>
                  <a:gd name="T64" fmla="*/ 191 w 960"/>
                  <a:gd name="T65" fmla="*/ 1017 h 1038"/>
                  <a:gd name="T66" fmla="*/ 113 w 960"/>
                  <a:gd name="T67" fmla="*/ 1000 h 1038"/>
                  <a:gd name="T68" fmla="*/ 54 w 960"/>
                  <a:gd name="T69" fmla="*/ 977 h 1038"/>
                  <a:gd name="T70" fmla="*/ 14 w 960"/>
                  <a:gd name="T71" fmla="*/ 951 h 1038"/>
                  <a:gd name="T72" fmla="*/ 0 w 960"/>
                  <a:gd name="T73" fmla="*/ 920 h 1038"/>
                  <a:gd name="T74" fmla="*/ 13 w 960"/>
                  <a:gd name="T75" fmla="*/ 849 h 1038"/>
                  <a:gd name="T76" fmla="*/ 48 w 960"/>
                  <a:gd name="T77" fmla="*/ 774 h 1038"/>
                  <a:gd name="T78" fmla="*/ 104 w 960"/>
                  <a:gd name="T79" fmla="*/ 703 h 1038"/>
                  <a:gd name="T80" fmla="*/ 176 w 960"/>
                  <a:gd name="T81" fmla="*/ 638 h 1038"/>
                  <a:gd name="T82" fmla="*/ 263 w 960"/>
                  <a:gd name="T83" fmla="*/ 585 h 1038"/>
                  <a:gd name="T84" fmla="*/ 362 w 960"/>
                  <a:gd name="T85" fmla="*/ 547 h 1038"/>
                  <a:gd name="T86" fmla="*/ 302 w 960"/>
                  <a:gd name="T87" fmla="*/ 494 h 1038"/>
                  <a:gd name="T88" fmla="*/ 256 w 960"/>
                  <a:gd name="T89" fmla="*/ 425 h 1038"/>
                  <a:gd name="T90" fmla="*/ 227 w 960"/>
                  <a:gd name="T91" fmla="*/ 348 h 1038"/>
                  <a:gd name="T92" fmla="*/ 216 w 960"/>
                  <a:gd name="T93" fmla="*/ 268 h 1038"/>
                  <a:gd name="T94" fmla="*/ 227 w 960"/>
                  <a:gd name="T95" fmla="*/ 191 h 1038"/>
                  <a:gd name="T96" fmla="*/ 258 w 960"/>
                  <a:gd name="T97" fmla="*/ 122 h 1038"/>
                  <a:gd name="T98" fmla="*/ 307 w 960"/>
                  <a:gd name="T99" fmla="*/ 65 h 1038"/>
                  <a:gd name="T100" fmla="*/ 369 w 960"/>
                  <a:gd name="T101" fmla="*/ 25 h 1038"/>
                  <a:gd name="T102" fmla="*/ 441 w 960"/>
                  <a:gd name="T103" fmla="*/ 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038">
                    <a:moveTo>
                      <a:pt x="413" y="575"/>
                    </a:moveTo>
                    <a:lnTo>
                      <a:pt x="458" y="626"/>
                    </a:lnTo>
                    <a:lnTo>
                      <a:pt x="460" y="626"/>
                    </a:lnTo>
                    <a:lnTo>
                      <a:pt x="346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3" y="575"/>
                    </a:lnTo>
                    <a:close/>
                    <a:moveTo>
                      <a:pt x="480" y="0"/>
                    </a:moveTo>
                    <a:lnTo>
                      <a:pt x="520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2" y="122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3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3" y="610"/>
                    </a:lnTo>
                    <a:lnTo>
                      <a:pt x="785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7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29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3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1" y="965"/>
                    </a:lnTo>
                    <a:lnTo>
                      <a:pt x="14" y="951"/>
                    </a:lnTo>
                    <a:lnTo>
                      <a:pt x="4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3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1" y="564"/>
                    </a:lnTo>
                    <a:lnTo>
                      <a:pt x="362" y="547"/>
                    </a:lnTo>
                    <a:lnTo>
                      <a:pt x="330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0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50"/>
              <p:cNvSpPr>
                <a:spLocks noEditPoints="1"/>
              </p:cNvSpPr>
              <p:nvPr/>
            </p:nvSpPr>
            <p:spPr bwMode="auto">
              <a:xfrm>
                <a:off x="7693025" y="1104900"/>
                <a:ext cx="703263" cy="641350"/>
              </a:xfrm>
              <a:custGeom>
                <a:avLst/>
                <a:gdLst>
                  <a:gd name="T0" fmla="*/ 2318 w 3541"/>
                  <a:gd name="T1" fmla="*/ 1852 h 3228"/>
                  <a:gd name="T2" fmla="*/ 2044 w 3541"/>
                  <a:gd name="T3" fmla="*/ 2296 h 3228"/>
                  <a:gd name="T4" fmla="*/ 2141 w 3541"/>
                  <a:gd name="T5" fmla="*/ 2825 h 3228"/>
                  <a:gd name="T6" fmla="*/ 2553 w 3541"/>
                  <a:gd name="T7" fmla="*/ 3140 h 3228"/>
                  <a:gd name="T8" fmla="*/ 3084 w 3541"/>
                  <a:gd name="T9" fmla="*/ 3091 h 3228"/>
                  <a:gd name="T10" fmla="*/ 3432 w 3541"/>
                  <a:gd name="T11" fmla="*/ 2706 h 3228"/>
                  <a:gd name="T12" fmla="*/ 3432 w 3541"/>
                  <a:gd name="T13" fmla="*/ 2167 h 3228"/>
                  <a:gd name="T14" fmla="*/ 3084 w 3541"/>
                  <a:gd name="T15" fmla="*/ 1781 h 3228"/>
                  <a:gd name="T16" fmla="*/ 645 w 3541"/>
                  <a:gd name="T17" fmla="*/ 1716 h 3228"/>
                  <a:gd name="T18" fmla="*/ 206 w 3541"/>
                  <a:gd name="T19" fmla="*/ 1992 h 3228"/>
                  <a:gd name="T20" fmla="*/ 61 w 3541"/>
                  <a:gd name="T21" fmla="*/ 2506 h 3228"/>
                  <a:gd name="T22" fmla="*/ 295 w 3541"/>
                  <a:gd name="T23" fmla="*/ 2977 h 3228"/>
                  <a:gd name="T24" fmla="*/ 783 w 3541"/>
                  <a:gd name="T25" fmla="*/ 3169 h 3228"/>
                  <a:gd name="T26" fmla="*/ 1273 w 3541"/>
                  <a:gd name="T27" fmla="*/ 2977 h 3228"/>
                  <a:gd name="T28" fmla="*/ 1506 w 3541"/>
                  <a:gd name="T29" fmla="*/ 2506 h 3228"/>
                  <a:gd name="T30" fmla="*/ 1360 w 3541"/>
                  <a:gd name="T31" fmla="*/ 1992 h 3228"/>
                  <a:gd name="T32" fmla="*/ 921 w 3541"/>
                  <a:gd name="T33" fmla="*/ 1716 h 3228"/>
                  <a:gd name="T34" fmla="*/ 1106 w 3541"/>
                  <a:gd name="T35" fmla="*/ 1647 h 3228"/>
                  <a:gd name="T36" fmla="*/ 1452 w 3541"/>
                  <a:gd name="T37" fmla="*/ 2024 h 3228"/>
                  <a:gd name="T38" fmla="*/ 1562 w 3541"/>
                  <a:gd name="T39" fmla="*/ 2519 h 3228"/>
                  <a:gd name="T40" fmla="*/ 1977 w 3541"/>
                  <a:gd name="T41" fmla="*/ 2519 h 3228"/>
                  <a:gd name="T42" fmla="*/ 2087 w 3541"/>
                  <a:gd name="T43" fmla="*/ 2024 h 3228"/>
                  <a:gd name="T44" fmla="*/ 2435 w 3541"/>
                  <a:gd name="T45" fmla="*/ 1647 h 3228"/>
                  <a:gd name="T46" fmla="*/ 2138 w 3541"/>
                  <a:gd name="T47" fmla="*/ 1491 h 3228"/>
                  <a:gd name="T48" fmla="*/ 1640 w 3541"/>
                  <a:gd name="T49" fmla="*/ 1574 h 3228"/>
                  <a:gd name="T50" fmla="*/ 1770 w 3541"/>
                  <a:gd name="T51" fmla="*/ 58 h 3228"/>
                  <a:gd name="T52" fmla="*/ 1282 w 3541"/>
                  <a:gd name="T53" fmla="*/ 251 h 3228"/>
                  <a:gd name="T54" fmla="*/ 1049 w 3541"/>
                  <a:gd name="T55" fmla="*/ 722 h 3228"/>
                  <a:gd name="T56" fmla="*/ 1193 w 3541"/>
                  <a:gd name="T57" fmla="*/ 1236 h 3228"/>
                  <a:gd name="T58" fmla="*/ 1632 w 3541"/>
                  <a:gd name="T59" fmla="*/ 1513 h 3228"/>
                  <a:gd name="T60" fmla="*/ 2154 w 3541"/>
                  <a:gd name="T61" fmla="*/ 1415 h 3228"/>
                  <a:gd name="T62" fmla="*/ 2466 w 3541"/>
                  <a:gd name="T63" fmla="*/ 998 h 3228"/>
                  <a:gd name="T64" fmla="*/ 2418 w 3541"/>
                  <a:gd name="T65" fmla="*/ 461 h 3228"/>
                  <a:gd name="T66" fmla="*/ 2037 w 3541"/>
                  <a:gd name="T67" fmla="*/ 110 h 3228"/>
                  <a:gd name="T68" fmla="*/ 1911 w 3541"/>
                  <a:gd name="T69" fmla="*/ 13 h 3228"/>
                  <a:gd name="T70" fmla="*/ 2369 w 3541"/>
                  <a:gd name="T71" fmla="*/ 282 h 3228"/>
                  <a:gd name="T72" fmla="*/ 2553 w 3541"/>
                  <a:gd name="T73" fmla="*/ 793 h 3228"/>
                  <a:gd name="T74" fmla="*/ 2371 w 3541"/>
                  <a:gd name="T75" fmla="*/ 1299 h 3228"/>
                  <a:gd name="T76" fmla="*/ 2689 w 3541"/>
                  <a:gd name="T77" fmla="*/ 1647 h 3228"/>
                  <a:gd name="T78" fmla="*/ 3208 w 3541"/>
                  <a:gd name="T79" fmla="*/ 1789 h 3228"/>
                  <a:gd name="T80" fmla="*/ 3513 w 3541"/>
                  <a:gd name="T81" fmla="*/ 2225 h 3228"/>
                  <a:gd name="T82" fmla="*/ 3465 w 3541"/>
                  <a:gd name="T83" fmla="*/ 2775 h 3228"/>
                  <a:gd name="T84" fmla="*/ 3092 w 3541"/>
                  <a:gd name="T85" fmla="*/ 3152 h 3228"/>
                  <a:gd name="T86" fmla="*/ 2547 w 3541"/>
                  <a:gd name="T87" fmla="*/ 3200 h 3228"/>
                  <a:gd name="T88" fmla="*/ 2113 w 3541"/>
                  <a:gd name="T89" fmla="*/ 2886 h 3228"/>
                  <a:gd name="T90" fmla="*/ 1770 w 3541"/>
                  <a:gd name="T91" fmla="*/ 2671 h 3228"/>
                  <a:gd name="T92" fmla="*/ 1427 w 3541"/>
                  <a:gd name="T93" fmla="*/ 2886 h 3228"/>
                  <a:gd name="T94" fmla="*/ 994 w 3541"/>
                  <a:gd name="T95" fmla="*/ 3200 h 3228"/>
                  <a:gd name="T96" fmla="*/ 448 w 3541"/>
                  <a:gd name="T97" fmla="*/ 3152 h 3228"/>
                  <a:gd name="T98" fmla="*/ 76 w 3541"/>
                  <a:gd name="T99" fmla="*/ 2775 h 3228"/>
                  <a:gd name="T100" fmla="*/ 28 w 3541"/>
                  <a:gd name="T101" fmla="*/ 2225 h 3228"/>
                  <a:gd name="T102" fmla="*/ 332 w 3541"/>
                  <a:gd name="T103" fmla="*/ 1789 h 3228"/>
                  <a:gd name="T104" fmla="*/ 850 w 3541"/>
                  <a:gd name="T105" fmla="*/ 1647 h 3228"/>
                  <a:gd name="T106" fmla="*/ 1169 w 3541"/>
                  <a:gd name="T107" fmla="*/ 1299 h 3228"/>
                  <a:gd name="T108" fmla="*/ 987 w 3541"/>
                  <a:gd name="T109" fmla="*/ 793 h 3228"/>
                  <a:gd name="T110" fmla="*/ 1172 w 3541"/>
                  <a:gd name="T111" fmla="*/ 282 h 3228"/>
                  <a:gd name="T112" fmla="*/ 1629 w 3541"/>
                  <a:gd name="T113" fmla="*/ 13 h 3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41" h="3228">
                    <a:moveTo>
                      <a:pt x="2756" y="1703"/>
                    </a:moveTo>
                    <a:lnTo>
                      <a:pt x="2686" y="1706"/>
                    </a:lnTo>
                    <a:lnTo>
                      <a:pt x="2619" y="1716"/>
                    </a:lnTo>
                    <a:lnTo>
                      <a:pt x="2553" y="1731"/>
                    </a:lnTo>
                    <a:lnTo>
                      <a:pt x="2490" y="1754"/>
                    </a:lnTo>
                    <a:lnTo>
                      <a:pt x="2429" y="1781"/>
                    </a:lnTo>
                    <a:lnTo>
                      <a:pt x="2372" y="1814"/>
                    </a:lnTo>
                    <a:lnTo>
                      <a:pt x="2318" y="1852"/>
                    </a:lnTo>
                    <a:lnTo>
                      <a:pt x="2268" y="1895"/>
                    </a:lnTo>
                    <a:lnTo>
                      <a:pt x="2221" y="1942"/>
                    </a:lnTo>
                    <a:lnTo>
                      <a:pt x="2179" y="1992"/>
                    </a:lnTo>
                    <a:lnTo>
                      <a:pt x="2141" y="2047"/>
                    </a:lnTo>
                    <a:lnTo>
                      <a:pt x="2109" y="2105"/>
                    </a:lnTo>
                    <a:lnTo>
                      <a:pt x="2082" y="2167"/>
                    </a:lnTo>
                    <a:lnTo>
                      <a:pt x="2060" y="2230"/>
                    </a:lnTo>
                    <a:lnTo>
                      <a:pt x="2044" y="2296"/>
                    </a:lnTo>
                    <a:lnTo>
                      <a:pt x="2035" y="2365"/>
                    </a:lnTo>
                    <a:lnTo>
                      <a:pt x="2031" y="2436"/>
                    </a:lnTo>
                    <a:lnTo>
                      <a:pt x="2035" y="2506"/>
                    </a:lnTo>
                    <a:lnTo>
                      <a:pt x="2044" y="2575"/>
                    </a:lnTo>
                    <a:lnTo>
                      <a:pt x="2060" y="2641"/>
                    </a:lnTo>
                    <a:lnTo>
                      <a:pt x="2082" y="2706"/>
                    </a:lnTo>
                    <a:lnTo>
                      <a:pt x="2109" y="2767"/>
                    </a:lnTo>
                    <a:lnTo>
                      <a:pt x="2141" y="2825"/>
                    </a:lnTo>
                    <a:lnTo>
                      <a:pt x="2179" y="2880"/>
                    </a:lnTo>
                    <a:lnTo>
                      <a:pt x="2221" y="2930"/>
                    </a:lnTo>
                    <a:lnTo>
                      <a:pt x="2268" y="2977"/>
                    </a:lnTo>
                    <a:lnTo>
                      <a:pt x="2318" y="3020"/>
                    </a:lnTo>
                    <a:lnTo>
                      <a:pt x="2372" y="3058"/>
                    </a:lnTo>
                    <a:lnTo>
                      <a:pt x="2429" y="3091"/>
                    </a:lnTo>
                    <a:lnTo>
                      <a:pt x="2490" y="3118"/>
                    </a:lnTo>
                    <a:lnTo>
                      <a:pt x="2553" y="3140"/>
                    </a:lnTo>
                    <a:lnTo>
                      <a:pt x="2619" y="3156"/>
                    </a:lnTo>
                    <a:lnTo>
                      <a:pt x="2686" y="3166"/>
                    </a:lnTo>
                    <a:lnTo>
                      <a:pt x="2756" y="3169"/>
                    </a:lnTo>
                    <a:lnTo>
                      <a:pt x="2826" y="3166"/>
                    </a:lnTo>
                    <a:lnTo>
                      <a:pt x="2894" y="3156"/>
                    </a:lnTo>
                    <a:lnTo>
                      <a:pt x="2960" y="3140"/>
                    </a:lnTo>
                    <a:lnTo>
                      <a:pt x="3023" y="3118"/>
                    </a:lnTo>
                    <a:lnTo>
                      <a:pt x="3084" y="3091"/>
                    </a:lnTo>
                    <a:lnTo>
                      <a:pt x="3141" y="3058"/>
                    </a:lnTo>
                    <a:lnTo>
                      <a:pt x="3195" y="3020"/>
                    </a:lnTo>
                    <a:lnTo>
                      <a:pt x="3246" y="2977"/>
                    </a:lnTo>
                    <a:lnTo>
                      <a:pt x="3292" y="2930"/>
                    </a:lnTo>
                    <a:lnTo>
                      <a:pt x="3335" y="2880"/>
                    </a:lnTo>
                    <a:lnTo>
                      <a:pt x="3371" y="2825"/>
                    </a:lnTo>
                    <a:lnTo>
                      <a:pt x="3404" y="2767"/>
                    </a:lnTo>
                    <a:lnTo>
                      <a:pt x="3432" y="2706"/>
                    </a:lnTo>
                    <a:lnTo>
                      <a:pt x="3453" y="2641"/>
                    </a:lnTo>
                    <a:lnTo>
                      <a:pt x="3469" y="2575"/>
                    </a:lnTo>
                    <a:lnTo>
                      <a:pt x="3479" y="2506"/>
                    </a:lnTo>
                    <a:lnTo>
                      <a:pt x="3482" y="2436"/>
                    </a:lnTo>
                    <a:lnTo>
                      <a:pt x="3479" y="2365"/>
                    </a:lnTo>
                    <a:lnTo>
                      <a:pt x="3469" y="2296"/>
                    </a:lnTo>
                    <a:lnTo>
                      <a:pt x="3453" y="2230"/>
                    </a:lnTo>
                    <a:lnTo>
                      <a:pt x="3432" y="2167"/>
                    </a:lnTo>
                    <a:lnTo>
                      <a:pt x="3404" y="2105"/>
                    </a:lnTo>
                    <a:lnTo>
                      <a:pt x="3371" y="2047"/>
                    </a:lnTo>
                    <a:lnTo>
                      <a:pt x="3335" y="1992"/>
                    </a:lnTo>
                    <a:lnTo>
                      <a:pt x="3292" y="1942"/>
                    </a:lnTo>
                    <a:lnTo>
                      <a:pt x="3246" y="1895"/>
                    </a:lnTo>
                    <a:lnTo>
                      <a:pt x="3195" y="1852"/>
                    </a:lnTo>
                    <a:lnTo>
                      <a:pt x="3141" y="1814"/>
                    </a:lnTo>
                    <a:lnTo>
                      <a:pt x="3084" y="1781"/>
                    </a:lnTo>
                    <a:lnTo>
                      <a:pt x="3023" y="1754"/>
                    </a:lnTo>
                    <a:lnTo>
                      <a:pt x="2960" y="1731"/>
                    </a:lnTo>
                    <a:lnTo>
                      <a:pt x="2894" y="1716"/>
                    </a:lnTo>
                    <a:lnTo>
                      <a:pt x="2826" y="1706"/>
                    </a:lnTo>
                    <a:lnTo>
                      <a:pt x="2756" y="1703"/>
                    </a:lnTo>
                    <a:close/>
                    <a:moveTo>
                      <a:pt x="783" y="1703"/>
                    </a:moveTo>
                    <a:lnTo>
                      <a:pt x="713" y="1706"/>
                    </a:lnTo>
                    <a:lnTo>
                      <a:pt x="645" y="1716"/>
                    </a:lnTo>
                    <a:lnTo>
                      <a:pt x="580" y="1731"/>
                    </a:lnTo>
                    <a:lnTo>
                      <a:pt x="517" y="1754"/>
                    </a:lnTo>
                    <a:lnTo>
                      <a:pt x="456" y="1781"/>
                    </a:lnTo>
                    <a:lnTo>
                      <a:pt x="399" y="1814"/>
                    </a:lnTo>
                    <a:lnTo>
                      <a:pt x="345" y="1852"/>
                    </a:lnTo>
                    <a:lnTo>
                      <a:pt x="295" y="1895"/>
                    </a:lnTo>
                    <a:lnTo>
                      <a:pt x="248" y="1942"/>
                    </a:lnTo>
                    <a:lnTo>
                      <a:pt x="206" y="1992"/>
                    </a:lnTo>
                    <a:lnTo>
                      <a:pt x="168" y="2047"/>
                    </a:lnTo>
                    <a:lnTo>
                      <a:pt x="136" y="2105"/>
                    </a:lnTo>
                    <a:lnTo>
                      <a:pt x="109" y="2167"/>
                    </a:lnTo>
                    <a:lnTo>
                      <a:pt x="87" y="2230"/>
                    </a:lnTo>
                    <a:lnTo>
                      <a:pt x="71" y="2296"/>
                    </a:lnTo>
                    <a:lnTo>
                      <a:pt x="61" y="2365"/>
                    </a:lnTo>
                    <a:lnTo>
                      <a:pt x="58" y="2436"/>
                    </a:lnTo>
                    <a:lnTo>
                      <a:pt x="61" y="2506"/>
                    </a:lnTo>
                    <a:lnTo>
                      <a:pt x="71" y="2575"/>
                    </a:lnTo>
                    <a:lnTo>
                      <a:pt x="87" y="2641"/>
                    </a:lnTo>
                    <a:lnTo>
                      <a:pt x="109" y="2706"/>
                    </a:lnTo>
                    <a:lnTo>
                      <a:pt x="136" y="2767"/>
                    </a:lnTo>
                    <a:lnTo>
                      <a:pt x="168" y="2825"/>
                    </a:lnTo>
                    <a:lnTo>
                      <a:pt x="206" y="2880"/>
                    </a:lnTo>
                    <a:lnTo>
                      <a:pt x="248" y="2930"/>
                    </a:lnTo>
                    <a:lnTo>
                      <a:pt x="295" y="2977"/>
                    </a:lnTo>
                    <a:lnTo>
                      <a:pt x="345" y="3020"/>
                    </a:lnTo>
                    <a:lnTo>
                      <a:pt x="399" y="3058"/>
                    </a:lnTo>
                    <a:lnTo>
                      <a:pt x="456" y="3091"/>
                    </a:lnTo>
                    <a:lnTo>
                      <a:pt x="517" y="3118"/>
                    </a:lnTo>
                    <a:lnTo>
                      <a:pt x="580" y="3140"/>
                    </a:lnTo>
                    <a:lnTo>
                      <a:pt x="645" y="3156"/>
                    </a:lnTo>
                    <a:lnTo>
                      <a:pt x="713" y="3166"/>
                    </a:lnTo>
                    <a:lnTo>
                      <a:pt x="783" y="3169"/>
                    </a:lnTo>
                    <a:lnTo>
                      <a:pt x="853" y="3166"/>
                    </a:lnTo>
                    <a:lnTo>
                      <a:pt x="921" y="3156"/>
                    </a:lnTo>
                    <a:lnTo>
                      <a:pt x="987" y="3140"/>
                    </a:lnTo>
                    <a:lnTo>
                      <a:pt x="1050" y="3118"/>
                    </a:lnTo>
                    <a:lnTo>
                      <a:pt x="1110" y="3091"/>
                    </a:lnTo>
                    <a:lnTo>
                      <a:pt x="1168" y="3058"/>
                    </a:lnTo>
                    <a:lnTo>
                      <a:pt x="1222" y="3020"/>
                    </a:lnTo>
                    <a:lnTo>
                      <a:pt x="1273" y="2977"/>
                    </a:lnTo>
                    <a:lnTo>
                      <a:pt x="1318" y="2930"/>
                    </a:lnTo>
                    <a:lnTo>
                      <a:pt x="1360" y="2880"/>
                    </a:lnTo>
                    <a:lnTo>
                      <a:pt x="1398" y="2825"/>
                    </a:lnTo>
                    <a:lnTo>
                      <a:pt x="1430" y="2767"/>
                    </a:lnTo>
                    <a:lnTo>
                      <a:pt x="1459" y="2706"/>
                    </a:lnTo>
                    <a:lnTo>
                      <a:pt x="1480" y="2641"/>
                    </a:lnTo>
                    <a:lnTo>
                      <a:pt x="1495" y="2575"/>
                    </a:lnTo>
                    <a:lnTo>
                      <a:pt x="1506" y="2506"/>
                    </a:lnTo>
                    <a:lnTo>
                      <a:pt x="1509" y="2436"/>
                    </a:lnTo>
                    <a:lnTo>
                      <a:pt x="1506" y="2365"/>
                    </a:lnTo>
                    <a:lnTo>
                      <a:pt x="1495" y="2296"/>
                    </a:lnTo>
                    <a:lnTo>
                      <a:pt x="1480" y="2230"/>
                    </a:lnTo>
                    <a:lnTo>
                      <a:pt x="1459" y="2167"/>
                    </a:lnTo>
                    <a:lnTo>
                      <a:pt x="1430" y="2105"/>
                    </a:lnTo>
                    <a:lnTo>
                      <a:pt x="1398" y="2047"/>
                    </a:lnTo>
                    <a:lnTo>
                      <a:pt x="1360" y="1992"/>
                    </a:lnTo>
                    <a:lnTo>
                      <a:pt x="1318" y="1942"/>
                    </a:lnTo>
                    <a:lnTo>
                      <a:pt x="1273" y="1895"/>
                    </a:lnTo>
                    <a:lnTo>
                      <a:pt x="1222" y="1852"/>
                    </a:lnTo>
                    <a:lnTo>
                      <a:pt x="1168" y="1814"/>
                    </a:lnTo>
                    <a:lnTo>
                      <a:pt x="1110" y="1781"/>
                    </a:lnTo>
                    <a:lnTo>
                      <a:pt x="1050" y="1754"/>
                    </a:lnTo>
                    <a:lnTo>
                      <a:pt x="987" y="1731"/>
                    </a:lnTo>
                    <a:lnTo>
                      <a:pt x="921" y="1716"/>
                    </a:lnTo>
                    <a:lnTo>
                      <a:pt x="853" y="1706"/>
                    </a:lnTo>
                    <a:lnTo>
                      <a:pt x="783" y="1703"/>
                    </a:lnTo>
                    <a:close/>
                    <a:moveTo>
                      <a:pt x="1250" y="1384"/>
                    </a:moveTo>
                    <a:lnTo>
                      <a:pt x="1213" y="1430"/>
                    </a:lnTo>
                    <a:lnTo>
                      <a:pt x="1179" y="1480"/>
                    </a:lnTo>
                    <a:lnTo>
                      <a:pt x="1150" y="1533"/>
                    </a:lnTo>
                    <a:lnTo>
                      <a:pt x="1125" y="1588"/>
                    </a:lnTo>
                    <a:lnTo>
                      <a:pt x="1106" y="1647"/>
                    </a:lnTo>
                    <a:lnTo>
                      <a:pt x="1091" y="1707"/>
                    </a:lnTo>
                    <a:lnTo>
                      <a:pt x="1153" y="1738"/>
                    </a:lnTo>
                    <a:lnTo>
                      <a:pt x="1213" y="1774"/>
                    </a:lnTo>
                    <a:lnTo>
                      <a:pt x="1270" y="1815"/>
                    </a:lnTo>
                    <a:lnTo>
                      <a:pt x="1322" y="1861"/>
                    </a:lnTo>
                    <a:lnTo>
                      <a:pt x="1370" y="1911"/>
                    </a:lnTo>
                    <a:lnTo>
                      <a:pt x="1413" y="1966"/>
                    </a:lnTo>
                    <a:lnTo>
                      <a:pt x="1452" y="2024"/>
                    </a:lnTo>
                    <a:lnTo>
                      <a:pt x="1487" y="2086"/>
                    </a:lnTo>
                    <a:lnTo>
                      <a:pt x="1515" y="2150"/>
                    </a:lnTo>
                    <a:lnTo>
                      <a:pt x="1537" y="2218"/>
                    </a:lnTo>
                    <a:lnTo>
                      <a:pt x="1553" y="2289"/>
                    </a:lnTo>
                    <a:lnTo>
                      <a:pt x="1563" y="2361"/>
                    </a:lnTo>
                    <a:lnTo>
                      <a:pt x="1566" y="2436"/>
                    </a:lnTo>
                    <a:lnTo>
                      <a:pt x="1565" y="2478"/>
                    </a:lnTo>
                    <a:lnTo>
                      <a:pt x="1562" y="2519"/>
                    </a:lnTo>
                    <a:lnTo>
                      <a:pt x="1613" y="2533"/>
                    </a:lnTo>
                    <a:lnTo>
                      <a:pt x="1663" y="2544"/>
                    </a:lnTo>
                    <a:lnTo>
                      <a:pt x="1716" y="2551"/>
                    </a:lnTo>
                    <a:lnTo>
                      <a:pt x="1770" y="2553"/>
                    </a:lnTo>
                    <a:lnTo>
                      <a:pt x="1824" y="2551"/>
                    </a:lnTo>
                    <a:lnTo>
                      <a:pt x="1876" y="2544"/>
                    </a:lnTo>
                    <a:lnTo>
                      <a:pt x="1928" y="2533"/>
                    </a:lnTo>
                    <a:lnTo>
                      <a:pt x="1977" y="2519"/>
                    </a:lnTo>
                    <a:lnTo>
                      <a:pt x="1974" y="2478"/>
                    </a:lnTo>
                    <a:lnTo>
                      <a:pt x="1973" y="2436"/>
                    </a:lnTo>
                    <a:lnTo>
                      <a:pt x="1976" y="2361"/>
                    </a:lnTo>
                    <a:lnTo>
                      <a:pt x="1987" y="2289"/>
                    </a:lnTo>
                    <a:lnTo>
                      <a:pt x="2003" y="2218"/>
                    </a:lnTo>
                    <a:lnTo>
                      <a:pt x="2026" y="2150"/>
                    </a:lnTo>
                    <a:lnTo>
                      <a:pt x="2054" y="2086"/>
                    </a:lnTo>
                    <a:lnTo>
                      <a:pt x="2087" y="2024"/>
                    </a:lnTo>
                    <a:lnTo>
                      <a:pt x="2126" y="1966"/>
                    </a:lnTo>
                    <a:lnTo>
                      <a:pt x="2171" y="1911"/>
                    </a:lnTo>
                    <a:lnTo>
                      <a:pt x="2218" y="1861"/>
                    </a:lnTo>
                    <a:lnTo>
                      <a:pt x="2271" y="1815"/>
                    </a:lnTo>
                    <a:lnTo>
                      <a:pt x="2327" y="1774"/>
                    </a:lnTo>
                    <a:lnTo>
                      <a:pt x="2386" y="1738"/>
                    </a:lnTo>
                    <a:lnTo>
                      <a:pt x="2450" y="1707"/>
                    </a:lnTo>
                    <a:lnTo>
                      <a:pt x="2435" y="1647"/>
                    </a:lnTo>
                    <a:lnTo>
                      <a:pt x="2414" y="1588"/>
                    </a:lnTo>
                    <a:lnTo>
                      <a:pt x="2390" y="1533"/>
                    </a:lnTo>
                    <a:lnTo>
                      <a:pt x="2360" y="1480"/>
                    </a:lnTo>
                    <a:lnTo>
                      <a:pt x="2327" y="1430"/>
                    </a:lnTo>
                    <a:lnTo>
                      <a:pt x="2289" y="1384"/>
                    </a:lnTo>
                    <a:lnTo>
                      <a:pt x="2242" y="1424"/>
                    </a:lnTo>
                    <a:lnTo>
                      <a:pt x="2191" y="1460"/>
                    </a:lnTo>
                    <a:lnTo>
                      <a:pt x="2138" y="1491"/>
                    </a:lnTo>
                    <a:lnTo>
                      <a:pt x="2082" y="1518"/>
                    </a:lnTo>
                    <a:lnTo>
                      <a:pt x="2023" y="1542"/>
                    </a:lnTo>
                    <a:lnTo>
                      <a:pt x="1962" y="1561"/>
                    </a:lnTo>
                    <a:lnTo>
                      <a:pt x="1900" y="1574"/>
                    </a:lnTo>
                    <a:lnTo>
                      <a:pt x="1836" y="1582"/>
                    </a:lnTo>
                    <a:lnTo>
                      <a:pt x="1770" y="1585"/>
                    </a:lnTo>
                    <a:lnTo>
                      <a:pt x="1704" y="1582"/>
                    </a:lnTo>
                    <a:lnTo>
                      <a:pt x="1640" y="1574"/>
                    </a:lnTo>
                    <a:lnTo>
                      <a:pt x="1577" y="1561"/>
                    </a:lnTo>
                    <a:lnTo>
                      <a:pt x="1517" y="1542"/>
                    </a:lnTo>
                    <a:lnTo>
                      <a:pt x="1459" y="1518"/>
                    </a:lnTo>
                    <a:lnTo>
                      <a:pt x="1402" y="1491"/>
                    </a:lnTo>
                    <a:lnTo>
                      <a:pt x="1348" y="1460"/>
                    </a:lnTo>
                    <a:lnTo>
                      <a:pt x="1298" y="1424"/>
                    </a:lnTo>
                    <a:lnTo>
                      <a:pt x="1250" y="1384"/>
                    </a:lnTo>
                    <a:close/>
                    <a:moveTo>
                      <a:pt x="1770" y="58"/>
                    </a:moveTo>
                    <a:lnTo>
                      <a:pt x="1700" y="62"/>
                    </a:lnTo>
                    <a:lnTo>
                      <a:pt x="1632" y="72"/>
                    </a:lnTo>
                    <a:lnTo>
                      <a:pt x="1566" y="88"/>
                    </a:lnTo>
                    <a:lnTo>
                      <a:pt x="1503" y="110"/>
                    </a:lnTo>
                    <a:lnTo>
                      <a:pt x="1442" y="138"/>
                    </a:lnTo>
                    <a:lnTo>
                      <a:pt x="1385" y="171"/>
                    </a:lnTo>
                    <a:lnTo>
                      <a:pt x="1331" y="208"/>
                    </a:lnTo>
                    <a:lnTo>
                      <a:pt x="1282" y="251"/>
                    </a:lnTo>
                    <a:lnTo>
                      <a:pt x="1235" y="297"/>
                    </a:lnTo>
                    <a:lnTo>
                      <a:pt x="1193" y="349"/>
                    </a:lnTo>
                    <a:lnTo>
                      <a:pt x="1155" y="403"/>
                    </a:lnTo>
                    <a:lnTo>
                      <a:pt x="1123" y="461"/>
                    </a:lnTo>
                    <a:lnTo>
                      <a:pt x="1096" y="522"/>
                    </a:lnTo>
                    <a:lnTo>
                      <a:pt x="1074" y="587"/>
                    </a:lnTo>
                    <a:lnTo>
                      <a:pt x="1058" y="653"/>
                    </a:lnTo>
                    <a:lnTo>
                      <a:pt x="1049" y="722"/>
                    </a:lnTo>
                    <a:lnTo>
                      <a:pt x="1045" y="793"/>
                    </a:lnTo>
                    <a:lnTo>
                      <a:pt x="1049" y="863"/>
                    </a:lnTo>
                    <a:lnTo>
                      <a:pt x="1058" y="931"/>
                    </a:lnTo>
                    <a:lnTo>
                      <a:pt x="1074" y="998"/>
                    </a:lnTo>
                    <a:lnTo>
                      <a:pt x="1096" y="1062"/>
                    </a:lnTo>
                    <a:lnTo>
                      <a:pt x="1123" y="1123"/>
                    </a:lnTo>
                    <a:lnTo>
                      <a:pt x="1155" y="1181"/>
                    </a:lnTo>
                    <a:lnTo>
                      <a:pt x="1193" y="1236"/>
                    </a:lnTo>
                    <a:lnTo>
                      <a:pt x="1235" y="1287"/>
                    </a:lnTo>
                    <a:lnTo>
                      <a:pt x="1282" y="1334"/>
                    </a:lnTo>
                    <a:lnTo>
                      <a:pt x="1331" y="1377"/>
                    </a:lnTo>
                    <a:lnTo>
                      <a:pt x="1385" y="1415"/>
                    </a:lnTo>
                    <a:lnTo>
                      <a:pt x="1442" y="1448"/>
                    </a:lnTo>
                    <a:lnTo>
                      <a:pt x="1503" y="1475"/>
                    </a:lnTo>
                    <a:lnTo>
                      <a:pt x="1566" y="1497"/>
                    </a:lnTo>
                    <a:lnTo>
                      <a:pt x="1632" y="1513"/>
                    </a:lnTo>
                    <a:lnTo>
                      <a:pt x="1700" y="1523"/>
                    </a:lnTo>
                    <a:lnTo>
                      <a:pt x="1770" y="1526"/>
                    </a:lnTo>
                    <a:lnTo>
                      <a:pt x="1839" y="1523"/>
                    </a:lnTo>
                    <a:lnTo>
                      <a:pt x="1907" y="1513"/>
                    </a:lnTo>
                    <a:lnTo>
                      <a:pt x="1973" y="1497"/>
                    </a:lnTo>
                    <a:lnTo>
                      <a:pt x="2037" y="1475"/>
                    </a:lnTo>
                    <a:lnTo>
                      <a:pt x="2097" y="1448"/>
                    </a:lnTo>
                    <a:lnTo>
                      <a:pt x="2154" y="1415"/>
                    </a:lnTo>
                    <a:lnTo>
                      <a:pt x="2208" y="1377"/>
                    </a:lnTo>
                    <a:lnTo>
                      <a:pt x="2259" y="1334"/>
                    </a:lnTo>
                    <a:lnTo>
                      <a:pt x="2305" y="1287"/>
                    </a:lnTo>
                    <a:lnTo>
                      <a:pt x="2347" y="1236"/>
                    </a:lnTo>
                    <a:lnTo>
                      <a:pt x="2385" y="1181"/>
                    </a:lnTo>
                    <a:lnTo>
                      <a:pt x="2418" y="1123"/>
                    </a:lnTo>
                    <a:lnTo>
                      <a:pt x="2445" y="1062"/>
                    </a:lnTo>
                    <a:lnTo>
                      <a:pt x="2466" y="998"/>
                    </a:lnTo>
                    <a:lnTo>
                      <a:pt x="2482" y="931"/>
                    </a:lnTo>
                    <a:lnTo>
                      <a:pt x="2492" y="863"/>
                    </a:lnTo>
                    <a:lnTo>
                      <a:pt x="2495" y="793"/>
                    </a:lnTo>
                    <a:lnTo>
                      <a:pt x="2492" y="722"/>
                    </a:lnTo>
                    <a:lnTo>
                      <a:pt x="2482" y="653"/>
                    </a:lnTo>
                    <a:lnTo>
                      <a:pt x="2466" y="587"/>
                    </a:lnTo>
                    <a:lnTo>
                      <a:pt x="2445" y="522"/>
                    </a:lnTo>
                    <a:lnTo>
                      <a:pt x="2418" y="461"/>
                    </a:lnTo>
                    <a:lnTo>
                      <a:pt x="2385" y="403"/>
                    </a:lnTo>
                    <a:lnTo>
                      <a:pt x="2347" y="349"/>
                    </a:lnTo>
                    <a:lnTo>
                      <a:pt x="2305" y="297"/>
                    </a:lnTo>
                    <a:lnTo>
                      <a:pt x="2259" y="251"/>
                    </a:lnTo>
                    <a:lnTo>
                      <a:pt x="2208" y="208"/>
                    </a:lnTo>
                    <a:lnTo>
                      <a:pt x="2154" y="171"/>
                    </a:lnTo>
                    <a:lnTo>
                      <a:pt x="2097" y="138"/>
                    </a:lnTo>
                    <a:lnTo>
                      <a:pt x="2037" y="110"/>
                    </a:lnTo>
                    <a:lnTo>
                      <a:pt x="1973" y="88"/>
                    </a:lnTo>
                    <a:lnTo>
                      <a:pt x="1907" y="72"/>
                    </a:lnTo>
                    <a:lnTo>
                      <a:pt x="1839" y="62"/>
                    </a:lnTo>
                    <a:lnTo>
                      <a:pt x="1770" y="58"/>
                    </a:lnTo>
                    <a:close/>
                    <a:moveTo>
                      <a:pt x="1770" y="0"/>
                    </a:moveTo>
                    <a:lnTo>
                      <a:pt x="1770" y="0"/>
                    </a:lnTo>
                    <a:lnTo>
                      <a:pt x="1841" y="3"/>
                    </a:lnTo>
                    <a:lnTo>
                      <a:pt x="1911" y="13"/>
                    </a:lnTo>
                    <a:lnTo>
                      <a:pt x="1978" y="28"/>
                    </a:lnTo>
                    <a:lnTo>
                      <a:pt x="2043" y="50"/>
                    </a:lnTo>
                    <a:lnTo>
                      <a:pt x="2106" y="76"/>
                    </a:lnTo>
                    <a:lnTo>
                      <a:pt x="2165" y="109"/>
                    </a:lnTo>
                    <a:lnTo>
                      <a:pt x="2221" y="145"/>
                    </a:lnTo>
                    <a:lnTo>
                      <a:pt x="2275" y="186"/>
                    </a:lnTo>
                    <a:lnTo>
                      <a:pt x="2324" y="232"/>
                    </a:lnTo>
                    <a:lnTo>
                      <a:pt x="2369" y="282"/>
                    </a:lnTo>
                    <a:lnTo>
                      <a:pt x="2410" y="336"/>
                    </a:lnTo>
                    <a:lnTo>
                      <a:pt x="2447" y="392"/>
                    </a:lnTo>
                    <a:lnTo>
                      <a:pt x="2478" y="453"/>
                    </a:lnTo>
                    <a:lnTo>
                      <a:pt x="2505" y="517"/>
                    </a:lnTo>
                    <a:lnTo>
                      <a:pt x="2525" y="582"/>
                    </a:lnTo>
                    <a:lnTo>
                      <a:pt x="2542" y="650"/>
                    </a:lnTo>
                    <a:lnTo>
                      <a:pt x="2550" y="721"/>
                    </a:lnTo>
                    <a:lnTo>
                      <a:pt x="2553" y="793"/>
                    </a:lnTo>
                    <a:lnTo>
                      <a:pt x="2550" y="864"/>
                    </a:lnTo>
                    <a:lnTo>
                      <a:pt x="2542" y="934"/>
                    </a:lnTo>
                    <a:lnTo>
                      <a:pt x="2525" y="1001"/>
                    </a:lnTo>
                    <a:lnTo>
                      <a:pt x="2505" y="1067"/>
                    </a:lnTo>
                    <a:lnTo>
                      <a:pt x="2479" y="1130"/>
                    </a:lnTo>
                    <a:lnTo>
                      <a:pt x="2448" y="1190"/>
                    </a:lnTo>
                    <a:lnTo>
                      <a:pt x="2412" y="1247"/>
                    </a:lnTo>
                    <a:lnTo>
                      <a:pt x="2371" y="1299"/>
                    </a:lnTo>
                    <a:lnTo>
                      <a:pt x="2415" y="1353"/>
                    </a:lnTo>
                    <a:lnTo>
                      <a:pt x="2454" y="1410"/>
                    </a:lnTo>
                    <a:lnTo>
                      <a:pt x="2489" y="1470"/>
                    </a:lnTo>
                    <a:lnTo>
                      <a:pt x="2518" y="1534"/>
                    </a:lnTo>
                    <a:lnTo>
                      <a:pt x="2543" y="1600"/>
                    </a:lnTo>
                    <a:lnTo>
                      <a:pt x="2561" y="1670"/>
                    </a:lnTo>
                    <a:lnTo>
                      <a:pt x="2625" y="1656"/>
                    </a:lnTo>
                    <a:lnTo>
                      <a:pt x="2689" y="1647"/>
                    </a:lnTo>
                    <a:lnTo>
                      <a:pt x="2756" y="1644"/>
                    </a:lnTo>
                    <a:lnTo>
                      <a:pt x="2828" y="1647"/>
                    </a:lnTo>
                    <a:lnTo>
                      <a:pt x="2898" y="1656"/>
                    </a:lnTo>
                    <a:lnTo>
                      <a:pt x="2965" y="1672"/>
                    </a:lnTo>
                    <a:lnTo>
                      <a:pt x="3029" y="1693"/>
                    </a:lnTo>
                    <a:lnTo>
                      <a:pt x="3092" y="1720"/>
                    </a:lnTo>
                    <a:lnTo>
                      <a:pt x="3151" y="1752"/>
                    </a:lnTo>
                    <a:lnTo>
                      <a:pt x="3208" y="1789"/>
                    </a:lnTo>
                    <a:lnTo>
                      <a:pt x="3261" y="1830"/>
                    </a:lnTo>
                    <a:lnTo>
                      <a:pt x="3311" y="1876"/>
                    </a:lnTo>
                    <a:lnTo>
                      <a:pt x="3356" y="1925"/>
                    </a:lnTo>
                    <a:lnTo>
                      <a:pt x="3397" y="1979"/>
                    </a:lnTo>
                    <a:lnTo>
                      <a:pt x="3433" y="2037"/>
                    </a:lnTo>
                    <a:lnTo>
                      <a:pt x="3465" y="2097"/>
                    </a:lnTo>
                    <a:lnTo>
                      <a:pt x="3491" y="2160"/>
                    </a:lnTo>
                    <a:lnTo>
                      <a:pt x="3513" y="2225"/>
                    </a:lnTo>
                    <a:lnTo>
                      <a:pt x="3528" y="2293"/>
                    </a:lnTo>
                    <a:lnTo>
                      <a:pt x="3537" y="2364"/>
                    </a:lnTo>
                    <a:lnTo>
                      <a:pt x="3541" y="2436"/>
                    </a:lnTo>
                    <a:lnTo>
                      <a:pt x="3537" y="2508"/>
                    </a:lnTo>
                    <a:lnTo>
                      <a:pt x="3528" y="2578"/>
                    </a:lnTo>
                    <a:lnTo>
                      <a:pt x="3513" y="2647"/>
                    </a:lnTo>
                    <a:lnTo>
                      <a:pt x="3491" y="2712"/>
                    </a:lnTo>
                    <a:lnTo>
                      <a:pt x="3465" y="2775"/>
                    </a:lnTo>
                    <a:lnTo>
                      <a:pt x="3433" y="2835"/>
                    </a:lnTo>
                    <a:lnTo>
                      <a:pt x="3397" y="2892"/>
                    </a:lnTo>
                    <a:lnTo>
                      <a:pt x="3356" y="2946"/>
                    </a:lnTo>
                    <a:lnTo>
                      <a:pt x="3311" y="2996"/>
                    </a:lnTo>
                    <a:lnTo>
                      <a:pt x="3261" y="3042"/>
                    </a:lnTo>
                    <a:lnTo>
                      <a:pt x="3208" y="3083"/>
                    </a:lnTo>
                    <a:lnTo>
                      <a:pt x="3151" y="3120"/>
                    </a:lnTo>
                    <a:lnTo>
                      <a:pt x="3092" y="3152"/>
                    </a:lnTo>
                    <a:lnTo>
                      <a:pt x="3029" y="3179"/>
                    </a:lnTo>
                    <a:lnTo>
                      <a:pt x="2965" y="3200"/>
                    </a:lnTo>
                    <a:lnTo>
                      <a:pt x="2898" y="3215"/>
                    </a:lnTo>
                    <a:lnTo>
                      <a:pt x="2828" y="3225"/>
                    </a:lnTo>
                    <a:lnTo>
                      <a:pt x="2756" y="3228"/>
                    </a:lnTo>
                    <a:lnTo>
                      <a:pt x="2684" y="3225"/>
                    </a:lnTo>
                    <a:lnTo>
                      <a:pt x="2615" y="3215"/>
                    </a:lnTo>
                    <a:lnTo>
                      <a:pt x="2547" y="3200"/>
                    </a:lnTo>
                    <a:lnTo>
                      <a:pt x="2481" y="3178"/>
                    </a:lnTo>
                    <a:lnTo>
                      <a:pt x="2418" y="3151"/>
                    </a:lnTo>
                    <a:lnTo>
                      <a:pt x="2358" y="3118"/>
                    </a:lnTo>
                    <a:lnTo>
                      <a:pt x="2301" y="3080"/>
                    </a:lnTo>
                    <a:lnTo>
                      <a:pt x="2248" y="3038"/>
                    </a:lnTo>
                    <a:lnTo>
                      <a:pt x="2199" y="2991"/>
                    </a:lnTo>
                    <a:lnTo>
                      <a:pt x="2153" y="2940"/>
                    </a:lnTo>
                    <a:lnTo>
                      <a:pt x="2113" y="2886"/>
                    </a:lnTo>
                    <a:lnTo>
                      <a:pt x="2077" y="2828"/>
                    </a:lnTo>
                    <a:lnTo>
                      <a:pt x="2045" y="2767"/>
                    </a:lnTo>
                    <a:lnTo>
                      <a:pt x="2019" y="2702"/>
                    </a:lnTo>
                    <a:lnTo>
                      <a:pt x="1999" y="2636"/>
                    </a:lnTo>
                    <a:lnTo>
                      <a:pt x="1944" y="2650"/>
                    </a:lnTo>
                    <a:lnTo>
                      <a:pt x="1888" y="2661"/>
                    </a:lnTo>
                    <a:lnTo>
                      <a:pt x="1830" y="2668"/>
                    </a:lnTo>
                    <a:lnTo>
                      <a:pt x="1770" y="2671"/>
                    </a:lnTo>
                    <a:lnTo>
                      <a:pt x="1711" y="2668"/>
                    </a:lnTo>
                    <a:lnTo>
                      <a:pt x="1653" y="2661"/>
                    </a:lnTo>
                    <a:lnTo>
                      <a:pt x="1597" y="2650"/>
                    </a:lnTo>
                    <a:lnTo>
                      <a:pt x="1542" y="2636"/>
                    </a:lnTo>
                    <a:lnTo>
                      <a:pt x="1521" y="2702"/>
                    </a:lnTo>
                    <a:lnTo>
                      <a:pt x="1495" y="2767"/>
                    </a:lnTo>
                    <a:lnTo>
                      <a:pt x="1464" y="2828"/>
                    </a:lnTo>
                    <a:lnTo>
                      <a:pt x="1427" y="2886"/>
                    </a:lnTo>
                    <a:lnTo>
                      <a:pt x="1386" y="2940"/>
                    </a:lnTo>
                    <a:lnTo>
                      <a:pt x="1341" y="2991"/>
                    </a:lnTo>
                    <a:lnTo>
                      <a:pt x="1291" y="3038"/>
                    </a:lnTo>
                    <a:lnTo>
                      <a:pt x="1238" y="3080"/>
                    </a:lnTo>
                    <a:lnTo>
                      <a:pt x="1182" y="3118"/>
                    </a:lnTo>
                    <a:lnTo>
                      <a:pt x="1122" y="3151"/>
                    </a:lnTo>
                    <a:lnTo>
                      <a:pt x="1059" y="3178"/>
                    </a:lnTo>
                    <a:lnTo>
                      <a:pt x="994" y="3200"/>
                    </a:lnTo>
                    <a:lnTo>
                      <a:pt x="926" y="3215"/>
                    </a:lnTo>
                    <a:lnTo>
                      <a:pt x="855" y="3225"/>
                    </a:lnTo>
                    <a:lnTo>
                      <a:pt x="783" y="3228"/>
                    </a:lnTo>
                    <a:lnTo>
                      <a:pt x="712" y="3225"/>
                    </a:lnTo>
                    <a:lnTo>
                      <a:pt x="643" y="3215"/>
                    </a:lnTo>
                    <a:lnTo>
                      <a:pt x="575" y="3200"/>
                    </a:lnTo>
                    <a:lnTo>
                      <a:pt x="510" y="3179"/>
                    </a:lnTo>
                    <a:lnTo>
                      <a:pt x="448" y="3152"/>
                    </a:lnTo>
                    <a:lnTo>
                      <a:pt x="388" y="3120"/>
                    </a:lnTo>
                    <a:lnTo>
                      <a:pt x="332" y="3083"/>
                    </a:lnTo>
                    <a:lnTo>
                      <a:pt x="279" y="3042"/>
                    </a:lnTo>
                    <a:lnTo>
                      <a:pt x="230" y="2996"/>
                    </a:lnTo>
                    <a:lnTo>
                      <a:pt x="184" y="2946"/>
                    </a:lnTo>
                    <a:lnTo>
                      <a:pt x="143" y="2892"/>
                    </a:lnTo>
                    <a:lnTo>
                      <a:pt x="107" y="2835"/>
                    </a:lnTo>
                    <a:lnTo>
                      <a:pt x="76" y="2775"/>
                    </a:lnTo>
                    <a:lnTo>
                      <a:pt x="50" y="2712"/>
                    </a:lnTo>
                    <a:lnTo>
                      <a:pt x="28" y="2647"/>
                    </a:lnTo>
                    <a:lnTo>
                      <a:pt x="13" y="2578"/>
                    </a:lnTo>
                    <a:lnTo>
                      <a:pt x="3" y="2508"/>
                    </a:lnTo>
                    <a:lnTo>
                      <a:pt x="0" y="2436"/>
                    </a:lnTo>
                    <a:lnTo>
                      <a:pt x="3" y="2364"/>
                    </a:lnTo>
                    <a:lnTo>
                      <a:pt x="13" y="2293"/>
                    </a:lnTo>
                    <a:lnTo>
                      <a:pt x="28" y="2225"/>
                    </a:lnTo>
                    <a:lnTo>
                      <a:pt x="50" y="2160"/>
                    </a:lnTo>
                    <a:lnTo>
                      <a:pt x="76" y="2097"/>
                    </a:lnTo>
                    <a:lnTo>
                      <a:pt x="107" y="2037"/>
                    </a:lnTo>
                    <a:lnTo>
                      <a:pt x="143" y="1979"/>
                    </a:lnTo>
                    <a:lnTo>
                      <a:pt x="184" y="1925"/>
                    </a:lnTo>
                    <a:lnTo>
                      <a:pt x="230" y="1876"/>
                    </a:lnTo>
                    <a:lnTo>
                      <a:pt x="279" y="1830"/>
                    </a:lnTo>
                    <a:lnTo>
                      <a:pt x="332" y="1789"/>
                    </a:lnTo>
                    <a:lnTo>
                      <a:pt x="388" y="1752"/>
                    </a:lnTo>
                    <a:lnTo>
                      <a:pt x="448" y="1720"/>
                    </a:lnTo>
                    <a:lnTo>
                      <a:pt x="510" y="1693"/>
                    </a:lnTo>
                    <a:lnTo>
                      <a:pt x="575" y="1672"/>
                    </a:lnTo>
                    <a:lnTo>
                      <a:pt x="643" y="1656"/>
                    </a:lnTo>
                    <a:lnTo>
                      <a:pt x="712" y="1647"/>
                    </a:lnTo>
                    <a:lnTo>
                      <a:pt x="783" y="1644"/>
                    </a:lnTo>
                    <a:lnTo>
                      <a:pt x="850" y="1647"/>
                    </a:lnTo>
                    <a:lnTo>
                      <a:pt x="916" y="1656"/>
                    </a:lnTo>
                    <a:lnTo>
                      <a:pt x="980" y="1670"/>
                    </a:lnTo>
                    <a:lnTo>
                      <a:pt x="998" y="1600"/>
                    </a:lnTo>
                    <a:lnTo>
                      <a:pt x="1022" y="1534"/>
                    </a:lnTo>
                    <a:lnTo>
                      <a:pt x="1052" y="1470"/>
                    </a:lnTo>
                    <a:lnTo>
                      <a:pt x="1086" y="1410"/>
                    </a:lnTo>
                    <a:lnTo>
                      <a:pt x="1125" y="1353"/>
                    </a:lnTo>
                    <a:lnTo>
                      <a:pt x="1169" y="1299"/>
                    </a:lnTo>
                    <a:lnTo>
                      <a:pt x="1128" y="1247"/>
                    </a:lnTo>
                    <a:lnTo>
                      <a:pt x="1093" y="1190"/>
                    </a:lnTo>
                    <a:lnTo>
                      <a:pt x="1062" y="1130"/>
                    </a:lnTo>
                    <a:lnTo>
                      <a:pt x="1036" y="1067"/>
                    </a:lnTo>
                    <a:lnTo>
                      <a:pt x="1014" y="1001"/>
                    </a:lnTo>
                    <a:lnTo>
                      <a:pt x="999" y="934"/>
                    </a:lnTo>
                    <a:lnTo>
                      <a:pt x="990" y="864"/>
                    </a:lnTo>
                    <a:lnTo>
                      <a:pt x="987" y="793"/>
                    </a:lnTo>
                    <a:lnTo>
                      <a:pt x="990" y="721"/>
                    </a:lnTo>
                    <a:lnTo>
                      <a:pt x="1000" y="650"/>
                    </a:lnTo>
                    <a:lnTo>
                      <a:pt x="1015" y="582"/>
                    </a:lnTo>
                    <a:lnTo>
                      <a:pt x="1036" y="517"/>
                    </a:lnTo>
                    <a:lnTo>
                      <a:pt x="1063" y="453"/>
                    </a:lnTo>
                    <a:lnTo>
                      <a:pt x="1094" y="392"/>
                    </a:lnTo>
                    <a:lnTo>
                      <a:pt x="1131" y="336"/>
                    </a:lnTo>
                    <a:lnTo>
                      <a:pt x="1172" y="282"/>
                    </a:lnTo>
                    <a:lnTo>
                      <a:pt x="1217" y="232"/>
                    </a:lnTo>
                    <a:lnTo>
                      <a:pt x="1265" y="186"/>
                    </a:lnTo>
                    <a:lnTo>
                      <a:pt x="1318" y="145"/>
                    </a:lnTo>
                    <a:lnTo>
                      <a:pt x="1375" y="109"/>
                    </a:lnTo>
                    <a:lnTo>
                      <a:pt x="1435" y="76"/>
                    </a:lnTo>
                    <a:lnTo>
                      <a:pt x="1497" y="50"/>
                    </a:lnTo>
                    <a:lnTo>
                      <a:pt x="1562" y="28"/>
                    </a:lnTo>
                    <a:lnTo>
                      <a:pt x="1629" y="13"/>
                    </a:lnTo>
                    <a:lnTo>
                      <a:pt x="1699" y="3"/>
                    </a:lnTo>
                    <a:lnTo>
                      <a:pt x="17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51"/>
              <p:cNvSpPr>
                <a:spLocks noEditPoints="1"/>
              </p:cNvSpPr>
              <p:nvPr/>
            </p:nvSpPr>
            <p:spPr bwMode="auto">
              <a:xfrm>
                <a:off x="8145463" y="1485900"/>
                <a:ext cx="190500" cy="206375"/>
              </a:xfrm>
              <a:custGeom>
                <a:avLst/>
                <a:gdLst>
                  <a:gd name="T0" fmla="*/ 458 w 960"/>
                  <a:gd name="T1" fmla="*/ 626 h 1038"/>
                  <a:gd name="T2" fmla="*/ 347 w 960"/>
                  <a:gd name="T3" fmla="*/ 902 h 1038"/>
                  <a:gd name="T4" fmla="*/ 615 w 960"/>
                  <a:gd name="T5" fmla="*/ 902 h 1038"/>
                  <a:gd name="T6" fmla="*/ 503 w 960"/>
                  <a:gd name="T7" fmla="*/ 626 h 1038"/>
                  <a:gd name="T8" fmla="*/ 526 w 960"/>
                  <a:gd name="T9" fmla="*/ 581 h 1038"/>
                  <a:gd name="T10" fmla="*/ 480 w 960"/>
                  <a:gd name="T11" fmla="*/ 587 h 1038"/>
                  <a:gd name="T12" fmla="*/ 414 w 960"/>
                  <a:gd name="T13" fmla="*/ 575 h 1038"/>
                  <a:gd name="T14" fmla="*/ 519 w 960"/>
                  <a:gd name="T15" fmla="*/ 2 h 1038"/>
                  <a:gd name="T16" fmla="*/ 592 w 960"/>
                  <a:gd name="T17" fmla="*/ 25 h 1038"/>
                  <a:gd name="T18" fmla="*/ 654 w 960"/>
                  <a:gd name="T19" fmla="*/ 65 h 1038"/>
                  <a:gd name="T20" fmla="*/ 703 w 960"/>
                  <a:gd name="T21" fmla="*/ 122 h 1038"/>
                  <a:gd name="T22" fmla="*/ 735 w 960"/>
                  <a:gd name="T23" fmla="*/ 191 h 1038"/>
                  <a:gd name="T24" fmla="*/ 746 w 960"/>
                  <a:gd name="T25" fmla="*/ 268 h 1038"/>
                  <a:gd name="T26" fmla="*/ 735 w 960"/>
                  <a:gd name="T27" fmla="*/ 348 h 1038"/>
                  <a:gd name="T28" fmla="*/ 705 w 960"/>
                  <a:gd name="T29" fmla="*/ 425 h 1038"/>
                  <a:gd name="T30" fmla="*/ 658 w 960"/>
                  <a:gd name="T31" fmla="*/ 494 h 1038"/>
                  <a:gd name="T32" fmla="*/ 599 w 960"/>
                  <a:gd name="T33" fmla="*/ 547 h 1038"/>
                  <a:gd name="T34" fmla="*/ 698 w 960"/>
                  <a:gd name="T35" fmla="*/ 585 h 1038"/>
                  <a:gd name="T36" fmla="*/ 786 w 960"/>
                  <a:gd name="T37" fmla="*/ 638 h 1038"/>
                  <a:gd name="T38" fmla="*/ 858 w 960"/>
                  <a:gd name="T39" fmla="*/ 703 h 1038"/>
                  <a:gd name="T40" fmla="*/ 913 w 960"/>
                  <a:gd name="T41" fmla="*/ 774 h 1038"/>
                  <a:gd name="T42" fmla="*/ 948 w 960"/>
                  <a:gd name="T43" fmla="*/ 849 h 1038"/>
                  <a:gd name="T44" fmla="*/ 960 w 960"/>
                  <a:gd name="T45" fmla="*/ 920 h 1038"/>
                  <a:gd name="T46" fmla="*/ 946 w 960"/>
                  <a:gd name="T47" fmla="*/ 951 h 1038"/>
                  <a:gd name="T48" fmla="*/ 908 w 960"/>
                  <a:gd name="T49" fmla="*/ 977 h 1038"/>
                  <a:gd name="T50" fmla="*/ 847 w 960"/>
                  <a:gd name="T51" fmla="*/ 1000 h 1038"/>
                  <a:gd name="T52" fmla="*/ 770 w 960"/>
                  <a:gd name="T53" fmla="*/ 1017 h 1038"/>
                  <a:gd name="T54" fmla="*/ 681 w 960"/>
                  <a:gd name="T55" fmla="*/ 1029 h 1038"/>
                  <a:gd name="T56" fmla="*/ 583 w 960"/>
                  <a:gd name="T57" fmla="*/ 1036 h 1038"/>
                  <a:gd name="T58" fmla="*/ 480 w 960"/>
                  <a:gd name="T59" fmla="*/ 1038 h 1038"/>
                  <a:gd name="T60" fmla="*/ 379 w 960"/>
                  <a:gd name="T61" fmla="*/ 1036 h 1038"/>
                  <a:gd name="T62" fmla="*/ 281 w 960"/>
                  <a:gd name="T63" fmla="*/ 1029 h 1038"/>
                  <a:gd name="T64" fmla="*/ 191 w 960"/>
                  <a:gd name="T65" fmla="*/ 1017 h 1038"/>
                  <a:gd name="T66" fmla="*/ 114 w 960"/>
                  <a:gd name="T67" fmla="*/ 1000 h 1038"/>
                  <a:gd name="T68" fmla="*/ 54 w 960"/>
                  <a:gd name="T69" fmla="*/ 977 h 1038"/>
                  <a:gd name="T70" fmla="*/ 14 w 960"/>
                  <a:gd name="T71" fmla="*/ 951 h 1038"/>
                  <a:gd name="T72" fmla="*/ 0 w 960"/>
                  <a:gd name="T73" fmla="*/ 920 h 1038"/>
                  <a:gd name="T74" fmla="*/ 13 w 960"/>
                  <a:gd name="T75" fmla="*/ 849 h 1038"/>
                  <a:gd name="T76" fmla="*/ 48 w 960"/>
                  <a:gd name="T77" fmla="*/ 774 h 1038"/>
                  <a:gd name="T78" fmla="*/ 104 w 960"/>
                  <a:gd name="T79" fmla="*/ 703 h 1038"/>
                  <a:gd name="T80" fmla="*/ 176 w 960"/>
                  <a:gd name="T81" fmla="*/ 638 h 1038"/>
                  <a:gd name="T82" fmla="*/ 263 w 960"/>
                  <a:gd name="T83" fmla="*/ 585 h 1038"/>
                  <a:gd name="T84" fmla="*/ 363 w 960"/>
                  <a:gd name="T85" fmla="*/ 547 h 1038"/>
                  <a:gd name="T86" fmla="*/ 302 w 960"/>
                  <a:gd name="T87" fmla="*/ 494 h 1038"/>
                  <a:gd name="T88" fmla="*/ 256 w 960"/>
                  <a:gd name="T89" fmla="*/ 425 h 1038"/>
                  <a:gd name="T90" fmla="*/ 227 w 960"/>
                  <a:gd name="T91" fmla="*/ 348 h 1038"/>
                  <a:gd name="T92" fmla="*/ 216 w 960"/>
                  <a:gd name="T93" fmla="*/ 268 h 1038"/>
                  <a:gd name="T94" fmla="*/ 227 w 960"/>
                  <a:gd name="T95" fmla="*/ 191 h 1038"/>
                  <a:gd name="T96" fmla="*/ 258 w 960"/>
                  <a:gd name="T97" fmla="*/ 122 h 1038"/>
                  <a:gd name="T98" fmla="*/ 307 w 960"/>
                  <a:gd name="T99" fmla="*/ 65 h 1038"/>
                  <a:gd name="T100" fmla="*/ 369 w 960"/>
                  <a:gd name="T101" fmla="*/ 25 h 1038"/>
                  <a:gd name="T102" fmla="*/ 441 w 960"/>
                  <a:gd name="T103" fmla="*/ 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038">
                    <a:moveTo>
                      <a:pt x="414" y="575"/>
                    </a:moveTo>
                    <a:lnTo>
                      <a:pt x="458" y="626"/>
                    </a:lnTo>
                    <a:lnTo>
                      <a:pt x="459" y="626"/>
                    </a:lnTo>
                    <a:lnTo>
                      <a:pt x="347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4" y="575"/>
                    </a:lnTo>
                    <a:close/>
                    <a:moveTo>
                      <a:pt x="480" y="0"/>
                    </a:moveTo>
                    <a:lnTo>
                      <a:pt x="519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3" y="122"/>
                    </a:lnTo>
                    <a:lnTo>
                      <a:pt x="721" y="155"/>
                    </a:lnTo>
                    <a:lnTo>
                      <a:pt x="735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4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4" y="610"/>
                    </a:lnTo>
                    <a:lnTo>
                      <a:pt x="786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8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30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4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2" y="965"/>
                    </a:lnTo>
                    <a:lnTo>
                      <a:pt x="14" y="951"/>
                    </a:lnTo>
                    <a:lnTo>
                      <a:pt x="5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4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2" y="564"/>
                    </a:lnTo>
                    <a:lnTo>
                      <a:pt x="363" y="547"/>
                    </a:lnTo>
                    <a:lnTo>
                      <a:pt x="331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1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Rounded Rectangle 10"/>
          <p:cNvSpPr/>
          <p:nvPr/>
        </p:nvSpPr>
        <p:spPr>
          <a:xfrm>
            <a:off x="6749385" y="2615524"/>
            <a:ext cx="3095625" cy="207506"/>
          </a:xfrm>
          <a:prstGeom prst="roundRect">
            <a:avLst>
              <a:gd name="adj" fmla="val 50000"/>
            </a:avLst>
          </a:prstGeom>
          <a:solidFill>
            <a:srgbClr val="242C3C"/>
          </a:solidFill>
          <a:ln>
            <a:solidFill>
              <a:srgbClr val="2D374A"/>
            </a:solidFill>
          </a:ln>
          <a:effectLst>
            <a:outerShdw blurRad="127000" dist="38100" dir="2700000" algn="tl" rotWithShape="0">
              <a:srgbClr val="FF8F68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100" dirty="0">
                <a:solidFill>
                  <a:srgbClr val="EC354A"/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29" name="Rounded Rectangle 11"/>
          <p:cNvSpPr/>
          <p:nvPr/>
        </p:nvSpPr>
        <p:spPr>
          <a:xfrm>
            <a:off x="6815924" y="2673997"/>
            <a:ext cx="1366309" cy="9056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8F68"/>
              </a:gs>
              <a:gs pos="97000">
                <a:srgbClr val="EC354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cs typeface="+mn-ea"/>
              <a:sym typeface="+mn-lt"/>
            </a:endParaRPr>
          </a:p>
        </p:txBody>
      </p:sp>
      <p:sp>
        <p:nvSpPr>
          <p:cNvPr id="30" name="Rounded Rectangle 173"/>
          <p:cNvSpPr/>
          <p:nvPr/>
        </p:nvSpPr>
        <p:spPr>
          <a:xfrm>
            <a:off x="6749385" y="3429378"/>
            <a:ext cx="3095625" cy="207506"/>
          </a:xfrm>
          <a:prstGeom prst="roundRect">
            <a:avLst>
              <a:gd name="adj" fmla="val 50000"/>
            </a:avLst>
          </a:prstGeom>
          <a:solidFill>
            <a:srgbClr val="242C3C"/>
          </a:solidFill>
          <a:ln>
            <a:solidFill>
              <a:srgbClr val="2D374A"/>
            </a:solidFill>
          </a:ln>
          <a:effectLst>
            <a:outerShdw blurRad="127000" dist="38100" dir="2700000" algn="tl" rotWithShape="0">
              <a:srgbClr val="FF8F68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100" dirty="0">
                <a:solidFill>
                  <a:srgbClr val="EC354A"/>
                </a:solidFill>
                <a:cs typeface="+mn-ea"/>
                <a:sym typeface="+mn-lt"/>
              </a:rPr>
              <a:t>100%</a:t>
            </a:r>
          </a:p>
        </p:txBody>
      </p:sp>
      <p:sp>
        <p:nvSpPr>
          <p:cNvPr id="31" name="Rounded Rectangle 174"/>
          <p:cNvSpPr/>
          <p:nvPr/>
        </p:nvSpPr>
        <p:spPr>
          <a:xfrm>
            <a:off x="6815924" y="3487851"/>
            <a:ext cx="2360661" cy="9056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8F68"/>
              </a:gs>
              <a:gs pos="97000">
                <a:srgbClr val="EC354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749385" y="3889741"/>
            <a:ext cx="2927178" cy="220029"/>
            <a:chOff x="6654373" y="4869145"/>
            <a:chExt cx="2927178" cy="220029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7142367" y="4869145"/>
              <a:ext cx="2439184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36000" bIns="0" rtlCol="0" anchor="ctr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IN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6654373" y="4897985"/>
              <a:ext cx="192419" cy="191189"/>
            </a:xfrm>
            <a:custGeom>
              <a:avLst/>
              <a:gdLst>
                <a:gd name="T0" fmla="*/ 120 w 3130"/>
                <a:gd name="T1" fmla="*/ 2868 h 3105"/>
                <a:gd name="T2" fmla="*/ 209 w 3130"/>
                <a:gd name="T3" fmla="*/ 2981 h 3105"/>
                <a:gd name="T4" fmla="*/ 318 w 3130"/>
                <a:gd name="T5" fmla="*/ 2891 h 3105"/>
                <a:gd name="T6" fmla="*/ 230 w 3130"/>
                <a:gd name="T7" fmla="*/ 2778 h 3105"/>
                <a:gd name="T8" fmla="*/ 2693 w 3130"/>
                <a:gd name="T9" fmla="*/ 913 h 3105"/>
                <a:gd name="T10" fmla="*/ 2670 w 3130"/>
                <a:gd name="T11" fmla="*/ 1092 h 3105"/>
                <a:gd name="T12" fmla="*/ 2749 w 3130"/>
                <a:gd name="T13" fmla="*/ 1282 h 3105"/>
                <a:gd name="T14" fmla="*/ 2923 w 3130"/>
                <a:gd name="T15" fmla="*/ 1503 h 3105"/>
                <a:gd name="T16" fmla="*/ 2950 w 3130"/>
                <a:gd name="T17" fmla="*/ 1224 h 3105"/>
                <a:gd name="T18" fmla="*/ 1682 w 3130"/>
                <a:gd name="T19" fmla="*/ 174 h 3105"/>
                <a:gd name="T20" fmla="*/ 1163 w 3130"/>
                <a:gd name="T21" fmla="*/ 339 h 3105"/>
                <a:gd name="T22" fmla="*/ 1105 w 3130"/>
                <a:gd name="T23" fmla="*/ 544 h 3105"/>
                <a:gd name="T24" fmla="*/ 1153 w 3130"/>
                <a:gd name="T25" fmla="*/ 718 h 3105"/>
                <a:gd name="T26" fmla="*/ 1042 w 3130"/>
                <a:gd name="T27" fmla="*/ 829 h 3105"/>
                <a:gd name="T28" fmla="*/ 894 w 3130"/>
                <a:gd name="T29" fmla="*/ 903 h 3105"/>
                <a:gd name="T30" fmla="*/ 858 w 3130"/>
                <a:gd name="T31" fmla="*/ 1068 h 3105"/>
                <a:gd name="T32" fmla="*/ 866 w 3130"/>
                <a:gd name="T33" fmla="*/ 1230 h 3105"/>
                <a:gd name="T34" fmla="*/ 929 w 3130"/>
                <a:gd name="T35" fmla="*/ 1294 h 3105"/>
                <a:gd name="T36" fmla="*/ 886 w 3130"/>
                <a:gd name="T37" fmla="*/ 1385 h 3105"/>
                <a:gd name="T38" fmla="*/ 673 w 3130"/>
                <a:gd name="T39" fmla="*/ 1515 h 3105"/>
                <a:gd name="T40" fmla="*/ 665 w 3130"/>
                <a:gd name="T41" fmla="*/ 1885 h 3105"/>
                <a:gd name="T42" fmla="*/ 1907 w 3130"/>
                <a:gd name="T43" fmla="*/ 847 h 3105"/>
                <a:gd name="T44" fmla="*/ 1043 w 3130"/>
                <a:gd name="T45" fmla="*/ 2375 h 3105"/>
                <a:gd name="T46" fmla="*/ 1527 w 3130"/>
                <a:gd name="T47" fmla="*/ 2602 h 3105"/>
                <a:gd name="T48" fmla="*/ 2097 w 3130"/>
                <a:gd name="T49" fmla="*/ 2578 h 3105"/>
                <a:gd name="T50" fmla="*/ 2586 w 3130"/>
                <a:gd name="T51" fmla="*/ 2290 h 3105"/>
                <a:gd name="T52" fmla="*/ 2285 w 3130"/>
                <a:gd name="T53" fmla="*/ 2383 h 3105"/>
                <a:gd name="T54" fmla="*/ 2095 w 3130"/>
                <a:gd name="T55" fmla="*/ 2417 h 3105"/>
                <a:gd name="T56" fmla="*/ 2052 w 3130"/>
                <a:gd name="T57" fmla="*/ 2332 h 3105"/>
                <a:gd name="T58" fmla="*/ 2192 w 3130"/>
                <a:gd name="T59" fmla="*/ 2221 h 3105"/>
                <a:gd name="T60" fmla="*/ 2304 w 3130"/>
                <a:gd name="T61" fmla="*/ 2140 h 3105"/>
                <a:gd name="T62" fmla="*/ 2363 w 3130"/>
                <a:gd name="T63" fmla="*/ 1969 h 3105"/>
                <a:gd name="T64" fmla="*/ 2408 w 3130"/>
                <a:gd name="T65" fmla="*/ 1786 h 3105"/>
                <a:gd name="T66" fmla="*/ 2430 w 3130"/>
                <a:gd name="T67" fmla="*/ 1725 h 3105"/>
                <a:gd name="T68" fmla="*/ 2451 w 3130"/>
                <a:gd name="T69" fmla="*/ 1562 h 3105"/>
                <a:gd name="T70" fmla="*/ 2477 w 3130"/>
                <a:gd name="T71" fmla="*/ 1394 h 3105"/>
                <a:gd name="T72" fmla="*/ 2584 w 3130"/>
                <a:gd name="T73" fmla="*/ 1228 h 3105"/>
                <a:gd name="T74" fmla="*/ 2568 w 3130"/>
                <a:gd name="T75" fmla="*/ 1017 h 3105"/>
                <a:gd name="T76" fmla="*/ 2485 w 3130"/>
                <a:gd name="T77" fmla="*/ 825 h 3105"/>
                <a:gd name="T78" fmla="*/ 2351 w 3130"/>
                <a:gd name="T79" fmla="*/ 720 h 3105"/>
                <a:gd name="T80" fmla="*/ 2149 w 3130"/>
                <a:gd name="T81" fmla="*/ 563 h 3105"/>
                <a:gd name="T82" fmla="*/ 2026 w 3130"/>
                <a:gd name="T83" fmla="*/ 400 h 3105"/>
                <a:gd name="T84" fmla="*/ 1907 w 3130"/>
                <a:gd name="T85" fmla="*/ 181 h 3105"/>
                <a:gd name="T86" fmla="*/ 2039 w 3130"/>
                <a:gd name="T87" fmla="*/ 29 h 3105"/>
                <a:gd name="T88" fmla="*/ 2598 w 3130"/>
                <a:gd name="T89" fmla="*/ 291 h 3105"/>
                <a:gd name="T90" fmla="*/ 2984 w 3130"/>
                <a:gd name="T91" fmla="*/ 773 h 3105"/>
                <a:gd name="T92" fmla="*/ 3130 w 3130"/>
                <a:gd name="T93" fmla="*/ 1399 h 3105"/>
                <a:gd name="T94" fmla="*/ 2985 w 3130"/>
                <a:gd name="T95" fmla="*/ 2025 h 3105"/>
                <a:gd name="T96" fmla="*/ 2598 w 3130"/>
                <a:gd name="T97" fmla="*/ 2506 h 3105"/>
                <a:gd name="T98" fmla="*/ 2039 w 3130"/>
                <a:gd name="T99" fmla="*/ 2769 h 3105"/>
                <a:gd name="T100" fmla="*/ 1430 w 3130"/>
                <a:gd name="T101" fmla="*/ 2755 h 3105"/>
                <a:gd name="T102" fmla="*/ 922 w 3130"/>
                <a:gd name="T103" fmla="*/ 2498 h 3105"/>
                <a:gd name="T104" fmla="*/ 238 w 3130"/>
                <a:gd name="T105" fmla="*/ 3105 h 3105"/>
                <a:gd name="T106" fmla="*/ 44 w 3130"/>
                <a:gd name="T107" fmla="*/ 3012 h 3105"/>
                <a:gd name="T108" fmla="*/ 12 w 3130"/>
                <a:gd name="T109" fmla="*/ 2797 h 3105"/>
                <a:gd name="T110" fmla="*/ 534 w 3130"/>
                <a:gd name="T111" fmla="*/ 2002 h 3105"/>
                <a:gd name="T112" fmla="*/ 399 w 3130"/>
                <a:gd name="T113" fmla="*/ 1399 h 3105"/>
                <a:gd name="T114" fmla="*/ 543 w 3130"/>
                <a:gd name="T115" fmla="*/ 773 h 3105"/>
                <a:gd name="T116" fmla="*/ 930 w 3130"/>
                <a:gd name="T117" fmla="*/ 291 h 3105"/>
                <a:gd name="T118" fmla="*/ 1490 w 3130"/>
                <a:gd name="T119" fmla="*/ 29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30" h="3105">
                  <a:moveTo>
                    <a:pt x="208" y="2778"/>
                  </a:moveTo>
                  <a:lnTo>
                    <a:pt x="186" y="2783"/>
                  </a:lnTo>
                  <a:lnTo>
                    <a:pt x="166" y="2792"/>
                  </a:lnTo>
                  <a:lnTo>
                    <a:pt x="149" y="2807"/>
                  </a:lnTo>
                  <a:lnTo>
                    <a:pt x="134" y="2826"/>
                  </a:lnTo>
                  <a:lnTo>
                    <a:pt x="125" y="2846"/>
                  </a:lnTo>
                  <a:lnTo>
                    <a:pt x="120" y="2868"/>
                  </a:lnTo>
                  <a:lnTo>
                    <a:pt x="120" y="2891"/>
                  </a:lnTo>
                  <a:lnTo>
                    <a:pt x="125" y="2913"/>
                  </a:lnTo>
                  <a:lnTo>
                    <a:pt x="134" y="2933"/>
                  </a:lnTo>
                  <a:lnTo>
                    <a:pt x="149" y="2952"/>
                  </a:lnTo>
                  <a:lnTo>
                    <a:pt x="167" y="2966"/>
                  </a:lnTo>
                  <a:lnTo>
                    <a:pt x="187" y="2976"/>
                  </a:lnTo>
                  <a:lnTo>
                    <a:pt x="209" y="2981"/>
                  </a:lnTo>
                  <a:lnTo>
                    <a:pt x="230" y="2981"/>
                  </a:lnTo>
                  <a:lnTo>
                    <a:pt x="251" y="2977"/>
                  </a:lnTo>
                  <a:lnTo>
                    <a:pt x="272" y="2966"/>
                  </a:lnTo>
                  <a:lnTo>
                    <a:pt x="290" y="2952"/>
                  </a:lnTo>
                  <a:lnTo>
                    <a:pt x="304" y="2934"/>
                  </a:lnTo>
                  <a:lnTo>
                    <a:pt x="313" y="2913"/>
                  </a:lnTo>
                  <a:lnTo>
                    <a:pt x="318" y="2891"/>
                  </a:lnTo>
                  <a:lnTo>
                    <a:pt x="318" y="2868"/>
                  </a:lnTo>
                  <a:lnTo>
                    <a:pt x="313" y="2846"/>
                  </a:lnTo>
                  <a:lnTo>
                    <a:pt x="304" y="2826"/>
                  </a:lnTo>
                  <a:lnTo>
                    <a:pt x="289" y="2807"/>
                  </a:lnTo>
                  <a:lnTo>
                    <a:pt x="272" y="2792"/>
                  </a:lnTo>
                  <a:lnTo>
                    <a:pt x="251" y="2783"/>
                  </a:lnTo>
                  <a:lnTo>
                    <a:pt x="230" y="2778"/>
                  </a:lnTo>
                  <a:lnTo>
                    <a:pt x="208" y="2778"/>
                  </a:lnTo>
                  <a:close/>
                  <a:moveTo>
                    <a:pt x="2823" y="826"/>
                  </a:moveTo>
                  <a:lnTo>
                    <a:pt x="2796" y="840"/>
                  </a:lnTo>
                  <a:lnTo>
                    <a:pt x="2769" y="855"/>
                  </a:lnTo>
                  <a:lnTo>
                    <a:pt x="2741" y="873"/>
                  </a:lnTo>
                  <a:lnTo>
                    <a:pt x="2716" y="892"/>
                  </a:lnTo>
                  <a:lnTo>
                    <a:pt x="2693" y="913"/>
                  </a:lnTo>
                  <a:lnTo>
                    <a:pt x="2677" y="936"/>
                  </a:lnTo>
                  <a:lnTo>
                    <a:pt x="2669" y="953"/>
                  </a:lnTo>
                  <a:lnTo>
                    <a:pt x="2665" y="976"/>
                  </a:lnTo>
                  <a:lnTo>
                    <a:pt x="2662" y="1002"/>
                  </a:lnTo>
                  <a:lnTo>
                    <a:pt x="2663" y="1031"/>
                  </a:lnTo>
                  <a:lnTo>
                    <a:pt x="2666" y="1061"/>
                  </a:lnTo>
                  <a:lnTo>
                    <a:pt x="2670" y="1092"/>
                  </a:lnTo>
                  <a:lnTo>
                    <a:pt x="2677" y="1123"/>
                  </a:lnTo>
                  <a:lnTo>
                    <a:pt x="2686" y="1155"/>
                  </a:lnTo>
                  <a:lnTo>
                    <a:pt x="2696" y="1186"/>
                  </a:lnTo>
                  <a:lnTo>
                    <a:pt x="2709" y="1214"/>
                  </a:lnTo>
                  <a:lnTo>
                    <a:pt x="2721" y="1240"/>
                  </a:lnTo>
                  <a:lnTo>
                    <a:pt x="2735" y="1263"/>
                  </a:lnTo>
                  <a:lnTo>
                    <a:pt x="2749" y="1282"/>
                  </a:lnTo>
                  <a:lnTo>
                    <a:pt x="2766" y="1295"/>
                  </a:lnTo>
                  <a:lnTo>
                    <a:pt x="2802" y="1326"/>
                  </a:lnTo>
                  <a:lnTo>
                    <a:pt x="2835" y="1358"/>
                  </a:lnTo>
                  <a:lnTo>
                    <a:pt x="2862" y="1392"/>
                  </a:lnTo>
                  <a:lnTo>
                    <a:pt x="2887" y="1428"/>
                  </a:lnTo>
                  <a:lnTo>
                    <a:pt x="2906" y="1465"/>
                  </a:lnTo>
                  <a:lnTo>
                    <a:pt x="2923" y="1503"/>
                  </a:lnTo>
                  <a:lnTo>
                    <a:pt x="2937" y="1541"/>
                  </a:lnTo>
                  <a:lnTo>
                    <a:pt x="2948" y="1581"/>
                  </a:lnTo>
                  <a:lnTo>
                    <a:pt x="2955" y="1521"/>
                  </a:lnTo>
                  <a:lnTo>
                    <a:pt x="2960" y="1460"/>
                  </a:lnTo>
                  <a:lnTo>
                    <a:pt x="2962" y="1399"/>
                  </a:lnTo>
                  <a:lnTo>
                    <a:pt x="2959" y="1311"/>
                  </a:lnTo>
                  <a:lnTo>
                    <a:pt x="2950" y="1224"/>
                  </a:lnTo>
                  <a:lnTo>
                    <a:pt x="2936" y="1140"/>
                  </a:lnTo>
                  <a:lnTo>
                    <a:pt x="2915" y="1059"/>
                  </a:lnTo>
                  <a:lnTo>
                    <a:pt x="2889" y="978"/>
                  </a:lnTo>
                  <a:lnTo>
                    <a:pt x="2858" y="901"/>
                  </a:lnTo>
                  <a:lnTo>
                    <a:pt x="2823" y="826"/>
                  </a:lnTo>
                  <a:close/>
                  <a:moveTo>
                    <a:pt x="1763" y="172"/>
                  </a:moveTo>
                  <a:lnTo>
                    <a:pt x="1682" y="174"/>
                  </a:lnTo>
                  <a:lnTo>
                    <a:pt x="1603" y="183"/>
                  </a:lnTo>
                  <a:lnTo>
                    <a:pt x="1524" y="197"/>
                  </a:lnTo>
                  <a:lnTo>
                    <a:pt x="1448" y="215"/>
                  </a:lnTo>
                  <a:lnTo>
                    <a:pt x="1373" y="239"/>
                  </a:lnTo>
                  <a:lnTo>
                    <a:pt x="1300" y="268"/>
                  </a:lnTo>
                  <a:lnTo>
                    <a:pt x="1230" y="301"/>
                  </a:lnTo>
                  <a:lnTo>
                    <a:pt x="1163" y="339"/>
                  </a:lnTo>
                  <a:lnTo>
                    <a:pt x="1098" y="381"/>
                  </a:lnTo>
                  <a:lnTo>
                    <a:pt x="1036" y="427"/>
                  </a:lnTo>
                  <a:lnTo>
                    <a:pt x="1049" y="447"/>
                  </a:lnTo>
                  <a:lnTo>
                    <a:pt x="1063" y="469"/>
                  </a:lnTo>
                  <a:lnTo>
                    <a:pt x="1078" y="493"/>
                  </a:lnTo>
                  <a:lnTo>
                    <a:pt x="1092" y="518"/>
                  </a:lnTo>
                  <a:lnTo>
                    <a:pt x="1105" y="544"/>
                  </a:lnTo>
                  <a:lnTo>
                    <a:pt x="1118" y="570"/>
                  </a:lnTo>
                  <a:lnTo>
                    <a:pt x="1129" y="597"/>
                  </a:lnTo>
                  <a:lnTo>
                    <a:pt x="1140" y="623"/>
                  </a:lnTo>
                  <a:lnTo>
                    <a:pt x="1147" y="648"/>
                  </a:lnTo>
                  <a:lnTo>
                    <a:pt x="1152" y="673"/>
                  </a:lnTo>
                  <a:lnTo>
                    <a:pt x="1155" y="697"/>
                  </a:lnTo>
                  <a:lnTo>
                    <a:pt x="1153" y="718"/>
                  </a:lnTo>
                  <a:lnTo>
                    <a:pt x="1149" y="738"/>
                  </a:lnTo>
                  <a:lnTo>
                    <a:pt x="1140" y="755"/>
                  </a:lnTo>
                  <a:lnTo>
                    <a:pt x="1124" y="774"/>
                  </a:lnTo>
                  <a:lnTo>
                    <a:pt x="1106" y="790"/>
                  </a:lnTo>
                  <a:lnTo>
                    <a:pt x="1087" y="804"/>
                  </a:lnTo>
                  <a:lnTo>
                    <a:pt x="1065" y="818"/>
                  </a:lnTo>
                  <a:lnTo>
                    <a:pt x="1042" y="829"/>
                  </a:lnTo>
                  <a:lnTo>
                    <a:pt x="1020" y="840"/>
                  </a:lnTo>
                  <a:lnTo>
                    <a:pt x="996" y="850"/>
                  </a:lnTo>
                  <a:lnTo>
                    <a:pt x="973" y="861"/>
                  </a:lnTo>
                  <a:lnTo>
                    <a:pt x="950" y="870"/>
                  </a:lnTo>
                  <a:lnTo>
                    <a:pt x="930" y="880"/>
                  </a:lnTo>
                  <a:lnTo>
                    <a:pt x="911" y="891"/>
                  </a:lnTo>
                  <a:lnTo>
                    <a:pt x="894" y="903"/>
                  </a:lnTo>
                  <a:lnTo>
                    <a:pt x="880" y="916"/>
                  </a:lnTo>
                  <a:lnTo>
                    <a:pt x="870" y="931"/>
                  </a:lnTo>
                  <a:lnTo>
                    <a:pt x="864" y="947"/>
                  </a:lnTo>
                  <a:lnTo>
                    <a:pt x="861" y="966"/>
                  </a:lnTo>
                  <a:lnTo>
                    <a:pt x="861" y="1000"/>
                  </a:lnTo>
                  <a:lnTo>
                    <a:pt x="860" y="1035"/>
                  </a:lnTo>
                  <a:lnTo>
                    <a:pt x="858" y="1068"/>
                  </a:lnTo>
                  <a:lnTo>
                    <a:pt x="857" y="1100"/>
                  </a:lnTo>
                  <a:lnTo>
                    <a:pt x="856" y="1130"/>
                  </a:lnTo>
                  <a:lnTo>
                    <a:pt x="855" y="1158"/>
                  </a:lnTo>
                  <a:lnTo>
                    <a:pt x="856" y="1182"/>
                  </a:lnTo>
                  <a:lnTo>
                    <a:pt x="858" y="1203"/>
                  </a:lnTo>
                  <a:lnTo>
                    <a:pt x="861" y="1220"/>
                  </a:lnTo>
                  <a:lnTo>
                    <a:pt x="866" y="1230"/>
                  </a:lnTo>
                  <a:lnTo>
                    <a:pt x="873" y="1239"/>
                  </a:lnTo>
                  <a:lnTo>
                    <a:pt x="882" y="1248"/>
                  </a:lnTo>
                  <a:lnTo>
                    <a:pt x="891" y="1257"/>
                  </a:lnTo>
                  <a:lnTo>
                    <a:pt x="903" y="1266"/>
                  </a:lnTo>
                  <a:lnTo>
                    <a:pt x="913" y="1275"/>
                  </a:lnTo>
                  <a:lnTo>
                    <a:pt x="922" y="1284"/>
                  </a:lnTo>
                  <a:lnTo>
                    <a:pt x="929" y="1294"/>
                  </a:lnTo>
                  <a:lnTo>
                    <a:pt x="935" y="1305"/>
                  </a:lnTo>
                  <a:lnTo>
                    <a:pt x="937" y="1316"/>
                  </a:lnTo>
                  <a:lnTo>
                    <a:pt x="936" y="1328"/>
                  </a:lnTo>
                  <a:lnTo>
                    <a:pt x="931" y="1341"/>
                  </a:lnTo>
                  <a:lnTo>
                    <a:pt x="921" y="1355"/>
                  </a:lnTo>
                  <a:lnTo>
                    <a:pt x="906" y="1370"/>
                  </a:lnTo>
                  <a:lnTo>
                    <a:pt x="886" y="1385"/>
                  </a:lnTo>
                  <a:lnTo>
                    <a:pt x="863" y="1402"/>
                  </a:lnTo>
                  <a:lnTo>
                    <a:pt x="836" y="1419"/>
                  </a:lnTo>
                  <a:lnTo>
                    <a:pt x="806" y="1438"/>
                  </a:lnTo>
                  <a:lnTo>
                    <a:pt x="774" y="1457"/>
                  </a:lnTo>
                  <a:lnTo>
                    <a:pt x="741" y="1477"/>
                  </a:lnTo>
                  <a:lnTo>
                    <a:pt x="706" y="1497"/>
                  </a:lnTo>
                  <a:lnTo>
                    <a:pt x="673" y="1515"/>
                  </a:lnTo>
                  <a:lnTo>
                    <a:pt x="639" y="1534"/>
                  </a:lnTo>
                  <a:lnTo>
                    <a:pt x="607" y="1551"/>
                  </a:lnTo>
                  <a:lnTo>
                    <a:pt x="579" y="1566"/>
                  </a:lnTo>
                  <a:lnTo>
                    <a:pt x="592" y="1649"/>
                  </a:lnTo>
                  <a:lnTo>
                    <a:pt x="613" y="1730"/>
                  </a:lnTo>
                  <a:lnTo>
                    <a:pt x="636" y="1809"/>
                  </a:lnTo>
                  <a:lnTo>
                    <a:pt x="665" y="1885"/>
                  </a:lnTo>
                  <a:lnTo>
                    <a:pt x="700" y="1958"/>
                  </a:lnTo>
                  <a:lnTo>
                    <a:pt x="739" y="2030"/>
                  </a:lnTo>
                  <a:lnTo>
                    <a:pt x="1201" y="1564"/>
                  </a:lnTo>
                  <a:lnTo>
                    <a:pt x="1205" y="1567"/>
                  </a:lnTo>
                  <a:lnTo>
                    <a:pt x="1207" y="951"/>
                  </a:lnTo>
                  <a:lnTo>
                    <a:pt x="1839" y="777"/>
                  </a:lnTo>
                  <a:lnTo>
                    <a:pt x="1907" y="847"/>
                  </a:lnTo>
                  <a:lnTo>
                    <a:pt x="1570" y="1191"/>
                  </a:lnTo>
                  <a:lnTo>
                    <a:pt x="1899" y="1527"/>
                  </a:lnTo>
                  <a:lnTo>
                    <a:pt x="2235" y="1183"/>
                  </a:lnTo>
                  <a:lnTo>
                    <a:pt x="2302" y="1252"/>
                  </a:lnTo>
                  <a:lnTo>
                    <a:pt x="2133" y="1900"/>
                  </a:lnTo>
                  <a:lnTo>
                    <a:pt x="1514" y="1901"/>
                  </a:lnTo>
                  <a:lnTo>
                    <a:pt x="1043" y="2375"/>
                  </a:lnTo>
                  <a:lnTo>
                    <a:pt x="1105" y="2421"/>
                  </a:lnTo>
                  <a:lnTo>
                    <a:pt x="1169" y="2462"/>
                  </a:lnTo>
                  <a:lnTo>
                    <a:pt x="1236" y="2499"/>
                  </a:lnTo>
                  <a:lnTo>
                    <a:pt x="1306" y="2532"/>
                  </a:lnTo>
                  <a:lnTo>
                    <a:pt x="1378" y="2560"/>
                  </a:lnTo>
                  <a:lnTo>
                    <a:pt x="1451" y="2583"/>
                  </a:lnTo>
                  <a:lnTo>
                    <a:pt x="1527" y="2602"/>
                  </a:lnTo>
                  <a:lnTo>
                    <a:pt x="1605" y="2615"/>
                  </a:lnTo>
                  <a:lnTo>
                    <a:pt x="1684" y="2623"/>
                  </a:lnTo>
                  <a:lnTo>
                    <a:pt x="1764" y="2625"/>
                  </a:lnTo>
                  <a:lnTo>
                    <a:pt x="1850" y="2622"/>
                  </a:lnTo>
                  <a:lnTo>
                    <a:pt x="1934" y="2613"/>
                  </a:lnTo>
                  <a:lnTo>
                    <a:pt x="2017" y="2598"/>
                  </a:lnTo>
                  <a:lnTo>
                    <a:pt x="2097" y="2578"/>
                  </a:lnTo>
                  <a:lnTo>
                    <a:pt x="2176" y="2550"/>
                  </a:lnTo>
                  <a:lnTo>
                    <a:pt x="2251" y="2519"/>
                  </a:lnTo>
                  <a:lnTo>
                    <a:pt x="2324" y="2483"/>
                  </a:lnTo>
                  <a:lnTo>
                    <a:pt x="2394" y="2441"/>
                  </a:lnTo>
                  <a:lnTo>
                    <a:pt x="2461" y="2395"/>
                  </a:lnTo>
                  <a:lnTo>
                    <a:pt x="2526" y="2344"/>
                  </a:lnTo>
                  <a:lnTo>
                    <a:pt x="2586" y="2290"/>
                  </a:lnTo>
                  <a:lnTo>
                    <a:pt x="2522" y="2312"/>
                  </a:lnTo>
                  <a:lnTo>
                    <a:pt x="2457" y="2330"/>
                  </a:lnTo>
                  <a:lnTo>
                    <a:pt x="2422" y="2340"/>
                  </a:lnTo>
                  <a:lnTo>
                    <a:pt x="2387" y="2350"/>
                  </a:lnTo>
                  <a:lnTo>
                    <a:pt x="2353" y="2361"/>
                  </a:lnTo>
                  <a:lnTo>
                    <a:pt x="2319" y="2372"/>
                  </a:lnTo>
                  <a:lnTo>
                    <a:pt x="2285" y="2383"/>
                  </a:lnTo>
                  <a:lnTo>
                    <a:pt x="2254" y="2393"/>
                  </a:lnTo>
                  <a:lnTo>
                    <a:pt x="2223" y="2401"/>
                  </a:lnTo>
                  <a:lnTo>
                    <a:pt x="2194" y="2409"/>
                  </a:lnTo>
                  <a:lnTo>
                    <a:pt x="2166" y="2415"/>
                  </a:lnTo>
                  <a:lnTo>
                    <a:pt x="2141" y="2418"/>
                  </a:lnTo>
                  <a:lnTo>
                    <a:pt x="2116" y="2419"/>
                  </a:lnTo>
                  <a:lnTo>
                    <a:pt x="2095" y="2417"/>
                  </a:lnTo>
                  <a:lnTo>
                    <a:pt x="2077" y="2412"/>
                  </a:lnTo>
                  <a:lnTo>
                    <a:pt x="2061" y="2403"/>
                  </a:lnTo>
                  <a:lnTo>
                    <a:pt x="2047" y="2391"/>
                  </a:lnTo>
                  <a:lnTo>
                    <a:pt x="2040" y="2376"/>
                  </a:lnTo>
                  <a:lnTo>
                    <a:pt x="2039" y="2363"/>
                  </a:lnTo>
                  <a:lnTo>
                    <a:pt x="2043" y="2347"/>
                  </a:lnTo>
                  <a:lnTo>
                    <a:pt x="2052" y="2332"/>
                  </a:lnTo>
                  <a:lnTo>
                    <a:pt x="2066" y="2316"/>
                  </a:lnTo>
                  <a:lnTo>
                    <a:pt x="2082" y="2299"/>
                  </a:lnTo>
                  <a:lnTo>
                    <a:pt x="2101" y="2284"/>
                  </a:lnTo>
                  <a:lnTo>
                    <a:pt x="2123" y="2267"/>
                  </a:lnTo>
                  <a:lnTo>
                    <a:pt x="2145" y="2251"/>
                  </a:lnTo>
                  <a:lnTo>
                    <a:pt x="2168" y="2236"/>
                  </a:lnTo>
                  <a:lnTo>
                    <a:pt x="2192" y="2221"/>
                  </a:lnTo>
                  <a:lnTo>
                    <a:pt x="2214" y="2206"/>
                  </a:lnTo>
                  <a:lnTo>
                    <a:pt x="2236" y="2193"/>
                  </a:lnTo>
                  <a:lnTo>
                    <a:pt x="2256" y="2180"/>
                  </a:lnTo>
                  <a:lnTo>
                    <a:pt x="2272" y="2169"/>
                  </a:lnTo>
                  <a:lnTo>
                    <a:pt x="2286" y="2158"/>
                  </a:lnTo>
                  <a:lnTo>
                    <a:pt x="2297" y="2150"/>
                  </a:lnTo>
                  <a:lnTo>
                    <a:pt x="2304" y="2140"/>
                  </a:lnTo>
                  <a:lnTo>
                    <a:pt x="2312" y="2125"/>
                  </a:lnTo>
                  <a:lnTo>
                    <a:pt x="2320" y="2105"/>
                  </a:lnTo>
                  <a:lnTo>
                    <a:pt x="2329" y="2082"/>
                  </a:lnTo>
                  <a:lnTo>
                    <a:pt x="2337" y="2057"/>
                  </a:lnTo>
                  <a:lnTo>
                    <a:pt x="2346" y="2029"/>
                  </a:lnTo>
                  <a:lnTo>
                    <a:pt x="2355" y="1999"/>
                  </a:lnTo>
                  <a:lnTo>
                    <a:pt x="2363" y="1969"/>
                  </a:lnTo>
                  <a:lnTo>
                    <a:pt x="2371" y="1939"/>
                  </a:lnTo>
                  <a:lnTo>
                    <a:pt x="2379" y="1908"/>
                  </a:lnTo>
                  <a:lnTo>
                    <a:pt x="2386" y="1879"/>
                  </a:lnTo>
                  <a:lnTo>
                    <a:pt x="2392" y="1851"/>
                  </a:lnTo>
                  <a:lnTo>
                    <a:pt x="2398" y="1826"/>
                  </a:lnTo>
                  <a:lnTo>
                    <a:pt x="2403" y="1804"/>
                  </a:lnTo>
                  <a:lnTo>
                    <a:pt x="2408" y="1786"/>
                  </a:lnTo>
                  <a:lnTo>
                    <a:pt x="2411" y="1772"/>
                  </a:lnTo>
                  <a:lnTo>
                    <a:pt x="2413" y="1763"/>
                  </a:lnTo>
                  <a:lnTo>
                    <a:pt x="2413" y="1760"/>
                  </a:lnTo>
                  <a:lnTo>
                    <a:pt x="2415" y="1758"/>
                  </a:lnTo>
                  <a:lnTo>
                    <a:pt x="2419" y="1751"/>
                  </a:lnTo>
                  <a:lnTo>
                    <a:pt x="2424" y="1739"/>
                  </a:lnTo>
                  <a:lnTo>
                    <a:pt x="2430" y="1725"/>
                  </a:lnTo>
                  <a:lnTo>
                    <a:pt x="2437" y="1707"/>
                  </a:lnTo>
                  <a:lnTo>
                    <a:pt x="2444" y="1687"/>
                  </a:lnTo>
                  <a:lnTo>
                    <a:pt x="2450" y="1664"/>
                  </a:lnTo>
                  <a:lnTo>
                    <a:pt x="2454" y="1640"/>
                  </a:lnTo>
                  <a:lnTo>
                    <a:pt x="2456" y="1614"/>
                  </a:lnTo>
                  <a:lnTo>
                    <a:pt x="2455" y="1588"/>
                  </a:lnTo>
                  <a:lnTo>
                    <a:pt x="2451" y="1562"/>
                  </a:lnTo>
                  <a:lnTo>
                    <a:pt x="2442" y="1535"/>
                  </a:lnTo>
                  <a:lnTo>
                    <a:pt x="2436" y="1512"/>
                  </a:lnTo>
                  <a:lnTo>
                    <a:pt x="2436" y="1489"/>
                  </a:lnTo>
                  <a:lnTo>
                    <a:pt x="2441" y="1466"/>
                  </a:lnTo>
                  <a:lnTo>
                    <a:pt x="2450" y="1442"/>
                  </a:lnTo>
                  <a:lnTo>
                    <a:pt x="2462" y="1418"/>
                  </a:lnTo>
                  <a:lnTo>
                    <a:pt x="2477" y="1394"/>
                  </a:lnTo>
                  <a:lnTo>
                    <a:pt x="2494" y="1370"/>
                  </a:lnTo>
                  <a:lnTo>
                    <a:pt x="2511" y="1346"/>
                  </a:lnTo>
                  <a:lnTo>
                    <a:pt x="2529" y="1322"/>
                  </a:lnTo>
                  <a:lnTo>
                    <a:pt x="2546" y="1298"/>
                  </a:lnTo>
                  <a:lnTo>
                    <a:pt x="2561" y="1275"/>
                  </a:lnTo>
                  <a:lnTo>
                    <a:pt x="2574" y="1252"/>
                  </a:lnTo>
                  <a:lnTo>
                    <a:pt x="2584" y="1228"/>
                  </a:lnTo>
                  <a:lnTo>
                    <a:pt x="2590" y="1206"/>
                  </a:lnTo>
                  <a:lnTo>
                    <a:pt x="2592" y="1181"/>
                  </a:lnTo>
                  <a:lnTo>
                    <a:pt x="2591" y="1153"/>
                  </a:lnTo>
                  <a:lnTo>
                    <a:pt x="2588" y="1121"/>
                  </a:lnTo>
                  <a:lnTo>
                    <a:pt x="2583" y="1088"/>
                  </a:lnTo>
                  <a:lnTo>
                    <a:pt x="2576" y="1052"/>
                  </a:lnTo>
                  <a:lnTo>
                    <a:pt x="2568" y="1017"/>
                  </a:lnTo>
                  <a:lnTo>
                    <a:pt x="2558" y="983"/>
                  </a:lnTo>
                  <a:lnTo>
                    <a:pt x="2548" y="948"/>
                  </a:lnTo>
                  <a:lnTo>
                    <a:pt x="2536" y="916"/>
                  </a:lnTo>
                  <a:lnTo>
                    <a:pt x="2524" y="888"/>
                  </a:lnTo>
                  <a:lnTo>
                    <a:pt x="2511" y="862"/>
                  </a:lnTo>
                  <a:lnTo>
                    <a:pt x="2498" y="841"/>
                  </a:lnTo>
                  <a:lnTo>
                    <a:pt x="2485" y="825"/>
                  </a:lnTo>
                  <a:lnTo>
                    <a:pt x="2472" y="815"/>
                  </a:lnTo>
                  <a:lnTo>
                    <a:pt x="2458" y="806"/>
                  </a:lnTo>
                  <a:lnTo>
                    <a:pt x="2441" y="795"/>
                  </a:lnTo>
                  <a:lnTo>
                    <a:pt x="2422" y="779"/>
                  </a:lnTo>
                  <a:lnTo>
                    <a:pt x="2399" y="762"/>
                  </a:lnTo>
                  <a:lnTo>
                    <a:pt x="2376" y="742"/>
                  </a:lnTo>
                  <a:lnTo>
                    <a:pt x="2351" y="720"/>
                  </a:lnTo>
                  <a:lnTo>
                    <a:pt x="2323" y="697"/>
                  </a:lnTo>
                  <a:lnTo>
                    <a:pt x="2296" y="673"/>
                  </a:lnTo>
                  <a:lnTo>
                    <a:pt x="2267" y="650"/>
                  </a:lnTo>
                  <a:lnTo>
                    <a:pt x="2238" y="626"/>
                  </a:lnTo>
                  <a:lnTo>
                    <a:pt x="2208" y="603"/>
                  </a:lnTo>
                  <a:lnTo>
                    <a:pt x="2179" y="582"/>
                  </a:lnTo>
                  <a:lnTo>
                    <a:pt x="2149" y="563"/>
                  </a:lnTo>
                  <a:lnTo>
                    <a:pt x="2121" y="545"/>
                  </a:lnTo>
                  <a:lnTo>
                    <a:pt x="2101" y="530"/>
                  </a:lnTo>
                  <a:lnTo>
                    <a:pt x="2083" y="511"/>
                  </a:lnTo>
                  <a:lnTo>
                    <a:pt x="2067" y="489"/>
                  </a:lnTo>
                  <a:lnTo>
                    <a:pt x="2051" y="461"/>
                  </a:lnTo>
                  <a:lnTo>
                    <a:pt x="2038" y="431"/>
                  </a:lnTo>
                  <a:lnTo>
                    <a:pt x="2026" y="400"/>
                  </a:lnTo>
                  <a:lnTo>
                    <a:pt x="2015" y="366"/>
                  </a:lnTo>
                  <a:lnTo>
                    <a:pt x="2005" y="330"/>
                  </a:lnTo>
                  <a:lnTo>
                    <a:pt x="1995" y="295"/>
                  </a:lnTo>
                  <a:lnTo>
                    <a:pt x="1988" y="259"/>
                  </a:lnTo>
                  <a:lnTo>
                    <a:pt x="1982" y="225"/>
                  </a:lnTo>
                  <a:lnTo>
                    <a:pt x="1976" y="191"/>
                  </a:lnTo>
                  <a:lnTo>
                    <a:pt x="1907" y="181"/>
                  </a:lnTo>
                  <a:lnTo>
                    <a:pt x="1836" y="174"/>
                  </a:lnTo>
                  <a:lnTo>
                    <a:pt x="1763" y="172"/>
                  </a:lnTo>
                  <a:close/>
                  <a:moveTo>
                    <a:pt x="1764" y="0"/>
                  </a:moveTo>
                  <a:lnTo>
                    <a:pt x="1764" y="0"/>
                  </a:lnTo>
                  <a:lnTo>
                    <a:pt x="1858" y="4"/>
                  </a:lnTo>
                  <a:lnTo>
                    <a:pt x="1950" y="13"/>
                  </a:lnTo>
                  <a:lnTo>
                    <a:pt x="2039" y="29"/>
                  </a:lnTo>
                  <a:lnTo>
                    <a:pt x="2127" y="50"/>
                  </a:lnTo>
                  <a:lnTo>
                    <a:pt x="2212" y="78"/>
                  </a:lnTo>
                  <a:lnTo>
                    <a:pt x="2295" y="110"/>
                  </a:lnTo>
                  <a:lnTo>
                    <a:pt x="2375" y="149"/>
                  </a:lnTo>
                  <a:lnTo>
                    <a:pt x="2452" y="191"/>
                  </a:lnTo>
                  <a:lnTo>
                    <a:pt x="2527" y="239"/>
                  </a:lnTo>
                  <a:lnTo>
                    <a:pt x="2598" y="291"/>
                  </a:lnTo>
                  <a:lnTo>
                    <a:pt x="2665" y="349"/>
                  </a:lnTo>
                  <a:lnTo>
                    <a:pt x="2729" y="410"/>
                  </a:lnTo>
                  <a:lnTo>
                    <a:pt x="2789" y="476"/>
                  </a:lnTo>
                  <a:lnTo>
                    <a:pt x="2844" y="545"/>
                  </a:lnTo>
                  <a:lnTo>
                    <a:pt x="2896" y="618"/>
                  </a:lnTo>
                  <a:lnTo>
                    <a:pt x="2943" y="694"/>
                  </a:lnTo>
                  <a:lnTo>
                    <a:pt x="2984" y="773"/>
                  </a:lnTo>
                  <a:lnTo>
                    <a:pt x="3022" y="854"/>
                  </a:lnTo>
                  <a:lnTo>
                    <a:pt x="3054" y="940"/>
                  </a:lnTo>
                  <a:lnTo>
                    <a:pt x="3081" y="1027"/>
                  </a:lnTo>
                  <a:lnTo>
                    <a:pt x="3101" y="1117"/>
                  </a:lnTo>
                  <a:lnTo>
                    <a:pt x="3117" y="1210"/>
                  </a:lnTo>
                  <a:lnTo>
                    <a:pt x="3127" y="1304"/>
                  </a:lnTo>
                  <a:lnTo>
                    <a:pt x="3130" y="1399"/>
                  </a:lnTo>
                  <a:lnTo>
                    <a:pt x="3127" y="1494"/>
                  </a:lnTo>
                  <a:lnTo>
                    <a:pt x="3118" y="1588"/>
                  </a:lnTo>
                  <a:lnTo>
                    <a:pt x="3102" y="1680"/>
                  </a:lnTo>
                  <a:lnTo>
                    <a:pt x="3081" y="1771"/>
                  </a:lnTo>
                  <a:lnTo>
                    <a:pt x="3055" y="1858"/>
                  </a:lnTo>
                  <a:lnTo>
                    <a:pt x="3022" y="1943"/>
                  </a:lnTo>
                  <a:lnTo>
                    <a:pt x="2985" y="2025"/>
                  </a:lnTo>
                  <a:lnTo>
                    <a:pt x="2943" y="2104"/>
                  </a:lnTo>
                  <a:lnTo>
                    <a:pt x="2896" y="2180"/>
                  </a:lnTo>
                  <a:lnTo>
                    <a:pt x="2845" y="2253"/>
                  </a:lnTo>
                  <a:lnTo>
                    <a:pt x="2789" y="2322"/>
                  </a:lnTo>
                  <a:lnTo>
                    <a:pt x="2729" y="2388"/>
                  </a:lnTo>
                  <a:lnTo>
                    <a:pt x="2666" y="2449"/>
                  </a:lnTo>
                  <a:lnTo>
                    <a:pt x="2598" y="2506"/>
                  </a:lnTo>
                  <a:lnTo>
                    <a:pt x="2528" y="2559"/>
                  </a:lnTo>
                  <a:lnTo>
                    <a:pt x="2453" y="2607"/>
                  </a:lnTo>
                  <a:lnTo>
                    <a:pt x="2376" y="2649"/>
                  </a:lnTo>
                  <a:lnTo>
                    <a:pt x="2296" y="2688"/>
                  </a:lnTo>
                  <a:lnTo>
                    <a:pt x="2212" y="2720"/>
                  </a:lnTo>
                  <a:lnTo>
                    <a:pt x="2127" y="2747"/>
                  </a:lnTo>
                  <a:lnTo>
                    <a:pt x="2039" y="2769"/>
                  </a:lnTo>
                  <a:lnTo>
                    <a:pt x="1950" y="2785"/>
                  </a:lnTo>
                  <a:lnTo>
                    <a:pt x="1858" y="2794"/>
                  </a:lnTo>
                  <a:lnTo>
                    <a:pt x="1764" y="2797"/>
                  </a:lnTo>
                  <a:lnTo>
                    <a:pt x="1679" y="2795"/>
                  </a:lnTo>
                  <a:lnTo>
                    <a:pt x="1593" y="2787"/>
                  </a:lnTo>
                  <a:lnTo>
                    <a:pt x="1511" y="2774"/>
                  </a:lnTo>
                  <a:lnTo>
                    <a:pt x="1430" y="2755"/>
                  </a:lnTo>
                  <a:lnTo>
                    <a:pt x="1350" y="2732"/>
                  </a:lnTo>
                  <a:lnTo>
                    <a:pt x="1273" y="2704"/>
                  </a:lnTo>
                  <a:lnTo>
                    <a:pt x="1198" y="2670"/>
                  </a:lnTo>
                  <a:lnTo>
                    <a:pt x="1125" y="2634"/>
                  </a:lnTo>
                  <a:lnTo>
                    <a:pt x="1055" y="2592"/>
                  </a:lnTo>
                  <a:lnTo>
                    <a:pt x="987" y="2547"/>
                  </a:lnTo>
                  <a:lnTo>
                    <a:pt x="922" y="2498"/>
                  </a:lnTo>
                  <a:lnTo>
                    <a:pt x="384" y="3041"/>
                  </a:lnTo>
                  <a:lnTo>
                    <a:pt x="382" y="3039"/>
                  </a:lnTo>
                  <a:lnTo>
                    <a:pt x="356" y="3061"/>
                  </a:lnTo>
                  <a:lnTo>
                    <a:pt x="329" y="3079"/>
                  </a:lnTo>
                  <a:lnTo>
                    <a:pt x="300" y="3091"/>
                  </a:lnTo>
                  <a:lnTo>
                    <a:pt x="270" y="3101"/>
                  </a:lnTo>
                  <a:lnTo>
                    <a:pt x="238" y="3105"/>
                  </a:lnTo>
                  <a:lnTo>
                    <a:pt x="208" y="3104"/>
                  </a:lnTo>
                  <a:lnTo>
                    <a:pt x="176" y="3100"/>
                  </a:lnTo>
                  <a:lnTo>
                    <a:pt x="146" y="3090"/>
                  </a:lnTo>
                  <a:lnTo>
                    <a:pt x="117" y="3078"/>
                  </a:lnTo>
                  <a:lnTo>
                    <a:pt x="90" y="3060"/>
                  </a:lnTo>
                  <a:lnTo>
                    <a:pt x="65" y="3037"/>
                  </a:lnTo>
                  <a:lnTo>
                    <a:pt x="44" y="3012"/>
                  </a:lnTo>
                  <a:lnTo>
                    <a:pt x="26" y="2984"/>
                  </a:lnTo>
                  <a:lnTo>
                    <a:pt x="13" y="2955"/>
                  </a:lnTo>
                  <a:lnTo>
                    <a:pt x="4" y="2924"/>
                  </a:lnTo>
                  <a:lnTo>
                    <a:pt x="0" y="2892"/>
                  </a:lnTo>
                  <a:lnTo>
                    <a:pt x="0" y="2860"/>
                  </a:lnTo>
                  <a:lnTo>
                    <a:pt x="4" y="2828"/>
                  </a:lnTo>
                  <a:lnTo>
                    <a:pt x="12" y="2797"/>
                  </a:lnTo>
                  <a:lnTo>
                    <a:pt x="25" y="2767"/>
                  </a:lnTo>
                  <a:lnTo>
                    <a:pt x="43" y="2739"/>
                  </a:lnTo>
                  <a:lnTo>
                    <a:pt x="64" y="2713"/>
                  </a:lnTo>
                  <a:lnTo>
                    <a:pt x="62" y="2712"/>
                  </a:lnTo>
                  <a:lnTo>
                    <a:pt x="617" y="2153"/>
                  </a:lnTo>
                  <a:lnTo>
                    <a:pt x="573" y="2079"/>
                  </a:lnTo>
                  <a:lnTo>
                    <a:pt x="534" y="2002"/>
                  </a:lnTo>
                  <a:lnTo>
                    <a:pt x="500" y="1923"/>
                  </a:lnTo>
                  <a:lnTo>
                    <a:pt x="469" y="1841"/>
                  </a:lnTo>
                  <a:lnTo>
                    <a:pt x="445" y="1756"/>
                  </a:lnTo>
                  <a:lnTo>
                    <a:pt x="425" y="1670"/>
                  </a:lnTo>
                  <a:lnTo>
                    <a:pt x="411" y="1581"/>
                  </a:lnTo>
                  <a:lnTo>
                    <a:pt x="402" y="1490"/>
                  </a:lnTo>
                  <a:lnTo>
                    <a:pt x="399" y="1399"/>
                  </a:lnTo>
                  <a:lnTo>
                    <a:pt x="402" y="1304"/>
                  </a:lnTo>
                  <a:lnTo>
                    <a:pt x="411" y="1210"/>
                  </a:lnTo>
                  <a:lnTo>
                    <a:pt x="426" y="1117"/>
                  </a:lnTo>
                  <a:lnTo>
                    <a:pt x="448" y="1027"/>
                  </a:lnTo>
                  <a:lnTo>
                    <a:pt x="474" y="940"/>
                  </a:lnTo>
                  <a:lnTo>
                    <a:pt x="507" y="854"/>
                  </a:lnTo>
                  <a:lnTo>
                    <a:pt x="543" y="773"/>
                  </a:lnTo>
                  <a:lnTo>
                    <a:pt x="585" y="694"/>
                  </a:lnTo>
                  <a:lnTo>
                    <a:pt x="633" y="618"/>
                  </a:lnTo>
                  <a:lnTo>
                    <a:pt x="684" y="545"/>
                  </a:lnTo>
                  <a:lnTo>
                    <a:pt x="740" y="476"/>
                  </a:lnTo>
                  <a:lnTo>
                    <a:pt x="799" y="410"/>
                  </a:lnTo>
                  <a:lnTo>
                    <a:pt x="863" y="349"/>
                  </a:lnTo>
                  <a:lnTo>
                    <a:pt x="930" y="291"/>
                  </a:lnTo>
                  <a:lnTo>
                    <a:pt x="1001" y="239"/>
                  </a:lnTo>
                  <a:lnTo>
                    <a:pt x="1076" y="191"/>
                  </a:lnTo>
                  <a:lnTo>
                    <a:pt x="1153" y="149"/>
                  </a:lnTo>
                  <a:lnTo>
                    <a:pt x="1233" y="110"/>
                  </a:lnTo>
                  <a:lnTo>
                    <a:pt x="1317" y="78"/>
                  </a:lnTo>
                  <a:lnTo>
                    <a:pt x="1402" y="50"/>
                  </a:lnTo>
                  <a:lnTo>
                    <a:pt x="1490" y="29"/>
                  </a:lnTo>
                  <a:lnTo>
                    <a:pt x="1579" y="13"/>
                  </a:lnTo>
                  <a:lnTo>
                    <a:pt x="1671" y="4"/>
                  </a:lnTo>
                  <a:lnTo>
                    <a:pt x="17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Rounded Rectangle 175"/>
          <p:cNvSpPr/>
          <p:nvPr/>
        </p:nvSpPr>
        <p:spPr>
          <a:xfrm>
            <a:off x="6749385" y="4237482"/>
            <a:ext cx="3095625" cy="207506"/>
          </a:xfrm>
          <a:prstGeom prst="roundRect">
            <a:avLst>
              <a:gd name="adj" fmla="val 50000"/>
            </a:avLst>
          </a:prstGeom>
          <a:solidFill>
            <a:srgbClr val="242C3C"/>
          </a:solidFill>
          <a:ln>
            <a:solidFill>
              <a:srgbClr val="2D374A"/>
            </a:solidFill>
          </a:ln>
          <a:effectLst>
            <a:outerShdw blurRad="127000" dist="38100" dir="2700000" algn="tl" rotWithShape="0">
              <a:srgbClr val="FF8F68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100" dirty="0">
                <a:solidFill>
                  <a:srgbClr val="EC354A"/>
                </a:solidFill>
                <a:cs typeface="+mn-ea"/>
                <a:sym typeface="+mn-lt"/>
              </a:rPr>
              <a:t>71%</a:t>
            </a:r>
          </a:p>
        </p:txBody>
      </p:sp>
      <p:sp>
        <p:nvSpPr>
          <p:cNvPr id="33" name="Rounded Rectangle 176"/>
          <p:cNvSpPr/>
          <p:nvPr/>
        </p:nvSpPr>
        <p:spPr>
          <a:xfrm>
            <a:off x="6815923" y="4295955"/>
            <a:ext cx="1717724" cy="9056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8F68"/>
              </a:gs>
              <a:gs pos="97000">
                <a:srgbClr val="EC354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cs typeface="+mn-ea"/>
              <a:sym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749385" y="4697846"/>
            <a:ext cx="2927178" cy="215444"/>
            <a:chOff x="6667858" y="5332780"/>
            <a:chExt cx="2927178" cy="215444"/>
          </a:xfrm>
          <a:solidFill>
            <a:schemeClr val="bg1"/>
          </a:solidFill>
        </p:grpSpPr>
        <p:sp>
          <p:nvSpPr>
            <p:cNvPr id="23" name="Rectangle 22"/>
            <p:cNvSpPr/>
            <p:nvPr/>
          </p:nvSpPr>
          <p:spPr>
            <a:xfrm>
              <a:off x="7139191" y="5332780"/>
              <a:ext cx="2455845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36000" bIns="0" rtlCol="0" anchor="ctr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IN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6667858" y="5383694"/>
              <a:ext cx="165448" cy="155555"/>
            </a:xfrm>
            <a:custGeom>
              <a:avLst/>
              <a:gdLst>
                <a:gd name="T0" fmla="*/ 2905 w 3615"/>
                <a:gd name="T1" fmla="*/ 2070 h 3399"/>
                <a:gd name="T2" fmla="*/ 2965 w 3615"/>
                <a:gd name="T3" fmla="*/ 2296 h 3399"/>
                <a:gd name="T4" fmla="*/ 3180 w 3615"/>
                <a:gd name="T5" fmla="*/ 2296 h 3399"/>
                <a:gd name="T6" fmla="*/ 3247 w 3615"/>
                <a:gd name="T7" fmla="*/ 2090 h 3399"/>
                <a:gd name="T8" fmla="*/ 3072 w 3615"/>
                <a:gd name="T9" fmla="*/ 1962 h 3399"/>
                <a:gd name="T10" fmla="*/ 1323 w 3615"/>
                <a:gd name="T11" fmla="*/ 2409 h 3399"/>
                <a:gd name="T12" fmla="*/ 601 w 3615"/>
                <a:gd name="T13" fmla="*/ 3082 h 3399"/>
                <a:gd name="T14" fmla="*/ 270 w 3615"/>
                <a:gd name="T15" fmla="*/ 3326 h 3399"/>
                <a:gd name="T16" fmla="*/ 108 w 3615"/>
                <a:gd name="T17" fmla="*/ 3397 h 3399"/>
                <a:gd name="T18" fmla="*/ 70 w 3615"/>
                <a:gd name="T19" fmla="*/ 3395 h 3399"/>
                <a:gd name="T20" fmla="*/ 67 w 3615"/>
                <a:gd name="T21" fmla="*/ 3346 h 3399"/>
                <a:gd name="T22" fmla="*/ 141 w 3615"/>
                <a:gd name="T23" fmla="*/ 3177 h 3399"/>
                <a:gd name="T24" fmla="*/ 425 w 3615"/>
                <a:gd name="T25" fmla="*/ 2803 h 3399"/>
                <a:gd name="T26" fmla="*/ 1084 w 3615"/>
                <a:gd name="T27" fmla="*/ 2110 h 3399"/>
                <a:gd name="T28" fmla="*/ 3313 w 3615"/>
                <a:gd name="T29" fmla="*/ 1151 h 3399"/>
                <a:gd name="T30" fmla="*/ 3589 w 3615"/>
                <a:gd name="T31" fmla="*/ 1892 h 3399"/>
                <a:gd name="T32" fmla="*/ 3560 w 3615"/>
                <a:gd name="T33" fmla="*/ 2616 h 3399"/>
                <a:gd name="T34" fmla="*/ 3214 w 3615"/>
                <a:gd name="T35" fmla="*/ 3220 h 3399"/>
                <a:gd name="T36" fmla="*/ 2875 w 3615"/>
                <a:gd name="T37" fmla="*/ 3384 h 3399"/>
                <a:gd name="T38" fmla="*/ 2479 w 3615"/>
                <a:gd name="T39" fmla="*/ 3264 h 3399"/>
                <a:gd name="T40" fmla="*/ 1836 w 3615"/>
                <a:gd name="T41" fmla="*/ 2736 h 3399"/>
                <a:gd name="T42" fmla="*/ 1538 w 3615"/>
                <a:gd name="T43" fmla="*/ 2841 h 3399"/>
                <a:gd name="T44" fmla="*/ 1103 w 3615"/>
                <a:gd name="T45" fmla="*/ 3102 h 3399"/>
                <a:gd name="T46" fmla="*/ 1236 w 3615"/>
                <a:gd name="T47" fmla="*/ 2743 h 3399"/>
                <a:gd name="T48" fmla="*/ 1860 w 3615"/>
                <a:gd name="T49" fmla="*/ 2187 h 3399"/>
                <a:gd name="T50" fmla="*/ 1991 w 3615"/>
                <a:gd name="T51" fmla="*/ 2181 h 3399"/>
                <a:gd name="T52" fmla="*/ 3143 w 3615"/>
                <a:gd name="T53" fmla="*/ 1127 h 3399"/>
                <a:gd name="T54" fmla="*/ 699 w 3615"/>
                <a:gd name="T55" fmla="*/ 760 h 3399"/>
                <a:gd name="T56" fmla="*/ 485 w 3615"/>
                <a:gd name="T57" fmla="*/ 915 h 3399"/>
                <a:gd name="T58" fmla="*/ 568 w 3615"/>
                <a:gd name="T59" fmla="*/ 1166 h 3399"/>
                <a:gd name="T60" fmla="*/ 831 w 3615"/>
                <a:gd name="T61" fmla="*/ 1166 h 3399"/>
                <a:gd name="T62" fmla="*/ 912 w 3615"/>
                <a:gd name="T63" fmla="*/ 915 h 3399"/>
                <a:gd name="T64" fmla="*/ 699 w 3615"/>
                <a:gd name="T65" fmla="*/ 760 h 3399"/>
                <a:gd name="T66" fmla="*/ 1485 w 3615"/>
                <a:gd name="T67" fmla="*/ 531 h 3399"/>
                <a:gd name="T68" fmla="*/ 1519 w 3615"/>
                <a:gd name="T69" fmla="*/ 744 h 3399"/>
                <a:gd name="T70" fmla="*/ 1733 w 3615"/>
                <a:gd name="T71" fmla="*/ 778 h 3399"/>
                <a:gd name="T72" fmla="*/ 1832 w 3615"/>
                <a:gd name="T73" fmla="*/ 585 h 3399"/>
                <a:gd name="T74" fmla="*/ 1679 w 3615"/>
                <a:gd name="T75" fmla="*/ 433 h 3399"/>
                <a:gd name="T76" fmla="*/ 3410 w 3615"/>
                <a:gd name="T77" fmla="*/ 259 h 3399"/>
                <a:gd name="T78" fmla="*/ 3366 w 3615"/>
                <a:gd name="T79" fmla="*/ 663 h 3399"/>
                <a:gd name="T80" fmla="*/ 3075 w 3615"/>
                <a:gd name="T81" fmla="*/ 962 h 3399"/>
                <a:gd name="T82" fmla="*/ 2794 w 3615"/>
                <a:gd name="T83" fmla="*/ 1023 h 3399"/>
                <a:gd name="T84" fmla="*/ 2446 w 3615"/>
                <a:gd name="T85" fmla="*/ 497 h 3399"/>
                <a:gd name="T86" fmla="*/ 2598 w 3615"/>
                <a:gd name="T87" fmla="*/ 246 h 3399"/>
                <a:gd name="T88" fmla="*/ 2776 w 3615"/>
                <a:gd name="T89" fmla="*/ 198 h 3399"/>
                <a:gd name="T90" fmla="*/ 3103 w 3615"/>
                <a:gd name="T91" fmla="*/ 217 h 3399"/>
                <a:gd name="T92" fmla="*/ 3363 w 3615"/>
                <a:gd name="T93" fmla="*/ 15 h 3399"/>
                <a:gd name="T94" fmla="*/ 2054 w 3615"/>
                <a:gd name="T95" fmla="*/ 109 h 3399"/>
                <a:gd name="T96" fmla="*/ 2265 w 3615"/>
                <a:gd name="T97" fmla="*/ 494 h 3399"/>
                <a:gd name="T98" fmla="*/ 1254 w 3615"/>
                <a:gd name="T99" fmla="*/ 1517 h 3399"/>
                <a:gd name="T100" fmla="*/ 1293 w 3615"/>
                <a:gd name="T101" fmla="*/ 1649 h 3399"/>
                <a:gd name="T102" fmla="*/ 537 w 3615"/>
                <a:gd name="T103" fmla="*/ 2415 h 3399"/>
                <a:gd name="T104" fmla="*/ 109 w 3615"/>
                <a:gd name="T105" fmla="*/ 2056 h 3399"/>
                <a:gd name="T106" fmla="*/ 2 w 3615"/>
                <a:gd name="T107" fmla="*/ 1330 h 3399"/>
                <a:gd name="T108" fmla="*/ 191 w 3615"/>
                <a:gd name="T109" fmla="*/ 674 h 3399"/>
                <a:gd name="T110" fmla="*/ 667 w 3615"/>
                <a:gd name="T111" fmla="*/ 197 h 3399"/>
                <a:gd name="T112" fmla="*/ 1332 w 3615"/>
                <a:gd name="T113" fmla="*/ 2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15" h="3399">
                  <a:moveTo>
                    <a:pt x="3072" y="1962"/>
                  </a:moveTo>
                  <a:lnTo>
                    <a:pt x="3044" y="1964"/>
                  </a:lnTo>
                  <a:lnTo>
                    <a:pt x="3015" y="1971"/>
                  </a:lnTo>
                  <a:lnTo>
                    <a:pt x="2989" y="1982"/>
                  </a:lnTo>
                  <a:lnTo>
                    <a:pt x="2965" y="1997"/>
                  </a:lnTo>
                  <a:lnTo>
                    <a:pt x="2943" y="2016"/>
                  </a:lnTo>
                  <a:lnTo>
                    <a:pt x="2921" y="2041"/>
                  </a:lnTo>
                  <a:lnTo>
                    <a:pt x="2905" y="2070"/>
                  </a:lnTo>
                  <a:lnTo>
                    <a:pt x="2894" y="2100"/>
                  </a:lnTo>
                  <a:lnTo>
                    <a:pt x="2889" y="2131"/>
                  </a:lnTo>
                  <a:lnTo>
                    <a:pt x="2889" y="2162"/>
                  </a:lnTo>
                  <a:lnTo>
                    <a:pt x="2894" y="2193"/>
                  </a:lnTo>
                  <a:lnTo>
                    <a:pt x="2905" y="2223"/>
                  </a:lnTo>
                  <a:lnTo>
                    <a:pt x="2921" y="2252"/>
                  </a:lnTo>
                  <a:lnTo>
                    <a:pt x="2943" y="2277"/>
                  </a:lnTo>
                  <a:lnTo>
                    <a:pt x="2965" y="2296"/>
                  </a:lnTo>
                  <a:lnTo>
                    <a:pt x="2989" y="2311"/>
                  </a:lnTo>
                  <a:lnTo>
                    <a:pt x="3015" y="2322"/>
                  </a:lnTo>
                  <a:lnTo>
                    <a:pt x="3044" y="2329"/>
                  </a:lnTo>
                  <a:lnTo>
                    <a:pt x="3072" y="2331"/>
                  </a:lnTo>
                  <a:lnTo>
                    <a:pt x="3102" y="2329"/>
                  </a:lnTo>
                  <a:lnTo>
                    <a:pt x="3130" y="2322"/>
                  </a:lnTo>
                  <a:lnTo>
                    <a:pt x="3156" y="2311"/>
                  </a:lnTo>
                  <a:lnTo>
                    <a:pt x="3180" y="2296"/>
                  </a:lnTo>
                  <a:lnTo>
                    <a:pt x="3202" y="2277"/>
                  </a:lnTo>
                  <a:lnTo>
                    <a:pt x="3222" y="2255"/>
                  </a:lnTo>
                  <a:lnTo>
                    <a:pt x="3236" y="2230"/>
                  </a:lnTo>
                  <a:lnTo>
                    <a:pt x="3247" y="2203"/>
                  </a:lnTo>
                  <a:lnTo>
                    <a:pt x="3254" y="2176"/>
                  </a:lnTo>
                  <a:lnTo>
                    <a:pt x="3256" y="2147"/>
                  </a:lnTo>
                  <a:lnTo>
                    <a:pt x="3254" y="2117"/>
                  </a:lnTo>
                  <a:lnTo>
                    <a:pt x="3247" y="2090"/>
                  </a:lnTo>
                  <a:lnTo>
                    <a:pt x="3236" y="2063"/>
                  </a:lnTo>
                  <a:lnTo>
                    <a:pt x="3222" y="2038"/>
                  </a:lnTo>
                  <a:lnTo>
                    <a:pt x="3202" y="2016"/>
                  </a:lnTo>
                  <a:lnTo>
                    <a:pt x="3180" y="1997"/>
                  </a:lnTo>
                  <a:lnTo>
                    <a:pt x="3156" y="1982"/>
                  </a:lnTo>
                  <a:lnTo>
                    <a:pt x="3130" y="1971"/>
                  </a:lnTo>
                  <a:lnTo>
                    <a:pt x="3102" y="1964"/>
                  </a:lnTo>
                  <a:lnTo>
                    <a:pt x="3072" y="1962"/>
                  </a:lnTo>
                  <a:close/>
                  <a:moveTo>
                    <a:pt x="1433" y="1761"/>
                  </a:moveTo>
                  <a:lnTo>
                    <a:pt x="1703" y="2029"/>
                  </a:lnTo>
                  <a:lnTo>
                    <a:pt x="1695" y="2037"/>
                  </a:lnTo>
                  <a:lnTo>
                    <a:pt x="1687" y="2045"/>
                  </a:lnTo>
                  <a:lnTo>
                    <a:pt x="1621" y="2111"/>
                  </a:lnTo>
                  <a:lnTo>
                    <a:pt x="1525" y="2209"/>
                  </a:lnTo>
                  <a:lnTo>
                    <a:pt x="1425" y="2308"/>
                  </a:lnTo>
                  <a:lnTo>
                    <a:pt x="1323" y="2409"/>
                  </a:lnTo>
                  <a:lnTo>
                    <a:pt x="1220" y="2509"/>
                  </a:lnTo>
                  <a:lnTo>
                    <a:pt x="1118" y="2610"/>
                  </a:lnTo>
                  <a:lnTo>
                    <a:pt x="1015" y="2708"/>
                  </a:lnTo>
                  <a:lnTo>
                    <a:pt x="914" y="2803"/>
                  </a:lnTo>
                  <a:lnTo>
                    <a:pt x="814" y="2895"/>
                  </a:lnTo>
                  <a:lnTo>
                    <a:pt x="716" y="2982"/>
                  </a:lnTo>
                  <a:lnTo>
                    <a:pt x="657" y="3035"/>
                  </a:lnTo>
                  <a:lnTo>
                    <a:pt x="601" y="3082"/>
                  </a:lnTo>
                  <a:lnTo>
                    <a:pt x="548" y="3125"/>
                  </a:lnTo>
                  <a:lnTo>
                    <a:pt x="498" y="3164"/>
                  </a:lnTo>
                  <a:lnTo>
                    <a:pt x="452" y="3200"/>
                  </a:lnTo>
                  <a:lnTo>
                    <a:pt x="409" y="3232"/>
                  </a:lnTo>
                  <a:lnTo>
                    <a:pt x="371" y="3260"/>
                  </a:lnTo>
                  <a:lnTo>
                    <a:pt x="333" y="3286"/>
                  </a:lnTo>
                  <a:lnTo>
                    <a:pt x="300" y="3308"/>
                  </a:lnTo>
                  <a:lnTo>
                    <a:pt x="270" y="3326"/>
                  </a:lnTo>
                  <a:lnTo>
                    <a:pt x="241" y="3343"/>
                  </a:lnTo>
                  <a:lnTo>
                    <a:pt x="216" y="3356"/>
                  </a:lnTo>
                  <a:lnTo>
                    <a:pt x="191" y="3368"/>
                  </a:lnTo>
                  <a:lnTo>
                    <a:pt x="171" y="3377"/>
                  </a:lnTo>
                  <a:lnTo>
                    <a:pt x="152" y="3385"/>
                  </a:lnTo>
                  <a:lnTo>
                    <a:pt x="135" y="3390"/>
                  </a:lnTo>
                  <a:lnTo>
                    <a:pt x="121" y="3395"/>
                  </a:lnTo>
                  <a:lnTo>
                    <a:pt x="108" y="3397"/>
                  </a:lnTo>
                  <a:lnTo>
                    <a:pt x="97" y="3398"/>
                  </a:lnTo>
                  <a:lnTo>
                    <a:pt x="87" y="3399"/>
                  </a:lnTo>
                  <a:lnTo>
                    <a:pt x="84" y="3399"/>
                  </a:lnTo>
                  <a:lnTo>
                    <a:pt x="80" y="3398"/>
                  </a:lnTo>
                  <a:lnTo>
                    <a:pt x="77" y="3398"/>
                  </a:lnTo>
                  <a:lnTo>
                    <a:pt x="74" y="3397"/>
                  </a:lnTo>
                  <a:lnTo>
                    <a:pt x="70" y="3395"/>
                  </a:lnTo>
                  <a:lnTo>
                    <a:pt x="70" y="3395"/>
                  </a:lnTo>
                  <a:lnTo>
                    <a:pt x="69" y="3393"/>
                  </a:lnTo>
                  <a:lnTo>
                    <a:pt x="68" y="3390"/>
                  </a:lnTo>
                  <a:lnTo>
                    <a:pt x="67" y="3387"/>
                  </a:lnTo>
                  <a:lnTo>
                    <a:pt x="66" y="3381"/>
                  </a:lnTo>
                  <a:lnTo>
                    <a:pt x="65" y="3375"/>
                  </a:lnTo>
                  <a:lnTo>
                    <a:pt x="65" y="3367"/>
                  </a:lnTo>
                  <a:lnTo>
                    <a:pt x="65" y="3357"/>
                  </a:lnTo>
                  <a:lnTo>
                    <a:pt x="67" y="3346"/>
                  </a:lnTo>
                  <a:lnTo>
                    <a:pt x="69" y="3333"/>
                  </a:lnTo>
                  <a:lnTo>
                    <a:pt x="74" y="3318"/>
                  </a:lnTo>
                  <a:lnTo>
                    <a:pt x="79" y="3300"/>
                  </a:lnTo>
                  <a:lnTo>
                    <a:pt x="87" y="3280"/>
                  </a:lnTo>
                  <a:lnTo>
                    <a:pt x="97" y="3258"/>
                  </a:lnTo>
                  <a:lnTo>
                    <a:pt x="109" y="3234"/>
                  </a:lnTo>
                  <a:lnTo>
                    <a:pt x="123" y="3206"/>
                  </a:lnTo>
                  <a:lnTo>
                    <a:pt x="141" y="3177"/>
                  </a:lnTo>
                  <a:lnTo>
                    <a:pt x="161" y="3145"/>
                  </a:lnTo>
                  <a:lnTo>
                    <a:pt x="185" y="3108"/>
                  </a:lnTo>
                  <a:lnTo>
                    <a:pt x="211" y="3070"/>
                  </a:lnTo>
                  <a:lnTo>
                    <a:pt x="242" y="3028"/>
                  </a:lnTo>
                  <a:lnTo>
                    <a:pt x="276" y="2984"/>
                  </a:lnTo>
                  <a:lnTo>
                    <a:pt x="314" y="2935"/>
                  </a:lnTo>
                  <a:lnTo>
                    <a:pt x="356" y="2883"/>
                  </a:lnTo>
                  <a:lnTo>
                    <a:pt x="425" y="2803"/>
                  </a:lnTo>
                  <a:lnTo>
                    <a:pt x="497" y="2721"/>
                  </a:lnTo>
                  <a:lnTo>
                    <a:pt x="574" y="2636"/>
                  </a:lnTo>
                  <a:lnTo>
                    <a:pt x="655" y="2549"/>
                  </a:lnTo>
                  <a:lnTo>
                    <a:pt x="738" y="2462"/>
                  </a:lnTo>
                  <a:lnTo>
                    <a:pt x="823" y="2374"/>
                  </a:lnTo>
                  <a:lnTo>
                    <a:pt x="910" y="2285"/>
                  </a:lnTo>
                  <a:lnTo>
                    <a:pt x="997" y="2197"/>
                  </a:lnTo>
                  <a:lnTo>
                    <a:pt x="1084" y="2110"/>
                  </a:lnTo>
                  <a:lnTo>
                    <a:pt x="1170" y="2023"/>
                  </a:lnTo>
                  <a:lnTo>
                    <a:pt x="1256" y="1938"/>
                  </a:lnTo>
                  <a:lnTo>
                    <a:pt x="1338" y="1855"/>
                  </a:lnTo>
                  <a:lnTo>
                    <a:pt x="1419" y="1775"/>
                  </a:lnTo>
                  <a:lnTo>
                    <a:pt x="1427" y="1767"/>
                  </a:lnTo>
                  <a:lnTo>
                    <a:pt x="1433" y="1761"/>
                  </a:lnTo>
                  <a:close/>
                  <a:moveTo>
                    <a:pt x="3258" y="1061"/>
                  </a:moveTo>
                  <a:lnTo>
                    <a:pt x="3313" y="1151"/>
                  </a:lnTo>
                  <a:lnTo>
                    <a:pt x="3364" y="1241"/>
                  </a:lnTo>
                  <a:lnTo>
                    <a:pt x="3410" y="1331"/>
                  </a:lnTo>
                  <a:lnTo>
                    <a:pt x="3452" y="1424"/>
                  </a:lnTo>
                  <a:lnTo>
                    <a:pt x="3488" y="1517"/>
                  </a:lnTo>
                  <a:lnTo>
                    <a:pt x="3521" y="1610"/>
                  </a:lnTo>
                  <a:lnTo>
                    <a:pt x="3549" y="1703"/>
                  </a:lnTo>
                  <a:lnTo>
                    <a:pt x="3571" y="1798"/>
                  </a:lnTo>
                  <a:lnTo>
                    <a:pt x="3589" y="1892"/>
                  </a:lnTo>
                  <a:lnTo>
                    <a:pt x="3603" y="1985"/>
                  </a:lnTo>
                  <a:lnTo>
                    <a:pt x="3610" y="2079"/>
                  </a:lnTo>
                  <a:lnTo>
                    <a:pt x="3615" y="2171"/>
                  </a:lnTo>
                  <a:lnTo>
                    <a:pt x="3614" y="2263"/>
                  </a:lnTo>
                  <a:lnTo>
                    <a:pt x="3607" y="2353"/>
                  </a:lnTo>
                  <a:lnTo>
                    <a:pt x="3596" y="2442"/>
                  </a:lnTo>
                  <a:lnTo>
                    <a:pt x="3581" y="2530"/>
                  </a:lnTo>
                  <a:lnTo>
                    <a:pt x="3560" y="2616"/>
                  </a:lnTo>
                  <a:lnTo>
                    <a:pt x="3534" y="2701"/>
                  </a:lnTo>
                  <a:lnTo>
                    <a:pt x="3504" y="2782"/>
                  </a:lnTo>
                  <a:lnTo>
                    <a:pt x="3468" y="2862"/>
                  </a:lnTo>
                  <a:lnTo>
                    <a:pt x="3428" y="2940"/>
                  </a:lnTo>
                  <a:lnTo>
                    <a:pt x="3381" y="3014"/>
                  </a:lnTo>
                  <a:lnTo>
                    <a:pt x="3331" y="3085"/>
                  </a:lnTo>
                  <a:lnTo>
                    <a:pt x="3276" y="3155"/>
                  </a:lnTo>
                  <a:lnTo>
                    <a:pt x="3214" y="3220"/>
                  </a:lnTo>
                  <a:lnTo>
                    <a:pt x="3200" y="3234"/>
                  </a:lnTo>
                  <a:lnTo>
                    <a:pt x="3160" y="3269"/>
                  </a:lnTo>
                  <a:lnTo>
                    <a:pt x="3117" y="3299"/>
                  </a:lnTo>
                  <a:lnTo>
                    <a:pt x="3073" y="3325"/>
                  </a:lnTo>
                  <a:lnTo>
                    <a:pt x="3026" y="3347"/>
                  </a:lnTo>
                  <a:lnTo>
                    <a:pt x="2978" y="3364"/>
                  </a:lnTo>
                  <a:lnTo>
                    <a:pt x="2927" y="3377"/>
                  </a:lnTo>
                  <a:lnTo>
                    <a:pt x="2875" y="3384"/>
                  </a:lnTo>
                  <a:lnTo>
                    <a:pt x="2823" y="3387"/>
                  </a:lnTo>
                  <a:lnTo>
                    <a:pt x="2769" y="3384"/>
                  </a:lnTo>
                  <a:lnTo>
                    <a:pt x="2716" y="3376"/>
                  </a:lnTo>
                  <a:lnTo>
                    <a:pt x="2664" y="3364"/>
                  </a:lnTo>
                  <a:lnTo>
                    <a:pt x="2615" y="3345"/>
                  </a:lnTo>
                  <a:lnTo>
                    <a:pt x="2567" y="3323"/>
                  </a:lnTo>
                  <a:lnTo>
                    <a:pt x="2522" y="3295"/>
                  </a:lnTo>
                  <a:lnTo>
                    <a:pt x="2479" y="3264"/>
                  </a:lnTo>
                  <a:lnTo>
                    <a:pt x="2439" y="3227"/>
                  </a:lnTo>
                  <a:lnTo>
                    <a:pt x="2053" y="2841"/>
                  </a:lnTo>
                  <a:lnTo>
                    <a:pt x="2022" y="2813"/>
                  </a:lnTo>
                  <a:lnTo>
                    <a:pt x="1989" y="2789"/>
                  </a:lnTo>
                  <a:lnTo>
                    <a:pt x="1953" y="2769"/>
                  </a:lnTo>
                  <a:lnTo>
                    <a:pt x="1915" y="2754"/>
                  </a:lnTo>
                  <a:lnTo>
                    <a:pt x="1877" y="2743"/>
                  </a:lnTo>
                  <a:lnTo>
                    <a:pt x="1836" y="2736"/>
                  </a:lnTo>
                  <a:lnTo>
                    <a:pt x="1795" y="2734"/>
                  </a:lnTo>
                  <a:lnTo>
                    <a:pt x="1753" y="2736"/>
                  </a:lnTo>
                  <a:lnTo>
                    <a:pt x="1714" y="2743"/>
                  </a:lnTo>
                  <a:lnTo>
                    <a:pt x="1674" y="2754"/>
                  </a:lnTo>
                  <a:lnTo>
                    <a:pt x="1637" y="2769"/>
                  </a:lnTo>
                  <a:lnTo>
                    <a:pt x="1602" y="2789"/>
                  </a:lnTo>
                  <a:lnTo>
                    <a:pt x="1569" y="2813"/>
                  </a:lnTo>
                  <a:lnTo>
                    <a:pt x="1538" y="2841"/>
                  </a:lnTo>
                  <a:lnTo>
                    <a:pt x="1432" y="2946"/>
                  </a:lnTo>
                  <a:lnTo>
                    <a:pt x="1393" y="2983"/>
                  </a:lnTo>
                  <a:lnTo>
                    <a:pt x="1350" y="3014"/>
                  </a:lnTo>
                  <a:lnTo>
                    <a:pt x="1305" y="3041"/>
                  </a:lnTo>
                  <a:lnTo>
                    <a:pt x="1257" y="3064"/>
                  </a:lnTo>
                  <a:lnTo>
                    <a:pt x="1208" y="3082"/>
                  </a:lnTo>
                  <a:lnTo>
                    <a:pt x="1156" y="3094"/>
                  </a:lnTo>
                  <a:lnTo>
                    <a:pt x="1103" y="3102"/>
                  </a:lnTo>
                  <a:lnTo>
                    <a:pt x="1051" y="3105"/>
                  </a:lnTo>
                  <a:lnTo>
                    <a:pt x="991" y="3102"/>
                  </a:lnTo>
                  <a:lnTo>
                    <a:pt x="934" y="3092"/>
                  </a:lnTo>
                  <a:lnTo>
                    <a:pt x="879" y="3076"/>
                  </a:lnTo>
                  <a:lnTo>
                    <a:pt x="964" y="2999"/>
                  </a:lnTo>
                  <a:lnTo>
                    <a:pt x="1052" y="2918"/>
                  </a:lnTo>
                  <a:lnTo>
                    <a:pt x="1143" y="2832"/>
                  </a:lnTo>
                  <a:lnTo>
                    <a:pt x="1236" y="2743"/>
                  </a:lnTo>
                  <a:lnTo>
                    <a:pt x="1333" y="2648"/>
                  </a:lnTo>
                  <a:lnTo>
                    <a:pt x="1432" y="2551"/>
                  </a:lnTo>
                  <a:lnTo>
                    <a:pt x="1535" y="2450"/>
                  </a:lnTo>
                  <a:lnTo>
                    <a:pt x="1640" y="2345"/>
                  </a:lnTo>
                  <a:lnTo>
                    <a:pt x="1748" y="2237"/>
                  </a:lnTo>
                  <a:lnTo>
                    <a:pt x="1814" y="2171"/>
                  </a:lnTo>
                  <a:lnTo>
                    <a:pt x="1829" y="2156"/>
                  </a:lnTo>
                  <a:lnTo>
                    <a:pt x="1860" y="2187"/>
                  </a:lnTo>
                  <a:lnTo>
                    <a:pt x="1879" y="2201"/>
                  </a:lnTo>
                  <a:lnTo>
                    <a:pt x="1900" y="2210"/>
                  </a:lnTo>
                  <a:lnTo>
                    <a:pt x="1923" y="2213"/>
                  </a:lnTo>
                  <a:lnTo>
                    <a:pt x="1927" y="2213"/>
                  </a:lnTo>
                  <a:lnTo>
                    <a:pt x="1945" y="2210"/>
                  </a:lnTo>
                  <a:lnTo>
                    <a:pt x="1962" y="2203"/>
                  </a:lnTo>
                  <a:lnTo>
                    <a:pt x="1978" y="2193"/>
                  </a:lnTo>
                  <a:lnTo>
                    <a:pt x="1991" y="2181"/>
                  </a:lnTo>
                  <a:lnTo>
                    <a:pt x="2814" y="1201"/>
                  </a:lnTo>
                  <a:lnTo>
                    <a:pt x="2849" y="1200"/>
                  </a:lnTo>
                  <a:lnTo>
                    <a:pt x="2889" y="1197"/>
                  </a:lnTo>
                  <a:lnTo>
                    <a:pt x="2934" y="1191"/>
                  </a:lnTo>
                  <a:lnTo>
                    <a:pt x="2982" y="1183"/>
                  </a:lnTo>
                  <a:lnTo>
                    <a:pt x="3033" y="1168"/>
                  </a:lnTo>
                  <a:lnTo>
                    <a:pt x="3087" y="1151"/>
                  </a:lnTo>
                  <a:lnTo>
                    <a:pt x="3143" y="1127"/>
                  </a:lnTo>
                  <a:lnTo>
                    <a:pt x="3200" y="1098"/>
                  </a:lnTo>
                  <a:lnTo>
                    <a:pt x="3258" y="1061"/>
                  </a:lnTo>
                  <a:close/>
                  <a:moveTo>
                    <a:pt x="2330" y="824"/>
                  </a:moveTo>
                  <a:lnTo>
                    <a:pt x="2638" y="1133"/>
                  </a:lnTo>
                  <a:lnTo>
                    <a:pt x="1917" y="1992"/>
                  </a:lnTo>
                  <a:lnTo>
                    <a:pt x="1472" y="1546"/>
                  </a:lnTo>
                  <a:lnTo>
                    <a:pt x="2330" y="824"/>
                  </a:lnTo>
                  <a:close/>
                  <a:moveTo>
                    <a:pt x="699" y="760"/>
                  </a:moveTo>
                  <a:lnTo>
                    <a:pt x="663" y="763"/>
                  </a:lnTo>
                  <a:lnTo>
                    <a:pt x="629" y="771"/>
                  </a:lnTo>
                  <a:lnTo>
                    <a:pt x="597" y="784"/>
                  </a:lnTo>
                  <a:lnTo>
                    <a:pt x="568" y="803"/>
                  </a:lnTo>
                  <a:lnTo>
                    <a:pt x="540" y="826"/>
                  </a:lnTo>
                  <a:lnTo>
                    <a:pt x="517" y="852"/>
                  </a:lnTo>
                  <a:lnTo>
                    <a:pt x="499" y="882"/>
                  </a:lnTo>
                  <a:lnTo>
                    <a:pt x="485" y="915"/>
                  </a:lnTo>
                  <a:lnTo>
                    <a:pt x="477" y="949"/>
                  </a:lnTo>
                  <a:lnTo>
                    <a:pt x="474" y="984"/>
                  </a:lnTo>
                  <a:lnTo>
                    <a:pt x="477" y="1020"/>
                  </a:lnTo>
                  <a:lnTo>
                    <a:pt x="485" y="1054"/>
                  </a:lnTo>
                  <a:lnTo>
                    <a:pt x="499" y="1086"/>
                  </a:lnTo>
                  <a:lnTo>
                    <a:pt x="517" y="1116"/>
                  </a:lnTo>
                  <a:lnTo>
                    <a:pt x="540" y="1143"/>
                  </a:lnTo>
                  <a:lnTo>
                    <a:pt x="568" y="1166"/>
                  </a:lnTo>
                  <a:lnTo>
                    <a:pt x="597" y="1185"/>
                  </a:lnTo>
                  <a:lnTo>
                    <a:pt x="629" y="1198"/>
                  </a:lnTo>
                  <a:lnTo>
                    <a:pt x="663" y="1206"/>
                  </a:lnTo>
                  <a:lnTo>
                    <a:pt x="699" y="1209"/>
                  </a:lnTo>
                  <a:lnTo>
                    <a:pt x="734" y="1206"/>
                  </a:lnTo>
                  <a:lnTo>
                    <a:pt x="768" y="1198"/>
                  </a:lnTo>
                  <a:lnTo>
                    <a:pt x="801" y="1185"/>
                  </a:lnTo>
                  <a:lnTo>
                    <a:pt x="831" y="1166"/>
                  </a:lnTo>
                  <a:lnTo>
                    <a:pt x="857" y="1143"/>
                  </a:lnTo>
                  <a:lnTo>
                    <a:pt x="880" y="1116"/>
                  </a:lnTo>
                  <a:lnTo>
                    <a:pt x="899" y="1086"/>
                  </a:lnTo>
                  <a:lnTo>
                    <a:pt x="912" y="1054"/>
                  </a:lnTo>
                  <a:lnTo>
                    <a:pt x="921" y="1020"/>
                  </a:lnTo>
                  <a:lnTo>
                    <a:pt x="923" y="984"/>
                  </a:lnTo>
                  <a:lnTo>
                    <a:pt x="921" y="949"/>
                  </a:lnTo>
                  <a:lnTo>
                    <a:pt x="912" y="915"/>
                  </a:lnTo>
                  <a:lnTo>
                    <a:pt x="899" y="882"/>
                  </a:lnTo>
                  <a:lnTo>
                    <a:pt x="880" y="852"/>
                  </a:lnTo>
                  <a:lnTo>
                    <a:pt x="857" y="826"/>
                  </a:lnTo>
                  <a:lnTo>
                    <a:pt x="831" y="803"/>
                  </a:lnTo>
                  <a:lnTo>
                    <a:pt x="801" y="784"/>
                  </a:lnTo>
                  <a:lnTo>
                    <a:pt x="768" y="771"/>
                  </a:lnTo>
                  <a:lnTo>
                    <a:pt x="734" y="763"/>
                  </a:lnTo>
                  <a:lnTo>
                    <a:pt x="699" y="760"/>
                  </a:lnTo>
                  <a:close/>
                  <a:moveTo>
                    <a:pt x="1649" y="429"/>
                  </a:moveTo>
                  <a:lnTo>
                    <a:pt x="1620" y="433"/>
                  </a:lnTo>
                  <a:lnTo>
                    <a:pt x="1593" y="439"/>
                  </a:lnTo>
                  <a:lnTo>
                    <a:pt x="1566" y="450"/>
                  </a:lnTo>
                  <a:lnTo>
                    <a:pt x="1541" y="465"/>
                  </a:lnTo>
                  <a:lnTo>
                    <a:pt x="1519" y="483"/>
                  </a:lnTo>
                  <a:lnTo>
                    <a:pt x="1500" y="506"/>
                  </a:lnTo>
                  <a:lnTo>
                    <a:pt x="1485" y="531"/>
                  </a:lnTo>
                  <a:lnTo>
                    <a:pt x="1474" y="557"/>
                  </a:lnTo>
                  <a:lnTo>
                    <a:pt x="1467" y="585"/>
                  </a:lnTo>
                  <a:lnTo>
                    <a:pt x="1465" y="614"/>
                  </a:lnTo>
                  <a:lnTo>
                    <a:pt x="1467" y="643"/>
                  </a:lnTo>
                  <a:lnTo>
                    <a:pt x="1474" y="672"/>
                  </a:lnTo>
                  <a:lnTo>
                    <a:pt x="1485" y="698"/>
                  </a:lnTo>
                  <a:lnTo>
                    <a:pt x="1500" y="722"/>
                  </a:lnTo>
                  <a:lnTo>
                    <a:pt x="1519" y="744"/>
                  </a:lnTo>
                  <a:lnTo>
                    <a:pt x="1541" y="763"/>
                  </a:lnTo>
                  <a:lnTo>
                    <a:pt x="1566" y="778"/>
                  </a:lnTo>
                  <a:lnTo>
                    <a:pt x="1593" y="789"/>
                  </a:lnTo>
                  <a:lnTo>
                    <a:pt x="1620" y="796"/>
                  </a:lnTo>
                  <a:lnTo>
                    <a:pt x="1649" y="798"/>
                  </a:lnTo>
                  <a:lnTo>
                    <a:pt x="1679" y="796"/>
                  </a:lnTo>
                  <a:lnTo>
                    <a:pt x="1706" y="789"/>
                  </a:lnTo>
                  <a:lnTo>
                    <a:pt x="1733" y="778"/>
                  </a:lnTo>
                  <a:lnTo>
                    <a:pt x="1758" y="763"/>
                  </a:lnTo>
                  <a:lnTo>
                    <a:pt x="1780" y="744"/>
                  </a:lnTo>
                  <a:lnTo>
                    <a:pt x="1799" y="722"/>
                  </a:lnTo>
                  <a:lnTo>
                    <a:pt x="1814" y="698"/>
                  </a:lnTo>
                  <a:lnTo>
                    <a:pt x="1825" y="672"/>
                  </a:lnTo>
                  <a:lnTo>
                    <a:pt x="1832" y="643"/>
                  </a:lnTo>
                  <a:lnTo>
                    <a:pt x="1834" y="614"/>
                  </a:lnTo>
                  <a:lnTo>
                    <a:pt x="1832" y="585"/>
                  </a:lnTo>
                  <a:lnTo>
                    <a:pt x="1825" y="557"/>
                  </a:lnTo>
                  <a:lnTo>
                    <a:pt x="1814" y="531"/>
                  </a:lnTo>
                  <a:lnTo>
                    <a:pt x="1799" y="506"/>
                  </a:lnTo>
                  <a:lnTo>
                    <a:pt x="1780" y="483"/>
                  </a:lnTo>
                  <a:lnTo>
                    <a:pt x="1758" y="465"/>
                  </a:lnTo>
                  <a:lnTo>
                    <a:pt x="1733" y="450"/>
                  </a:lnTo>
                  <a:lnTo>
                    <a:pt x="1706" y="439"/>
                  </a:lnTo>
                  <a:lnTo>
                    <a:pt x="1679" y="433"/>
                  </a:lnTo>
                  <a:lnTo>
                    <a:pt x="1649" y="429"/>
                  </a:lnTo>
                  <a:close/>
                  <a:moveTo>
                    <a:pt x="3373" y="2"/>
                  </a:moveTo>
                  <a:lnTo>
                    <a:pt x="3378" y="26"/>
                  </a:lnTo>
                  <a:lnTo>
                    <a:pt x="3384" y="56"/>
                  </a:lnTo>
                  <a:lnTo>
                    <a:pt x="3391" y="106"/>
                  </a:lnTo>
                  <a:lnTo>
                    <a:pt x="3399" y="156"/>
                  </a:lnTo>
                  <a:lnTo>
                    <a:pt x="3405" y="207"/>
                  </a:lnTo>
                  <a:lnTo>
                    <a:pt x="3410" y="259"/>
                  </a:lnTo>
                  <a:lnTo>
                    <a:pt x="3413" y="312"/>
                  </a:lnTo>
                  <a:lnTo>
                    <a:pt x="3414" y="363"/>
                  </a:lnTo>
                  <a:lnTo>
                    <a:pt x="3413" y="416"/>
                  </a:lnTo>
                  <a:lnTo>
                    <a:pt x="3410" y="467"/>
                  </a:lnTo>
                  <a:lnTo>
                    <a:pt x="3405" y="519"/>
                  </a:lnTo>
                  <a:lnTo>
                    <a:pt x="3395" y="568"/>
                  </a:lnTo>
                  <a:lnTo>
                    <a:pt x="3383" y="617"/>
                  </a:lnTo>
                  <a:lnTo>
                    <a:pt x="3366" y="663"/>
                  </a:lnTo>
                  <a:lnTo>
                    <a:pt x="3346" y="708"/>
                  </a:lnTo>
                  <a:lnTo>
                    <a:pt x="3322" y="751"/>
                  </a:lnTo>
                  <a:lnTo>
                    <a:pt x="3293" y="792"/>
                  </a:lnTo>
                  <a:lnTo>
                    <a:pt x="3259" y="829"/>
                  </a:lnTo>
                  <a:lnTo>
                    <a:pt x="3213" y="872"/>
                  </a:lnTo>
                  <a:lnTo>
                    <a:pt x="3167" y="907"/>
                  </a:lnTo>
                  <a:lnTo>
                    <a:pt x="3121" y="938"/>
                  </a:lnTo>
                  <a:lnTo>
                    <a:pt x="3075" y="962"/>
                  </a:lnTo>
                  <a:lnTo>
                    <a:pt x="3031" y="981"/>
                  </a:lnTo>
                  <a:lnTo>
                    <a:pt x="2988" y="996"/>
                  </a:lnTo>
                  <a:lnTo>
                    <a:pt x="2946" y="1007"/>
                  </a:lnTo>
                  <a:lnTo>
                    <a:pt x="2908" y="1015"/>
                  </a:lnTo>
                  <a:lnTo>
                    <a:pt x="2872" y="1020"/>
                  </a:lnTo>
                  <a:lnTo>
                    <a:pt x="2840" y="1022"/>
                  </a:lnTo>
                  <a:lnTo>
                    <a:pt x="2813" y="1023"/>
                  </a:lnTo>
                  <a:lnTo>
                    <a:pt x="2794" y="1023"/>
                  </a:lnTo>
                  <a:lnTo>
                    <a:pt x="2779" y="1022"/>
                  </a:lnTo>
                  <a:lnTo>
                    <a:pt x="2429" y="672"/>
                  </a:lnTo>
                  <a:lnTo>
                    <a:pt x="2429" y="651"/>
                  </a:lnTo>
                  <a:lnTo>
                    <a:pt x="2430" y="625"/>
                  </a:lnTo>
                  <a:lnTo>
                    <a:pt x="2431" y="597"/>
                  </a:lnTo>
                  <a:lnTo>
                    <a:pt x="2434" y="566"/>
                  </a:lnTo>
                  <a:lnTo>
                    <a:pt x="2440" y="532"/>
                  </a:lnTo>
                  <a:lnTo>
                    <a:pt x="2446" y="497"/>
                  </a:lnTo>
                  <a:lnTo>
                    <a:pt x="2455" y="461"/>
                  </a:lnTo>
                  <a:lnTo>
                    <a:pt x="2466" y="425"/>
                  </a:lnTo>
                  <a:lnTo>
                    <a:pt x="2481" y="390"/>
                  </a:lnTo>
                  <a:lnTo>
                    <a:pt x="2498" y="355"/>
                  </a:lnTo>
                  <a:lnTo>
                    <a:pt x="2519" y="323"/>
                  </a:lnTo>
                  <a:lnTo>
                    <a:pt x="2543" y="293"/>
                  </a:lnTo>
                  <a:lnTo>
                    <a:pt x="2572" y="265"/>
                  </a:lnTo>
                  <a:lnTo>
                    <a:pt x="2598" y="246"/>
                  </a:lnTo>
                  <a:lnTo>
                    <a:pt x="2624" y="229"/>
                  </a:lnTo>
                  <a:lnTo>
                    <a:pt x="2648" y="217"/>
                  </a:lnTo>
                  <a:lnTo>
                    <a:pt x="2669" y="208"/>
                  </a:lnTo>
                  <a:lnTo>
                    <a:pt x="2690" y="203"/>
                  </a:lnTo>
                  <a:lnTo>
                    <a:pt x="2708" y="199"/>
                  </a:lnTo>
                  <a:lnTo>
                    <a:pt x="2726" y="197"/>
                  </a:lnTo>
                  <a:lnTo>
                    <a:pt x="2742" y="197"/>
                  </a:lnTo>
                  <a:lnTo>
                    <a:pt x="2776" y="198"/>
                  </a:lnTo>
                  <a:lnTo>
                    <a:pt x="2813" y="203"/>
                  </a:lnTo>
                  <a:lnTo>
                    <a:pt x="2850" y="209"/>
                  </a:lnTo>
                  <a:lnTo>
                    <a:pt x="2886" y="215"/>
                  </a:lnTo>
                  <a:lnTo>
                    <a:pt x="2925" y="220"/>
                  </a:lnTo>
                  <a:lnTo>
                    <a:pt x="2966" y="225"/>
                  </a:lnTo>
                  <a:lnTo>
                    <a:pt x="3010" y="226"/>
                  </a:lnTo>
                  <a:lnTo>
                    <a:pt x="3057" y="224"/>
                  </a:lnTo>
                  <a:lnTo>
                    <a:pt x="3103" y="217"/>
                  </a:lnTo>
                  <a:lnTo>
                    <a:pt x="3148" y="204"/>
                  </a:lnTo>
                  <a:lnTo>
                    <a:pt x="3191" y="185"/>
                  </a:lnTo>
                  <a:lnTo>
                    <a:pt x="3232" y="160"/>
                  </a:lnTo>
                  <a:lnTo>
                    <a:pt x="3269" y="129"/>
                  </a:lnTo>
                  <a:lnTo>
                    <a:pt x="3304" y="92"/>
                  </a:lnTo>
                  <a:lnTo>
                    <a:pt x="3337" y="51"/>
                  </a:lnTo>
                  <a:lnTo>
                    <a:pt x="3351" y="32"/>
                  </a:lnTo>
                  <a:lnTo>
                    <a:pt x="3363" y="15"/>
                  </a:lnTo>
                  <a:lnTo>
                    <a:pt x="3373" y="2"/>
                  </a:lnTo>
                  <a:close/>
                  <a:moveTo>
                    <a:pt x="1423" y="0"/>
                  </a:moveTo>
                  <a:lnTo>
                    <a:pt x="1529" y="3"/>
                  </a:lnTo>
                  <a:lnTo>
                    <a:pt x="1635" y="12"/>
                  </a:lnTo>
                  <a:lnTo>
                    <a:pt x="1740" y="28"/>
                  </a:lnTo>
                  <a:lnTo>
                    <a:pt x="1845" y="50"/>
                  </a:lnTo>
                  <a:lnTo>
                    <a:pt x="1950" y="77"/>
                  </a:lnTo>
                  <a:lnTo>
                    <a:pt x="2054" y="109"/>
                  </a:lnTo>
                  <a:lnTo>
                    <a:pt x="2156" y="149"/>
                  </a:lnTo>
                  <a:lnTo>
                    <a:pt x="2258" y="193"/>
                  </a:lnTo>
                  <a:lnTo>
                    <a:pt x="2358" y="242"/>
                  </a:lnTo>
                  <a:lnTo>
                    <a:pt x="2330" y="292"/>
                  </a:lnTo>
                  <a:lnTo>
                    <a:pt x="2307" y="342"/>
                  </a:lnTo>
                  <a:lnTo>
                    <a:pt x="2289" y="394"/>
                  </a:lnTo>
                  <a:lnTo>
                    <a:pt x="2275" y="445"/>
                  </a:lnTo>
                  <a:lnTo>
                    <a:pt x="2265" y="494"/>
                  </a:lnTo>
                  <a:lnTo>
                    <a:pt x="2258" y="542"/>
                  </a:lnTo>
                  <a:lnTo>
                    <a:pt x="2254" y="585"/>
                  </a:lnTo>
                  <a:lnTo>
                    <a:pt x="2252" y="624"/>
                  </a:lnTo>
                  <a:lnTo>
                    <a:pt x="2251" y="657"/>
                  </a:lnTo>
                  <a:lnTo>
                    <a:pt x="1283" y="1472"/>
                  </a:lnTo>
                  <a:lnTo>
                    <a:pt x="1269" y="1485"/>
                  </a:lnTo>
                  <a:lnTo>
                    <a:pt x="1260" y="1501"/>
                  </a:lnTo>
                  <a:lnTo>
                    <a:pt x="1254" y="1517"/>
                  </a:lnTo>
                  <a:lnTo>
                    <a:pt x="1251" y="1536"/>
                  </a:lnTo>
                  <a:lnTo>
                    <a:pt x="1252" y="1555"/>
                  </a:lnTo>
                  <a:lnTo>
                    <a:pt x="1257" y="1572"/>
                  </a:lnTo>
                  <a:lnTo>
                    <a:pt x="1265" y="1589"/>
                  </a:lnTo>
                  <a:lnTo>
                    <a:pt x="1277" y="1603"/>
                  </a:lnTo>
                  <a:lnTo>
                    <a:pt x="1308" y="1634"/>
                  </a:lnTo>
                  <a:lnTo>
                    <a:pt x="1300" y="1642"/>
                  </a:lnTo>
                  <a:lnTo>
                    <a:pt x="1293" y="1649"/>
                  </a:lnTo>
                  <a:lnTo>
                    <a:pt x="1212" y="1730"/>
                  </a:lnTo>
                  <a:lnTo>
                    <a:pt x="1130" y="1811"/>
                  </a:lnTo>
                  <a:lnTo>
                    <a:pt x="1021" y="1920"/>
                  </a:lnTo>
                  <a:lnTo>
                    <a:pt x="915" y="2026"/>
                  </a:lnTo>
                  <a:lnTo>
                    <a:pt x="814" y="2128"/>
                  </a:lnTo>
                  <a:lnTo>
                    <a:pt x="717" y="2226"/>
                  </a:lnTo>
                  <a:lnTo>
                    <a:pt x="625" y="2322"/>
                  </a:lnTo>
                  <a:lnTo>
                    <a:pt x="537" y="2415"/>
                  </a:lnTo>
                  <a:lnTo>
                    <a:pt x="454" y="2503"/>
                  </a:lnTo>
                  <a:lnTo>
                    <a:pt x="376" y="2589"/>
                  </a:lnTo>
                  <a:lnTo>
                    <a:pt x="321" y="2503"/>
                  </a:lnTo>
                  <a:lnTo>
                    <a:pt x="270" y="2416"/>
                  </a:lnTo>
                  <a:lnTo>
                    <a:pt x="223" y="2327"/>
                  </a:lnTo>
                  <a:lnTo>
                    <a:pt x="180" y="2237"/>
                  </a:lnTo>
                  <a:lnTo>
                    <a:pt x="143" y="2147"/>
                  </a:lnTo>
                  <a:lnTo>
                    <a:pt x="109" y="2056"/>
                  </a:lnTo>
                  <a:lnTo>
                    <a:pt x="80" y="1965"/>
                  </a:lnTo>
                  <a:lnTo>
                    <a:pt x="55" y="1873"/>
                  </a:lnTo>
                  <a:lnTo>
                    <a:pt x="35" y="1782"/>
                  </a:lnTo>
                  <a:lnTo>
                    <a:pt x="20" y="1690"/>
                  </a:lnTo>
                  <a:lnTo>
                    <a:pt x="9" y="1600"/>
                  </a:lnTo>
                  <a:lnTo>
                    <a:pt x="2" y="1508"/>
                  </a:lnTo>
                  <a:lnTo>
                    <a:pt x="0" y="1419"/>
                  </a:lnTo>
                  <a:lnTo>
                    <a:pt x="2" y="1330"/>
                  </a:lnTo>
                  <a:lnTo>
                    <a:pt x="10" y="1242"/>
                  </a:lnTo>
                  <a:lnTo>
                    <a:pt x="22" y="1156"/>
                  </a:lnTo>
                  <a:lnTo>
                    <a:pt x="39" y="1070"/>
                  </a:lnTo>
                  <a:lnTo>
                    <a:pt x="59" y="988"/>
                  </a:lnTo>
                  <a:lnTo>
                    <a:pt x="86" y="906"/>
                  </a:lnTo>
                  <a:lnTo>
                    <a:pt x="117" y="826"/>
                  </a:lnTo>
                  <a:lnTo>
                    <a:pt x="152" y="749"/>
                  </a:lnTo>
                  <a:lnTo>
                    <a:pt x="191" y="674"/>
                  </a:lnTo>
                  <a:lnTo>
                    <a:pt x="237" y="601"/>
                  </a:lnTo>
                  <a:lnTo>
                    <a:pt x="286" y="532"/>
                  </a:lnTo>
                  <a:lnTo>
                    <a:pt x="341" y="466"/>
                  </a:lnTo>
                  <a:lnTo>
                    <a:pt x="400" y="402"/>
                  </a:lnTo>
                  <a:lnTo>
                    <a:pt x="462" y="345"/>
                  </a:lnTo>
                  <a:lnTo>
                    <a:pt x="527" y="291"/>
                  </a:lnTo>
                  <a:lnTo>
                    <a:pt x="595" y="241"/>
                  </a:lnTo>
                  <a:lnTo>
                    <a:pt x="667" y="197"/>
                  </a:lnTo>
                  <a:lnTo>
                    <a:pt x="741" y="156"/>
                  </a:lnTo>
                  <a:lnTo>
                    <a:pt x="818" y="120"/>
                  </a:lnTo>
                  <a:lnTo>
                    <a:pt x="899" y="89"/>
                  </a:lnTo>
                  <a:lnTo>
                    <a:pt x="981" y="62"/>
                  </a:lnTo>
                  <a:lnTo>
                    <a:pt x="1066" y="40"/>
                  </a:lnTo>
                  <a:lnTo>
                    <a:pt x="1153" y="22"/>
                  </a:lnTo>
                  <a:lnTo>
                    <a:pt x="1242" y="10"/>
                  </a:lnTo>
                  <a:lnTo>
                    <a:pt x="1332" y="2"/>
                  </a:lnTo>
                  <a:lnTo>
                    <a:pt x="1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Rounded Rectangle 177"/>
          <p:cNvSpPr/>
          <p:nvPr/>
        </p:nvSpPr>
        <p:spPr>
          <a:xfrm>
            <a:off x="6749385" y="5039835"/>
            <a:ext cx="3095625" cy="207506"/>
          </a:xfrm>
          <a:prstGeom prst="roundRect">
            <a:avLst>
              <a:gd name="adj" fmla="val 50000"/>
            </a:avLst>
          </a:prstGeom>
          <a:solidFill>
            <a:srgbClr val="242C3C"/>
          </a:solidFill>
          <a:ln>
            <a:solidFill>
              <a:srgbClr val="2D374A"/>
            </a:solidFill>
          </a:ln>
          <a:effectLst>
            <a:outerShdw blurRad="127000" dist="38100" dir="2700000" algn="tl" rotWithShape="0">
              <a:srgbClr val="FF8F68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100" dirty="0">
                <a:solidFill>
                  <a:srgbClr val="EC354A"/>
                </a:solidFill>
                <a:cs typeface="+mn-ea"/>
                <a:sym typeface="+mn-lt"/>
              </a:rPr>
              <a:t>89%</a:t>
            </a:r>
          </a:p>
        </p:txBody>
      </p:sp>
      <p:sp>
        <p:nvSpPr>
          <p:cNvPr id="35" name="Rounded Rectangle 178"/>
          <p:cNvSpPr/>
          <p:nvPr/>
        </p:nvSpPr>
        <p:spPr>
          <a:xfrm>
            <a:off x="6815923" y="5098308"/>
            <a:ext cx="2088359" cy="9056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8F68"/>
              </a:gs>
              <a:gs pos="97000">
                <a:srgbClr val="EC354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cs typeface="+mn-ea"/>
              <a:sym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766611" y="3075887"/>
            <a:ext cx="2909952" cy="215444"/>
            <a:chOff x="6766611" y="3587123"/>
            <a:chExt cx="2909952" cy="21544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7226515" y="3587123"/>
              <a:ext cx="2450048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36000" bIns="0" rtlCol="0" anchor="ctr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IN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766611" y="3623723"/>
              <a:ext cx="167582" cy="157000"/>
              <a:chOff x="5368132" y="3540127"/>
              <a:chExt cx="465138" cy="435769"/>
            </a:xfrm>
            <a:grpFill/>
          </p:grpSpPr>
          <p:sp>
            <p:nvSpPr>
              <p:cNvPr id="47" name="AutoShape 110"/>
              <p:cNvSpPr>
                <a:spLocks/>
              </p:cNvSpPr>
              <p:nvPr/>
            </p:nvSpPr>
            <p:spPr bwMode="auto">
              <a:xfrm>
                <a:off x="5426869" y="3598068"/>
                <a:ext cx="347664" cy="23257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8" name="AutoShape 111"/>
              <p:cNvSpPr>
                <a:spLocks/>
              </p:cNvSpPr>
              <p:nvPr/>
            </p:nvSpPr>
            <p:spPr bwMode="auto">
              <a:xfrm>
                <a:off x="5368132" y="3540127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50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4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67435429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4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0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5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decel="10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decel="10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decel="10000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de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4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0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5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decel="10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decel="10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decel="10000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decel="100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5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12192000" cy="3366786"/>
          </a:xfrm>
          <a:prstGeom prst="rect">
            <a:avLst/>
          </a:prstGeom>
          <a:gradFill>
            <a:gsLst>
              <a:gs pos="0">
                <a:srgbClr val="2D374A"/>
              </a:gs>
              <a:gs pos="100000">
                <a:srgbClr val="3A4B6A"/>
              </a:gs>
            </a:gsLst>
            <a:lin ang="27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60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33795" y="2944409"/>
            <a:ext cx="474" cy="685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58051" y="4703941"/>
            <a:ext cx="147476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9770" y="3735505"/>
            <a:ext cx="88825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January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9770" y="4857830"/>
            <a:ext cx="103323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February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58050" y="3665497"/>
            <a:ext cx="5087369" cy="584889"/>
            <a:chOff x="3758050" y="3665497"/>
            <a:chExt cx="5087369" cy="584889"/>
          </a:xfrm>
        </p:grpSpPr>
        <p:sp>
          <p:nvSpPr>
            <p:cNvPr id="28" name="TextBox 27"/>
            <p:cNvSpPr txBox="1"/>
            <p:nvPr/>
          </p:nvSpPr>
          <p:spPr>
            <a:xfrm>
              <a:off x="3758051" y="3665497"/>
              <a:ext cx="147476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3758050" y="3969091"/>
              <a:ext cx="5087369" cy="2812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6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525729" y="1305126"/>
            <a:ext cx="3662669" cy="9566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6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  <a:p>
            <a:pPr>
              <a:lnSpc>
                <a:spcPts val="34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25730" y="2687935"/>
            <a:ext cx="1101348" cy="380848"/>
            <a:chOff x="4525730" y="2687935"/>
            <a:chExt cx="1101348" cy="380848"/>
          </a:xfrm>
        </p:grpSpPr>
        <p:sp>
          <p:nvSpPr>
            <p:cNvPr id="34" name="Rounded Rectangle 33"/>
            <p:cNvSpPr/>
            <p:nvPr/>
          </p:nvSpPr>
          <p:spPr>
            <a:xfrm>
              <a:off x="4525730" y="2687935"/>
              <a:ext cx="1101348" cy="380848"/>
            </a:xfrm>
            <a:prstGeom prst="roundRect">
              <a:avLst/>
            </a:prstGeom>
            <a:gradFill flip="none" rotWithShape="1">
              <a:gsLst>
                <a:gs pos="0">
                  <a:srgbClr val="F35B5F"/>
                </a:gs>
                <a:gs pos="96000">
                  <a:srgbClr val="EC354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254000" dist="127000" dir="27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15456" y="2720469"/>
              <a:ext cx="54745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en-US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2834032" y="4212172"/>
            <a:ext cx="0" cy="49649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34032" y="5244242"/>
            <a:ext cx="0" cy="16238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254000" dist="127000" dir="27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gradFill flip="none" rotWithShape="1"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16200000" scaled="1"/>
              <a:tileRect/>
            </a:gradFill>
          </a:ln>
          <a:effectLst>
            <a:outerShdw blurRad="482600" dist="254000" dir="27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254000" dist="127000" dir="27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254000" dist="127000" dir="27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5" name="组合 44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47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510032" y="3607469"/>
            <a:ext cx="648000" cy="648000"/>
            <a:chOff x="2510032" y="3414666"/>
            <a:chExt cx="648000" cy="648000"/>
          </a:xfrm>
        </p:grpSpPr>
        <p:sp>
          <p:nvSpPr>
            <p:cNvPr id="52" name="椭圆 51"/>
            <p:cNvSpPr/>
            <p:nvPr/>
          </p:nvSpPr>
          <p:spPr>
            <a:xfrm>
              <a:off x="2510032" y="3414666"/>
              <a:ext cx="648000" cy="648000"/>
            </a:xfrm>
            <a:prstGeom prst="ellipse">
              <a:avLst/>
            </a:prstGeom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76200" dir="27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83"/>
            <p:cNvSpPr>
              <a:spLocks noEditPoints="1"/>
            </p:cNvSpPr>
            <p:nvPr/>
          </p:nvSpPr>
          <p:spPr bwMode="auto">
            <a:xfrm>
              <a:off x="2687081" y="3623815"/>
              <a:ext cx="301303" cy="261283"/>
            </a:xfrm>
            <a:custGeom>
              <a:avLst/>
              <a:gdLst>
                <a:gd name="T0" fmla="*/ 3998 w 4157"/>
                <a:gd name="T1" fmla="*/ 2892 h 3603"/>
                <a:gd name="T2" fmla="*/ 4098 w 4157"/>
                <a:gd name="T3" fmla="*/ 3078 h 3603"/>
                <a:gd name="T4" fmla="*/ 4152 w 4157"/>
                <a:gd name="T5" fmla="*/ 3284 h 3603"/>
                <a:gd name="T6" fmla="*/ 4129 w 4157"/>
                <a:gd name="T7" fmla="*/ 3464 h 3603"/>
                <a:gd name="T8" fmla="*/ 3979 w 4157"/>
                <a:gd name="T9" fmla="*/ 3590 h 3603"/>
                <a:gd name="T10" fmla="*/ 3778 w 4157"/>
                <a:gd name="T11" fmla="*/ 3574 h 3603"/>
                <a:gd name="T12" fmla="*/ 3650 w 4157"/>
                <a:gd name="T13" fmla="*/ 3427 h 3603"/>
                <a:gd name="T14" fmla="*/ 3649 w 4157"/>
                <a:gd name="T15" fmla="*/ 3246 h 3603"/>
                <a:gd name="T16" fmla="*/ 3713 w 4157"/>
                <a:gd name="T17" fmla="*/ 3035 h 3603"/>
                <a:gd name="T18" fmla="*/ 3820 w 4157"/>
                <a:gd name="T19" fmla="*/ 2867 h 3603"/>
                <a:gd name="T20" fmla="*/ 910 w 4157"/>
                <a:gd name="T21" fmla="*/ 2317 h 3603"/>
                <a:gd name="T22" fmla="*/ 983 w 4157"/>
                <a:gd name="T23" fmla="*/ 2437 h 3603"/>
                <a:gd name="T24" fmla="*/ 1201 w 4157"/>
                <a:gd name="T25" fmla="*/ 2563 h 3603"/>
                <a:gd name="T26" fmla="*/ 1567 w 4157"/>
                <a:gd name="T27" fmla="*/ 2663 h 3603"/>
                <a:gd name="T28" fmla="*/ 2079 w 4157"/>
                <a:gd name="T29" fmla="*/ 2703 h 3603"/>
                <a:gd name="T30" fmla="*/ 2591 w 4157"/>
                <a:gd name="T31" fmla="*/ 2663 h 3603"/>
                <a:gd name="T32" fmla="*/ 2955 w 4157"/>
                <a:gd name="T33" fmla="*/ 2563 h 3603"/>
                <a:gd name="T34" fmla="*/ 3174 w 4157"/>
                <a:gd name="T35" fmla="*/ 2437 h 3603"/>
                <a:gd name="T36" fmla="*/ 3247 w 4157"/>
                <a:gd name="T37" fmla="*/ 2317 h 3603"/>
                <a:gd name="T38" fmla="*/ 2036 w 4157"/>
                <a:gd name="T39" fmla="*/ 1543 h 3603"/>
                <a:gd name="T40" fmla="*/ 3955 w 4157"/>
                <a:gd name="T41" fmla="*/ 1300 h 3603"/>
                <a:gd name="T42" fmla="*/ 4028 w 4157"/>
                <a:gd name="T43" fmla="*/ 1416 h 3603"/>
                <a:gd name="T44" fmla="*/ 3979 w 4157"/>
                <a:gd name="T45" fmla="*/ 2674 h 3603"/>
                <a:gd name="T46" fmla="*/ 3841 w 4157"/>
                <a:gd name="T47" fmla="*/ 2689 h 3603"/>
                <a:gd name="T48" fmla="*/ 3767 w 4157"/>
                <a:gd name="T49" fmla="*/ 2574 h 3603"/>
                <a:gd name="T50" fmla="*/ 3816 w 4157"/>
                <a:gd name="T51" fmla="*/ 1316 h 3603"/>
                <a:gd name="T52" fmla="*/ 2050 w 4157"/>
                <a:gd name="T53" fmla="*/ 261 h 3603"/>
                <a:gd name="T54" fmla="*/ 273 w 4157"/>
                <a:gd name="T55" fmla="*/ 716 h 3603"/>
                <a:gd name="T56" fmla="*/ 288 w 4157"/>
                <a:gd name="T57" fmla="*/ 852 h 3603"/>
                <a:gd name="T58" fmla="*/ 2079 w 4157"/>
                <a:gd name="T59" fmla="*/ 1287 h 3603"/>
                <a:gd name="T60" fmla="*/ 3869 w 4157"/>
                <a:gd name="T61" fmla="*/ 852 h 3603"/>
                <a:gd name="T62" fmla="*/ 3884 w 4157"/>
                <a:gd name="T63" fmla="*/ 716 h 3603"/>
                <a:gd name="T64" fmla="*/ 2107 w 4157"/>
                <a:gd name="T65" fmla="*/ 261 h 3603"/>
                <a:gd name="T66" fmla="*/ 2165 w 4157"/>
                <a:gd name="T67" fmla="*/ 10 h 3603"/>
                <a:gd name="T68" fmla="*/ 4038 w 4157"/>
                <a:gd name="T69" fmla="*/ 495 h 3603"/>
                <a:gd name="T70" fmla="*/ 4154 w 4157"/>
                <a:gd name="T71" fmla="*/ 719 h 3603"/>
                <a:gd name="T72" fmla="*/ 4102 w 4157"/>
                <a:gd name="T73" fmla="*/ 971 h 3603"/>
                <a:gd name="T74" fmla="*/ 3906 w 4157"/>
                <a:gd name="T75" fmla="*/ 1133 h 3603"/>
                <a:gd name="T76" fmla="*/ 3499 w 4157"/>
                <a:gd name="T77" fmla="*/ 2400 h 3603"/>
                <a:gd name="T78" fmla="*/ 3401 w 4157"/>
                <a:gd name="T79" fmla="*/ 2598 h 3603"/>
                <a:gd name="T80" fmla="*/ 3181 w 4157"/>
                <a:gd name="T81" fmla="*/ 2767 h 3603"/>
                <a:gd name="T82" fmla="*/ 2826 w 4157"/>
                <a:gd name="T83" fmla="*/ 2890 h 3603"/>
                <a:gd name="T84" fmla="*/ 2323 w 4157"/>
                <a:gd name="T85" fmla="*/ 2953 h 3603"/>
                <a:gd name="T86" fmla="*/ 1721 w 4157"/>
                <a:gd name="T87" fmla="*/ 2945 h 3603"/>
                <a:gd name="T88" fmla="*/ 1249 w 4157"/>
                <a:gd name="T89" fmla="*/ 2869 h 3603"/>
                <a:gd name="T90" fmla="*/ 922 w 4157"/>
                <a:gd name="T91" fmla="*/ 2736 h 3603"/>
                <a:gd name="T92" fmla="*/ 728 w 4157"/>
                <a:gd name="T93" fmla="*/ 2561 h 3603"/>
                <a:gd name="T94" fmla="*/ 651 w 4157"/>
                <a:gd name="T95" fmla="*/ 2359 h 3603"/>
                <a:gd name="T96" fmla="*/ 202 w 4157"/>
                <a:gd name="T97" fmla="*/ 1112 h 3603"/>
                <a:gd name="T98" fmla="*/ 32 w 4157"/>
                <a:gd name="T99" fmla="*/ 925 h 3603"/>
                <a:gd name="T100" fmla="*/ 14 w 4157"/>
                <a:gd name="T101" fmla="*/ 668 h 3603"/>
                <a:gd name="T102" fmla="*/ 159 w 4157"/>
                <a:gd name="T103" fmla="*/ 462 h 3603"/>
                <a:gd name="T104" fmla="*/ 2036 w 4157"/>
                <a:gd name="T105" fmla="*/ 3 h 3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57" h="3603">
                  <a:moveTo>
                    <a:pt x="3897" y="2831"/>
                  </a:moveTo>
                  <a:lnTo>
                    <a:pt x="3924" y="2836"/>
                  </a:lnTo>
                  <a:lnTo>
                    <a:pt x="3949" y="2848"/>
                  </a:lnTo>
                  <a:lnTo>
                    <a:pt x="3975" y="2867"/>
                  </a:lnTo>
                  <a:lnTo>
                    <a:pt x="3998" y="2892"/>
                  </a:lnTo>
                  <a:lnTo>
                    <a:pt x="4021" y="2923"/>
                  </a:lnTo>
                  <a:lnTo>
                    <a:pt x="4043" y="2957"/>
                  </a:lnTo>
                  <a:lnTo>
                    <a:pt x="4062" y="2995"/>
                  </a:lnTo>
                  <a:lnTo>
                    <a:pt x="4081" y="3035"/>
                  </a:lnTo>
                  <a:lnTo>
                    <a:pt x="4098" y="3078"/>
                  </a:lnTo>
                  <a:lnTo>
                    <a:pt x="4113" y="3120"/>
                  </a:lnTo>
                  <a:lnTo>
                    <a:pt x="4126" y="3163"/>
                  </a:lnTo>
                  <a:lnTo>
                    <a:pt x="4136" y="3205"/>
                  </a:lnTo>
                  <a:lnTo>
                    <a:pt x="4145" y="3246"/>
                  </a:lnTo>
                  <a:lnTo>
                    <a:pt x="4152" y="3284"/>
                  </a:lnTo>
                  <a:lnTo>
                    <a:pt x="4155" y="3317"/>
                  </a:lnTo>
                  <a:lnTo>
                    <a:pt x="4157" y="3346"/>
                  </a:lnTo>
                  <a:lnTo>
                    <a:pt x="4154" y="3388"/>
                  </a:lnTo>
                  <a:lnTo>
                    <a:pt x="4144" y="3427"/>
                  </a:lnTo>
                  <a:lnTo>
                    <a:pt x="4129" y="3464"/>
                  </a:lnTo>
                  <a:lnTo>
                    <a:pt x="4107" y="3498"/>
                  </a:lnTo>
                  <a:lnTo>
                    <a:pt x="4081" y="3528"/>
                  </a:lnTo>
                  <a:lnTo>
                    <a:pt x="4051" y="3554"/>
                  </a:lnTo>
                  <a:lnTo>
                    <a:pt x="4016" y="3574"/>
                  </a:lnTo>
                  <a:lnTo>
                    <a:pt x="3979" y="3590"/>
                  </a:lnTo>
                  <a:lnTo>
                    <a:pt x="3939" y="3599"/>
                  </a:lnTo>
                  <a:lnTo>
                    <a:pt x="3897" y="3603"/>
                  </a:lnTo>
                  <a:lnTo>
                    <a:pt x="3855" y="3599"/>
                  </a:lnTo>
                  <a:lnTo>
                    <a:pt x="3815" y="3590"/>
                  </a:lnTo>
                  <a:lnTo>
                    <a:pt x="3778" y="3574"/>
                  </a:lnTo>
                  <a:lnTo>
                    <a:pt x="3744" y="3554"/>
                  </a:lnTo>
                  <a:lnTo>
                    <a:pt x="3713" y="3528"/>
                  </a:lnTo>
                  <a:lnTo>
                    <a:pt x="3687" y="3498"/>
                  </a:lnTo>
                  <a:lnTo>
                    <a:pt x="3667" y="3464"/>
                  </a:lnTo>
                  <a:lnTo>
                    <a:pt x="3650" y="3427"/>
                  </a:lnTo>
                  <a:lnTo>
                    <a:pt x="3640" y="3388"/>
                  </a:lnTo>
                  <a:lnTo>
                    <a:pt x="3637" y="3346"/>
                  </a:lnTo>
                  <a:lnTo>
                    <a:pt x="3639" y="3317"/>
                  </a:lnTo>
                  <a:lnTo>
                    <a:pt x="3642" y="3284"/>
                  </a:lnTo>
                  <a:lnTo>
                    <a:pt x="3649" y="3246"/>
                  </a:lnTo>
                  <a:lnTo>
                    <a:pt x="3658" y="3205"/>
                  </a:lnTo>
                  <a:lnTo>
                    <a:pt x="3668" y="3163"/>
                  </a:lnTo>
                  <a:lnTo>
                    <a:pt x="3682" y="3120"/>
                  </a:lnTo>
                  <a:lnTo>
                    <a:pt x="3696" y="3078"/>
                  </a:lnTo>
                  <a:lnTo>
                    <a:pt x="3713" y="3035"/>
                  </a:lnTo>
                  <a:lnTo>
                    <a:pt x="3732" y="2995"/>
                  </a:lnTo>
                  <a:lnTo>
                    <a:pt x="3752" y="2957"/>
                  </a:lnTo>
                  <a:lnTo>
                    <a:pt x="3773" y="2923"/>
                  </a:lnTo>
                  <a:lnTo>
                    <a:pt x="3796" y="2892"/>
                  </a:lnTo>
                  <a:lnTo>
                    <a:pt x="3820" y="2867"/>
                  </a:lnTo>
                  <a:lnTo>
                    <a:pt x="3845" y="2848"/>
                  </a:lnTo>
                  <a:lnTo>
                    <a:pt x="3870" y="2836"/>
                  </a:lnTo>
                  <a:lnTo>
                    <a:pt x="3897" y="2831"/>
                  </a:lnTo>
                  <a:close/>
                  <a:moveTo>
                    <a:pt x="910" y="1288"/>
                  </a:moveTo>
                  <a:lnTo>
                    <a:pt x="910" y="2317"/>
                  </a:lnTo>
                  <a:lnTo>
                    <a:pt x="912" y="2338"/>
                  </a:lnTo>
                  <a:lnTo>
                    <a:pt x="921" y="2361"/>
                  </a:lnTo>
                  <a:lnTo>
                    <a:pt x="937" y="2387"/>
                  </a:lnTo>
                  <a:lnTo>
                    <a:pt x="957" y="2411"/>
                  </a:lnTo>
                  <a:lnTo>
                    <a:pt x="983" y="2437"/>
                  </a:lnTo>
                  <a:lnTo>
                    <a:pt x="1015" y="2463"/>
                  </a:lnTo>
                  <a:lnTo>
                    <a:pt x="1053" y="2488"/>
                  </a:lnTo>
                  <a:lnTo>
                    <a:pt x="1096" y="2515"/>
                  </a:lnTo>
                  <a:lnTo>
                    <a:pt x="1146" y="2539"/>
                  </a:lnTo>
                  <a:lnTo>
                    <a:pt x="1201" y="2563"/>
                  </a:lnTo>
                  <a:lnTo>
                    <a:pt x="1263" y="2585"/>
                  </a:lnTo>
                  <a:lnTo>
                    <a:pt x="1331" y="2608"/>
                  </a:lnTo>
                  <a:lnTo>
                    <a:pt x="1403" y="2627"/>
                  </a:lnTo>
                  <a:lnTo>
                    <a:pt x="1483" y="2646"/>
                  </a:lnTo>
                  <a:lnTo>
                    <a:pt x="1567" y="2663"/>
                  </a:lnTo>
                  <a:lnTo>
                    <a:pt x="1658" y="2677"/>
                  </a:lnTo>
                  <a:lnTo>
                    <a:pt x="1754" y="2687"/>
                  </a:lnTo>
                  <a:lnTo>
                    <a:pt x="1856" y="2696"/>
                  </a:lnTo>
                  <a:lnTo>
                    <a:pt x="1965" y="2701"/>
                  </a:lnTo>
                  <a:lnTo>
                    <a:pt x="2079" y="2703"/>
                  </a:lnTo>
                  <a:lnTo>
                    <a:pt x="2193" y="2701"/>
                  </a:lnTo>
                  <a:lnTo>
                    <a:pt x="2300" y="2696"/>
                  </a:lnTo>
                  <a:lnTo>
                    <a:pt x="2403" y="2687"/>
                  </a:lnTo>
                  <a:lnTo>
                    <a:pt x="2500" y="2677"/>
                  </a:lnTo>
                  <a:lnTo>
                    <a:pt x="2591" y="2663"/>
                  </a:lnTo>
                  <a:lnTo>
                    <a:pt x="2675" y="2646"/>
                  </a:lnTo>
                  <a:lnTo>
                    <a:pt x="2755" y="2627"/>
                  </a:lnTo>
                  <a:lnTo>
                    <a:pt x="2827" y="2608"/>
                  </a:lnTo>
                  <a:lnTo>
                    <a:pt x="2894" y="2585"/>
                  </a:lnTo>
                  <a:lnTo>
                    <a:pt x="2955" y="2563"/>
                  </a:lnTo>
                  <a:lnTo>
                    <a:pt x="3012" y="2539"/>
                  </a:lnTo>
                  <a:lnTo>
                    <a:pt x="3060" y="2515"/>
                  </a:lnTo>
                  <a:lnTo>
                    <a:pt x="3105" y="2488"/>
                  </a:lnTo>
                  <a:lnTo>
                    <a:pt x="3142" y="2463"/>
                  </a:lnTo>
                  <a:lnTo>
                    <a:pt x="3174" y="2437"/>
                  </a:lnTo>
                  <a:lnTo>
                    <a:pt x="3201" y="2411"/>
                  </a:lnTo>
                  <a:lnTo>
                    <a:pt x="3222" y="2387"/>
                  </a:lnTo>
                  <a:lnTo>
                    <a:pt x="3236" y="2361"/>
                  </a:lnTo>
                  <a:lnTo>
                    <a:pt x="3245" y="2338"/>
                  </a:lnTo>
                  <a:lnTo>
                    <a:pt x="3247" y="2317"/>
                  </a:lnTo>
                  <a:lnTo>
                    <a:pt x="3247" y="1288"/>
                  </a:lnTo>
                  <a:lnTo>
                    <a:pt x="2166" y="1535"/>
                  </a:lnTo>
                  <a:lnTo>
                    <a:pt x="2123" y="1543"/>
                  </a:lnTo>
                  <a:lnTo>
                    <a:pt x="2079" y="1545"/>
                  </a:lnTo>
                  <a:lnTo>
                    <a:pt x="2036" y="1543"/>
                  </a:lnTo>
                  <a:lnTo>
                    <a:pt x="1992" y="1535"/>
                  </a:lnTo>
                  <a:lnTo>
                    <a:pt x="910" y="1288"/>
                  </a:lnTo>
                  <a:close/>
                  <a:moveTo>
                    <a:pt x="3897" y="1287"/>
                  </a:moveTo>
                  <a:lnTo>
                    <a:pt x="3926" y="1290"/>
                  </a:lnTo>
                  <a:lnTo>
                    <a:pt x="3955" y="1300"/>
                  </a:lnTo>
                  <a:lnTo>
                    <a:pt x="3979" y="1316"/>
                  </a:lnTo>
                  <a:lnTo>
                    <a:pt x="3998" y="1336"/>
                  </a:lnTo>
                  <a:lnTo>
                    <a:pt x="4013" y="1359"/>
                  </a:lnTo>
                  <a:lnTo>
                    <a:pt x="4024" y="1387"/>
                  </a:lnTo>
                  <a:lnTo>
                    <a:pt x="4028" y="1416"/>
                  </a:lnTo>
                  <a:lnTo>
                    <a:pt x="4028" y="2574"/>
                  </a:lnTo>
                  <a:lnTo>
                    <a:pt x="4024" y="2603"/>
                  </a:lnTo>
                  <a:lnTo>
                    <a:pt x="4013" y="2630"/>
                  </a:lnTo>
                  <a:lnTo>
                    <a:pt x="3998" y="2654"/>
                  </a:lnTo>
                  <a:lnTo>
                    <a:pt x="3979" y="2674"/>
                  </a:lnTo>
                  <a:lnTo>
                    <a:pt x="3955" y="2689"/>
                  </a:lnTo>
                  <a:lnTo>
                    <a:pt x="3926" y="2700"/>
                  </a:lnTo>
                  <a:lnTo>
                    <a:pt x="3897" y="2703"/>
                  </a:lnTo>
                  <a:lnTo>
                    <a:pt x="3868" y="2700"/>
                  </a:lnTo>
                  <a:lnTo>
                    <a:pt x="3841" y="2689"/>
                  </a:lnTo>
                  <a:lnTo>
                    <a:pt x="3816" y="2674"/>
                  </a:lnTo>
                  <a:lnTo>
                    <a:pt x="3796" y="2654"/>
                  </a:lnTo>
                  <a:lnTo>
                    <a:pt x="3781" y="2630"/>
                  </a:lnTo>
                  <a:lnTo>
                    <a:pt x="3770" y="2603"/>
                  </a:lnTo>
                  <a:lnTo>
                    <a:pt x="3767" y="2574"/>
                  </a:lnTo>
                  <a:lnTo>
                    <a:pt x="3767" y="1416"/>
                  </a:lnTo>
                  <a:lnTo>
                    <a:pt x="3770" y="1387"/>
                  </a:lnTo>
                  <a:lnTo>
                    <a:pt x="3781" y="1359"/>
                  </a:lnTo>
                  <a:lnTo>
                    <a:pt x="3796" y="1336"/>
                  </a:lnTo>
                  <a:lnTo>
                    <a:pt x="3816" y="1316"/>
                  </a:lnTo>
                  <a:lnTo>
                    <a:pt x="3841" y="1300"/>
                  </a:lnTo>
                  <a:lnTo>
                    <a:pt x="3868" y="1290"/>
                  </a:lnTo>
                  <a:lnTo>
                    <a:pt x="3897" y="1287"/>
                  </a:lnTo>
                  <a:close/>
                  <a:moveTo>
                    <a:pt x="2079" y="258"/>
                  </a:moveTo>
                  <a:lnTo>
                    <a:pt x="2050" y="261"/>
                  </a:lnTo>
                  <a:lnTo>
                    <a:pt x="361" y="647"/>
                  </a:lnTo>
                  <a:lnTo>
                    <a:pt x="333" y="657"/>
                  </a:lnTo>
                  <a:lnTo>
                    <a:pt x="308" y="672"/>
                  </a:lnTo>
                  <a:lnTo>
                    <a:pt x="288" y="692"/>
                  </a:lnTo>
                  <a:lnTo>
                    <a:pt x="273" y="716"/>
                  </a:lnTo>
                  <a:lnTo>
                    <a:pt x="264" y="743"/>
                  </a:lnTo>
                  <a:lnTo>
                    <a:pt x="260" y="772"/>
                  </a:lnTo>
                  <a:lnTo>
                    <a:pt x="264" y="801"/>
                  </a:lnTo>
                  <a:lnTo>
                    <a:pt x="273" y="829"/>
                  </a:lnTo>
                  <a:lnTo>
                    <a:pt x="288" y="852"/>
                  </a:lnTo>
                  <a:lnTo>
                    <a:pt x="308" y="872"/>
                  </a:lnTo>
                  <a:lnTo>
                    <a:pt x="333" y="887"/>
                  </a:lnTo>
                  <a:lnTo>
                    <a:pt x="361" y="898"/>
                  </a:lnTo>
                  <a:lnTo>
                    <a:pt x="2050" y="1284"/>
                  </a:lnTo>
                  <a:lnTo>
                    <a:pt x="2079" y="1287"/>
                  </a:lnTo>
                  <a:lnTo>
                    <a:pt x="2107" y="1284"/>
                  </a:lnTo>
                  <a:lnTo>
                    <a:pt x="3796" y="898"/>
                  </a:lnTo>
                  <a:lnTo>
                    <a:pt x="3824" y="887"/>
                  </a:lnTo>
                  <a:lnTo>
                    <a:pt x="3848" y="872"/>
                  </a:lnTo>
                  <a:lnTo>
                    <a:pt x="3869" y="852"/>
                  </a:lnTo>
                  <a:lnTo>
                    <a:pt x="3884" y="829"/>
                  </a:lnTo>
                  <a:lnTo>
                    <a:pt x="3894" y="801"/>
                  </a:lnTo>
                  <a:lnTo>
                    <a:pt x="3897" y="772"/>
                  </a:lnTo>
                  <a:lnTo>
                    <a:pt x="3894" y="743"/>
                  </a:lnTo>
                  <a:lnTo>
                    <a:pt x="3884" y="716"/>
                  </a:lnTo>
                  <a:lnTo>
                    <a:pt x="3869" y="692"/>
                  </a:lnTo>
                  <a:lnTo>
                    <a:pt x="3848" y="672"/>
                  </a:lnTo>
                  <a:lnTo>
                    <a:pt x="3824" y="657"/>
                  </a:lnTo>
                  <a:lnTo>
                    <a:pt x="3796" y="647"/>
                  </a:lnTo>
                  <a:lnTo>
                    <a:pt x="2107" y="261"/>
                  </a:lnTo>
                  <a:lnTo>
                    <a:pt x="2079" y="258"/>
                  </a:lnTo>
                  <a:close/>
                  <a:moveTo>
                    <a:pt x="2079" y="0"/>
                  </a:moveTo>
                  <a:lnTo>
                    <a:pt x="2079" y="0"/>
                  </a:lnTo>
                  <a:lnTo>
                    <a:pt x="2121" y="3"/>
                  </a:lnTo>
                  <a:lnTo>
                    <a:pt x="2165" y="10"/>
                  </a:lnTo>
                  <a:lnTo>
                    <a:pt x="3855" y="396"/>
                  </a:lnTo>
                  <a:lnTo>
                    <a:pt x="3906" y="412"/>
                  </a:lnTo>
                  <a:lnTo>
                    <a:pt x="3955" y="434"/>
                  </a:lnTo>
                  <a:lnTo>
                    <a:pt x="3998" y="462"/>
                  </a:lnTo>
                  <a:lnTo>
                    <a:pt x="4038" y="495"/>
                  </a:lnTo>
                  <a:lnTo>
                    <a:pt x="4072" y="531"/>
                  </a:lnTo>
                  <a:lnTo>
                    <a:pt x="4102" y="573"/>
                  </a:lnTo>
                  <a:lnTo>
                    <a:pt x="4126" y="619"/>
                  </a:lnTo>
                  <a:lnTo>
                    <a:pt x="4143" y="668"/>
                  </a:lnTo>
                  <a:lnTo>
                    <a:pt x="4154" y="719"/>
                  </a:lnTo>
                  <a:lnTo>
                    <a:pt x="4157" y="772"/>
                  </a:lnTo>
                  <a:lnTo>
                    <a:pt x="4154" y="827"/>
                  </a:lnTo>
                  <a:lnTo>
                    <a:pt x="4143" y="877"/>
                  </a:lnTo>
                  <a:lnTo>
                    <a:pt x="4126" y="925"/>
                  </a:lnTo>
                  <a:lnTo>
                    <a:pt x="4102" y="971"/>
                  </a:lnTo>
                  <a:lnTo>
                    <a:pt x="4072" y="1013"/>
                  </a:lnTo>
                  <a:lnTo>
                    <a:pt x="4038" y="1051"/>
                  </a:lnTo>
                  <a:lnTo>
                    <a:pt x="3998" y="1084"/>
                  </a:lnTo>
                  <a:lnTo>
                    <a:pt x="3955" y="1112"/>
                  </a:lnTo>
                  <a:lnTo>
                    <a:pt x="3906" y="1133"/>
                  </a:lnTo>
                  <a:lnTo>
                    <a:pt x="3855" y="1148"/>
                  </a:lnTo>
                  <a:lnTo>
                    <a:pt x="3508" y="1228"/>
                  </a:lnTo>
                  <a:lnTo>
                    <a:pt x="3508" y="2317"/>
                  </a:lnTo>
                  <a:lnTo>
                    <a:pt x="3506" y="2359"/>
                  </a:lnTo>
                  <a:lnTo>
                    <a:pt x="3499" y="2400"/>
                  </a:lnTo>
                  <a:lnTo>
                    <a:pt x="3489" y="2442"/>
                  </a:lnTo>
                  <a:lnTo>
                    <a:pt x="3474" y="2483"/>
                  </a:lnTo>
                  <a:lnTo>
                    <a:pt x="3454" y="2522"/>
                  </a:lnTo>
                  <a:lnTo>
                    <a:pt x="3430" y="2561"/>
                  </a:lnTo>
                  <a:lnTo>
                    <a:pt x="3401" y="2598"/>
                  </a:lnTo>
                  <a:lnTo>
                    <a:pt x="3367" y="2635"/>
                  </a:lnTo>
                  <a:lnTo>
                    <a:pt x="3328" y="2670"/>
                  </a:lnTo>
                  <a:lnTo>
                    <a:pt x="3284" y="2703"/>
                  </a:lnTo>
                  <a:lnTo>
                    <a:pt x="3236" y="2736"/>
                  </a:lnTo>
                  <a:lnTo>
                    <a:pt x="3181" y="2767"/>
                  </a:lnTo>
                  <a:lnTo>
                    <a:pt x="3122" y="2795"/>
                  </a:lnTo>
                  <a:lnTo>
                    <a:pt x="3056" y="2821"/>
                  </a:lnTo>
                  <a:lnTo>
                    <a:pt x="2985" y="2847"/>
                  </a:lnTo>
                  <a:lnTo>
                    <a:pt x="2909" y="2869"/>
                  </a:lnTo>
                  <a:lnTo>
                    <a:pt x="2826" y="2890"/>
                  </a:lnTo>
                  <a:lnTo>
                    <a:pt x="2738" y="2907"/>
                  </a:lnTo>
                  <a:lnTo>
                    <a:pt x="2645" y="2923"/>
                  </a:lnTo>
                  <a:lnTo>
                    <a:pt x="2543" y="2935"/>
                  </a:lnTo>
                  <a:lnTo>
                    <a:pt x="2437" y="2945"/>
                  </a:lnTo>
                  <a:lnTo>
                    <a:pt x="2323" y="2953"/>
                  </a:lnTo>
                  <a:lnTo>
                    <a:pt x="2204" y="2958"/>
                  </a:lnTo>
                  <a:lnTo>
                    <a:pt x="2079" y="2959"/>
                  </a:lnTo>
                  <a:lnTo>
                    <a:pt x="1952" y="2958"/>
                  </a:lnTo>
                  <a:lnTo>
                    <a:pt x="1833" y="2953"/>
                  </a:lnTo>
                  <a:lnTo>
                    <a:pt x="1721" y="2945"/>
                  </a:lnTo>
                  <a:lnTo>
                    <a:pt x="1613" y="2935"/>
                  </a:lnTo>
                  <a:lnTo>
                    <a:pt x="1514" y="2923"/>
                  </a:lnTo>
                  <a:lnTo>
                    <a:pt x="1419" y="2907"/>
                  </a:lnTo>
                  <a:lnTo>
                    <a:pt x="1331" y="2890"/>
                  </a:lnTo>
                  <a:lnTo>
                    <a:pt x="1249" y="2869"/>
                  </a:lnTo>
                  <a:lnTo>
                    <a:pt x="1172" y="2847"/>
                  </a:lnTo>
                  <a:lnTo>
                    <a:pt x="1102" y="2821"/>
                  </a:lnTo>
                  <a:lnTo>
                    <a:pt x="1036" y="2795"/>
                  </a:lnTo>
                  <a:lnTo>
                    <a:pt x="976" y="2767"/>
                  </a:lnTo>
                  <a:lnTo>
                    <a:pt x="922" y="2736"/>
                  </a:lnTo>
                  <a:lnTo>
                    <a:pt x="873" y="2703"/>
                  </a:lnTo>
                  <a:lnTo>
                    <a:pt x="829" y="2670"/>
                  </a:lnTo>
                  <a:lnTo>
                    <a:pt x="791" y="2635"/>
                  </a:lnTo>
                  <a:lnTo>
                    <a:pt x="756" y="2598"/>
                  </a:lnTo>
                  <a:lnTo>
                    <a:pt x="728" y="2561"/>
                  </a:lnTo>
                  <a:lnTo>
                    <a:pt x="704" y="2522"/>
                  </a:lnTo>
                  <a:lnTo>
                    <a:pt x="683" y="2483"/>
                  </a:lnTo>
                  <a:lnTo>
                    <a:pt x="669" y="2442"/>
                  </a:lnTo>
                  <a:lnTo>
                    <a:pt x="658" y="2400"/>
                  </a:lnTo>
                  <a:lnTo>
                    <a:pt x="651" y="2359"/>
                  </a:lnTo>
                  <a:lnTo>
                    <a:pt x="650" y="2317"/>
                  </a:lnTo>
                  <a:lnTo>
                    <a:pt x="650" y="1228"/>
                  </a:lnTo>
                  <a:lnTo>
                    <a:pt x="302" y="1148"/>
                  </a:lnTo>
                  <a:lnTo>
                    <a:pt x="251" y="1133"/>
                  </a:lnTo>
                  <a:lnTo>
                    <a:pt x="202" y="1112"/>
                  </a:lnTo>
                  <a:lnTo>
                    <a:pt x="159" y="1084"/>
                  </a:lnTo>
                  <a:lnTo>
                    <a:pt x="119" y="1051"/>
                  </a:lnTo>
                  <a:lnTo>
                    <a:pt x="84" y="1013"/>
                  </a:lnTo>
                  <a:lnTo>
                    <a:pt x="55" y="971"/>
                  </a:lnTo>
                  <a:lnTo>
                    <a:pt x="32" y="925"/>
                  </a:lnTo>
                  <a:lnTo>
                    <a:pt x="14" y="877"/>
                  </a:lnTo>
                  <a:lnTo>
                    <a:pt x="4" y="827"/>
                  </a:lnTo>
                  <a:lnTo>
                    <a:pt x="0" y="772"/>
                  </a:lnTo>
                  <a:lnTo>
                    <a:pt x="4" y="719"/>
                  </a:lnTo>
                  <a:lnTo>
                    <a:pt x="14" y="668"/>
                  </a:lnTo>
                  <a:lnTo>
                    <a:pt x="32" y="619"/>
                  </a:lnTo>
                  <a:lnTo>
                    <a:pt x="55" y="573"/>
                  </a:lnTo>
                  <a:lnTo>
                    <a:pt x="84" y="531"/>
                  </a:lnTo>
                  <a:lnTo>
                    <a:pt x="119" y="495"/>
                  </a:lnTo>
                  <a:lnTo>
                    <a:pt x="159" y="462"/>
                  </a:lnTo>
                  <a:lnTo>
                    <a:pt x="202" y="434"/>
                  </a:lnTo>
                  <a:lnTo>
                    <a:pt x="251" y="412"/>
                  </a:lnTo>
                  <a:lnTo>
                    <a:pt x="302" y="396"/>
                  </a:lnTo>
                  <a:lnTo>
                    <a:pt x="1991" y="10"/>
                  </a:lnTo>
                  <a:lnTo>
                    <a:pt x="2036" y="3"/>
                  </a:lnTo>
                  <a:lnTo>
                    <a:pt x="20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510032" y="4680072"/>
            <a:ext cx="648000" cy="648000"/>
            <a:chOff x="2510032" y="4571828"/>
            <a:chExt cx="648000" cy="648000"/>
          </a:xfrm>
        </p:grpSpPr>
        <p:sp>
          <p:nvSpPr>
            <p:cNvPr id="60" name="椭圆 59"/>
            <p:cNvSpPr/>
            <p:nvPr/>
          </p:nvSpPr>
          <p:spPr>
            <a:xfrm>
              <a:off x="2510032" y="4571828"/>
              <a:ext cx="648000" cy="648000"/>
            </a:xfrm>
            <a:prstGeom prst="ellipse">
              <a:avLst/>
            </a:prstGeom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76200" dir="27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2691778" y="4747295"/>
              <a:ext cx="293380" cy="284186"/>
            </a:xfrm>
            <a:custGeom>
              <a:avLst/>
              <a:gdLst>
                <a:gd name="T0" fmla="*/ 1365 w 3574"/>
                <a:gd name="T1" fmla="*/ 1122 h 3462"/>
                <a:gd name="T2" fmla="*/ 1289 w 3574"/>
                <a:gd name="T3" fmla="*/ 1195 h 3462"/>
                <a:gd name="T4" fmla="*/ 1188 w 3574"/>
                <a:gd name="T5" fmla="*/ 1232 h 3462"/>
                <a:gd name="T6" fmla="*/ 963 w 3574"/>
                <a:gd name="T7" fmla="*/ 2076 h 3462"/>
                <a:gd name="T8" fmla="*/ 1005 w 3574"/>
                <a:gd name="T9" fmla="*/ 2167 h 3462"/>
                <a:gd name="T10" fmla="*/ 1010 w 3574"/>
                <a:gd name="T11" fmla="*/ 2267 h 3462"/>
                <a:gd name="T12" fmla="*/ 1692 w 3574"/>
                <a:gd name="T13" fmla="*/ 2761 h 3462"/>
                <a:gd name="T14" fmla="*/ 1786 w 3574"/>
                <a:gd name="T15" fmla="*/ 2743 h 3462"/>
                <a:gd name="T16" fmla="*/ 1882 w 3574"/>
                <a:gd name="T17" fmla="*/ 2761 h 3462"/>
                <a:gd name="T18" fmla="*/ 2564 w 3574"/>
                <a:gd name="T19" fmla="*/ 2267 h 3462"/>
                <a:gd name="T20" fmla="*/ 2569 w 3574"/>
                <a:gd name="T21" fmla="*/ 2167 h 3462"/>
                <a:gd name="T22" fmla="*/ 2613 w 3574"/>
                <a:gd name="T23" fmla="*/ 2076 h 3462"/>
                <a:gd name="T24" fmla="*/ 2386 w 3574"/>
                <a:gd name="T25" fmla="*/ 1232 h 3462"/>
                <a:gd name="T26" fmla="*/ 2285 w 3574"/>
                <a:gd name="T27" fmla="*/ 1195 h 3462"/>
                <a:gd name="T28" fmla="*/ 2209 w 3574"/>
                <a:gd name="T29" fmla="*/ 1122 h 3462"/>
                <a:gd name="T30" fmla="*/ 1788 w 3574"/>
                <a:gd name="T31" fmla="*/ 0 h 3462"/>
                <a:gd name="T32" fmla="*/ 1894 w 3574"/>
                <a:gd name="T33" fmla="*/ 23 h 3462"/>
                <a:gd name="T34" fmla="*/ 1980 w 3574"/>
                <a:gd name="T35" fmla="*/ 84 h 3462"/>
                <a:gd name="T36" fmla="*/ 2424 w 3574"/>
                <a:gd name="T37" fmla="*/ 984 h 3462"/>
                <a:gd name="T38" fmla="*/ 3423 w 3574"/>
                <a:gd name="T39" fmla="*/ 1141 h 3462"/>
                <a:gd name="T40" fmla="*/ 3507 w 3574"/>
                <a:gd name="T41" fmla="*/ 1202 h 3462"/>
                <a:gd name="T42" fmla="*/ 3561 w 3574"/>
                <a:gd name="T43" fmla="*/ 1291 h 3462"/>
                <a:gd name="T44" fmla="*/ 3573 w 3574"/>
                <a:gd name="T45" fmla="*/ 1393 h 3462"/>
                <a:gd name="T46" fmla="*/ 3543 w 3574"/>
                <a:gd name="T47" fmla="*/ 1490 h 3462"/>
                <a:gd name="T48" fmla="*/ 2819 w 3574"/>
                <a:gd name="T49" fmla="*/ 2226 h 3462"/>
                <a:gd name="T50" fmla="*/ 2979 w 3574"/>
                <a:gd name="T51" fmla="*/ 3241 h 3462"/>
                <a:gd name="T52" fmla="*/ 2945 w 3574"/>
                <a:gd name="T53" fmla="*/ 3339 h 3462"/>
                <a:gd name="T54" fmla="*/ 2871 w 3574"/>
                <a:gd name="T55" fmla="*/ 3416 h 3462"/>
                <a:gd name="T56" fmla="*/ 2762 w 3574"/>
                <a:gd name="T57" fmla="*/ 3460 h 3462"/>
                <a:gd name="T58" fmla="*/ 2659 w 3574"/>
                <a:gd name="T59" fmla="*/ 3455 h 3462"/>
                <a:gd name="T60" fmla="*/ 1788 w 3574"/>
                <a:gd name="T61" fmla="*/ 2995 h 3462"/>
                <a:gd name="T62" fmla="*/ 915 w 3574"/>
                <a:gd name="T63" fmla="*/ 3455 h 3462"/>
                <a:gd name="T64" fmla="*/ 812 w 3574"/>
                <a:gd name="T65" fmla="*/ 3460 h 3462"/>
                <a:gd name="T66" fmla="*/ 703 w 3574"/>
                <a:gd name="T67" fmla="*/ 3416 h 3462"/>
                <a:gd name="T68" fmla="*/ 629 w 3574"/>
                <a:gd name="T69" fmla="*/ 3339 h 3462"/>
                <a:gd name="T70" fmla="*/ 595 w 3574"/>
                <a:gd name="T71" fmla="*/ 3241 h 3462"/>
                <a:gd name="T72" fmla="*/ 755 w 3574"/>
                <a:gd name="T73" fmla="*/ 2226 h 3462"/>
                <a:gd name="T74" fmla="*/ 31 w 3574"/>
                <a:gd name="T75" fmla="*/ 1490 h 3462"/>
                <a:gd name="T76" fmla="*/ 1 w 3574"/>
                <a:gd name="T77" fmla="*/ 1393 h 3462"/>
                <a:gd name="T78" fmla="*/ 13 w 3574"/>
                <a:gd name="T79" fmla="*/ 1291 h 3462"/>
                <a:gd name="T80" fmla="*/ 67 w 3574"/>
                <a:gd name="T81" fmla="*/ 1202 h 3462"/>
                <a:gd name="T82" fmla="*/ 151 w 3574"/>
                <a:gd name="T83" fmla="*/ 1141 h 3462"/>
                <a:gd name="T84" fmla="*/ 1150 w 3574"/>
                <a:gd name="T85" fmla="*/ 984 h 3462"/>
                <a:gd name="T86" fmla="*/ 1594 w 3574"/>
                <a:gd name="T87" fmla="*/ 84 h 3462"/>
                <a:gd name="T88" fmla="*/ 1681 w 3574"/>
                <a:gd name="T89" fmla="*/ 23 h 3462"/>
                <a:gd name="T90" fmla="*/ 1788 w 3574"/>
                <a:gd name="T91" fmla="*/ 0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74" h="3462">
                  <a:moveTo>
                    <a:pt x="1788" y="251"/>
                  </a:moveTo>
                  <a:lnTo>
                    <a:pt x="1383" y="1091"/>
                  </a:lnTo>
                  <a:lnTo>
                    <a:pt x="1365" y="1122"/>
                  </a:lnTo>
                  <a:lnTo>
                    <a:pt x="1343" y="1149"/>
                  </a:lnTo>
                  <a:lnTo>
                    <a:pt x="1318" y="1174"/>
                  </a:lnTo>
                  <a:lnTo>
                    <a:pt x="1289" y="1195"/>
                  </a:lnTo>
                  <a:lnTo>
                    <a:pt x="1257" y="1212"/>
                  </a:lnTo>
                  <a:lnTo>
                    <a:pt x="1223" y="1224"/>
                  </a:lnTo>
                  <a:lnTo>
                    <a:pt x="1188" y="1232"/>
                  </a:lnTo>
                  <a:lnTo>
                    <a:pt x="259" y="1370"/>
                  </a:lnTo>
                  <a:lnTo>
                    <a:pt x="939" y="2051"/>
                  </a:lnTo>
                  <a:lnTo>
                    <a:pt x="963" y="2076"/>
                  </a:lnTo>
                  <a:lnTo>
                    <a:pt x="981" y="2105"/>
                  </a:lnTo>
                  <a:lnTo>
                    <a:pt x="996" y="2135"/>
                  </a:lnTo>
                  <a:lnTo>
                    <a:pt x="1005" y="2167"/>
                  </a:lnTo>
                  <a:lnTo>
                    <a:pt x="1011" y="2200"/>
                  </a:lnTo>
                  <a:lnTo>
                    <a:pt x="1013" y="2234"/>
                  </a:lnTo>
                  <a:lnTo>
                    <a:pt x="1010" y="2267"/>
                  </a:lnTo>
                  <a:lnTo>
                    <a:pt x="851" y="3212"/>
                  </a:lnTo>
                  <a:lnTo>
                    <a:pt x="1662" y="2775"/>
                  </a:lnTo>
                  <a:lnTo>
                    <a:pt x="1692" y="2761"/>
                  </a:lnTo>
                  <a:lnTo>
                    <a:pt x="1723" y="2751"/>
                  </a:lnTo>
                  <a:lnTo>
                    <a:pt x="1755" y="2745"/>
                  </a:lnTo>
                  <a:lnTo>
                    <a:pt x="1786" y="2743"/>
                  </a:lnTo>
                  <a:lnTo>
                    <a:pt x="1819" y="2745"/>
                  </a:lnTo>
                  <a:lnTo>
                    <a:pt x="1851" y="2751"/>
                  </a:lnTo>
                  <a:lnTo>
                    <a:pt x="1882" y="2761"/>
                  </a:lnTo>
                  <a:lnTo>
                    <a:pt x="1912" y="2775"/>
                  </a:lnTo>
                  <a:lnTo>
                    <a:pt x="2723" y="3212"/>
                  </a:lnTo>
                  <a:lnTo>
                    <a:pt x="2564" y="2267"/>
                  </a:lnTo>
                  <a:lnTo>
                    <a:pt x="2561" y="2234"/>
                  </a:lnTo>
                  <a:lnTo>
                    <a:pt x="2563" y="2200"/>
                  </a:lnTo>
                  <a:lnTo>
                    <a:pt x="2569" y="2167"/>
                  </a:lnTo>
                  <a:lnTo>
                    <a:pt x="2578" y="2135"/>
                  </a:lnTo>
                  <a:lnTo>
                    <a:pt x="2594" y="2105"/>
                  </a:lnTo>
                  <a:lnTo>
                    <a:pt x="2613" y="2076"/>
                  </a:lnTo>
                  <a:lnTo>
                    <a:pt x="2635" y="2051"/>
                  </a:lnTo>
                  <a:lnTo>
                    <a:pt x="3315" y="1370"/>
                  </a:lnTo>
                  <a:lnTo>
                    <a:pt x="2386" y="1232"/>
                  </a:lnTo>
                  <a:lnTo>
                    <a:pt x="2351" y="1224"/>
                  </a:lnTo>
                  <a:lnTo>
                    <a:pt x="2317" y="1212"/>
                  </a:lnTo>
                  <a:lnTo>
                    <a:pt x="2285" y="1195"/>
                  </a:lnTo>
                  <a:lnTo>
                    <a:pt x="2256" y="1174"/>
                  </a:lnTo>
                  <a:lnTo>
                    <a:pt x="2231" y="1150"/>
                  </a:lnTo>
                  <a:lnTo>
                    <a:pt x="2209" y="1122"/>
                  </a:lnTo>
                  <a:lnTo>
                    <a:pt x="2191" y="1091"/>
                  </a:lnTo>
                  <a:lnTo>
                    <a:pt x="1788" y="251"/>
                  </a:lnTo>
                  <a:close/>
                  <a:moveTo>
                    <a:pt x="1788" y="0"/>
                  </a:moveTo>
                  <a:lnTo>
                    <a:pt x="1824" y="3"/>
                  </a:lnTo>
                  <a:lnTo>
                    <a:pt x="1860" y="11"/>
                  </a:lnTo>
                  <a:lnTo>
                    <a:pt x="1894" y="23"/>
                  </a:lnTo>
                  <a:lnTo>
                    <a:pt x="1925" y="39"/>
                  </a:lnTo>
                  <a:lnTo>
                    <a:pt x="1955" y="60"/>
                  </a:lnTo>
                  <a:lnTo>
                    <a:pt x="1980" y="84"/>
                  </a:lnTo>
                  <a:lnTo>
                    <a:pt x="2002" y="113"/>
                  </a:lnTo>
                  <a:lnTo>
                    <a:pt x="2021" y="145"/>
                  </a:lnTo>
                  <a:lnTo>
                    <a:pt x="2424" y="984"/>
                  </a:lnTo>
                  <a:lnTo>
                    <a:pt x="3355" y="1122"/>
                  </a:lnTo>
                  <a:lnTo>
                    <a:pt x="3390" y="1129"/>
                  </a:lnTo>
                  <a:lnTo>
                    <a:pt x="3423" y="1141"/>
                  </a:lnTo>
                  <a:lnTo>
                    <a:pt x="3454" y="1158"/>
                  </a:lnTo>
                  <a:lnTo>
                    <a:pt x="3482" y="1178"/>
                  </a:lnTo>
                  <a:lnTo>
                    <a:pt x="3507" y="1202"/>
                  </a:lnTo>
                  <a:lnTo>
                    <a:pt x="3529" y="1228"/>
                  </a:lnTo>
                  <a:lnTo>
                    <a:pt x="3546" y="1258"/>
                  </a:lnTo>
                  <a:lnTo>
                    <a:pt x="3561" y="1291"/>
                  </a:lnTo>
                  <a:lnTo>
                    <a:pt x="3570" y="1325"/>
                  </a:lnTo>
                  <a:lnTo>
                    <a:pt x="3574" y="1359"/>
                  </a:lnTo>
                  <a:lnTo>
                    <a:pt x="3573" y="1393"/>
                  </a:lnTo>
                  <a:lnTo>
                    <a:pt x="3567" y="1426"/>
                  </a:lnTo>
                  <a:lnTo>
                    <a:pt x="3557" y="1459"/>
                  </a:lnTo>
                  <a:lnTo>
                    <a:pt x="3543" y="1490"/>
                  </a:lnTo>
                  <a:lnTo>
                    <a:pt x="3524" y="1520"/>
                  </a:lnTo>
                  <a:lnTo>
                    <a:pt x="3500" y="1546"/>
                  </a:lnTo>
                  <a:lnTo>
                    <a:pt x="2819" y="2226"/>
                  </a:lnTo>
                  <a:lnTo>
                    <a:pt x="2978" y="3170"/>
                  </a:lnTo>
                  <a:lnTo>
                    <a:pt x="2981" y="3206"/>
                  </a:lnTo>
                  <a:lnTo>
                    <a:pt x="2979" y="3241"/>
                  </a:lnTo>
                  <a:lnTo>
                    <a:pt x="2972" y="3275"/>
                  </a:lnTo>
                  <a:lnTo>
                    <a:pt x="2960" y="3308"/>
                  </a:lnTo>
                  <a:lnTo>
                    <a:pt x="2945" y="3339"/>
                  </a:lnTo>
                  <a:lnTo>
                    <a:pt x="2924" y="3368"/>
                  </a:lnTo>
                  <a:lnTo>
                    <a:pt x="2900" y="3393"/>
                  </a:lnTo>
                  <a:lnTo>
                    <a:pt x="2871" y="3416"/>
                  </a:lnTo>
                  <a:lnTo>
                    <a:pt x="2837" y="3436"/>
                  </a:lnTo>
                  <a:lnTo>
                    <a:pt x="2800" y="3451"/>
                  </a:lnTo>
                  <a:lnTo>
                    <a:pt x="2762" y="3460"/>
                  </a:lnTo>
                  <a:lnTo>
                    <a:pt x="2723" y="3462"/>
                  </a:lnTo>
                  <a:lnTo>
                    <a:pt x="2691" y="3460"/>
                  </a:lnTo>
                  <a:lnTo>
                    <a:pt x="2659" y="3455"/>
                  </a:lnTo>
                  <a:lnTo>
                    <a:pt x="2628" y="3445"/>
                  </a:lnTo>
                  <a:lnTo>
                    <a:pt x="2598" y="3430"/>
                  </a:lnTo>
                  <a:lnTo>
                    <a:pt x="1788" y="2995"/>
                  </a:lnTo>
                  <a:lnTo>
                    <a:pt x="976" y="3430"/>
                  </a:lnTo>
                  <a:lnTo>
                    <a:pt x="946" y="3445"/>
                  </a:lnTo>
                  <a:lnTo>
                    <a:pt x="915" y="3455"/>
                  </a:lnTo>
                  <a:lnTo>
                    <a:pt x="883" y="3460"/>
                  </a:lnTo>
                  <a:lnTo>
                    <a:pt x="851" y="3462"/>
                  </a:lnTo>
                  <a:lnTo>
                    <a:pt x="812" y="3460"/>
                  </a:lnTo>
                  <a:lnTo>
                    <a:pt x="774" y="3451"/>
                  </a:lnTo>
                  <a:lnTo>
                    <a:pt x="737" y="3436"/>
                  </a:lnTo>
                  <a:lnTo>
                    <a:pt x="703" y="3416"/>
                  </a:lnTo>
                  <a:lnTo>
                    <a:pt x="674" y="3393"/>
                  </a:lnTo>
                  <a:lnTo>
                    <a:pt x="650" y="3368"/>
                  </a:lnTo>
                  <a:lnTo>
                    <a:pt x="629" y="3339"/>
                  </a:lnTo>
                  <a:lnTo>
                    <a:pt x="614" y="3308"/>
                  </a:lnTo>
                  <a:lnTo>
                    <a:pt x="602" y="3275"/>
                  </a:lnTo>
                  <a:lnTo>
                    <a:pt x="595" y="3241"/>
                  </a:lnTo>
                  <a:lnTo>
                    <a:pt x="593" y="3206"/>
                  </a:lnTo>
                  <a:lnTo>
                    <a:pt x="596" y="3170"/>
                  </a:lnTo>
                  <a:lnTo>
                    <a:pt x="755" y="2226"/>
                  </a:lnTo>
                  <a:lnTo>
                    <a:pt x="73" y="1546"/>
                  </a:lnTo>
                  <a:lnTo>
                    <a:pt x="50" y="1520"/>
                  </a:lnTo>
                  <a:lnTo>
                    <a:pt x="31" y="1490"/>
                  </a:lnTo>
                  <a:lnTo>
                    <a:pt x="17" y="1459"/>
                  </a:lnTo>
                  <a:lnTo>
                    <a:pt x="7" y="1427"/>
                  </a:lnTo>
                  <a:lnTo>
                    <a:pt x="1" y="1393"/>
                  </a:lnTo>
                  <a:lnTo>
                    <a:pt x="0" y="1359"/>
                  </a:lnTo>
                  <a:lnTo>
                    <a:pt x="4" y="1325"/>
                  </a:lnTo>
                  <a:lnTo>
                    <a:pt x="13" y="1291"/>
                  </a:lnTo>
                  <a:lnTo>
                    <a:pt x="28" y="1258"/>
                  </a:lnTo>
                  <a:lnTo>
                    <a:pt x="45" y="1228"/>
                  </a:lnTo>
                  <a:lnTo>
                    <a:pt x="67" y="1202"/>
                  </a:lnTo>
                  <a:lnTo>
                    <a:pt x="92" y="1178"/>
                  </a:lnTo>
                  <a:lnTo>
                    <a:pt x="120" y="1158"/>
                  </a:lnTo>
                  <a:lnTo>
                    <a:pt x="151" y="1141"/>
                  </a:lnTo>
                  <a:lnTo>
                    <a:pt x="184" y="1129"/>
                  </a:lnTo>
                  <a:lnTo>
                    <a:pt x="219" y="1122"/>
                  </a:lnTo>
                  <a:lnTo>
                    <a:pt x="1150" y="984"/>
                  </a:lnTo>
                  <a:lnTo>
                    <a:pt x="1553" y="145"/>
                  </a:lnTo>
                  <a:lnTo>
                    <a:pt x="1572" y="113"/>
                  </a:lnTo>
                  <a:lnTo>
                    <a:pt x="1594" y="84"/>
                  </a:lnTo>
                  <a:lnTo>
                    <a:pt x="1619" y="60"/>
                  </a:lnTo>
                  <a:lnTo>
                    <a:pt x="1649" y="39"/>
                  </a:lnTo>
                  <a:lnTo>
                    <a:pt x="1681" y="23"/>
                  </a:lnTo>
                  <a:lnTo>
                    <a:pt x="1714" y="11"/>
                  </a:lnTo>
                  <a:lnTo>
                    <a:pt x="1750" y="3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84310" y="2687935"/>
            <a:ext cx="1101348" cy="380848"/>
            <a:chOff x="5784310" y="2687935"/>
            <a:chExt cx="1101348" cy="380848"/>
          </a:xfrm>
        </p:grpSpPr>
        <p:sp>
          <p:nvSpPr>
            <p:cNvPr id="41" name="Rounded Rectangle 33"/>
            <p:cNvSpPr/>
            <p:nvPr/>
          </p:nvSpPr>
          <p:spPr>
            <a:xfrm>
              <a:off x="5784310" y="2687935"/>
              <a:ext cx="1101348" cy="380848"/>
            </a:xfrm>
            <a:prstGeom prst="roundRect">
              <a:avLst/>
            </a:prstGeom>
            <a:gradFill flip="none" rotWithShape="1">
              <a:gsLst>
                <a:gs pos="0">
                  <a:srgbClr val="F35B5F"/>
                </a:gs>
                <a:gs pos="96000">
                  <a:srgbClr val="EC354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254000" dist="127000" dir="27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TextBox 32"/>
            <p:cNvSpPr txBox="1"/>
            <p:nvPr/>
          </p:nvSpPr>
          <p:spPr>
            <a:xfrm>
              <a:off x="6074035" y="2720469"/>
              <a:ext cx="54745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en-US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42890" y="2687935"/>
            <a:ext cx="1101348" cy="380848"/>
            <a:chOff x="7042890" y="2687935"/>
            <a:chExt cx="1101348" cy="380848"/>
          </a:xfrm>
        </p:grpSpPr>
        <p:sp>
          <p:nvSpPr>
            <p:cNvPr id="43" name="Rounded Rectangle 33"/>
            <p:cNvSpPr/>
            <p:nvPr/>
          </p:nvSpPr>
          <p:spPr>
            <a:xfrm>
              <a:off x="7042890" y="2687935"/>
              <a:ext cx="1101348" cy="380848"/>
            </a:xfrm>
            <a:prstGeom prst="roundRect">
              <a:avLst/>
            </a:prstGeom>
            <a:gradFill flip="none" rotWithShape="1">
              <a:gsLst>
                <a:gs pos="0">
                  <a:srgbClr val="F35B5F"/>
                </a:gs>
                <a:gs pos="96000">
                  <a:srgbClr val="EC354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254000" dist="127000" dir="27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TextBox 32"/>
            <p:cNvSpPr txBox="1"/>
            <p:nvPr/>
          </p:nvSpPr>
          <p:spPr>
            <a:xfrm>
              <a:off x="7332614" y="2720469"/>
              <a:ext cx="54745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en-US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3977074491"/>
      </p:ext>
    </p:extLst>
  </p:cSld>
  <p:clrMapOvr>
    <a:masterClrMapping/>
  </p:clrMapOvr>
  <p:transition spd="slow" advTm="0">
    <p:push dir="r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decel="10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decel="10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3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5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95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45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24" grpId="0"/>
          <p:bldP spid="25" grpId="0"/>
          <p:bldP spid="26" grpId="0"/>
          <p:bldP spid="31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decel="10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decel="10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3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5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95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45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24" grpId="0"/>
          <p:bldP spid="25" grpId="0"/>
          <p:bldP spid="26" grpId="0"/>
          <p:bldP spid="31" grpId="0"/>
          <p:bldP spid="3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34506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758051" y="1461484"/>
            <a:ext cx="5995549" cy="620300"/>
            <a:chOff x="3758051" y="1461484"/>
            <a:chExt cx="5995549" cy="620300"/>
          </a:xfrm>
        </p:grpSpPr>
        <p:sp>
          <p:nvSpPr>
            <p:cNvPr id="10" name="Rounded Rectangle 9"/>
            <p:cNvSpPr/>
            <p:nvPr/>
          </p:nvSpPr>
          <p:spPr>
            <a:xfrm>
              <a:off x="3758051" y="1461484"/>
              <a:ext cx="5995549" cy="620300"/>
            </a:xfrm>
            <a:prstGeom prst="roundRect">
              <a:avLst>
                <a:gd name="adj" fmla="val 8654"/>
              </a:avLst>
            </a:prstGeom>
            <a:solidFill>
              <a:srgbClr val="44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4864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14916" y="1508215"/>
              <a:ext cx="419065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19408" y="1405000"/>
            <a:ext cx="72545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114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March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408" y="5103574"/>
            <a:ext cx="53700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114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April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58051" y="4500282"/>
            <a:ext cx="5995549" cy="1572968"/>
            <a:chOff x="3758051" y="4500282"/>
            <a:chExt cx="5995549" cy="1572968"/>
          </a:xfrm>
        </p:grpSpPr>
        <p:sp>
          <p:nvSpPr>
            <p:cNvPr id="22" name="Rounded Rectangle 21"/>
            <p:cNvSpPr/>
            <p:nvPr/>
          </p:nvSpPr>
          <p:spPr>
            <a:xfrm>
              <a:off x="3758051" y="4500282"/>
              <a:ext cx="5995549" cy="1572968"/>
            </a:xfrm>
            <a:prstGeom prst="roundRect">
              <a:avLst>
                <a:gd name="adj" fmla="val 8654"/>
              </a:avLst>
            </a:prstGeom>
            <a:solidFill>
              <a:srgbClr val="44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4864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53177" y="4767434"/>
              <a:ext cx="147476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4053176" y="5103574"/>
              <a:ext cx="5376573" cy="5154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Click here to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58051" y="2978836"/>
            <a:ext cx="5593976" cy="609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“ 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content to match the title. Click here to </a:t>
            </a:r>
            <a:r>
              <a:rPr lang="en-US" altLang="zh-CN" sz="1400" b="1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”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152400" dist="101600" dir="2700000" algn="t" rotWithShape="0">
              <a:prstClr val="black">
                <a:alpha val="30000"/>
              </a:prstClr>
            </a:outerShdw>
          </a:effectLst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381000" dist="190500" dir="27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2510032" y="1234888"/>
            <a:ext cx="648000" cy="648000"/>
            <a:chOff x="2510032" y="1234888"/>
            <a:chExt cx="648000" cy="648000"/>
          </a:xfrm>
        </p:grpSpPr>
        <p:sp>
          <p:nvSpPr>
            <p:cNvPr id="32" name="椭圆 31"/>
            <p:cNvSpPr/>
            <p:nvPr/>
          </p:nvSpPr>
          <p:spPr>
            <a:xfrm>
              <a:off x="2510032" y="1234888"/>
              <a:ext cx="648000" cy="648000"/>
            </a:xfrm>
            <a:prstGeom prst="ellipse">
              <a:avLst/>
            </a:prstGeom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76200" dir="27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14864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83"/>
            <p:cNvSpPr>
              <a:spLocks noChangeAspect="1"/>
            </p:cNvSpPr>
            <p:nvPr/>
          </p:nvSpPr>
          <p:spPr bwMode="auto">
            <a:xfrm>
              <a:off x="2686432" y="1425126"/>
              <a:ext cx="295200" cy="267525"/>
            </a:xfrm>
            <a:custGeom>
              <a:avLst/>
              <a:gdLst/>
              <a:ahLst/>
              <a:cxnLst>
                <a:cxn ang="0">
                  <a:pos x="224" y="12"/>
                </a:cxn>
                <a:cxn ang="0">
                  <a:pos x="184" y="0"/>
                </a:cxn>
                <a:cxn ang="0">
                  <a:pos x="144" y="12"/>
                </a:cxn>
                <a:cxn ang="0">
                  <a:pos x="16" y="136"/>
                </a:cxn>
                <a:cxn ang="0">
                  <a:pos x="2" y="166"/>
                </a:cxn>
                <a:cxn ang="0">
                  <a:pos x="4" y="198"/>
                </a:cxn>
                <a:cxn ang="0">
                  <a:pos x="16" y="216"/>
                </a:cxn>
                <a:cxn ang="0">
                  <a:pos x="46" y="230"/>
                </a:cxn>
                <a:cxn ang="0">
                  <a:pos x="78" y="228"/>
                </a:cxn>
                <a:cxn ang="0">
                  <a:pos x="212" y="100"/>
                </a:cxn>
                <a:cxn ang="0">
                  <a:pos x="222" y="88"/>
                </a:cxn>
                <a:cxn ang="0">
                  <a:pos x="224" y="64"/>
                </a:cxn>
                <a:cxn ang="0">
                  <a:pos x="212" y="44"/>
                </a:cxn>
                <a:cxn ang="0">
                  <a:pos x="200" y="34"/>
                </a:cxn>
                <a:cxn ang="0">
                  <a:pos x="176" y="32"/>
                </a:cxn>
                <a:cxn ang="0">
                  <a:pos x="156" y="44"/>
                </a:cxn>
                <a:cxn ang="0">
                  <a:pos x="66" y="134"/>
                </a:cxn>
                <a:cxn ang="0">
                  <a:pos x="68" y="142"/>
                </a:cxn>
                <a:cxn ang="0">
                  <a:pos x="74" y="146"/>
                </a:cxn>
                <a:cxn ang="0">
                  <a:pos x="168" y="56"/>
                </a:cxn>
                <a:cxn ang="0">
                  <a:pos x="184" y="48"/>
                </a:cxn>
                <a:cxn ang="0">
                  <a:pos x="200" y="56"/>
                </a:cxn>
                <a:cxn ang="0">
                  <a:pos x="206" y="82"/>
                </a:cxn>
                <a:cxn ang="0">
                  <a:pos x="84" y="204"/>
                </a:cxn>
                <a:cxn ang="0">
                  <a:pos x="64" y="216"/>
                </a:cxn>
                <a:cxn ang="0">
                  <a:pos x="40" y="214"/>
                </a:cxn>
                <a:cxn ang="0">
                  <a:pos x="28" y="204"/>
                </a:cxn>
                <a:cxn ang="0">
                  <a:pos x="16" y="184"/>
                </a:cxn>
                <a:cxn ang="0">
                  <a:pos x="18" y="160"/>
                </a:cxn>
                <a:cxn ang="0">
                  <a:pos x="144" y="34"/>
                </a:cxn>
                <a:cxn ang="0">
                  <a:pos x="162" y="22"/>
                </a:cxn>
                <a:cxn ang="0">
                  <a:pos x="194" y="18"/>
                </a:cxn>
                <a:cxn ang="0">
                  <a:pos x="222" y="34"/>
                </a:cxn>
                <a:cxn ang="0">
                  <a:pos x="234" y="52"/>
                </a:cxn>
                <a:cxn ang="0">
                  <a:pos x="238" y="84"/>
                </a:cxn>
                <a:cxn ang="0">
                  <a:pos x="222" y="112"/>
                </a:cxn>
                <a:cxn ang="0">
                  <a:pos x="134" y="202"/>
                </a:cxn>
                <a:cxn ang="0">
                  <a:pos x="136" y="210"/>
                </a:cxn>
                <a:cxn ang="0">
                  <a:pos x="142" y="214"/>
                </a:cxn>
                <a:cxn ang="0">
                  <a:pos x="234" y="122"/>
                </a:cxn>
                <a:cxn ang="0">
                  <a:pos x="250" y="100"/>
                </a:cxn>
                <a:cxn ang="0">
                  <a:pos x="254" y="58"/>
                </a:cxn>
                <a:cxn ang="0">
                  <a:pos x="234" y="22"/>
                </a:cxn>
              </a:cxnLst>
              <a:rect l="0" t="0" r="r" b="b"/>
              <a:pathLst>
                <a:path w="256" h="232">
                  <a:moveTo>
                    <a:pt x="234" y="22"/>
                  </a:moveTo>
                  <a:lnTo>
                    <a:pt x="234" y="22"/>
                  </a:lnTo>
                  <a:lnTo>
                    <a:pt x="224" y="12"/>
                  </a:lnTo>
                  <a:lnTo>
                    <a:pt x="212" y="6"/>
                  </a:lnTo>
                  <a:lnTo>
                    <a:pt x="198" y="2"/>
                  </a:lnTo>
                  <a:lnTo>
                    <a:pt x="184" y="0"/>
                  </a:lnTo>
                  <a:lnTo>
                    <a:pt x="170" y="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34" y="22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0" y="146"/>
                  </a:lnTo>
                  <a:lnTo>
                    <a:pt x="4" y="154"/>
                  </a:lnTo>
                  <a:lnTo>
                    <a:pt x="2" y="166"/>
                  </a:lnTo>
                  <a:lnTo>
                    <a:pt x="0" y="176"/>
                  </a:lnTo>
                  <a:lnTo>
                    <a:pt x="2" y="186"/>
                  </a:lnTo>
                  <a:lnTo>
                    <a:pt x="4" y="198"/>
                  </a:lnTo>
                  <a:lnTo>
                    <a:pt x="10" y="206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26" y="222"/>
                  </a:lnTo>
                  <a:lnTo>
                    <a:pt x="34" y="228"/>
                  </a:lnTo>
                  <a:lnTo>
                    <a:pt x="46" y="230"/>
                  </a:lnTo>
                  <a:lnTo>
                    <a:pt x="56" y="232"/>
                  </a:lnTo>
                  <a:lnTo>
                    <a:pt x="66" y="230"/>
                  </a:lnTo>
                  <a:lnTo>
                    <a:pt x="78" y="228"/>
                  </a:lnTo>
                  <a:lnTo>
                    <a:pt x="86" y="222"/>
                  </a:lnTo>
                  <a:lnTo>
                    <a:pt x="96" y="216"/>
                  </a:lnTo>
                  <a:lnTo>
                    <a:pt x="212" y="100"/>
                  </a:lnTo>
                  <a:lnTo>
                    <a:pt x="212" y="100"/>
                  </a:lnTo>
                  <a:lnTo>
                    <a:pt x="218" y="94"/>
                  </a:lnTo>
                  <a:lnTo>
                    <a:pt x="222" y="88"/>
                  </a:lnTo>
                  <a:lnTo>
                    <a:pt x="224" y="80"/>
                  </a:lnTo>
                  <a:lnTo>
                    <a:pt x="224" y="72"/>
                  </a:lnTo>
                  <a:lnTo>
                    <a:pt x="224" y="64"/>
                  </a:lnTo>
                  <a:lnTo>
                    <a:pt x="222" y="56"/>
                  </a:lnTo>
                  <a:lnTo>
                    <a:pt x="218" y="50"/>
                  </a:lnTo>
                  <a:lnTo>
                    <a:pt x="212" y="44"/>
                  </a:lnTo>
                  <a:lnTo>
                    <a:pt x="212" y="44"/>
                  </a:lnTo>
                  <a:lnTo>
                    <a:pt x="206" y="38"/>
                  </a:lnTo>
                  <a:lnTo>
                    <a:pt x="200" y="34"/>
                  </a:lnTo>
                  <a:lnTo>
                    <a:pt x="192" y="32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68" y="34"/>
                  </a:lnTo>
                  <a:lnTo>
                    <a:pt x="162" y="38"/>
                  </a:lnTo>
                  <a:lnTo>
                    <a:pt x="156" y="44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66" y="134"/>
                  </a:lnTo>
                  <a:lnTo>
                    <a:pt x="66" y="138"/>
                  </a:lnTo>
                  <a:lnTo>
                    <a:pt x="66" y="140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4"/>
                  </a:lnTo>
                  <a:lnTo>
                    <a:pt x="74" y="146"/>
                  </a:lnTo>
                  <a:lnTo>
                    <a:pt x="76" y="144"/>
                  </a:lnTo>
                  <a:lnTo>
                    <a:pt x="80" y="142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74" y="50"/>
                  </a:lnTo>
                  <a:lnTo>
                    <a:pt x="184" y="48"/>
                  </a:lnTo>
                  <a:lnTo>
                    <a:pt x="194" y="50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6" y="62"/>
                  </a:lnTo>
                  <a:lnTo>
                    <a:pt x="208" y="72"/>
                  </a:lnTo>
                  <a:lnTo>
                    <a:pt x="206" y="82"/>
                  </a:lnTo>
                  <a:lnTo>
                    <a:pt x="200" y="88"/>
                  </a:lnTo>
                  <a:lnTo>
                    <a:pt x="84" y="204"/>
                  </a:lnTo>
                  <a:lnTo>
                    <a:pt x="84" y="204"/>
                  </a:lnTo>
                  <a:lnTo>
                    <a:pt x="78" y="210"/>
                  </a:lnTo>
                  <a:lnTo>
                    <a:pt x="72" y="214"/>
                  </a:lnTo>
                  <a:lnTo>
                    <a:pt x="64" y="216"/>
                  </a:lnTo>
                  <a:lnTo>
                    <a:pt x="56" y="216"/>
                  </a:lnTo>
                  <a:lnTo>
                    <a:pt x="48" y="216"/>
                  </a:lnTo>
                  <a:lnTo>
                    <a:pt x="40" y="214"/>
                  </a:lnTo>
                  <a:lnTo>
                    <a:pt x="34" y="210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2" y="198"/>
                  </a:lnTo>
                  <a:lnTo>
                    <a:pt x="18" y="192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16" y="168"/>
                  </a:lnTo>
                  <a:lnTo>
                    <a:pt x="18" y="160"/>
                  </a:lnTo>
                  <a:lnTo>
                    <a:pt x="22" y="154"/>
                  </a:lnTo>
                  <a:lnTo>
                    <a:pt x="28" y="148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52" y="26"/>
                  </a:lnTo>
                  <a:lnTo>
                    <a:pt x="162" y="22"/>
                  </a:lnTo>
                  <a:lnTo>
                    <a:pt x="172" y="18"/>
                  </a:lnTo>
                  <a:lnTo>
                    <a:pt x="182" y="18"/>
                  </a:lnTo>
                  <a:lnTo>
                    <a:pt x="194" y="18"/>
                  </a:lnTo>
                  <a:lnTo>
                    <a:pt x="204" y="22"/>
                  </a:lnTo>
                  <a:lnTo>
                    <a:pt x="214" y="26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30" y="42"/>
                  </a:lnTo>
                  <a:lnTo>
                    <a:pt x="234" y="52"/>
                  </a:lnTo>
                  <a:lnTo>
                    <a:pt x="238" y="62"/>
                  </a:lnTo>
                  <a:lnTo>
                    <a:pt x="238" y="74"/>
                  </a:lnTo>
                  <a:lnTo>
                    <a:pt x="238" y="84"/>
                  </a:lnTo>
                  <a:lnTo>
                    <a:pt x="234" y="94"/>
                  </a:lnTo>
                  <a:lnTo>
                    <a:pt x="230" y="104"/>
                  </a:lnTo>
                  <a:lnTo>
                    <a:pt x="222" y="112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34" y="202"/>
                  </a:lnTo>
                  <a:lnTo>
                    <a:pt x="134" y="206"/>
                  </a:lnTo>
                  <a:lnTo>
                    <a:pt x="134" y="208"/>
                  </a:lnTo>
                  <a:lnTo>
                    <a:pt x="136" y="210"/>
                  </a:lnTo>
                  <a:lnTo>
                    <a:pt x="136" y="210"/>
                  </a:lnTo>
                  <a:lnTo>
                    <a:pt x="138" y="212"/>
                  </a:lnTo>
                  <a:lnTo>
                    <a:pt x="142" y="214"/>
                  </a:lnTo>
                  <a:lnTo>
                    <a:pt x="144" y="212"/>
                  </a:lnTo>
                  <a:lnTo>
                    <a:pt x="148" y="210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44" y="112"/>
                  </a:lnTo>
                  <a:lnTo>
                    <a:pt x="250" y="100"/>
                  </a:lnTo>
                  <a:lnTo>
                    <a:pt x="254" y="86"/>
                  </a:lnTo>
                  <a:lnTo>
                    <a:pt x="256" y="72"/>
                  </a:lnTo>
                  <a:lnTo>
                    <a:pt x="254" y="58"/>
                  </a:lnTo>
                  <a:lnTo>
                    <a:pt x="250" y="44"/>
                  </a:lnTo>
                  <a:lnTo>
                    <a:pt x="244" y="32"/>
                  </a:lnTo>
                  <a:lnTo>
                    <a:pt x="234" y="2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10032" y="4921322"/>
            <a:ext cx="648000" cy="648000"/>
            <a:chOff x="2510032" y="4921322"/>
            <a:chExt cx="648000" cy="648000"/>
          </a:xfrm>
        </p:grpSpPr>
        <p:sp>
          <p:nvSpPr>
            <p:cNvPr id="31" name="椭圆 30"/>
            <p:cNvSpPr/>
            <p:nvPr/>
          </p:nvSpPr>
          <p:spPr>
            <a:xfrm>
              <a:off x="2510032" y="4921322"/>
              <a:ext cx="648000" cy="648000"/>
            </a:xfrm>
            <a:prstGeom prst="ellipse">
              <a:avLst/>
            </a:prstGeom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76200" dir="27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14864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Group 188"/>
            <p:cNvGrpSpPr>
              <a:grpSpLocks noChangeAspect="1"/>
            </p:cNvGrpSpPr>
            <p:nvPr/>
          </p:nvGrpSpPr>
          <p:grpSpPr>
            <a:xfrm>
              <a:off x="2686432" y="5120785"/>
              <a:ext cx="295200" cy="249074"/>
              <a:chOff x="6400800" y="2000250"/>
              <a:chExt cx="406400" cy="342900"/>
            </a:xfrm>
            <a:solidFill>
              <a:schemeClr val="bg1"/>
            </a:solidFill>
          </p:grpSpPr>
          <p:sp>
            <p:nvSpPr>
              <p:cNvPr id="35" name="Freeform 98"/>
              <p:cNvSpPr>
                <a:spLocks noEditPoints="1"/>
              </p:cNvSpPr>
              <p:nvPr/>
            </p:nvSpPr>
            <p:spPr bwMode="auto">
              <a:xfrm>
                <a:off x="6502400" y="2089150"/>
                <a:ext cx="203200" cy="20320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0" y="6"/>
                  </a:cxn>
                  <a:cxn ang="0">
                    <a:pos x="18" y="18"/>
                  </a:cxn>
                  <a:cxn ang="0">
                    <a:pos x="6" y="40"/>
                  </a:cxn>
                  <a:cxn ang="0">
                    <a:pos x="0" y="64"/>
                  </a:cxn>
                  <a:cxn ang="0">
                    <a:pos x="2" y="76"/>
                  </a:cxn>
                  <a:cxn ang="0">
                    <a:pos x="10" y="100"/>
                  </a:cxn>
                  <a:cxn ang="0">
                    <a:pos x="28" y="118"/>
                  </a:cxn>
                  <a:cxn ang="0">
                    <a:pos x="52" y="126"/>
                  </a:cxn>
                  <a:cxn ang="0">
                    <a:pos x="64" y="128"/>
                  </a:cxn>
                  <a:cxn ang="0">
                    <a:pos x="88" y="122"/>
                  </a:cxn>
                  <a:cxn ang="0">
                    <a:pos x="110" y="110"/>
                  </a:cxn>
                  <a:cxn ang="0">
                    <a:pos x="122" y="88"/>
                  </a:cxn>
                  <a:cxn ang="0">
                    <a:pos x="128" y="64"/>
                  </a:cxn>
                  <a:cxn ang="0">
                    <a:pos x="126" y="52"/>
                  </a:cxn>
                  <a:cxn ang="0">
                    <a:pos x="118" y="28"/>
                  </a:cxn>
                  <a:cxn ang="0">
                    <a:pos x="100" y="10"/>
                  </a:cxn>
                  <a:cxn ang="0">
                    <a:pos x="76" y="2"/>
                  </a:cxn>
                  <a:cxn ang="0">
                    <a:pos x="100" y="96"/>
                  </a:cxn>
                  <a:cxn ang="0">
                    <a:pos x="94" y="102"/>
                  </a:cxn>
                  <a:cxn ang="0">
                    <a:pos x="76" y="110"/>
                  </a:cxn>
                  <a:cxn ang="0">
                    <a:pos x="58" y="112"/>
                  </a:cxn>
                  <a:cxn ang="0">
                    <a:pos x="40" y="106"/>
                  </a:cxn>
                  <a:cxn ang="0">
                    <a:pos x="32" y="100"/>
                  </a:cxn>
                  <a:cxn ang="0">
                    <a:pos x="22" y="86"/>
                  </a:cxn>
                  <a:cxn ang="0">
                    <a:pos x="16" y="68"/>
                  </a:cxn>
                  <a:cxn ang="0">
                    <a:pos x="18" y="50"/>
                  </a:cxn>
                  <a:cxn ang="0">
                    <a:pos x="28" y="32"/>
                  </a:cxn>
                  <a:cxn ang="0">
                    <a:pos x="34" y="26"/>
                  </a:cxn>
                  <a:cxn ang="0">
                    <a:pos x="52" y="18"/>
                  </a:cxn>
                  <a:cxn ang="0">
                    <a:pos x="70" y="16"/>
                  </a:cxn>
                  <a:cxn ang="0">
                    <a:pos x="88" y="22"/>
                  </a:cxn>
                  <a:cxn ang="0">
                    <a:pos x="96" y="28"/>
                  </a:cxn>
                  <a:cxn ang="0">
                    <a:pos x="106" y="42"/>
                  </a:cxn>
                  <a:cxn ang="0">
                    <a:pos x="112" y="60"/>
                  </a:cxn>
                  <a:cxn ang="0">
                    <a:pos x="110" y="78"/>
                  </a:cxn>
                  <a:cxn ang="0">
                    <a:pos x="100" y="96"/>
                  </a:cxn>
                </a:cxnLst>
                <a:rect l="0" t="0" r="r" b="b"/>
                <a:pathLst>
                  <a:path w="128" h="128">
                    <a:moveTo>
                      <a:pt x="64" y="0"/>
                    </a:moveTo>
                    <a:lnTo>
                      <a:pt x="64" y="0"/>
                    </a:lnTo>
                    <a:lnTo>
                      <a:pt x="52" y="2"/>
                    </a:lnTo>
                    <a:lnTo>
                      <a:pt x="40" y="6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6" y="40"/>
                    </a:lnTo>
                    <a:lnTo>
                      <a:pt x="2" y="5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6"/>
                    </a:lnTo>
                    <a:lnTo>
                      <a:pt x="6" y="88"/>
                    </a:lnTo>
                    <a:lnTo>
                      <a:pt x="10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40" y="122"/>
                    </a:lnTo>
                    <a:lnTo>
                      <a:pt x="52" y="126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76" y="126"/>
                    </a:lnTo>
                    <a:lnTo>
                      <a:pt x="88" y="122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2" y="88"/>
                    </a:lnTo>
                    <a:lnTo>
                      <a:pt x="126" y="76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26" y="52"/>
                    </a:lnTo>
                    <a:lnTo>
                      <a:pt x="122" y="40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8" y="6"/>
                    </a:lnTo>
                    <a:lnTo>
                      <a:pt x="76" y="2"/>
                    </a:lnTo>
                    <a:lnTo>
                      <a:pt x="64" y="0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94" y="102"/>
                    </a:lnTo>
                    <a:lnTo>
                      <a:pt x="86" y="106"/>
                    </a:lnTo>
                    <a:lnTo>
                      <a:pt x="76" y="110"/>
                    </a:lnTo>
                    <a:lnTo>
                      <a:pt x="68" y="112"/>
                    </a:lnTo>
                    <a:lnTo>
                      <a:pt x="58" y="112"/>
                    </a:lnTo>
                    <a:lnTo>
                      <a:pt x="50" y="110"/>
                    </a:lnTo>
                    <a:lnTo>
                      <a:pt x="40" y="106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6" y="94"/>
                    </a:lnTo>
                    <a:lnTo>
                      <a:pt x="22" y="86"/>
                    </a:lnTo>
                    <a:lnTo>
                      <a:pt x="18" y="76"/>
                    </a:lnTo>
                    <a:lnTo>
                      <a:pt x="16" y="68"/>
                    </a:lnTo>
                    <a:lnTo>
                      <a:pt x="16" y="58"/>
                    </a:lnTo>
                    <a:lnTo>
                      <a:pt x="18" y="50"/>
                    </a:lnTo>
                    <a:lnTo>
                      <a:pt x="22" y="4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4" y="26"/>
                    </a:lnTo>
                    <a:lnTo>
                      <a:pt x="42" y="22"/>
                    </a:lnTo>
                    <a:lnTo>
                      <a:pt x="52" y="18"/>
                    </a:lnTo>
                    <a:lnTo>
                      <a:pt x="60" y="16"/>
                    </a:lnTo>
                    <a:lnTo>
                      <a:pt x="70" y="16"/>
                    </a:lnTo>
                    <a:lnTo>
                      <a:pt x="78" y="18"/>
                    </a:lnTo>
                    <a:lnTo>
                      <a:pt x="88" y="22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102" y="34"/>
                    </a:lnTo>
                    <a:lnTo>
                      <a:pt x="106" y="42"/>
                    </a:lnTo>
                    <a:lnTo>
                      <a:pt x="110" y="52"/>
                    </a:lnTo>
                    <a:lnTo>
                      <a:pt x="112" y="60"/>
                    </a:lnTo>
                    <a:lnTo>
                      <a:pt x="112" y="70"/>
                    </a:lnTo>
                    <a:lnTo>
                      <a:pt x="110" y="78"/>
                    </a:lnTo>
                    <a:lnTo>
                      <a:pt x="106" y="88"/>
                    </a:lnTo>
                    <a:lnTo>
                      <a:pt x="100" y="9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36" name="Freeform 101"/>
              <p:cNvSpPr>
                <a:spLocks/>
              </p:cNvSpPr>
              <p:nvPr/>
            </p:nvSpPr>
            <p:spPr bwMode="auto">
              <a:xfrm>
                <a:off x="6553200" y="2139950"/>
                <a:ext cx="57150" cy="5715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4" y="36"/>
                  </a:cxn>
                  <a:cxn ang="0">
                    <a:pos x="4" y="36"/>
                  </a:cxn>
                  <a:cxn ang="0">
                    <a:pos x="6" y="34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2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32" y="0"/>
                  </a:cxn>
                </a:cxnLst>
                <a:rect l="0" t="0" r="r" b="b"/>
                <a:pathLst>
                  <a:path w="36" h="36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2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37" name="Freeform 103"/>
              <p:cNvSpPr>
                <a:spLocks noEditPoints="1"/>
              </p:cNvSpPr>
              <p:nvPr/>
            </p:nvSpPr>
            <p:spPr bwMode="auto">
              <a:xfrm>
                <a:off x="6400800" y="2000250"/>
                <a:ext cx="406400" cy="342900"/>
              </a:xfrm>
              <a:custGeom>
                <a:avLst/>
                <a:gdLst/>
                <a:ahLst/>
                <a:cxnLst>
                  <a:cxn ang="0">
                    <a:pos x="202" y="42"/>
                  </a:cxn>
                  <a:cxn ang="0">
                    <a:pos x="190" y="16"/>
                  </a:cxn>
                  <a:cxn ang="0">
                    <a:pos x="182" y="4"/>
                  </a:cxn>
                  <a:cxn ang="0">
                    <a:pos x="168" y="0"/>
                  </a:cxn>
                  <a:cxn ang="0">
                    <a:pos x="88" y="0"/>
                  </a:cxn>
                  <a:cxn ang="0">
                    <a:pos x="74" y="4"/>
                  </a:cxn>
                  <a:cxn ang="0">
                    <a:pos x="66" y="16"/>
                  </a:cxn>
                  <a:cxn ang="0">
                    <a:pos x="20" y="48"/>
                  </a:cxn>
                  <a:cxn ang="0">
                    <a:pos x="12" y="52"/>
                  </a:cxn>
                  <a:cxn ang="0">
                    <a:pos x="2" y="64"/>
                  </a:cxn>
                  <a:cxn ang="0">
                    <a:pos x="0" y="192"/>
                  </a:cxn>
                  <a:cxn ang="0">
                    <a:pos x="2" y="202"/>
                  </a:cxn>
                  <a:cxn ang="0">
                    <a:pos x="14" y="214"/>
                  </a:cxn>
                  <a:cxn ang="0">
                    <a:pos x="232" y="216"/>
                  </a:cxn>
                  <a:cxn ang="0">
                    <a:pos x="242" y="214"/>
                  </a:cxn>
                  <a:cxn ang="0">
                    <a:pos x="254" y="202"/>
                  </a:cxn>
                  <a:cxn ang="0">
                    <a:pos x="256" y="72"/>
                  </a:cxn>
                  <a:cxn ang="0">
                    <a:pos x="254" y="64"/>
                  </a:cxn>
                  <a:cxn ang="0">
                    <a:pos x="244" y="52"/>
                  </a:cxn>
                  <a:cxn ang="0">
                    <a:pos x="240" y="192"/>
                  </a:cxn>
                  <a:cxn ang="0">
                    <a:pos x="240" y="196"/>
                  </a:cxn>
                  <a:cxn ang="0">
                    <a:pos x="236" y="200"/>
                  </a:cxn>
                  <a:cxn ang="0">
                    <a:pos x="24" y="200"/>
                  </a:cxn>
                  <a:cxn ang="0">
                    <a:pos x="20" y="200"/>
                  </a:cxn>
                  <a:cxn ang="0">
                    <a:pos x="16" y="196"/>
                  </a:cxn>
                  <a:cxn ang="0">
                    <a:pos x="16" y="72"/>
                  </a:cxn>
                  <a:cxn ang="0">
                    <a:pos x="18" y="66"/>
                  </a:cxn>
                  <a:cxn ang="0">
                    <a:pos x="66" y="56"/>
                  </a:cxn>
                  <a:cxn ang="0">
                    <a:pos x="80" y="22"/>
                  </a:cxn>
                  <a:cxn ang="0">
                    <a:pos x="88" y="16"/>
                  </a:cxn>
                  <a:cxn ang="0">
                    <a:pos x="168" y="16"/>
                  </a:cxn>
                  <a:cxn ang="0">
                    <a:pos x="176" y="22"/>
                  </a:cxn>
                  <a:cxn ang="0">
                    <a:pos x="234" y="64"/>
                  </a:cxn>
                  <a:cxn ang="0">
                    <a:pos x="238" y="66"/>
                  </a:cxn>
                  <a:cxn ang="0">
                    <a:pos x="240" y="192"/>
                  </a:cxn>
                </a:cxnLst>
                <a:rect l="0" t="0" r="r" b="b"/>
                <a:pathLst>
                  <a:path w="256" h="216">
                    <a:moveTo>
                      <a:pt x="236" y="48"/>
                    </a:moveTo>
                    <a:lnTo>
                      <a:pt x="202" y="42"/>
                    </a:lnTo>
                    <a:lnTo>
                      <a:pt x="190" y="16"/>
                    </a:lnTo>
                    <a:lnTo>
                      <a:pt x="190" y="16"/>
                    </a:lnTo>
                    <a:lnTo>
                      <a:pt x="186" y="8"/>
                    </a:lnTo>
                    <a:lnTo>
                      <a:pt x="182" y="4"/>
                    </a:lnTo>
                    <a:lnTo>
                      <a:pt x="176" y="2"/>
                    </a:lnTo>
                    <a:lnTo>
                      <a:pt x="16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0" y="2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6" y="16"/>
                    </a:lnTo>
                    <a:lnTo>
                      <a:pt x="54" y="42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2" y="52"/>
                    </a:lnTo>
                    <a:lnTo>
                      <a:pt x="6" y="56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2"/>
                    </a:lnTo>
                    <a:lnTo>
                      <a:pt x="8" y="208"/>
                    </a:lnTo>
                    <a:lnTo>
                      <a:pt x="14" y="214"/>
                    </a:lnTo>
                    <a:lnTo>
                      <a:pt x="24" y="216"/>
                    </a:lnTo>
                    <a:lnTo>
                      <a:pt x="232" y="216"/>
                    </a:lnTo>
                    <a:lnTo>
                      <a:pt x="232" y="216"/>
                    </a:lnTo>
                    <a:lnTo>
                      <a:pt x="242" y="214"/>
                    </a:lnTo>
                    <a:lnTo>
                      <a:pt x="248" y="208"/>
                    </a:lnTo>
                    <a:lnTo>
                      <a:pt x="254" y="202"/>
                    </a:lnTo>
                    <a:lnTo>
                      <a:pt x="256" y="192"/>
                    </a:lnTo>
                    <a:lnTo>
                      <a:pt x="256" y="72"/>
                    </a:lnTo>
                    <a:lnTo>
                      <a:pt x="256" y="72"/>
                    </a:lnTo>
                    <a:lnTo>
                      <a:pt x="254" y="64"/>
                    </a:lnTo>
                    <a:lnTo>
                      <a:pt x="250" y="56"/>
                    </a:lnTo>
                    <a:lnTo>
                      <a:pt x="244" y="52"/>
                    </a:lnTo>
                    <a:lnTo>
                      <a:pt x="236" y="48"/>
                    </a:lnTo>
                    <a:close/>
                    <a:moveTo>
                      <a:pt x="240" y="192"/>
                    </a:moveTo>
                    <a:lnTo>
                      <a:pt x="240" y="192"/>
                    </a:lnTo>
                    <a:lnTo>
                      <a:pt x="240" y="196"/>
                    </a:lnTo>
                    <a:lnTo>
                      <a:pt x="238" y="198"/>
                    </a:lnTo>
                    <a:lnTo>
                      <a:pt x="236" y="200"/>
                    </a:lnTo>
                    <a:lnTo>
                      <a:pt x="232" y="200"/>
                    </a:lnTo>
                    <a:lnTo>
                      <a:pt x="24" y="200"/>
                    </a:lnTo>
                    <a:lnTo>
                      <a:pt x="24" y="200"/>
                    </a:lnTo>
                    <a:lnTo>
                      <a:pt x="20" y="200"/>
                    </a:lnTo>
                    <a:lnTo>
                      <a:pt x="18" y="198"/>
                    </a:lnTo>
                    <a:lnTo>
                      <a:pt x="16" y="196"/>
                    </a:lnTo>
                    <a:lnTo>
                      <a:pt x="16" y="19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66" y="56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4" y="18"/>
                    </a:lnTo>
                    <a:lnTo>
                      <a:pt x="88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2" y="18"/>
                    </a:lnTo>
                    <a:lnTo>
                      <a:pt x="176" y="22"/>
                    </a:lnTo>
                    <a:lnTo>
                      <a:pt x="190" y="56"/>
                    </a:lnTo>
                    <a:lnTo>
                      <a:pt x="234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0" y="72"/>
                    </a:lnTo>
                    <a:lnTo>
                      <a:pt x="240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4000016419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4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9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5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 p14:presetBounceEnd="5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 p14:presetBounceEnd="5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6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6" grpId="0"/>
          <p:bldP spid="2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37"/>
          <p:cNvSpPr/>
          <p:nvPr/>
        </p:nvSpPr>
        <p:spPr>
          <a:xfrm>
            <a:off x="-21280" y="2681111"/>
            <a:ext cx="12240989" cy="4014659"/>
          </a:xfrm>
          <a:custGeom>
            <a:avLst/>
            <a:gdLst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1647710 w 12192000"/>
              <a:gd name="connsiteY3" fmla="*/ 2932900 h 3398993"/>
              <a:gd name="connsiteX4" fmla="*/ 12192000 w 12192000"/>
              <a:gd name="connsiteY4" fmla="*/ 3006749 h 3398993"/>
              <a:gd name="connsiteX5" fmla="*/ 12192000 w 12192000"/>
              <a:gd name="connsiteY5" fmla="*/ 3398993 h 3398993"/>
              <a:gd name="connsiteX6" fmla="*/ 0 w 12192000"/>
              <a:gd name="connsiteY6" fmla="*/ 3398993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1647710 w 12192000"/>
              <a:gd name="connsiteY3" fmla="*/ 2932900 h 3398993"/>
              <a:gd name="connsiteX4" fmla="*/ 12192000 w 12192000"/>
              <a:gd name="connsiteY4" fmla="*/ 1830056 h 3398993"/>
              <a:gd name="connsiteX5" fmla="*/ 12192000 w 12192000"/>
              <a:gd name="connsiteY5" fmla="*/ 3398993 h 3398993"/>
              <a:gd name="connsiteX6" fmla="*/ 0 w 12192000"/>
              <a:gd name="connsiteY6" fmla="*/ 3398993 h 3398993"/>
              <a:gd name="connsiteX7" fmla="*/ 0 w 12192000"/>
              <a:gd name="connsiteY7" fmla="*/ 0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2192000 w 12192000"/>
              <a:gd name="connsiteY3" fmla="*/ 1830056 h 3398993"/>
              <a:gd name="connsiteX4" fmla="*/ 12192000 w 12192000"/>
              <a:gd name="connsiteY4" fmla="*/ 3398993 h 3398993"/>
              <a:gd name="connsiteX5" fmla="*/ 0 w 12192000"/>
              <a:gd name="connsiteY5" fmla="*/ 3398993 h 3398993"/>
              <a:gd name="connsiteX6" fmla="*/ 0 w 12192000"/>
              <a:gd name="connsiteY6" fmla="*/ 0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2192000 w 12192000"/>
              <a:gd name="connsiteY3" fmla="*/ 1830056 h 3398993"/>
              <a:gd name="connsiteX4" fmla="*/ 12192000 w 12192000"/>
              <a:gd name="connsiteY4" fmla="*/ 3398993 h 3398993"/>
              <a:gd name="connsiteX5" fmla="*/ 0 w 12192000"/>
              <a:gd name="connsiteY5" fmla="*/ 3398993 h 3398993"/>
              <a:gd name="connsiteX6" fmla="*/ 0 w 12192000"/>
              <a:gd name="connsiteY6" fmla="*/ 0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2192000 w 12192000"/>
              <a:gd name="connsiteY3" fmla="*/ 1830056 h 3398993"/>
              <a:gd name="connsiteX4" fmla="*/ 12192000 w 12192000"/>
              <a:gd name="connsiteY4" fmla="*/ 3398993 h 3398993"/>
              <a:gd name="connsiteX5" fmla="*/ 0 w 12192000"/>
              <a:gd name="connsiteY5" fmla="*/ 3398993 h 3398993"/>
              <a:gd name="connsiteX6" fmla="*/ 0 w 12192000"/>
              <a:gd name="connsiteY6" fmla="*/ 0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2192000 w 12192000"/>
              <a:gd name="connsiteY3" fmla="*/ 1830056 h 3398993"/>
              <a:gd name="connsiteX4" fmla="*/ 12192000 w 12192000"/>
              <a:gd name="connsiteY4" fmla="*/ 3398993 h 3398993"/>
              <a:gd name="connsiteX5" fmla="*/ 0 w 12192000"/>
              <a:gd name="connsiteY5" fmla="*/ 3398993 h 3398993"/>
              <a:gd name="connsiteX6" fmla="*/ 0 w 12192000"/>
              <a:gd name="connsiteY6" fmla="*/ 0 h 3398993"/>
              <a:gd name="connsiteX0" fmla="*/ 0 w 12192000"/>
              <a:gd name="connsiteY0" fmla="*/ 3380048 h 3380048"/>
              <a:gd name="connsiteX1" fmla="*/ 32508 w 12192000"/>
              <a:gd name="connsiteY1" fmla="*/ 0 h 3380048"/>
              <a:gd name="connsiteX2" fmla="*/ 8491207 w 12192000"/>
              <a:gd name="connsiteY2" fmla="*/ 2395728 h 3380048"/>
              <a:gd name="connsiteX3" fmla="*/ 12192000 w 12192000"/>
              <a:gd name="connsiteY3" fmla="*/ 1811111 h 3380048"/>
              <a:gd name="connsiteX4" fmla="*/ 12192000 w 12192000"/>
              <a:gd name="connsiteY4" fmla="*/ 3380048 h 3380048"/>
              <a:gd name="connsiteX5" fmla="*/ 0 w 12192000"/>
              <a:gd name="connsiteY5" fmla="*/ 3380048 h 3380048"/>
              <a:gd name="connsiteX0" fmla="*/ 21280 w 12213280"/>
              <a:gd name="connsiteY0" fmla="*/ 3402909 h 3402909"/>
              <a:gd name="connsiteX1" fmla="*/ 0 w 12213280"/>
              <a:gd name="connsiteY1" fmla="*/ 0 h 3402909"/>
              <a:gd name="connsiteX2" fmla="*/ 8512487 w 12213280"/>
              <a:gd name="connsiteY2" fmla="*/ 2418589 h 3402909"/>
              <a:gd name="connsiteX3" fmla="*/ 12213280 w 12213280"/>
              <a:gd name="connsiteY3" fmla="*/ 1833972 h 3402909"/>
              <a:gd name="connsiteX4" fmla="*/ 12213280 w 12213280"/>
              <a:gd name="connsiteY4" fmla="*/ 3402909 h 3402909"/>
              <a:gd name="connsiteX5" fmla="*/ 21280 w 12213280"/>
              <a:gd name="connsiteY5" fmla="*/ 3402909 h 3402909"/>
              <a:gd name="connsiteX0" fmla="*/ 21280 w 12213280"/>
              <a:gd name="connsiteY0" fmla="*/ 3402909 h 3402909"/>
              <a:gd name="connsiteX1" fmla="*/ 0 w 12213280"/>
              <a:gd name="connsiteY1" fmla="*/ 0 h 3402909"/>
              <a:gd name="connsiteX2" fmla="*/ 8512487 w 12213280"/>
              <a:gd name="connsiteY2" fmla="*/ 2418589 h 3402909"/>
              <a:gd name="connsiteX3" fmla="*/ 12213280 w 12213280"/>
              <a:gd name="connsiteY3" fmla="*/ 1833972 h 3402909"/>
              <a:gd name="connsiteX4" fmla="*/ 12213280 w 12213280"/>
              <a:gd name="connsiteY4" fmla="*/ 3402909 h 3402909"/>
              <a:gd name="connsiteX5" fmla="*/ 21280 w 12213280"/>
              <a:gd name="connsiteY5" fmla="*/ 3402909 h 3402909"/>
              <a:gd name="connsiteX0" fmla="*/ 21280 w 12213280"/>
              <a:gd name="connsiteY0" fmla="*/ 3402909 h 3402909"/>
              <a:gd name="connsiteX1" fmla="*/ 0 w 12213280"/>
              <a:gd name="connsiteY1" fmla="*/ 0 h 3402909"/>
              <a:gd name="connsiteX2" fmla="*/ 8512487 w 12213280"/>
              <a:gd name="connsiteY2" fmla="*/ 2418589 h 3402909"/>
              <a:gd name="connsiteX3" fmla="*/ 12213280 w 12213280"/>
              <a:gd name="connsiteY3" fmla="*/ 1833972 h 3402909"/>
              <a:gd name="connsiteX4" fmla="*/ 12213280 w 12213280"/>
              <a:gd name="connsiteY4" fmla="*/ 3402909 h 3402909"/>
              <a:gd name="connsiteX5" fmla="*/ 21280 w 12213280"/>
              <a:gd name="connsiteY5" fmla="*/ 3402909 h 3402909"/>
              <a:gd name="connsiteX0" fmla="*/ 21280 w 12213280"/>
              <a:gd name="connsiteY0" fmla="*/ 3411353 h 3411353"/>
              <a:gd name="connsiteX1" fmla="*/ 0 w 12213280"/>
              <a:gd name="connsiteY1" fmla="*/ 8444 h 3411353"/>
              <a:gd name="connsiteX2" fmla="*/ 8512487 w 12213280"/>
              <a:gd name="connsiteY2" fmla="*/ 2427033 h 3411353"/>
              <a:gd name="connsiteX3" fmla="*/ 12213280 w 12213280"/>
              <a:gd name="connsiteY3" fmla="*/ 1842416 h 3411353"/>
              <a:gd name="connsiteX4" fmla="*/ 12213280 w 12213280"/>
              <a:gd name="connsiteY4" fmla="*/ 3411353 h 3411353"/>
              <a:gd name="connsiteX5" fmla="*/ 21280 w 12213280"/>
              <a:gd name="connsiteY5" fmla="*/ 3411353 h 3411353"/>
              <a:gd name="connsiteX0" fmla="*/ 21280 w 12213280"/>
              <a:gd name="connsiteY0" fmla="*/ 3409594 h 3409594"/>
              <a:gd name="connsiteX1" fmla="*/ 0 w 12213280"/>
              <a:gd name="connsiteY1" fmla="*/ 6685 h 3409594"/>
              <a:gd name="connsiteX2" fmla="*/ 8512487 w 12213280"/>
              <a:gd name="connsiteY2" fmla="*/ 2425274 h 3409594"/>
              <a:gd name="connsiteX3" fmla="*/ 12213280 w 12213280"/>
              <a:gd name="connsiteY3" fmla="*/ 1840657 h 3409594"/>
              <a:gd name="connsiteX4" fmla="*/ 12213280 w 12213280"/>
              <a:gd name="connsiteY4" fmla="*/ 3409594 h 3409594"/>
              <a:gd name="connsiteX5" fmla="*/ 21280 w 12213280"/>
              <a:gd name="connsiteY5" fmla="*/ 3409594 h 3409594"/>
              <a:gd name="connsiteX0" fmla="*/ 21280 w 12213280"/>
              <a:gd name="connsiteY0" fmla="*/ 3410905 h 3410905"/>
              <a:gd name="connsiteX1" fmla="*/ 0 w 12213280"/>
              <a:gd name="connsiteY1" fmla="*/ 7996 h 3410905"/>
              <a:gd name="connsiteX2" fmla="*/ 8498632 w 12213280"/>
              <a:gd name="connsiteY2" fmla="*/ 1931962 h 3410905"/>
              <a:gd name="connsiteX3" fmla="*/ 12213280 w 12213280"/>
              <a:gd name="connsiteY3" fmla="*/ 1841968 h 3410905"/>
              <a:gd name="connsiteX4" fmla="*/ 12213280 w 12213280"/>
              <a:gd name="connsiteY4" fmla="*/ 3410905 h 3410905"/>
              <a:gd name="connsiteX5" fmla="*/ 21280 w 12213280"/>
              <a:gd name="connsiteY5" fmla="*/ 3410905 h 3410905"/>
              <a:gd name="connsiteX0" fmla="*/ 21280 w 12213280"/>
              <a:gd name="connsiteY0" fmla="*/ 3412862 h 3412862"/>
              <a:gd name="connsiteX1" fmla="*/ 0 w 12213280"/>
              <a:gd name="connsiteY1" fmla="*/ 9953 h 3412862"/>
              <a:gd name="connsiteX2" fmla="*/ 8498632 w 12213280"/>
              <a:gd name="connsiteY2" fmla="*/ 1933919 h 3412862"/>
              <a:gd name="connsiteX3" fmla="*/ 12213280 w 12213280"/>
              <a:gd name="connsiteY3" fmla="*/ 1043106 h 3412862"/>
              <a:gd name="connsiteX4" fmla="*/ 12213280 w 12213280"/>
              <a:gd name="connsiteY4" fmla="*/ 3412862 h 3412862"/>
              <a:gd name="connsiteX5" fmla="*/ 21280 w 12213280"/>
              <a:gd name="connsiteY5" fmla="*/ 3412862 h 3412862"/>
              <a:gd name="connsiteX0" fmla="*/ 21280 w 12213280"/>
              <a:gd name="connsiteY0" fmla="*/ 3412066 h 3412066"/>
              <a:gd name="connsiteX1" fmla="*/ 0 w 12213280"/>
              <a:gd name="connsiteY1" fmla="*/ 9157 h 3412066"/>
              <a:gd name="connsiteX2" fmla="*/ 8498632 w 12213280"/>
              <a:gd name="connsiteY2" fmla="*/ 2109774 h 3412066"/>
              <a:gd name="connsiteX3" fmla="*/ 12213280 w 12213280"/>
              <a:gd name="connsiteY3" fmla="*/ 1042310 h 3412066"/>
              <a:gd name="connsiteX4" fmla="*/ 12213280 w 12213280"/>
              <a:gd name="connsiteY4" fmla="*/ 3412066 h 3412066"/>
              <a:gd name="connsiteX5" fmla="*/ 21280 w 12213280"/>
              <a:gd name="connsiteY5" fmla="*/ 3412066 h 3412066"/>
              <a:gd name="connsiteX0" fmla="*/ 21280 w 12240989"/>
              <a:gd name="connsiteY0" fmla="*/ 3411637 h 3411637"/>
              <a:gd name="connsiteX1" fmla="*/ 0 w 12240989"/>
              <a:gd name="connsiteY1" fmla="*/ 8728 h 3411637"/>
              <a:gd name="connsiteX2" fmla="*/ 8498632 w 12240989"/>
              <a:gd name="connsiteY2" fmla="*/ 2109345 h 3411637"/>
              <a:gd name="connsiteX3" fmla="*/ 12240989 w 12240989"/>
              <a:gd name="connsiteY3" fmla="*/ 382384 h 3411637"/>
              <a:gd name="connsiteX4" fmla="*/ 12213280 w 12240989"/>
              <a:gd name="connsiteY4" fmla="*/ 3411637 h 3411637"/>
              <a:gd name="connsiteX5" fmla="*/ 21280 w 12240989"/>
              <a:gd name="connsiteY5" fmla="*/ 3411637 h 3411637"/>
              <a:gd name="connsiteX0" fmla="*/ 21280 w 12240989"/>
              <a:gd name="connsiteY0" fmla="*/ 3411637 h 3411637"/>
              <a:gd name="connsiteX1" fmla="*/ 0 w 12240989"/>
              <a:gd name="connsiteY1" fmla="*/ 8728 h 3411637"/>
              <a:gd name="connsiteX2" fmla="*/ 8498632 w 12240989"/>
              <a:gd name="connsiteY2" fmla="*/ 2109345 h 3411637"/>
              <a:gd name="connsiteX3" fmla="*/ 12240989 w 12240989"/>
              <a:gd name="connsiteY3" fmla="*/ 382384 h 3411637"/>
              <a:gd name="connsiteX4" fmla="*/ 12213280 w 12240989"/>
              <a:gd name="connsiteY4" fmla="*/ 3411637 h 3411637"/>
              <a:gd name="connsiteX5" fmla="*/ 21280 w 12240989"/>
              <a:gd name="connsiteY5" fmla="*/ 3411637 h 3411637"/>
              <a:gd name="connsiteX0" fmla="*/ 21280 w 12240989"/>
              <a:gd name="connsiteY0" fmla="*/ 3411637 h 3411637"/>
              <a:gd name="connsiteX1" fmla="*/ 0 w 12240989"/>
              <a:gd name="connsiteY1" fmla="*/ 8728 h 3411637"/>
              <a:gd name="connsiteX2" fmla="*/ 8498632 w 12240989"/>
              <a:gd name="connsiteY2" fmla="*/ 2109345 h 3411637"/>
              <a:gd name="connsiteX3" fmla="*/ 12240989 w 12240989"/>
              <a:gd name="connsiteY3" fmla="*/ 382384 h 3411637"/>
              <a:gd name="connsiteX4" fmla="*/ 12213280 w 12240989"/>
              <a:gd name="connsiteY4" fmla="*/ 3411637 h 3411637"/>
              <a:gd name="connsiteX5" fmla="*/ 21280 w 12240989"/>
              <a:gd name="connsiteY5" fmla="*/ 3411637 h 3411637"/>
              <a:gd name="connsiteX0" fmla="*/ 21280 w 12240989"/>
              <a:gd name="connsiteY0" fmla="*/ 3412570 h 3412570"/>
              <a:gd name="connsiteX1" fmla="*/ 0 w 12240989"/>
              <a:gd name="connsiteY1" fmla="*/ 9661 h 3412570"/>
              <a:gd name="connsiteX2" fmla="*/ 8540196 w 12240989"/>
              <a:gd name="connsiteY2" fmla="*/ 1886520 h 3412570"/>
              <a:gd name="connsiteX3" fmla="*/ 12240989 w 12240989"/>
              <a:gd name="connsiteY3" fmla="*/ 383317 h 3412570"/>
              <a:gd name="connsiteX4" fmla="*/ 12213280 w 12240989"/>
              <a:gd name="connsiteY4" fmla="*/ 3412570 h 3412570"/>
              <a:gd name="connsiteX5" fmla="*/ 21280 w 12240989"/>
              <a:gd name="connsiteY5" fmla="*/ 3412570 h 34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989" h="3412570">
                <a:moveTo>
                  <a:pt x="21280" y="3412570"/>
                </a:moveTo>
                <a:lnTo>
                  <a:pt x="0" y="9661"/>
                </a:lnTo>
                <a:cubicBezTo>
                  <a:pt x="1415201" y="-154392"/>
                  <a:pt x="6500031" y="1824244"/>
                  <a:pt x="8540196" y="1886520"/>
                </a:cubicBezTo>
                <a:cubicBezTo>
                  <a:pt x="10580361" y="1948796"/>
                  <a:pt x="11575970" y="755369"/>
                  <a:pt x="12240989" y="383317"/>
                </a:cubicBezTo>
                <a:lnTo>
                  <a:pt x="12213280" y="3412570"/>
                </a:lnTo>
                <a:lnTo>
                  <a:pt x="21280" y="3412570"/>
                </a:lnTo>
                <a:close/>
              </a:path>
            </a:pathLst>
          </a:custGeom>
          <a:gradFill flip="none" rotWithShape="1">
            <a:gsLst>
              <a:gs pos="100000">
                <a:srgbClr val="FF8F68"/>
              </a:gs>
              <a:gs pos="33000">
                <a:srgbClr val="EC354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dist="127000" dir="189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-21280" y="2920699"/>
            <a:ext cx="12240989" cy="4014659"/>
          </a:xfrm>
          <a:custGeom>
            <a:avLst/>
            <a:gdLst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1647710 w 12192000"/>
              <a:gd name="connsiteY3" fmla="*/ 2932900 h 3398993"/>
              <a:gd name="connsiteX4" fmla="*/ 12192000 w 12192000"/>
              <a:gd name="connsiteY4" fmla="*/ 3006749 h 3398993"/>
              <a:gd name="connsiteX5" fmla="*/ 12192000 w 12192000"/>
              <a:gd name="connsiteY5" fmla="*/ 3398993 h 3398993"/>
              <a:gd name="connsiteX6" fmla="*/ 0 w 12192000"/>
              <a:gd name="connsiteY6" fmla="*/ 3398993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1647710 w 12192000"/>
              <a:gd name="connsiteY3" fmla="*/ 2932900 h 3398993"/>
              <a:gd name="connsiteX4" fmla="*/ 12192000 w 12192000"/>
              <a:gd name="connsiteY4" fmla="*/ 1830056 h 3398993"/>
              <a:gd name="connsiteX5" fmla="*/ 12192000 w 12192000"/>
              <a:gd name="connsiteY5" fmla="*/ 3398993 h 3398993"/>
              <a:gd name="connsiteX6" fmla="*/ 0 w 12192000"/>
              <a:gd name="connsiteY6" fmla="*/ 3398993 h 3398993"/>
              <a:gd name="connsiteX7" fmla="*/ 0 w 12192000"/>
              <a:gd name="connsiteY7" fmla="*/ 0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2192000 w 12192000"/>
              <a:gd name="connsiteY3" fmla="*/ 1830056 h 3398993"/>
              <a:gd name="connsiteX4" fmla="*/ 12192000 w 12192000"/>
              <a:gd name="connsiteY4" fmla="*/ 3398993 h 3398993"/>
              <a:gd name="connsiteX5" fmla="*/ 0 w 12192000"/>
              <a:gd name="connsiteY5" fmla="*/ 3398993 h 3398993"/>
              <a:gd name="connsiteX6" fmla="*/ 0 w 12192000"/>
              <a:gd name="connsiteY6" fmla="*/ 0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2192000 w 12192000"/>
              <a:gd name="connsiteY3" fmla="*/ 1830056 h 3398993"/>
              <a:gd name="connsiteX4" fmla="*/ 12192000 w 12192000"/>
              <a:gd name="connsiteY4" fmla="*/ 3398993 h 3398993"/>
              <a:gd name="connsiteX5" fmla="*/ 0 w 12192000"/>
              <a:gd name="connsiteY5" fmla="*/ 3398993 h 3398993"/>
              <a:gd name="connsiteX6" fmla="*/ 0 w 12192000"/>
              <a:gd name="connsiteY6" fmla="*/ 0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2192000 w 12192000"/>
              <a:gd name="connsiteY3" fmla="*/ 1830056 h 3398993"/>
              <a:gd name="connsiteX4" fmla="*/ 12192000 w 12192000"/>
              <a:gd name="connsiteY4" fmla="*/ 3398993 h 3398993"/>
              <a:gd name="connsiteX5" fmla="*/ 0 w 12192000"/>
              <a:gd name="connsiteY5" fmla="*/ 3398993 h 3398993"/>
              <a:gd name="connsiteX6" fmla="*/ 0 w 12192000"/>
              <a:gd name="connsiteY6" fmla="*/ 0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2192000 w 12192000"/>
              <a:gd name="connsiteY3" fmla="*/ 1830056 h 3398993"/>
              <a:gd name="connsiteX4" fmla="*/ 12192000 w 12192000"/>
              <a:gd name="connsiteY4" fmla="*/ 3398993 h 3398993"/>
              <a:gd name="connsiteX5" fmla="*/ 0 w 12192000"/>
              <a:gd name="connsiteY5" fmla="*/ 3398993 h 3398993"/>
              <a:gd name="connsiteX6" fmla="*/ 0 w 12192000"/>
              <a:gd name="connsiteY6" fmla="*/ 0 h 3398993"/>
              <a:gd name="connsiteX0" fmla="*/ 0 w 12192000"/>
              <a:gd name="connsiteY0" fmla="*/ 3380048 h 3380048"/>
              <a:gd name="connsiteX1" fmla="*/ 32508 w 12192000"/>
              <a:gd name="connsiteY1" fmla="*/ 0 h 3380048"/>
              <a:gd name="connsiteX2" fmla="*/ 8491207 w 12192000"/>
              <a:gd name="connsiteY2" fmla="*/ 2395728 h 3380048"/>
              <a:gd name="connsiteX3" fmla="*/ 12192000 w 12192000"/>
              <a:gd name="connsiteY3" fmla="*/ 1811111 h 3380048"/>
              <a:gd name="connsiteX4" fmla="*/ 12192000 w 12192000"/>
              <a:gd name="connsiteY4" fmla="*/ 3380048 h 3380048"/>
              <a:gd name="connsiteX5" fmla="*/ 0 w 12192000"/>
              <a:gd name="connsiteY5" fmla="*/ 3380048 h 3380048"/>
              <a:gd name="connsiteX0" fmla="*/ 21280 w 12213280"/>
              <a:gd name="connsiteY0" fmla="*/ 3402909 h 3402909"/>
              <a:gd name="connsiteX1" fmla="*/ 0 w 12213280"/>
              <a:gd name="connsiteY1" fmla="*/ 0 h 3402909"/>
              <a:gd name="connsiteX2" fmla="*/ 8512487 w 12213280"/>
              <a:gd name="connsiteY2" fmla="*/ 2418589 h 3402909"/>
              <a:gd name="connsiteX3" fmla="*/ 12213280 w 12213280"/>
              <a:gd name="connsiteY3" fmla="*/ 1833972 h 3402909"/>
              <a:gd name="connsiteX4" fmla="*/ 12213280 w 12213280"/>
              <a:gd name="connsiteY4" fmla="*/ 3402909 h 3402909"/>
              <a:gd name="connsiteX5" fmla="*/ 21280 w 12213280"/>
              <a:gd name="connsiteY5" fmla="*/ 3402909 h 3402909"/>
              <a:gd name="connsiteX0" fmla="*/ 21280 w 12213280"/>
              <a:gd name="connsiteY0" fmla="*/ 3402909 h 3402909"/>
              <a:gd name="connsiteX1" fmla="*/ 0 w 12213280"/>
              <a:gd name="connsiteY1" fmla="*/ 0 h 3402909"/>
              <a:gd name="connsiteX2" fmla="*/ 8512487 w 12213280"/>
              <a:gd name="connsiteY2" fmla="*/ 2418589 h 3402909"/>
              <a:gd name="connsiteX3" fmla="*/ 12213280 w 12213280"/>
              <a:gd name="connsiteY3" fmla="*/ 1833972 h 3402909"/>
              <a:gd name="connsiteX4" fmla="*/ 12213280 w 12213280"/>
              <a:gd name="connsiteY4" fmla="*/ 3402909 h 3402909"/>
              <a:gd name="connsiteX5" fmla="*/ 21280 w 12213280"/>
              <a:gd name="connsiteY5" fmla="*/ 3402909 h 3402909"/>
              <a:gd name="connsiteX0" fmla="*/ 21280 w 12213280"/>
              <a:gd name="connsiteY0" fmla="*/ 3402909 h 3402909"/>
              <a:gd name="connsiteX1" fmla="*/ 0 w 12213280"/>
              <a:gd name="connsiteY1" fmla="*/ 0 h 3402909"/>
              <a:gd name="connsiteX2" fmla="*/ 8512487 w 12213280"/>
              <a:gd name="connsiteY2" fmla="*/ 2418589 h 3402909"/>
              <a:gd name="connsiteX3" fmla="*/ 12213280 w 12213280"/>
              <a:gd name="connsiteY3" fmla="*/ 1833972 h 3402909"/>
              <a:gd name="connsiteX4" fmla="*/ 12213280 w 12213280"/>
              <a:gd name="connsiteY4" fmla="*/ 3402909 h 3402909"/>
              <a:gd name="connsiteX5" fmla="*/ 21280 w 12213280"/>
              <a:gd name="connsiteY5" fmla="*/ 3402909 h 3402909"/>
              <a:gd name="connsiteX0" fmla="*/ 21280 w 12213280"/>
              <a:gd name="connsiteY0" fmla="*/ 3411353 h 3411353"/>
              <a:gd name="connsiteX1" fmla="*/ 0 w 12213280"/>
              <a:gd name="connsiteY1" fmla="*/ 8444 h 3411353"/>
              <a:gd name="connsiteX2" fmla="*/ 8512487 w 12213280"/>
              <a:gd name="connsiteY2" fmla="*/ 2427033 h 3411353"/>
              <a:gd name="connsiteX3" fmla="*/ 12213280 w 12213280"/>
              <a:gd name="connsiteY3" fmla="*/ 1842416 h 3411353"/>
              <a:gd name="connsiteX4" fmla="*/ 12213280 w 12213280"/>
              <a:gd name="connsiteY4" fmla="*/ 3411353 h 3411353"/>
              <a:gd name="connsiteX5" fmla="*/ 21280 w 12213280"/>
              <a:gd name="connsiteY5" fmla="*/ 3411353 h 3411353"/>
              <a:gd name="connsiteX0" fmla="*/ 21280 w 12213280"/>
              <a:gd name="connsiteY0" fmla="*/ 3409594 h 3409594"/>
              <a:gd name="connsiteX1" fmla="*/ 0 w 12213280"/>
              <a:gd name="connsiteY1" fmla="*/ 6685 h 3409594"/>
              <a:gd name="connsiteX2" fmla="*/ 8512487 w 12213280"/>
              <a:gd name="connsiteY2" fmla="*/ 2425274 h 3409594"/>
              <a:gd name="connsiteX3" fmla="*/ 12213280 w 12213280"/>
              <a:gd name="connsiteY3" fmla="*/ 1840657 h 3409594"/>
              <a:gd name="connsiteX4" fmla="*/ 12213280 w 12213280"/>
              <a:gd name="connsiteY4" fmla="*/ 3409594 h 3409594"/>
              <a:gd name="connsiteX5" fmla="*/ 21280 w 12213280"/>
              <a:gd name="connsiteY5" fmla="*/ 3409594 h 3409594"/>
              <a:gd name="connsiteX0" fmla="*/ 21280 w 12213280"/>
              <a:gd name="connsiteY0" fmla="*/ 3410905 h 3410905"/>
              <a:gd name="connsiteX1" fmla="*/ 0 w 12213280"/>
              <a:gd name="connsiteY1" fmla="*/ 7996 h 3410905"/>
              <a:gd name="connsiteX2" fmla="*/ 8498632 w 12213280"/>
              <a:gd name="connsiteY2" fmla="*/ 1931962 h 3410905"/>
              <a:gd name="connsiteX3" fmla="*/ 12213280 w 12213280"/>
              <a:gd name="connsiteY3" fmla="*/ 1841968 h 3410905"/>
              <a:gd name="connsiteX4" fmla="*/ 12213280 w 12213280"/>
              <a:gd name="connsiteY4" fmla="*/ 3410905 h 3410905"/>
              <a:gd name="connsiteX5" fmla="*/ 21280 w 12213280"/>
              <a:gd name="connsiteY5" fmla="*/ 3410905 h 3410905"/>
              <a:gd name="connsiteX0" fmla="*/ 21280 w 12213280"/>
              <a:gd name="connsiteY0" fmla="*/ 3412862 h 3412862"/>
              <a:gd name="connsiteX1" fmla="*/ 0 w 12213280"/>
              <a:gd name="connsiteY1" fmla="*/ 9953 h 3412862"/>
              <a:gd name="connsiteX2" fmla="*/ 8498632 w 12213280"/>
              <a:gd name="connsiteY2" fmla="*/ 1933919 h 3412862"/>
              <a:gd name="connsiteX3" fmla="*/ 12213280 w 12213280"/>
              <a:gd name="connsiteY3" fmla="*/ 1043106 h 3412862"/>
              <a:gd name="connsiteX4" fmla="*/ 12213280 w 12213280"/>
              <a:gd name="connsiteY4" fmla="*/ 3412862 h 3412862"/>
              <a:gd name="connsiteX5" fmla="*/ 21280 w 12213280"/>
              <a:gd name="connsiteY5" fmla="*/ 3412862 h 3412862"/>
              <a:gd name="connsiteX0" fmla="*/ 21280 w 12213280"/>
              <a:gd name="connsiteY0" fmla="*/ 3412066 h 3412066"/>
              <a:gd name="connsiteX1" fmla="*/ 0 w 12213280"/>
              <a:gd name="connsiteY1" fmla="*/ 9157 h 3412066"/>
              <a:gd name="connsiteX2" fmla="*/ 8498632 w 12213280"/>
              <a:gd name="connsiteY2" fmla="*/ 2109774 h 3412066"/>
              <a:gd name="connsiteX3" fmla="*/ 12213280 w 12213280"/>
              <a:gd name="connsiteY3" fmla="*/ 1042310 h 3412066"/>
              <a:gd name="connsiteX4" fmla="*/ 12213280 w 12213280"/>
              <a:gd name="connsiteY4" fmla="*/ 3412066 h 3412066"/>
              <a:gd name="connsiteX5" fmla="*/ 21280 w 12213280"/>
              <a:gd name="connsiteY5" fmla="*/ 3412066 h 3412066"/>
              <a:gd name="connsiteX0" fmla="*/ 21280 w 12240989"/>
              <a:gd name="connsiteY0" fmla="*/ 3411637 h 3411637"/>
              <a:gd name="connsiteX1" fmla="*/ 0 w 12240989"/>
              <a:gd name="connsiteY1" fmla="*/ 8728 h 3411637"/>
              <a:gd name="connsiteX2" fmla="*/ 8498632 w 12240989"/>
              <a:gd name="connsiteY2" fmla="*/ 2109345 h 3411637"/>
              <a:gd name="connsiteX3" fmla="*/ 12240989 w 12240989"/>
              <a:gd name="connsiteY3" fmla="*/ 382384 h 3411637"/>
              <a:gd name="connsiteX4" fmla="*/ 12213280 w 12240989"/>
              <a:gd name="connsiteY4" fmla="*/ 3411637 h 3411637"/>
              <a:gd name="connsiteX5" fmla="*/ 21280 w 12240989"/>
              <a:gd name="connsiteY5" fmla="*/ 3411637 h 3411637"/>
              <a:gd name="connsiteX0" fmla="*/ 21280 w 12240989"/>
              <a:gd name="connsiteY0" fmla="*/ 3411637 h 3411637"/>
              <a:gd name="connsiteX1" fmla="*/ 0 w 12240989"/>
              <a:gd name="connsiteY1" fmla="*/ 8728 h 3411637"/>
              <a:gd name="connsiteX2" fmla="*/ 8498632 w 12240989"/>
              <a:gd name="connsiteY2" fmla="*/ 2109345 h 3411637"/>
              <a:gd name="connsiteX3" fmla="*/ 12240989 w 12240989"/>
              <a:gd name="connsiteY3" fmla="*/ 382384 h 3411637"/>
              <a:gd name="connsiteX4" fmla="*/ 12213280 w 12240989"/>
              <a:gd name="connsiteY4" fmla="*/ 3411637 h 3411637"/>
              <a:gd name="connsiteX5" fmla="*/ 21280 w 12240989"/>
              <a:gd name="connsiteY5" fmla="*/ 3411637 h 3411637"/>
              <a:gd name="connsiteX0" fmla="*/ 21280 w 12240989"/>
              <a:gd name="connsiteY0" fmla="*/ 3411637 h 3411637"/>
              <a:gd name="connsiteX1" fmla="*/ 0 w 12240989"/>
              <a:gd name="connsiteY1" fmla="*/ 8728 h 3411637"/>
              <a:gd name="connsiteX2" fmla="*/ 8498632 w 12240989"/>
              <a:gd name="connsiteY2" fmla="*/ 2109345 h 3411637"/>
              <a:gd name="connsiteX3" fmla="*/ 12240989 w 12240989"/>
              <a:gd name="connsiteY3" fmla="*/ 382384 h 3411637"/>
              <a:gd name="connsiteX4" fmla="*/ 12213280 w 12240989"/>
              <a:gd name="connsiteY4" fmla="*/ 3411637 h 3411637"/>
              <a:gd name="connsiteX5" fmla="*/ 21280 w 12240989"/>
              <a:gd name="connsiteY5" fmla="*/ 3411637 h 3411637"/>
              <a:gd name="connsiteX0" fmla="*/ 21280 w 12240989"/>
              <a:gd name="connsiteY0" fmla="*/ 3412570 h 3412570"/>
              <a:gd name="connsiteX1" fmla="*/ 0 w 12240989"/>
              <a:gd name="connsiteY1" fmla="*/ 9661 h 3412570"/>
              <a:gd name="connsiteX2" fmla="*/ 8540196 w 12240989"/>
              <a:gd name="connsiteY2" fmla="*/ 1886520 h 3412570"/>
              <a:gd name="connsiteX3" fmla="*/ 12240989 w 12240989"/>
              <a:gd name="connsiteY3" fmla="*/ 383317 h 3412570"/>
              <a:gd name="connsiteX4" fmla="*/ 12213280 w 12240989"/>
              <a:gd name="connsiteY4" fmla="*/ 3412570 h 3412570"/>
              <a:gd name="connsiteX5" fmla="*/ 21280 w 12240989"/>
              <a:gd name="connsiteY5" fmla="*/ 3412570 h 34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989" h="3412570">
                <a:moveTo>
                  <a:pt x="21280" y="3412570"/>
                </a:moveTo>
                <a:lnTo>
                  <a:pt x="0" y="9661"/>
                </a:lnTo>
                <a:cubicBezTo>
                  <a:pt x="1415201" y="-154392"/>
                  <a:pt x="6500031" y="1824244"/>
                  <a:pt x="8540196" y="1886520"/>
                </a:cubicBezTo>
                <a:cubicBezTo>
                  <a:pt x="10580361" y="1948796"/>
                  <a:pt x="11575970" y="755369"/>
                  <a:pt x="12240989" y="383317"/>
                </a:cubicBezTo>
                <a:lnTo>
                  <a:pt x="12213280" y="3412570"/>
                </a:lnTo>
                <a:lnTo>
                  <a:pt x="21280" y="3412570"/>
                </a:lnTo>
                <a:close/>
              </a:path>
            </a:pathLst>
          </a:custGeom>
          <a:gradFill flip="none" rotWithShape="1">
            <a:gsLst>
              <a:gs pos="3000">
                <a:srgbClr val="EC354A"/>
              </a:gs>
              <a:gs pos="100000">
                <a:srgbClr val="FF8F6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63500" dir="189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0" y="3696662"/>
            <a:ext cx="12240989" cy="4014659"/>
          </a:xfrm>
          <a:custGeom>
            <a:avLst/>
            <a:gdLst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1647710 w 12192000"/>
              <a:gd name="connsiteY3" fmla="*/ 2932900 h 3398993"/>
              <a:gd name="connsiteX4" fmla="*/ 12192000 w 12192000"/>
              <a:gd name="connsiteY4" fmla="*/ 3006749 h 3398993"/>
              <a:gd name="connsiteX5" fmla="*/ 12192000 w 12192000"/>
              <a:gd name="connsiteY5" fmla="*/ 3398993 h 3398993"/>
              <a:gd name="connsiteX6" fmla="*/ 0 w 12192000"/>
              <a:gd name="connsiteY6" fmla="*/ 3398993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1647710 w 12192000"/>
              <a:gd name="connsiteY3" fmla="*/ 2932900 h 3398993"/>
              <a:gd name="connsiteX4" fmla="*/ 12192000 w 12192000"/>
              <a:gd name="connsiteY4" fmla="*/ 1830056 h 3398993"/>
              <a:gd name="connsiteX5" fmla="*/ 12192000 w 12192000"/>
              <a:gd name="connsiteY5" fmla="*/ 3398993 h 3398993"/>
              <a:gd name="connsiteX6" fmla="*/ 0 w 12192000"/>
              <a:gd name="connsiteY6" fmla="*/ 3398993 h 3398993"/>
              <a:gd name="connsiteX7" fmla="*/ 0 w 12192000"/>
              <a:gd name="connsiteY7" fmla="*/ 0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2192000 w 12192000"/>
              <a:gd name="connsiteY3" fmla="*/ 1830056 h 3398993"/>
              <a:gd name="connsiteX4" fmla="*/ 12192000 w 12192000"/>
              <a:gd name="connsiteY4" fmla="*/ 3398993 h 3398993"/>
              <a:gd name="connsiteX5" fmla="*/ 0 w 12192000"/>
              <a:gd name="connsiteY5" fmla="*/ 3398993 h 3398993"/>
              <a:gd name="connsiteX6" fmla="*/ 0 w 12192000"/>
              <a:gd name="connsiteY6" fmla="*/ 0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2192000 w 12192000"/>
              <a:gd name="connsiteY3" fmla="*/ 1830056 h 3398993"/>
              <a:gd name="connsiteX4" fmla="*/ 12192000 w 12192000"/>
              <a:gd name="connsiteY4" fmla="*/ 3398993 h 3398993"/>
              <a:gd name="connsiteX5" fmla="*/ 0 w 12192000"/>
              <a:gd name="connsiteY5" fmla="*/ 3398993 h 3398993"/>
              <a:gd name="connsiteX6" fmla="*/ 0 w 12192000"/>
              <a:gd name="connsiteY6" fmla="*/ 0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2192000 w 12192000"/>
              <a:gd name="connsiteY3" fmla="*/ 1830056 h 3398993"/>
              <a:gd name="connsiteX4" fmla="*/ 12192000 w 12192000"/>
              <a:gd name="connsiteY4" fmla="*/ 3398993 h 3398993"/>
              <a:gd name="connsiteX5" fmla="*/ 0 w 12192000"/>
              <a:gd name="connsiteY5" fmla="*/ 3398993 h 3398993"/>
              <a:gd name="connsiteX6" fmla="*/ 0 w 12192000"/>
              <a:gd name="connsiteY6" fmla="*/ 0 h 3398993"/>
              <a:gd name="connsiteX0" fmla="*/ 0 w 12192000"/>
              <a:gd name="connsiteY0" fmla="*/ 0 h 3398993"/>
              <a:gd name="connsiteX1" fmla="*/ 32508 w 12192000"/>
              <a:gd name="connsiteY1" fmla="*/ 18945 h 3398993"/>
              <a:gd name="connsiteX2" fmla="*/ 8491207 w 12192000"/>
              <a:gd name="connsiteY2" fmla="*/ 2414673 h 3398993"/>
              <a:gd name="connsiteX3" fmla="*/ 12192000 w 12192000"/>
              <a:gd name="connsiteY3" fmla="*/ 1830056 h 3398993"/>
              <a:gd name="connsiteX4" fmla="*/ 12192000 w 12192000"/>
              <a:gd name="connsiteY4" fmla="*/ 3398993 h 3398993"/>
              <a:gd name="connsiteX5" fmla="*/ 0 w 12192000"/>
              <a:gd name="connsiteY5" fmla="*/ 3398993 h 3398993"/>
              <a:gd name="connsiteX6" fmla="*/ 0 w 12192000"/>
              <a:gd name="connsiteY6" fmla="*/ 0 h 3398993"/>
              <a:gd name="connsiteX0" fmla="*/ 0 w 12192000"/>
              <a:gd name="connsiteY0" fmla="*/ 3380048 h 3380048"/>
              <a:gd name="connsiteX1" fmla="*/ 32508 w 12192000"/>
              <a:gd name="connsiteY1" fmla="*/ 0 h 3380048"/>
              <a:gd name="connsiteX2" fmla="*/ 8491207 w 12192000"/>
              <a:gd name="connsiteY2" fmla="*/ 2395728 h 3380048"/>
              <a:gd name="connsiteX3" fmla="*/ 12192000 w 12192000"/>
              <a:gd name="connsiteY3" fmla="*/ 1811111 h 3380048"/>
              <a:gd name="connsiteX4" fmla="*/ 12192000 w 12192000"/>
              <a:gd name="connsiteY4" fmla="*/ 3380048 h 3380048"/>
              <a:gd name="connsiteX5" fmla="*/ 0 w 12192000"/>
              <a:gd name="connsiteY5" fmla="*/ 3380048 h 3380048"/>
              <a:gd name="connsiteX0" fmla="*/ 21280 w 12213280"/>
              <a:gd name="connsiteY0" fmla="*/ 3402909 h 3402909"/>
              <a:gd name="connsiteX1" fmla="*/ 0 w 12213280"/>
              <a:gd name="connsiteY1" fmla="*/ 0 h 3402909"/>
              <a:gd name="connsiteX2" fmla="*/ 8512487 w 12213280"/>
              <a:gd name="connsiteY2" fmla="*/ 2418589 h 3402909"/>
              <a:gd name="connsiteX3" fmla="*/ 12213280 w 12213280"/>
              <a:gd name="connsiteY3" fmla="*/ 1833972 h 3402909"/>
              <a:gd name="connsiteX4" fmla="*/ 12213280 w 12213280"/>
              <a:gd name="connsiteY4" fmla="*/ 3402909 h 3402909"/>
              <a:gd name="connsiteX5" fmla="*/ 21280 w 12213280"/>
              <a:gd name="connsiteY5" fmla="*/ 3402909 h 3402909"/>
              <a:gd name="connsiteX0" fmla="*/ 21280 w 12213280"/>
              <a:gd name="connsiteY0" fmla="*/ 3402909 h 3402909"/>
              <a:gd name="connsiteX1" fmla="*/ 0 w 12213280"/>
              <a:gd name="connsiteY1" fmla="*/ 0 h 3402909"/>
              <a:gd name="connsiteX2" fmla="*/ 8512487 w 12213280"/>
              <a:gd name="connsiteY2" fmla="*/ 2418589 h 3402909"/>
              <a:gd name="connsiteX3" fmla="*/ 12213280 w 12213280"/>
              <a:gd name="connsiteY3" fmla="*/ 1833972 h 3402909"/>
              <a:gd name="connsiteX4" fmla="*/ 12213280 w 12213280"/>
              <a:gd name="connsiteY4" fmla="*/ 3402909 h 3402909"/>
              <a:gd name="connsiteX5" fmla="*/ 21280 w 12213280"/>
              <a:gd name="connsiteY5" fmla="*/ 3402909 h 3402909"/>
              <a:gd name="connsiteX0" fmla="*/ 21280 w 12213280"/>
              <a:gd name="connsiteY0" fmla="*/ 3402909 h 3402909"/>
              <a:gd name="connsiteX1" fmla="*/ 0 w 12213280"/>
              <a:gd name="connsiteY1" fmla="*/ 0 h 3402909"/>
              <a:gd name="connsiteX2" fmla="*/ 8512487 w 12213280"/>
              <a:gd name="connsiteY2" fmla="*/ 2418589 h 3402909"/>
              <a:gd name="connsiteX3" fmla="*/ 12213280 w 12213280"/>
              <a:gd name="connsiteY3" fmla="*/ 1833972 h 3402909"/>
              <a:gd name="connsiteX4" fmla="*/ 12213280 w 12213280"/>
              <a:gd name="connsiteY4" fmla="*/ 3402909 h 3402909"/>
              <a:gd name="connsiteX5" fmla="*/ 21280 w 12213280"/>
              <a:gd name="connsiteY5" fmla="*/ 3402909 h 3402909"/>
              <a:gd name="connsiteX0" fmla="*/ 21280 w 12213280"/>
              <a:gd name="connsiteY0" fmla="*/ 3411353 h 3411353"/>
              <a:gd name="connsiteX1" fmla="*/ 0 w 12213280"/>
              <a:gd name="connsiteY1" fmla="*/ 8444 h 3411353"/>
              <a:gd name="connsiteX2" fmla="*/ 8512487 w 12213280"/>
              <a:gd name="connsiteY2" fmla="*/ 2427033 h 3411353"/>
              <a:gd name="connsiteX3" fmla="*/ 12213280 w 12213280"/>
              <a:gd name="connsiteY3" fmla="*/ 1842416 h 3411353"/>
              <a:gd name="connsiteX4" fmla="*/ 12213280 w 12213280"/>
              <a:gd name="connsiteY4" fmla="*/ 3411353 h 3411353"/>
              <a:gd name="connsiteX5" fmla="*/ 21280 w 12213280"/>
              <a:gd name="connsiteY5" fmla="*/ 3411353 h 3411353"/>
              <a:gd name="connsiteX0" fmla="*/ 21280 w 12213280"/>
              <a:gd name="connsiteY0" fmla="*/ 3409594 h 3409594"/>
              <a:gd name="connsiteX1" fmla="*/ 0 w 12213280"/>
              <a:gd name="connsiteY1" fmla="*/ 6685 h 3409594"/>
              <a:gd name="connsiteX2" fmla="*/ 8512487 w 12213280"/>
              <a:gd name="connsiteY2" fmla="*/ 2425274 h 3409594"/>
              <a:gd name="connsiteX3" fmla="*/ 12213280 w 12213280"/>
              <a:gd name="connsiteY3" fmla="*/ 1840657 h 3409594"/>
              <a:gd name="connsiteX4" fmla="*/ 12213280 w 12213280"/>
              <a:gd name="connsiteY4" fmla="*/ 3409594 h 3409594"/>
              <a:gd name="connsiteX5" fmla="*/ 21280 w 12213280"/>
              <a:gd name="connsiteY5" fmla="*/ 3409594 h 3409594"/>
              <a:gd name="connsiteX0" fmla="*/ 21280 w 12213280"/>
              <a:gd name="connsiteY0" fmla="*/ 3410905 h 3410905"/>
              <a:gd name="connsiteX1" fmla="*/ 0 w 12213280"/>
              <a:gd name="connsiteY1" fmla="*/ 7996 h 3410905"/>
              <a:gd name="connsiteX2" fmla="*/ 8498632 w 12213280"/>
              <a:gd name="connsiteY2" fmla="*/ 1931962 h 3410905"/>
              <a:gd name="connsiteX3" fmla="*/ 12213280 w 12213280"/>
              <a:gd name="connsiteY3" fmla="*/ 1841968 h 3410905"/>
              <a:gd name="connsiteX4" fmla="*/ 12213280 w 12213280"/>
              <a:gd name="connsiteY4" fmla="*/ 3410905 h 3410905"/>
              <a:gd name="connsiteX5" fmla="*/ 21280 w 12213280"/>
              <a:gd name="connsiteY5" fmla="*/ 3410905 h 3410905"/>
              <a:gd name="connsiteX0" fmla="*/ 21280 w 12213280"/>
              <a:gd name="connsiteY0" fmla="*/ 3412862 h 3412862"/>
              <a:gd name="connsiteX1" fmla="*/ 0 w 12213280"/>
              <a:gd name="connsiteY1" fmla="*/ 9953 h 3412862"/>
              <a:gd name="connsiteX2" fmla="*/ 8498632 w 12213280"/>
              <a:gd name="connsiteY2" fmla="*/ 1933919 h 3412862"/>
              <a:gd name="connsiteX3" fmla="*/ 12213280 w 12213280"/>
              <a:gd name="connsiteY3" fmla="*/ 1043106 h 3412862"/>
              <a:gd name="connsiteX4" fmla="*/ 12213280 w 12213280"/>
              <a:gd name="connsiteY4" fmla="*/ 3412862 h 3412862"/>
              <a:gd name="connsiteX5" fmla="*/ 21280 w 12213280"/>
              <a:gd name="connsiteY5" fmla="*/ 3412862 h 3412862"/>
              <a:gd name="connsiteX0" fmla="*/ 21280 w 12213280"/>
              <a:gd name="connsiteY0" fmla="*/ 3412066 h 3412066"/>
              <a:gd name="connsiteX1" fmla="*/ 0 w 12213280"/>
              <a:gd name="connsiteY1" fmla="*/ 9157 h 3412066"/>
              <a:gd name="connsiteX2" fmla="*/ 8498632 w 12213280"/>
              <a:gd name="connsiteY2" fmla="*/ 2109774 h 3412066"/>
              <a:gd name="connsiteX3" fmla="*/ 12213280 w 12213280"/>
              <a:gd name="connsiteY3" fmla="*/ 1042310 h 3412066"/>
              <a:gd name="connsiteX4" fmla="*/ 12213280 w 12213280"/>
              <a:gd name="connsiteY4" fmla="*/ 3412066 h 3412066"/>
              <a:gd name="connsiteX5" fmla="*/ 21280 w 12213280"/>
              <a:gd name="connsiteY5" fmla="*/ 3412066 h 3412066"/>
              <a:gd name="connsiteX0" fmla="*/ 21280 w 12240989"/>
              <a:gd name="connsiteY0" fmla="*/ 3411637 h 3411637"/>
              <a:gd name="connsiteX1" fmla="*/ 0 w 12240989"/>
              <a:gd name="connsiteY1" fmla="*/ 8728 h 3411637"/>
              <a:gd name="connsiteX2" fmla="*/ 8498632 w 12240989"/>
              <a:gd name="connsiteY2" fmla="*/ 2109345 h 3411637"/>
              <a:gd name="connsiteX3" fmla="*/ 12240989 w 12240989"/>
              <a:gd name="connsiteY3" fmla="*/ 382384 h 3411637"/>
              <a:gd name="connsiteX4" fmla="*/ 12213280 w 12240989"/>
              <a:gd name="connsiteY4" fmla="*/ 3411637 h 3411637"/>
              <a:gd name="connsiteX5" fmla="*/ 21280 w 12240989"/>
              <a:gd name="connsiteY5" fmla="*/ 3411637 h 3411637"/>
              <a:gd name="connsiteX0" fmla="*/ 21280 w 12240989"/>
              <a:gd name="connsiteY0" fmla="*/ 3411637 h 3411637"/>
              <a:gd name="connsiteX1" fmla="*/ 0 w 12240989"/>
              <a:gd name="connsiteY1" fmla="*/ 8728 h 3411637"/>
              <a:gd name="connsiteX2" fmla="*/ 8498632 w 12240989"/>
              <a:gd name="connsiteY2" fmla="*/ 2109345 h 3411637"/>
              <a:gd name="connsiteX3" fmla="*/ 12240989 w 12240989"/>
              <a:gd name="connsiteY3" fmla="*/ 382384 h 3411637"/>
              <a:gd name="connsiteX4" fmla="*/ 12213280 w 12240989"/>
              <a:gd name="connsiteY4" fmla="*/ 3411637 h 3411637"/>
              <a:gd name="connsiteX5" fmla="*/ 21280 w 12240989"/>
              <a:gd name="connsiteY5" fmla="*/ 3411637 h 3411637"/>
              <a:gd name="connsiteX0" fmla="*/ 21280 w 12240989"/>
              <a:gd name="connsiteY0" fmla="*/ 3411637 h 3411637"/>
              <a:gd name="connsiteX1" fmla="*/ 0 w 12240989"/>
              <a:gd name="connsiteY1" fmla="*/ 8728 h 3411637"/>
              <a:gd name="connsiteX2" fmla="*/ 8498632 w 12240989"/>
              <a:gd name="connsiteY2" fmla="*/ 2109345 h 3411637"/>
              <a:gd name="connsiteX3" fmla="*/ 12240989 w 12240989"/>
              <a:gd name="connsiteY3" fmla="*/ 382384 h 3411637"/>
              <a:gd name="connsiteX4" fmla="*/ 12213280 w 12240989"/>
              <a:gd name="connsiteY4" fmla="*/ 3411637 h 3411637"/>
              <a:gd name="connsiteX5" fmla="*/ 21280 w 12240989"/>
              <a:gd name="connsiteY5" fmla="*/ 3411637 h 3411637"/>
              <a:gd name="connsiteX0" fmla="*/ 21280 w 12240989"/>
              <a:gd name="connsiteY0" fmla="*/ 3412570 h 3412570"/>
              <a:gd name="connsiteX1" fmla="*/ 0 w 12240989"/>
              <a:gd name="connsiteY1" fmla="*/ 9661 h 3412570"/>
              <a:gd name="connsiteX2" fmla="*/ 8540196 w 12240989"/>
              <a:gd name="connsiteY2" fmla="*/ 1886520 h 3412570"/>
              <a:gd name="connsiteX3" fmla="*/ 12240989 w 12240989"/>
              <a:gd name="connsiteY3" fmla="*/ 383317 h 3412570"/>
              <a:gd name="connsiteX4" fmla="*/ 12213280 w 12240989"/>
              <a:gd name="connsiteY4" fmla="*/ 3412570 h 3412570"/>
              <a:gd name="connsiteX5" fmla="*/ 21280 w 12240989"/>
              <a:gd name="connsiteY5" fmla="*/ 3412570 h 34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989" h="3412570">
                <a:moveTo>
                  <a:pt x="21280" y="3412570"/>
                </a:moveTo>
                <a:lnTo>
                  <a:pt x="0" y="9661"/>
                </a:lnTo>
                <a:cubicBezTo>
                  <a:pt x="1415201" y="-154392"/>
                  <a:pt x="6500031" y="1824244"/>
                  <a:pt x="8540196" y="1886520"/>
                </a:cubicBezTo>
                <a:cubicBezTo>
                  <a:pt x="10580361" y="1948796"/>
                  <a:pt x="11575970" y="755369"/>
                  <a:pt x="12240989" y="383317"/>
                </a:cubicBezTo>
                <a:lnTo>
                  <a:pt x="12213280" y="3412570"/>
                </a:lnTo>
                <a:lnTo>
                  <a:pt x="21280" y="3412570"/>
                </a:lnTo>
                <a:close/>
              </a:path>
            </a:pathLst>
          </a:custGeom>
          <a:gradFill flip="none" rotWithShape="1">
            <a:gsLst>
              <a:gs pos="63000">
                <a:srgbClr val="FF8F68"/>
              </a:gs>
              <a:gs pos="0">
                <a:srgbClr val="EC354A"/>
              </a:gs>
            </a:gsLst>
            <a:lin ang="14400000" scaled="0"/>
            <a:tileRect/>
          </a:gradFill>
          <a:ln>
            <a:noFill/>
          </a:ln>
          <a:effectLst>
            <a:outerShdw blurRad="381000" dist="63500" dir="189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 rot="18925941">
            <a:off x="2315586" y="-5224543"/>
            <a:ext cx="11455569" cy="53388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C354A"/>
              </a:gs>
              <a:gs pos="96000">
                <a:srgbClr val="FF8F6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82600" dist="469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19775" y="143610"/>
            <a:ext cx="7769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4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10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32932" y="654605"/>
            <a:ext cx="2660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ontents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8180" y="3911670"/>
            <a:ext cx="2699243" cy="102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ts val="25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8958C63-CF06-4939-9260-3FE7763933B3}"/>
              </a:ext>
            </a:extLst>
          </p:cNvPr>
          <p:cNvSpPr txBox="1"/>
          <p:nvPr/>
        </p:nvSpPr>
        <p:spPr>
          <a:xfrm>
            <a:off x="3283568" y="4706714"/>
            <a:ext cx="2723944" cy="102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ctr">
              <a:lnSpc>
                <a:spcPts val="25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r>
              <a:rPr lang="en-US" altLang="zh-CN" sz="1600" b="0" dirty="0">
                <a:latin typeface="+mn-lt"/>
                <a:ea typeface="+mn-ea"/>
                <a:cs typeface="+mn-ea"/>
                <a:sym typeface="+mn-lt"/>
              </a:rPr>
              <a:t>Click here to </a:t>
            </a:r>
            <a:r>
              <a:rPr lang="en-US" altLang="zh-CN" sz="1600" b="0">
                <a:latin typeface="+mn-lt"/>
                <a:ea typeface="+mn-ea"/>
                <a:cs typeface="+mn-ea"/>
                <a:sym typeface="+mn-lt"/>
              </a:rPr>
              <a:t>add content, </a:t>
            </a:r>
            <a:r>
              <a:rPr lang="en-US" altLang="zh-CN" sz="1600" b="0" dirty="0">
                <a:latin typeface="+mn-lt"/>
                <a:ea typeface="+mn-ea"/>
                <a:cs typeface="+mn-ea"/>
                <a:sym typeface="+mn-lt"/>
              </a:rPr>
              <a:t>content to match the title.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AC63E69-BA34-4E9F-BE1C-3C0B52962744}"/>
              </a:ext>
            </a:extLst>
          </p:cNvPr>
          <p:cNvSpPr txBox="1"/>
          <p:nvPr/>
        </p:nvSpPr>
        <p:spPr>
          <a:xfrm>
            <a:off x="6394798" y="5560518"/>
            <a:ext cx="2696711" cy="102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ts val="25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4B85A18-8479-44FA-A689-33F9F60DE3A4}"/>
              </a:ext>
            </a:extLst>
          </p:cNvPr>
          <p:cNvSpPr txBox="1"/>
          <p:nvPr/>
        </p:nvSpPr>
        <p:spPr>
          <a:xfrm>
            <a:off x="9390308" y="5192370"/>
            <a:ext cx="2752532" cy="102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ts val="25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055208" y="2554230"/>
            <a:ext cx="1216246" cy="1216246"/>
          </a:xfrm>
          <a:prstGeom prst="ellipse">
            <a:avLst/>
          </a:prstGeom>
          <a:gradFill flip="none" rotWithShape="1">
            <a:gsLst>
              <a:gs pos="95000">
                <a:srgbClr val="EC354A"/>
              </a:gs>
              <a:gs pos="0">
                <a:srgbClr val="FF8F6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28" y="2134961"/>
            <a:ext cx="1589047" cy="1587988"/>
          </a:xfrm>
          <a:prstGeom prst="rect">
            <a:avLst/>
          </a:prstGeom>
          <a:effectLst/>
        </p:spPr>
      </p:pic>
      <p:sp>
        <p:nvSpPr>
          <p:cNvPr id="33" name="椭圆 32"/>
          <p:cNvSpPr/>
          <p:nvPr/>
        </p:nvSpPr>
        <p:spPr>
          <a:xfrm>
            <a:off x="4053910" y="3398187"/>
            <a:ext cx="1216246" cy="1216246"/>
          </a:xfrm>
          <a:prstGeom prst="ellipse">
            <a:avLst/>
          </a:prstGeom>
          <a:gradFill flip="none" rotWithShape="1">
            <a:gsLst>
              <a:gs pos="95000">
                <a:srgbClr val="EC354A"/>
              </a:gs>
              <a:gs pos="0">
                <a:srgbClr val="FF8F6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127042" y="4238891"/>
            <a:ext cx="1216246" cy="1216246"/>
          </a:xfrm>
          <a:prstGeom prst="ellipse">
            <a:avLst/>
          </a:prstGeom>
          <a:gradFill flip="none" rotWithShape="1">
            <a:gsLst>
              <a:gs pos="95000">
                <a:srgbClr val="EC354A"/>
              </a:gs>
              <a:gs pos="0">
                <a:srgbClr val="FF8F6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143712" y="3867567"/>
            <a:ext cx="1216246" cy="1216246"/>
          </a:xfrm>
          <a:prstGeom prst="ellipse">
            <a:avLst/>
          </a:prstGeom>
          <a:gradFill flip="none" rotWithShape="1">
            <a:gsLst>
              <a:gs pos="95000">
                <a:srgbClr val="EC354A"/>
              </a:gs>
              <a:gs pos="0">
                <a:srgbClr val="FF8F6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C4D77A2-F92D-47B0-BBF1-F59A130235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775" y="2970951"/>
            <a:ext cx="1594093" cy="144672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817" y="3713979"/>
            <a:ext cx="1372893" cy="1646594"/>
          </a:xfrm>
          <a:prstGeom prst="rect">
            <a:avLst/>
          </a:prstGeom>
          <a:effectLst/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C4D77A2-F92D-47B0-BBF1-F59A130235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432" y="3333978"/>
            <a:ext cx="1147240" cy="1695987"/>
          </a:xfrm>
          <a:prstGeom prst="rect">
            <a:avLst/>
          </a:prstGeom>
        </p:spPr>
      </p:pic>
      <p:sp>
        <p:nvSpPr>
          <p:cNvPr id="20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11570680" y="196530"/>
            <a:ext cx="453650" cy="149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2D374A"/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rgbClr val="2D374A"/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rgbClr val="2D374A"/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rgbClr val="2D374A"/>
                </a:solidFill>
                <a:cs typeface="+mn-ea"/>
                <a:sym typeface="+mn-lt"/>
              </a:rPr>
              <a:t>http://Fill in the description/hangye/</a:t>
            </a:r>
          </a:p>
        </p:txBody>
      </p:sp>
    </p:spTree>
    <p:extLst>
      <p:ext uri="{BB962C8B-B14F-4D97-AF65-F5344CB8AC3E}">
        <p14:creationId xmlns:p14="http://schemas.microsoft.com/office/powerpoint/2010/main" val="297929431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8" grpId="0"/>
      <p:bldP spid="9" grpId="0"/>
      <p:bldP spid="29" grpId="0"/>
      <p:bldP spid="25" grpId="0"/>
      <p:bldP spid="26" grpId="0"/>
      <p:bldP spid="27" grpId="0"/>
      <p:bldP spid="24" grpId="0" animBg="1"/>
      <p:bldP spid="33" grpId="0" animBg="1"/>
      <p:bldP spid="34" grpId="0" animBg="1"/>
      <p:bldP spid="35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834506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5332210"/>
            <a:ext cx="12192000" cy="1525790"/>
          </a:xfrm>
          <a:prstGeom prst="rect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408" y="1218012"/>
            <a:ext cx="4921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114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May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408" y="3275111"/>
            <a:ext cx="52738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114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charset="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June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0311" y="6130963"/>
            <a:ext cx="791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MEDIA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281" y="6130963"/>
            <a:ext cx="10964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TIMELINE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78146" y="6130963"/>
            <a:ext cx="7341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MORE</a:t>
            </a:r>
          </a:p>
        </p:txBody>
      </p:sp>
      <p:grpSp>
        <p:nvGrpSpPr>
          <p:cNvPr id="19" name="Группа 208"/>
          <p:cNvGrpSpPr/>
          <p:nvPr/>
        </p:nvGrpSpPr>
        <p:grpSpPr>
          <a:xfrm>
            <a:off x="5871738" y="5547190"/>
            <a:ext cx="429996" cy="459112"/>
            <a:chOff x="5943600" y="3289300"/>
            <a:chExt cx="1922463" cy="2052638"/>
          </a:xfrm>
          <a:solidFill>
            <a:schemeClr val="bg1"/>
          </a:solidFill>
        </p:grpSpPr>
        <p:sp>
          <p:nvSpPr>
            <p:cNvPr id="20" name="Freeform 188"/>
            <p:cNvSpPr>
              <a:spLocks noEditPoints="1"/>
            </p:cNvSpPr>
            <p:nvPr/>
          </p:nvSpPr>
          <p:spPr bwMode="auto">
            <a:xfrm>
              <a:off x="5943600" y="3289300"/>
              <a:ext cx="1922463" cy="2052638"/>
            </a:xfrm>
            <a:custGeom>
              <a:avLst/>
              <a:gdLst>
                <a:gd name="T0" fmla="*/ 441 w 3634"/>
                <a:gd name="T1" fmla="*/ 246 h 3877"/>
                <a:gd name="T2" fmla="*/ 363 w 3634"/>
                <a:gd name="T3" fmla="*/ 275 h 3877"/>
                <a:gd name="T4" fmla="*/ 300 w 3634"/>
                <a:gd name="T5" fmla="*/ 328 h 3877"/>
                <a:gd name="T6" fmla="*/ 257 w 3634"/>
                <a:gd name="T7" fmla="*/ 400 h 3877"/>
                <a:gd name="T8" fmla="*/ 243 w 3634"/>
                <a:gd name="T9" fmla="*/ 484 h 3877"/>
                <a:gd name="T10" fmla="*/ 246 w 3634"/>
                <a:gd name="T11" fmla="*/ 3431 h 3877"/>
                <a:gd name="T12" fmla="*/ 270 w 3634"/>
                <a:gd name="T13" fmla="*/ 3503 h 3877"/>
                <a:gd name="T14" fmla="*/ 313 w 3634"/>
                <a:gd name="T15" fmla="*/ 3563 h 3877"/>
                <a:gd name="T16" fmla="*/ 374 w 3634"/>
                <a:gd name="T17" fmla="*/ 3607 h 3877"/>
                <a:gd name="T18" fmla="*/ 446 w 3634"/>
                <a:gd name="T19" fmla="*/ 3631 h 3877"/>
                <a:gd name="T20" fmla="*/ 3150 w 3634"/>
                <a:gd name="T21" fmla="*/ 3634 h 3877"/>
                <a:gd name="T22" fmla="*/ 3234 w 3634"/>
                <a:gd name="T23" fmla="*/ 3619 h 3877"/>
                <a:gd name="T24" fmla="*/ 3305 w 3634"/>
                <a:gd name="T25" fmla="*/ 3577 h 3877"/>
                <a:gd name="T26" fmla="*/ 3358 w 3634"/>
                <a:gd name="T27" fmla="*/ 3514 h 3877"/>
                <a:gd name="T28" fmla="*/ 3388 w 3634"/>
                <a:gd name="T29" fmla="*/ 3436 h 3877"/>
                <a:gd name="T30" fmla="*/ 3391 w 3634"/>
                <a:gd name="T31" fmla="*/ 484 h 3877"/>
                <a:gd name="T32" fmla="*/ 3379 w 3634"/>
                <a:gd name="T33" fmla="*/ 407 h 3877"/>
                <a:gd name="T34" fmla="*/ 3344 w 3634"/>
                <a:gd name="T35" fmla="*/ 342 h 3877"/>
                <a:gd name="T36" fmla="*/ 3292 w 3634"/>
                <a:gd name="T37" fmla="*/ 288 h 3877"/>
                <a:gd name="T38" fmla="*/ 3225 w 3634"/>
                <a:gd name="T39" fmla="*/ 255 h 3877"/>
                <a:gd name="T40" fmla="*/ 3150 w 3634"/>
                <a:gd name="T41" fmla="*/ 243 h 3877"/>
                <a:gd name="T42" fmla="*/ 484 w 3634"/>
                <a:gd name="T43" fmla="*/ 0 h 3877"/>
                <a:gd name="T44" fmla="*/ 3210 w 3634"/>
                <a:gd name="T45" fmla="*/ 3 h 3877"/>
                <a:gd name="T46" fmla="*/ 3324 w 3634"/>
                <a:gd name="T47" fmla="*/ 32 h 3877"/>
                <a:gd name="T48" fmla="*/ 3426 w 3634"/>
                <a:gd name="T49" fmla="*/ 86 h 3877"/>
                <a:gd name="T50" fmla="*/ 3511 w 3634"/>
                <a:gd name="T51" fmla="*/ 162 h 3877"/>
                <a:gd name="T52" fmla="*/ 3577 w 3634"/>
                <a:gd name="T53" fmla="*/ 256 h 3877"/>
                <a:gd name="T54" fmla="*/ 3619 w 3634"/>
                <a:gd name="T55" fmla="*/ 365 h 3877"/>
                <a:gd name="T56" fmla="*/ 3634 w 3634"/>
                <a:gd name="T57" fmla="*/ 484 h 3877"/>
                <a:gd name="T58" fmla="*/ 3634 w 3634"/>
                <a:gd name="T59" fmla="*/ 3391 h 3877"/>
                <a:gd name="T60" fmla="*/ 3619 w 3634"/>
                <a:gd name="T61" fmla="*/ 3511 h 3877"/>
                <a:gd name="T62" fmla="*/ 3577 w 3634"/>
                <a:gd name="T63" fmla="*/ 3620 h 3877"/>
                <a:gd name="T64" fmla="*/ 3511 w 3634"/>
                <a:gd name="T65" fmla="*/ 3715 h 3877"/>
                <a:gd name="T66" fmla="*/ 3426 w 3634"/>
                <a:gd name="T67" fmla="*/ 3790 h 3877"/>
                <a:gd name="T68" fmla="*/ 3324 w 3634"/>
                <a:gd name="T69" fmla="*/ 3845 h 3877"/>
                <a:gd name="T70" fmla="*/ 3210 w 3634"/>
                <a:gd name="T71" fmla="*/ 3873 h 3877"/>
                <a:gd name="T72" fmla="*/ 484 w 3634"/>
                <a:gd name="T73" fmla="*/ 3877 h 3877"/>
                <a:gd name="T74" fmla="*/ 365 w 3634"/>
                <a:gd name="T75" fmla="*/ 3862 h 3877"/>
                <a:gd name="T76" fmla="*/ 257 w 3634"/>
                <a:gd name="T77" fmla="*/ 3820 h 3877"/>
                <a:gd name="T78" fmla="*/ 163 w 3634"/>
                <a:gd name="T79" fmla="*/ 3754 h 3877"/>
                <a:gd name="T80" fmla="*/ 86 w 3634"/>
                <a:gd name="T81" fmla="*/ 3669 h 3877"/>
                <a:gd name="T82" fmla="*/ 33 w 3634"/>
                <a:gd name="T83" fmla="*/ 3567 h 3877"/>
                <a:gd name="T84" fmla="*/ 3 w 3634"/>
                <a:gd name="T85" fmla="*/ 3453 h 3877"/>
                <a:gd name="T86" fmla="*/ 0 w 3634"/>
                <a:gd name="T87" fmla="*/ 659 h 3877"/>
                <a:gd name="T88" fmla="*/ 3 w 3634"/>
                <a:gd name="T89" fmla="*/ 423 h 3877"/>
                <a:gd name="T90" fmla="*/ 33 w 3634"/>
                <a:gd name="T91" fmla="*/ 309 h 3877"/>
                <a:gd name="T92" fmla="*/ 86 w 3634"/>
                <a:gd name="T93" fmla="*/ 208 h 3877"/>
                <a:gd name="T94" fmla="*/ 163 w 3634"/>
                <a:gd name="T95" fmla="*/ 122 h 3877"/>
                <a:gd name="T96" fmla="*/ 257 w 3634"/>
                <a:gd name="T97" fmla="*/ 57 h 3877"/>
                <a:gd name="T98" fmla="*/ 365 w 3634"/>
                <a:gd name="T99" fmla="*/ 15 h 3877"/>
                <a:gd name="T100" fmla="*/ 484 w 3634"/>
                <a:gd name="T101" fmla="*/ 0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4" h="3877">
                  <a:moveTo>
                    <a:pt x="484" y="243"/>
                  </a:moveTo>
                  <a:lnTo>
                    <a:pt x="441" y="246"/>
                  </a:lnTo>
                  <a:lnTo>
                    <a:pt x="400" y="257"/>
                  </a:lnTo>
                  <a:lnTo>
                    <a:pt x="363" y="275"/>
                  </a:lnTo>
                  <a:lnTo>
                    <a:pt x="329" y="300"/>
                  </a:lnTo>
                  <a:lnTo>
                    <a:pt x="300" y="328"/>
                  </a:lnTo>
                  <a:lnTo>
                    <a:pt x="276" y="362"/>
                  </a:lnTo>
                  <a:lnTo>
                    <a:pt x="257" y="400"/>
                  </a:lnTo>
                  <a:lnTo>
                    <a:pt x="246" y="441"/>
                  </a:lnTo>
                  <a:lnTo>
                    <a:pt x="243" y="484"/>
                  </a:lnTo>
                  <a:lnTo>
                    <a:pt x="243" y="3391"/>
                  </a:lnTo>
                  <a:lnTo>
                    <a:pt x="246" y="3431"/>
                  </a:lnTo>
                  <a:lnTo>
                    <a:pt x="255" y="3468"/>
                  </a:lnTo>
                  <a:lnTo>
                    <a:pt x="270" y="3503"/>
                  </a:lnTo>
                  <a:lnTo>
                    <a:pt x="290" y="3535"/>
                  </a:lnTo>
                  <a:lnTo>
                    <a:pt x="313" y="3563"/>
                  </a:lnTo>
                  <a:lnTo>
                    <a:pt x="342" y="3587"/>
                  </a:lnTo>
                  <a:lnTo>
                    <a:pt x="374" y="3607"/>
                  </a:lnTo>
                  <a:lnTo>
                    <a:pt x="409" y="3622"/>
                  </a:lnTo>
                  <a:lnTo>
                    <a:pt x="446" y="3631"/>
                  </a:lnTo>
                  <a:lnTo>
                    <a:pt x="484" y="3634"/>
                  </a:lnTo>
                  <a:lnTo>
                    <a:pt x="3150" y="3634"/>
                  </a:lnTo>
                  <a:lnTo>
                    <a:pt x="3193" y="3630"/>
                  </a:lnTo>
                  <a:lnTo>
                    <a:pt x="3234" y="3619"/>
                  </a:lnTo>
                  <a:lnTo>
                    <a:pt x="3271" y="3601"/>
                  </a:lnTo>
                  <a:lnTo>
                    <a:pt x="3305" y="3577"/>
                  </a:lnTo>
                  <a:lnTo>
                    <a:pt x="3334" y="3547"/>
                  </a:lnTo>
                  <a:lnTo>
                    <a:pt x="3358" y="3514"/>
                  </a:lnTo>
                  <a:lnTo>
                    <a:pt x="3376" y="3477"/>
                  </a:lnTo>
                  <a:lnTo>
                    <a:pt x="3388" y="3436"/>
                  </a:lnTo>
                  <a:lnTo>
                    <a:pt x="3391" y="3391"/>
                  </a:lnTo>
                  <a:lnTo>
                    <a:pt x="3391" y="484"/>
                  </a:lnTo>
                  <a:lnTo>
                    <a:pt x="3388" y="445"/>
                  </a:lnTo>
                  <a:lnTo>
                    <a:pt x="3379" y="407"/>
                  </a:lnTo>
                  <a:lnTo>
                    <a:pt x="3364" y="373"/>
                  </a:lnTo>
                  <a:lnTo>
                    <a:pt x="3344" y="342"/>
                  </a:lnTo>
                  <a:lnTo>
                    <a:pt x="3321" y="313"/>
                  </a:lnTo>
                  <a:lnTo>
                    <a:pt x="3292" y="288"/>
                  </a:lnTo>
                  <a:lnTo>
                    <a:pt x="3260" y="269"/>
                  </a:lnTo>
                  <a:lnTo>
                    <a:pt x="3225" y="255"/>
                  </a:lnTo>
                  <a:lnTo>
                    <a:pt x="3188" y="245"/>
                  </a:lnTo>
                  <a:lnTo>
                    <a:pt x="3150" y="243"/>
                  </a:lnTo>
                  <a:lnTo>
                    <a:pt x="484" y="243"/>
                  </a:lnTo>
                  <a:close/>
                  <a:moveTo>
                    <a:pt x="484" y="0"/>
                  </a:moveTo>
                  <a:lnTo>
                    <a:pt x="3150" y="0"/>
                  </a:lnTo>
                  <a:lnTo>
                    <a:pt x="3210" y="3"/>
                  </a:lnTo>
                  <a:lnTo>
                    <a:pt x="3269" y="15"/>
                  </a:lnTo>
                  <a:lnTo>
                    <a:pt x="3324" y="32"/>
                  </a:lnTo>
                  <a:lnTo>
                    <a:pt x="3376" y="57"/>
                  </a:lnTo>
                  <a:lnTo>
                    <a:pt x="3426" y="86"/>
                  </a:lnTo>
                  <a:lnTo>
                    <a:pt x="3470" y="122"/>
                  </a:lnTo>
                  <a:lnTo>
                    <a:pt x="3511" y="162"/>
                  </a:lnTo>
                  <a:lnTo>
                    <a:pt x="3547" y="208"/>
                  </a:lnTo>
                  <a:lnTo>
                    <a:pt x="3577" y="256"/>
                  </a:lnTo>
                  <a:lnTo>
                    <a:pt x="3601" y="309"/>
                  </a:lnTo>
                  <a:lnTo>
                    <a:pt x="3619" y="365"/>
                  </a:lnTo>
                  <a:lnTo>
                    <a:pt x="3630" y="423"/>
                  </a:lnTo>
                  <a:lnTo>
                    <a:pt x="3634" y="484"/>
                  </a:lnTo>
                  <a:lnTo>
                    <a:pt x="3634" y="1976"/>
                  </a:lnTo>
                  <a:lnTo>
                    <a:pt x="3634" y="3391"/>
                  </a:lnTo>
                  <a:lnTo>
                    <a:pt x="3630" y="3453"/>
                  </a:lnTo>
                  <a:lnTo>
                    <a:pt x="3619" y="3511"/>
                  </a:lnTo>
                  <a:lnTo>
                    <a:pt x="3601" y="3567"/>
                  </a:lnTo>
                  <a:lnTo>
                    <a:pt x="3577" y="3620"/>
                  </a:lnTo>
                  <a:lnTo>
                    <a:pt x="3547" y="3669"/>
                  </a:lnTo>
                  <a:lnTo>
                    <a:pt x="3511" y="3715"/>
                  </a:lnTo>
                  <a:lnTo>
                    <a:pt x="3470" y="3754"/>
                  </a:lnTo>
                  <a:lnTo>
                    <a:pt x="3426" y="3790"/>
                  </a:lnTo>
                  <a:lnTo>
                    <a:pt x="3376" y="3820"/>
                  </a:lnTo>
                  <a:lnTo>
                    <a:pt x="3324" y="3845"/>
                  </a:lnTo>
                  <a:lnTo>
                    <a:pt x="3269" y="3862"/>
                  </a:lnTo>
                  <a:lnTo>
                    <a:pt x="3210" y="3873"/>
                  </a:lnTo>
                  <a:lnTo>
                    <a:pt x="3150" y="3877"/>
                  </a:lnTo>
                  <a:lnTo>
                    <a:pt x="484" y="3877"/>
                  </a:lnTo>
                  <a:lnTo>
                    <a:pt x="423" y="3873"/>
                  </a:lnTo>
                  <a:lnTo>
                    <a:pt x="365" y="3862"/>
                  </a:lnTo>
                  <a:lnTo>
                    <a:pt x="309" y="3845"/>
                  </a:lnTo>
                  <a:lnTo>
                    <a:pt x="257" y="3820"/>
                  </a:lnTo>
                  <a:lnTo>
                    <a:pt x="208" y="3790"/>
                  </a:lnTo>
                  <a:lnTo>
                    <a:pt x="163" y="3754"/>
                  </a:lnTo>
                  <a:lnTo>
                    <a:pt x="122" y="3715"/>
                  </a:lnTo>
                  <a:lnTo>
                    <a:pt x="86" y="3669"/>
                  </a:lnTo>
                  <a:lnTo>
                    <a:pt x="57" y="3620"/>
                  </a:lnTo>
                  <a:lnTo>
                    <a:pt x="33" y="3567"/>
                  </a:lnTo>
                  <a:lnTo>
                    <a:pt x="15" y="3511"/>
                  </a:lnTo>
                  <a:lnTo>
                    <a:pt x="3" y="3453"/>
                  </a:lnTo>
                  <a:lnTo>
                    <a:pt x="0" y="3391"/>
                  </a:lnTo>
                  <a:lnTo>
                    <a:pt x="0" y="659"/>
                  </a:lnTo>
                  <a:lnTo>
                    <a:pt x="0" y="484"/>
                  </a:lnTo>
                  <a:lnTo>
                    <a:pt x="3" y="423"/>
                  </a:lnTo>
                  <a:lnTo>
                    <a:pt x="15" y="365"/>
                  </a:lnTo>
                  <a:lnTo>
                    <a:pt x="33" y="309"/>
                  </a:lnTo>
                  <a:lnTo>
                    <a:pt x="57" y="256"/>
                  </a:lnTo>
                  <a:lnTo>
                    <a:pt x="86" y="208"/>
                  </a:lnTo>
                  <a:lnTo>
                    <a:pt x="122" y="162"/>
                  </a:lnTo>
                  <a:lnTo>
                    <a:pt x="163" y="122"/>
                  </a:lnTo>
                  <a:lnTo>
                    <a:pt x="208" y="86"/>
                  </a:lnTo>
                  <a:lnTo>
                    <a:pt x="257" y="57"/>
                  </a:lnTo>
                  <a:lnTo>
                    <a:pt x="309" y="32"/>
                  </a:lnTo>
                  <a:lnTo>
                    <a:pt x="365" y="15"/>
                  </a:lnTo>
                  <a:lnTo>
                    <a:pt x="423" y="3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1" name="Freeform 189"/>
            <p:cNvSpPr>
              <a:spLocks noEditPoints="1"/>
            </p:cNvSpPr>
            <p:nvPr/>
          </p:nvSpPr>
          <p:spPr bwMode="auto">
            <a:xfrm>
              <a:off x="6199188" y="3546475"/>
              <a:ext cx="1411288" cy="1281113"/>
            </a:xfrm>
            <a:custGeom>
              <a:avLst/>
              <a:gdLst>
                <a:gd name="T0" fmla="*/ 1734 w 2666"/>
                <a:gd name="T1" fmla="*/ 1823 h 2423"/>
                <a:gd name="T2" fmla="*/ 2544 w 2666"/>
                <a:gd name="T3" fmla="*/ 2302 h 2423"/>
                <a:gd name="T4" fmla="*/ 2060 w 2666"/>
                <a:gd name="T5" fmla="*/ 1454 h 2423"/>
                <a:gd name="T6" fmla="*/ 121 w 2666"/>
                <a:gd name="T7" fmla="*/ 1284 h 2423"/>
                <a:gd name="T8" fmla="*/ 1988 w 2666"/>
                <a:gd name="T9" fmla="*/ 2302 h 2423"/>
                <a:gd name="T10" fmla="*/ 1583 w 2666"/>
                <a:gd name="T11" fmla="*/ 1834 h 2423"/>
                <a:gd name="T12" fmla="*/ 121 w 2666"/>
                <a:gd name="T13" fmla="*/ 122 h 2423"/>
                <a:gd name="T14" fmla="*/ 515 w 2666"/>
                <a:gd name="T15" fmla="*/ 647 h 2423"/>
                <a:gd name="T16" fmla="*/ 556 w 2666"/>
                <a:gd name="T17" fmla="*/ 616 h 2423"/>
                <a:gd name="T18" fmla="*/ 606 w 2666"/>
                <a:gd name="T19" fmla="*/ 606 h 2423"/>
                <a:gd name="T20" fmla="*/ 657 w 2666"/>
                <a:gd name="T21" fmla="*/ 616 h 2423"/>
                <a:gd name="T22" fmla="*/ 697 w 2666"/>
                <a:gd name="T23" fmla="*/ 647 h 2423"/>
                <a:gd name="T24" fmla="*/ 1968 w 2666"/>
                <a:gd name="T25" fmla="*/ 1374 h 2423"/>
                <a:gd name="T26" fmla="*/ 2009 w 2666"/>
                <a:gd name="T27" fmla="*/ 1343 h 2423"/>
                <a:gd name="T28" fmla="*/ 2060 w 2666"/>
                <a:gd name="T29" fmla="*/ 1333 h 2423"/>
                <a:gd name="T30" fmla="*/ 2110 w 2666"/>
                <a:gd name="T31" fmla="*/ 1343 h 2423"/>
                <a:gd name="T32" fmla="*/ 2150 w 2666"/>
                <a:gd name="T33" fmla="*/ 1374 h 2423"/>
                <a:gd name="T34" fmla="*/ 2544 w 2666"/>
                <a:gd name="T35" fmla="*/ 122 h 2423"/>
                <a:gd name="T36" fmla="*/ 121 w 2666"/>
                <a:gd name="T37" fmla="*/ 0 h 2423"/>
                <a:gd name="T38" fmla="*/ 2572 w 2666"/>
                <a:gd name="T39" fmla="*/ 3 h 2423"/>
                <a:gd name="T40" fmla="*/ 2620 w 2666"/>
                <a:gd name="T41" fmla="*/ 26 h 2423"/>
                <a:gd name="T42" fmla="*/ 2653 w 2666"/>
                <a:gd name="T43" fmla="*/ 68 h 2423"/>
                <a:gd name="T44" fmla="*/ 2666 w 2666"/>
                <a:gd name="T45" fmla="*/ 122 h 2423"/>
                <a:gd name="T46" fmla="*/ 2662 w 2666"/>
                <a:gd name="T47" fmla="*/ 2330 h 2423"/>
                <a:gd name="T48" fmla="*/ 2638 w 2666"/>
                <a:gd name="T49" fmla="*/ 2378 h 2423"/>
                <a:gd name="T50" fmla="*/ 2598 w 2666"/>
                <a:gd name="T51" fmla="*/ 2411 h 2423"/>
                <a:gd name="T52" fmla="*/ 2544 w 2666"/>
                <a:gd name="T53" fmla="*/ 2423 h 2423"/>
                <a:gd name="T54" fmla="*/ 94 w 2666"/>
                <a:gd name="T55" fmla="*/ 2420 h 2423"/>
                <a:gd name="T56" fmla="*/ 46 w 2666"/>
                <a:gd name="T57" fmla="*/ 2397 h 2423"/>
                <a:gd name="T58" fmla="*/ 12 w 2666"/>
                <a:gd name="T59" fmla="*/ 2356 h 2423"/>
                <a:gd name="T60" fmla="*/ 0 w 2666"/>
                <a:gd name="T61" fmla="*/ 2302 h 2423"/>
                <a:gd name="T62" fmla="*/ 4 w 2666"/>
                <a:gd name="T63" fmla="*/ 93 h 2423"/>
                <a:gd name="T64" fmla="*/ 27 w 2666"/>
                <a:gd name="T65" fmla="*/ 46 h 2423"/>
                <a:gd name="T66" fmla="*/ 68 w 2666"/>
                <a:gd name="T67" fmla="*/ 13 h 2423"/>
                <a:gd name="T68" fmla="*/ 121 w 2666"/>
                <a:gd name="T69" fmla="*/ 0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6" h="2423">
                  <a:moveTo>
                    <a:pt x="2060" y="1454"/>
                  </a:moveTo>
                  <a:lnTo>
                    <a:pt x="1734" y="1823"/>
                  </a:lnTo>
                  <a:lnTo>
                    <a:pt x="2149" y="2302"/>
                  </a:lnTo>
                  <a:lnTo>
                    <a:pt x="2544" y="2302"/>
                  </a:lnTo>
                  <a:lnTo>
                    <a:pt x="2544" y="1985"/>
                  </a:lnTo>
                  <a:lnTo>
                    <a:pt x="2060" y="1454"/>
                  </a:lnTo>
                  <a:close/>
                  <a:moveTo>
                    <a:pt x="606" y="728"/>
                  </a:moveTo>
                  <a:lnTo>
                    <a:pt x="121" y="1284"/>
                  </a:lnTo>
                  <a:lnTo>
                    <a:pt x="121" y="2302"/>
                  </a:lnTo>
                  <a:lnTo>
                    <a:pt x="1988" y="2302"/>
                  </a:lnTo>
                  <a:lnTo>
                    <a:pt x="1654" y="1915"/>
                  </a:lnTo>
                  <a:lnTo>
                    <a:pt x="1583" y="1834"/>
                  </a:lnTo>
                  <a:lnTo>
                    <a:pt x="606" y="728"/>
                  </a:lnTo>
                  <a:close/>
                  <a:moveTo>
                    <a:pt x="121" y="122"/>
                  </a:moveTo>
                  <a:lnTo>
                    <a:pt x="121" y="1101"/>
                  </a:lnTo>
                  <a:lnTo>
                    <a:pt x="515" y="647"/>
                  </a:lnTo>
                  <a:lnTo>
                    <a:pt x="535" y="630"/>
                  </a:lnTo>
                  <a:lnTo>
                    <a:pt x="556" y="616"/>
                  </a:lnTo>
                  <a:lnTo>
                    <a:pt x="581" y="609"/>
                  </a:lnTo>
                  <a:lnTo>
                    <a:pt x="606" y="606"/>
                  </a:lnTo>
                  <a:lnTo>
                    <a:pt x="632" y="609"/>
                  </a:lnTo>
                  <a:lnTo>
                    <a:pt x="657" y="616"/>
                  </a:lnTo>
                  <a:lnTo>
                    <a:pt x="678" y="630"/>
                  </a:lnTo>
                  <a:lnTo>
                    <a:pt x="697" y="647"/>
                  </a:lnTo>
                  <a:lnTo>
                    <a:pt x="1654" y="1731"/>
                  </a:lnTo>
                  <a:lnTo>
                    <a:pt x="1968" y="1374"/>
                  </a:lnTo>
                  <a:lnTo>
                    <a:pt x="1988" y="1357"/>
                  </a:lnTo>
                  <a:lnTo>
                    <a:pt x="2009" y="1343"/>
                  </a:lnTo>
                  <a:lnTo>
                    <a:pt x="2034" y="1336"/>
                  </a:lnTo>
                  <a:lnTo>
                    <a:pt x="2060" y="1333"/>
                  </a:lnTo>
                  <a:lnTo>
                    <a:pt x="2085" y="1336"/>
                  </a:lnTo>
                  <a:lnTo>
                    <a:pt x="2110" y="1343"/>
                  </a:lnTo>
                  <a:lnTo>
                    <a:pt x="2131" y="1357"/>
                  </a:lnTo>
                  <a:lnTo>
                    <a:pt x="2150" y="1374"/>
                  </a:lnTo>
                  <a:lnTo>
                    <a:pt x="2544" y="1802"/>
                  </a:lnTo>
                  <a:lnTo>
                    <a:pt x="2544" y="122"/>
                  </a:lnTo>
                  <a:lnTo>
                    <a:pt x="121" y="122"/>
                  </a:lnTo>
                  <a:close/>
                  <a:moveTo>
                    <a:pt x="121" y="0"/>
                  </a:moveTo>
                  <a:lnTo>
                    <a:pt x="2544" y="0"/>
                  </a:lnTo>
                  <a:lnTo>
                    <a:pt x="2572" y="3"/>
                  </a:lnTo>
                  <a:lnTo>
                    <a:pt x="2598" y="13"/>
                  </a:lnTo>
                  <a:lnTo>
                    <a:pt x="2620" y="26"/>
                  </a:lnTo>
                  <a:lnTo>
                    <a:pt x="2638" y="46"/>
                  </a:lnTo>
                  <a:lnTo>
                    <a:pt x="2653" y="68"/>
                  </a:lnTo>
                  <a:lnTo>
                    <a:pt x="2662" y="93"/>
                  </a:lnTo>
                  <a:lnTo>
                    <a:pt x="2666" y="122"/>
                  </a:lnTo>
                  <a:lnTo>
                    <a:pt x="2666" y="2302"/>
                  </a:lnTo>
                  <a:lnTo>
                    <a:pt x="2662" y="2330"/>
                  </a:lnTo>
                  <a:lnTo>
                    <a:pt x="2653" y="2356"/>
                  </a:lnTo>
                  <a:lnTo>
                    <a:pt x="2638" y="2378"/>
                  </a:lnTo>
                  <a:lnTo>
                    <a:pt x="2620" y="2397"/>
                  </a:lnTo>
                  <a:lnTo>
                    <a:pt x="2598" y="2411"/>
                  </a:lnTo>
                  <a:lnTo>
                    <a:pt x="2572" y="2420"/>
                  </a:lnTo>
                  <a:lnTo>
                    <a:pt x="2544" y="2423"/>
                  </a:lnTo>
                  <a:lnTo>
                    <a:pt x="121" y="2423"/>
                  </a:lnTo>
                  <a:lnTo>
                    <a:pt x="94" y="2420"/>
                  </a:lnTo>
                  <a:lnTo>
                    <a:pt x="68" y="2411"/>
                  </a:lnTo>
                  <a:lnTo>
                    <a:pt x="46" y="2397"/>
                  </a:lnTo>
                  <a:lnTo>
                    <a:pt x="27" y="2378"/>
                  </a:lnTo>
                  <a:lnTo>
                    <a:pt x="12" y="2356"/>
                  </a:lnTo>
                  <a:lnTo>
                    <a:pt x="4" y="2330"/>
                  </a:lnTo>
                  <a:lnTo>
                    <a:pt x="0" y="2302"/>
                  </a:lnTo>
                  <a:lnTo>
                    <a:pt x="0" y="122"/>
                  </a:lnTo>
                  <a:lnTo>
                    <a:pt x="4" y="93"/>
                  </a:lnTo>
                  <a:lnTo>
                    <a:pt x="12" y="68"/>
                  </a:lnTo>
                  <a:lnTo>
                    <a:pt x="27" y="46"/>
                  </a:lnTo>
                  <a:lnTo>
                    <a:pt x="46" y="26"/>
                  </a:lnTo>
                  <a:lnTo>
                    <a:pt x="68" y="13"/>
                  </a:lnTo>
                  <a:lnTo>
                    <a:pt x="94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2" name="Freeform 190"/>
            <p:cNvSpPr>
              <a:spLocks noEditPoints="1"/>
            </p:cNvSpPr>
            <p:nvPr/>
          </p:nvSpPr>
          <p:spPr bwMode="auto">
            <a:xfrm>
              <a:off x="6969125" y="3738563"/>
              <a:ext cx="384175" cy="384175"/>
            </a:xfrm>
            <a:custGeom>
              <a:avLst/>
              <a:gdLst>
                <a:gd name="T0" fmla="*/ 324 w 727"/>
                <a:gd name="T1" fmla="*/ 123 h 727"/>
                <a:gd name="T2" fmla="*/ 252 w 727"/>
                <a:gd name="T3" fmla="*/ 148 h 727"/>
                <a:gd name="T4" fmla="*/ 192 w 727"/>
                <a:gd name="T5" fmla="*/ 191 h 727"/>
                <a:gd name="T6" fmla="*/ 149 w 727"/>
                <a:gd name="T7" fmla="*/ 252 h 727"/>
                <a:gd name="T8" fmla="*/ 124 w 727"/>
                <a:gd name="T9" fmla="*/ 324 h 727"/>
                <a:gd name="T10" fmla="*/ 124 w 727"/>
                <a:gd name="T11" fmla="*/ 402 h 727"/>
                <a:gd name="T12" fmla="*/ 149 w 727"/>
                <a:gd name="T13" fmla="*/ 475 h 727"/>
                <a:gd name="T14" fmla="*/ 192 w 727"/>
                <a:gd name="T15" fmla="*/ 535 h 727"/>
                <a:gd name="T16" fmla="*/ 252 w 727"/>
                <a:gd name="T17" fmla="*/ 579 h 727"/>
                <a:gd name="T18" fmla="*/ 324 w 727"/>
                <a:gd name="T19" fmla="*/ 603 h 727"/>
                <a:gd name="T20" fmla="*/ 407 w 727"/>
                <a:gd name="T21" fmla="*/ 601 h 727"/>
                <a:gd name="T22" fmla="*/ 486 w 727"/>
                <a:gd name="T23" fmla="*/ 573 h 727"/>
                <a:gd name="T24" fmla="*/ 549 w 727"/>
                <a:gd name="T25" fmla="*/ 520 h 727"/>
                <a:gd name="T26" fmla="*/ 591 w 727"/>
                <a:gd name="T27" fmla="*/ 448 h 727"/>
                <a:gd name="T28" fmla="*/ 606 w 727"/>
                <a:gd name="T29" fmla="*/ 364 h 727"/>
                <a:gd name="T30" fmla="*/ 591 w 727"/>
                <a:gd name="T31" fmla="*/ 278 h 727"/>
                <a:gd name="T32" fmla="*/ 549 w 727"/>
                <a:gd name="T33" fmla="*/ 207 h 727"/>
                <a:gd name="T34" fmla="*/ 486 w 727"/>
                <a:gd name="T35" fmla="*/ 154 h 727"/>
                <a:gd name="T36" fmla="*/ 407 w 727"/>
                <a:gd name="T37" fmla="*/ 124 h 727"/>
                <a:gd name="T38" fmla="*/ 363 w 727"/>
                <a:gd name="T39" fmla="*/ 0 h 727"/>
                <a:gd name="T40" fmla="*/ 460 w 727"/>
                <a:gd name="T41" fmla="*/ 13 h 727"/>
                <a:gd name="T42" fmla="*/ 547 w 727"/>
                <a:gd name="T43" fmla="*/ 50 h 727"/>
                <a:gd name="T44" fmla="*/ 621 w 727"/>
                <a:gd name="T45" fmla="*/ 106 h 727"/>
                <a:gd name="T46" fmla="*/ 678 w 727"/>
                <a:gd name="T47" fmla="*/ 180 h 727"/>
                <a:gd name="T48" fmla="*/ 714 w 727"/>
                <a:gd name="T49" fmla="*/ 267 h 727"/>
                <a:gd name="T50" fmla="*/ 727 w 727"/>
                <a:gd name="T51" fmla="*/ 364 h 727"/>
                <a:gd name="T52" fmla="*/ 714 w 727"/>
                <a:gd name="T53" fmla="*/ 460 h 727"/>
                <a:gd name="T54" fmla="*/ 678 w 727"/>
                <a:gd name="T55" fmla="*/ 547 h 727"/>
                <a:gd name="T56" fmla="*/ 621 w 727"/>
                <a:gd name="T57" fmla="*/ 620 h 727"/>
                <a:gd name="T58" fmla="*/ 547 w 727"/>
                <a:gd name="T59" fmla="*/ 677 h 727"/>
                <a:gd name="T60" fmla="*/ 460 w 727"/>
                <a:gd name="T61" fmla="*/ 713 h 727"/>
                <a:gd name="T62" fmla="*/ 363 w 727"/>
                <a:gd name="T63" fmla="*/ 727 h 727"/>
                <a:gd name="T64" fmla="*/ 267 w 727"/>
                <a:gd name="T65" fmla="*/ 713 h 727"/>
                <a:gd name="T66" fmla="*/ 180 w 727"/>
                <a:gd name="T67" fmla="*/ 677 h 727"/>
                <a:gd name="T68" fmla="*/ 107 w 727"/>
                <a:gd name="T69" fmla="*/ 620 h 727"/>
                <a:gd name="T70" fmla="*/ 50 w 727"/>
                <a:gd name="T71" fmla="*/ 547 h 727"/>
                <a:gd name="T72" fmla="*/ 13 w 727"/>
                <a:gd name="T73" fmla="*/ 460 h 727"/>
                <a:gd name="T74" fmla="*/ 0 w 727"/>
                <a:gd name="T75" fmla="*/ 364 h 727"/>
                <a:gd name="T76" fmla="*/ 13 w 727"/>
                <a:gd name="T77" fmla="*/ 267 h 727"/>
                <a:gd name="T78" fmla="*/ 50 w 727"/>
                <a:gd name="T79" fmla="*/ 180 h 727"/>
                <a:gd name="T80" fmla="*/ 107 w 727"/>
                <a:gd name="T81" fmla="*/ 106 h 727"/>
                <a:gd name="T82" fmla="*/ 180 w 727"/>
                <a:gd name="T83" fmla="*/ 50 h 727"/>
                <a:gd name="T84" fmla="*/ 267 w 727"/>
                <a:gd name="T85" fmla="*/ 13 h 727"/>
                <a:gd name="T86" fmla="*/ 363 w 727"/>
                <a:gd name="T8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727">
                  <a:moveTo>
                    <a:pt x="363" y="121"/>
                  </a:moveTo>
                  <a:lnTo>
                    <a:pt x="324" y="123"/>
                  </a:lnTo>
                  <a:lnTo>
                    <a:pt x="286" y="133"/>
                  </a:lnTo>
                  <a:lnTo>
                    <a:pt x="252" y="148"/>
                  </a:lnTo>
                  <a:lnTo>
                    <a:pt x="221" y="168"/>
                  </a:lnTo>
                  <a:lnTo>
                    <a:pt x="192" y="191"/>
                  </a:lnTo>
                  <a:lnTo>
                    <a:pt x="167" y="220"/>
                  </a:lnTo>
                  <a:lnTo>
                    <a:pt x="149" y="252"/>
                  </a:lnTo>
                  <a:lnTo>
                    <a:pt x="134" y="287"/>
                  </a:lnTo>
                  <a:lnTo>
                    <a:pt x="124" y="324"/>
                  </a:lnTo>
                  <a:lnTo>
                    <a:pt x="122" y="364"/>
                  </a:lnTo>
                  <a:lnTo>
                    <a:pt x="124" y="402"/>
                  </a:lnTo>
                  <a:lnTo>
                    <a:pt x="134" y="439"/>
                  </a:lnTo>
                  <a:lnTo>
                    <a:pt x="149" y="475"/>
                  </a:lnTo>
                  <a:lnTo>
                    <a:pt x="167" y="506"/>
                  </a:lnTo>
                  <a:lnTo>
                    <a:pt x="192" y="535"/>
                  </a:lnTo>
                  <a:lnTo>
                    <a:pt x="221" y="559"/>
                  </a:lnTo>
                  <a:lnTo>
                    <a:pt x="252" y="579"/>
                  </a:lnTo>
                  <a:lnTo>
                    <a:pt x="286" y="593"/>
                  </a:lnTo>
                  <a:lnTo>
                    <a:pt x="324" y="603"/>
                  </a:lnTo>
                  <a:lnTo>
                    <a:pt x="363" y="605"/>
                  </a:lnTo>
                  <a:lnTo>
                    <a:pt x="407" y="601"/>
                  </a:lnTo>
                  <a:lnTo>
                    <a:pt x="447" y="590"/>
                  </a:lnTo>
                  <a:lnTo>
                    <a:pt x="486" y="573"/>
                  </a:lnTo>
                  <a:lnTo>
                    <a:pt x="519" y="548"/>
                  </a:lnTo>
                  <a:lnTo>
                    <a:pt x="549" y="520"/>
                  </a:lnTo>
                  <a:lnTo>
                    <a:pt x="573" y="485"/>
                  </a:lnTo>
                  <a:lnTo>
                    <a:pt x="591" y="448"/>
                  </a:lnTo>
                  <a:lnTo>
                    <a:pt x="602" y="407"/>
                  </a:lnTo>
                  <a:lnTo>
                    <a:pt x="606" y="364"/>
                  </a:lnTo>
                  <a:lnTo>
                    <a:pt x="602" y="320"/>
                  </a:lnTo>
                  <a:lnTo>
                    <a:pt x="591" y="278"/>
                  </a:lnTo>
                  <a:lnTo>
                    <a:pt x="573" y="241"/>
                  </a:lnTo>
                  <a:lnTo>
                    <a:pt x="549" y="207"/>
                  </a:lnTo>
                  <a:lnTo>
                    <a:pt x="519" y="178"/>
                  </a:lnTo>
                  <a:lnTo>
                    <a:pt x="486" y="154"/>
                  </a:lnTo>
                  <a:lnTo>
                    <a:pt x="447" y="136"/>
                  </a:lnTo>
                  <a:lnTo>
                    <a:pt x="407" y="124"/>
                  </a:lnTo>
                  <a:lnTo>
                    <a:pt x="363" y="121"/>
                  </a:lnTo>
                  <a:close/>
                  <a:moveTo>
                    <a:pt x="363" y="0"/>
                  </a:moveTo>
                  <a:lnTo>
                    <a:pt x="413" y="3"/>
                  </a:lnTo>
                  <a:lnTo>
                    <a:pt x="460" y="13"/>
                  </a:lnTo>
                  <a:lnTo>
                    <a:pt x="504" y="29"/>
                  </a:lnTo>
                  <a:lnTo>
                    <a:pt x="547" y="50"/>
                  </a:lnTo>
                  <a:lnTo>
                    <a:pt x="585" y="76"/>
                  </a:lnTo>
                  <a:lnTo>
                    <a:pt x="621" y="106"/>
                  </a:lnTo>
                  <a:lnTo>
                    <a:pt x="651" y="142"/>
                  </a:lnTo>
                  <a:lnTo>
                    <a:pt x="678" y="180"/>
                  </a:lnTo>
                  <a:lnTo>
                    <a:pt x="699" y="222"/>
                  </a:lnTo>
                  <a:lnTo>
                    <a:pt x="714" y="267"/>
                  </a:lnTo>
                  <a:lnTo>
                    <a:pt x="724" y="314"/>
                  </a:lnTo>
                  <a:lnTo>
                    <a:pt x="727" y="364"/>
                  </a:lnTo>
                  <a:lnTo>
                    <a:pt x="724" y="412"/>
                  </a:lnTo>
                  <a:lnTo>
                    <a:pt x="714" y="460"/>
                  </a:lnTo>
                  <a:lnTo>
                    <a:pt x="699" y="505"/>
                  </a:lnTo>
                  <a:lnTo>
                    <a:pt x="678" y="547"/>
                  </a:lnTo>
                  <a:lnTo>
                    <a:pt x="651" y="585"/>
                  </a:lnTo>
                  <a:lnTo>
                    <a:pt x="621" y="620"/>
                  </a:lnTo>
                  <a:lnTo>
                    <a:pt x="585" y="651"/>
                  </a:lnTo>
                  <a:lnTo>
                    <a:pt x="547" y="677"/>
                  </a:lnTo>
                  <a:lnTo>
                    <a:pt x="504" y="698"/>
                  </a:lnTo>
                  <a:lnTo>
                    <a:pt x="460" y="713"/>
                  </a:lnTo>
                  <a:lnTo>
                    <a:pt x="413" y="723"/>
                  </a:lnTo>
                  <a:lnTo>
                    <a:pt x="363" y="727"/>
                  </a:lnTo>
                  <a:lnTo>
                    <a:pt x="314" y="723"/>
                  </a:lnTo>
                  <a:lnTo>
                    <a:pt x="267" y="713"/>
                  </a:lnTo>
                  <a:lnTo>
                    <a:pt x="222" y="698"/>
                  </a:lnTo>
                  <a:lnTo>
                    <a:pt x="180" y="677"/>
                  </a:lnTo>
                  <a:lnTo>
                    <a:pt x="141" y="651"/>
                  </a:lnTo>
                  <a:lnTo>
                    <a:pt x="107" y="620"/>
                  </a:lnTo>
                  <a:lnTo>
                    <a:pt x="76" y="585"/>
                  </a:lnTo>
                  <a:lnTo>
                    <a:pt x="50" y="547"/>
                  </a:lnTo>
                  <a:lnTo>
                    <a:pt x="29" y="505"/>
                  </a:lnTo>
                  <a:lnTo>
                    <a:pt x="13" y="460"/>
                  </a:lnTo>
                  <a:lnTo>
                    <a:pt x="4" y="412"/>
                  </a:lnTo>
                  <a:lnTo>
                    <a:pt x="0" y="364"/>
                  </a:lnTo>
                  <a:lnTo>
                    <a:pt x="4" y="314"/>
                  </a:lnTo>
                  <a:lnTo>
                    <a:pt x="13" y="267"/>
                  </a:lnTo>
                  <a:lnTo>
                    <a:pt x="29" y="222"/>
                  </a:lnTo>
                  <a:lnTo>
                    <a:pt x="50" y="180"/>
                  </a:lnTo>
                  <a:lnTo>
                    <a:pt x="76" y="142"/>
                  </a:lnTo>
                  <a:lnTo>
                    <a:pt x="107" y="106"/>
                  </a:lnTo>
                  <a:lnTo>
                    <a:pt x="141" y="76"/>
                  </a:lnTo>
                  <a:lnTo>
                    <a:pt x="180" y="50"/>
                  </a:lnTo>
                  <a:lnTo>
                    <a:pt x="222" y="29"/>
                  </a:lnTo>
                  <a:lnTo>
                    <a:pt x="267" y="13"/>
                  </a:lnTo>
                  <a:lnTo>
                    <a:pt x="314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  <p:grpSp>
        <p:nvGrpSpPr>
          <p:cNvPr id="23" name="Группа 273"/>
          <p:cNvGrpSpPr/>
          <p:nvPr/>
        </p:nvGrpSpPr>
        <p:grpSpPr>
          <a:xfrm>
            <a:off x="2594392" y="5547190"/>
            <a:ext cx="469308" cy="464829"/>
            <a:chOff x="5929313" y="3294063"/>
            <a:chExt cx="2328863" cy="2306638"/>
          </a:xfrm>
          <a:solidFill>
            <a:schemeClr val="bg1"/>
          </a:solidFill>
        </p:grpSpPr>
        <p:sp>
          <p:nvSpPr>
            <p:cNvPr id="24" name="Freeform 239"/>
            <p:cNvSpPr>
              <a:spLocks noEditPoints="1"/>
            </p:cNvSpPr>
            <p:nvPr/>
          </p:nvSpPr>
          <p:spPr bwMode="auto">
            <a:xfrm>
              <a:off x="5929313" y="3294063"/>
              <a:ext cx="2328863" cy="2306638"/>
            </a:xfrm>
            <a:custGeom>
              <a:avLst/>
              <a:gdLst>
                <a:gd name="T0" fmla="*/ 320 w 4402"/>
                <a:gd name="T1" fmla="*/ 694 h 4361"/>
                <a:gd name="T2" fmla="*/ 278 w 4402"/>
                <a:gd name="T3" fmla="*/ 747 h 4361"/>
                <a:gd name="T4" fmla="*/ 278 w 4402"/>
                <a:gd name="T5" fmla="*/ 4021 h 4361"/>
                <a:gd name="T6" fmla="*/ 320 w 4402"/>
                <a:gd name="T7" fmla="*/ 4075 h 4361"/>
                <a:gd name="T8" fmla="*/ 4036 w 4402"/>
                <a:gd name="T9" fmla="*/ 4088 h 4361"/>
                <a:gd name="T10" fmla="*/ 4100 w 4402"/>
                <a:gd name="T11" fmla="*/ 4061 h 4361"/>
                <a:gd name="T12" fmla="*/ 4126 w 4402"/>
                <a:gd name="T13" fmla="*/ 3997 h 4361"/>
                <a:gd name="T14" fmla="*/ 4115 w 4402"/>
                <a:gd name="T15" fmla="*/ 726 h 4361"/>
                <a:gd name="T16" fmla="*/ 4060 w 4402"/>
                <a:gd name="T17" fmla="*/ 685 h 4361"/>
                <a:gd name="T18" fmla="*/ 3440 w 4402"/>
                <a:gd name="T19" fmla="*/ 955 h 4361"/>
                <a:gd name="T20" fmla="*/ 3409 w 4402"/>
                <a:gd name="T21" fmla="*/ 1039 h 4361"/>
                <a:gd name="T22" fmla="*/ 3333 w 4402"/>
                <a:gd name="T23" fmla="*/ 1086 h 4361"/>
                <a:gd name="T24" fmla="*/ 3241 w 4402"/>
                <a:gd name="T25" fmla="*/ 1076 h 4361"/>
                <a:gd name="T26" fmla="*/ 3178 w 4402"/>
                <a:gd name="T27" fmla="*/ 1013 h 4361"/>
                <a:gd name="T28" fmla="*/ 3164 w 4402"/>
                <a:gd name="T29" fmla="*/ 682 h 4361"/>
                <a:gd name="T30" fmla="*/ 2335 w 4402"/>
                <a:gd name="T31" fmla="*/ 986 h 4361"/>
                <a:gd name="T32" fmla="*/ 2287 w 4402"/>
                <a:gd name="T33" fmla="*/ 1061 h 4361"/>
                <a:gd name="T34" fmla="*/ 2202 w 4402"/>
                <a:gd name="T35" fmla="*/ 1090 h 4361"/>
                <a:gd name="T36" fmla="*/ 2114 w 4402"/>
                <a:gd name="T37" fmla="*/ 1061 h 4361"/>
                <a:gd name="T38" fmla="*/ 2066 w 4402"/>
                <a:gd name="T39" fmla="*/ 986 h 4361"/>
                <a:gd name="T40" fmla="*/ 1238 w 4402"/>
                <a:gd name="T41" fmla="*/ 682 h 4361"/>
                <a:gd name="T42" fmla="*/ 1224 w 4402"/>
                <a:gd name="T43" fmla="*/ 1013 h 4361"/>
                <a:gd name="T44" fmla="*/ 1160 w 4402"/>
                <a:gd name="T45" fmla="*/ 1076 h 4361"/>
                <a:gd name="T46" fmla="*/ 1069 w 4402"/>
                <a:gd name="T47" fmla="*/ 1086 h 4361"/>
                <a:gd name="T48" fmla="*/ 993 w 4402"/>
                <a:gd name="T49" fmla="*/ 1039 h 4361"/>
                <a:gd name="T50" fmla="*/ 963 w 4402"/>
                <a:gd name="T51" fmla="*/ 955 h 4361"/>
                <a:gd name="T52" fmla="*/ 1100 w 4402"/>
                <a:gd name="T53" fmla="*/ 0 h 4361"/>
                <a:gd name="T54" fmla="*/ 1186 w 4402"/>
                <a:gd name="T55" fmla="*/ 30 h 4361"/>
                <a:gd name="T56" fmla="*/ 1234 w 4402"/>
                <a:gd name="T57" fmla="*/ 105 h 4361"/>
                <a:gd name="T58" fmla="*/ 2064 w 4402"/>
                <a:gd name="T59" fmla="*/ 409 h 4361"/>
                <a:gd name="T60" fmla="*/ 2078 w 4402"/>
                <a:gd name="T61" fmla="*/ 77 h 4361"/>
                <a:gd name="T62" fmla="*/ 2141 w 4402"/>
                <a:gd name="T63" fmla="*/ 14 h 4361"/>
                <a:gd name="T64" fmla="*/ 2232 w 4402"/>
                <a:gd name="T65" fmla="*/ 3 h 4361"/>
                <a:gd name="T66" fmla="*/ 2308 w 4402"/>
                <a:gd name="T67" fmla="*/ 52 h 4361"/>
                <a:gd name="T68" fmla="*/ 2339 w 4402"/>
                <a:gd name="T69" fmla="*/ 137 h 4361"/>
                <a:gd name="T70" fmla="*/ 3164 w 4402"/>
                <a:gd name="T71" fmla="*/ 137 h 4361"/>
                <a:gd name="T72" fmla="*/ 3193 w 4402"/>
                <a:gd name="T73" fmla="*/ 52 h 4361"/>
                <a:gd name="T74" fmla="*/ 3269 w 4402"/>
                <a:gd name="T75" fmla="*/ 3 h 4361"/>
                <a:gd name="T76" fmla="*/ 3362 w 4402"/>
                <a:gd name="T77" fmla="*/ 14 h 4361"/>
                <a:gd name="T78" fmla="*/ 3426 w 4402"/>
                <a:gd name="T79" fmla="*/ 77 h 4361"/>
                <a:gd name="T80" fmla="*/ 3440 w 4402"/>
                <a:gd name="T81" fmla="*/ 409 h 4361"/>
                <a:gd name="T82" fmla="*/ 4142 w 4402"/>
                <a:gd name="T83" fmla="*/ 424 h 4361"/>
                <a:gd name="T84" fmla="*/ 4275 w 4402"/>
                <a:gd name="T85" fmla="*/ 498 h 4361"/>
                <a:gd name="T86" fmla="*/ 4368 w 4402"/>
                <a:gd name="T87" fmla="*/ 619 h 4361"/>
                <a:gd name="T88" fmla="*/ 4402 w 4402"/>
                <a:gd name="T89" fmla="*/ 772 h 4361"/>
                <a:gd name="T90" fmla="*/ 4387 w 4402"/>
                <a:gd name="T91" fmla="*/ 4102 h 4361"/>
                <a:gd name="T92" fmla="*/ 4312 w 4402"/>
                <a:gd name="T93" fmla="*/ 4236 h 4361"/>
                <a:gd name="T94" fmla="*/ 4190 w 4402"/>
                <a:gd name="T95" fmla="*/ 4328 h 4361"/>
                <a:gd name="T96" fmla="*/ 4036 w 4402"/>
                <a:gd name="T97" fmla="*/ 4361 h 4361"/>
                <a:gd name="T98" fmla="*/ 261 w 4402"/>
                <a:gd name="T99" fmla="*/ 4346 h 4361"/>
                <a:gd name="T100" fmla="*/ 126 w 4402"/>
                <a:gd name="T101" fmla="*/ 4272 h 4361"/>
                <a:gd name="T102" fmla="*/ 33 w 4402"/>
                <a:gd name="T103" fmla="*/ 4151 h 4361"/>
                <a:gd name="T104" fmla="*/ 0 w 4402"/>
                <a:gd name="T105" fmla="*/ 3997 h 4361"/>
                <a:gd name="T106" fmla="*/ 15 w 4402"/>
                <a:gd name="T107" fmla="*/ 666 h 4361"/>
                <a:gd name="T108" fmla="*/ 90 w 4402"/>
                <a:gd name="T109" fmla="*/ 534 h 4361"/>
                <a:gd name="T110" fmla="*/ 212 w 4402"/>
                <a:gd name="T111" fmla="*/ 442 h 4361"/>
                <a:gd name="T112" fmla="*/ 367 w 4402"/>
                <a:gd name="T113" fmla="*/ 409 h 4361"/>
                <a:gd name="T114" fmla="*/ 966 w 4402"/>
                <a:gd name="T115" fmla="*/ 105 h 4361"/>
                <a:gd name="T116" fmla="*/ 1014 w 4402"/>
                <a:gd name="T117" fmla="*/ 30 h 4361"/>
                <a:gd name="T118" fmla="*/ 1100 w 4402"/>
                <a:gd name="T119" fmla="*/ 0 h 4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02" h="4361">
                  <a:moveTo>
                    <a:pt x="367" y="682"/>
                  </a:moveTo>
                  <a:lnTo>
                    <a:pt x="343" y="685"/>
                  </a:lnTo>
                  <a:lnTo>
                    <a:pt x="320" y="694"/>
                  </a:lnTo>
                  <a:lnTo>
                    <a:pt x="302" y="708"/>
                  </a:lnTo>
                  <a:lnTo>
                    <a:pt x="288" y="726"/>
                  </a:lnTo>
                  <a:lnTo>
                    <a:pt x="278" y="747"/>
                  </a:lnTo>
                  <a:lnTo>
                    <a:pt x="275" y="772"/>
                  </a:lnTo>
                  <a:lnTo>
                    <a:pt x="275" y="3997"/>
                  </a:lnTo>
                  <a:lnTo>
                    <a:pt x="278" y="4021"/>
                  </a:lnTo>
                  <a:lnTo>
                    <a:pt x="288" y="4043"/>
                  </a:lnTo>
                  <a:lnTo>
                    <a:pt x="302" y="4061"/>
                  </a:lnTo>
                  <a:lnTo>
                    <a:pt x="320" y="4075"/>
                  </a:lnTo>
                  <a:lnTo>
                    <a:pt x="343" y="4085"/>
                  </a:lnTo>
                  <a:lnTo>
                    <a:pt x="367" y="4088"/>
                  </a:lnTo>
                  <a:lnTo>
                    <a:pt x="4036" y="4088"/>
                  </a:lnTo>
                  <a:lnTo>
                    <a:pt x="4060" y="4085"/>
                  </a:lnTo>
                  <a:lnTo>
                    <a:pt x="4081" y="4075"/>
                  </a:lnTo>
                  <a:lnTo>
                    <a:pt x="4100" y="4061"/>
                  </a:lnTo>
                  <a:lnTo>
                    <a:pt x="4115" y="4043"/>
                  </a:lnTo>
                  <a:lnTo>
                    <a:pt x="4123" y="4021"/>
                  </a:lnTo>
                  <a:lnTo>
                    <a:pt x="4126" y="3997"/>
                  </a:lnTo>
                  <a:lnTo>
                    <a:pt x="4126" y="772"/>
                  </a:lnTo>
                  <a:lnTo>
                    <a:pt x="4123" y="747"/>
                  </a:lnTo>
                  <a:lnTo>
                    <a:pt x="4115" y="726"/>
                  </a:lnTo>
                  <a:lnTo>
                    <a:pt x="4100" y="708"/>
                  </a:lnTo>
                  <a:lnTo>
                    <a:pt x="4081" y="694"/>
                  </a:lnTo>
                  <a:lnTo>
                    <a:pt x="4060" y="685"/>
                  </a:lnTo>
                  <a:lnTo>
                    <a:pt x="4036" y="682"/>
                  </a:lnTo>
                  <a:lnTo>
                    <a:pt x="3440" y="682"/>
                  </a:lnTo>
                  <a:lnTo>
                    <a:pt x="3440" y="955"/>
                  </a:lnTo>
                  <a:lnTo>
                    <a:pt x="3435" y="986"/>
                  </a:lnTo>
                  <a:lnTo>
                    <a:pt x="3426" y="1013"/>
                  </a:lnTo>
                  <a:lnTo>
                    <a:pt x="3409" y="1039"/>
                  </a:lnTo>
                  <a:lnTo>
                    <a:pt x="3388" y="1061"/>
                  </a:lnTo>
                  <a:lnTo>
                    <a:pt x="3362" y="1076"/>
                  </a:lnTo>
                  <a:lnTo>
                    <a:pt x="3333" y="1086"/>
                  </a:lnTo>
                  <a:lnTo>
                    <a:pt x="3302" y="1090"/>
                  </a:lnTo>
                  <a:lnTo>
                    <a:pt x="3269" y="1086"/>
                  </a:lnTo>
                  <a:lnTo>
                    <a:pt x="3241" y="1076"/>
                  </a:lnTo>
                  <a:lnTo>
                    <a:pt x="3215" y="1061"/>
                  </a:lnTo>
                  <a:lnTo>
                    <a:pt x="3193" y="1039"/>
                  </a:lnTo>
                  <a:lnTo>
                    <a:pt x="3178" y="1013"/>
                  </a:lnTo>
                  <a:lnTo>
                    <a:pt x="3167" y="986"/>
                  </a:lnTo>
                  <a:lnTo>
                    <a:pt x="3164" y="955"/>
                  </a:lnTo>
                  <a:lnTo>
                    <a:pt x="3164" y="682"/>
                  </a:lnTo>
                  <a:lnTo>
                    <a:pt x="2339" y="682"/>
                  </a:lnTo>
                  <a:lnTo>
                    <a:pt x="2339" y="955"/>
                  </a:lnTo>
                  <a:lnTo>
                    <a:pt x="2335" y="986"/>
                  </a:lnTo>
                  <a:lnTo>
                    <a:pt x="2325" y="1013"/>
                  </a:lnTo>
                  <a:lnTo>
                    <a:pt x="2308" y="1039"/>
                  </a:lnTo>
                  <a:lnTo>
                    <a:pt x="2287" y="1061"/>
                  </a:lnTo>
                  <a:lnTo>
                    <a:pt x="2262" y="1076"/>
                  </a:lnTo>
                  <a:lnTo>
                    <a:pt x="2232" y="1086"/>
                  </a:lnTo>
                  <a:lnTo>
                    <a:pt x="2202" y="1090"/>
                  </a:lnTo>
                  <a:lnTo>
                    <a:pt x="2169" y="1086"/>
                  </a:lnTo>
                  <a:lnTo>
                    <a:pt x="2141" y="1076"/>
                  </a:lnTo>
                  <a:lnTo>
                    <a:pt x="2114" y="1061"/>
                  </a:lnTo>
                  <a:lnTo>
                    <a:pt x="2093" y="1039"/>
                  </a:lnTo>
                  <a:lnTo>
                    <a:pt x="2078" y="1013"/>
                  </a:lnTo>
                  <a:lnTo>
                    <a:pt x="2066" y="986"/>
                  </a:lnTo>
                  <a:lnTo>
                    <a:pt x="2064" y="955"/>
                  </a:lnTo>
                  <a:lnTo>
                    <a:pt x="2064" y="682"/>
                  </a:lnTo>
                  <a:lnTo>
                    <a:pt x="1238" y="682"/>
                  </a:lnTo>
                  <a:lnTo>
                    <a:pt x="1238" y="955"/>
                  </a:lnTo>
                  <a:lnTo>
                    <a:pt x="1234" y="986"/>
                  </a:lnTo>
                  <a:lnTo>
                    <a:pt x="1224" y="1013"/>
                  </a:lnTo>
                  <a:lnTo>
                    <a:pt x="1207" y="1039"/>
                  </a:lnTo>
                  <a:lnTo>
                    <a:pt x="1186" y="1061"/>
                  </a:lnTo>
                  <a:lnTo>
                    <a:pt x="1160" y="1076"/>
                  </a:lnTo>
                  <a:lnTo>
                    <a:pt x="1132" y="1086"/>
                  </a:lnTo>
                  <a:lnTo>
                    <a:pt x="1100" y="1090"/>
                  </a:lnTo>
                  <a:lnTo>
                    <a:pt x="1069" y="1086"/>
                  </a:lnTo>
                  <a:lnTo>
                    <a:pt x="1039" y="1076"/>
                  </a:lnTo>
                  <a:lnTo>
                    <a:pt x="1014" y="1061"/>
                  </a:lnTo>
                  <a:lnTo>
                    <a:pt x="993" y="1039"/>
                  </a:lnTo>
                  <a:lnTo>
                    <a:pt x="977" y="1013"/>
                  </a:lnTo>
                  <a:lnTo>
                    <a:pt x="966" y="986"/>
                  </a:lnTo>
                  <a:lnTo>
                    <a:pt x="963" y="955"/>
                  </a:lnTo>
                  <a:lnTo>
                    <a:pt x="963" y="682"/>
                  </a:lnTo>
                  <a:lnTo>
                    <a:pt x="367" y="682"/>
                  </a:lnTo>
                  <a:close/>
                  <a:moveTo>
                    <a:pt x="1100" y="0"/>
                  </a:moveTo>
                  <a:lnTo>
                    <a:pt x="1132" y="3"/>
                  </a:lnTo>
                  <a:lnTo>
                    <a:pt x="1160" y="14"/>
                  </a:lnTo>
                  <a:lnTo>
                    <a:pt x="1186" y="30"/>
                  </a:lnTo>
                  <a:lnTo>
                    <a:pt x="1207" y="52"/>
                  </a:lnTo>
                  <a:lnTo>
                    <a:pt x="1224" y="77"/>
                  </a:lnTo>
                  <a:lnTo>
                    <a:pt x="1234" y="105"/>
                  </a:lnTo>
                  <a:lnTo>
                    <a:pt x="1238" y="137"/>
                  </a:lnTo>
                  <a:lnTo>
                    <a:pt x="1238" y="409"/>
                  </a:lnTo>
                  <a:lnTo>
                    <a:pt x="2064" y="409"/>
                  </a:lnTo>
                  <a:lnTo>
                    <a:pt x="2064" y="137"/>
                  </a:lnTo>
                  <a:lnTo>
                    <a:pt x="2066" y="105"/>
                  </a:lnTo>
                  <a:lnTo>
                    <a:pt x="2078" y="77"/>
                  </a:lnTo>
                  <a:lnTo>
                    <a:pt x="2093" y="52"/>
                  </a:lnTo>
                  <a:lnTo>
                    <a:pt x="2114" y="30"/>
                  </a:lnTo>
                  <a:lnTo>
                    <a:pt x="2141" y="14"/>
                  </a:lnTo>
                  <a:lnTo>
                    <a:pt x="2169" y="3"/>
                  </a:lnTo>
                  <a:lnTo>
                    <a:pt x="2202" y="0"/>
                  </a:lnTo>
                  <a:lnTo>
                    <a:pt x="2232" y="3"/>
                  </a:lnTo>
                  <a:lnTo>
                    <a:pt x="2262" y="14"/>
                  </a:lnTo>
                  <a:lnTo>
                    <a:pt x="2287" y="30"/>
                  </a:lnTo>
                  <a:lnTo>
                    <a:pt x="2308" y="52"/>
                  </a:lnTo>
                  <a:lnTo>
                    <a:pt x="2325" y="77"/>
                  </a:lnTo>
                  <a:lnTo>
                    <a:pt x="2335" y="105"/>
                  </a:lnTo>
                  <a:lnTo>
                    <a:pt x="2339" y="137"/>
                  </a:lnTo>
                  <a:lnTo>
                    <a:pt x="2339" y="409"/>
                  </a:lnTo>
                  <a:lnTo>
                    <a:pt x="3164" y="409"/>
                  </a:lnTo>
                  <a:lnTo>
                    <a:pt x="3164" y="137"/>
                  </a:lnTo>
                  <a:lnTo>
                    <a:pt x="3167" y="105"/>
                  </a:lnTo>
                  <a:lnTo>
                    <a:pt x="3178" y="77"/>
                  </a:lnTo>
                  <a:lnTo>
                    <a:pt x="3193" y="52"/>
                  </a:lnTo>
                  <a:lnTo>
                    <a:pt x="3215" y="30"/>
                  </a:lnTo>
                  <a:lnTo>
                    <a:pt x="3241" y="14"/>
                  </a:lnTo>
                  <a:lnTo>
                    <a:pt x="3269" y="3"/>
                  </a:lnTo>
                  <a:lnTo>
                    <a:pt x="3302" y="0"/>
                  </a:lnTo>
                  <a:lnTo>
                    <a:pt x="3333" y="3"/>
                  </a:lnTo>
                  <a:lnTo>
                    <a:pt x="3362" y="14"/>
                  </a:lnTo>
                  <a:lnTo>
                    <a:pt x="3388" y="30"/>
                  </a:lnTo>
                  <a:lnTo>
                    <a:pt x="3409" y="52"/>
                  </a:lnTo>
                  <a:lnTo>
                    <a:pt x="3426" y="77"/>
                  </a:lnTo>
                  <a:lnTo>
                    <a:pt x="3435" y="105"/>
                  </a:lnTo>
                  <a:lnTo>
                    <a:pt x="3440" y="137"/>
                  </a:lnTo>
                  <a:lnTo>
                    <a:pt x="3440" y="409"/>
                  </a:lnTo>
                  <a:lnTo>
                    <a:pt x="4036" y="409"/>
                  </a:lnTo>
                  <a:lnTo>
                    <a:pt x="4090" y="413"/>
                  </a:lnTo>
                  <a:lnTo>
                    <a:pt x="4142" y="424"/>
                  </a:lnTo>
                  <a:lnTo>
                    <a:pt x="4190" y="442"/>
                  </a:lnTo>
                  <a:lnTo>
                    <a:pt x="4235" y="467"/>
                  </a:lnTo>
                  <a:lnTo>
                    <a:pt x="4275" y="498"/>
                  </a:lnTo>
                  <a:lnTo>
                    <a:pt x="4312" y="534"/>
                  </a:lnTo>
                  <a:lnTo>
                    <a:pt x="4343" y="574"/>
                  </a:lnTo>
                  <a:lnTo>
                    <a:pt x="4368" y="619"/>
                  </a:lnTo>
                  <a:lnTo>
                    <a:pt x="4387" y="666"/>
                  </a:lnTo>
                  <a:lnTo>
                    <a:pt x="4398" y="718"/>
                  </a:lnTo>
                  <a:lnTo>
                    <a:pt x="4402" y="772"/>
                  </a:lnTo>
                  <a:lnTo>
                    <a:pt x="4402" y="3997"/>
                  </a:lnTo>
                  <a:lnTo>
                    <a:pt x="4398" y="4050"/>
                  </a:lnTo>
                  <a:lnTo>
                    <a:pt x="4387" y="4102"/>
                  </a:lnTo>
                  <a:lnTo>
                    <a:pt x="4368" y="4151"/>
                  </a:lnTo>
                  <a:lnTo>
                    <a:pt x="4343" y="4195"/>
                  </a:lnTo>
                  <a:lnTo>
                    <a:pt x="4312" y="4236"/>
                  </a:lnTo>
                  <a:lnTo>
                    <a:pt x="4275" y="4272"/>
                  </a:lnTo>
                  <a:lnTo>
                    <a:pt x="4235" y="4302"/>
                  </a:lnTo>
                  <a:lnTo>
                    <a:pt x="4190" y="4328"/>
                  </a:lnTo>
                  <a:lnTo>
                    <a:pt x="4142" y="4346"/>
                  </a:lnTo>
                  <a:lnTo>
                    <a:pt x="4090" y="4357"/>
                  </a:lnTo>
                  <a:lnTo>
                    <a:pt x="4036" y="4361"/>
                  </a:lnTo>
                  <a:lnTo>
                    <a:pt x="367" y="4361"/>
                  </a:lnTo>
                  <a:lnTo>
                    <a:pt x="312" y="4357"/>
                  </a:lnTo>
                  <a:lnTo>
                    <a:pt x="261" y="4346"/>
                  </a:lnTo>
                  <a:lnTo>
                    <a:pt x="212" y="4328"/>
                  </a:lnTo>
                  <a:lnTo>
                    <a:pt x="167" y="4302"/>
                  </a:lnTo>
                  <a:lnTo>
                    <a:pt x="126" y="4272"/>
                  </a:lnTo>
                  <a:lnTo>
                    <a:pt x="90" y="4236"/>
                  </a:lnTo>
                  <a:lnTo>
                    <a:pt x="59" y="4195"/>
                  </a:lnTo>
                  <a:lnTo>
                    <a:pt x="33" y="4151"/>
                  </a:lnTo>
                  <a:lnTo>
                    <a:pt x="15" y="4102"/>
                  </a:lnTo>
                  <a:lnTo>
                    <a:pt x="4" y="4050"/>
                  </a:lnTo>
                  <a:lnTo>
                    <a:pt x="0" y="3997"/>
                  </a:lnTo>
                  <a:lnTo>
                    <a:pt x="0" y="772"/>
                  </a:lnTo>
                  <a:lnTo>
                    <a:pt x="4" y="718"/>
                  </a:lnTo>
                  <a:lnTo>
                    <a:pt x="15" y="666"/>
                  </a:lnTo>
                  <a:lnTo>
                    <a:pt x="33" y="619"/>
                  </a:lnTo>
                  <a:lnTo>
                    <a:pt x="59" y="574"/>
                  </a:lnTo>
                  <a:lnTo>
                    <a:pt x="90" y="534"/>
                  </a:lnTo>
                  <a:lnTo>
                    <a:pt x="126" y="498"/>
                  </a:lnTo>
                  <a:lnTo>
                    <a:pt x="167" y="467"/>
                  </a:lnTo>
                  <a:lnTo>
                    <a:pt x="212" y="442"/>
                  </a:lnTo>
                  <a:lnTo>
                    <a:pt x="261" y="424"/>
                  </a:lnTo>
                  <a:lnTo>
                    <a:pt x="312" y="413"/>
                  </a:lnTo>
                  <a:lnTo>
                    <a:pt x="367" y="409"/>
                  </a:lnTo>
                  <a:lnTo>
                    <a:pt x="963" y="409"/>
                  </a:lnTo>
                  <a:lnTo>
                    <a:pt x="963" y="137"/>
                  </a:lnTo>
                  <a:lnTo>
                    <a:pt x="966" y="105"/>
                  </a:lnTo>
                  <a:lnTo>
                    <a:pt x="977" y="77"/>
                  </a:lnTo>
                  <a:lnTo>
                    <a:pt x="993" y="52"/>
                  </a:lnTo>
                  <a:lnTo>
                    <a:pt x="1014" y="30"/>
                  </a:lnTo>
                  <a:lnTo>
                    <a:pt x="1039" y="14"/>
                  </a:lnTo>
                  <a:lnTo>
                    <a:pt x="1069" y="3"/>
                  </a:lnTo>
                  <a:lnTo>
                    <a:pt x="1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5" name="Rectangle 240"/>
            <p:cNvSpPr>
              <a:spLocks noChangeArrowheads="1"/>
            </p:cNvSpPr>
            <p:nvPr/>
          </p:nvSpPr>
          <p:spPr bwMode="auto">
            <a:xfrm>
              <a:off x="6438901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6" name="Rectangle 241"/>
            <p:cNvSpPr>
              <a:spLocks noChangeArrowheads="1"/>
            </p:cNvSpPr>
            <p:nvPr/>
          </p:nvSpPr>
          <p:spPr bwMode="auto">
            <a:xfrm>
              <a:off x="6438901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7" name="Rectangle 242"/>
            <p:cNvSpPr>
              <a:spLocks noChangeArrowheads="1"/>
            </p:cNvSpPr>
            <p:nvPr/>
          </p:nvSpPr>
          <p:spPr bwMode="auto">
            <a:xfrm>
              <a:off x="6438901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8" name="Rectangle 243"/>
            <p:cNvSpPr>
              <a:spLocks noChangeArrowheads="1"/>
            </p:cNvSpPr>
            <p:nvPr/>
          </p:nvSpPr>
          <p:spPr bwMode="auto">
            <a:xfrm>
              <a:off x="6948488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9" name="Rectangle 244"/>
            <p:cNvSpPr>
              <a:spLocks noChangeArrowheads="1"/>
            </p:cNvSpPr>
            <p:nvPr/>
          </p:nvSpPr>
          <p:spPr bwMode="auto">
            <a:xfrm>
              <a:off x="6948488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30" name="Rectangle 245"/>
            <p:cNvSpPr>
              <a:spLocks noChangeArrowheads="1"/>
            </p:cNvSpPr>
            <p:nvPr/>
          </p:nvSpPr>
          <p:spPr bwMode="auto">
            <a:xfrm>
              <a:off x="6948488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31" name="Rectangle 246"/>
            <p:cNvSpPr>
              <a:spLocks noChangeArrowheads="1"/>
            </p:cNvSpPr>
            <p:nvPr/>
          </p:nvSpPr>
          <p:spPr bwMode="auto">
            <a:xfrm>
              <a:off x="7458076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32" name="Rectangle 247"/>
            <p:cNvSpPr>
              <a:spLocks noChangeArrowheads="1"/>
            </p:cNvSpPr>
            <p:nvPr/>
          </p:nvSpPr>
          <p:spPr bwMode="auto">
            <a:xfrm>
              <a:off x="7458076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33" name="Rectangle 248"/>
            <p:cNvSpPr>
              <a:spLocks noChangeArrowheads="1"/>
            </p:cNvSpPr>
            <p:nvPr/>
          </p:nvSpPr>
          <p:spPr bwMode="auto">
            <a:xfrm>
              <a:off x="7458076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  <p:sp>
        <p:nvSpPr>
          <p:cNvPr id="34" name="Shape 2548"/>
          <p:cNvSpPr/>
          <p:nvPr/>
        </p:nvSpPr>
        <p:spPr>
          <a:xfrm>
            <a:off x="9489059" y="5726636"/>
            <a:ext cx="712347" cy="16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482600" dist="469900" dir="2700000" algn="t" rotWithShape="0">
              <a:schemeClr val="tx1">
                <a:alpha val="40000"/>
              </a:scheme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2510032" y="1070066"/>
            <a:ext cx="648000" cy="648000"/>
            <a:chOff x="2510032" y="1070066"/>
            <a:chExt cx="648000" cy="648000"/>
          </a:xfrm>
        </p:grpSpPr>
        <p:sp>
          <p:nvSpPr>
            <p:cNvPr id="35" name="椭圆 34"/>
            <p:cNvSpPr/>
            <p:nvPr/>
          </p:nvSpPr>
          <p:spPr>
            <a:xfrm>
              <a:off x="2510032" y="1070066"/>
              <a:ext cx="648000" cy="648000"/>
            </a:xfrm>
            <a:prstGeom prst="ellipse">
              <a:avLst/>
            </a:prstGeom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76200" dir="27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14864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79"/>
            <p:cNvSpPr>
              <a:spLocks noChangeAspect="1" noEditPoints="1"/>
            </p:cNvSpPr>
            <p:nvPr/>
          </p:nvSpPr>
          <p:spPr bwMode="auto">
            <a:xfrm>
              <a:off x="2686432" y="1287979"/>
              <a:ext cx="295200" cy="212174"/>
            </a:xfrm>
            <a:custGeom>
              <a:avLst/>
              <a:gdLst/>
              <a:ahLst/>
              <a:cxnLst>
                <a:cxn ang="0">
                  <a:pos x="204" y="52"/>
                </a:cxn>
                <a:cxn ang="0">
                  <a:pos x="184" y="18"/>
                </a:cxn>
                <a:cxn ang="0">
                  <a:pos x="150" y="2"/>
                </a:cxn>
                <a:cxn ang="0">
                  <a:pos x="126" y="0"/>
                </a:cxn>
                <a:cxn ang="0">
                  <a:pos x="96" y="12"/>
                </a:cxn>
                <a:cxn ang="0">
                  <a:pos x="76" y="32"/>
                </a:cxn>
                <a:cxn ang="0">
                  <a:pos x="60" y="40"/>
                </a:cxn>
                <a:cxn ang="0">
                  <a:pos x="46" y="42"/>
                </a:cxn>
                <a:cxn ang="0">
                  <a:pos x="30" y="56"/>
                </a:cxn>
                <a:cxn ang="0">
                  <a:pos x="24" y="76"/>
                </a:cxn>
                <a:cxn ang="0">
                  <a:pos x="26" y="88"/>
                </a:cxn>
                <a:cxn ang="0">
                  <a:pos x="2" y="118"/>
                </a:cxn>
                <a:cxn ang="0">
                  <a:pos x="2" y="142"/>
                </a:cxn>
                <a:cxn ang="0">
                  <a:pos x="16" y="168"/>
                </a:cxn>
                <a:cxn ang="0">
                  <a:pos x="42" y="182"/>
                </a:cxn>
                <a:cxn ang="0">
                  <a:pos x="196" y="184"/>
                </a:cxn>
                <a:cxn ang="0">
                  <a:pos x="208" y="182"/>
                </a:cxn>
                <a:cxn ang="0">
                  <a:pos x="238" y="166"/>
                </a:cxn>
                <a:cxn ang="0">
                  <a:pos x="254" y="136"/>
                </a:cxn>
                <a:cxn ang="0">
                  <a:pos x="256" y="114"/>
                </a:cxn>
                <a:cxn ang="0">
                  <a:pos x="242" y="86"/>
                </a:cxn>
                <a:cxn ang="0">
                  <a:pos x="218" y="68"/>
                </a:cxn>
                <a:cxn ang="0">
                  <a:pos x="196" y="168"/>
                </a:cxn>
                <a:cxn ang="0">
                  <a:pos x="44" y="168"/>
                </a:cxn>
                <a:cxn ang="0">
                  <a:pos x="26" y="158"/>
                </a:cxn>
                <a:cxn ang="0">
                  <a:pos x="16" y="140"/>
                </a:cxn>
                <a:cxn ang="0">
                  <a:pos x="18" y="122"/>
                </a:cxn>
                <a:cxn ang="0">
                  <a:pos x="34" y="102"/>
                </a:cxn>
                <a:cxn ang="0">
                  <a:pos x="44" y="94"/>
                </a:cxn>
                <a:cxn ang="0">
                  <a:pos x="42" y="82"/>
                </a:cxn>
                <a:cxn ang="0">
                  <a:pos x="42" y="68"/>
                </a:cxn>
                <a:cxn ang="0">
                  <a:pos x="60" y="56"/>
                </a:cxn>
                <a:cxn ang="0">
                  <a:pos x="70" y="58"/>
                </a:cxn>
                <a:cxn ang="0">
                  <a:pos x="80" y="58"/>
                </a:cxn>
                <a:cxn ang="0">
                  <a:pos x="86" y="48"/>
                </a:cxn>
                <a:cxn ang="0">
                  <a:pos x="120" y="18"/>
                </a:cxn>
                <a:cxn ang="0">
                  <a:pos x="146" y="16"/>
                </a:cxn>
                <a:cxn ang="0">
                  <a:pos x="174" y="30"/>
                </a:cxn>
                <a:cxn ang="0">
                  <a:pos x="190" y="56"/>
                </a:cxn>
                <a:cxn ang="0">
                  <a:pos x="192" y="74"/>
                </a:cxn>
                <a:cxn ang="0">
                  <a:pos x="204" y="80"/>
                </a:cxn>
                <a:cxn ang="0">
                  <a:pos x="218" y="86"/>
                </a:cxn>
                <a:cxn ang="0">
                  <a:pos x="234" y="102"/>
                </a:cxn>
                <a:cxn ang="0">
                  <a:pos x="240" y="124"/>
                </a:cxn>
                <a:cxn ang="0">
                  <a:pos x="236" y="142"/>
                </a:cxn>
                <a:cxn ang="0">
                  <a:pos x="220" y="160"/>
                </a:cxn>
                <a:cxn ang="0">
                  <a:pos x="196" y="168"/>
                </a:cxn>
              </a:cxnLst>
              <a:rect l="0" t="0" r="r" b="b"/>
              <a:pathLst>
                <a:path w="256" h="184">
                  <a:moveTo>
                    <a:pt x="208" y="66"/>
                  </a:moveTo>
                  <a:lnTo>
                    <a:pt x="208" y="66"/>
                  </a:lnTo>
                  <a:lnTo>
                    <a:pt x="204" y="52"/>
                  </a:lnTo>
                  <a:lnTo>
                    <a:pt x="200" y="40"/>
                  </a:lnTo>
                  <a:lnTo>
                    <a:pt x="194" y="28"/>
                  </a:lnTo>
                  <a:lnTo>
                    <a:pt x="184" y="18"/>
                  </a:lnTo>
                  <a:lnTo>
                    <a:pt x="174" y="10"/>
                  </a:lnTo>
                  <a:lnTo>
                    <a:pt x="162" y="6"/>
                  </a:lnTo>
                  <a:lnTo>
                    <a:pt x="150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6" y="0"/>
                  </a:lnTo>
                  <a:lnTo>
                    <a:pt x="116" y="4"/>
                  </a:lnTo>
                  <a:lnTo>
                    <a:pt x="106" y="6"/>
                  </a:lnTo>
                  <a:lnTo>
                    <a:pt x="96" y="12"/>
                  </a:lnTo>
                  <a:lnTo>
                    <a:pt x="88" y="18"/>
                  </a:lnTo>
                  <a:lnTo>
                    <a:pt x="82" y="24"/>
                  </a:lnTo>
                  <a:lnTo>
                    <a:pt x="76" y="3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2" y="40"/>
                  </a:lnTo>
                  <a:lnTo>
                    <a:pt x="46" y="42"/>
                  </a:lnTo>
                  <a:lnTo>
                    <a:pt x="40" y="46"/>
                  </a:lnTo>
                  <a:lnTo>
                    <a:pt x="34" y="50"/>
                  </a:lnTo>
                  <a:lnTo>
                    <a:pt x="30" y="56"/>
                  </a:lnTo>
                  <a:lnTo>
                    <a:pt x="26" y="62"/>
                  </a:lnTo>
                  <a:lnTo>
                    <a:pt x="24" y="68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16" y="96"/>
                  </a:lnTo>
                  <a:lnTo>
                    <a:pt x="8" y="106"/>
                  </a:lnTo>
                  <a:lnTo>
                    <a:pt x="2" y="11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42"/>
                  </a:lnTo>
                  <a:lnTo>
                    <a:pt x="4" y="152"/>
                  </a:lnTo>
                  <a:lnTo>
                    <a:pt x="8" y="162"/>
                  </a:lnTo>
                  <a:lnTo>
                    <a:pt x="16" y="168"/>
                  </a:lnTo>
                  <a:lnTo>
                    <a:pt x="22" y="176"/>
                  </a:lnTo>
                  <a:lnTo>
                    <a:pt x="32" y="180"/>
                  </a:lnTo>
                  <a:lnTo>
                    <a:pt x="42" y="182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196" y="184"/>
                  </a:lnTo>
                  <a:lnTo>
                    <a:pt x="196" y="184"/>
                  </a:lnTo>
                  <a:lnTo>
                    <a:pt x="196" y="184"/>
                  </a:lnTo>
                  <a:lnTo>
                    <a:pt x="208" y="182"/>
                  </a:lnTo>
                  <a:lnTo>
                    <a:pt x="220" y="180"/>
                  </a:lnTo>
                  <a:lnTo>
                    <a:pt x="230" y="174"/>
                  </a:lnTo>
                  <a:lnTo>
                    <a:pt x="238" y="166"/>
                  </a:lnTo>
                  <a:lnTo>
                    <a:pt x="246" y="158"/>
                  </a:lnTo>
                  <a:lnTo>
                    <a:pt x="252" y="148"/>
                  </a:lnTo>
                  <a:lnTo>
                    <a:pt x="254" y="13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56" y="114"/>
                  </a:lnTo>
                  <a:lnTo>
                    <a:pt x="252" y="104"/>
                  </a:lnTo>
                  <a:lnTo>
                    <a:pt x="248" y="94"/>
                  </a:lnTo>
                  <a:lnTo>
                    <a:pt x="242" y="86"/>
                  </a:lnTo>
                  <a:lnTo>
                    <a:pt x="234" y="78"/>
                  </a:lnTo>
                  <a:lnTo>
                    <a:pt x="226" y="72"/>
                  </a:lnTo>
                  <a:lnTo>
                    <a:pt x="218" y="68"/>
                  </a:lnTo>
                  <a:lnTo>
                    <a:pt x="208" y="66"/>
                  </a:lnTo>
                  <a:close/>
                  <a:moveTo>
                    <a:pt x="196" y="168"/>
                  </a:moveTo>
                  <a:lnTo>
                    <a:pt x="196" y="168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4" y="168"/>
                  </a:lnTo>
                  <a:lnTo>
                    <a:pt x="38" y="166"/>
                  </a:lnTo>
                  <a:lnTo>
                    <a:pt x="32" y="162"/>
                  </a:lnTo>
                  <a:lnTo>
                    <a:pt x="26" y="158"/>
                  </a:lnTo>
                  <a:lnTo>
                    <a:pt x="22" y="152"/>
                  </a:lnTo>
                  <a:lnTo>
                    <a:pt x="18" y="146"/>
                  </a:lnTo>
                  <a:lnTo>
                    <a:pt x="16" y="14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8" y="122"/>
                  </a:lnTo>
                  <a:lnTo>
                    <a:pt x="20" y="114"/>
                  </a:lnTo>
                  <a:lnTo>
                    <a:pt x="26" y="106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40" y="98"/>
                  </a:lnTo>
                  <a:lnTo>
                    <a:pt x="44" y="94"/>
                  </a:lnTo>
                  <a:lnTo>
                    <a:pt x="44" y="9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2" y="68"/>
                  </a:lnTo>
                  <a:lnTo>
                    <a:pt x="46" y="62"/>
                  </a:lnTo>
                  <a:lnTo>
                    <a:pt x="52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6" y="60"/>
                  </a:lnTo>
                  <a:lnTo>
                    <a:pt x="80" y="58"/>
                  </a:lnTo>
                  <a:lnTo>
                    <a:pt x="82" y="54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94" y="36"/>
                  </a:lnTo>
                  <a:lnTo>
                    <a:pt x="106" y="24"/>
                  </a:lnTo>
                  <a:lnTo>
                    <a:pt x="120" y="18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46" y="16"/>
                  </a:lnTo>
                  <a:lnTo>
                    <a:pt x="156" y="20"/>
                  </a:lnTo>
                  <a:lnTo>
                    <a:pt x="166" y="24"/>
                  </a:lnTo>
                  <a:lnTo>
                    <a:pt x="174" y="30"/>
                  </a:lnTo>
                  <a:lnTo>
                    <a:pt x="180" y="38"/>
                  </a:lnTo>
                  <a:lnTo>
                    <a:pt x="186" y="46"/>
                  </a:lnTo>
                  <a:lnTo>
                    <a:pt x="190" y="5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2" y="74"/>
                  </a:lnTo>
                  <a:lnTo>
                    <a:pt x="194" y="78"/>
                  </a:lnTo>
                  <a:lnTo>
                    <a:pt x="198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12" y="82"/>
                  </a:lnTo>
                  <a:lnTo>
                    <a:pt x="218" y="86"/>
                  </a:lnTo>
                  <a:lnTo>
                    <a:pt x="224" y="90"/>
                  </a:lnTo>
                  <a:lnTo>
                    <a:pt x="230" y="96"/>
                  </a:lnTo>
                  <a:lnTo>
                    <a:pt x="234" y="102"/>
                  </a:lnTo>
                  <a:lnTo>
                    <a:pt x="238" y="108"/>
                  </a:lnTo>
                  <a:lnTo>
                    <a:pt x="240" y="116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40" y="132"/>
                  </a:lnTo>
                  <a:lnTo>
                    <a:pt x="236" y="142"/>
                  </a:lnTo>
                  <a:lnTo>
                    <a:pt x="232" y="148"/>
                  </a:lnTo>
                  <a:lnTo>
                    <a:pt x="228" y="156"/>
                  </a:lnTo>
                  <a:lnTo>
                    <a:pt x="220" y="160"/>
                  </a:lnTo>
                  <a:lnTo>
                    <a:pt x="214" y="164"/>
                  </a:lnTo>
                  <a:lnTo>
                    <a:pt x="204" y="168"/>
                  </a:lnTo>
                  <a:lnTo>
                    <a:pt x="19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10032" y="3143388"/>
            <a:ext cx="648000" cy="648000"/>
            <a:chOff x="2510032" y="3143388"/>
            <a:chExt cx="648000" cy="648000"/>
          </a:xfrm>
        </p:grpSpPr>
        <p:sp>
          <p:nvSpPr>
            <p:cNvPr id="36" name="椭圆 35"/>
            <p:cNvSpPr/>
            <p:nvPr/>
          </p:nvSpPr>
          <p:spPr>
            <a:xfrm>
              <a:off x="2510032" y="3143388"/>
              <a:ext cx="648000" cy="648000"/>
            </a:xfrm>
            <a:prstGeom prst="ellipse">
              <a:avLst/>
            </a:prstGeom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76200" dir="27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14864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>
              <a:grpSpLocks noChangeAspect="1"/>
            </p:cNvGrpSpPr>
            <p:nvPr/>
          </p:nvGrpSpPr>
          <p:grpSpPr>
            <a:xfrm>
              <a:off x="2686432" y="3347464"/>
              <a:ext cx="295200" cy="239849"/>
              <a:chOff x="5588000" y="3625850"/>
              <a:chExt cx="406400" cy="330200"/>
            </a:xfrm>
            <a:solidFill>
              <a:schemeClr val="bg1"/>
            </a:solidFill>
          </p:grpSpPr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867400" y="3727450"/>
                <a:ext cx="76200" cy="101600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2" y="62"/>
                  </a:cxn>
                  <a:cxn ang="0">
                    <a:pos x="4" y="64"/>
                  </a:cxn>
                  <a:cxn ang="0">
                    <a:pos x="8" y="64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4" y="64"/>
                  </a:cxn>
                  <a:cxn ang="0">
                    <a:pos x="46" y="62"/>
                  </a:cxn>
                  <a:cxn ang="0">
                    <a:pos x="48" y="60"/>
                  </a:cxn>
                  <a:cxn ang="0">
                    <a:pos x="48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6" y="40"/>
                  </a:cxn>
                  <a:cxn ang="0">
                    <a:pos x="22" y="4"/>
                  </a:cxn>
                  <a:cxn ang="0">
                    <a:pos x="40" y="56"/>
                  </a:cxn>
                  <a:cxn ang="0">
                    <a:pos x="8" y="56"/>
                  </a:cxn>
                  <a:cxn ang="0">
                    <a:pos x="8" y="8"/>
                  </a:cxn>
                  <a:cxn ang="0">
                    <a:pos x="16" y="8"/>
                  </a:cxn>
                  <a:cxn ang="0">
                    <a:pos x="40" y="44"/>
                  </a:cxn>
                  <a:cxn ang="0">
                    <a:pos x="40" y="56"/>
                  </a:cxn>
                </a:cxnLst>
                <a:rect l="0" t="0" r="r" b="b"/>
                <a:pathLst>
                  <a:path w="48" h="64">
                    <a:moveTo>
                      <a:pt x="22" y="4"/>
                    </a:moveTo>
                    <a:lnTo>
                      <a:pt x="22" y="4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4"/>
                    </a:lnTo>
                    <a:lnTo>
                      <a:pt x="8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4" y="64"/>
                    </a:lnTo>
                    <a:lnTo>
                      <a:pt x="46" y="62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6" y="40"/>
                    </a:lnTo>
                    <a:lnTo>
                      <a:pt x="22" y="4"/>
                    </a:lnTo>
                    <a:close/>
                    <a:moveTo>
                      <a:pt x="40" y="56"/>
                    </a:moveTo>
                    <a:lnTo>
                      <a:pt x="8" y="56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40" y="44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  <p:sp>
            <p:nvSpPr>
              <p:cNvPr id="40" name="Freeform 24"/>
              <p:cNvSpPr>
                <a:spLocks noEditPoints="1"/>
              </p:cNvSpPr>
              <p:nvPr/>
            </p:nvSpPr>
            <p:spPr bwMode="auto">
              <a:xfrm>
                <a:off x="5588000" y="3625850"/>
                <a:ext cx="406400" cy="330200"/>
              </a:xfrm>
              <a:custGeom>
                <a:avLst/>
                <a:gdLst/>
                <a:ahLst/>
                <a:cxnLst>
                  <a:cxn ang="0">
                    <a:pos x="220" y="50"/>
                  </a:cxn>
                  <a:cxn ang="0">
                    <a:pos x="206" y="40"/>
                  </a:cxn>
                  <a:cxn ang="0">
                    <a:pos x="168" y="24"/>
                  </a:cxn>
                  <a:cxn ang="0">
                    <a:pos x="160" y="8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112"/>
                  </a:cxn>
                  <a:cxn ang="0">
                    <a:pos x="8" y="128"/>
                  </a:cxn>
                  <a:cxn ang="0">
                    <a:pos x="24" y="136"/>
                  </a:cxn>
                  <a:cxn ang="0">
                    <a:pos x="26" y="170"/>
                  </a:cxn>
                  <a:cxn ang="0">
                    <a:pos x="48" y="184"/>
                  </a:cxn>
                  <a:cxn ang="0">
                    <a:pos x="62" y="194"/>
                  </a:cxn>
                  <a:cxn ang="0">
                    <a:pos x="88" y="208"/>
                  </a:cxn>
                  <a:cxn ang="0">
                    <a:pos x="108" y="202"/>
                  </a:cxn>
                  <a:cxn ang="0">
                    <a:pos x="162" y="184"/>
                  </a:cxn>
                  <a:cxn ang="0">
                    <a:pos x="172" y="202"/>
                  </a:cxn>
                  <a:cxn ang="0">
                    <a:pos x="192" y="208"/>
                  </a:cxn>
                  <a:cxn ang="0">
                    <a:pos x="218" y="194"/>
                  </a:cxn>
                  <a:cxn ang="0">
                    <a:pos x="232" y="184"/>
                  </a:cxn>
                  <a:cxn ang="0">
                    <a:pos x="254" y="170"/>
                  </a:cxn>
                  <a:cxn ang="0">
                    <a:pos x="256" y="112"/>
                  </a:cxn>
                  <a:cxn ang="0">
                    <a:pos x="24" y="120"/>
                  </a:cxn>
                  <a:cxn ang="0">
                    <a:pos x="18" y="118"/>
                  </a:cxn>
                  <a:cxn ang="0">
                    <a:pos x="16" y="24"/>
                  </a:cxn>
                  <a:cxn ang="0">
                    <a:pos x="18" y="18"/>
                  </a:cxn>
                  <a:cxn ang="0">
                    <a:pos x="144" y="16"/>
                  </a:cxn>
                  <a:cxn ang="0">
                    <a:pos x="150" y="18"/>
                  </a:cxn>
                  <a:cxn ang="0">
                    <a:pos x="152" y="40"/>
                  </a:cxn>
                  <a:cxn ang="0">
                    <a:pos x="152" y="112"/>
                  </a:cxn>
                  <a:cxn ang="0">
                    <a:pos x="148" y="120"/>
                  </a:cxn>
                  <a:cxn ang="0">
                    <a:pos x="88" y="192"/>
                  </a:cxn>
                  <a:cxn ang="0">
                    <a:pos x="76" y="188"/>
                  </a:cxn>
                  <a:cxn ang="0">
                    <a:pos x="72" y="176"/>
                  </a:cxn>
                  <a:cxn ang="0">
                    <a:pos x="82" y="162"/>
                  </a:cxn>
                  <a:cxn ang="0">
                    <a:pos x="94" y="162"/>
                  </a:cxn>
                  <a:cxn ang="0">
                    <a:pos x="104" y="176"/>
                  </a:cxn>
                  <a:cxn ang="0">
                    <a:pos x="100" y="188"/>
                  </a:cxn>
                  <a:cxn ang="0">
                    <a:pos x="192" y="192"/>
                  </a:cxn>
                  <a:cxn ang="0">
                    <a:pos x="180" y="188"/>
                  </a:cxn>
                  <a:cxn ang="0">
                    <a:pos x="176" y="176"/>
                  </a:cxn>
                  <a:cxn ang="0">
                    <a:pos x="186" y="162"/>
                  </a:cxn>
                  <a:cxn ang="0">
                    <a:pos x="198" y="162"/>
                  </a:cxn>
                  <a:cxn ang="0">
                    <a:pos x="208" y="176"/>
                  </a:cxn>
                  <a:cxn ang="0">
                    <a:pos x="204" y="188"/>
                  </a:cxn>
                  <a:cxn ang="0">
                    <a:pos x="240" y="160"/>
                  </a:cxn>
                  <a:cxn ang="0">
                    <a:pos x="238" y="166"/>
                  </a:cxn>
                  <a:cxn ang="0">
                    <a:pos x="222" y="168"/>
                  </a:cxn>
                  <a:cxn ang="0">
                    <a:pos x="212" y="150"/>
                  </a:cxn>
                  <a:cxn ang="0">
                    <a:pos x="192" y="144"/>
                  </a:cxn>
                  <a:cxn ang="0">
                    <a:pos x="166" y="158"/>
                  </a:cxn>
                  <a:cxn ang="0">
                    <a:pos x="118" y="168"/>
                  </a:cxn>
                  <a:cxn ang="0">
                    <a:pos x="98" y="146"/>
                  </a:cxn>
                  <a:cxn ang="0">
                    <a:pos x="78" y="146"/>
                  </a:cxn>
                  <a:cxn ang="0">
                    <a:pos x="58" y="168"/>
                  </a:cxn>
                  <a:cxn ang="0">
                    <a:pos x="44" y="168"/>
                  </a:cxn>
                  <a:cxn ang="0">
                    <a:pos x="40" y="160"/>
                  </a:cxn>
                  <a:cxn ang="0">
                    <a:pos x="144" y="136"/>
                  </a:cxn>
                  <a:cxn ang="0">
                    <a:pos x="166" y="122"/>
                  </a:cxn>
                  <a:cxn ang="0">
                    <a:pos x="200" y="56"/>
                  </a:cxn>
                  <a:cxn ang="0">
                    <a:pos x="206" y="60"/>
                  </a:cxn>
                  <a:cxn ang="0">
                    <a:pos x="240" y="112"/>
                  </a:cxn>
                </a:cxnLst>
                <a:rect l="0" t="0" r="r" b="b"/>
                <a:pathLst>
                  <a:path w="256" h="208">
                    <a:moveTo>
                      <a:pt x="252" y="98"/>
                    </a:moveTo>
                    <a:lnTo>
                      <a:pt x="220" y="50"/>
                    </a:lnTo>
                    <a:lnTo>
                      <a:pt x="220" y="50"/>
                    </a:lnTo>
                    <a:lnTo>
                      <a:pt x="216" y="46"/>
                    </a:lnTo>
                    <a:lnTo>
                      <a:pt x="212" y="42"/>
                    </a:lnTo>
                    <a:lnTo>
                      <a:pt x="206" y="40"/>
                    </a:lnTo>
                    <a:lnTo>
                      <a:pt x="200" y="40"/>
                    </a:lnTo>
                    <a:lnTo>
                      <a:pt x="168" y="40"/>
                    </a:lnTo>
                    <a:lnTo>
                      <a:pt x="168" y="24"/>
                    </a:lnTo>
                    <a:lnTo>
                      <a:pt x="168" y="24"/>
                    </a:lnTo>
                    <a:lnTo>
                      <a:pt x="166" y="14"/>
                    </a:lnTo>
                    <a:lnTo>
                      <a:pt x="160" y="8"/>
                    </a:lnTo>
                    <a:lnTo>
                      <a:pt x="154" y="2"/>
                    </a:lnTo>
                    <a:lnTo>
                      <a:pt x="14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2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60"/>
                    </a:lnTo>
                    <a:lnTo>
                      <a:pt x="24" y="160"/>
                    </a:lnTo>
                    <a:lnTo>
                      <a:pt x="26" y="170"/>
                    </a:lnTo>
                    <a:lnTo>
                      <a:pt x="32" y="176"/>
                    </a:lnTo>
                    <a:lnTo>
                      <a:pt x="38" y="182"/>
                    </a:lnTo>
                    <a:lnTo>
                      <a:pt x="48" y="184"/>
                    </a:lnTo>
                    <a:lnTo>
                      <a:pt x="58" y="184"/>
                    </a:lnTo>
                    <a:lnTo>
                      <a:pt x="58" y="184"/>
                    </a:lnTo>
                    <a:lnTo>
                      <a:pt x="62" y="194"/>
                    </a:lnTo>
                    <a:lnTo>
                      <a:pt x="68" y="202"/>
                    </a:lnTo>
                    <a:lnTo>
                      <a:pt x="78" y="206"/>
                    </a:lnTo>
                    <a:lnTo>
                      <a:pt x="88" y="208"/>
                    </a:lnTo>
                    <a:lnTo>
                      <a:pt x="88" y="208"/>
                    </a:lnTo>
                    <a:lnTo>
                      <a:pt x="98" y="206"/>
                    </a:lnTo>
                    <a:lnTo>
                      <a:pt x="108" y="202"/>
                    </a:lnTo>
                    <a:lnTo>
                      <a:pt x="114" y="194"/>
                    </a:lnTo>
                    <a:lnTo>
                      <a:pt x="118" y="184"/>
                    </a:lnTo>
                    <a:lnTo>
                      <a:pt x="162" y="184"/>
                    </a:lnTo>
                    <a:lnTo>
                      <a:pt x="162" y="184"/>
                    </a:lnTo>
                    <a:lnTo>
                      <a:pt x="166" y="194"/>
                    </a:lnTo>
                    <a:lnTo>
                      <a:pt x="172" y="202"/>
                    </a:lnTo>
                    <a:lnTo>
                      <a:pt x="182" y="206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202" y="206"/>
                    </a:lnTo>
                    <a:lnTo>
                      <a:pt x="212" y="202"/>
                    </a:lnTo>
                    <a:lnTo>
                      <a:pt x="218" y="194"/>
                    </a:lnTo>
                    <a:lnTo>
                      <a:pt x="222" y="184"/>
                    </a:lnTo>
                    <a:lnTo>
                      <a:pt x="232" y="184"/>
                    </a:lnTo>
                    <a:lnTo>
                      <a:pt x="232" y="184"/>
                    </a:lnTo>
                    <a:lnTo>
                      <a:pt x="242" y="182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6" y="160"/>
                    </a:lnTo>
                    <a:lnTo>
                      <a:pt x="256" y="112"/>
                    </a:lnTo>
                    <a:lnTo>
                      <a:pt x="256" y="112"/>
                    </a:lnTo>
                    <a:lnTo>
                      <a:pt x="254" y="106"/>
                    </a:lnTo>
                    <a:lnTo>
                      <a:pt x="252" y="98"/>
                    </a:lnTo>
                    <a:close/>
                    <a:moveTo>
                      <a:pt x="24" y="120"/>
                    </a:moveTo>
                    <a:lnTo>
                      <a:pt x="24" y="120"/>
                    </a:lnTo>
                    <a:lnTo>
                      <a:pt x="20" y="120"/>
                    </a:lnTo>
                    <a:lnTo>
                      <a:pt x="18" y="118"/>
                    </a:lnTo>
                    <a:lnTo>
                      <a:pt x="16" y="116"/>
                    </a:lnTo>
                    <a:lnTo>
                      <a:pt x="16" y="11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4" y="16"/>
                    </a:lnTo>
                    <a:lnTo>
                      <a:pt x="144" y="16"/>
                    </a:lnTo>
                    <a:lnTo>
                      <a:pt x="144" y="16"/>
                    </a:lnTo>
                    <a:lnTo>
                      <a:pt x="148" y="16"/>
                    </a:lnTo>
                    <a:lnTo>
                      <a:pt x="150" y="18"/>
                    </a:lnTo>
                    <a:lnTo>
                      <a:pt x="152" y="20"/>
                    </a:lnTo>
                    <a:lnTo>
                      <a:pt x="152" y="24"/>
                    </a:lnTo>
                    <a:lnTo>
                      <a:pt x="152" y="40"/>
                    </a:lnTo>
                    <a:lnTo>
                      <a:pt x="152" y="56"/>
                    </a:lnTo>
                    <a:lnTo>
                      <a:pt x="152" y="112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0" y="118"/>
                    </a:lnTo>
                    <a:lnTo>
                      <a:pt x="148" y="120"/>
                    </a:lnTo>
                    <a:lnTo>
                      <a:pt x="144" y="120"/>
                    </a:lnTo>
                    <a:lnTo>
                      <a:pt x="24" y="120"/>
                    </a:lnTo>
                    <a:close/>
                    <a:moveTo>
                      <a:pt x="88" y="192"/>
                    </a:moveTo>
                    <a:lnTo>
                      <a:pt x="88" y="192"/>
                    </a:lnTo>
                    <a:lnTo>
                      <a:pt x="82" y="190"/>
                    </a:lnTo>
                    <a:lnTo>
                      <a:pt x="76" y="188"/>
                    </a:lnTo>
                    <a:lnTo>
                      <a:pt x="74" y="182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74" y="170"/>
                    </a:lnTo>
                    <a:lnTo>
                      <a:pt x="76" y="164"/>
                    </a:lnTo>
                    <a:lnTo>
                      <a:pt x="82" y="162"/>
                    </a:lnTo>
                    <a:lnTo>
                      <a:pt x="88" y="160"/>
                    </a:lnTo>
                    <a:lnTo>
                      <a:pt x="88" y="160"/>
                    </a:lnTo>
                    <a:lnTo>
                      <a:pt x="94" y="162"/>
                    </a:lnTo>
                    <a:lnTo>
                      <a:pt x="100" y="164"/>
                    </a:lnTo>
                    <a:lnTo>
                      <a:pt x="102" y="170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02" y="182"/>
                    </a:lnTo>
                    <a:lnTo>
                      <a:pt x="100" y="188"/>
                    </a:lnTo>
                    <a:lnTo>
                      <a:pt x="94" y="190"/>
                    </a:lnTo>
                    <a:lnTo>
                      <a:pt x="88" y="192"/>
                    </a:lnTo>
                    <a:close/>
                    <a:moveTo>
                      <a:pt x="192" y="192"/>
                    </a:moveTo>
                    <a:lnTo>
                      <a:pt x="192" y="192"/>
                    </a:lnTo>
                    <a:lnTo>
                      <a:pt x="186" y="190"/>
                    </a:lnTo>
                    <a:lnTo>
                      <a:pt x="180" y="188"/>
                    </a:lnTo>
                    <a:lnTo>
                      <a:pt x="178" y="182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8" y="170"/>
                    </a:lnTo>
                    <a:lnTo>
                      <a:pt x="180" y="164"/>
                    </a:lnTo>
                    <a:lnTo>
                      <a:pt x="186" y="162"/>
                    </a:lnTo>
                    <a:lnTo>
                      <a:pt x="192" y="160"/>
                    </a:lnTo>
                    <a:lnTo>
                      <a:pt x="192" y="160"/>
                    </a:lnTo>
                    <a:lnTo>
                      <a:pt x="198" y="162"/>
                    </a:lnTo>
                    <a:lnTo>
                      <a:pt x="204" y="164"/>
                    </a:lnTo>
                    <a:lnTo>
                      <a:pt x="206" y="170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06" y="182"/>
                    </a:lnTo>
                    <a:lnTo>
                      <a:pt x="204" y="188"/>
                    </a:lnTo>
                    <a:lnTo>
                      <a:pt x="198" y="190"/>
                    </a:lnTo>
                    <a:lnTo>
                      <a:pt x="192" y="192"/>
                    </a:lnTo>
                    <a:close/>
                    <a:moveTo>
                      <a:pt x="240" y="160"/>
                    </a:moveTo>
                    <a:lnTo>
                      <a:pt x="240" y="160"/>
                    </a:lnTo>
                    <a:lnTo>
                      <a:pt x="240" y="164"/>
                    </a:lnTo>
                    <a:lnTo>
                      <a:pt x="238" y="166"/>
                    </a:lnTo>
                    <a:lnTo>
                      <a:pt x="236" y="168"/>
                    </a:lnTo>
                    <a:lnTo>
                      <a:pt x="232" y="168"/>
                    </a:lnTo>
                    <a:lnTo>
                      <a:pt x="222" y="168"/>
                    </a:lnTo>
                    <a:lnTo>
                      <a:pt x="222" y="168"/>
                    </a:lnTo>
                    <a:lnTo>
                      <a:pt x="218" y="158"/>
                    </a:lnTo>
                    <a:lnTo>
                      <a:pt x="212" y="150"/>
                    </a:lnTo>
                    <a:lnTo>
                      <a:pt x="202" y="146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82" y="146"/>
                    </a:lnTo>
                    <a:lnTo>
                      <a:pt x="172" y="150"/>
                    </a:lnTo>
                    <a:lnTo>
                      <a:pt x="166" y="158"/>
                    </a:lnTo>
                    <a:lnTo>
                      <a:pt x="162" y="168"/>
                    </a:lnTo>
                    <a:lnTo>
                      <a:pt x="118" y="168"/>
                    </a:lnTo>
                    <a:lnTo>
                      <a:pt x="118" y="168"/>
                    </a:lnTo>
                    <a:lnTo>
                      <a:pt x="114" y="158"/>
                    </a:lnTo>
                    <a:lnTo>
                      <a:pt x="108" y="150"/>
                    </a:lnTo>
                    <a:lnTo>
                      <a:pt x="98" y="146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78" y="146"/>
                    </a:lnTo>
                    <a:lnTo>
                      <a:pt x="68" y="150"/>
                    </a:lnTo>
                    <a:lnTo>
                      <a:pt x="62" y="158"/>
                    </a:lnTo>
                    <a:lnTo>
                      <a:pt x="58" y="168"/>
                    </a:lnTo>
                    <a:lnTo>
                      <a:pt x="48" y="168"/>
                    </a:lnTo>
                    <a:lnTo>
                      <a:pt x="48" y="168"/>
                    </a:lnTo>
                    <a:lnTo>
                      <a:pt x="44" y="168"/>
                    </a:lnTo>
                    <a:lnTo>
                      <a:pt x="42" y="166"/>
                    </a:lnTo>
                    <a:lnTo>
                      <a:pt x="40" y="164"/>
                    </a:lnTo>
                    <a:lnTo>
                      <a:pt x="40" y="160"/>
                    </a:lnTo>
                    <a:lnTo>
                      <a:pt x="40" y="136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54" y="134"/>
                    </a:lnTo>
                    <a:lnTo>
                      <a:pt x="160" y="128"/>
                    </a:lnTo>
                    <a:lnTo>
                      <a:pt x="166" y="122"/>
                    </a:lnTo>
                    <a:lnTo>
                      <a:pt x="168" y="112"/>
                    </a:lnTo>
                    <a:lnTo>
                      <a:pt x="168" y="56"/>
                    </a:lnTo>
                    <a:lnTo>
                      <a:pt x="200" y="56"/>
                    </a:lnTo>
                    <a:lnTo>
                      <a:pt x="200" y="56"/>
                    </a:lnTo>
                    <a:lnTo>
                      <a:pt x="204" y="56"/>
                    </a:lnTo>
                    <a:lnTo>
                      <a:pt x="206" y="60"/>
                    </a:lnTo>
                    <a:lnTo>
                      <a:pt x="238" y="108"/>
                    </a:lnTo>
                    <a:lnTo>
                      <a:pt x="238" y="108"/>
                    </a:lnTo>
                    <a:lnTo>
                      <a:pt x="240" y="112"/>
                    </a:lnTo>
                    <a:lnTo>
                      <a:pt x="24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758050" y="1101417"/>
            <a:ext cx="5087369" cy="584889"/>
            <a:chOff x="3758050" y="1101417"/>
            <a:chExt cx="5087369" cy="584889"/>
          </a:xfrm>
        </p:grpSpPr>
        <p:sp>
          <p:nvSpPr>
            <p:cNvPr id="41" name="TextBox 27"/>
            <p:cNvSpPr txBox="1"/>
            <p:nvPr/>
          </p:nvSpPr>
          <p:spPr>
            <a:xfrm>
              <a:off x="3758051" y="1101417"/>
              <a:ext cx="147476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29"/>
            <p:cNvSpPr txBox="1"/>
            <p:nvPr/>
          </p:nvSpPr>
          <p:spPr>
            <a:xfrm flipH="1">
              <a:off x="3758050" y="1405011"/>
              <a:ext cx="5087369" cy="2812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6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1895440935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9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5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 p14:presetBounceEnd="5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0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decel="10000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decel="10000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5" grpId="0"/>
          <p:bldP spid="16" grpId="0"/>
          <p:bldP spid="17" grpId="0"/>
          <p:bldP spid="18" grpId="0"/>
          <p:bldP spid="34" grpId="0" animBg="1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decel="10000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decel="10000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5" grpId="0"/>
          <p:bldP spid="16" grpId="0"/>
          <p:bldP spid="17" grpId="0"/>
          <p:bldP spid="18" grpId="0"/>
          <p:bldP spid="34" grpId="0" animBg="1"/>
          <p:bldP spid="4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 rot="15247328">
            <a:off x="4814112" y="-748260"/>
            <a:ext cx="8723458" cy="8723458"/>
          </a:xfrm>
          <a:prstGeom prst="ellipse">
            <a:avLst/>
          </a:prstGeom>
          <a:noFill/>
          <a:ln w="25400">
            <a:gradFill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318972" y="-280987"/>
            <a:ext cx="5723421" cy="5723421"/>
          </a:xfrm>
          <a:prstGeom prst="ellipse">
            <a:avLst/>
          </a:prstGeom>
          <a:gradFill flip="none" rotWithShape="1">
            <a:gsLst>
              <a:gs pos="97000">
                <a:srgbClr val="EC354A"/>
              </a:gs>
              <a:gs pos="0">
                <a:srgbClr val="FF8F6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63500" dir="189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62" y="36513"/>
            <a:ext cx="5718047" cy="6858000"/>
          </a:xfrm>
          <a:prstGeom prst="rect">
            <a:avLst/>
          </a:prstGeom>
          <a:effectLst/>
        </p:spPr>
      </p:pic>
      <p:sp>
        <p:nvSpPr>
          <p:cNvPr id="16" name="椭圆 15"/>
          <p:cNvSpPr/>
          <p:nvPr/>
        </p:nvSpPr>
        <p:spPr>
          <a:xfrm rot="17912878">
            <a:off x="4055680" y="5682138"/>
            <a:ext cx="2697536" cy="2697536"/>
          </a:xfrm>
          <a:prstGeom prst="ellipse">
            <a:avLst/>
          </a:prstGeom>
          <a:noFill/>
          <a:ln w="25400">
            <a:gradFill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14938" y="2389410"/>
            <a:ext cx="486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77494" y="3044481"/>
            <a:ext cx="435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Please enter your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 you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need 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77494" y="3792043"/>
            <a:ext cx="4620987" cy="11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 to match the title. Click here to 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12815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25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6" grpId="0" animBg="1"/>
      <p:bldP spid="16" grpId="1" animBg="1"/>
      <p:bldP spid="12" grpId="0"/>
      <p:bldP spid="19" grpId="0"/>
      <p:bldP spid="2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05" cy="4547804"/>
          </a:xfrm>
          <a:prstGeom prst="rect">
            <a:avLst/>
          </a:prstGeom>
        </p:spPr>
      </p:pic>
      <p:sp>
        <p:nvSpPr>
          <p:cNvPr id="5" name="矩形 4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0" y="0"/>
            <a:ext cx="12192000" cy="4547804"/>
          </a:xfrm>
          <a:prstGeom prst="rect">
            <a:avLst/>
          </a:prstGeom>
          <a:gradFill flip="none" rotWithShape="1">
            <a:gsLst>
              <a:gs pos="0">
                <a:srgbClr val="3A4B6A"/>
              </a:gs>
              <a:gs pos="100000">
                <a:srgbClr val="3A4B6A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451551" y="1527273"/>
            <a:ext cx="2954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600" b="1" dirty="0">
              <a:gradFill flip="none" rotWithShape="1"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  <a:p>
            <a:r>
              <a:rPr lang="en-US" altLang="zh-CN" sz="36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451550" y="4896327"/>
            <a:ext cx="6702745" cy="116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10138350" y="4064219"/>
            <a:ext cx="920750" cy="920750"/>
            <a:chOff x="10138350" y="4064219"/>
            <a:chExt cx="920750" cy="920750"/>
          </a:xfrm>
        </p:grpSpPr>
        <p:sp>
          <p:nvSpPr>
            <p:cNvPr id="7" name="椭圆 6"/>
            <p:cNvSpPr/>
            <p:nvPr/>
          </p:nvSpPr>
          <p:spPr>
            <a:xfrm>
              <a:off x="10138350" y="4064219"/>
              <a:ext cx="920750" cy="920750"/>
            </a:xfrm>
            <a:prstGeom prst="ellipse">
              <a:avLst/>
            </a:prstGeom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>
              <a:grpSpLocks noChangeAspect="1"/>
            </p:cNvGrpSpPr>
            <p:nvPr/>
          </p:nvGrpSpPr>
          <p:grpSpPr>
            <a:xfrm>
              <a:off x="10457407" y="4415565"/>
              <a:ext cx="282635" cy="218058"/>
              <a:chOff x="6374449" y="7382236"/>
              <a:chExt cx="273855" cy="211284"/>
            </a:xfrm>
          </p:grpSpPr>
          <p:sp>
            <p:nvSpPr>
              <p:cNvPr id="16" name="Freeform 188"/>
              <p:cNvSpPr>
                <a:spLocks/>
              </p:cNvSpPr>
              <p:nvPr/>
            </p:nvSpPr>
            <p:spPr bwMode="auto">
              <a:xfrm>
                <a:off x="6374449" y="7410606"/>
                <a:ext cx="273855" cy="182914"/>
              </a:xfrm>
              <a:custGeom>
                <a:avLst/>
                <a:gdLst>
                  <a:gd name="T0" fmla="*/ 0 w 155"/>
                  <a:gd name="T1" fmla="*/ 52 h 104"/>
                  <a:gd name="T2" fmla="*/ 77 w 155"/>
                  <a:gd name="T3" fmla="*/ 0 h 104"/>
                  <a:gd name="T4" fmla="*/ 155 w 155"/>
                  <a:gd name="T5" fmla="*/ 52 h 104"/>
                  <a:gd name="T6" fmla="*/ 155 w 155"/>
                  <a:gd name="T7" fmla="*/ 52 h 104"/>
                  <a:gd name="T8" fmla="*/ 77 w 155"/>
                  <a:gd name="T9" fmla="*/ 104 h 104"/>
                  <a:gd name="T10" fmla="*/ 0 w 155"/>
                  <a:gd name="T11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104">
                    <a:moveTo>
                      <a:pt x="0" y="52"/>
                    </a:moveTo>
                    <a:cubicBezTo>
                      <a:pt x="0" y="52"/>
                      <a:pt x="26" y="0"/>
                      <a:pt x="77" y="0"/>
                    </a:cubicBezTo>
                    <a:cubicBezTo>
                      <a:pt x="129" y="0"/>
                      <a:pt x="155" y="52"/>
                      <a:pt x="155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5" y="52"/>
                      <a:pt x="129" y="104"/>
                      <a:pt x="77" y="104"/>
                    </a:cubicBezTo>
                    <a:cubicBezTo>
                      <a:pt x="26" y="104"/>
                      <a:pt x="0" y="52"/>
                      <a:pt x="0" y="52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Oval 189"/>
              <p:cNvSpPr>
                <a:spLocks noChangeArrowheads="1"/>
              </p:cNvSpPr>
              <p:nvPr/>
            </p:nvSpPr>
            <p:spPr bwMode="auto">
              <a:xfrm>
                <a:off x="6469963" y="7461374"/>
                <a:ext cx="82828" cy="82871"/>
              </a:xfrm>
              <a:prstGeom prst="ellips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Line 191"/>
              <p:cNvSpPr>
                <a:spLocks noChangeShapeType="1"/>
              </p:cNvSpPr>
              <p:nvPr/>
            </p:nvSpPr>
            <p:spPr bwMode="auto">
              <a:xfrm flipV="1">
                <a:off x="6510257" y="7382236"/>
                <a:ext cx="0" cy="2837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Line 192"/>
              <p:cNvSpPr>
                <a:spLocks noChangeShapeType="1"/>
              </p:cNvSpPr>
              <p:nvPr/>
            </p:nvSpPr>
            <p:spPr bwMode="auto">
              <a:xfrm flipH="1" flipV="1">
                <a:off x="6383404" y="7440470"/>
                <a:ext cx="20894" cy="19411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Line 193"/>
              <p:cNvSpPr>
                <a:spLocks noChangeShapeType="1"/>
              </p:cNvSpPr>
              <p:nvPr/>
            </p:nvSpPr>
            <p:spPr bwMode="auto">
              <a:xfrm flipH="1" flipV="1">
                <a:off x="6436384" y="7399407"/>
                <a:ext cx="14178" cy="25384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Line 194"/>
              <p:cNvSpPr>
                <a:spLocks noChangeShapeType="1"/>
              </p:cNvSpPr>
              <p:nvPr/>
            </p:nvSpPr>
            <p:spPr bwMode="auto">
              <a:xfrm flipV="1">
                <a:off x="6618456" y="7440470"/>
                <a:ext cx="19401" cy="19411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Line 195"/>
              <p:cNvSpPr>
                <a:spLocks noChangeShapeType="1"/>
              </p:cNvSpPr>
              <p:nvPr/>
            </p:nvSpPr>
            <p:spPr bwMode="auto">
              <a:xfrm flipV="1">
                <a:off x="6572192" y="7399407"/>
                <a:ext cx="12686" cy="25384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24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  <p:sp>
        <p:nvSpPr>
          <p:cNvPr id="29" name="Rectangle: Rounded Corners 39"/>
          <p:cNvSpPr/>
          <p:nvPr/>
        </p:nvSpPr>
        <p:spPr>
          <a:xfrm>
            <a:off x="1586132" y="3502911"/>
            <a:ext cx="360000" cy="67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31021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83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" grpId="0"/>
          <p:bldP spid="4" grpId="0"/>
          <p:bldP spid="28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83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" grpId="0"/>
          <p:bldP spid="4" grpId="0"/>
          <p:bldP spid="28" grpId="0"/>
          <p:bldP spid="29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730"/>
          <p:cNvGrpSpPr/>
          <p:nvPr/>
        </p:nvGrpSpPr>
        <p:grpSpPr>
          <a:xfrm>
            <a:off x="1013296" y="4398515"/>
            <a:ext cx="384204" cy="397860"/>
            <a:chOff x="4595813" y="1874838"/>
            <a:chExt cx="2992438" cy="3098800"/>
          </a:xfrm>
          <a:solidFill>
            <a:schemeClr val="bg1"/>
          </a:solidFill>
        </p:grpSpPr>
        <p:sp>
          <p:nvSpPr>
            <p:cNvPr id="25" name="Freeform 636"/>
            <p:cNvSpPr>
              <a:spLocks/>
            </p:cNvSpPr>
            <p:nvPr/>
          </p:nvSpPr>
          <p:spPr bwMode="auto">
            <a:xfrm>
              <a:off x="4595813" y="1874838"/>
              <a:ext cx="2703513" cy="3098800"/>
            </a:xfrm>
            <a:custGeom>
              <a:avLst/>
              <a:gdLst>
                <a:gd name="T0" fmla="*/ 1785 w 3405"/>
                <a:gd name="T1" fmla="*/ 21 h 3905"/>
                <a:gd name="T2" fmla="*/ 1942 w 3405"/>
                <a:gd name="T3" fmla="*/ 103 h 3905"/>
                <a:gd name="T4" fmla="*/ 2140 w 3405"/>
                <a:gd name="T5" fmla="*/ 221 h 3905"/>
                <a:gd name="T6" fmla="*/ 2372 w 3405"/>
                <a:gd name="T7" fmla="*/ 347 h 3905"/>
                <a:gd name="T8" fmla="*/ 2626 w 3405"/>
                <a:gd name="T9" fmla="*/ 455 h 3905"/>
                <a:gd name="T10" fmla="*/ 2963 w 3405"/>
                <a:gd name="T11" fmla="*/ 525 h 3905"/>
                <a:gd name="T12" fmla="*/ 3310 w 3405"/>
                <a:gd name="T13" fmla="*/ 536 h 3905"/>
                <a:gd name="T14" fmla="*/ 3349 w 3405"/>
                <a:gd name="T15" fmla="*/ 542 h 3905"/>
                <a:gd name="T16" fmla="*/ 3389 w 3405"/>
                <a:gd name="T17" fmla="*/ 577 h 3905"/>
                <a:gd name="T18" fmla="*/ 3401 w 3405"/>
                <a:gd name="T19" fmla="*/ 650 h 3905"/>
                <a:gd name="T20" fmla="*/ 3401 w 3405"/>
                <a:gd name="T21" fmla="*/ 750 h 3905"/>
                <a:gd name="T22" fmla="*/ 3402 w 3405"/>
                <a:gd name="T23" fmla="*/ 940 h 3905"/>
                <a:gd name="T24" fmla="*/ 3403 w 3405"/>
                <a:gd name="T25" fmla="*/ 1178 h 3905"/>
                <a:gd name="T26" fmla="*/ 3404 w 3405"/>
                <a:gd name="T27" fmla="*/ 1421 h 3905"/>
                <a:gd name="T28" fmla="*/ 3404 w 3405"/>
                <a:gd name="T29" fmla="*/ 1626 h 3905"/>
                <a:gd name="T30" fmla="*/ 3405 w 3405"/>
                <a:gd name="T31" fmla="*/ 1751 h 3905"/>
                <a:gd name="T32" fmla="*/ 3391 w 3405"/>
                <a:gd name="T33" fmla="*/ 1963 h 3905"/>
                <a:gd name="T34" fmla="*/ 3346 w 3405"/>
                <a:gd name="T35" fmla="*/ 2171 h 3905"/>
                <a:gd name="T36" fmla="*/ 3310 w 3405"/>
                <a:gd name="T37" fmla="*/ 2199 h 3905"/>
                <a:gd name="T38" fmla="*/ 3204 w 3405"/>
                <a:gd name="T39" fmla="*/ 2174 h 3905"/>
                <a:gd name="T40" fmla="*/ 3026 w 3405"/>
                <a:gd name="T41" fmla="*/ 2159 h 3905"/>
                <a:gd name="T42" fmla="*/ 2717 w 3405"/>
                <a:gd name="T43" fmla="*/ 2211 h 3905"/>
                <a:gd name="T44" fmla="*/ 2450 w 3405"/>
                <a:gd name="T45" fmla="*/ 2358 h 3905"/>
                <a:gd name="T46" fmla="*/ 2246 w 3405"/>
                <a:gd name="T47" fmla="*/ 2579 h 3905"/>
                <a:gd name="T48" fmla="*/ 2122 w 3405"/>
                <a:gd name="T49" fmla="*/ 2857 h 3905"/>
                <a:gd name="T50" fmla="*/ 2095 w 3405"/>
                <a:gd name="T51" fmla="*/ 3168 h 3905"/>
                <a:gd name="T52" fmla="*/ 2164 w 3405"/>
                <a:gd name="T53" fmla="*/ 3453 h 3905"/>
                <a:gd name="T54" fmla="*/ 2237 w 3405"/>
                <a:gd name="T55" fmla="*/ 3594 h 3905"/>
                <a:gd name="T56" fmla="*/ 2234 w 3405"/>
                <a:gd name="T57" fmla="*/ 3630 h 3905"/>
                <a:gd name="T58" fmla="*/ 2027 w 3405"/>
                <a:gd name="T59" fmla="*/ 3775 h 3905"/>
                <a:gd name="T60" fmla="*/ 1819 w 3405"/>
                <a:gd name="T61" fmla="*/ 3881 h 3905"/>
                <a:gd name="T62" fmla="*/ 1672 w 3405"/>
                <a:gd name="T63" fmla="*/ 3902 h 3905"/>
                <a:gd name="T64" fmla="*/ 1514 w 3405"/>
                <a:gd name="T65" fmla="*/ 3850 h 3905"/>
                <a:gd name="T66" fmla="*/ 1307 w 3405"/>
                <a:gd name="T67" fmla="*/ 3735 h 3905"/>
                <a:gd name="T68" fmla="*/ 1068 w 3405"/>
                <a:gd name="T69" fmla="*/ 3563 h 3905"/>
                <a:gd name="T70" fmla="*/ 817 w 3405"/>
                <a:gd name="T71" fmla="*/ 3343 h 3905"/>
                <a:gd name="T72" fmla="*/ 571 w 3405"/>
                <a:gd name="T73" fmla="*/ 3082 h 3905"/>
                <a:gd name="T74" fmla="*/ 349 w 3405"/>
                <a:gd name="T75" fmla="*/ 2787 h 3905"/>
                <a:gd name="T76" fmla="*/ 167 w 3405"/>
                <a:gd name="T77" fmla="*/ 2465 h 3905"/>
                <a:gd name="T78" fmla="*/ 44 w 3405"/>
                <a:gd name="T79" fmla="*/ 2123 h 3905"/>
                <a:gd name="T80" fmla="*/ 0 w 3405"/>
                <a:gd name="T81" fmla="*/ 1770 h 3905"/>
                <a:gd name="T82" fmla="*/ 0 w 3405"/>
                <a:gd name="T83" fmla="*/ 1727 h 3905"/>
                <a:gd name="T84" fmla="*/ 2 w 3405"/>
                <a:gd name="T85" fmla="*/ 1574 h 3905"/>
                <a:gd name="T86" fmla="*/ 6 w 3405"/>
                <a:gd name="T87" fmla="*/ 1349 h 3905"/>
                <a:gd name="T88" fmla="*/ 11 w 3405"/>
                <a:gd name="T89" fmla="*/ 1097 h 3905"/>
                <a:gd name="T90" fmla="*/ 14 w 3405"/>
                <a:gd name="T91" fmla="*/ 860 h 3905"/>
                <a:gd name="T92" fmla="*/ 18 w 3405"/>
                <a:gd name="T93" fmla="*/ 683 h 3905"/>
                <a:gd name="T94" fmla="*/ 20 w 3405"/>
                <a:gd name="T95" fmla="*/ 607 h 3905"/>
                <a:gd name="T96" fmla="*/ 51 w 3405"/>
                <a:gd name="T97" fmla="*/ 535 h 3905"/>
                <a:gd name="T98" fmla="*/ 93 w 3405"/>
                <a:gd name="T99" fmla="*/ 524 h 3905"/>
                <a:gd name="T100" fmla="*/ 362 w 3405"/>
                <a:gd name="T101" fmla="*/ 532 h 3905"/>
                <a:gd name="T102" fmla="*/ 724 w 3405"/>
                <a:gd name="T103" fmla="*/ 499 h 3905"/>
                <a:gd name="T104" fmla="*/ 1028 w 3405"/>
                <a:gd name="T105" fmla="*/ 396 h 3905"/>
                <a:gd name="T106" fmla="*/ 1269 w 3405"/>
                <a:gd name="T107" fmla="*/ 260 h 3905"/>
                <a:gd name="T108" fmla="*/ 1465 w 3405"/>
                <a:gd name="T109" fmla="*/ 123 h 3905"/>
                <a:gd name="T110" fmla="*/ 1618 w 3405"/>
                <a:gd name="T111" fmla="*/ 26 h 3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05" h="3905">
                  <a:moveTo>
                    <a:pt x="1702" y="0"/>
                  </a:moveTo>
                  <a:lnTo>
                    <a:pt x="1727" y="2"/>
                  </a:lnTo>
                  <a:lnTo>
                    <a:pt x="1754" y="9"/>
                  </a:lnTo>
                  <a:lnTo>
                    <a:pt x="1785" y="21"/>
                  </a:lnTo>
                  <a:lnTo>
                    <a:pt x="1820" y="36"/>
                  </a:lnTo>
                  <a:lnTo>
                    <a:pt x="1858" y="55"/>
                  </a:lnTo>
                  <a:lnTo>
                    <a:pt x="1898" y="78"/>
                  </a:lnTo>
                  <a:lnTo>
                    <a:pt x="1942" y="103"/>
                  </a:lnTo>
                  <a:lnTo>
                    <a:pt x="1988" y="130"/>
                  </a:lnTo>
                  <a:lnTo>
                    <a:pt x="2036" y="159"/>
                  </a:lnTo>
                  <a:lnTo>
                    <a:pt x="2087" y="190"/>
                  </a:lnTo>
                  <a:lnTo>
                    <a:pt x="2140" y="221"/>
                  </a:lnTo>
                  <a:lnTo>
                    <a:pt x="2196" y="253"/>
                  </a:lnTo>
                  <a:lnTo>
                    <a:pt x="2253" y="285"/>
                  </a:lnTo>
                  <a:lnTo>
                    <a:pt x="2311" y="316"/>
                  </a:lnTo>
                  <a:lnTo>
                    <a:pt x="2372" y="347"/>
                  </a:lnTo>
                  <a:lnTo>
                    <a:pt x="2434" y="377"/>
                  </a:lnTo>
                  <a:lnTo>
                    <a:pt x="2497" y="405"/>
                  </a:lnTo>
                  <a:lnTo>
                    <a:pt x="2561" y="431"/>
                  </a:lnTo>
                  <a:lnTo>
                    <a:pt x="2626" y="455"/>
                  </a:lnTo>
                  <a:lnTo>
                    <a:pt x="2693" y="475"/>
                  </a:lnTo>
                  <a:lnTo>
                    <a:pt x="2784" y="499"/>
                  </a:lnTo>
                  <a:lnTo>
                    <a:pt x="2874" y="514"/>
                  </a:lnTo>
                  <a:lnTo>
                    <a:pt x="2963" y="525"/>
                  </a:lnTo>
                  <a:lnTo>
                    <a:pt x="3051" y="532"/>
                  </a:lnTo>
                  <a:lnTo>
                    <a:pt x="3138" y="536"/>
                  </a:lnTo>
                  <a:lnTo>
                    <a:pt x="3225" y="536"/>
                  </a:lnTo>
                  <a:lnTo>
                    <a:pt x="3310" y="536"/>
                  </a:lnTo>
                  <a:lnTo>
                    <a:pt x="3319" y="536"/>
                  </a:lnTo>
                  <a:lnTo>
                    <a:pt x="3328" y="537"/>
                  </a:lnTo>
                  <a:lnTo>
                    <a:pt x="3339" y="538"/>
                  </a:lnTo>
                  <a:lnTo>
                    <a:pt x="3349" y="542"/>
                  </a:lnTo>
                  <a:lnTo>
                    <a:pt x="3360" y="547"/>
                  </a:lnTo>
                  <a:lnTo>
                    <a:pt x="3371" y="554"/>
                  </a:lnTo>
                  <a:lnTo>
                    <a:pt x="3380" y="564"/>
                  </a:lnTo>
                  <a:lnTo>
                    <a:pt x="3389" y="577"/>
                  </a:lnTo>
                  <a:lnTo>
                    <a:pt x="3395" y="595"/>
                  </a:lnTo>
                  <a:lnTo>
                    <a:pt x="3399" y="618"/>
                  </a:lnTo>
                  <a:lnTo>
                    <a:pt x="3401" y="644"/>
                  </a:lnTo>
                  <a:lnTo>
                    <a:pt x="3401" y="650"/>
                  </a:lnTo>
                  <a:lnTo>
                    <a:pt x="3401" y="664"/>
                  </a:lnTo>
                  <a:lnTo>
                    <a:pt x="3401" y="687"/>
                  </a:lnTo>
                  <a:lnTo>
                    <a:pt x="3401" y="715"/>
                  </a:lnTo>
                  <a:lnTo>
                    <a:pt x="3401" y="750"/>
                  </a:lnTo>
                  <a:lnTo>
                    <a:pt x="3401" y="792"/>
                  </a:lnTo>
                  <a:lnTo>
                    <a:pt x="3401" y="837"/>
                  </a:lnTo>
                  <a:lnTo>
                    <a:pt x="3402" y="887"/>
                  </a:lnTo>
                  <a:lnTo>
                    <a:pt x="3402" y="940"/>
                  </a:lnTo>
                  <a:lnTo>
                    <a:pt x="3402" y="997"/>
                  </a:lnTo>
                  <a:lnTo>
                    <a:pt x="3402" y="1055"/>
                  </a:lnTo>
                  <a:lnTo>
                    <a:pt x="3402" y="1116"/>
                  </a:lnTo>
                  <a:lnTo>
                    <a:pt x="3403" y="1178"/>
                  </a:lnTo>
                  <a:lnTo>
                    <a:pt x="3403" y="1240"/>
                  </a:lnTo>
                  <a:lnTo>
                    <a:pt x="3403" y="1302"/>
                  </a:lnTo>
                  <a:lnTo>
                    <a:pt x="3403" y="1362"/>
                  </a:lnTo>
                  <a:lnTo>
                    <a:pt x="3404" y="1421"/>
                  </a:lnTo>
                  <a:lnTo>
                    <a:pt x="3404" y="1478"/>
                  </a:lnTo>
                  <a:lnTo>
                    <a:pt x="3404" y="1530"/>
                  </a:lnTo>
                  <a:lnTo>
                    <a:pt x="3404" y="1580"/>
                  </a:lnTo>
                  <a:lnTo>
                    <a:pt x="3404" y="1626"/>
                  </a:lnTo>
                  <a:lnTo>
                    <a:pt x="3404" y="1665"/>
                  </a:lnTo>
                  <a:lnTo>
                    <a:pt x="3405" y="1701"/>
                  </a:lnTo>
                  <a:lnTo>
                    <a:pt x="3405" y="1730"/>
                  </a:lnTo>
                  <a:lnTo>
                    <a:pt x="3405" y="1751"/>
                  </a:lnTo>
                  <a:lnTo>
                    <a:pt x="3405" y="1764"/>
                  </a:lnTo>
                  <a:lnTo>
                    <a:pt x="3405" y="1770"/>
                  </a:lnTo>
                  <a:lnTo>
                    <a:pt x="3402" y="1866"/>
                  </a:lnTo>
                  <a:lnTo>
                    <a:pt x="3391" y="1963"/>
                  </a:lnTo>
                  <a:lnTo>
                    <a:pt x="3374" y="2059"/>
                  </a:lnTo>
                  <a:lnTo>
                    <a:pt x="3353" y="2154"/>
                  </a:lnTo>
                  <a:lnTo>
                    <a:pt x="3349" y="2161"/>
                  </a:lnTo>
                  <a:lnTo>
                    <a:pt x="3346" y="2171"/>
                  </a:lnTo>
                  <a:lnTo>
                    <a:pt x="3340" y="2180"/>
                  </a:lnTo>
                  <a:lnTo>
                    <a:pt x="3333" y="2189"/>
                  </a:lnTo>
                  <a:lnTo>
                    <a:pt x="3322" y="2195"/>
                  </a:lnTo>
                  <a:lnTo>
                    <a:pt x="3310" y="2199"/>
                  </a:lnTo>
                  <a:lnTo>
                    <a:pt x="3296" y="2198"/>
                  </a:lnTo>
                  <a:lnTo>
                    <a:pt x="3279" y="2193"/>
                  </a:lnTo>
                  <a:lnTo>
                    <a:pt x="3242" y="2183"/>
                  </a:lnTo>
                  <a:lnTo>
                    <a:pt x="3204" y="2174"/>
                  </a:lnTo>
                  <a:lnTo>
                    <a:pt x="3165" y="2168"/>
                  </a:lnTo>
                  <a:lnTo>
                    <a:pt x="3123" y="2163"/>
                  </a:lnTo>
                  <a:lnTo>
                    <a:pt x="3077" y="2160"/>
                  </a:lnTo>
                  <a:lnTo>
                    <a:pt x="3026" y="2159"/>
                  </a:lnTo>
                  <a:lnTo>
                    <a:pt x="2945" y="2163"/>
                  </a:lnTo>
                  <a:lnTo>
                    <a:pt x="2867" y="2172"/>
                  </a:lnTo>
                  <a:lnTo>
                    <a:pt x="2790" y="2189"/>
                  </a:lnTo>
                  <a:lnTo>
                    <a:pt x="2717" y="2211"/>
                  </a:lnTo>
                  <a:lnTo>
                    <a:pt x="2645" y="2240"/>
                  </a:lnTo>
                  <a:lnTo>
                    <a:pt x="2576" y="2274"/>
                  </a:lnTo>
                  <a:lnTo>
                    <a:pt x="2512" y="2314"/>
                  </a:lnTo>
                  <a:lnTo>
                    <a:pt x="2450" y="2358"/>
                  </a:lnTo>
                  <a:lnTo>
                    <a:pt x="2393" y="2406"/>
                  </a:lnTo>
                  <a:lnTo>
                    <a:pt x="2340" y="2460"/>
                  </a:lnTo>
                  <a:lnTo>
                    <a:pt x="2290" y="2517"/>
                  </a:lnTo>
                  <a:lnTo>
                    <a:pt x="2246" y="2579"/>
                  </a:lnTo>
                  <a:lnTo>
                    <a:pt x="2206" y="2643"/>
                  </a:lnTo>
                  <a:lnTo>
                    <a:pt x="2173" y="2712"/>
                  </a:lnTo>
                  <a:lnTo>
                    <a:pt x="2145" y="2783"/>
                  </a:lnTo>
                  <a:lnTo>
                    <a:pt x="2122" y="2857"/>
                  </a:lnTo>
                  <a:lnTo>
                    <a:pt x="2105" y="2933"/>
                  </a:lnTo>
                  <a:lnTo>
                    <a:pt x="2095" y="3013"/>
                  </a:lnTo>
                  <a:lnTo>
                    <a:pt x="2092" y="3092"/>
                  </a:lnTo>
                  <a:lnTo>
                    <a:pt x="2095" y="3168"/>
                  </a:lnTo>
                  <a:lnTo>
                    <a:pt x="2104" y="3242"/>
                  </a:lnTo>
                  <a:lnTo>
                    <a:pt x="2118" y="3315"/>
                  </a:lnTo>
                  <a:lnTo>
                    <a:pt x="2139" y="3385"/>
                  </a:lnTo>
                  <a:lnTo>
                    <a:pt x="2164" y="3453"/>
                  </a:lnTo>
                  <a:lnTo>
                    <a:pt x="2193" y="3518"/>
                  </a:lnTo>
                  <a:lnTo>
                    <a:pt x="2229" y="3580"/>
                  </a:lnTo>
                  <a:lnTo>
                    <a:pt x="2233" y="3587"/>
                  </a:lnTo>
                  <a:lnTo>
                    <a:pt x="2237" y="3594"/>
                  </a:lnTo>
                  <a:lnTo>
                    <a:pt x="2241" y="3601"/>
                  </a:lnTo>
                  <a:lnTo>
                    <a:pt x="2242" y="3610"/>
                  </a:lnTo>
                  <a:lnTo>
                    <a:pt x="2240" y="3619"/>
                  </a:lnTo>
                  <a:lnTo>
                    <a:pt x="2234" y="3630"/>
                  </a:lnTo>
                  <a:lnTo>
                    <a:pt x="2223" y="3641"/>
                  </a:lnTo>
                  <a:lnTo>
                    <a:pt x="2154" y="3691"/>
                  </a:lnTo>
                  <a:lnTo>
                    <a:pt x="2089" y="3736"/>
                  </a:lnTo>
                  <a:lnTo>
                    <a:pt x="2027" y="3775"/>
                  </a:lnTo>
                  <a:lnTo>
                    <a:pt x="1970" y="3809"/>
                  </a:lnTo>
                  <a:lnTo>
                    <a:pt x="1915" y="3838"/>
                  </a:lnTo>
                  <a:lnTo>
                    <a:pt x="1865" y="3862"/>
                  </a:lnTo>
                  <a:lnTo>
                    <a:pt x="1819" y="3881"/>
                  </a:lnTo>
                  <a:lnTo>
                    <a:pt x="1776" y="3894"/>
                  </a:lnTo>
                  <a:lnTo>
                    <a:pt x="1737" y="3901"/>
                  </a:lnTo>
                  <a:lnTo>
                    <a:pt x="1702" y="3905"/>
                  </a:lnTo>
                  <a:lnTo>
                    <a:pt x="1672" y="3902"/>
                  </a:lnTo>
                  <a:lnTo>
                    <a:pt x="1639" y="3895"/>
                  </a:lnTo>
                  <a:lnTo>
                    <a:pt x="1601" y="3884"/>
                  </a:lnTo>
                  <a:lnTo>
                    <a:pt x="1559" y="3869"/>
                  </a:lnTo>
                  <a:lnTo>
                    <a:pt x="1514" y="3850"/>
                  </a:lnTo>
                  <a:lnTo>
                    <a:pt x="1467" y="3826"/>
                  </a:lnTo>
                  <a:lnTo>
                    <a:pt x="1415" y="3800"/>
                  </a:lnTo>
                  <a:lnTo>
                    <a:pt x="1362" y="3769"/>
                  </a:lnTo>
                  <a:lnTo>
                    <a:pt x="1307" y="3735"/>
                  </a:lnTo>
                  <a:lnTo>
                    <a:pt x="1249" y="3696"/>
                  </a:lnTo>
                  <a:lnTo>
                    <a:pt x="1191" y="3655"/>
                  </a:lnTo>
                  <a:lnTo>
                    <a:pt x="1130" y="3611"/>
                  </a:lnTo>
                  <a:lnTo>
                    <a:pt x="1068" y="3563"/>
                  </a:lnTo>
                  <a:lnTo>
                    <a:pt x="1006" y="3512"/>
                  </a:lnTo>
                  <a:lnTo>
                    <a:pt x="943" y="3459"/>
                  </a:lnTo>
                  <a:lnTo>
                    <a:pt x="880" y="3403"/>
                  </a:lnTo>
                  <a:lnTo>
                    <a:pt x="817" y="3343"/>
                  </a:lnTo>
                  <a:lnTo>
                    <a:pt x="754" y="3281"/>
                  </a:lnTo>
                  <a:lnTo>
                    <a:pt x="692" y="3217"/>
                  </a:lnTo>
                  <a:lnTo>
                    <a:pt x="630" y="3151"/>
                  </a:lnTo>
                  <a:lnTo>
                    <a:pt x="571" y="3082"/>
                  </a:lnTo>
                  <a:lnTo>
                    <a:pt x="513" y="3010"/>
                  </a:lnTo>
                  <a:lnTo>
                    <a:pt x="456" y="2938"/>
                  </a:lnTo>
                  <a:lnTo>
                    <a:pt x="401" y="2863"/>
                  </a:lnTo>
                  <a:lnTo>
                    <a:pt x="349" y="2787"/>
                  </a:lnTo>
                  <a:lnTo>
                    <a:pt x="299" y="2708"/>
                  </a:lnTo>
                  <a:lnTo>
                    <a:pt x="251" y="2629"/>
                  </a:lnTo>
                  <a:lnTo>
                    <a:pt x="207" y="2547"/>
                  </a:lnTo>
                  <a:lnTo>
                    <a:pt x="167" y="2465"/>
                  </a:lnTo>
                  <a:lnTo>
                    <a:pt x="130" y="2380"/>
                  </a:lnTo>
                  <a:lnTo>
                    <a:pt x="96" y="2296"/>
                  </a:lnTo>
                  <a:lnTo>
                    <a:pt x="68" y="2210"/>
                  </a:lnTo>
                  <a:lnTo>
                    <a:pt x="44" y="2123"/>
                  </a:lnTo>
                  <a:lnTo>
                    <a:pt x="25" y="2035"/>
                  </a:lnTo>
                  <a:lnTo>
                    <a:pt x="11" y="1947"/>
                  </a:lnTo>
                  <a:lnTo>
                    <a:pt x="2" y="1858"/>
                  </a:lnTo>
                  <a:lnTo>
                    <a:pt x="0" y="1770"/>
                  </a:lnTo>
                  <a:lnTo>
                    <a:pt x="0" y="1769"/>
                  </a:lnTo>
                  <a:lnTo>
                    <a:pt x="0" y="1764"/>
                  </a:lnTo>
                  <a:lnTo>
                    <a:pt x="0" y="1750"/>
                  </a:lnTo>
                  <a:lnTo>
                    <a:pt x="0" y="1727"/>
                  </a:lnTo>
                  <a:lnTo>
                    <a:pt x="0" y="1698"/>
                  </a:lnTo>
                  <a:lnTo>
                    <a:pt x="1" y="1662"/>
                  </a:lnTo>
                  <a:lnTo>
                    <a:pt x="1" y="1620"/>
                  </a:lnTo>
                  <a:lnTo>
                    <a:pt x="2" y="1574"/>
                  </a:lnTo>
                  <a:lnTo>
                    <a:pt x="4" y="1523"/>
                  </a:lnTo>
                  <a:lnTo>
                    <a:pt x="4" y="1468"/>
                  </a:lnTo>
                  <a:lnTo>
                    <a:pt x="5" y="1410"/>
                  </a:lnTo>
                  <a:lnTo>
                    <a:pt x="6" y="1349"/>
                  </a:lnTo>
                  <a:lnTo>
                    <a:pt x="7" y="1287"/>
                  </a:lnTo>
                  <a:lnTo>
                    <a:pt x="8" y="1224"/>
                  </a:lnTo>
                  <a:lnTo>
                    <a:pt x="10" y="1161"/>
                  </a:lnTo>
                  <a:lnTo>
                    <a:pt x="11" y="1097"/>
                  </a:lnTo>
                  <a:lnTo>
                    <a:pt x="11" y="1035"/>
                  </a:lnTo>
                  <a:lnTo>
                    <a:pt x="12" y="975"/>
                  </a:lnTo>
                  <a:lnTo>
                    <a:pt x="13" y="916"/>
                  </a:lnTo>
                  <a:lnTo>
                    <a:pt x="14" y="860"/>
                  </a:lnTo>
                  <a:lnTo>
                    <a:pt x="15" y="809"/>
                  </a:lnTo>
                  <a:lnTo>
                    <a:pt x="17" y="762"/>
                  </a:lnTo>
                  <a:lnTo>
                    <a:pt x="17" y="720"/>
                  </a:lnTo>
                  <a:lnTo>
                    <a:pt x="18" y="683"/>
                  </a:lnTo>
                  <a:lnTo>
                    <a:pt x="19" y="652"/>
                  </a:lnTo>
                  <a:lnTo>
                    <a:pt x="19" y="630"/>
                  </a:lnTo>
                  <a:lnTo>
                    <a:pt x="20" y="614"/>
                  </a:lnTo>
                  <a:lnTo>
                    <a:pt x="20" y="607"/>
                  </a:lnTo>
                  <a:lnTo>
                    <a:pt x="25" y="580"/>
                  </a:lnTo>
                  <a:lnTo>
                    <a:pt x="33" y="560"/>
                  </a:lnTo>
                  <a:lnTo>
                    <a:pt x="42" y="545"/>
                  </a:lnTo>
                  <a:lnTo>
                    <a:pt x="51" y="535"/>
                  </a:lnTo>
                  <a:lnTo>
                    <a:pt x="62" y="529"/>
                  </a:lnTo>
                  <a:lnTo>
                    <a:pt x="71" y="525"/>
                  </a:lnTo>
                  <a:lnTo>
                    <a:pt x="82" y="524"/>
                  </a:lnTo>
                  <a:lnTo>
                    <a:pt x="93" y="524"/>
                  </a:lnTo>
                  <a:lnTo>
                    <a:pt x="102" y="524"/>
                  </a:lnTo>
                  <a:lnTo>
                    <a:pt x="187" y="528"/>
                  </a:lnTo>
                  <a:lnTo>
                    <a:pt x="274" y="531"/>
                  </a:lnTo>
                  <a:lnTo>
                    <a:pt x="362" y="532"/>
                  </a:lnTo>
                  <a:lnTo>
                    <a:pt x="451" y="531"/>
                  </a:lnTo>
                  <a:lnTo>
                    <a:pt x="541" y="525"/>
                  </a:lnTo>
                  <a:lnTo>
                    <a:pt x="633" y="516"/>
                  </a:lnTo>
                  <a:lnTo>
                    <a:pt x="724" y="499"/>
                  </a:lnTo>
                  <a:lnTo>
                    <a:pt x="818" y="475"/>
                  </a:lnTo>
                  <a:lnTo>
                    <a:pt x="891" y="453"/>
                  </a:lnTo>
                  <a:lnTo>
                    <a:pt x="961" y="425"/>
                  </a:lnTo>
                  <a:lnTo>
                    <a:pt x="1028" y="396"/>
                  </a:lnTo>
                  <a:lnTo>
                    <a:pt x="1093" y="363"/>
                  </a:lnTo>
                  <a:lnTo>
                    <a:pt x="1154" y="330"/>
                  </a:lnTo>
                  <a:lnTo>
                    <a:pt x="1213" y="296"/>
                  </a:lnTo>
                  <a:lnTo>
                    <a:pt x="1269" y="260"/>
                  </a:lnTo>
                  <a:lnTo>
                    <a:pt x="1323" y="224"/>
                  </a:lnTo>
                  <a:lnTo>
                    <a:pt x="1373" y="190"/>
                  </a:lnTo>
                  <a:lnTo>
                    <a:pt x="1420" y="155"/>
                  </a:lnTo>
                  <a:lnTo>
                    <a:pt x="1465" y="123"/>
                  </a:lnTo>
                  <a:lnTo>
                    <a:pt x="1507" y="95"/>
                  </a:lnTo>
                  <a:lnTo>
                    <a:pt x="1546" y="67"/>
                  </a:lnTo>
                  <a:lnTo>
                    <a:pt x="1583" y="45"/>
                  </a:lnTo>
                  <a:lnTo>
                    <a:pt x="1618" y="26"/>
                  </a:lnTo>
                  <a:lnTo>
                    <a:pt x="1649" y="11"/>
                  </a:lnTo>
                  <a:lnTo>
                    <a:pt x="1677" y="2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6" name="Freeform 637"/>
            <p:cNvSpPr>
              <a:spLocks/>
            </p:cNvSpPr>
            <p:nvPr/>
          </p:nvSpPr>
          <p:spPr bwMode="auto">
            <a:xfrm>
              <a:off x="6407151" y="3929063"/>
              <a:ext cx="1181100" cy="801688"/>
            </a:xfrm>
            <a:custGeom>
              <a:avLst/>
              <a:gdLst>
                <a:gd name="T0" fmla="*/ 1308 w 1487"/>
                <a:gd name="T1" fmla="*/ 0 h 1011"/>
                <a:gd name="T2" fmla="*/ 1329 w 1487"/>
                <a:gd name="T3" fmla="*/ 2 h 1011"/>
                <a:gd name="T4" fmla="*/ 1351 w 1487"/>
                <a:gd name="T5" fmla="*/ 10 h 1011"/>
                <a:gd name="T6" fmla="*/ 1369 w 1487"/>
                <a:gd name="T7" fmla="*/ 23 h 1011"/>
                <a:gd name="T8" fmla="*/ 1461 w 1487"/>
                <a:gd name="T9" fmla="*/ 108 h 1011"/>
                <a:gd name="T10" fmla="*/ 1476 w 1487"/>
                <a:gd name="T11" fmla="*/ 126 h 1011"/>
                <a:gd name="T12" fmla="*/ 1484 w 1487"/>
                <a:gd name="T13" fmla="*/ 146 h 1011"/>
                <a:gd name="T14" fmla="*/ 1487 w 1487"/>
                <a:gd name="T15" fmla="*/ 168 h 1011"/>
                <a:gd name="T16" fmla="*/ 1485 w 1487"/>
                <a:gd name="T17" fmla="*/ 189 h 1011"/>
                <a:gd name="T18" fmla="*/ 1478 w 1487"/>
                <a:gd name="T19" fmla="*/ 209 h 1011"/>
                <a:gd name="T20" fmla="*/ 1465 w 1487"/>
                <a:gd name="T21" fmla="*/ 227 h 1011"/>
                <a:gd name="T22" fmla="*/ 749 w 1487"/>
                <a:gd name="T23" fmla="*/ 982 h 1011"/>
                <a:gd name="T24" fmla="*/ 731 w 1487"/>
                <a:gd name="T25" fmla="*/ 996 h 1011"/>
                <a:gd name="T26" fmla="*/ 711 w 1487"/>
                <a:gd name="T27" fmla="*/ 1006 h 1011"/>
                <a:gd name="T28" fmla="*/ 688 w 1487"/>
                <a:gd name="T29" fmla="*/ 1011 h 1011"/>
                <a:gd name="T30" fmla="*/ 666 w 1487"/>
                <a:gd name="T31" fmla="*/ 1011 h 1011"/>
                <a:gd name="T32" fmla="*/ 644 w 1487"/>
                <a:gd name="T33" fmla="*/ 1005 h 1011"/>
                <a:gd name="T34" fmla="*/ 624 w 1487"/>
                <a:gd name="T35" fmla="*/ 994 h 1011"/>
                <a:gd name="T36" fmla="*/ 33 w 1487"/>
                <a:gd name="T37" fmla="*/ 557 h 1011"/>
                <a:gd name="T38" fmla="*/ 16 w 1487"/>
                <a:gd name="T39" fmla="*/ 541 h 1011"/>
                <a:gd name="T40" fmla="*/ 5 w 1487"/>
                <a:gd name="T41" fmla="*/ 522 h 1011"/>
                <a:gd name="T42" fmla="*/ 0 w 1487"/>
                <a:gd name="T43" fmla="*/ 502 h 1011"/>
                <a:gd name="T44" fmla="*/ 0 w 1487"/>
                <a:gd name="T45" fmla="*/ 480 h 1011"/>
                <a:gd name="T46" fmla="*/ 4 w 1487"/>
                <a:gd name="T47" fmla="*/ 459 h 1011"/>
                <a:gd name="T48" fmla="*/ 15 w 1487"/>
                <a:gd name="T49" fmla="*/ 439 h 1011"/>
                <a:gd name="T50" fmla="*/ 91 w 1487"/>
                <a:gd name="T51" fmla="*/ 339 h 1011"/>
                <a:gd name="T52" fmla="*/ 107 w 1487"/>
                <a:gd name="T53" fmla="*/ 322 h 1011"/>
                <a:gd name="T54" fmla="*/ 126 w 1487"/>
                <a:gd name="T55" fmla="*/ 312 h 1011"/>
                <a:gd name="T56" fmla="*/ 147 w 1487"/>
                <a:gd name="T57" fmla="*/ 306 h 1011"/>
                <a:gd name="T58" fmla="*/ 168 w 1487"/>
                <a:gd name="T59" fmla="*/ 306 h 1011"/>
                <a:gd name="T60" fmla="*/ 190 w 1487"/>
                <a:gd name="T61" fmla="*/ 310 h 1011"/>
                <a:gd name="T62" fmla="*/ 210 w 1487"/>
                <a:gd name="T63" fmla="*/ 321 h 1011"/>
                <a:gd name="T64" fmla="*/ 589 w 1487"/>
                <a:gd name="T65" fmla="*/ 599 h 1011"/>
                <a:gd name="T66" fmla="*/ 610 w 1487"/>
                <a:gd name="T67" fmla="*/ 610 h 1011"/>
                <a:gd name="T68" fmla="*/ 631 w 1487"/>
                <a:gd name="T69" fmla="*/ 616 h 1011"/>
                <a:gd name="T70" fmla="*/ 654 w 1487"/>
                <a:gd name="T71" fmla="*/ 616 h 1011"/>
                <a:gd name="T72" fmla="*/ 676 w 1487"/>
                <a:gd name="T73" fmla="*/ 611 h 1011"/>
                <a:gd name="T74" fmla="*/ 697 w 1487"/>
                <a:gd name="T75" fmla="*/ 602 h 1011"/>
                <a:gd name="T76" fmla="*/ 714 w 1487"/>
                <a:gd name="T77" fmla="*/ 587 h 1011"/>
                <a:gd name="T78" fmla="*/ 1250 w 1487"/>
                <a:gd name="T79" fmla="*/ 27 h 1011"/>
                <a:gd name="T80" fmla="*/ 1267 w 1487"/>
                <a:gd name="T81" fmla="*/ 13 h 1011"/>
                <a:gd name="T82" fmla="*/ 1286 w 1487"/>
                <a:gd name="T83" fmla="*/ 4 h 1011"/>
                <a:gd name="T84" fmla="*/ 1308 w 1487"/>
                <a:gd name="T85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7" h="1011">
                  <a:moveTo>
                    <a:pt x="1308" y="0"/>
                  </a:moveTo>
                  <a:lnTo>
                    <a:pt x="1329" y="2"/>
                  </a:lnTo>
                  <a:lnTo>
                    <a:pt x="1351" y="10"/>
                  </a:lnTo>
                  <a:lnTo>
                    <a:pt x="1369" y="23"/>
                  </a:lnTo>
                  <a:lnTo>
                    <a:pt x="1461" y="108"/>
                  </a:lnTo>
                  <a:lnTo>
                    <a:pt x="1476" y="126"/>
                  </a:lnTo>
                  <a:lnTo>
                    <a:pt x="1484" y="146"/>
                  </a:lnTo>
                  <a:lnTo>
                    <a:pt x="1487" y="168"/>
                  </a:lnTo>
                  <a:lnTo>
                    <a:pt x="1485" y="189"/>
                  </a:lnTo>
                  <a:lnTo>
                    <a:pt x="1478" y="209"/>
                  </a:lnTo>
                  <a:lnTo>
                    <a:pt x="1465" y="227"/>
                  </a:lnTo>
                  <a:lnTo>
                    <a:pt x="749" y="982"/>
                  </a:lnTo>
                  <a:lnTo>
                    <a:pt x="731" y="996"/>
                  </a:lnTo>
                  <a:lnTo>
                    <a:pt x="711" y="1006"/>
                  </a:lnTo>
                  <a:lnTo>
                    <a:pt x="688" y="1011"/>
                  </a:lnTo>
                  <a:lnTo>
                    <a:pt x="666" y="1011"/>
                  </a:lnTo>
                  <a:lnTo>
                    <a:pt x="644" y="1005"/>
                  </a:lnTo>
                  <a:lnTo>
                    <a:pt x="624" y="994"/>
                  </a:lnTo>
                  <a:lnTo>
                    <a:pt x="33" y="557"/>
                  </a:lnTo>
                  <a:lnTo>
                    <a:pt x="16" y="541"/>
                  </a:lnTo>
                  <a:lnTo>
                    <a:pt x="5" y="522"/>
                  </a:lnTo>
                  <a:lnTo>
                    <a:pt x="0" y="502"/>
                  </a:lnTo>
                  <a:lnTo>
                    <a:pt x="0" y="480"/>
                  </a:lnTo>
                  <a:lnTo>
                    <a:pt x="4" y="459"/>
                  </a:lnTo>
                  <a:lnTo>
                    <a:pt x="15" y="439"/>
                  </a:lnTo>
                  <a:lnTo>
                    <a:pt x="91" y="339"/>
                  </a:lnTo>
                  <a:lnTo>
                    <a:pt x="107" y="322"/>
                  </a:lnTo>
                  <a:lnTo>
                    <a:pt x="126" y="312"/>
                  </a:lnTo>
                  <a:lnTo>
                    <a:pt x="147" y="306"/>
                  </a:lnTo>
                  <a:lnTo>
                    <a:pt x="168" y="306"/>
                  </a:lnTo>
                  <a:lnTo>
                    <a:pt x="190" y="310"/>
                  </a:lnTo>
                  <a:lnTo>
                    <a:pt x="210" y="321"/>
                  </a:lnTo>
                  <a:lnTo>
                    <a:pt x="589" y="599"/>
                  </a:lnTo>
                  <a:lnTo>
                    <a:pt x="610" y="610"/>
                  </a:lnTo>
                  <a:lnTo>
                    <a:pt x="631" y="616"/>
                  </a:lnTo>
                  <a:lnTo>
                    <a:pt x="654" y="616"/>
                  </a:lnTo>
                  <a:lnTo>
                    <a:pt x="676" y="611"/>
                  </a:lnTo>
                  <a:lnTo>
                    <a:pt x="697" y="602"/>
                  </a:lnTo>
                  <a:lnTo>
                    <a:pt x="714" y="587"/>
                  </a:lnTo>
                  <a:lnTo>
                    <a:pt x="1250" y="27"/>
                  </a:lnTo>
                  <a:lnTo>
                    <a:pt x="1267" y="13"/>
                  </a:lnTo>
                  <a:lnTo>
                    <a:pt x="1286" y="4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  <p:grpSp>
        <p:nvGrpSpPr>
          <p:cNvPr id="27" name="Группа 778"/>
          <p:cNvGrpSpPr/>
          <p:nvPr/>
        </p:nvGrpSpPr>
        <p:grpSpPr>
          <a:xfrm>
            <a:off x="1018095" y="5477473"/>
            <a:ext cx="380432" cy="397582"/>
            <a:chOff x="4858869" y="2642172"/>
            <a:chExt cx="3451226" cy="3606800"/>
          </a:xfrm>
          <a:solidFill>
            <a:schemeClr val="bg1"/>
          </a:solidFill>
        </p:grpSpPr>
        <p:sp>
          <p:nvSpPr>
            <p:cNvPr id="28" name="Freeform 676"/>
            <p:cNvSpPr>
              <a:spLocks/>
            </p:cNvSpPr>
            <p:nvPr/>
          </p:nvSpPr>
          <p:spPr bwMode="auto">
            <a:xfrm>
              <a:off x="6519394" y="3499422"/>
              <a:ext cx="1001713" cy="101600"/>
            </a:xfrm>
            <a:custGeom>
              <a:avLst/>
              <a:gdLst>
                <a:gd name="T0" fmla="*/ 64 w 1262"/>
                <a:gd name="T1" fmla="*/ 0 h 127"/>
                <a:gd name="T2" fmla="*/ 1198 w 1262"/>
                <a:gd name="T3" fmla="*/ 0 h 127"/>
                <a:gd name="T4" fmla="*/ 1219 w 1262"/>
                <a:gd name="T5" fmla="*/ 3 h 127"/>
                <a:gd name="T6" fmla="*/ 1235 w 1262"/>
                <a:gd name="T7" fmla="*/ 12 h 127"/>
                <a:gd name="T8" fmla="*/ 1249 w 1262"/>
                <a:gd name="T9" fmla="*/ 26 h 127"/>
                <a:gd name="T10" fmla="*/ 1259 w 1262"/>
                <a:gd name="T11" fmla="*/ 44 h 127"/>
                <a:gd name="T12" fmla="*/ 1262 w 1262"/>
                <a:gd name="T13" fmla="*/ 63 h 127"/>
                <a:gd name="T14" fmla="*/ 1259 w 1262"/>
                <a:gd name="T15" fmla="*/ 84 h 127"/>
                <a:gd name="T16" fmla="*/ 1249 w 1262"/>
                <a:gd name="T17" fmla="*/ 101 h 127"/>
                <a:gd name="T18" fmla="*/ 1235 w 1262"/>
                <a:gd name="T19" fmla="*/ 115 h 127"/>
                <a:gd name="T20" fmla="*/ 1219 w 1262"/>
                <a:gd name="T21" fmla="*/ 124 h 127"/>
                <a:gd name="T22" fmla="*/ 1198 w 1262"/>
                <a:gd name="T23" fmla="*/ 127 h 127"/>
                <a:gd name="T24" fmla="*/ 64 w 1262"/>
                <a:gd name="T25" fmla="*/ 127 h 127"/>
                <a:gd name="T26" fmla="*/ 43 w 1262"/>
                <a:gd name="T27" fmla="*/ 124 h 127"/>
                <a:gd name="T28" fmla="*/ 26 w 1262"/>
                <a:gd name="T29" fmla="*/ 115 h 127"/>
                <a:gd name="T30" fmla="*/ 12 w 1262"/>
                <a:gd name="T31" fmla="*/ 101 h 127"/>
                <a:gd name="T32" fmla="*/ 3 w 1262"/>
                <a:gd name="T33" fmla="*/ 84 h 127"/>
                <a:gd name="T34" fmla="*/ 0 w 1262"/>
                <a:gd name="T35" fmla="*/ 63 h 127"/>
                <a:gd name="T36" fmla="*/ 3 w 1262"/>
                <a:gd name="T37" fmla="*/ 44 h 127"/>
                <a:gd name="T38" fmla="*/ 12 w 1262"/>
                <a:gd name="T39" fmla="*/ 26 h 127"/>
                <a:gd name="T40" fmla="*/ 26 w 1262"/>
                <a:gd name="T41" fmla="*/ 12 h 127"/>
                <a:gd name="T42" fmla="*/ 43 w 1262"/>
                <a:gd name="T43" fmla="*/ 3 h 127"/>
                <a:gd name="T44" fmla="*/ 64 w 1262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2" h="127">
                  <a:moveTo>
                    <a:pt x="64" y="0"/>
                  </a:moveTo>
                  <a:lnTo>
                    <a:pt x="1198" y="0"/>
                  </a:lnTo>
                  <a:lnTo>
                    <a:pt x="1219" y="3"/>
                  </a:lnTo>
                  <a:lnTo>
                    <a:pt x="1235" y="12"/>
                  </a:lnTo>
                  <a:lnTo>
                    <a:pt x="1249" y="26"/>
                  </a:lnTo>
                  <a:lnTo>
                    <a:pt x="1259" y="44"/>
                  </a:lnTo>
                  <a:lnTo>
                    <a:pt x="1262" y="63"/>
                  </a:lnTo>
                  <a:lnTo>
                    <a:pt x="1259" y="84"/>
                  </a:lnTo>
                  <a:lnTo>
                    <a:pt x="1249" y="101"/>
                  </a:lnTo>
                  <a:lnTo>
                    <a:pt x="1235" y="115"/>
                  </a:lnTo>
                  <a:lnTo>
                    <a:pt x="1219" y="124"/>
                  </a:lnTo>
                  <a:lnTo>
                    <a:pt x="1198" y="127"/>
                  </a:lnTo>
                  <a:lnTo>
                    <a:pt x="64" y="127"/>
                  </a:lnTo>
                  <a:lnTo>
                    <a:pt x="43" y="124"/>
                  </a:lnTo>
                  <a:lnTo>
                    <a:pt x="26" y="115"/>
                  </a:lnTo>
                  <a:lnTo>
                    <a:pt x="12" y="101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2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9" name="Freeform 677"/>
            <p:cNvSpPr>
              <a:spLocks/>
            </p:cNvSpPr>
            <p:nvPr/>
          </p:nvSpPr>
          <p:spPr bwMode="auto">
            <a:xfrm>
              <a:off x="6516219" y="3210497"/>
              <a:ext cx="588963" cy="100013"/>
            </a:xfrm>
            <a:custGeom>
              <a:avLst/>
              <a:gdLst>
                <a:gd name="T0" fmla="*/ 64 w 742"/>
                <a:gd name="T1" fmla="*/ 0 h 128"/>
                <a:gd name="T2" fmla="*/ 679 w 742"/>
                <a:gd name="T3" fmla="*/ 0 h 128"/>
                <a:gd name="T4" fmla="*/ 698 w 742"/>
                <a:gd name="T5" fmla="*/ 3 h 128"/>
                <a:gd name="T6" fmla="*/ 716 w 742"/>
                <a:gd name="T7" fmla="*/ 13 h 128"/>
                <a:gd name="T8" fmla="*/ 730 w 742"/>
                <a:gd name="T9" fmla="*/ 27 h 128"/>
                <a:gd name="T10" fmla="*/ 738 w 742"/>
                <a:gd name="T11" fmla="*/ 43 h 128"/>
                <a:gd name="T12" fmla="*/ 742 w 742"/>
                <a:gd name="T13" fmla="*/ 64 h 128"/>
                <a:gd name="T14" fmla="*/ 738 w 742"/>
                <a:gd name="T15" fmla="*/ 85 h 128"/>
                <a:gd name="T16" fmla="*/ 730 w 742"/>
                <a:gd name="T17" fmla="*/ 102 h 128"/>
                <a:gd name="T18" fmla="*/ 716 w 742"/>
                <a:gd name="T19" fmla="*/ 115 h 128"/>
                <a:gd name="T20" fmla="*/ 698 w 742"/>
                <a:gd name="T21" fmla="*/ 125 h 128"/>
                <a:gd name="T22" fmla="*/ 679 w 742"/>
                <a:gd name="T23" fmla="*/ 128 h 128"/>
                <a:gd name="T24" fmla="*/ 64 w 742"/>
                <a:gd name="T25" fmla="*/ 128 h 128"/>
                <a:gd name="T26" fmla="*/ 44 w 742"/>
                <a:gd name="T27" fmla="*/ 125 h 128"/>
                <a:gd name="T28" fmla="*/ 26 w 742"/>
                <a:gd name="T29" fmla="*/ 115 h 128"/>
                <a:gd name="T30" fmla="*/ 12 w 742"/>
                <a:gd name="T31" fmla="*/ 102 h 128"/>
                <a:gd name="T32" fmla="*/ 4 w 742"/>
                <a:gd name="T33" fmla="*/ 85 h 128"/>
                <a:gd name="T34" fmla="*/ 0 w 742"/>
                <a:gd name="T35" fmla="*/ 64 h 128"/>
                <a:gd name="T36" fmla="*/ 4 w 742"/>
                <a:gd name="T37" fmla="*/ 43 h 128"/>
                <a:gd name="T38" fmla="*/ 12 w 742"/>
                <a:gd name="T39" fmla="*/ 27 h 128"/>
                <a:gd name="T40" fmla="*/ 26 w 742"/>
                <a:gd name="T41" fmla="*/ 13 h 128"/>
                <a:gd name="T42" fmla="*/ 44 w 742"/>
                <a:gd name="T43" fmla="*/ 3 h 128"/>
                <a:gd name="T44" fmla="*/ 64 w 742"/>
                <a:gd name="T4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2" h="128">
                  <a:moveTo>
                    <a:pt x="64" y="0"/>
                  </a:moveTo>
                  <a:lnTo>
                    <a:pt x="679" y="0"/>
                  </a:lnTo>
                  <a:lnTo>
                    <a:pt x="698" y="3"/>
                  </a:lnTo>
                  <a:lnTo>
                    <a:pt x="716" y="13"/>
                  </a:lnTo>
                  <a:lnTo>
                    <a:pt x="730" y="27"/>
                  </a:lnTo>
                  <a:lnTo>
                    <a:pt x="738" y="43"/>
                  </a:lnTo>
                  <a:lnTo>
                    <a:pt x="742" y="64"/>
                  </a:lnTo>
                  <a:lnTo>
                    <a:pt x="738" y="85"/>
                  </a:lnTo>
                  <a:lnTo>
                    <a:pt x="730" y="102"/>
                  </a:lnTo>
                  <a:lnTo>
                    <a:pt x="716" y="115"/>
                  </a:lnTo>
                  <a:lnTo>
                    <a:pt x="698" y="125"/>
                  </a:lnTo>
                  <a:lnTo>
                    <a:pt x="679" y="128"/>
                  </a:lnTo>
                  <a:lnTo>
                    <a:pt x="64" y="128"/>
                  </a:lnTo>
                  <a:lnTo>
                    <a:pt x="44" y="125"/>
                  </a:lnTo>
                  <a:lnTo>
                    <a:pt x="26" y="115"/>
                  </a:lnTo>
                  <a:lnTo>
                    <a:pt x="12" y="102"/>
                  </a:lnTo>
                  <a:lnTo>
                    <a:pt x="4" y="85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2" y="27"/>
                  </a:lnTo>
                  <a:lnTo>
                    <a:pt x="26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30" name="Freeform 678"/>
            <p:cNvSpPr>
              <a:spLocks/>
            </p:cNvSpPr>
            <p:nvPr/>
          </p:nvSpPr>
          <p:spPr bwMode="auto">
            <a:xfrm>
              <a:off x="4858869" y="3302572"/>
              <a:ext cx="968375" cy="2946400"/>
            </a:xfrm>
            <a:custGeom>
              <a:avLst/>
              <a:gdLst>
                <a:gd name="T0" fmla="*/ 1062 w 1220"/>
                <a:gd name="T1" fmla="*/ 4 h 3711"/>
                <a:gd name="T2" fmla="*/ 1165 w 1220"/>
                <a:gd name="T3" fmla="*/ 59 h 3711"/>
                <a:gd name="T4" fmla="*/ 1217 w 1220"/>
                <a:gd name="T5" fmla="*/ 163 h 3711"/>
                <a:gd name="T6" fmla="*/ 1219 w 1220"/>
                <a:gd name="T7" fmla="*/ 224 h 3711"/>
                <a:gd name="T8" fmla="*/ 1216 w 1220"/>
                <a:gd name="T9" fmla="*/ 321 h 3711"/>
                <a:gd name="T10" fmla="*/ 1212 w 1220"/>
                <a:gd name="T11" fmla="*/ 483 h 3711"/>
                <a:gd name="T12" fmla="*/ 1206 w 1220"/>
                <a:gd name="T13" fmla="*/ 692 h 3711"/>
                <a:gd name="T14" fmla="*/ 1199 w 1220"/>
                <a:gd name="T15" fmla="*/ 932 h 3711"/>
                <a:gd name="T16" fmla="*/ 1194 w 1220"/>
                <a:gd name="T17" fmla="*/ 1184 h 3711"/>
                <a:gd name="T18" fmla="*/ 1188 w 1220"/>
                <a:gd name="T19" fmla="*/ 1431 h 3711"/>
                <a:gd name="T20" fmla="*/ 1184 w 1220"/>
                <a:gd name="T21" fmla="*/ 1657 h 3711"/>
                <a:gd name="T22" fmla="*/ 1183 w 1220"/>
                <a:gd name="T23" fmla="*/ 1841 h 3711"/>
                <a:gd name="T24" fmla="*/ 1184 w 1220"/>
                <a:gd name="T25" fmla="*/ 2029 h 3711"/>
                <a:gd name="T26" fmla="*/ 1188 w 1220"/>
                <a:gd name="T27" fmla="*/ 2258 h 3711"/>
                <a:gd name="T28" fmla="*/ 1194 w 1220"/>
                <a:gd name="T29" fmla="*/ 2510 h 3711"/>
                <a:gd name="T30" fmla="*/ 1199 w 1220"/>
                <a:gd name="T31" fmla="*/ 2766 h 3711"/>
                <a:gd name="T32" fmla="*/ 1206 w 1220"/>
                <a:gd name="T33" fmla="*/ 3010 h 3711"/>
                <a:gd name="T34" fmla="*/ 1212 w 1220"/>
                <a:gd name="T35" fmla="*/ 3224 h 3711"/>
                <a:gd name="T36" fmla="*/ 1216 w 1220"/>
                <a:gd name="T37" fmla="*/ 3389 h 3711"/>
                <a:gd name="T38" fmla="*/ 1219 w 1220"/>
                <a:gd name="T39" fmla="*/ 3487 h 3711"/>
                <a:gd name="T40" fmla="*/ 1217 w 1220"/>
                <a:gd name="T41" fmla="*/ 3548 h 3711"/>
                <a:gd name="T42" fmla="*/ 1165 w 1220"/>
                <a:gd name="T43" fmla="*/ 3652 h 3711"/>
                <a:gd name="T44" fmla="*/ 1062 w 1220"/>
                <a:gd name="T45" fmla="*/ 3707 h 3711"/>
                <a:gd name="T46" fmla="*/ 157 w 1220"/>
                <a:gd name="T47" fmla="*/ 3707 h 3711"/>
                <a:gd name="T48" fmla="*/ 56 w 1220"/>
                <a:gd name="T49" fmla="*/ 3652 h 3711"/>
                <a:gd name="T50" fmla="*/ 3 w 1220"/>
                <a:gd name="T51" fmla="*/ 3548 h 3711"/>
                <a:gd name="T52" fmla="*/ 0 w 1220"/>
                <a:gd name="T53" fmla="*/ 3487 h 3711"/>
                <a:gd name="T54" fmla="*/ 3 w 1220"/>
                <a:gd name="T55" fmla="*/ 3389 h 3711"/>
                <a:gd name="T56" fmla="*/ 8 w 1220"/>
                <a:gd name="T57" fmla="*/ 3224 h 3711"/>
                <a:gd name="T58" fmla="*/ 14 w 1220"/>
                <a:gd name="T59" fmla="*/ 3010 h 3711"/>
                <a:gd name="T60" fmla="*/ 21 w 1220"/>
                <a:gd name="T61" fmla="*/ 2766 h 3711"/>
                <a:gd name="T62" fmla="*/ 26 w 1220"/>
                <a:gd name="T63" fmla="*/ 2510 h 3711"/>
                <a:gd name="T64" fmla="*/ 32 w 1220"/>
                <a:gd name="T65" fmla="*/ 2258 h 3711"/>
                <a:gd name="T66" fmla="*/ 35 w 1220"/>
                <a:gd name="T67" fmla="*/ 2029 h 3711"/>
                <a:gd name="T68" fmla="*/ 36 w 1220"/>
                <a:gd name="T69" fmla="*/ 1841 h 3711"/>
                <a:gd name="T70" fmla="*/ 35 w 1220"/>
                <a:gd name="T71" fmla="*/ 1657 h 3711"/>
                <a:gd name="T72" fmla="*/ 32 w 1220"/>
                <a:gd name="T73" fmla="*/ 1431 h 3711"/>
                <a:gd name="T74" fmla="*/ 26 w 1220"/>
                <a:gd name="T75" fmla="*/ 1184 h 3711"/>
                <a:gd name="T76" fmla="*/ 21 w 1220"/>
                <a:gd name="T77" fmla="*/ 932 h 3711"/>
                <a:gd name="T78" fmla="*/ 14 w 1220"/>
                <a:gd name="T79" fmla="*/ 692 h 3711"/>
                <a:gd name="T80" fmla="*/ 8 w 1220"/>
                <a:gd name="T81" fmla="*/ 483 h 3711"/>
                <a:gd name="T82" fmla="*/ 3 w 1220"/>
                <a:gd name="T83" fmla="*/ 321 h 3711"/>
                <a:gd name="T84" fmla="*/ 0 w 1220"/>
                <a:gd name="T85" fmla="*/ 224 h 3711"/>
                <a:gd name="T86" fmla="*/ 3 w 1220"/>
                <a:gd name="T87" fmla="*/ 163 h 3711"/>
                <a:gd name="T88" fmla="*/ 56 w 1220"/>
                <a:gd name="T89" fmla="*/ 59 h 3711"/>
                <a:gd name="T90" fmla="*/ 157 w 1220"/>
                <a:gd name="T91" fmla="*/ 4 h 3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0" h="3711">
                  <a:moveTo>
                    <a:pt x="199" y="0"/>
                  </a:moveTo>
                  <a:lnTo>
                    <a:pt x="1022" y="0"/>
                  </a:lnTo>
                  <a:lnTo>
                    <a:pt x="1062" y="4"/>
                  </a:lnTo>
                  <a:lnTo>
                    <a:pt x="1101" y="16"/>
                  </a:lnTo>
                  <a:lnTo>
                    <a:pt x="1134" y="34"/>
                  </a:lnTo>
                  <a:lnTo>
                    <a:pt x="1165" y="59"/>
                  </a:lnTo>
                  <a:lnTo>
                    <a:pt x="1188" y="90"/>
                  </a:lnTo>
                  <a:lnTo>
                    <a:pt x="1206" y="124"/>
                  </a:lnTo>
                  <a:lnTo>
                    <a:pt x="1217" y="163"/>
                  </a:lnTo>
                  <a:lnTo>
                    <a:pt x="1220" y="203"/>
                  </a:lnTo>
                  <a:lnTo>
                    <a:pt x="1220" y="209"/>
                  </a:lnTo>
                  <a:lnTo>
                    <a:pt x="1219" y="224"/>
                  </a:lnTo>
                  <a:lnTo>
                    <a:pt x="1219" y="248"/>
                  </a:lnTo>
                  <a:lnTo>
                    <a:pt x="1217" y="281"/>
                  </a:lnTo>
                  <a:lnTo>
                    <a:pt x="1216" y="321"/>
                  </a:lnTo>
                  <a:lnTo>
                    <a:pt x="1215" y="368"/>
                  </a:lnTo>
                  <a:lnTo>
                    <a:pt x="1213" y="424"/>
                  </a:lnTo>
                  <a:lnTo>
                    <a:pt x="1212" y="483"/>
                  </a:lnTo>
                  <a:lnTo>
                    <a:pt x="1209" y="548"/>
                  </a:lnTo>
                  <a:lnTo>
                    <a:pt x="1208" y="619"/>
                  </a:lnTo>
                  <a:lnTo>
                    <a:pt x="1206" y="692"/>
                  </a:lnTo>
                  <a:lnTo>
                    <a:pt x="1204" y="770"/>
                  </a:lnTo>
                  <a:lnTo>
                    <a:pt x="1202" y="850"/>
                  </a:lnTo>
                  <a:lnTo>
                    <a:pt x="1199" y="932"/>
                  </a:lnTo>
                  <a:lnTo>
                    <a:pt x="1198" y="1015"/>
                  </a:lnTo>
                  <a:lnTo>
                    <a:pt x="1195" y="1100"/>
                  </a:lnTo>
                  <a:lnTo>
                    <a:pt x="1194" y="1184"/>
                  </a:lnTo>
                  <a:lnTo>
                    <a:pt x="1191" y="1267"/>
                  </a:lnTo>
                  <a:lnTo>
                    <a:pt x="1190" y="1351"/>
                  </a:lnTo>
                  <a:lnTo>
                    <a:pt x="1188" y="1431"/>
                  </a:lnTo>
                  <a:lnTo>
                    <a:pt x="1187" y="1510"/>
                  </a:lnTo>
                  <a:lnTo>
                    <a:pt x="1185" y="1585"/>
                  </a:lnTo>
                  <a:lnTo>
                    <a:pt x="1184" y="1657"/>
                  </a:lnTo>
                  <a:lnTo>
                    <a:pt x="1184" y="1723"/>
                  </a:lnTo>
                  <a:lnTo>
                    <a:pt x="1183" y="1786"/>
                  </a:lnTo>
                  <a:lnTo>
                    <a:pt x="1183" y="1841"/>
                  </a:lnTo>
                  <a:lnTo>
                    <a:pt x="1183" y="1898"/>
                  </a:lnTo>
                  <a:lnTo>
                    <a:pt x="1184" y="1962"/>
                  </a:lnTo>
                  <a:lnTo>
                    <a:pt x="1184" y="2029"/>
                  </a:lnTo>
                  <a:lnTo>
                    <a:pt x="1185" y="2101"/>
                  </a:lnTo>
                  <a:lnTo>
                    <a:pt x="1187" y="2179"/>
                  </a:lnTo>
                  <a:lnTo>
                    <a:pt x="1188" y="2258"/>
                  </a:lnTo>
                  <a:lnTo>
                    <a:pt x="1190" y="2340"/>
                  </a:lnTo>
                  <a:lnTo>
                    <a:pt x="1191" y="2424"/>
                  </a:lnTo>
                  <a:lnTo>
                    <a:pt x="1194" y="2510"/>
                  </a:lnTo>
                  <a:lnTo>
                    <a:pt x="1195" y="2596"/>
                  </a:lnTo>
                  <a:lnTo>
                    <a:pt x="1198" y="2681"/>
                  </a:lnTo>
                  <a:lnTo>
                    <a:pt x="1199" y="2766"/>
                  </a:lnTo>
                  <a:lnTo>
                    <a:pt x="1202" y="2850"/>
                  </a:lnTo>
                  <a:lnTo>
                    <a:pt x="1204" y="2931"/>
                  </a:lnTo>
                  <a:lnTo>
                    <a:pt x="1206" y="3010"/>
                  </a:lnTo>
                  <a:lnTo>
                    <a:pt x="1208" y="3085"/>
                  </a:lnTo>
                  <a:lnTo>
                    <a:pt x="1209" y="3157"/>
                  </a:lnTo>
                  <a:lnTo>
                    <a:pt x="1212" y="3224"/>
                  </a:lnTo>
                  <a:lnTo>
                    <a:pt x="1213" y="3285"/>
                  </a:lnTo>
                  <a:lnTo>
                    <a:pt x="1215" y="3340"/>
                  </a:lnTo>
                  <a:lnTo>
                    <a:pt x="1216" y="3389"/>
                  </a:lnTo>
                  <a:lnTo>
                    <a:pt x="1217" y="3429"/>
                  </a:lnTo>
                  <a:lnTo>
                    <a:pt x="1219" y="3462"/>
                  </a:lnTo>
                  <a:lnTo>
                    <a:pt x="1219" y="3487"/>
                  </a:lnTo>
                  <a:lnTo>
                    <a:pt x="1220" y="3502"/>
                  </a:lnTo>
                  <a:lnTo>
                    <a:pt x="1220" y="3508"/>
                  </a:lnTo>
                  <a:lnTo>
                    <a:pt x="1217" y="3548"/>
                  </a:lnTo>
                  <a:lnTo>
                    <a:pt x="1206" y="3587"/>
                  </a:lnTo>
                  <a:lnTo>
                    <a:pt x="1188" y="3621"/>
                  </a:lnTo>
                  <a:lnTo>
                    <a:pt x="1165" y="3652"/>
                  </a:lnTo>
                  <a:lnTo>
                    <a:pt x="1134" y="3677"/>
                  </a:lnTo>
                  <a:lnTo>
                    <a:pt x="1101" y="3696"/>
                  </a:lnTo>
                  <a:lnTo>
                    <a:pt x="1062" y="3707"/>
                  </a:lnTo>
                  <a:lnTo>
                    <a:pt x="1022" y="3711"/>
                  </a:lnTo>
                  <a:lnTo>
                    <a:pt x="199" y="3711"/>
                  </a:lnTo>
                  <a:lnTo>
                    <a:pt x="157" y="3707"/>
                  </a:lnTo>
                  <a:lnTo>
                    <a:pt x="119" y="3696"/>
                  </a:lnTo>
                  <a:lnTo>
                    <a:pt x="85" y="3677"/>
                  </a:lnTo>
                  <a:lnTo>
                    <a:pt x="56" y="3652"/>
                  </a:lnTo>
                  <a:lnTo>
                    <a:pt x="32" y="3621"/>
                  </a:lnTo>
                  <a:lnTo>
                    <a:pt x="14" y="3587"/>
                  </a:lnTo>
                  <a:lnTo>
                    <a:pt x="3" y="3548"/>
                  </a:lnTo>
                  <a:lnTo>
                    <a:pt x="0" y="3508"/>
                  </a:lnTo>
                  <a:lnTo>
                    <a:pt x="0" y="3502"/>
                  </a:lnTo>
                  <a:lnTo>
                    <a:pt x="0" y="3487"/>
                  </a:lnTo>
                  <a:lnTo>
                    <a:pt x="1" y="3462"/>
                  </a:lnTo>
                  <a:lnTo>
                    <a:pt x="3" y="3429"/>
                  </a:lnTo>
                  <a:lnTo>
                    <a:pt x="3" y="3389"/>
                  </a:lnTo>
                  <a:lnTo>
                    <a:pt x="4" y="3340"/>
                  </a:lnTo>
                  <a:lnTo>
                    <a:pt x="7" y="3285"/>
                  </a:lnTo>
                  <a:lnTo>
                    <a:pt x="8" y="3224"/>
                  </a:lnTo>
                  <a:lnTo>
                    <a:pt x="10" y="3157"/>
                  </a:lnTo>
                  <a:lnTo>
                    <a:pt x="12" y="3085"/>
                  </a:lnTo>
                  <a:lnTo>
                    <a:pt x="14" y="3010"/>
                  </a:lnTo>
                  <a:lnTo>
                    <a:pt x="17" y="2931"/>
                  </a:lnTo>
                  <a:lnTo>
                    <a:pt x="18" y="2850"/>
                  </a:lnTo>
                  <a:lnTo>
                    <a:pt x="21" y="2766"/>
                  </a:lnTo>
                  <a:lnTo>
                    <a:pt x="22" y="2681"/>
                  </a:lnTo>
                  <a:lnTo>
                    <a:pt x="25" y="2596"/>
                  </a:lnTo>
                  <a:lnTo>
                    <a:pt x="26" y="2510"/>
                  </a:lnTo>
                  <a:lnTo>
                    <a:pt x="28" y="2424"/>
                  </a:lnTo>
                  <a:lnTo>
                    <a:pt x="31" y="2340"/>
                  </a:lnTo>
                  <a:lnTo>
                    <a:pt x="32" y="2258"/>
                  </a:lnTo>
                  <a:lnTo>
                    <a:pt x="33" y="2179"/>
                  </a:lnTo>
                  <a:lnTo>
                    <a:pt x="35" y="2101"/>
                  </a:lnTo>
                  <a:lnTo>
                    <a:pt x="35" y="2029"/>
                  </a:lnTo>
                  <a:lnTo>
                    <a:pt x="36" y="1962"/>
                  </a:lnTo>
                  <a:lnTo>
                    <a:pt x="36" y="1898"/>
                  </a:lnTo>
                  <a:lnTo>
                    <a:pt x="36" y="1841"/>
                  </a:lnTo>
                  <a:lnTo>
                    <a:pt x="36" y="1786"/>
                  </a:lnTo>
                  <a:lnTo>
                    <a:pt x="36" y="1723"/>
                  </a:lnTo>
                  <a:lnTo>
                    <a:pt x="35" y="1657"/>
                  </a:lnTo>
                  <a:lnTo>
                    <a:pt x="35" y="1585"/>
                  </a:lnTo>
                  <a:lnTo>
                    <a:pt x="33" y="1510"/>
                  </a:lnTo>
                  <a:lnTo>
                    <a:pt x="32" y="1431"/>
                  </a:lnTo>
                  <a:lnTo>
                    <a:pt x="31" y="1351"/>
                  </a:lnTo>
                  <a:lnTo>
                    <a:pt x="28" y="1267"/>
                  </a:lnTo>
                  <a:lnTo>
                    <a:pt x="26" y="1184"/>
                  </a:lnTo>
                  <a:lnTo>
                    <a:pt x="25" y="1100"/>
                  </a:lnTo>
                  <a:lnTo>
                    <a:pt x="22" y="1015"/>
                  </a:lnTo>
                  <a:lnTo>
                    <a:pt x="21" y="932"/>
                  </a:lnTo>
                  <a:lnTo>
                    <a:pt x="18" y="850"/>
                  </a:lnTo>
                  <a:lnTo>
                    <a:pt x="17" y="770"/>
                  </a:lnTo>
                  <a:lnTo>
                    <a:pt x="14" y="692"/>
                  </a:lnTo>
                  <a:lnTo>
                    <a:pt x="12" y="619"/>
                  </a:lnTo>
                  <a:lnTo>
                    <a:pt x="10" y="548"/>
                  </a:lnTo>
                  <a:lnTo>
                    <a:pt x="8" y="483"/>
                  </a:lnTo>
                  <a:lnTo>
                    <a:pt x="7" y="424"/>
                  </a:lnTo>
                  <a:lnTo>
                    <a:pt x="4" y="368"/>
                  </a:lnTo>
                  <a:lnTo>
                    <a:pt x="3" y="321"/>
                  </a:lnTo>
                  <a:lnTo>
                    <a:pt x="3" y="281"/>
                  </a:lnTo>
                  <a:lnTo>
                    <a:pt x="1" y="248"/>
                  </a:lnTo>
                  <a:lnTo>
                    <a:pt x="0" y="224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3" y="163"/>
                  </a:lnTo>
                  <a:lnTo>
                    <a:pt x="14" y="124"/>
                  </a:lnTo>
                  <a:lnTo>
                    <a:pt x="32" y="90"/>
                  </a:lnTo>
                  <a:lnTo>
                    <a:pt x="56" y="59"/>
                  </a:lnTo>
                  <a:lnTo>
                    <a:pt x="85" y="34"/>
                  </a:lnTo>
                  <a:lnTo>
                    <a:pt x="119" y="16"/>
                  </a:lnTo>
                  <a:lnTo>
                    <a:pt x="157" y="4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31" name="Freeform 679"/>
            <p:cNvSpPr>
              <a:spLocks noEditPoints="1"/>
            </p:cNvSpPr>
            <p:nvPr/>
          </p:nvSpPr>
          <p:spPr bwMode="auto">
            <a:xfrm>
              <a:off x="6006632" y="2642172"/>
              <a:ext cx="2303463" cy="3606800"/>
            </a:xfrm>
            <a:custGeom>
              <a:avLst/>
              <a:gdLst>
                <a:gd name="T0" fmla="*/ 1937 w 2902"/>
                <a:gd name="T1" fmla="*/ 3751 h 4543"/>
                <a:gd name="T2" fmla="*/ 2040 w 2902"/>
                <a:gd name="T3" fmla="*/ 4158 h 4543"/>
                <a:gd name="T4" fmla="*/ 2503 w 2902"/>
                <a:gd name="T5" fmla="*/ 4056 h 4543"/>
                <a:gd name="T6" fmla="*/ 2401 w 2902"/>
                <a:gd name="T7" fmla="*/ 3648 h 4543"/>
                <a:gd name="T8" fmla="*/ 1172 w 2902"/>
                <a:gd name="T9" fmla="*/ 3723 h 4543"/>
                <a:gd name="T10" fmla="*/ 1244 w 2902"/>
                <a:gd name="T11" fmla="*/ 4154 h 4543"/>
                <a:gd name="T12" fmla="*/ 1731 w 2902"/>
                <a:gd name="T13" fmla="*/ 4083 h 4543"/>
                <a:gd name="T14" fmla="*/ 1659 w 2902"/>
                <a:gd name="T15" fmla="*/ 3653 h 4543"/>
                <a:gd name="T16" fmla="*/ 413 w 2902"/>
                <a:gd name="T17" fmla="*/ 3700 h 4543"/>
                <a:gd name="T18" fmla="*/ 450 w 2902"/>
                <a:gd name="T19" fmla="*/ 4144 h 4543"/>
                <a:gd name="T20" fmla="*/ 951 w 2902"/>
                <a:gd name="T21" fmla="*/ 4107 h 4543"/>
                <a:gd name="T22" fmla="*/ 915 w 2902"/>
                <a:gd name="T23" fmla="*/ 3662 h 4543"/>
                <a:gd name="T24" fmla="*/ 1967 w 2902"/>
                <a:gd name="T25" fmla="*/ 3014 h 4543"/>
                <a:gd name="T26" fmla="*/ 1967 w 2902"/>
                <a:gd name="T27" fmla="*/ 3463 h 4543"/>
                <a:gd name="T28" fmla="*/ 2474 w 2902"/>
                <a:gd name="T29" fmla="*/ 3463 h 4543"/>
                <a:gd name="T30" fmla="*/ 2474 w 2902"/>
                <a:gd name="T31" fmla="*/ 3014 h 4543"/>
                <a:gd name="T32" fmla="*/ 1219 w 2902"/>
                <a:gd name="T33" fmla="*/ 2997 h 4543"/>
                <a:gd name="T34" fmla="*/ 1183 w 2902"/>
                <a:gd name="T35" fmla="*/ 3442 h 4543"/>
                <a:gd name="T36" fmla="*/ 1684 w 2902"/>
                <a:gd name="T37" fmla="*/ 3479 h 4543"/>
                <a:gd name="T38" fmla="*/ 1720 w 2902"/>
                <a:gd name="T39" fmla="*/ 3035 h 4543"/>
                <a:gd name="T40" fmla="*/ 475 w 2902"/>
                <a:gd name="T41" fmla="*/ 2988 h 4543"/>
                <a:gd name="T42" fmla="*/ 403 w 2902"/>
                <a:gd name="T43" fmla="*/ 3418 h 4543"/>
                <a:gd name="T44" fmla="*/ 890 w 2902"/>
                <a:gd name="T45" fmla="*/ 3489 h 4543"/>
                <a:gd name="T46" fmla="*/ 962 w 2902"/>
                <a:gd name="T47" fmla="*/ 3058 h 4543"/>
                <a:gd name="T48" fmla="*/ 2040 w 2902"/>
                <a:gd name="T49" fmla="*/ 2318 h 4543"/>
                <a:gd name="T50" fmla="*/ 1937 w 2902"/>
                <a:gd name="T51" fmla="*/ 2726 h 4543"/>
                <a:gd name="T52" fmla="*/ 2401 w 2902"/>
                <a:gd name="T53" fmla="*/ 2828 h 4543"/>
                <a:gd name="T54" fmla="*/ 2503 w 2902"/>
                <a:gd name="T55" fmla="*/ 2421 h 4543"/>
                <a:gd name="T56" fmla="*/ 2040 w 2902"/>
                <a:gd name="T57" fmla="*/ 2318 h 4543"/>
                <a:gd name="T58" fmla="*/ 1168 w 2902"/>
                <a:gd name="T59" fmla="*/ 2421 h 4543"/>
                <a:gd name="T60" fmla="*/ 1271 w 2902"/>
                <a:gd name="T61" fmla="*/ 2828 h 4543"/>
                <a:gd name="T62" fmla="*/ 1734 w 2902"/>
                <a:gd name="T63" fmla="*/ 2726 h 4543"/>
                <a:gd name="T64" fmla="*/ 1632 w 2902"/>
                <a:gd name="T65" fmla="*/ 2318 h 4543"/>
                <a:gd name="T66" fmla="*/ 403 w 2902"/>
                <a:gd name="T67" fmla="*/ 2393 h 4543"/>
                <a:gd name="T68" fmla="*/ 475 w 2902"/>
                <a:gd name="T69" fmla="*/ 2824 h 4543"/>
                <a:gd name="T70" fmla="*/ 962 w 2902"/>
                <a:gd name="T71" fmla="*/ 2753 h 4543"/>
                <a:gd name="T72" fmla="*/ 890 w 2902"/>
                <a:gd name="T73" fmla="*/ 2322 h 4543"/>
                <a:gd name="T74" fmla="*/ 1736 w 2902"/>
                <a:gd name="T75" fmla="*/ 573 h 4543"/>
                <a:gd name="T76" fmla="*/ 1779 w 2902"/>
                <a:gd name="T77" fmla="*/ 714 h 4543"/>
                <a:gd name="T78" fmla="*/ 2314 w 2902"/>
                <a:gd name="T79" fmla="*/ 706 h 4543"/>
                <a:gd name="T80" fmla="*/ 2306 w 2902"/>
                <a:gd name="T81" fmla="*/ 693 h 4543"/>
                <a:gd name="T82" fmla="*/ 511 w 2902"/>
                <a:gd name="T83" fmla="*/ 120 h 4543"/>
                <a:gd name="T84" fmla="*/ 477 w 2902"/>
                <a:gd name="T85" fmla="*/ 1822 h 4543"/>
                <a:gd name="T86" fmla="*/ 2407 w 2902"/>
                <a:gd name="T87" fmla="*/ 1825 h 4543"/>
                <a:gd name="T88" fmla="*/ 2419 w 2902"/>
                <a:gd name="T89" fmla="*/ 850 h 4543"/>
                <a:gd name="T90" fmla="*/ 1677 w 2902"/>
                <a:gd name="T91" fmla="*/ 800 h 4543"/>
                <a:gd name="T92" fmla="*/ 1611 w 2902"/>
                <a:gd name="T93" fmla="*/ 147 h 4543"/>
                <a:gd name="T94" fmla="*/ 1562 w 2902"/>
                <a:gd name="T95" fmla="*/ 0 h 4543"/>
                <a:gd name="T96" fmla="*/ 2441 w 2902"/>
                <a:gd name="T97" fmla="*/ 620 h 4543"/>
                <a:gd name="T98" fmla="*/ 2541 w 2902"/>
                <a:gd name="T99" fmla="*/ 800 h 4543"/>
                <a:gd name="T100" fmla="*/ 2800 w 2902"/>
                <a:gd name="T101" fmla="*/ 844 h 4543"/>
                <a:gd name="T102" fmla="*/ 2902 w 2902"/>
                <a:gd name="T103" fmla="*/ 4377 h 4543"/>
                <a:gd name="T104" fmla="*/ 2768 w 2902"/>
                <a:gd name="T105" fmla="*/ 4541 h 4543"/>
                <a:gd name="T106" fmla="*/ 30 w 2902"/>
                <a:gd name="T107" fmla="*/ 4470 h 4543"/>
                <a:gd name="T108" fmla="*/ 30 w 2902"/>
                <a:gd name="T109" fmla="*/ 905 h 4543"/>
                <a:gd name="T110" fmla="*/ 318 w 2902"/>
                <a:gd name="T111" fmla="*/ 829 h 4543"/>
                <a:gd name="T112" fmla="*/ 347 w 2902"/>
                <a:gd name="T113" fmla="*/ 771 h 4543"/>
                <a:gd name="T114" fmla="*/ 474 w 2902"/>
                <a:gd name="T115" fmla="*/ 5 h 4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02" h="4543">
                  <a:moveTo>
                    <a:pt x="2040" y="3648"/>
                  </a:moveTo>
                  <a:lnTo>
                    <a:pt x="2013" y="3653"/>
                  </a:lnTo>
                  <a:lnTo>
                    <a:pt x="1988" y="3662"/>
                  </a:lnTo>
                  <a:lnTo>
                    <a:pt x="1967" y="3679"/>
                  </a:lnTo>
                  <a:lnTo>
                    <a:pt x="1952" y="3700"/>
                  </a:lnTo>
                  <a:lnTo>
                    <a:pt x="1941" y="3723"/>
                  </a:lnTo>
                  <a:lnTo>
                    <a:pt x="1937" y="3751"/>
                  </a:lnTo>
                  <a:lnTo>
                    <a:pt x="1937" y="4056"/>
                  </a:lnTo>
                  <a:lnTo>
                    <a:pt x="1941" y="4083"/>
                  </a:lnTo>
                  <a:lnTo>
                    <a:pt x="1952" y="4107"/>
                  </a:lnTo>
                  <a:lnTo>
                    <a:pt x="1967" y="4128"/>
                  </a:lnTo>
                  <a:lnTo>
                    <a:pt x="1988" y="4144"/>
                  </a:lnTo>
                  <a:lnTo>
                    <a:pt x="2013" y="4154"/>
                  </a:lnTo>
                  <a:lnTo>
                    <a:pt x="2040" y="4158"/>
                  </a:lnTo>
                  <a:lnTo>
                    <a:pt x="2401" y="4158"/>
                  </a:lnTo>
                  <a:lnTo>
                    <a:pt x="2428" y="4154"/>
                  </a:lnTo>
                  <a:lnTo>
                    <a:pt x="2453" y="4144"/>
                  </a:lnTo>
                  <a:lnTo>
                    <a:pt x="2474" y="4128"/>
                  </a:lnTo>
                  <a:lnTo>
                    <a:pt x="2489" y="4107"/>
                  </a:lnTo>
                  <a:lnTo>
                    <a:pt x="2500" y="4083"/>
                  </a:lnTo>
                  <a:lnTo>
                    <a:pt x="2503" y="4056"/>
                  </a:lnTo>
                  <a:lnTo>
                    <a:pt x="2503" y="3751"/>
                  </a:lnTo>
                  <a:lnTo>
                    <a:pt x="2500" y="3723"/>
                  </a:lnTo>
                  <a:lnTo>
                    <a:pt x="2489" y="3700"/>
                  </a:lnTo>
                  <a:lnTo>
                    <a:pt x="2474" y="3679"/>
                  </a:lnTo>
                  <a:lnTo>
                    <a:pt x="2453" y="3662"/>
                  </a:lnTo>
                  <a:lnTo>
                    <a:pt x="2428" y="3653"/>
                  </a:lnTo>
                  <a:lnTo>
                    <a:pt x="2401" y="3648"/>
                  </a:lnTo>
                  <a:lnTo>
                    <a:pt x="2040" y="3648"/>
                  </a:lnTo>
                  <a:close/>
                  <a:moveTo>
                    <a:pt x="1271" y="3648"/>
                  </a:moveTo>
                  <a:lnTo>
                    <a:pt x="1244" y="3653"/>
                  </a:lnTo>
                  <a:lnTo>
                    <a:pt x="1219" y="3662"/>
                  </a:lnTo>
                  <a:lnTo>
                    <a:pt x="1198" y="3679"/>
                  </a:lnTo>
                  <a:lnTo>
                    <a:pt x="1183" y="3700"/>
                  </a:lnTo>
                  <a:lnTo>
                    <a:pt x="1172" y="3723"/>
                  </a:lnTo>
                  <a:lnTo>
                    <a:pt x="1168" y="3751"/>
                  </a:lnTo>
                  <a:lnTo>
                    <a:pt x="1168" y="4056"/>
                  </a:lnTo>
                  <a:lnTo>
                    <a:pt x="1172" y="4083"/>
                  </a:lnTo>
                  <a:lnTo>
                    <a:pt x="1183" y="4107"/>
                  </a:lnTo>
                  <a:lnTo>
                    <a:pt x="1198" y="4128"/>
                  </a:lnTo>
                  <a:lnTo>
                    <a:pt x="1219" y="4144"/>
                  </a:lnTo>
                  <a:lnTo>
                    <a:pt x="1244" y="4154"/>
                  </a:lnTo>
                  <a:lnTo>
                    <a:pt x="1271" y="4158"/>
                  </a:lnTo>
                  <a:lnTo>
                    <a:pt x="1632" y="4158"/>
                  </a:lnTo>
                  <a:lnTo>
                    <a:pt x="1659" y="4154"/>
                  </a:lnTo>
                  <a:lnTo>
                    <a:pt x="1684" y="4144"/>
                  </a:lnTo>
                  <a:lnTo>
                    <a:pt x="1705" y="4128"/>
                  </a:lnTo>
                  <a:lnTo>
                    <a:pt x="1720" y="4107"/>
                  </a:lnTo>
                  <a:lnTo>
                    <a:pt x="1731" y="4083"/>
                  </a:lnTo>
                  <a:lnTo>
                    <a:pt x="1734" y="4056"/>
                  </a:lnTo>
                  <a:lnTo>
                    <a:pt x="1734" y="3751"/>
                  </a:lnTo>
                  <a:lnTo>
                    <a:pt x="1731" y="3723"/>
                  </a:lnTo>
                  <a:lnTo>
                    <a:pt x="1720" y="3700"/>
                  </a:lnTo>
                  <a:lnTo>
                    <a:pt x="1705" y="3679"/>
                  </a:lnTo>
                  <a:lnTo>
                    <a:pt x="1684" y="3662"/>
                  </a:lnTo>
                  <a:lnTo>
                    <a:pt x="1659" y="3653"/>
                  </a:lnTo>
                  <a:lnTo>
                    <a:pt x="1632" y="3648"/>
                  </a:lnTo>
                  <a:lnTo>
                    <a:pt x="1271" y="3648"/>
                  </a:lnTo>
                  <a:close/>
                  <a:moveTo>
                    <a:pt x="502" y="3648"/>
                  </a:moveTo>
                  <a:lnTo>
                    <a:pt x="475" y="3653"/>
                  </a:lnTo>
                  <a:lnTo>
                    <a:pt x="450" y="3662"/>
                  </a:lnTo>
                  <a:lnTo>
                    <a:pt x="429" y="3679"/>
                  </a:lnTo>
                  <a:lnTo>
                    <a:pt x="413" y="3700"/>
                  </a:lnTo>
                  <a:lnTo>
                    <a:pt x="403" y="3723"/>
                  </a:lnTo>
                  <a:lnTo>
                    <a:pt x="399" y="3751"/>
                  </a:lnTo>
                  <a:lnTo>
                    <a:pt x="399" y="4056"/>
                  </a:lnTo>
                  <a:lnTo>
                    <a:pt x="403" y="4083"/>
                  </a:lnTo>
                  <a:lnTo>
                    <a:pt x="413" y="4107"/>
                  </a:lnTo>
                  <a:lnTo>
                    <a:pt x="429" y="4128"/>
                  </a:lnTo>
                  <a:lnTo>
                    <a:pt x="450" y="4144"/>
                  </a:lnTo>
                  <a:lnTo>
                    <a:pt x="475" y="4154"/>
                  </a:lnTo>
                  <a:lnTo>
                    <a:pt x="502" y="4158"/>
                  </a:lnTo>
                  <a:lnTo>
                    <a:pt x="862" y="4158"/>
                  </a:lnTo>
                  <a:lnTo>
                    <a:pt x="890" y="4154"/>
                  </a:lnTo>
                  <a:lnTo>
                    <a:pt x="915" y="4144"/>
                  </a:lnTo>
                  <a:lnTo>
                    <a:pt x="936" y="4128"/>
                  </a:lnTo>
                  <a:lnTo>
                    <a:pt x="951" y="4107"/>
                  </a:lnTo>
                  <a:lnTo>
                    <a:pt x="962" y="4083"/>
                  </a:lnTo>
                  <a:lnTo>
                    <a:pt x="965" y="4056"/>
                  </a:lnTo>
                  <a:lnTo>
                    <a:pt x="965" y="3751"/>
                  </a:lnTo>
                  <a:lnTo>
                    <a:pt x="962" y="3723"/>
                  </a:lnTo>
                  <a:lnTo>
                    <a:pt x="951" y="3700"/>
                  </a:lnTo>
                  <a:lnTo>
                    <a:pt x="936" y="3679"/>
                  </a:lnTo>
                  <a:lnTo>
                    <a:pt x="915" y="3662"/>
                  </a:lnTo>
                  <a:lnTo>
                    <a:pt x="890" y="3653"/>
                  </a:lnTo>
                  <a:lnTo>
                    <a:pt x="862" y="3648"/>
                  </a:lnTo>
                  <a:lnTo>
                    <a:pt x="502" y="3648"/>
                  </a:lnTo>
                  <a:close/>
                  <a:moveTo>
                    <a:pt x="2040" y="2983"/>
                  </a:moveTo>
                  <a:lnTo>
                    <a:pt x="2013" y="2988"/>
                  </a:lnTo>
                  <a:lnTo>
                    <a:pt x="1988" y="2997"/>
                  </a:lnTo>
                  <a:lnTo>
                    <a:pt x="1967" y="3014"/>
                  </a:lnTo>
                  <a:lnTo>
                    <a:pt x="1952" y="3035"/>
                  </a:lnTo>
                  <a:lnTo>
                    <a:pt x="1941" y="3058"/>
                  </a:lnTo>
                  <a:lnTo>
                    <a:pt x="1937" y="3086"/>
                  </a:lnTo>
                  <a:lnTo>
                    <a:pt x="1937" y="3391"/>
                  </a:lnTo>
                  <a:lnTo>
                    <a:pt x="1941" y="3418"/>
                  </a:lnTo>
                  <a:lnTo>
                    <a:pt x="1952" y="3442"/>
                  </a:lnTo>
                  <a:lnTo>
                    <a:pt x="1967" y="3463"/>
                  </a:lnTo>
                  <a:lnTo>
                    <a:pt x="1988" y="3479"/>
                  </a:lnTo>
                  <a:lnTo>
                    <a:pt x="2013" y="3489"/>
                  </a:lnTo>
                  <a:lnTo>
                    <a:pt x="2040" y="3493"/>
                  </a:lnTo>
                  <a:lnTo>
                    <a:pt x="2401" y="3493"/>
                  </a:lnTo>
                  <a:lnTo>
                    <a:pt x="2428" y="3489"/>
                  </a:lnTo>
                  <a:lnTo>
                    <a:pt x="2453" y="3479"/>
                  </a:lnTo>
                  <a:lnTo>
                    <a:pt x="2474" y="3463"/>
                  </a:lnTo>
                  <a:lnTo>
                    <a:pt x="2489" y="3442"/>
                  </a:lnTo>
                  <a:lnTo>
                    <a:pt x="2500" y="3418"/>
                  </a:lnTo>
                  <a:lnTo>
                    <a:pt x="2503" y="3391"/>
                  </a:lnTo>
                  <a:lnTo>
                    <a:pt x="2503" y="3086"/>
                  </a:lnTo>
                  <a:lnTo>
                    <a:pt x="2500" y="3058"/>
                  </a:lnTo>
                  <a:lnTo>
                    <a:pt x="2489" y="3035"/>
                  </a:lnTo>
                  <a:lnTo>
                    <a:pt x="2474" y="3014"/>
                  </a:lnTo>
                  <a:lnTo>
                    <a:pt x="2453" y="2997"/>
                  </a:lnTo>
                  <a:lnTo>
                    <a:pt x="2428" y="2988"/>
                  </a:lnTo>
                  <a:lnTo>
                    <a:pt x="2401" y="2983"/>
                  </a:lnTo>
                  <a:lnTo>
                    <a:pt x="2040" y="2983"/>
                  </a:lnTo>
                  <a:close/>
                  <a:moveTo>
                    <a:pt x="1271" y="2983"/>
                  </a:moveTo>
                  <a:lnTo>
                    <a:pt x="1244" y="2988"/>
                  </a:lnTo>
                  <a:lnTo>
                    <a:pt x="1219" y="2997"/>
                  </a:lnTo>
                  <a:lnTo>
                    <a:pt x="1198" y="3014"/>
                  </a:lnTo>
                  <a:lnTo>
                    <a:pt x="1183" y="3035"/>
                  </a:lnTo>
                  <a:lnTo>
                    <a:pt x="1172" y="3058"/>
                  </a:lnTo>
                  <a:lnTo>
                    <a:pt x="1168" y="3086"/>
                  </a:lnTo>
                  <a:lnTo>
                    <a:pt x="1168" y="3391"/>
                  </a:lnTo>
                  <a:lnTo>
                    <a:pt x="1172" y="3418"/>
                  </a:lnTo>
                  <a:lnTo>
                    <a:pt x="1183" y="3442"/>
                  </a:lnTo>
                  <a:lnTo>
                    <a:pt x="1198" y="3463"/>
                  </a:lnTo>
                  <a:lnTo>
                    <a:pt x="1219" y="3479"/>
                  </a:lnTo>
                  <a:lnTo>
                    <a:pt x="1244" y="3489"/>
                  </a:lnTo>
                  <a:lnTo>
                    <a:pt x="1271" y="3493"/>
                  </a:lnTo>
                  <a:lnTo>
                    <a:pt x="1632" y="3493"/>
                  </a:lnTo>
                  <a:lnTo>
                    <a:pt x="1659" y="3489"/>
                  </a:lnTo>
                  <a:lnTo>
                    <a:pt x="1684" y="3479"/>
                  </a:lnTo>
                  <a:lnTo>
                    <a:pt x="1705" y="3463"/>
                  </a:lnTo>
                  <a:lnTo>
                    <a:pt x="1720" y="3442"/>
                  </a:lnTo>
                  <a:lnTo>
                    <a:pt x="1731" y="3418"/>
                  </a:lnTo>
                  <a:lnTo>
                    <a:pt x="1734" y="3391"/>
                  </a:lnTo>
                  <a:lnTo>
                    <a:pt x="1734" y="3086"/>
                  </a:lnTo>
                  <a:lnTo>
                    <a:pt x="1731" y="3058"/>
                  </a:lnTo>
                  <a:lnTo>
                    <a:pt x="1720" y="3035"/>
                  </a:lnTo>
                  <a:lnTo>
                    <a:pt x="1705" y="3014"/>
                  </a:lnTo>
                  <a:lnTo>
                    <a:pt x="1684" y="2997"/>
                  </a:lnTo>
                  <a:lnTo>
                    <a:pt x="1659" y="2988"/>
                  </a:lnTo>
                  <a:lnTo>
                    <a:pt x="1632" y="2983"/>
                  </a:lnTo>
                  <a:lnTo>
                    <a:pt x="1271" y="2983"/>
                  </a:lnTo>
                  <a:close/>
                  <a:moveTo>
                    <a:pt x="502" y="2983"/>
                  </a:moveTo>
                  <a:lnTo>
                    <a:pt x="475" y="2988"/>
                  </a:lnTo>
                  <a:lnTo>
                    <a:pt x="450" y="2997"/>
                  </a:lnTo>
                  <a:lnTo>
                    <a:pt x="429" y="3014"/>
                  </a:lnTo>
                  <a:lnTo>
                    <a:pt x="413" y="3035"/>
                  </a:lnTo>
                  <a:lnTo>
                    <a:pt x="403" y="3058"/>
                  </a:lnTo>
                  <a:lnTo>
                    <a:pt x="399" y="3086"/>
                  </a:lnTo>
                  <a:lnTo>
                    <a:pt x="399" y="3391"/>
                  </a:lnTo>
                  <a:lnTo>
                    <a:pt x="403" y="3418"/>
                  </a:lnTo>
                  <a:lnTo>
                    <a:pt x="413" y="3442"/>
                  </a:lnTo>
                  <a:lnTo>
                    <a:pt x="429" y="3463"/>
                  </a:lnTo>
                  <a:lnTo>
                    <a:pt x="450" y="3479"/>
                  </a:lnTo>
                  <a:lnTo>
                    <a:pt x="475" y="3489"/>
                  </a:lnTo>
                  <a:lnTo>
                    <a:pt x="502" y="3493"/>
                  </a:lnTo>
                  <a:lnTo>
                    <a:pt x="862" y="3493"/>
                  </a:lnTo>
                  <a:lnTo>
                    <a:pt x="890" y="3489"/>
                  </a:lnTo>
                  <a:lnTo>
                    <a:pt x="915" y="3479"/>
                  </a:lnTo>
                  <a:lnTo>
                    <a:pt x="936" y="3463"/>
                  </a:lnTo>
                  <a:lnTo>
                    <a:pt x="951" y="3442"/>
                  </a:lnTo>
                  <a:lnTo>
                    <a:pt x="962" y="3418"/>
                  </a:lnTo>
                  <a:lnTo>
                    <a:pt x="965" y="3391"/>
                  </a:lnTo>
                  <a:lnTo>
                    <a:pt x="965" y="3086"/>
                  </a:lnTo>
                  <a:lnTo>
                    <a:pt x="962" y="3058"/>
                  </a:lnTo>
                  <a:lnTo>
                    <a:pt x="951" y="3035"/>
                  </a:lnTo>
                  <a:lnTo>
                    <a:pt x="936" y="3014"/>
                  </a:lnTo>
                  <a:lnTo>
                    <a:pt x="915" y="2997"/>
                  </a:lnTo>
                  <a:lnTo>
                    <a:pt x="890" y="2988"/>
                  </a:lnTo>
                  <a:lnTo>
                    <a:pt x="862" y="2983"/>
                  </a:lnTo>
                  <a:lnTo>
                    <a:pt x="502" y="2983"/>
                  </a:lnTo>
                  <a:close/>
                  <a:moveTo>
                    <a:pt x="2040" y="2318"/>
                  </a:moveTo>
                  <a:lnTo>
                    <a:pt x="2013" y="2322"/>
                  </a:lnTo>
                  <a:lnTo>
                    <a:pt x="1988" y="2332"/>
                  </a:lnTo>
                  <a:lnTo>
                    <a:pt x="1967" y="2349"/>
                  </a:lnTo>
                  <a:lnTo>
                    <a:pt x="1952" y="2370"/>
                  </a:lnTo>
                  <a:lnTo>
                    <a:pt x="1941" y="2393"/>
                  </a:lnTo>
                  <a:lnTo>
                    <a:pt x="1937" y="2421"/>
                  </a:lnTo>
                  <a:lnTo>
                    <a:pt x="1937" y="2726"/>
                  </a:lnTo>
                  <a:lnTo>
                    <a:pt x="1941" y="2753"/>
                  </a:lnTo>
                  <a:lnTo>
                    <a:pt x="1952" y="2777"/>
                  </a:lnTo>
                  <a:lnTo>
                    <a:pt x="1967" y="2798"/>
                  </a:lnTo>
                  <a:lnTo>
                    <a:pt x="1988" y="2814"/>
                  </a:lnTo>
                  <a:lnTo>
                    <a:pt x="2013" y="2824"/>
                  </a:lnTo>
                  <a:lnTo>
                    <a:pt x="2040" y="2828"/>
                  </a:lnTo>
                  <a:lnTo>
                    <a:pt x="2401" y="2828"/>
                  </a:lnTo>
                  <a:lnTo>
                    <a:pt x="2428" y="2824"/>
                  </a:lnTo>
                  <a:lnTo>
                    <a:pt x="2453" y="2814"/>
                  </a:lnTo>
                  <a:lnTo>
                    <a:pt x="2474" y="2798"/>
                  </a:lnTo>
                  <a:lnTo>
                    <a:pt x="2489" y="2777"/>
                  </a:lnTo>
                  <a:lnTo>
                    <a:pt x="2500" y="2753"/>
                  </a:lnTo>
                  <a:lnTo>
                    <a:pt x="2503" y="2726"/>
                  </a:lnTo>
                  <a:lnTo>
                    <a:pt x="2503" y="2421"/>
                  </a:lnTo>
                  <a:lnTo>
                    <a:pt x="2500" y="2393"/>
                  </a:lnTo>
                  <a:lnTo>
                    <a:pt x="2489" y="2370"/>
                  </a:lnTo>
                  <a:lnTo>
                    <a:pt x="2474" y="2349"/>
                  </a:lnTo>
                  <a:lnTo>
                    <a:pt x="2453" y="2332"/>
                  </a:lnTo>
                  <a:lnTo>
                    <a:pt x="2428" y="2322"/>
                  </a:lnTo>
                  <a:lnTo>
                    <a:pt x="2401" y="2318"/>
                  </a:lnTo>
                  <a:lnTo>
                    <a:pt x="2040" y="2318"/>
                  </a:lnTo>
                  <a:close/>
                  <a:moveTo>
                    <a:pt x="1271" y="2318"/>
                  </a:moveTo>
                  <a:lnTo>
                    <a:pt x="1244" y="2322"/>
                  </a:lnTo>
                  <a:lnTo>
                    <a:pt x="1219" y="2332"/>
                  </a:lnTo>
                  <a:lnTo>
                    <a:pt x="1198" y="2349"/>
                  </a:lnTo>
                  <a:lnTo>
                    <a:pt x="1183" y="2370"/>
                  </a:lnTo>
                  <a:lnTo>
                    <a:pt x="1172" y="2393"/>
                  </a:lnTo>
                  <a:lnTo>
                    <a:pt x="1168" y="2421"/>
                  </a:lnTo>
                  <a:lnTo>
                    <a:pt x="1168" y="2726"/>
                  </a:lnTo>
                  <a:lnTo>
                    <a:pt x="1172" y="2753"/>
                  </a:lnTo>
                  <a:lnTo>
                    <a:pt x="1183" y="2777"/>
                  </a:lnTo>
                  <a:lnTo>
                    <a:pt x="1198" y="2798"/>
                  </a:lnTo>
                  <a:lnTo>
                    <a:pt x="1219" y="2814"/>
                  </a:lnTo>
                  <a:lnTo>
                    <a:pt x="1244" y="2824"/>
                  </a:lnTo>
                  <a:lnTo>
                    <a:pt x="1271" y="2828"/>
                  </a:lnTo>
                  <a:lnTo>
                    <a:pt x="1632" y="2828"/>
                  </a:lnTo>
                  <a:lnTo>
                    <a:pt x="1659" y="2824"/>
                  </a:lnTo>
                  <a:lnTo>
                    <a:pt x="1684" y="2814"/>
                  </a:lnTo>
                  <a:lnTo>
                    <a:pt x="1705" y="2798"/>
                  </a:lnTo>
                  <a:lnTo>
                    <a:pt x="1720" y="2777"/>
                  </a:lnTo>
                  <a:lnTo>
                    <a:pt x="1731" y="2753"/>
                  </a:lnTo>
                  <a:lnTo>
                    <a:pt x="1734" y="2726"/>
                  </a:lnTo>
                  <a:lnTo>
                    <a:pt x="1734" y="2421"/>
                  </a:lnTo>
                  <a:lnTo>
                    <a:pt x="1731" y="2393"/>
                  </a:lnTo>
                  <a:lnTo>
                    <a:pt x="1720" y="2370"/>
                  </a:lnTo>
                  <a:lnTo>
                    <a:pt x="1705" y="2349"/>
                  </a:lnTo>
                  <a:lnTo>
                    <a:pt x="1684" y="2332"/>
                  </a:lnTo>
                  <a:lnTo>
                    <a:pt x="1659" y="2322"/>
                  </a:lnTo>
                  <a:lnTo>
                    <a:pt x="1632" y="2318"/>
                  </a:lnTo>
                  <a:lnTo>
                    <a:pt x="1271" y="2318"/>
                  </a:lnTo>
                  <a:close/>
                  <a:moveTo>
                    <a:pt x="502" y="2318"/>
                  </a:moveTo>
                  <a:lnTo>
                    <a:pt x="475" y="2322"/>
                  </a:lnTo>
                  <a:lnTo>
                    <a:pt x="450" y="2332"/>
                  </a:lnTo>
                  <a:lnTo>
                    <a:pt x="429" y="2349"/>
                  </a:lnTo>
                  <a:lnTo>
                    <a:pt x="413" y="2370"/>
                  </a:lnTo>
                  <a:lnTo>
                    <a:pt x="403" y="2393"/>
                  </a:lnTo>
                  <a:lnTo>
                    <a:pt x="399" y="2421"/>
                  </a:lnTo>
                  <a:lnTo>
                    <a:pt x="399" y="2726"/>
                  </a:lnTo>
                  <a:lnTo>
                    <a:pt x="403" y="2753"/>
                  </a:lnTo>
                  <a:lnTo>
                    <a:pt x="413" y="2777"/>
                  </a:lnTo>
                  <a:lnTo>
                    <a:pt x="429" y="2798"/>
                  </a:lnTo>
                  <a:lnTo>
                    <a:pt x="450" y="2814"/>
                  </a:lnTo>
                  <a:lnTo>
                    <a:pt x="475" y="2824"/>
                  </a:lnTo>
                  <a:lnTo>
                    <a:pt x="502" y="2828"/>
                  </a:lnTo>
                  <a:lnTo>
                    <a:pt x="862" y="2828"/>
                  </a:lnTo>
                  <a:lnTo>
                    <a:pt x="890" y="2824"/>
                  </a:lnTo>
                  <a:lnTo>
                    <a:pt x="915" y="2814"/>
                  </a:lnTo>
                  <a:lnTo>
                    <a:pt x="936" y="2798"/>
                  </a:lnTo>
                  <a:lnTo>
                    <a:pt x="951" y="2777"/>
                  </a:lnTo>
                  <a:lnTo>
                    <a:pt x="962" y="2753"/>
                  </a:lnTo>
                  <a:lnTo>
                    <a:pt x="965" y="2726"/>
                  </a:lnTo>
                  <a:lnTo>
                    <a:pt x="965" y="2421"/>
                  </a:lnTo>
                  <a:lnTo>
                    <a:pt x="962" y="2393"/>
                  </a:lnTo>
                  <a:lnTo>
                    <a:pt x="951" y="2370"/>
                  </a:lnTo>
                  <a:lnTo>
                    <a:pt x="936" y="2349"/>
                  </a:lnTo>
                  <a:lnTo>
                    <a:pt x="915" y="2332"/>
                  </a:lnTo>
                  <a:lnTo>
                    <a:pt x="890" y="2322"/>
                  </a:lnTo>
                  <a:lnTo>
                    <a:pt x="862" y="2318"/>
                  </a:lnTo>
                  <a:lnTo>
                    <a:pt x="502" y="2318"/>
                  </a:lnTo>
                  <a:close/>
                  <a:moveTo>
                    <a:pt x="1745" y="222"/>
                  </a:moveTo>
                  <a:lnTo>
                    <a:pt x="1741" y="222"/>
                  </a:lnTo>
                  <a:lnTo>
                    <a:pt x="1737" y="226"/>
                  </a:lnTo>
                  <a:lnTo>
                    <a:pt x="1736" y="236"/>
                  </a:lnTo>
                  <a:lnTo>
                    <a:pt x="1736" y="573"/>
                  </a:lnTo>
                  <a:lnTo>
                    <a:pt x="1736" y="605"/>
                  </a:lnTo>
                  <a:lnTo>
                    <a:pt x="1736" y="632"/>
                  </a:lnTo>
                  <a:lnTo>
                    <a:pt x="1736" y="672"/>
                  </a:lnTo>
                  <a:lnTo>
                    <a:pt x="1740" y="689"/>
                  </a:lnTo>
                  <a:lnTo>
                    <a:pt x="1748" y="703"/>
                  </a:lnTo>
                  <a:lnTo>
                    <a:pt x="1762" y="711"/>
                  </a:lnTo>
                  <a:lnTo>
                    <a:pt x="1779" y="714"/>
                  </a:lnTo>
                  <a:lnTo>
                    <a:pt x="2296" y="714"/>
                  </a:lnTo>
                  <a:lnTo>
                    <a:pt x="2302" y="714"/>
                  </a:lnTo>
                  <a:lnTo>
                    <a:pt x="2308" y="714"/>
                  </a:lnTo>
                  <a:lnTo>
                    <a:pt x="2310" y="713"/>
                  </a:lnTo>
                  <a:lnTo>
                    <a:pt x="2313" y="710"/>
                  </a:lnTo>
                  <a:lnTo>
                    <a:pt x="2314" y="708"/>
                  </a:lnTo>
                  <a:lnTo>
                    <a:pt x="2314" y="706"/>
                  </a:lnTo>
                  <a:lnTo>
                    <a:pt x="2314" y="704"/>
                  </a:lnTo>
                  <a:lnTo>
                    <a:pt x="2313" y="702"/>
                  </a:lnTo>
                  <a:lnTo>
                    <a:pt x="2312" y="700"/>
                  </a:lnTo>
                  <a:lnTo>
                    <a:pt x="2310" y="697"/>
                  </a:lnTo>
                  <a:lnTo>
                    <a:pt x="2309" y="696"/>
                  </a:lnTo>
                  <a:lnTo>
                    <a:pt x="2308" y="695"/>
                  </a:lnTo>
                  <a:lnTo>
                    <a:pt x="2306" y="693"/>
                  </a:lnTo>
                  <a:lnTo>
                    <a:pt x="2306" y="693"/>
                  </a:lnTo>
                  <a:lnTo>
                    <a:pt x="1761" y="229"/>
                  </a:lnTo>
                  <a:lnTo>
                    <a:pt x="1759" y="228"/>
                  </a:lnTo>
                  <a:lnTo>
                    <a:pt x="1756" y="225"/>
                  </a:lnTo>
                  <a:lnTo>
                    <a:pt x="1751" y="224"/>
                  </a:lnTo>
                  <a:lnTo>
                    <a:pt x="1745" y="222"/>
                  </a:lnTo>
                  <a:close/>
                  <a:moveTo>
                    <a:pt x="511" y="120"/>
                  </a:moveTo>
                  <a:lnTo>
                    <a:pt x="495" y="124"/>
                  </a:lnTo>
                  <a:lnTo>
                    <a:pt x="481" y="132"/>
                  </a:lnTo>
                  <a:lnTo>
                    <a:pt x="472" y="146"/>
                  </a:lnTo>
                  <a:lnTo>
                    <a:pt x="468" y="163"/>
                  </a:lnTo>
                  <a:lnTo>
                    <a:pt x="468" y="1803"/>
                  </a:lnTo>
                  <a:lnTo>
                    <a:pt x="471" y="1814"/>
                  </a:lnTo>
                  <a:lnTo>
                    <a:pt x="477" y="1822"/>
                  </a:lnTo>
                  <a:lnTo>
                    <a:pt x="484" y="1826"/>
                  </a:lnTo>
                  <a:lnTo>
                    <a:pt x="492" y="1828"/>
                  </a:lnTo>
                  <a:lnTo>
                    <a:pt x="497" y="1828"/>
                  </a:lnTo>
                  <a:lnTo>
                    <a:pt x="2387" y="1828"/>
                  </a:lnTo>
                  <a:lnTo>
                    <a:pt x="2392" y="1828"/>
                  </a:lnTo>
                  <a:lnTo>
                    <a:pt x="2399" y="1828"/>
                  </a:lnTo>
                  <a:lnTo>
                    <a:pt x="2407" y="1825"/>
                  </a:lnTo>
                  <a:lnTo>
                    <a:pt x="2414" y="1821"/>
                  </a:lnTo>
                  <a:lnTo>
                    <a:pt x="2420" y="1813"/>
                  </a:lnTo>
                  <a:lnTo>
                    <a:pt x="2421" y="1799"/>
                  </a:lnTo>
                  <a:lnTo>
                    <a:pt x="2421" y="864"/>
                  </a:lnTo>
                  <a:lnTo>
                    <a:pt x="2421" y="861"/>
                  </a:lnTo>
                  <a:lnTo>
                    <a:pt x="2421" y="855"/>
                  </a:lnTo>
                  <a:lnTo>
                    <a:pt x="2419" y="850"/>
                  </a:lnTo>
                  <a:lnTo>
                    <a:pt x="2413" y="843"/>
                  </a:lnTo>
                  <a:lnTo>
                    <a:pt x="2405" y="837"/>
                  </a:lnTo>
                  <a:lnTo>
                    <a:pt x="2391" y="835"/>
                  </a:lnTo>
                  <a:lnTo>
                    <a:pt x="1779" y="835"/>
                  </a:lnTo>
                  <a:lnTo>
                    <a:pt x="1741" y="830"/>
                  </a:lnTo>
                  <a:lnTo>
                    <a:pt x="1706" y="818"/>
                  </a:lnTo>
                  <a:lnTo>
                    <a:pt x="1677" y="800"/>
                  </a:lnTo>
                  <a:lnTo>
                    <a:pt x="1651" y="774"/>
                  </a:lnTo>
                  <a:lnTo>
                    <a:pt x="1633" y="744"/>
                  </a:lnTo>
                  <a:lnTo>
                    <a:pt x="1620" y="710"/>
                  </a:lnTo>
                  <a:lnTo>
                    <a:pt x="1616" y="672"/>
                  </a:lnTo>
                  <a:lnTo>
                    <a:pt x="1616" y="168"/>
                  </a:lnTo>
                  <a:lnTo>
                    <a:pt x="1615" y="158"/>
                  </a:lnTo>
                  <a:lnTo>
                    <a:pt x="1611" y="147"/>
                  </a:lnTo>
                  <a:lnTo>
                    <a:pt x="1604" y="138"/>
                  </a:lnTo>
                  <a:lnTo>
                    <a:pt x="1593" y="128"/>
                  </a:lnTo>
                  <a:lnTo>
                    <a:pt x="1579" y="122"/>
                  </a:lnTo>
                  <a:lnTo>
                    <a:pt x="1562" y="120"/>
                  </a:lnTo>
                  <a:lnTo>
                    <a:pt x="511" y="120"/>
                  </a:lnTo>
                  <a:close/>
                  <a:moveTo>
                    <a:pt x="511" y="0"/>
                  </a:moveTo>
                  <a:lnTo>
                    <a:pt x="1562" y="0"/>
                  </a:lnTo>
                  <a:lnTo>
                    <a:pt x="1598" y="3"/>
                  </a:lnTo>
                  <a:lnTo>
                    <a:pt x="1637" y="10"/>
                  </a:lnTo>
                  <a:lnTo>
                    <a:pt x="1677" y="23"/>
                  </a:lnTo>
                  <a:lnTo>
                    <a:pt x="1716" y="38"/>
                  </a:lnTo>
                  <a:lnTo>
                    <a:pt x="1751" y="57"/>
                  </a:lnTo>
                  <a:lnTo>
                    <a:pt x="1781" y="78"/>
                  </a:lnTo>
                  <a:lnTo>
                    <a:pt x="2441" y="620"/>
                  </a:lnTo>
                  <a:lnTo>
                    <a:pt x="2466" y="645"/>
                  </a:lnTo>
                  <a:lnTo>
                    <a:pt x="2488" y="672"/>
                  </a:lnTo>
                  <a:lnTo>
                    <a:pt x="2507" y="706"/>
                  </a:lnTo>
                  <a:lnTo>
                    <a:pt x="2523" y="740"/>
                  </a:lnTo>
                  <a:lnTo>
                    <a:pt x="2534" y="775"/>
                  </a:lnTo>
                  <a:lnTo>
                    <a:pt x="2537" y="786"/>
                  </a:lnTo>
                  <a:lnTo>
                    <a:pt x="2541" y="800"/>
                  </a:lnTo>
                  <a:lnTo>
                    <a:pt x="2546" y="812"/>
                  </a:lnTo>
                  <a:lnTo>
                    <a:pt x="2553" y="823"/>
                  </a:lnTo>
                  <a:lnTo>
                    <a:pt x="2564" y="830"/>
                  </a:lnTo>
                  <a:lnTo>
                    <a:pt x="2578" y="833"/>
                  </a:lnTo>
                  <a:lnTo>
                    <a:pt x="2735" y="832"/>
                  </a:lnTo>
                  <a:lnTo>
                    <a:pt x="2768" y="835"/>
                  </a:lnTo>
                  <a:lnTo>
                    <a:pt x="2800" y="844"/>
                  </a:lnTo>
                  <a:lnTo>
                    <a:pt x="2828" y="859"/>
                  </a:lnTo>
                  <a:lnTo>
                    <a:pt x="2853" y="880"/>
                  </a:lnTo>
                  <a:lnTo>
                    <a:pt x="2874" y="905"/>
                  </a:lnTo>
                  <a:lnTo>
                    <a:pt x="2889" y="933"/>
                  </a:lnTo>
                  <a:lnTo>
                    <a:pt x="2899" y="965"/>
                  </a:lnTo>
                  <a:lnTo>
                    <a:pt x="2902" y="998"/>
                  </a:lnTo>
                  <a:lnTo>
                    <a:pt x="2902" y="4377"/>
                  </a:lnTo>
                  <a:lnTo>
                    <a:pt x="2899" y="4412"/>
                  </a:lnTo>
                  <a:lnTo>
                    <a:pt x="2889" y="4442"/>
                  </a:lnTo>
                  <a:lnTo>
                    <a:pt x="2874" y="4470"/>
                  </a:lnTo>
                  <a:lnTo>
                    <a:pt x="2853" y="4495"/>
                  </a:lnTo>
                  <a:lnTo>
                    <a:pt x="2828" y="4516"/>
                  </a:lnTo>
                  <a:lnTo>
                    <a:pt x="2800" y="4531"/>
                  </a:lnTo>
                  <a:lnTo>
                    <a:pt x="2768" y="4541"/>
                  </a:lnTo>
                  <a:lnTo>
                    <a:pt x="2735" y="4543"/>
                  </a:lnTo>
                  <a:lnTo>
                    <a:pt x="167" y="4543"/>
                  </a:lnTo>
                  <a:lnTo>
                    <a:pt x="134" y="4541"/>
                  </a:lnTo>
                  <a:lnTo>
                    <a:pt x="103" y="4531"/>
                  </a:lnTo>
                  <a:lnTo>
                    <a:pt x="74" y="4516"/>
                  </a:lnTo>
                  <a:lnTo>
                    <a:pt x="50" y="4495"/>
                  </a:lnTo>
                  <a:lnTo>
                    <a:pt x="30" y="4470"/>
                  </a:lnTo>
                  <a:lnTo>
                    <a:pt x="14" y="4442"/>
                  </a:lnTo>
                  <a:lnTo>
                    <a:pt x="5" y="4412"/>
                  </a:lnTo>
                  <a:lnTo>
                    <a:pt x="0" y="4377"/>
                  </a:lnTo>
                  <a:lnTo>
                    <a:pt x="0" y="998"/>
                  </a:lnTo>
                  <a:lnTo>
                    <a:pt x="5" y="965"/>
                  </a:lnTo>
                  <a:lnTo>
                    <a:pt x="14" y="933"/>
                  </a:lnTo>
                  <a:lnTo>
                    <a:pt x="30" y="905"/>
                  </a:lnTo>
                  <a:lnTo>
                    <a:pt x="50" y="880"/>
                  </a:lnTo>
                  <a:lnTo>
                    <a:pt x="74" y="859"/>
                  </a:lnTo>
                  <a:lnTo>
                    <a:pt x="103" y="844"/>
                  </a:lnTo>
                  <a:lnTo>
                    <a:pt x="134" y="835"/>
                  </a:lnTo>
                  <a:lnTo>
                    <a:pt x="167" y="832"/>
                  </a:lnTo>
                  <a:lnTo>
                    <a:pt x="303" y="832"/>
                  </a:lnTo>
                  <a:lnTo>
                    <a:pt x="318" y="829"/>
                  </a:lnTo>
                  <a:lnTo>
                    <a:pt x="329" y="822"/>
                  </a:lnTo>
                  <a:lnTo>
                    <a:pt x="338" y="812"/>
                  </a:lnTo>
                  <a:lnTo>
                    <a:pt x="343" y="801"/>
                  </a:lnTo>
                  <a:lnTo>
                    <a:pt x="346" y="790"/>
                  </a:lnTo>
                  <a:lnTo>
                    <a:pt x="347" y="780"/>
                  </a:lnTo>
                  <a:lnTo>
                    <a:pt x="347" y="774"/>
                  </a:lnTo>
                  <a:lnTo>
                    <a:pt x="347" y="771"/>
                  </a:lnTo>
                  <a:lnTo>
                    <a:pt x="347" y="163"/>
                  </a:lnTo>
                  <a:lnTo>
                    <a:pt x="353" y="125"/>
                  </a:lnTo>
                  <a:lnTo>
                    <a:pt x="364" y="91"/>
                  </a:lnTo>
                  <a:lnTo>
                    <a:pt x="384" y="61"/>
                  </a:lnTo>
                  <a:lnTo>
                    <a:pt x="409" y="35"/>
                  </a:lnTo>
                  <a:lnTo>
                    <a:pt x="439" y="16"/>
                  </a:lnTo>
                  <a:lnTo>
                    <a:pt x="474" y="5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  <p:grpSp>
        <p:nvGrpSpPr>
          <p:cNvPr id="10" name="Группа 853"/>
          <p:cNvGrpSpPr/>
          <p:nvPr/>
        </p:nvGrpSpPr>
        <p:grpSpPr>
          <a:xfrm>
            <a:off x="1005625" y="3271277"/>
            <a:ext cx="406394" cy="381040"/>
            <a:chOff x="5981087" y="3141853"/>
            <a:chExt cx="627754" cy="588589"/>
          </a:xfrm>
          <a:solidFill>
            <a:schemeClr val="bg1"/>
          </a:solidFill>
        </p:grpSpPr>
        <p:sp>
          <p:nvSpPr>
            <p:cNvPr id="11" name="Freeform 70"/>
            <p:cNvSpPr>
              <a:spLocks/>
            </p:cNvSpPr>
            <p:nvPr/>
          </p:nvSpPr>
          <p:spPr bwMode="auto">
            <a:xfrm>
              <a:off x="6115840" y="3481750"/>
              <a:ext cx="80523" cy="92575"/>
            </a:xfrm>
            <a:custGeom>
              <a:avLst/>
              <a:gdLst>
                <a:gd name="T0" fmla="*/ 128 w 589"/>
                <a:gd name="T1" fmla="*/ 0 h 677"/>
                <a:gd name="T2" fmla="*/ 461 w 589"/>
                <a:gd name="T3" fmla="*/ 0 h 677"/>
                <a:gd name="T4" fmla="*/ 491 w 589"/>
                <a:gd name="T5" fmla="*/ 3 h 677"/>
                <a:gd name="T6" fmla="*/ 517 w 589"/>
                <a:gd name="T7" fmla="*/ 13 h 677"/>
                <a:gd name="T8" fmla="*/ 541 w 589"/>
                <a:gd name="T9" fmla="*/ 28 h 677"/>
                <a:gd name="T10" fmla="*/ 562 w 589"/>
                <a:gd name="T11" fmla="*/ 48 h 677"/>
                <a:gd name="T12" fmla="*/ 575 w 589"/>
                <a:gd name="T13" fmla="*/ 71 h 677"/>
                <a:gd name="T14" fmla="*/ 585 w 589"/>
                <a:gd name="T15" fmla="*/ 99 h 677"/>
                <a:gd name="T16" fmla="*/ 589 w 589"/>
                <a:gd name="T17" fmla="*/ 128 h 677"/>
                <a:gd name="T18" fmla="*/ 589 w 589"/>
                <a:gd name="T19" fmla="*/ 549 h 677"/>
                <a:gd name="T20" fmla="*/ 585 w 589"/>
                <a:gd name="T21" fmla="*/ 578 h 677"/>
                <a:gd name="T22" fmla="*/ 575 w 589"/>
                <a:gd name="T23" fmla="*/ 606 h 677"/>
                <a:gd name="T24" fmla="*/ 562 w 589"/>
                <a:gd name="T25" fmla="*/ 630 h 677"/>
                <a:gd name="T26" fmla="*/ 541 w 589"/>
                <a:gd name="T27" fmla="*/ 649 h 677"/>
                <a:gd name="T28" fmla="*/ 517 w 589"/>
                <a:gd name="T29" fmla="*/ 664 h 677"/>
                <a:gd name="T30" fmla="*/ 491 w 589"/>
                <a:gd name="T31" fmla="*/ 674 h 677"/>
                <a:gd name="T32" fmla="*/ 461 w 589"/>
                <a:gd name="T33" fmla="*/ 677 h 677"/>
                <a:gd name="T34" fmla="*/ 128 w 589"/>
                <a:gd name="T35" fmla="*/ 677 h 677"/>
                <a:gd name="T36" fmla="*/ 98 w 589"/>
                <a:gd name="T37" fmla="*/ 674 h 677"/>
                <a:gd name="T38" fmla="*/ 71 w 589"/>
                <a:gd name="T39" fmla="*/ 664 h 677"/>
                <a:gd name="T40" fmla="*/ 48 w 589"/>
                <a:gd name="T41" fmla="*/ 649 h 677"/>
                <a:gd name="T42" fmla="*/ 28 w 589"/>
                <a:gd name="T43" fmla="*/ 630 h 677"/>
                <a:gd name="T44" fmla="*/ 13 w 589"/>
                <a:gd name="T45" fmla="*/ 606 h 677"/>
                <a:gd name="T46" fmla="*/ 3 w 589"/>
                <a:gd name="T47" fmla="*/ 578 h 677"/>
                <a:gd name="T48" fmla="*/ 0 w 589"/>
                <a:gd name="T49" fmla="*/ 549 h 677"/>
                <a:gd name="T50" fmla="*/ 0 w 589"/>
                <a:gd name="T51" fmla="*/ 128 h 677"/>
                <a:gd name="T52" fmla="*/ 3 w 589"/>
                <a:gd name="T53" fmla="*/ 99 h 677"/>
                <a:gd name="T54" fmla="*/ 13 w 589"/>
                <a:gd name="T55" fmla="*/ 71 h 677"/>
                <a:gd name="T56" fmla="*/ 28 w 589"/>
                <a:gd name="T57" fmla="*/ 48 h 677"/>
                <a:gd name="T58" fmla="*/ 48 w 589"/>
                <a:gd name="T59" fmla="*/ 28 h 677"/>
                <a:gd name="T60" fmla="*/ 71 w 589"/>
                <a:gd name="T61" fmla="*/ 13 h 677"/>
                <a:gd name="T62" fmla="*/ 98 w 589"/>
                <a:gd name="T63" fmla="*/ 3 h 677"/>
                <a:gd name="T64" fmla="*/ 128 w 589"/>
                <a:gd name="T6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9" h="677">
                  <a:moveTo>
                    <a:pt x="128" y="0"/>
                  </a:moveTo>
                  <a:lnTo>
                    <a:pt x="461" y="0"/>
                  </a:lnTo>
                  <a:lnTo>
                    <a:pt x="491" y="3"/>
                  </a:lnTo>
                  <a:lnTo>
                    <a:pt x="517" y="13"/>
                  </a:lnTo>
                  <a:lnTo>
                    <a:pt x="541" y="28"/>
                  </a:lnTo>
                  <a:lnTo>
                    <a:pt x="562" y="48"/>
                  </a:lnTo>
                  <a:lnTo>
                    <a:pt x="575" y="71"/>
                  </a:lnTo>
                  <a:lnTo>
                    <a:pt x="585" y="99"/>
                  </a:lnTo>
                  <a:lnTo>
                    <a:pt x="589" y="128"/>
                  </a:lnTo>
                  <a:lnTo>
                    <a:pt x="589" y="549"/>
                  </a:lnTo>
                  <a:lnTo>
                    <a:pt x="585" y="578"/>
                  </a:lnTo>
                  <a:lnTo>
                    <a:pt x="575" y="606"/>
                  </a:lnTo>
                  <a:lnTo>
                    <a:pt x="562" y="630"/>
                  </a:lnTo>
                  <a:lnTo>
                    <a:pt x="541" y="649"/>
                  </a:lnTo>
                  <a:lnTo>
                    <a:pt x="517" y="664"/>
                  </a:lnTo>
                  <a:lnTo>
                    <a:pt x="491" y="674"/>
                  </a:lnTo>
                  <a:lnTo>
                    <a:pt x="461" y="677"/>
                  </a:lnTo>
                  <a:lnTo>
                    <a:pt x="128" y="677"/>
                  </a:lnTo>
                  <a:lnTo>
                    <a:pt x="98" y="674"/>
                  </a:lnTo>
                  <a:lnTo>
                    <a:pt x="71" y="664"/>
                  </a:lnTo>
                  <a:lnTo>
                    <a:pt x="48" y="649"/>
                  </a:lnTo>
                  <a:lnTo>
                    <a:pt x="28" y="630"/>
                  </a:lnTo>
                  <a:lnTo>
                    <a:pt x="13" y="606"/>
                  </a:lnTo>
                  <a:lnTo>
                    <a:pt x="3" y="578"/>
                  </a:lnTo>
                  <a:lnTo>
                    <a:pt x="0" y="549"/>
                  </a:lnTo>
                  <a:lnTo>
                    <a:pt x="0" y="128"/>
                  </a:lnTo>
                  <a:lnTo>
                    <a:pt x="3" y="99"/>
                  </a:lnTo>
                  <a:lnTo>
                    <a:pt x="13" y="71"/>
                  </a:lnTo>
                  <a:lnTo>
                    <a:pt x="28" y="48"/>
                  </a:lnTo>
                  <a:lnTo>
                    <a:pt x="48" y="28"/>
                  </a:lnTo>
                  <a:lnTo>
                    <a:pt x="71" y="13"/>
                  </a:lnTo>
                  <a:lnTo>
                    <a:pt x="98" y="3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12" name="Freeform 71"/>
            <p:cNvSpPr>
              <a:spLocks/>
            </p:cNvSpPr>
            <p:nvPr/>
          </p:nvSpPr>
          <p:spPr bwMode="auto">
            <a:xfrm>
              <a:off x="6386443" y="3615682"/>
              <a:ext cx="173372" cy="12873"/>
            </a:xfrm>
            <a:custGeom>
              <a:avLst/>
              <a:gdLst>
                <a:gd name="T0" fmla="*/ 36 w 1266"/>
                <a:gd name="T1" fmla="*/ 0 h 93"/>
                <a:gd name="T2" fmla="*/ 1231 w 1266"/>
                <a:gd name="T3" fmla="*/ 0 h 93"/>
                <a:gd name="T4" fmla="*/ 1245 w 1266"/>
                <a:gd name="T5" fmla="*/ 3 h 93"/>
                <a:gd name="T6" fmla="*/ 1256 w 1266"/>
                <a:gd name="T7" fmla="*/ 10 h 93"/>
                <a:gd name="T8" fmla="*/ 1263 w 1266"/>
                <a:gd name="T9" fmla="*/ 21 h 93"/>
                <a:gd name="T10" fmla="*/ 1266 w 1266"/>
                <a:gd name="T11" fmla="*/ 35 h 93"/>
                <a:gd name="T12" fmla="*/ 1266 w 1266"/>
                <a:gd name="T13" fmla="*/ 58 h 93"/>
                <a:gd name="T14" fmla="*/ 1263 w 1266"/>
                <a:gd name="T15" fmla="*/ 72 h 93"/>
                <a:gd name="T16" fmla="*/ 1256 w 1266"/>
                <a:gd name="T17" fmla="*/ 83 h 93"/>
                <a:gd name="T18" fmla="*/ 1245 w 1266"/>
                <a:gd name="T19" fmla="*/ 90 h 93"/>
                <a:gd name="T20" fmla="*/ 1231 w 1266"/>
                <a:gd name="T21" fmla="*/ 93 h 93"/>
                <a:gd name="T22" fmla="*/ 36 w 1266"/>
                <a:gd name="T23" fmla="*/ 93 h 93"/>
                <a:gd name="T24" fmla="*/ 22 w 1266"/>
                <a:gd name="T25" fmla="*/ 90 h 93"/>
                <a:gd name="T26" fmla="*/ 11 w 1266"/>
                <a:gd name="T27" fmla="*/ 83 h 93"/>
                <a:gd name="T28" fmla="*/ 2 w 1266"/>
                <a:gd name="T29" fmla="*/ 72 h 93"/>
                <a:gd name="T30" fmla="*/ 0 w 1266"/>
                <a:gd name="T31" fmla="*/ 58 h 93"/>
                <a:gd name="T32" fmla="*/ 0 w 1266"/>
                <a:gd name="T33" fmla="*/ 35 h 93"/>
                <a:gd name="T34" fmla="*/ 2 w 1266"/>
                <a:gd name="T35" fmla="*/ 21 h 93"/>
                <a:gd name="T36" fmla="*/ 11 w 1266"/>
                <a:gd name="T37" fmla="*/ 10 h 93"/>
                <a:gd name="T38" fmla="*/ 22 w 1266"/>
                <a:gd name="T39" fmla="*/ 3 h 93"/>
                <a:gd name="T40" fmla="*/ 36 w 1266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6" h="93">
                  <a:moveTo>
                    <a:pt x="36" y="0"/>
                  </a:moveTo>
                  <a:lnTo>
                    <a:pt x="1231" y="0"/>
                  </a:lnTo>
                  <a:lnTo>
                    <a:pt x="1245" y="3"/>
                  </a:lnTo>
                  <a:lnTo>
                    <a:pt x="1256" y="10"/>
                  </a:lnTo>
                  <a:lnTo>
                    <a:pt x="1263" y="21"/>
                  </a:lnTo>
                  <a:lnTo>
                    <a:pt x="1266" y="35"/>
                  </a:lnTo>
                  <a:lnTo>
                    <a:pt x="1266" y="58"/>
                  </a:lnTo>
                  <a:lnTo>
                    <a:pt x="1263" y="72"/>
                  </a:lnTo>
                  <a:lnTo>
                    <a:pt x="1256" y="83"/>
                  </a:lnTo>
                  <a:lnTo>
                    <a:pt x="1245" y="90"/>
                  </a:lnTo>
                  <a:lnTo>
                    <a:pt x="1231" y="93"/>
                  </a:lnTo>
                  <a:lnTo>
                    <a:pt x="36" y="93"/>
                  </a:lnTo>
                  <a:lnTo>
                    <a:pt x="22" y="90"/>
                  </a:lnTo>
                  <a:lnTo>
                    <a:pt x="11" y="83"/>
                  </a:lnTo>
                  <a:lnTo>
                    <a:pt x="2" y="72"/>
                  </a:lnTo>
                  <a:lnTo>
                    <a:pt x="0" y="58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13" name="Freeform 72"/>
            <p:cNvSpPr>
              <a:spLocks/>
            </p:cNvSpPr>
            <p:nvPr/>
          </p:nvSpPr>
          <p:spPr bwMode="auto">
            <a:xfrm>
              <a:off x="6386443" y="3481476"/>
              <a:ext cx="73128" cy="12873"/>
            </a:xfrm>
            <a:custGeom>
              <a:avLst/>
              <a:gdLst>
                <a:gd name="T0" fmla="*/ 36 w 534"/>
                <a:gd name="T1" fmla="*/ 0 h 94"/>
                <a:gd name="T2" fmla="*/ 500 w 534"/>
                <a:gd name="T3" fmla="*/ 0 h 94"/>
                <a:gd name="T4" fmla="*/ 513 w 534"/>
                <a:gd name="T5" fmla="*/ 2 h 94"/>
                <a:gd name="T6" fmla="*/ 525 w 534"/>
                <a:gd name="T7" fmla="*/ 11 h 94"/>
                <a:gd name="T8" fmla="*/ 532 w 534"/>
                <a:gd name="T9" fmla="*/ 22 h 94"/>
                <a:gd name="T10" fmla="*/ 534 w 534"/>
                <a:gd name="T11" fmla="*/ 36 h 94"/>
                <a:gd name="T12" fmla="*/ 534 w 534"/>
                <a:gd name="T13" fmla="*/ 60 h 94"/>
                <a:gd name="T14" fmla="*/ 532 w 534"/>
                <a:gd name="T15" fmla="*/ 73 h 94"/>
                <a:gd name="T16" fmla="*/ 525 w 534"/>
                <a:gd name="T17" fmla="*/ 85 h 94"/>
                <a:gd name="T18" fmla="*/ 513 w 534"/>
                <a:gd name="T19" fmla="*/ 92 h 94"/>
                <a:gd name="T20" fmla="*/ 500 w 534"/>
                <a:gd name="T21" fmla="*/ 94 h 94"/>
                <a:gd name="T22" fmla="*/ 36 w 534"/>
                <a:gd name="T23" fmla="*/ 94 h 94"/>
                <a:gd name="T24" fmla="*/ 22 w 534"/>
                <a:gd name="T25" fmla="*/ 92 h 94"/>
                <a:gd name="T26" fmla="*/ 11 w 534"/>
                <a:gd name="T27" fmla="*/ 85 h 94"/>
                <a:gd name="T28" fmla="*/ 2 w 534"/>
                <a:gd name="T29" fmla="*/ 73 h 94"/>
                <a:gd name="T30" fmla="*/ 0 w 534"/>
                <a:gd name="T31" fmla="*/ 60 h 94"/>
                <a:gd name="T32" fmla="*/ 0 w 534"/>
                <a:gd name="T33" fmla="*/ 36 h 94"/>
                <a:gd name="T34" fmla="*/ 2 w 534"/>
                <a:gd name="T35" fmla="*/ 22 h 94"/>
                <a:gd name="T36" fmla="*/ 11 w 534"/>
                <a:gd name="T37" fmla="*/ 11 h 94"/>
                <a:gd name="T38" fmla="*/ 22 w 534"/>
                <a:gd name="T39" fmla="*/ 2 h 94"/>
                <a:gd name="T40" fmla="*/ 36 w 534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94">
                  <a:moveTo>
                    <a:pt x="36" y="0"/>
                  </a:moveTo>
                  <a:lnTo>
                    <a:pt x="500" y="0"/>
                  </a:lnTo>
                  <a:lnTo>
                    <a:pt x="513" y="2"/>
                  </a:lnTo>
                  <a:lnTo>
                    <a:pt x="525" y="11"/>
                  </a:lnTo>
                  <a:lnTo>
                    <a:pt x="532" y="22"/>
                  </a:lnTo>
                  <a:lnTo>
                    <a:pt x="534" y="36"/>
                  </a:lnTo>
                  <a:lnTo>
                    <a:pt x="534" y="60"/>
                  </a:lnTo>
                  <a:lnTo>
                    <a:pt x="532" y="73"/>
                  </a:lnTo>
                  <a:lnTo>
                    <a:pt x="525" y="85"/>
                  </a:lnTo>
                  <a:lnTo>
                    <a:pt x="513" y="92"/>
                  </a:lnTo>
                  <a:lnTo>
                    <a:pt x="500" y="94"/>
                  </a:lnTo>
                  <a:lnTo>
                    <a:pt x="36" y="94"/>
                  </a:lnTo>
                  <a:lnTo>
                    <a:pt x="22" y="92"/>
                  </a:lnTo>
                  <a:lnTo>
                    <a:pt x="11" y="85"/>
                  </a:lnTo>
                  <a:lnTo>
                    <a:pt x="2" y="73"/>
                  </a:lnTo>
                  <a:lnTo>
                    <a:pt x="0" y="60"/>
                  </a:lnTo>
                  <a:lnTo>
                    <a:pt x="0" y="36"/>
                  </a:lnTo>
                  <a:lnTo>
                    <a:pt x="2" y="22"/>
                  </a:lnTo>
                  <a:lnTo>
                    <a:pt x="11" y="11"/>
                  </a:lnTo>
                  <a:lnTo>
                    <a:pt x="22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14" name="Freeform 73"/>
            <p:cNvSpPr>
              <a:spLocks/>
            </p:cNvSpPr>
            <p:nvPr/>
          </p:nvSpPr>
          <p:spPr bwMode="auto">
            <a:xfrm>
              <a:off x="6483948" y="3660326"/>
              <a:ext cx="73402" cy="13147"/>
            </a:xfrm>
            <a:custGeom>
              <a:avLst/>
              <a:gdLst>
                <a:gd name="T0" fmla="*/ 34 w 534"/>
                <a:gd name="T1" fmla="*/ 0 h 94"/>
                <a:gd name="T2" fmla="*/ 500 w 534"/>
                <a:gd name="T3" fmla="*/ 0 h 94"/>
                <a:gd name="T4" fmla="*/ 514 w 534"/>
                <a:gd name="T5" fmla="*/ 2 h 94"/>
                <a:gd name="T6" fmla="*/ 525 w 534"/>
                <a:gd name="T7" fmla="*/ 11 h 94"/>
                <a:gd name="T8" fmla="*/ 532 w 534"/>
                <a:gd name="T9" fmla="*/ 22 h 94"/>
                <a:gd name="T10" fmla="*/ 534 w 534"/>
                <a:gd name="T11" fmla="*/ 36 h 94"/>
                <a:gd name="T12" fmla="*/ 534 w 534"/>
                <a:gd name="T13" fmla="*/ 59 h 94"/>
                <a:gd name="T14" fmla="*/ 532 w 534"/>
                <a:gd name="T15" fmla="*/ 72 h 94"/>
                <a:gd name="T16" fmla="*/ 525 w 534"/>
                <a:gd name="T17" fmla="*/ 84 h 94"/>
                <a:gd name="T18" fmla="*/ 514 w 534"/>
                <a:gd name="T19" fmla="*/ 91 h 94"/>
                <a:gd name="T20" fmla="*/ 500 w 534"/>
                <a:gd name="T21" fmla="*/ 94 h 94"/>
                <a:gd name="T22" fmla="*/ 34 w 534"/>
                <a:gd name="T23" fmla="*/ 94 h 94"/>
                <a:gd name="T24" fmla="*/ 22 w 534"/>
                <a:gd name="T25" fmla="*/ 91 h 94"/>
                <a:gd name="T26" fmla="*/ 9 w 534"/>
                <a:gd name="T27" fmla="*/ 84 h 94"/>
                <a:gd name="T28" fmla="*/ 2 w 534"/>
                <a:gd name="T29" fmla="*/ 72 h 94"/>
                <a:gd name="T30" fmla="*/ 0 w 534"/>
                <a:gd name="T31" fmla="*/ 59 h 94"/>
                <a:gd name="T32" fmla="*/ 0 w 534"/>
                <a:gd name="T33" fmla="*/ 36 h 94"/>
                <a:gd name="T34" fmla="*/ 2 w 534"/>
                <a:gd name="T35" fmla="*/ 22 h 94"/>
                <a:gd name="T36" fmla="*/ 9 w 534"/>
                <a:gd name="T37" fmla="*/ 11 h 94"/>
                <a:gd name="T38" fmla="*/ 22 w 534"/>
                <a:gd name="T39" fmla="*/ 2 h 94"/>
                <a:gd name="T40" fmla="*/ 34 w 534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" h="94">
                  <a:moveTo>
                    <a:pt x="34" y="0"/>
                  </a:moveTo>
                  <a:lnTo>
                    <a:pt x="500" y="0"/>
                  </a:lnTo>
                  <a:lnTo>
                    <a:pt x="514" y="2"/>
                  </a:lnTo>
                  <a:lnTo>
                    <a:pt x="525" y="11"/>
                  </a:lnTo>
                  <a:lnTo>
                    <a:pt x="532" y="22"/>
                  </a:lnTo>
                  <a:lnTo>
                    <a:pt x="534" y="36"/>
                  </a:lnTo>
                  <a:lnTo>
                    <a:pt x="534" y="59"/>
                  </a:lnTo>
                  <a:lnTo>
                    <a:pt x="532" y="72"/>
                  </a:lnTo>
                  <a:lnTo>
                    <a:pt x="525" y="84"/>
                  </a:lnTo>
                  <a:lnTo>
                    <a:pt x="514" y="91"/>
                  </a:lnTo>
                  <a:lnTo>
                    <a:pt x="500" y="94"/>
                  </a:lnTo>
                  <a:lnTo>
                    <a:pt x="34" y="94"/>
                  </a:lnTo>
                  <a:lnTo>
                    <a:pt x="22" y="91"/>
                  </a:lnTo>
                  <a:lnTo>
                    <a:pt x="9" y="84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22" y="2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15" name="Freeform 74"/>
            <p:cNvSpPr>
              <a:spLocks/>
            </p:cNvSpPr>
            <p:nvPr/>
          </p:nvSpPr>
          <p:spPr bwMode="auto">
            <a:xfrm>
              <a:off x="6386443" y="3526120"/>
              <a:ext cx="106817" cy="13147"/>
            </a:xfrm>
            <a:custGeom>
              <a:avLst/>
              <a:gdLst>
                <a:gd name="T0" fmla="*/ 36 w 781"/>
                <a:gd name="T1" fmla="*/ 0 h 94"/>
                <a:gd name="T2" fmla="*/ 746 w 781"/>
                <a:gd name="T3" fmla="*/ 0 h 94"/>
                <a:gd name="T4" fmla="*/ 760 w 781"/>
                <a:gd name="T5" fmla="*/ 3 h 94"/>
                <a:gd name="T6" fmla="*/ 771 w 781"/>
                <a:gd name="T7" fmla="*/ 9 h 94"/>
                <a:gd name="T8" fmla="*/ 778 w 781"/>
                <a:gd name="T9" fmla="*/ 22 h 94"/>
                <a:gd name="T10" fmla="*/ 781 w 781"/>
                <a:gd name="T11" fmla="*/ 35 h 94"/>
                <a:gd name="T12" fmla="*/ 781 w 781"/>
                <a:gd name="T13" fmla="*/ 58 h 94"/>
                <a:gd name="T14" fmla="*/ 778 w 781"/>
                <a:gd name="T15" fmla="*/ 72 h 94"/>
                <a:gd name="T16" fmla="*/ 771 w 781"/>
                <a:gd name="T17" fmla="*/ 83 h 94"/>
                <a:gd name="T18" fmla="*/ 760 w 781"/>
                <a:gd name="T19" fmla="*/ 92 h 94"/>
                <a:gd name="T20" fmla="*/ 746 w 781"/>
                <a:gd name="T21" fmla="*/ 94 h 94"/>
                <a:gd name="T22" fmla="*/ 36 w 781"/>
                <a:gd name="T23" fmla="*/ 94 h 94"/>
                <a:gd name="T24" fmla="*/ 22 w 781"/>
                <a:gd name="T25" fmla="*/ 92 h 94"/>
                <a:gd name="T26" fmla="*/ 11 w 781"/>
                <a:gd name="T27" fmla="*/ 83 h 94"/>
                <a:gd name="T28" fmla="*/ 2 w 781"/>
                <a:gd name="T29" fmla="*/ 72 h 94"/>
                <a:gd name="T30" fmla="*/ 0 w 781"/>
                <a:gd name="T31" fmla="*/ 58 h 94"/>
                <a:gd name="T32" fmla="*/ 0 w 781"/>
                <a:gd name="T33" fmla="*/ 35 h 94"/>
                <a:gd name="T34" fmla="*/ 2 w 781"/>
                <a:gd name="T35" fmla="*/ 22 h 94"/>
                <a:gd name="T36" fmla="*/ 11 w 781"/>
                <a:gd name="T37" fmla="*/ 9 h 94"/>
                <a:gd name="T38" fmla="*/ 22 w 781"/>
                <a:gd name="T39" fmla="*/ 3 h 94"/>
                <a:gd name="T40" fmla="*/ 36 w 781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1" h="94">
                  <a:moveTo>
                    <a:pt x="36" y="0"/>
                  </a:moveTo>
                  <a:lnTo>
                    <a:pt x="746" y="0"/>
                  </a:lnTo>
                  <a:lnTo>
                    <a:pt x="760" y="3"/>
                  </a:lnTo>
                  <a:lnTo>
                    <a:pt x="771" y="9"/>
                  </a:lnTo>
                  <a:lnTo>
                    <a:pt x="778" y="22"/>
                  </a:lnTo>
                  <a:lnTo>
                    <a:pt x="781" y="35"/>
                  </a:lnTo>
                  <a:lnTo>
                    <a:pt x="781" y="58"/>
                  </a:lnTo>
                  <a:lnTo>
                    <a:pt x="778" y="72"/>
                  </a:lnTo>
                  <a:lnTo>
                    <a:pt x="771" y="83"/>
                  </a:lnTo>
                  <a:lnTo>
                    <a:pt x="760" y="92"/>
                  </a:lnTo>
                  <a:lnTo>
                    <a:pt x="746" y="94"/>
                  </a:lnTo>
                  <a:lnTo>
                    <a:pt x="36" y="94"/>
                  </a:lnTo>
                  <a:lnTo>
                    <a:pt x="22" y="92"/>
                  </a:lnTo>
                  <a:lnTo>
                    <a:pt x="11" y="83"/>
                  </a:lnTo>
                  <a:lnTo>
                    <a:pt x="2" y="72"/>
                  </a:lnTo>
                  <a:lnTo>
                    <a:pt x="0" y="58"/>
                  </a:lnTo>
                  <a:lnTo>
                    <a:pt x="0" y="35"/>
                  </a:lnTo>
                  <a:lnTo>
                    <a:pt x="2" y="22"/>
                  </a:lnTo>
                  <a:lnTo>
                    <a:pt x="11" y="9"/>
                  </a:lnTo>
                  <a:lnTo>
                    <a:pt x="22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16" name="Freeform 75"/>
            <p:cNvSpPr>
              <a:spLocks/>
            </p:cNvSpPr>
            <p:nvPr/>
          </p:nvSpPr>
          <p:spPr bwMode="auto">
            <a:xfrm>
              <a:off x="6386443" y="3571038"/>
              <a:ext cx="173372" cy="12873"/>
            </a:xfrm>
            <a:custGeom>
              <a:avLst/>
              <a:gdLst>
                <a:gd name="T0" fmla="*/ 36 w 1266"/>
                <a:gd name="T1" fmla="*/ 0 h 94"/>
                <a:gd name="T2" fmla="*/ 1231 w 1266"/>
                <a:gd name="T3" fmla="*/ 0 h 94"/>
                <a:gd name="T4" fmla="*/ 1245 w 1266"/>
                <a:gd name="T5" fmla="*/ 3 h 94"/>
                <a:gd name="T6" fmla="*/ 1256 w 1266"/>
                <a:gd name="T7" fmla="*/ 10 h 94"/>
                <a:gd name="T8" fmla="*/ 1263 w 1266"/>
                <a:gd name="T9" fmla="*/ 21 h 94"/>
                <a:gd name="T10" fmla="*/ 1266 w 1266"/>
                <a:gd name="T11" fmla="*/ 35 h 94"/>
                <a:gd name="T12" fmla="*/ 1266 w 1266"/>
                <a:gd name="T13" fmla="*/ 58 h 94"/>
                <a:gd name="T14" fmla="*/ 1263 w 1266"/>
                <a:gd name="T15" fmla="*/ 72 h 94"/>
                <a:gd name="T16" fmla="*/ 1256 w 1266"/>
                <a:gd name="T17" fmla="*/ 83 h 94"/>
                <a:gd name="T18" fmla="*/ 1245 w 1266"/>
                <a:gd name="T19" fmla="*/ 92 h 94"/>
                <a:gd name="T20" fmla="*/ 1231 w 1266"/>
                <a:gd name="T21" fmla="*/ 94 h 94"/>
                <a:gd name="T22" fmla="*/ 36 w 1266"/>
                <a:gd name="T23" fmla="*/ 94 h 94"/>
                <a:gd name="T24" fmla="*/ 22 w 1266"/>
                <a:gd name="T25" fmla="*/ 92 h 94"/>
                <a:gd name="T26" fmla="*/ 11 w 1266"/>
                <a:gd name="T27" fmla="*/ 83 h 94"/>
                <a:gd name="T28" fmla="*/ 2 w 1266"/>
                <a:gd name="T29" fmla="*/ 72 h 94"/>
                <a:gd name="T30" fmla="*/ 0 w 1266"/>
                <a:gd name="T31" fmla="*/ 58 h 94"/>
                <a:gd name="T32" fmla="*/ 0 w 1266"/>
                <a:gd name="T33" fmla="*/ 35 h 94"/>
                <a:gd name="T34" fmla="*/ 2 w 1266"/>
                <a:gd name="T35" fmla="*/ 21 h 94"/>
                <a:gd name="T36" fmla="*/ 11 w 1266"/>
                <a:gd name="T37" fmla="*/ 10 h 94"/>
                <a:gd name="T38" fmla="*/ 22 w 1266"/>
                <a:gd name="T39" fmla="*/ 3 h 94"/>
                <a:gd name="T40" fmla="*/ 36 w 1266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6" h="94">
                  <a:moveTo>
                    <a:pt x="36" y="0"/>
                  </a:moveTo>
                  <a:lnTo>
                    <a:pt x="1231" y="0"/>
                  </a:lnTo>
                  <a:lnTo>
                    <a:pt x="1245" y="3"/>
                  </a:lnTo>
                  <a:lnTo>
                    <a:pt x="1256" y="10"/>
                  </a:lnTo>
                  <a:lnTo>
                    <a:pt x="1263" y="21"/>
                  </a:lnTo>
                  <a:lnTo>
                    <a:pt x="1266" y="35"/>
                  </a:lnTo>
                  <a:lnTo>
                    <a:pt x="1266" y="58"/>
                  </a:lnTo>
                  <a:lnTo>
                    <a:pt x="1263" y="72"/>
                  </a:lnTo>
                  <a:lnTo>
                    <a:pt x="1256" y="83"/>
                  </a:lnTo>
                  <a:lnTo>
                    <a:pt x="1245" y="92"/>
                  </a:lnTo>
                  <a:lnTo>
                    <a:pt x="1231" y="94"/>
                  </a:lnTo>
                  <a:lnTo>
                    <a:pt x="36" y="94"/>
                  </a:lnTo>
                  <a:lnTo>
                    <a:pt x="22" y="92"/>
                  </a:lnTo>
                  <a:lnTo>
                    <a:pt x="11" y="83"/>
                  </a:lnTo>
                  <a:lnTo>
                    <a:pt x="2" y="72"/>
                  </a:lnTo>
                  <a:lnTo>
                    <a:pt x="0" y="58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11" y="10"/>
                  </a:lnTo>
                  <a:lnTo>
                    <a:pt x="22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17" name="Freeform 76"/>
            <p:cNvSpPr>
              <a:spLocks noEditPoints="1"/>
            </p:cNvSpPr>
            <p:nvPr/>
          </p:nvSpPr>
          <p:spPr bwMode="auto">
            <a:xfrm>
              <a:off x="6337143" y="3411360"/>
              <a:ext cx="271698" cy="319082"/>
            </a:xfrm>
            <a:custGeom>
              <a:avLst/>
              <a:gdLst>
                <a:gd name="T0" fmla="*/ 1256 w 1985"/>
                <a:gd name="T1" fmla="*/ 206 h 2330"/>
                <a:gd name="T2" fmla="*/ 1252 w 1985"/>
                <a:gd name="T3" fmla="*/ 223 h 2330"/>
                <a:gd name="T4" fmla="*/ 1252 w 1985"/>
                <a:gd name="T5" fmla="*/ 280 h 2330"/>
                <a:gd name="T6" fmla="*/ 1252 w 1985"/>
                <a:gd name="T7" fmla="*/ 353 h 2330"/>
                <a:gd name="T8" fmla="*/ 1252 w 1985"/>
                <a:gd name="T9" fmla="*/ 612 h 2330"/>
                <a:gd name="T10" fmla="*/ 1263 w 1985"/>
                <a:gd name="T11" fmla="*/ 639 h 2330"/>
                <a:gd name="T12" fmla="*/ 1290 w 1985"/>
                <a:gd name="T13" fmla="*/ 650 h 2330"/>
                <a:gd name="T14" fmla="*/ 1751 w 1985"/>
                <a:gd name="T15" fmla="*/ 650 h 2330"/>
                <a:gd name="T16" fmla="*/ 1765 w 1985"/>
                <a:gd name="T17" fmla="*/ 641 h 2330"/>
                <a:gd name="T18" fmla="*/ 1765 w 1985"/>
                <a:gd name="T19" fmla="*/ 630 h 2330"/>
                <a:gd name="T20" fmla="*/ 1758 w 1985"/>
                <a:gd name="T21" fmla="*/ 622 h 2330"/>
                <a:gd name="T22" fmla="*/ 1282 w 1985"/>
                <a:gd name="T23" fmla="*/ 214 h 2330"/>
                <a:gd name="T24" fmla="*/ 1277 w 1985"/>
                <a:gd name="T25" fmla="*/ 210 h 2330"/>
                <a:gd name="T26" fmla="*/ 1266 w 1985"/>
                <a:gd name="T27" fmla="*/ 204 h 2330"/>
                <a:gd name="T28" fmla="*/ 149 w 1985"/>
                <a:gd name="T29" fmla="*/ 108 h 2330"/>
                <a:gd name="T30" fmla="*/ 121 w 1985"/>
                <a:gd name="T31" fmla="*/ 121 h 2330"/>
                <a:gd name="T32" fmla="*/ 110 w 1985"/>
                <a:gd name="T33" fmla="*/ 147 h 2330"/>
                <a:gd name="T34" fmla="*/ 112 w 1985"/>
                <a:gd name="T35" fmla="*/ 2200 h 2330"/>
                <a:gd name="T36" fmla="*/ 121 w 1985"/>
                <a:gd name="T37" fmla="*/ 2216 h 2330"/>
                <a:gd name="T38" fmla="*/ 134 w 1985"/>
                <a:gd name="T39" fmla="*/ 2220 h 2330"/>
                <a:gd name="T40" fmla="*/ 1837 w 1985"/>
                <a:gd name="T41" fmla="*/ 2220 h 2330"/>
                <a:gd name="T42" fmla="*/ 1864 w 1985"/>
                <a:gd name="T43" fmla="*/ 2209 h 2330"/>
                <a:gd name="T44" fmla="*/ 1875 w 1985"/>
                <a:gd name="T45" fmla="*/ 2181 h 2330"/>
                <a:gd name="T46" fmla="*/ 1873 w 1985"/>
                <a:gd name="T47" fmla="*/ 779 h 2330"/>
                <a:gd name="T48" fmla="*/ 1862 w 1985"/>
                <a:gd name="T49" fmla="*/ 764 h 2330"/>
                <a:gd name="T50" fmla="*/ 1847 w 1985"/>
                <a:gd name="T51" fmla="*/ 760 h 2330"/>
                <a:gd name="T52" fmla="*/ 1256 w 1985"/>
                <a:gd name="T53" fmla="*/ 756 h 2330"/>
                <a:gd name="T54" fmla="*/ 1198 w 1985"/>
                <a:gd name="T55" fmla="*/ 728 h 2330"/>
                <a:gd name="T56" fmla="*/ 1158 w 1985"/>
                <a:gd name="T57" fmla="*/ 678 h 2330"/>
                <a:gd name="T58" fmla="*/ 1142 w 1985"/>
                <a:gd name="T59" fmla="*/ 612 h 2330"/>
                <a:gd name="T60" fmla="*/ 1141 w 1985"/>
                <a:gd name="T61" fmla="*/ 146 h 2330"/>
                <a:gd name="T62" fmla="*/ 1128 w 1985"/>
                <a:gd name="T63" fmla="*/ 122 h 2330"/>
                <a:gd name="T64" fmla="*/ 1109 w 1985"/>
                <a:gd name="T65" fmla="*/ 111 h 2330"/>
                <a:gd name="T66" fmla="*/ 1092 w 1985"/>
                <a:gd name="T67" fmla="*/ 108 h 2330"/>
                <a:gd name="T68" fmla="*/ 149 w 1985"/>
                <a:gd name="T69" fmla="*/ 0 h 2330"/>
                <a:gd name="T70" fmla="*/ 1127 w 1985"/>
                <a:gd name="T71" fmla="*/ 3 h 2330"/>
                <a:gd name="T72" fmla="*/ 1198 w 1985"/>
                <a:gd name="T73" fmla="*/ 19 h 2330"/>
                <a:gd name="T74" fmla="*/ 1265 w 1985"/>
                <a:gd name="T75" fmla="*/ 51 h 2330"/>
                <a:gd name="T76" fmla="*/ 1893 w 1985"/>
                <a:gd name="T77" fmla="*/ 565 h 2330"/>
                <a:gd name="T78" fmla="*/ 1940 w 1985"/>
                <a:gd name="T79" fmla="*/ 619 h 2330"/>
                <a:gd name="T80" fmla="*/ 1972 w 1985"/>
                <a:gd name="T81" fmla="*/ 687 h 2330"/>
                <a:gd name="T82" fmla="*/ 1985 w 1985"/>
                <a:gd name="T83" fmla="*/ 758 h 2330"/>
                <a:gd name="T84" fmla="*/ 1981 w 1985"/>
                <a:gd name="T85" fmla="*/ 2216 h 2330"/>
                <a:gd name="T86" fmla="*/ 1951 w 1985"/>
                <a:gd name="T87" fmla="*/ 2274 h 2330"/>
                <a:gd name="T88" fmla="*/ 1901 w 1985"/>
                <a:gd name="T89" fmla="*/ 2314 h 2330"/>
                <a:gd name="T90" fmla="*/ 1837 w 1985"/>
                <a:gd name="T91" fmla="*/ 2330 h 2330"/>
                <a:gd name="T92" fmla="*/ 145 w 1985"/>
                <a:gd name="T93" fmla="*/ 2330 h 2330"/>
                <a:gd name="T94" fmla="*/ 127 w 1985"/>
                <a:gd name="T95" fmla="*/ 2327 h 2330"/>
                <a:gd name="T96" fmla="*/ 98 w 1985"/>
                <a:gd name="T97" fmla="*/ 2321 h 2330"/>
                <a:gd name="T98" fmla="*/ 66 w 1985"/>
                <a:gd name="T99" fmla="*/ 2306 h 2330"/>
                <a:gd name="T100" fmla="*/ 34 w 1985"/>
                <a:gd name="T101" fmla="*/ 2278 h 2330"/>
                <a:gd name="T102" fmla="*/ 10 w 1985"/>
                <a:gd name="T103" fmla="*/ 2236 h 2330"/>
                <a:gd name="T104" fmla="*/ 0 w 1985"/>
                <a:gd name="T105" fmla="*/ 2177 h 2330"/>
                <a:gd name="T106" fmla="*/ 4 w 1985"/>
                <a:gd name="T107" fmla="*/ 114 h 2330"/>
                <a:gd name="T108" fmla="*/ 34 w 1985"/>
                <a:gd name="T109" fmla="*/ 56 h 2330"/>
                <a:gd name="T110" fmla="*/ 84 w 1985"/>
                <a:gd name="T111" fmla="*/ 15 h 2330"/>
                <a:gd name="T112" fmla="*/ 149 w 1985"/>
                <a:gd name="T113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5" h="2330">
                  <a:moveTo>
                    <a:pt x="1261" y="204"/>
                  </a:moveTo>
                  <a:lnTo>
                    <a:pt x="1256" y="206"/>
                  </a:lnTo>
                  <a:lnTo>
                    <a:pt x="1252" y="213"/>
                  </a:lnTo>
                  <a:lnTo>
                    <a:pt x="1252" y="223"/>
                  </a:lnTo>
                  <a:lnTo>
                    <a:pt x="1252" y="249"/>
                  </a:lnTo>
                  <a:lnTo>
                    <a:pt x="1252" y="280"/>
                  </a:lnTo>
                  <a:lnTo>
                    <a:pt x="1252" y="316"/>
                  </a:lnTo>
                  <a:lnTo>
                    <a:pt x="1252" y="353"/>
                  </a:lnTo>
                  <a:lnTo>
                    <a:pt x="1252" y="394"/>
                  </a:lnTo>
                  <a:lnTo>
                    <a:pt x="1252" y="612"/>
                  </a:lnTo>
                  <a:lnTo>
                    <a:pt x="1255" y="628"/>
                  </a:lnTo>
                  <a:lnTo>
                    <a:pt x="1263" y="639"/>
                  </a:lnTo>
                  <a:lnTo>
                    <a:pt x="1275" y="647"/>
                  </a:lnTo>
                  <a:lnTo>
                    <a:pt x="1290" y="650"/>
                  </a:lnTo>
                  <a:lnTo>
                    <a:pt x="1736" y="650"/>
                  </a:lnTo>
                  <a:lnTo>
                    <a:pt x="1751" y="650"/>
                  </a:lnTo>
                  <a:lnTo>
                    <a:pt x="1761" y="646"/>
                  </a:lnTo>
                  <a:lnTo>
                    <a:pt x="1765" y="641"/>
                  </a:lnTo>
                  <a:lnTo>
                    <a:pt x="1766" y="636"/>
                  </a:lnTo>
                  <a:lnTo>
                    <a:pt x="1765" y="630"/>
                  </a:lnTo>
                  <a:lnTo>
                    <a:pt x="1761" y="625"/>
                  </a:lnTo>
                  <a:lnTo>
                    <a:pt x="1758" y="622"/>
                  </a:lnTo>
                  <a:lnTo>
                    <a:pt x="1758" y="621"/>
                  </a:lnTo>
                  <a:lnTo>
                    <a:pt x="1282" y="214"/>
                  </a:lnTo>
                  <a:lnTo>
                    <a:pt x="1280" y="213"/>
                  </a:lnTo>
                  <a:lnTo>
                    <a:pt x="1277" y="210"/>
                  </a:lnTo>
                  <a:lnTo>
                    <a:pt x="1272" y="207"/>
                  </a:lnTo>
                  <a:lnTo>
                    <a:pt x="1266" y="204"/>
                  </a:lnTo>
                  <a:lnTo>
                    <a:pt x="1261" y="204"/>
                  </a:lnTo>
                  <a:close/>
                  <a:moveTo>
                    <a:pt x="149" y="108"/>
                  </a:moveTo>
                  <a:lnTo>
                    <a:pt x="134" y="113"/>
                  </a:lnTo>
                  <a:lnTo>
                    <a:pt x="121" y="121"/>
                  </a:lnTo>
                  <a:lnTo>
                    <a:pt x="113" y="132"/>
                  </a:lnTo>
                  <a:lnTo>
                    <a:pt x="110" y="147"/>
                  </a:lnTo>
                  <a:lnTo>
                    <a:pt x="110" y="2188"/>
                  </a:lnTo>
                  <a:lnTo>
                    <a:pt x="112" y="2200"/>
                  </a:lnTo>
                  <a:lnTo>
                    <a:pt x="116" y="2210"/>
                  </a:lnTo>
                  <a:lnTo>
                    <a:pt x="121" y="2216"/>
                  </a:lnTo>
                  <a:lnTo>
                    <a:pt x="128" y="2218"/>
                  </a:lnTo>
                  <a:lnTo>
                    <a:pt x="134" y="2220"/>
                  </a:lnTo>
                  <a:lnTo>
                    <a:pt x="138" y="2220"/>
                  </a:lnTo>
                  <a:lnTo>
                    <a:pt x="1837" y="2220"/>
                  </a:lnTo>
                  <a:lnTo>
                    <a:pt x="1851" y="2217"/>
                  </a:lnTo>
                  <a:lnTo>
                    <a:pt x="1864" y="2209"/>
                  </a:lnTo>
                  <a:lnTo>
                    <a:pt x="1872" y="2196"/>
                  </a:lnTo>
                  <a:lnTo>
                    <a:pt x="1875" y="2181"/>
                  </a:lnTo>
                  <a:lnTo>
                    <a:pt x="1875" y="792"/>
                  </a:lnTo>
                  <a:lnTo>
                    <a:pt x="1873" y="779"/>
                  </a:lnTo>
                  <a:lnTo>
                    <a:pt x="1868" y="770"/>
                  </a:lnTo>
                  <a:lnTo>
                    <a:pt x="1862" y="764"/>
                  </a:lnTo>
                  <a:lnTo>
                    <a:pt x="1854" y="761"/>
                  </a:lnTo>
                  <a:lnTo>
                    <a:pt x="1847" y="760"/>
                  </a:lnTo>
                  <a:lnTo>
                    <a:pt x="1290" y="760"/>
                  </a:lnTo>
                  <a:lnTo>
                    <a:pt x="1256" y="756"/>
                  </a:lnTo>
                  <a:lnTo>
                    <a:pt x="1224" y="744"/>
                  </a:lnTo>
                  <a:lnTo>
                    <a:pt x="1198" y="728"/>
                  </a:lnTo>
                  <a:lnTo>
                    <a:pt x="1174" y="704"/>
                  </a:lnTo>
                  <a:lnTo>
                    <a:pt x="1158" y="678"/>
                  </a:lnTo>
                  <a:lnTo>
                    <a:pt x="1146" y="646"/>
                  </a:lnTo>
                  <a:lnTo>
                    <a:pt x="1142" y="612"/>
                  </a:lnTo>
                  <a:lnTo>
                    <a:pt x="1142" y="163"/>
                  </a:lnTo>
                  <a:lnTo>
                    <a:pt x="1141" y="146"/>
                  </a:lnTo>
                  <a:lnTo>
                    <a:pt x="1135" y="132"/>
                  </a:lnTo>
                  <a:lnTo>
                    <a:pt x="1128" y="122"/>
                  </a:lnTo>
                  <a:lnTo>
                    <a:pt x="1119" y="115"/>
                  </a:lnTo>
                  <a:lnTo>
                    <a:pt x="1109" y="111"/>
                  </a:lnTo>
                  <a:lnTo>
                    <a:pt x="1100" y="110"/>
                  </a:lnTo>
                  <a:lnTo>
                    <a:pt x="1092" y="108"/>
                  </a:lnTo>
                  <a:lnTo>
                    <a:pt x="149" y="108"/>
                  </a:lnTo>
                  <a:close/>
                  <a:moveTo>
                    <a:pt x="149" y="0"/>
                  </a:moveTo>
                  <a:lnTo>
                    <a:pt x="1092" y="0"/>
                  </a:lnTo>
                  <a:lnTo>
                    <a:pt x="1127" y="3"/>
                  </a:lnTo>
                  <a:lnTo>
                    <a:pt x="1162" y="10"/>
                  </a:lnTo>
                  <a:lnTo>
                    <a:pt x="1198" y="19"/>
                  </a:lnTo>
                  <a:lnTo>
                    <a:pt x="1233" y="35"/>
                  </a:lnTo>
                  <a:lnTo>
                    <a:pt x="1265" y="51"/>
                  </a:lnTo>
                  <a:lnTo>
                    <a:pt x="1293" y="71"/>
                  </a:lnTo>
                  <a:lnTo>
                    <a:pt x="1893" y="565"/>
                  </a:lnTo>
                  <a:lnTo>
                    <a:pt x="1918" y="589"/>
                  </a:lnTo>
                  <a:lnTo>
                    <a:pt x="1940" y="619"/>
                  </a:lnTo>
                  <a:lnTo>
                    <a:pt x="1958" y="653"/>
                  </a:lnTo>
                  <a:lnTo>
                    <a:pt x="1972" y="687"/>
                  </a:lnTo>
                  <a:lnTo>
                    <a:pt x="1982" y="724"/>
                  </a:lnTo>
                  <a:lnTo>
                    <a:pt x="1985" y="758"/>
                  </a:lnTo>
                  <a:lnTo>
                    <a:pt x="1985" y="2181"/>
                  </a:lnTo>
                  <a:lnTo>
                    <a:pt x="1981" y="2216"/>
                  </a:lnTo>
                  <a:lnTo>
                    <a:pt x="1970" y="2246"/>
                  </a:lnTo>
                  <a:lnTo>
                    <a:pt x="1951" y="2274"/>
                  </a:lnTo>
                  <a:lnTo>
                    <a:pt x="1929" y="2296"/>
                  </a:lnTo>
                  <a:lnTo>
                    <a:pt x="1901" y="2314"/>
                  </a:lnTo>
                  <a:lnTo>
                    <a:pt x="1871" y="2326"/>
                  </a:lnTo>
                  <a:lnTo>
                    <a:pt x="1837" y="2330"/>
                  </a:lnTo>
                  <a:lnTo>
                    <a:pt x="148" y="2330"/>
                  </a:lnTo>
                  <a:lnTo>
                    <a:pt x="145" y="2330"/>
                  </a:lnTo>
                  <a:lnTo>
                    <a:pt x="138" y="2328"/>
                  </a:lnTo>
                  <a:lnTo>
                    <a:pt x="127" y="2327"/>
                  </a:lnTo>
                  <a:lnTo>
                    <a:pt x="113" y="2326"/>
                  </a:lnTo>
                  <a:lnTo>
                    <a:pt x="98" y="2321"/>
                  </a:lnTo>
                  <a:lnTo>
                    <a:pt x="82" y="2314"/>
                  </a:lnTo>
                  <a:lnTo>
                    <a:pt x="66" y="2306"/>
                  </a:lnTo>
                  <a:lnTo>
                    <a:pt x="49" y="2294"/>
                  </a:lnTo>
                  <a:lnTo>
                    <a:pt x="34" y="2278"/>
                  </a:lnTo>
                  <a:lnTo>
                    <a:pt x="21" y="2260"/>
                  </a:lnTo>
                  <a:lnTo>
                    <a:pt x="10" y="2236"/>
                  </a:lnTo>
                  <a:lnTo>
                    <a:pt x="3" y="2210"/>
                  </a:lnTo>
                  <a:lnTo>
                    <a:pt x="0" y="2177"/>
                  </a:lnTo>
                  <a:lnTo>
                    <a:pt x="0" y="147"/>
                  </a:lnTo>
                  <a:lnTo>
                    <a:pt x="4" y="114"/>
                  </a:lnTo>
                  <a:lnTo>
                    <a:pt x="16" y="82"/>
                  </a:lnTo>
                  <a:lnTo>
                    <a:pt x="34" y="56"/>
                  </a:lnTo>
                  <a:lnTo>
                    <a:pt x="56" y="32"/>
                  </a:lnTo>
                  <a:lnTo>
                    <a:pt x="84" y="15"/>
                  </a:lnTo>
                  <a:lnTo>
                    <a:pt x="114" y="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18" name="Freeform 77"/>
            <p:cNvSpPr>
              <a:spLocks noEditPoints="1"/>
            </p:cNvSpPr>
            <p:nvPr/>
          </p:nvSpPr>
          <p:spPr bwMode="auto">
            <a:xfrm>
              <a:off x="5981087" y="3141853"/>
              <a:ext cx="620907" cy="570786"/>
            </a:xfrm>
            <a:custGeom>
              <a:avLst/>
              <a:gdLst>
                <a:gd name="T0" fmla="*/ 1448 w 4535"/>
                <a:gd name="T1" fmla="*/ 256 h 4168"/>
                <a:gd name="T2" fmla="*/ 1437 w 4535"/>
                <a:gd name="T3" fmla="*/ 263 h 4168"/>
                <a:gd name="T4" fmla="*/ 1437 w 4535"/>
                <a:gd name="T5" fmla="*/ 526 h 4168"/>
                <a:gd name="T6" fmla="*/ 1453 w 4535"/>
                <a:gd name="T7" fmla="*/ 541 h 4168"/>
                <a:gd name="T8" fmla="*/ 3081 w 4535"/>
                <a:gd name="T9" fmla="*/ 540 h 4168"/>
                <a:gd name="T10" fmla="*/ 3095 w 4535"/>
                <a:gd name="T11" fmla="*/ 537 h 4168"/>
                <a:gd name="T12" fmla="*/ 3099 w 4535"/>
                <a:gd name="T13" fmla="*/ 278 h 4168"/>
                <a:gd name="T14" fmla="*/ 3093 w 4535"/>
                <a:gd name="T15" fmla="*/ 260 h 4168"/>
                <a:gd name="T16" fmla="*/ 3083 w 4535"/>
                <a:gd name="T17" fmla="*/ 256 h 4168"/>
                <a:gd name="T18" fmla="*/ 3099 w 4535"/>
                <a:gd name="T19" fmla="*/ 0 h 4168"/>
                <a:gd name="T20" fmla="*/ 3265 w 4535"/>
                <a:gd name="T21" fmla="*/ 59 h 4168"/>
                <a:gd name="T22" fmla="*/ 3351 w 4535"/>
                <a:gd name="T23" fmla="*/ 210 h 4168"/>
                <a:gd name="T24" fmla="*/ 3358 w 4535"/>
                <a:gd name="T25" fmla="*/ 534 h 4168"/>
                <a:gd name="T26" fmla="*/ 3370 w 4535"/>
                <a:gd name="T27" fmla="*/ 540 h 4168"/>
                <a:gd name="T28" fmla="*/ 4309 w 4535"/>
                <a:gd name="T29" fmla="*/ 540 h 4168"/>
                <a:gd name="T30" fmla="*/ 4454 w 4535"/>
                <a:gd name="T31" fmla="*/ 592 h 4168"/>
                <a:gd name="T32" fmla="*/ 4532 w 4535"/>
                <a:gd name="T33" fmla="*/ 726 h 4168"/>
                <a:gd name="T34" fmla="*/ 4531 w 4535"/>
                <a:gd name="T35" fmla="*/ 2217 h 4168"/>
                <a:gd name="T36" fmla="*/ 4508 w 4535"/>
                <a:gd name="T37" fmla="*/ 2222 h 4168"/>
                <a:gd name="T38" fmla="*/ 4455 w 4535"/>
                <a:gd name="T39" fmla="*/ 2179 h 4168"/>
                <a:gd name="T40" fmla="*/ 4338 w 4535"/>
                <a:gd name="T41" fmla="*/ 2083 h 4168"/>
                <a:gd name="T42" fmla="*/ 4209 w 4535"/>
                <a:gd name="T43" fmla="*/ 1976 h 4168"/>
                <a:gd name="T44" fmla="*/ 4097 w 4535"/>
                <a:gd name="T45" fmla="*/ 1885 h 4168"/>
                <a:gd name="T46" fmla="*/ 4039 w 4535"/>
                <a:gd name="T47" fmla="*/ 1838 h 4168"/>
                <a:gd name="T48" fmla="*/ 3915 w 4535"/>
                <a:gd name="T49" fmla="*/ 1766 h 4168"/>
                <a:gd name="T50" fmla="*/ 3731 w 4535"/>
                <a:gd name="T51" fmla="*/ 1725 h 4168"/>
                <a:gd name="T52" fmla="*/ 2538 w 4535"/>
                <a:gd name="T53" fmla="*/ 1759 h 4168"/>
                <a:gd name="T54" fmla="*/ 2412 w 4535"/>
                <a:gd name="T55" fmla="*/ 1884 h 4168"/>
                <a:gd name="T56" fmla="*/ 2379 w 4535"/>
                <a:gd name="T57" fmla="*/ 2771 h 4168"/>
                <a:gd name="T58" fmla="*/ 2376 w 4535"/>
                <a:gd name="T59" fmla="*/ 2796 h 4168"/>
                <a:gd name="T60" fmla="*/ 2343 w 4535"/>
                <a:gd name="T61" fmla="*/ 2821 h 4168"/>
                <a:gd name="T62" fmla="*/ 1879 w 4535"/>
                <a:gd name="T63" fmla="*/ 2818 h 4168"/>
                <a:gd name="T64" fmla="*/ 1851 w 4535"/>
                <a:gd name="T65" fmla="*/ 2780 h 4168"/>
                <a:gd name="T66" fmla="*/ 1850 w 4535"/>
                <a:gd name="T67" fmla="*/ 2478 h 4168"/>
                <a:gd name="T68" fmla="*/ 1830 w 4535"/>
                <a:gd name="T69" fmla="*/ 2361 h 4168"/>
                <a:gd name="T70" fmla="*/ 1774 w 4535"/>
                <a:gd name="T71" fmla="*/ 2260 h 4168"/>
                <a:gd name="T72" fmla="*/ 1663 w 4535"/>
                <a:gd name="T73" fmla="*/ 2205 h 4168"/>
                <a:gd name="T74" fmla="*/ 855 w 4535"/>
                <a:gd name="T75" fmla="*/ 2211 h 4168"/>
                <a:gd name="T76" fmla="*/ 759 w 4535"/>
                <a:gd name="T77" fmla="*/ 2274 h 4168"/>
                <a:gd name="T78" fmla="*/ 714 w 4535"/>
                <a:gd name="T79" fmla="*/ 2374 h 4168"/>
                <a:gd name="T80" fmla="*/ 703 w 4535"/>
                <a:gd name="T81" fmla="*/ 2484 h 4168"/>
                <a:gd name="T82" fmla="*/ 703 w 4535"/>
                <a:gd name="T83" fmla="*/ 2779 h 4168"/>
                <a:gd name="T84" fmla="*/ 678 w 4535"/>
                <a:gd name="T85" fmla="*/ 2815 h 4168"/>
                <a:gd name="T86" fmla="*/ 653 w 4535"/>
                <a:gd name="T87" fmla="*/ 2821 h 4168"/>
                <a:gd name="T88" fmla="*/ 409 w 4535"/>
                <a:gd name="T89" fmla="*/ 2832 h 4168"/>
                <a:gd name="T90" fmla="*/ 408 w 4535"/>
                <a:gd name="T91" fmla="*/ 3813 h 4168"/>
                <a:gd name="T92" fmla="*/ 457 w 4535"/>
                <a:gd name="T93" fmla="*/ 3898 h 4168"/>
                <a:gd name="T94" fmla="*/ 2351 w 4535"/>
                <a:gd name="T95" fmla="*/ 3912 h 4168"/>
                <a:gd name="T96" fmla="*/ 2376 w 4535"/>
                <a:gd name="T97" fmla="*/ 3924 h 4168"/>
                <a:gd name="T98" fmla="*/ 2379 w 4535"/>
                <a:gd name="T99" fmla="*/ 4151 h 4168"/>
                <a:gd name="T100" fmla="*/ 2355 w 4535"/>
                <a:gd name="T101" fmla="*/ 4168 h 4168"/>
                <a:gd name="T102" fmla="*/ 357 w 4535"/>
                <a:gd name="T103" fmla="*/ 4134 h 4168"/>
                <a:gd name="T104" fmla="*/ 209 w 4535"/>
                <a:gd name="T105" fmla="*/ 4006 h 4168"/>
                <a:gd name="T106" fmla="*/ 152 w 4535"/>
                <a:gd name="T107" fmla="*/ 3813 h 4168"/>
                <a:gd name="T108" fmla="*/ 135 w 4535"/>
                <a:gd name="T109" fmla="*/ 2803 h 4168"/>
                <a:gd name="T110" fmla="*/ 78 w 4535"/>
                <a:gd name="T111" fmla="*/ 2765 h 4168"/>
                <a:gd name="T112" fmla="*/ 4 w 4535"/>
                <a:gd name="T113" fmla="*/ 2634 h 4168"/>
                <a:gd name="T114" fmla="*/ 14 w 4535"/>
                <a:gd name="T115" fmla="*/ 687 h 4168"/>
                <a:gd name="T116" fmla="*/ 113 w 4535"/>
                <a:gd name="T117" fmla="*/ 570 h 4168"/>
                <a:gd name="T118" fmla="*/ 1162 w 4535"/>
                <a:gd name="T119" fmla="*/ 540 h 4168"/>
                <a:gd name="T120" fmla="*/ 1178 w 4535"/>
                <a:gd name="T121" fmla="*/ 527 h 4168"/>
                <a:gd name="T122" fmla="*/ 1195 w 4535"/>
                <a:gd name="T123" fmla="*/ 167 h 4168"/>
                <a:gd name="T124" fmla="*/ 1306 w 4535"/>
                <a:gd name="T125" fmla="*/ 34 h 4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35" h="4168">
                  <a:moveTo>
                    <a:pt x="1453" y="256"/>
                  </a:moveTo>
                  <a:lnTo>
                    <a:pt x="1453" y="256"/>
                  </a:lnTo>
                  <a:lnTo>
                    <a:pt x="1451" y="256"/>
                  </a:lnTo>
                  <a:lnTo>
                    <a:pt x="1448" y="256"/>
                  </a:lnTo>
                  <a:lnTo>
                    <a:pt x="1446" y="257"/>
                  </a:lnTo>
                  <a:lnTo>
                    <a:pt x="1443" y="258"/>
                  </a:lnTo>
                  <a:lnTo>
                    <a:pt x="1440" y="260"/>
                  </a:lnTo>
                  <a:lnTo>
                    <a:pt x="1437" y="263"/>
                  </a:lnTo>
                  <a:lnTo>
                    <a:pt x="1436" y="267"/>
                  </a:lnTo>
                  <a:lnTo>
                    <a:pt x="1436" y="272"/>
                  </a:lnTo>
                  <a:lnTo>
                    <a:pt x="1436" y="513"/>
                  </a:lnTo>
                  <a:lnTo>
                    <a:pt x="1437" y="526"/>
                  </a:lnTo>
                  <a:lnTo>
                    <a:pt x="1440" y="534"/>
                  </a:lnTo>
                  <a:lnTo>
                    <a:pt x="1446" y="540"/>
                  </a:lnTo>
                  <a:lnTo>
                    <a:pt x="1450" y="541"/>
                  </a:lnTo>
                  <a:lnTo>
                    <a:pt x="1453" y="541"/>
                  </a:lnTo>
                  <a:lnTo>
                    <a:pt x="1454" y="541"/>
                  </a:lnTo>
                  <a:lnTo>
                    <a:pt x="3078" y="540"/>
                  </a:lnTo>
                  <a:lnTo>
                    <a:pt x="3079" y="540"/>
                  </a:lnTo>
                  <a:lnTo>
                    <a:pt x="3081" y="540"/>
                  </a:lnTo>
                  <a:lnTo>
                    <a:pt x="3083" y="540"/>
                  </a:lnTo>
                  <a:lnTo>
                    <a:pt x="3088" y="538"/>
                  </a:lnTo>
                  <a:lnTo>
                    <a:pt x="3090" y="538"/>
                  </a:lnTo>
                  <a:lnTo>
                    <a:pt x="3095" y="537"/>
                  </a:lnTo>
                  <a:lnTo>
                    <a:pt x="3097" y="534"/>
                  </a:lnTo>
                  <a:lnTo>
                    <a:pt x="3099" y="531"/>
                  </a:lnTo>
                  <a:lnTo>
                    <a:pt x="3099" y="527"/>
                  </a:lnTo>
                  <a:lnTo>
                    <a:pt x="3099" y="278"/>
                  </a:lnTo>
                  <a:lnTo>
                    <a:pt x="3099" y="271"/>
                  </a:lnTo>
                  <a:lnTo>
                    <a:pt x="3097" y="265"/>
                  </a:lnTo>
                  <a:lnTo>
                    <a:pt x="3095" y="263"/>
                  </a:lnTo>
                  <a:lnTo>
                    <a:pt x="3093" y="260"/>
                  </a:lnTo>
                  <a:lnTo>
                    <a:pt x="3090" y="257"/>
                  </a:lnTo>
                  <a:lnTo>
                    <a:pt x="3088" y="256"/>
                  </a:lnTo>
                  <a:lnTo>
                    <a:pt x="3085" y="256"/>
                  </a:lnTo>
                  <a:lnTo>
                    <a:pt x="3083" y="256"/>
                  </a:lnTo>
                  <a:lnTo>
                    <a:pt x="3083" y="256"/>
                  </a:lnTo>
                  <a:lnTo>
                    <a:pt x="1453" y="256"/>
                  </a:lnTo>
                  <a:close/>
                  <a:moveTo>
                    <a:pt x="1436" y="0"/>
                  </a:moveTo>
                  <a:lnTo>
                    <a:pt x="3099" y="0"/>
                  </a:lnTo>
                  <a:lnTo>
                    <a:pt x="3145" y="4"/>
                  </a:lnTo>
                  <a:lnTo>
                    <a:pt x="3189" y="15"/>
                  </a:lnTo>
                  <a:lnTo>
                    <a:pt x="3228" y="34"/>
                  </a:lnTo>
                  <a:lnTo>
                    <a:pt x="3265" y="59"/>
                  </a:lnTo>
                  <a:lnTo>
                    <a:pt x="3295" y="90"/>
                  </a:lnTo>
                  <a:lnTo>
                    <a:pt x="3320" y="126"/>
                  </a:lnTo>
                  <a:lnTo>
                    <a:pt x="3340" y="167"/>
                  </a:lnTo>
                  <a:lnTo>
                    <a:pt x="3351" y="210"/>
                  </a:lnTo>
                  <a:lnTo>
                    <a:pt x="3355" y="256"/>
                  </a:lnTo>
                  <a:lnTo>
                    <a:pt x="3355" y="527"/>
                  </a:lnTo>
                  <a:lnTo>
                    <a:pt x="3356" y="531"/>
                  </a:lnTo>
                  <a:lnTo>
                    <a:pt x="3358" y="534"/>
                  </a:lnTo>
                  <a:lnTo>
                    <a:pt x="3361" y="537"/>
                  </a:lnTo>
                  <a:lnTo>
                    <a:pt x="3363" y="538"/>
                  </a:lnTo>
                  <a:lnTo>
                    <a:pt x="3366" y="540"/>
                  </a:lnTo>
                  <a:lnTo>
                    <a:pt x="3370" y="540"/>
                  </a:lnTo>
                  <a:lnTo>
                    <a:pt x="3372" y="540"/>
                  </a:lnTo>
                  <a:lnTo>
                    <a:pt x="3375" y="540"/>
                  </a:lnTo>
                  <a:lnTo>
                    <a:pt x="3375" y="540"/>
                  </a:lnTo>
                  <a:lnTo>
                    <a:pt x="4309" y="540"/>
                  </a:lnTo>
                  <a:lnTo>
                    <a:pt x="4349" y="544"/>
                  </a:lnTo>
                  <a:lnTo>
                    <a:pt x="4387" y="553"/>
                  </a:lnTo>
                  <a:lnTo>
                    <a:pt x="4423" y="570"/>
                  </a:lnTo>
                  <a:lnTo>
                    <a:pt x="4454" y="592"/>
                  </a:lnTo>
                  <a:lnTo>
                    <a:pt x="4482" y="620"/>
                  </a:lnTo>
                  <a:lnTo>
                    <a:pt x="4504" y="652"/>
                  </a:lnTo>
                  <a:lnTo>
                    <a:pt x="4521" y="687"/>
                  </a:lnTo>
                  <a:lnTo>
                    <a:pt x="4532" y="726"/>
                  </a:lnTo>
                  <a:lnTo>
                    <a:pt x="4535" y="766"/>
                  </a:lnTo>
                  <a:lnTo>
                    <a:pt x="4535" y="2185"/>
                  </a:lnTo>
                  <a:lnTo>
                    <a:pt x="4533" y="2204"/>
                  </a:lnTo>
                  <a:lnTo>
                    <a:pt x="4531" y="2217"/>
                  </a:lnTo>
                  <a:lnTo>
                    <a:pt x="4526" y="2224"/>
                  </a:lnTo>
                  <a:lnTo>
                    <a:pt x="4519" y="2226"/>
                  </a:lnTo>
                  <a:lnTo>
                    <a:pt x="4514" y="2225"/>
                  </a:lnTo>
                  <a:lnTo>
                    <a:pt x="4508" y="2222"/>
                  </a:lnTo>
                  <a:lnTo>
                    <a:pt x="4503" y="2218"/>
                  </a:lnTo>
                  <a:lnTo>
                    <a:pt x="4499" y="2215"/>
                  </a:lnTo>
                  <a:lnTo>
                    <a:pt x="4478" y="2199"/>
                  </a:lnTo>
                  <a:lnTo>
                    <a:pt x="4455" y="2179"/>
                  </a:lnTo>
                  <a:lnTo>
                    <a:pt x="4429" y="2157"/>
                  </a:lnTo>
                  <a:lnTo>
                    <a:pt x="4400" y="2133"/>
                  </a:lnTo>
                  <a:lnTo>
                    <a:pt x="4370" y="2108"/>
                  </a:lnTo>
                  <a:lnTo>
                    <a:pt x="4338" y="2083"/>
                  </a:lnTo>
                  <a:lnTo>
                    <a:pt x="4306" y="2057"/>
                  </a:lnTo>
                  <a:lnTo>
                    <a:pt x="4273" y="2029"/>
                  </a:lnTo>
                  <a:lnTo>
                    <a:pt x="4241" y="2002"/>
                  </a:lnTo>
                  <a:lnTo>
                    <a:pt x="4209" y="1976"/>
                  </a:lnTo>
                  <a:lnTo>
                    <a:pt x="4177" y="1951"/>
                  </a:lnTo>
                  <a:lnTo>
                    <a:pt x="4149" y="1927"/>
                  </a:lnTo>
                  <a:lnTo>
                    <a:pt x="4121" y="1905"/>
                  </a:lnTo>
                  <a:lnTo>
                    <a:pt x="4097" y="1885"/>
                  </a:lnTo>
                  <a:lnTo>
                    <a:pt x="4077" y="1869"/>
                  </a:lnTo>
                  <a:lnTo>
                    <a:pt x="4060" y="1855"/>
                  </a:lnTo>
                  <a:lnTo>
                    <a:pt x="4047" y="1844"/>
                  </a:lnTo>
                  <a:lnTo>
                    <a:pt x="4039" y="1838"/>
                  </a:lnTo>
                  <a:lnTo>
                    <a:pt x="4036" y="1835"/>
                  </a:lnTo>
                  <a:lnTo>
                    <a:pt x="4000" y="1809"/>
                  </a:lnTo>
                  <a:lnTo>
                    <a:pt x="3960" y="1785"/>
                  </a:lnTo>
                  <a:lnTo>
                    <a:pt x="3915" y="1766"/>
                  </a:lnTo>
                  <a:lnTo>
                    <a:pt x="3869" y="1749"/>
                  </a:lnTo>
                  <a:lnTo>
                    <a:pt x="3822" y="1736"/>
                  </a:lnTo>
                  <a:lnTo>
                    <a:pt x="3776" y="1728"/>
                  </a:lnTo>
                  <a:lnTo>
                    <a:pt x="3731" y="1725"/>
                  </a:lnTo>
                  <a:lnTo>
                    <a:pt x="2673" y="1725"/>
                  </a:lnTo>
                  <a:lnTo>
                    <a:pt x="2625" y="1730"/>
                  </a:lnTo>
                  <a:lnTo>
                    <a:pt x="2579" y="1741"/>
                  </a:lnTo>
                  <a:lnTo>
                    <a:pt x="2538" y="1759"/>
                  </a:lnTo>
                  <a:lnTo>
                    <a:pt x="2500" y="1782"/>
                  </a:lnTo>
                  <a:lnTo>
                    <a:pt x="2465" y="1812"/>
                  </a:lnTo>
                  <a:lnTo>
                    <a:pt x="2436" y="1846"/>
                  </a:lnTo>
                  <a:lnTo>
                    <a:pt x="2412" y="1884"/>
                  </a:lnTo>
                  <a:lnTo>
                    <a:pt x="2394" y="1927"/>
                  </a:lnTo>
                  <a:lnTo>
                    <a:pt x="2383" y="1972"/>
                  </a:lnTo>
                  <a:lnTo>
                    <a:pt x="2379" y="2019"/>
                  </a:lnTo>
                  <a:lnTo>
                    <a:pt x="2379" y="2771"/>
                  </a:lnTo>
                  <a:lnTo>
                    <a:pt x="2379" y="2773"/>
                  </a:lnTo>
                  <a:lnTo>
                    <a:pt x="2379" y="2779"/>
                  </a:lnTo>
                  <a:lnTo>
                    <a:pt x="2377" y="2787"/>
                  </a:lnTo>
                  <a:lnTo>
                    <a:pt x="2376" y="2796"/>
                  </a:lnTo>
                  <a:lnTo>
                    <a:pt x="2372" y="2805"/>
                  </a:lnTo>
                  <a:lnTo>
                    <a:pt x="2365" y="2812"/>
                  </a:lnTo>
                  <a:lnTo>
                    <a:pt x="2355" y="2818"/>
                  </a:lnTo>
                  <a:lnTo>
                    <a:pt x="2343" y="2821"/>
                  </a:lnTo>
                  <a:lnTo>
                    <a:pt x="1897" y="2821"/>
                  </a:lnTo>
                  <a:lnTo>
                    <a:pt x="1894" y="2821"/>
                  </a:lnTo>
                  <a:lnTo>
                    <a:pt x="1889" y="2819"/>
                  </a:lnTo>
                  <a:lnTo>
                    <a:pt x="1879" y="2818"/>
                  </a:lnTo>
                  <a:lnTo>
                    <a:pt x="1869" y="2814"/>
                  </a:lnTo>
                  <a:lnTo>
                    <a:pt x="1861" y="2805"/>
                  </a:lnTo>
                  <a:lnTo>
                    <a:pt x="1854" y="2796"/>
                  </a:lnTo>
                  <a:lnTo>
                    <a:pt x="1851" y="2780"/>
                  </a:lnTo>
                  <a:lnTo>
                    <a:pt x="1851" y="2558"/>
                  </a:lnTo>
                  <a:lnTo>
                    <a:pt x="1851" y="2533"/>
                  </a:lnTo>
                  <a:lnTo>
                    <a:pt x="1851" y="2506"/>
                  </a:lnTo>
                  <a:lnTo>
                    <a:pt x="1850" y="2478"/>
                  </a:lnTo>
                  <a:lnTo>
                    <a:pt x="1847" y="2449"/>
                  </a:lnTo>
                  <a:lnTo>
                    <a:pt x="1843" y="2420"/>
                  </a:lnTo>
                  <a:lnTo>
                    <a:pt x="1837" y="2391"/>
                  </a:lnTo>
                  <a:lnTo>
                    <a:pt x="1830" y="2361"/>
                  </a:lnTo>
                  <a:lnTo>
                    <a:pt x="1820" y="2334"/>
                  </a:lnTo>
                  <a:lnTo>
                    <a:pt x="1808" y="2307"/>
                  </a:lnTo>
                  <a:lnTo>
                    <a:pt x="1792" y="2282"/>
                  </a:lnTo>
                  <a:lnTo>
                    <a:pt x="1774" y="2260"/>
                  </a:lnTo>
                  <a:lnTo>
                    <a:pt x="1752" y="2240"/>
                  </a:lnTo>
                  <a:lnTo>
                    <a:pt x="1727" y="2225"/>
                  </a:lnTo>
                  <a:lnTo>
                    <a:pt x="1696" y="2212"/>
                  </a:lnTo>
                  <a:lnTo>
                    <a:pt x="1663" y="2205"/>
                  </a:lnTo>
                  <a:lnTo>
                    <a:pt x="1625" y="2203"/>
                  </a:lnTo>
                  <a:lnTo>
                    <a:pt x="930" y="2203"/>
                  </a:lnTo>
                  <a:lnTo>
                    <a:pt x="890" y="2205"/>
                  </a:lnTo>
                  <a:lnTo>
                    <a:pt x="855" y="2211"/>
                  </a:lnTo>
                  <a:lnTo>
                    <a:pt x="824" y="2222"/>
                  </a:lnTo>
                  <a:lnTo>
                    <a:pt x="799" y="2236"/>
                  </a:lnTo>
                  <a:lnTo>
                    <a:pt x="777" y="2254"/>
                  </a:lnTo>
                  <a:lnTo>
                    <a:pt x="759" y="2274"/>
                  </a:lnTo>
                  <a:lnTo>
                    <a:pt x="744" y="2296"/>
                  </a:lnTo>
                  <a:lnTo>
                    <a:pt x="731" y="2321"/>
                  </a:lnTo>
                  <a:lnTo>
                    <a:pt x="721" y="2346"/>
                  </a:lnTo>
                  <a:lnTo>
                    <a:pt x="714" y="2374"/>
                  </a:lnTo>
                  <a:lnTo>
                    <a:pt x="710" y="2400"/>
                  </a:lnTo>
                  <a:lnTo>
                    <a:pt x="706" y="2428"/>
                  </a:lnTo>
                  <a:lnTo>
                    <a:pt x="705" y="2456"/>
                  </a:lnTo>
                  <a:lnTo>
                    <a:pt x="703" y="2484"/>
                  </a:lnTo>
                  <a:lnTo>
                    <a:pt x="703" y="2509"/>
                  </a:lnTo>
                  <a:lnTo>
                    <a:pt x="703" y="2534"/>
                  </a:lnTo>
                  <a:lnTo>
                    <a:pt x="703" y="2558"/>
                  </a:lnTo>
                  <a:lnTo>
                    <a:pt x="703" y="2779"/>
                  </a:lnTo>
                  <a:lnTo>
                    <a:pt x="701" y="2793"/>
                  </a:lnTo>
                  <a:lnTo>
                    <a:pt x="695" y="2803"/>
                  </a:lnTo>
                  <a:lnTo>
                    <a:pt x="688" y="2811"/>
                  </a:lnTo>
                  <a:lnTo>
                    <a:pt x="678" y="2815"/>
                  </a:lnTo>
                  <a:lnTo>
                    <a:pt x="669" y="2818"/>
                  </a:lnTo>
                  <a:lnTo>
                    <a:pt x="660" y="2819"/>
                  </a:lnTo>
                  <a:lnTo>
                    <a:pt x="655" y="2821"/>
                  </a:lnTo>
                  <a:lnTo>
                    <a:pt x="653" y="2821"/>
                  </a:lnTo>
                  <a:lnTo>
                    <a:pt x="429" y="2821"/>
                  </a:lnTo>
                  <a:lnTo>
                    <a:pt x="419" y="2822"/>
                  </a:lnTo>
                  <a:lnTo>
                    <a:pt x="414" y="2826"/>
                  </a:lnTo>
                  <a:lnTo>
                    <a:pt x="409" y="2832"/>
                  </a:lnTo>
                  <a:lnTo>
                    <a:pt x="408" y="2837"/>
                  </a:lnTo>
                  <a:lnTo>
                    <a:pt x="408" y="2842"/>
                  </a:lnTo>
                  <a:lnTo>
                    <a:pt x="408" y="2844"/>
                  </a:lnTo>
                  <a:lnTo>
                    <a:pt x="408" y="3813"/>
                  </a:lnTo>
                  <a:lnTo>
                    <a:pt x="411" y="3839"/>
                  </a:lnTo>
                  <a:lnTo>
                    <a:pt x="421" y="3863"/>
                  </a:lnTo>
                  <a:lnTo>
                    <a:pt x="437" y="3883"/>
                  </a:lnTo>
                  <a:lnTo>
                    <a:pt x="457" y="3898"/>
                  </a:lnTo>
                  <a:lnTo>
                    <a:pt x="480" y="3909"/>
                  </a:lnTo>
                  <a:lnTo>
                    <a:pt x="507" y="3912"/>
                  </a:lnTo>
                  <a:lnTo>
                    <a:pt x="2348" y="3912"/>
                  </a:lnTo>
                  <a:lnTo>
                    <a:pt x="2351" y="3912"/>
                  </a:lnTo>
                  <a:lnTo>
                    <a:pt x="2356" y="3912"/>
                  </a:lnTo>
                  <a:lnTo>
                    <a:pt x="2363" y="3913"/>
                  </a:lnTo>
                  <a:lnTo>
                    <a:pt x="2370" y="3917"/>
                  </a:lnTo>
                  <a:lnTo>
                    <a:pt x="2376" y="3924"/>
                  </a:lnTo>
                  <a:lnTo>
                    <a:pt x="2379" y="3935"/>
                  </a:lnTo>
                  <a:lnTo>
                    <a:pt x="2379" y="4146"/>
                  </a:lnTo>
                  <a:lnTo>
                    <a:pt x="2379" y="4147"/>
                  </a:lnTo>
                  <a:lnTo>
                    <a:pt x="2379" y="4151"/>
                  </a:lnTo>
                  <a:lnTo>
                    <a:pt x="2376" y="4157"/>
                  </a:lnTo>
                  <a:lnTo>
                    <a:pt x="2373" y="4162"/>
                  </a:lnTo>
                  <a:lnTo>
                    <a:pt x="2366" y="4166"/>
                  </a:lnTo>
                  <a:lnTo>
                    <a:pt x="2355" y="4168"/>
                  </a:lnTo>
                  <a:lnTo>
                    <a:pt x="507" y="4168"/>
                  </a:lnTo>
                  <a:lnTo>
                    <a:pt x="454" y="4164"/>
                  </a:lnTo>
                  <a:lnTo>
                    <a:pt x="404" y="4153"/>
                  </a:lnTo>
                  <a:lnTo>
                    <a:pt x="357" y="4134"/>
                  </a:lnTo>
                  <a:lnTo>
                    <a:pt x="313" y="4111"/>
                  </a:lnTo>
                  <a:lnTo>
                    <a:pt x="274" y="4082"/>
                  </a:lnTo>
                  <a:lnTo>
                    <a:pt x="238" y="4045"/>
                  </a:lnTo>
                  <a:lnTo>
                    <a:pt x="209" y="4006"/>
                  </a:lnTo>
                  <a:lnTo>
                    <a:pt x="185" y="3963"/>
                  </a:lnTo>
                  <a:lnTo>
                    <a:pt x="167" y="3916"/>
                  </a:lnTo>
                  <a:lnTo>
                    <a:pt x="156" y="3866"/>
                  </a:lnTo>
                  <a:lnTo>
                    <a:pt x="152" y="3813"/>
                  </a:lnTo>
                  <a:lnTo>
                    <a:pt x="152" y="2839"/>
                  </a:lnTo>
                  <a:lnTo>
                    <a:pt x="149" y="2823"/>
                  </a:lnTo>
                  <a:lnTo>
                    <a:pt x="143" y="2812"/>
                  </a:lnTo>
                  <a:lnTo>
                    <a:pt x="135" y="2803"/>
                  </a:lnTo>
                  <a:lnTo>
                    <a:pt x="127" y="2797"/>
                  </a:lnTo>
                  <a:lnTo>
                    <a:pt x="117" y="2791"/>
                  </a:lnTo>
                  <a:lnTo>
                    <a:pt x="110" y="2787"/>
                  </a:lnTo>
                  <a:lnTo>
                    <a:pt x="78" y="2765"/>
                  </a:lnTo>
                  <a:lnTo>
                    <a:pt x="52" y="2737"/>
                  </a:lnTo>
                  <a:lnTo>
                    <a:pt x="31" y="2707"/>
                  </a:lnTo>
                  <a:lnTo>
                    <a:pt x="14" y="2672"/>
                  </a:lnTo>
                  <a:lnTo>
                    <a:pt x="4" y="2634"/>
                  </a:lnTo>
                  <a:lnTo>
                    <a:pt x="0" y="2594"/>
                  </a:lnTo>
                  <a:lnTo>
                    <a:pt x="0" y="766"/>
                  </a:lnTo>
                  <a:lnTo>
                    <a:pt x="4" y="726"/>
                  </a:lnTo>
                  <a:lnTo>
                    <a:pt x="14" y="687"/>
                  </a:lnTo>
                  <a:lnTo>
                    <a:pt x="31" y="652"/>
                  </a:lnTo>
                  <a:lnTo>
                    <a:pt x="53" y="620"/>
                  </a:lnTo>
                  <a:lnTo>
                    <a:pt x="81" y="592"/>
                  </a:lnTo>
                  <a:lnTo>
                    <a:pt x="113" y="570"/>
                  </a:lnTo>
                  <a:lnTo>
                    <a:pt x="148" y="553"/>
                  </a:lnTo>
                  <a:lnTo>
                    <a:pt x="187" y="544"/>
                  </a:lnTo>
                  <a:lnTo>
                    <a:pt x="227" y="540"/>
                  </a:lnTo>
                  <a:lnTo>
                    <a:pt x="1162" y="540"/>
                  </a:lnTo>
                  <a:lnTo>
                    <a:pt x="1163" y="540"/>
                  </a:lnTo>
                  <a:lnTo>
                    <a:pt x="1167" y="538"/>
                  </a:lnTo>
                  <a:lnTo>
                    <a:pt x="1173" y="534"/>
                  </a:lnTo>
                  <a:lnTo>
                    <a:pt x="1178" y="527"/>
                  </a:lnTo>
                  <a:lnTo>
                    <a:pt x="1180" y="516"/>
                  </a:lnTo>
                  <a:lnTo>
                    <a:pt x="1180" y="256"/>
                  </a:lnTo>
                  <a:lnTo>
                    <a:pt x="1184" y="210"/>
                  </a:lnTo>
                  <a:lnTo>
                    <a:pt x="1195" y="167"/>
                  </a:lnTo>
                  <a:lnTo>
                    <a:pt x="1214" y="126"/>
                  </a:lnTo>
                  <a:lnTo>
                    <a:pt x="1240" y="90"/>
                  </a:lnTo>
                  <a:lnTo>
                    <a:pt x="1270" y="59"/>
                  </a:lnTo>
                  <a:lnTo>
                    <a:pt x="1306" y="34"/>
                  </a:lnTo>
                  <a:lnTo>
                    <a:pt x="1347" y="15"/>
                  </a:lnTo>
                  <a:lnTo>
                    <a:pt x="1390" y="4"/>
                  </a:lnTo>
                  <a:lnTo>
                    <a:pt x="1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78754" y="3167502"/>
            <a:ext cx="3023985" cy="855085"/>
            <a:chOff x="1878754" y="3167502"/>
            <a:chExt cx="3023985" cy="855085"/>
          </a:xfrm>
        </p:grpSpPr>
        <p:sp>
          <p:nvSpPr>
            <p:cNvPr id="32" name="TextBox 31"/>
            <p:cNvSpPr txBox="1"/>
            <p:nvPr/>
          </p:nvSpPr>
          <p:spPr>
            <a:xfrm>
              <a:off x="1878755" y="3167502"/>
              <a:ext cx="147476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1878754" y="3507125"/>
              <a:ext cx="3023985" cy="5154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78754" y="4286104"/>
            <a:ext cx="3023985" cy="855085"/>
            <a:chOff x="1878754" y="4286104"/>
            <a:chExt cx="3023985" cy="855085"/>
          </a:xfrm>
        </p:grpSpPr>
        <p:sp>
          <p:nvSpPr>
            <p:cNvPr id="34" name="TextBox 33"/>
            <p:cNvSpPr txBox="1"/>
            <p:nvPr/>
          </p:nvSpPr>
          <p:spPr>
            <a:xfrm>
              <a:off x="1878755" y="4286104"/>
              <a:ext cx="147476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1878754" y="4625727"/>
              <a:ext cx="3023985" cy="5154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78754" y="5409439"/>
            <a:ext cx="3023985" cy="855085"/>
            <a:chOff x="1878754" y="5409439"/>
            <a:chExt cx="3023985" cy="855085"/>
          </a:xfrm>
        </p:grpSpPr>
        <p:sp>
          <p:nvSpPr>
            <p:cNvPr id="36" name="TextBox 35"/>
            <p:cNvSpPr txBox="1"/>
            <p:nvPr/>
          </p:nvSpPr>
          <p:spPr>
            <a:xfrm>
              <a:off x="1878755" y="5409439"/>
              <a:ext cx="147476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1878754" y="5749062"/>
              <a:ext cx="3023985" cy="5154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482600" dist="469900" dir="2700000" algn="t" rotWithShape="0">
              <a:schemeClr val="tx1">
                <a:alpha val="40000"/>
              </a:schemeClr>
            </a:outerShdw>
          </a:effectLst>
        </p:spPr>
      </p:pic>
      <p:sp>
        <p:nvSpPr>
          <p:cNvPr id="38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856391" y="1239261"/>
            <a:ext cx="3847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41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3" name="图片占位符 2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482600" dist="469900" dir="2700000" algn="t" rotWithShape="0">
              <a:schemeClr val="tx1">
                <a:alpha val="40000"/>
              </a:schemeClr>
            </a:outerShdw>
          </a:effectLst>
        </p:spPr>
      </p:pic>
      <p:sp>
        <p:nvSpPr>
          <p:cNvPr id="46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  <p:sp>
        <p:nvSpPr>
          <p:cNvPr id="47" name="Rectangle: Rounded Corners 39"/>
          <p:cNvSpPr/>
          <p:nvPr/>
        </p:nvSpPr>
        <p:spPr>
          <a:xfrm>
            <a:off x="990972" y="2536650"/>
            <a:ext cx="360000" cy="67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pic>
        <p:nvPicPr>
          <p:cNvPr id="45" name="图片占位符 4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482600" dist="469900" dir="2700000" algn="t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030392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decel="10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56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6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 p14:presetBounceEnd="56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9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0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6" grpId="0"/>
          <p:bldP spid="4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decel="10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6" grpId="0"/>
          <p:bldP spid="47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10931" y="2034014"/>
            <a:ext cx="296206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Strengths</a:t>
            </a:r>
          </a:p>
          <a:p>
            <a:pPr algn="r">
              <a:spcBef>
                <a:spcPts val="60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7440" y="4403668"/>
            <a:ext cx="300555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Opportunities</a:t>
            </a:r>
          </a:p>
          <a:p>
            <a:pPr algn="r">
              <a:spcBef>
                <a:spcPts val="60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13544" y="2034014"/>
            <a:ext cx="298102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Weaknesses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</a:p>
        </p:txBody>
      </p:sp>
      <p:sp>
        <p:nvSpPr>
          <p:cNvPr id="25" name="矩形 24"/>
          <p:cNvSpPr/>
          <p:nvPr/>
        </p:nvSpPr>
        <p:spPr>
          <a:xfrm>
            <a:off x="8013544" y="4403668"/>
            <a:ext cx="292115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Threats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</a:p>
        </p:txBody>
      </p:sp>
      <p:grpSp>
        <p:nvGrpSpPr>
          <p:cNvPr id="27" name="Group 23">
            <a:extLst>
              <a:ext uri="{FF2B5EF4-FFF2-40B4-BE49-F238E27FC236}">
                <a16:creationId xmlns:a16="http://schemas.microsoft.com/office/drawing/2014/main" id="{6E8A8D39-0CF7-4048-AC26-339E2B410217}"/>
              </a:ext>
            </a:extLst>
          </p:cNvPr>
          <p:cNvGrpSpPr/>
          <p:nvPr/>
        </p:nvGrpSpPr>
        <p:grpSpPr>
          <a:xfrm>
            <a:off x="3663218" y="1562947"/>
            <a:ext cx="4350326" cy="4348637"/>
            <a:chOff x="4007532" y="1776638"/>
            <a:chExt cx="4089400" cy="4087812"/>
          </a:xfrm>
          <a:effectLst>
            <a:outerShdw blurRad="381000" dist="2540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Group 25">
              <a:extLst>
                <a:ext uri="{FF2B5EF4-FFF2-40B4-BE49-F238E27FC236}">
                  <a16:creationId xmlns:a16="http://schemas.microsoft.com/office/drawing/2014/main" id="{164E9E8B-5DD6-4DAC-AA11-39147D179066}"/>
                </a:ext>
              </a:extLst>
            </p:cNvPr>
            <p:cNvGrpSpPr/>
            <p:nvPr/>
          </p:nvGrpSpPr>
          <p:grpSpPr>
            <a:xfrm>
              <a:off x="4290819" y="3732437"/>
              <a:ext cx="2956786" cy="2127250"/>
              <a:chOff x="4290819" y="3732437"/>
              <a:chExt cx="2956786" cy="2127250"/>
            </a:xfrm>
          </p:grpSpPr>
          <p:sp>
            <p:nvSpPr>
              <p:cNvPr id="41" name="TextBox 37">
                <a:extLst>
                  <a:ext uri="{FF2B5EF4-FFF2-40B4-BE49-F238E27FC236}">
                    <a16:creationId xmlns:a16="http://schemas.microsoft.com/office/drawing/2014/main" id="{11AC3C40-9EA7-4903-A28D-76930FD65659}"/>
                  </a:ext>
                </a:extLst>
              </p:cNvPr>
              <p:cNvSpPr txBox="1"/>
              <p:nvPr/>
            </p:nvSpPr>
            <p:spPr>
              <a:xfrm>
                <a:off x="6537574" y="3992201"/>
                <a:ext cx="710031" cy="1244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</a:t>
                </a: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D729EAD6-73DE-4C1B-A6C3-AAF96636A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819" y="3732437"/>
                <a:ext cx="1781175" cy="2127250"/>
              </a:xfrm>
              <a:custGeom>
                <a:avLst/>
                <a:gdLst>
                  <a:gd name="T0" fmla="*/ 405 w 474"/>
                  <a:gd name="T1" fmla="*/ 456 h 566"/>
                  <a:gd name="T2" fmla="*/ 405 w 474"/>
                  <a:gd name="T3" fmla="*/ 455 h 566"/>
                  <a:gd name="T4" fmla="*/ 410 w 474"/>
                  <a:gd name="T5" fmla="*/ 379 h 566"/>
                  <a:gd name="T6" fmla="*/ 430 w 474"/>
                  <a:gd name="T7" fmla="*/ 140 h 566"/>
                  <a:gd name="T8" fmla="*/ 135 w 474"/>
                  <a:gd name="T9" fmla="*/ 60 h 566"/>
                  <a:gd name="T10" fmla="*/ 53 w 474"/>
                  <a:gd name="T11" fmla="*/ 344 h 566"/>
                  <a:gd name="T12" fmla="*/ 272 w 474"/>
                  <a:gd name="T13" fmla="*/ 458 h 566"/>
                  <a:gd name="T14" fmla="*/ 339 w 474"/>
                  <a:gd name="T15" fmla="*/ 491 h 566"/>
                  <a:gd name="T16" fmla="*/ 453 w 474"/>
                  <a:gd name="T17" fmla="*/ 566 h 566"/>
                  <a:gd name="T18" fmla="*/ 459 w 474"/>
                  <a:gd name="T19" fmla="*/ 492 h 566"/>
                  <a:gd name="T20" fmla="*/ 405 w 474"/>
                  <a:gd name="T21" fmla="*/ 45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4" h="566">
                    <a:moveTo>
                      <a:pt x="405" y="456"/>
                    </a:moveTo>
                    <a:cubicBezTo>
                      <a:pt x="405" y="455"/>
                      <a:pt x="405" y="455"/>
                      <a:pt x="405" y="455"/>
                    </a:cubicBezTo>
                    <a:cubicBezTo>
                      <a:pt x="391" y="431"/>
                      <a:pt x="393" y="401"/>
                      <a:pt x="410" y="379"/>
                    </a:cubicBezTo>
                    <a:cubicBezTo>
                      <a:pt x="463" y="313"/>
                      <a:pt x="474" y="219"/>
                      <a:pt x="430" y="140"/>
                    </a:cubicBezTo>
                    <a:cubicBezTo>
                      <a:pt x="371" y="36"/>
                      <a:pt x="238" y="0"/>
                      <a:pt x="135" y="60"/>
                    </a:cubicBezTo>
                    <a:cubicBezTo>
                      <a:pt x="37" y="118"/>
                      <a:pt x="0" y="243"/>
                      <a:pt x="53" y="344"/>
                    </a:cubicBezTo>
                    <a:cubicBezTo>
                      <a:pt x="96" y="427"/>
                      <a:pt x="185" y="469"/>
                      <a:pt x="272" y="458"/>
                    </a:cubicBezTo>
                    <a:cubicBezTo>
                      <a:pt x="299" y="454"/>
                      <a:pt x="326" y="467"/>
                      <a:pt x="339" y="491"/>
                    </a:cubicBezTo>
                    <a:cubicBezTo>
                      <a:pt x="364" y="533"/>
                      <a:pt x="406" y="561"/>
                      <a:pt x="453" y="566"/>
                    </a:cubicBezTo>
                    <a:cubicBezTo>
                      <a:pt x="459" y="492"/>
                      <a:pt x="459" y="492"/>
                      <a:pt x="459" y="492"/>
                    </a:cubicBezTo>
                    <a:cubicBezTo>
                      <a:pt x="436" y="489"/>
                      <a:pt x="417" y="476"/>
                      <a:pt x="405" y="4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2D374A"/>
                  </a:gs>
                  <a:gs pos="97000">
                    <a:srgbClr val="3A4B6A"/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26">
              <a:extLst>
                <a:ext uri="{FF2B5EF4-FFF2-40B4-BE49-F238E27FC236}">
                  <a16:creationId xmlns:a16="http://schemas.microsoft.com/office/drawing/2014/main" id="{60962B96-94C7-4F08-A8FE-A5771063BF7B}"/>
                </a:ext>
              </a:extLst>
            </p:cNvPr>
            <p:cNvGrpSpPr/>
            <p:nvPr/>
          </p:nvGrpSpPr>
          <p:grpSpPr>
            <a:xfrm>
              <a:off x="4007532" y="2160683"/>
              <a:ext cx="2014079" cy="3221255"/>
              <a:chOff x="4007532" y="2160683"/>
              <a:chExt cx="2014079" cy="3221255"/>
            </a:xfrm>
          </p:grpSpPr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8AE57542-6300-4CFC-A221-5ED8B80A9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532" y="2160683"/>
                <a:ext cx="2014079" cy="3221255"/>
              </a:xfrm>
              <a:custGeom>
                <a:avLst/>
                <a:gdLst>
                  <a:gd name="connsiteX0" fmla="*/ 1133805 w 2014079"/>
                  <a:gd name="connsiteY0" fmla="*/ 3228 h 3221255"/>
                  <a:gd name="connsiteX1" fmla="*/ 1904922 w 2014079"/>
                  <a:gd name="connsiteY1" fmla="*/ 397921 h 3221255"/>
                  <a:gd name="connsiteX2" fmla="*/ 1604250 w 2014079"/>
                  <a:gd name="connsiteY2" fmla="*/ 1507812 h 3221255"/>
                  <a:gd name="connsiteX3" fmla="*/ 702236 w 2014079"/>
                  <a:gd name="connsiteY3" fmla="*/ 1436327 h 3221255"/>
                  <a:gd name="connsiteX4" fmla="*/ 420357 w 2014079"/>
                  <a:gd name="connsiteY4" fmla="*/ 1413753 h 3221255"/>
                  <a:gd name="connsiteX5" fmla="*/ 416598 w 2014079"/>
                  <a:gd name="connsiteY5" fmla="*/ 1417516 h 3221255"/>
                  <a:gd name="connsiteX6" fmla="*/ 296623 w 2014079"/>
                  <a:gd name="connsiteY6" fmla="*/ 1556664 h 3221255"/>
                  <a:gd name="connsiteX7" fmla="*/ 281406 w 2014079"/>
                  <a:gd name="connsiteY7" fmla="*/ 1616487 h 3221255"/>
                  <a:gd name="connsiteX8" fmla="*/ 281944 w 2014079"/>
                  <a:gd name="connsiteY8" fmla="*/ 1616531 h 3221255"/>
                  <a:gd name="connsiteX9" fmla="*/ 278185 w 2014079"/>
                  <a:gd name="connsiteY9" fmla="*/ 1650358 h 3221255"/>
                  <a:gd name="connsiteX10" fmla="*/ 424795 w 2014079"/>
                  <a:gd name="connsiteY10" fmla="*/ 1898425 h 3221255"/>
                  <a:gd name="connsiteX11" fmla="*/ 477425 w 2014079"/>
                  <a:gd name="connsiteY11" fmla="*/ 1932252 h 3221255"/>
                  <a:gd name="connsiteX12" fmla="*/ 755609 w 2014079"/>
                  <a:gd name="connsiteY12" fmla="*/ 1917218 h 3221255"/>
                  <a:gd name="connsiteX13" fmla="*/ 1571366 w 2014079"/>
                  <a:gd name="connsiteY13" fmla="*/ 1879632 h 3221255"/>
                  <a:gd name="connsiteX14" fmla="*/ 1789402 w 2014079"/>
                  <a:gd name="connsiteY14" fmla="*/ 2905727 h 3221255"/>
                  <a:gd name="connsiteX15" fmla="*/ 830794 w 2014079"/>
                  <a:gd name="connsiteY15" fmla="*/ 3127483 h 3221255"/>
                  <a:gd name="connsiteX16" fmla="*/ 466147 w 2014079"/>
                  <a:gd name="connsiteY16" fmla="*/ 2420869 h 3221255"/>
                  <a:gd name="connsiteX17" fmla="*/ 338332 w 2014079"/>
                  <a:gd name="connsiteY17" fmla="*/ 2176560 h 3221255"/>
                  <a:gd name="connsiteX18" fmla="*/ 278185 w 2014079"/>
                  <a:gd name="connsiteY18" fmla="*/ 2138975 h 3221255"/>
                  <a:gd name="connsiteX19" fmla="*/ 0 w 2014079"/>
                  <a:gd name="connsiteY19" fmla="*/ 1657875 h 3221255"/>
                  <a:gd name="connsiteX20" fmla="*/ 3735 w 2014079"/>
                  <a:gd name="connsiteY20" fmla="*/ 1594391 h 3221255"/>
                  <a:gd name="connsiteX21" fmla="*/ 3175 w 2014079"/>
                  <a:gd name="connsiteY21" fmla="*/ 1594346 h 3221255"/>
                  <a:gd name="connsiteX22" fmla="*/ 285055 w 2014079"/>
                  <a:gd name="connsiteY22" fmla="*/ 1169201 h 3221255"/>
                  <a:gd name="connsiteX23" fmla="*/ 409082 w 2014079"/>
                  <a:gd name="connsiteY23" fmla="*/ 913362 h 3221255"/>
                  <a:gd name="connsiteX24" fmla="*/ 837538 w 2014079"/>
                  <a:gd name="connsiteY24" fmla="*/ 89409 h 3221255"/>
                  <a:gd name="connsiteX25" fmla="*/ 1133805 w 2014079"/>
                  <a:gd name="connsiteY25" fmla="*/ 3228 h 322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079" h="3221255">
                    <a:moveTo>
                      <a:pt x="1133805" y="3228"/>
                    </a:moveTo>
                    <a:cubicBezTo>
                      <a:pt x="1436297" y="-23932"/>
                      <a:pt x="1741432" y="121389"/>
                      <a:pt x="1904922" y="397921"/>
                    </a:cubicBezTo>
                    <a:cubicBezTo>
                      <a:pt x="2130425" y="789204"/>
                      <a:pt x="1995123" y="1285834"/>
                      <a:pt x="1604250" y="1507812"/>
                    </a:cubicBezTo>
                    <a:cubicBezTo>
                      <a:pt x="1307337" y="1673355"/>
                      <a:pt x="954048" y="1635732"/>
                      <a:pt x="702236" y="1436327"/>
                    </a:cubicBezTo>
                    <a:cubicBezTo>
                      <a:pt x="623310" y="1368605"/>
                      <a:pt x="510558" y="1361080"/>
                      <a:pt x="420357" y="1413753"/>
                    </a:cubicBezTo>
                    <a:cubicBezTo>
                      <a:pt x="420357" y="1413753"/>
                      <a:pt x="420357" y="1413753"/>
                      <a:pt x="416598" y="1417516"/>
                    </a:cubicBezTo>
                    <a:cubicBezTo>
                      <a:pt x="360223" y="1448555"/>
                      <a:pt x="318645" y="1498641"/>
                      <a:pt x="296623" y="1556664"/>
                    </a:cubicBezTo>
                    <a:lnTo>
                      <a:pt x="281406" y="1616487"/>
                    </a:lnTo>
                    <a:lnTo>
                      <a:pt x="281944" y="1616531"/>
                    </a:lnTo>
                    <a:cubicBezTo>
                      <a:pt x="278185" y="1627806"/>
                      <a:pt x="278185" y="1639082"/>
                      <a:pt x="278185" y="1650358"/>
                    </a:cubicBezTo>
                    <a:cubicBezTo>
                      <a:pt x="278185" y="1751840"/>
                      <a:pt x="334573" y="1849563"/>
                      <a:pt x="424795" y="1898425"/>
                    </a:cubicBezTo>
                    <a:cubicBezTo>
                      <a:pt x="424795" y="1898425"/>
                      <a:pt x="424795" y="1898425"/>
                      <a:pt x="477425" y="1932252"/>
                    </a:cubicBezTo>
                    <a:cubicBezTo>
                      <a:pt x="563887" y="1981114"/>
                      <a:pt x="672905" y="1977355"/>
                      <a:pt x="755609" y="1917218"/>
                    </a:cubicBezTo>
                    <a:cubicBezTo>
                      <a:pt x="984923" y="1744323"/>
                      <a:pt x="1308218" y="1718013"/>
                      <a:pt x="1571366" y="1879632"/>
                    </a:cubicBezTo>
                    <a:cubicBezTo>
                      <a:pt x="1920976" y="2097630"/>
                      <a:pt x="2022475" y="2563695"/>
                      <a:pt x="1789402" y="2905727"/>
                    </a:cubicBezTo>
                    <a:cubicBezTo>
                      <a:pt x="1575125" y="3217689"/>
                      <a:pt x="1157848" y="3311654"/>
                      <a:pt x="830794" y="3127483"/>
                    </a:cubicBezTo>
                    <a:cubicBezTo>
                      <a:pt x="571406" y="2980898"/>
                      <a:pt x="436073" y="2699004"/>
                      <a:pt x="466147" y="2420869"/>
                    </a:cubicBezTo>
                    <a:cubicBezTo>
                      <a:pt x="477425" y="2319387"/>
                      <a:pt x="424795" y="2225422"/>
                      <a:pt x="338332" y="2176560"/>
                    </a:cubicBezTo>
                    <a:cubicBezTo>
                      <a:pt x="338332" y="2176560"/>
                      <a:pt x="338332" y="2176560"/>
                      <a:pt x="278185" y="2138975"/>
                    </a:cubicBezTo>
                    <a:cubicBezTo>
                      <a:pt x="101500" y="2037493"/>
                      <a:pt x="0" y="1857080"/>
                      <a:pt x="0" y="1657875"/>
                    </a:cubicBezTo>
                    <a:lnTo>
                      <a:pt x="3735" y="1594391"/>
                    </a:lnTo>
                    <a:lnTo>
                      <a:pt x="3175" y="1594346"/>
                    </a:lnTo>
                    <a:cubicBezTo>
                      <a:pt x="21967" y="1417516"/>
                      <a:pt x="127202" y="1259497"/>
                      <a:pt x="285055" y="1169201"/>
                    </a:cubicBezTo>
                    <a:cubicBezTo>
                      <a:pt x="375256" y="1116528"/>
                      <a:pt x="424115" y="1018707"/>
                      <a:pt x="409082" y="913362"/>
                    </a:cubicBezTo>
                    <a:cubicBezTo>
                      <a:pt x="363981" y="589800"/>
                      <a:pt x="525592" y="251189"/>
                      <a:pt x="837538" y="89409"/>
                    </a:cubicBezTo>
                    <a:cubicBezTo>
                      <a:pt x="932438" y="40498"/>
                      <a:pt x="1032975" y="12281"/>
                      <a:pt x="1133805" y="32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lin ang="162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TextBox 36">
                <a:extLst>
                  <a:ext uri="{FF2B5EF4-FFF2-40B4-BE49-F238E27FC236}">
                    <a16:creationId xmlns:a16="http://schemas.microsoft.com/office/drawing/2014/main" id="{23B22C5B-F59F-4928-99C5-2C2F7B3F7774}"/>
                  </a:ext>
                </a:extLst>
              </p:cNvPr>
              <p:cNvSpPr txBox="1"/>
              <p:nvPr/>
            </p:nvSpPr>
            <p:spPr>
              <a:xfrm>
                <a:off x="4766656" y="3992201"/>
                <a:ext cx="967704" cy="1244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O</a:t>
                </a:r>
              </a:p>
            </p:txBody>
          </p:sp>
        </p:grpSp>
        <p:grpSp>
          <p:nvGrpSpPr>
            <p:cNvPr id="31" name="Group 27">
              <a:extLst>
                <a:ext uri="{FF2B5EF4-FFF2-40B4-BE49-F238E27FC236}">
                  <a16:creationId xmlns:a16="http://schemas.microsoft.com/office/drawing/2014/main" id="{193B9AD4-2988-4E22-B78F-CD306CD63146}"/>
                </a:ext>
              </a:extLst>
            </p:cNvPr>
            <p:cNvGrpSpPr/>
            <p:nvPr/>
          </p:nvGrpSpPr>
          <p:grpSpPr>
            <a:xfrm>
              <a:off x="4489327" y="1776638"/>
              <a:ext cx="3221498" cy="2015667"/>
              <a:chOff x="4489327" y="1776638"/>
              <a:chExt cx="3221498" cy="2015667"/>
            </a:xfrm>
          </p:grpSpPr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5271B54E-409B-4B16-B5B6-5625AC897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327" y="1776638"/>
                <a:ext cx="3221498" cy="2015667"/>
              </a:xfrm>
              <a:custGeom>
                <a:avLst/>
                <a:gdLst>
                  <a:gd name="connsiteX0" fmla="*/ 1566268 w 3221498"/>
                  <a:gd name="connsiteY0" fmla="*/ 0 h 2015667"/>
                  <a:gd name="connsiteX1" fmla="*/ 1626405 w 3221498"/>
                  <a:gd name="connsiteY1" fmla="*/ 3759 h 2015667"/>
                  <a:gd name="connsiteX2" fmla="*/ 1626320 w 3221498"/>
                  <a:gd name="connsiteY2" fmla="*/ 4815 h 2015667"/>
                  <a:gd name="connsiteX3" fmla="*/ 1691487 w 3221498"/>
                  <a:gd name="connsiteY3" fmla="*/ 15796 h 2015667"/>
                  <a:gd name="connsiteX4" fmla="*/ 2054779 w 3221498"/>
                  <a:gd name="connsiteY4" fmla="*/ 286642 h 2015667"/>
                  <a:gd name="connsiteX5" fmla="*/ 2306773 w 3221498"/>
                  <a:gd name="connsiteY5" fmla="*/ 410669 h 2015667"/>
                  <a:gd name="connsiteX6" fmla="*/ 3130454 w 3221498"/>
                  <a:gd name="connsiteY6" fmla="*/ 839126 h 2015667"/>
                  <a:gd name="connsiteX7" fmla="*/ 2822044 w 3221498"/>
                  <a:gd name="connsiteY7" fmla="*/ 1906510 h 2015667"/>
                  <a:gd name="connsiteX8" fmla="*/ 1716280 w 3221498"/>
                  <a:gd name="connsiteY8" fmla="*/ 1605838 h 2015667"/>
                  <a:gd name="connsiteX9" fmla="*/ 1787741 w 3221498"/>
                  <a:gd name="connsiteY9" fmla="*/ 707583 h 2015667"/>
                  <a:gd name="connsiteX10" fmla="*/ 1806546 w 3221498"/>
                  <a:gd name="connsiteY10" fmla="*/ 421945 h 2015667"/>
                  <a:gd name="connsiteX11" fmla="*/ 1806546 w 3221498"/>
                  <a:gd name="connsiteY11" fmla="*/ 418186 h 2015667"/>
                  <a:gd name="connsiteX12" fmla="*/ 1603447 w 3221498"/>
                  <a:gd name="connsiteY12" fmla="*/ 282884 h 2015667"/>
                  <a:gd name="connsiteX13" fmla="*/ 1603526 w 3221498"/>
                  <a:gd name="connsiteY13" fmla="*/ 281903 h 2015667"/>
                  <a:gd name="connsiteX14" fmla="*/ 1573785 w 3221498"/>
                  <a:gd name="connsiteY14" fmla="*/ 278184 h 2015667"/>
                  <a:gd name="connsiteX15" fmla="*/ 1321959 w 3221498"/>
                  <a:gd name="connsiteY15" fmla="*/ 424795 h 2015667"/>
                  <a:gd name="connsiteX16" fmla="*/ 1291890 w 3221498"/>
                  <a:gd name="connsiteY16" fmla="*/ 477425 h 2015667"/>
                  <a:gd name="connsiteX17" fmla="*/ 1306925 w 3221498"/>
                  <a:gd name="connsiteY17" fmla="*/ 755609 h 2015667"/>
                  <a:gd name="connsiteX18" fmla="*/ 1344511 w 3221498"/>
                  <a:gd name="connsiteY18" fmla="*/ 1571366 h 2015667"/>
                  <a:gd name="connsiteX19" fmla="*/ 314657 w 3221498"/>
                  <a:gd name="connsiteY19" fmla="*/ 1789402 h 2015667"/>
                  <a:gd name="connsiteX20" fmla="*/ 92901 w 3221498"/>
                  <a:gd name="connsiteY20" fmla="*/ 834553 h 2015667"/>
                  <a:gd name="connsiteX21" fmla="*/ 803274 w 3221498"/>
                  <a:gd name="connsiteY21" fmla="*/ 469906 h 2015667"/>
                  <a:gd name="connsiteX22" fmla="*/ 1047582 w 3221498"/>
                  <a:gd name="connsiteY22" fmla="*/ 342092 h 2015667"/>
                  <a:gd name="connsiteX23" fmla="*/ 1085168 w 3221498"/>
                  <a:gd name="connsiteY23" fmla="*/ 278184 h 2015667"/>
                  <a:gd name="connsiteX24" fmla="*/ 1566268 w 3221498"/>
                  <a:gd name="connsiteY24" fmla="*/ 0 h 201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21498" h="2015667">
                    <a:moveTo>
                      <a:pt x="1566268" y="0"/>
                    </a:moveTo>
                    <a:cubicBezTo>
                      <a:pt x="1585061" y="0"/>
                      <a:pt x="1607612" y="0"/>
                      <a:pt x="1626405" y="3759"/>
                    </a:cubicBezTo>
                    <a:lnTo>
                      <a:pt x="1626320" y="4815"/>
                    </a:lnTo>
                    <a:lnTo>
                      <a:pt x="1691487" y="15796"/>
                    </a:lnTo>
                    <a:cubicBezTo>
                      <a:pt x="1842100" y="50686"/>
                      <a:pt x="1975796" y="148522"/>
                      <a:pt x="2054779" y="286642"/>
                    </a:cubicBezTo>
                    <a:cubicBezTo>
                      <a:pt x="2103673" y="376844"/>
                      <a:pt x="2205223" y="425703"/>
                      <a:pt x="2306773" y="410669"/>
                    </a:cubicBezTo>
                    <a:cubicBezTo>
                      <a:pt x="2633988" y="369327"/>
                      <a:pt x="2968726" y="527180"/>
                      <a:pt x="3130454" y="839126"/>
                    </a:cubicBezTo>
                    <a:cubicBezTo>
                      <a:pt x="3329792" y="1218724"/>
                      <a:pt x="3190631" y="1688523"/>
                      <a:pt x="2822044" y="1906510"/>
                    </a:cubicBezTo>
                    <a:cubicBezTo>
                      <a:pt x="2434650" y="2132013"/>
                      <a:pt x="1934424" y="1996711"/>
                      <a:pt x="1716280" y="1605838"/>
                    </a:cubicBezTo>
                    <a:cubicBezTo>
                      <a:pt x="1547030" y="1308925"/>
                      <a:pt x="1588402" y="955636"/>
                      <a:pt x="1787741" y="707583"/>
                    </a:cubicBezTo>
                    <a:cubicBezTo>
                      <a:pt x="1851679" y="624898"/>
                      <a:pt x="1859202" y="512146"/>
                      <a:pt x="1806546" y="421945"/>
                    </a:cubicBezTo>
                    <a:cubicBezTo>
                      <a:pt x="1806546" y="421945"/>
                      <a:pt x="1806546" y="421945"/>
                      <a:pt x="1806546" y="418186"/>
                    </a:cubicBezTo>
                    <a:cubicBezTo>
                      <a:pt x="1761413" y="343018"/>
                      <a:pt x="1689952" y="294159"/>
                      <a:pt x="1603447" y="282884"/>
                    </a:cubicBezTo>
                    <a:lnTo>
                      <a:pt x="1603526" y="281903"/>
                    </a:lnTo>
                    <a:lnTo>
                      <a:pt x="1573785" y="278184"/>
                    </a:lnTo>
                    <a:cubicBezTo>
                      <a:pt x="1468544" y="278184"/>
                      <a:pt x="1374579" y="334573"/>
                      <a:pt x="1321959" y="424795"/>
                    </a:cubicBezTo>
                    <a:cubicBezTo>
                      <a:pt x="1321959" y="424795"/>
                      <a:pt x="1321959" y="424795"/>
                      <a:pt x="1291890" y="477425"/>
                    </a:cubicBezTo>
                    <a:cubicBezTo>
                      <a:pt x="1243029" y="563887"/>
                      <a:pt x="1246787" y="672905"/>
                      <a:pt x="1306925" y="755609"/>
                    </a:cubicBezTo>
                    <a:cubicBezTo>
                      <a:pt x="1479820" y="984923"/>
                      <a:pt x="1506130" y="1308218"/>
                      <a:pt x="1344511" y="1571366"/>
                    </a:cubicBezTo>
                    <a:cubicBezTo>
                      <a:pt x="1126513" y="1920976"/>
                      <a:pt x="660448" y="2022475"/>
                      <a:pt x="314657" y="1789402"/>
                    </a:cubicBezTo>
                    <a:cubicBezTo>
                      <a:pt x="6453" y="1578884"/>
                      <a:pt x="-91270" y="1157848"/>
                      <a:pt x="92901" y="834553"/>
                    </a:cubicBezTo>
                    <a:cubicBezTo>
                      <a:pt x="243244" y="571406"/>
                      <a:pt x="525138" y="439832"/>
                      <a:pt x="803274" y="469906"/>
                    </a:cubicBezTo>
                    <a:cubicBezTo>
                      <a:pt x="900997" y="477425"/>
                      <a:pt x="998721" y="428554"/>
                      <a:pt x="1047582" y="342092"/>
                    </a:cubicBezTo>
                    <a:cubicBezTo>
                      <a:pt x="1047582" y="342092"/>
                      <a:pt x="1047582" y="342092"/>
                      <a:pt x="1085168" y="278184"/>
                    </a:cubicBezTo>
                    <a:cubicBezTo>
                      <a:pt x="1186650" y="105259"/>
                      <a:pt x="1363304" y="0"/>
                      <a:pt x="156626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4587C"/>
                  </a:gs>
                  <a:gs pos="97000">
                    <a:srgbClr val="2D374A"/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TextBox 34">
                <a:extLst>
                  <a:ext uri="{FF2B5EF4-FFF2-40B4-BE49-F238E27FC236}">
                    <a16:creationId xmlns:a16="http://schemas.microsoft.com/office/drawing/2014/main" id="{7322807A-E1A1-45DB-9701-56604610A649}"/>
                  </a:ext>
                </a:extLst>
              </p:cNvPr>
              <p:cNvSpPr txBox="1"/>
              <p:nvPr/>
            </p:nvSpPr>
            <p:spPr>
              <a:xfrm>
                <a:off x="4806105" y="2295743"/>
                <a:ext cx="710031" cy="1244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S</a:t>
                </a:r>
              </a:p>
            </p:txBody>
          </p:sp>
        </p:grpSp>
        <p:grpSp>
          <p:nvGrpSpPr>
            <p:cNvPr id="32" name="Group 28">
              <a:extLst>
                <a:ext uri="{FF2B5EF4-FFF2-40B4-BE49-F238E27FC236}">
                  <a16:creationId xmlns:a16="http://schemas.microsoft.com/office/drawing/2014/main" id="{54AFC8E5-A529-4BC8-BFCB-63166D9BDED2}"/>
                </a:ext>
              </a:extLst>
            </p:cNvPr>
            <p:cNvGrpSpPr/>
            <p:nvPr/>
          </p:nvGrpSpPr>
          <p:grpSpPr>
            <a:xfrm>
              <a:off x="6082484" y="2257643"/>
              <a:ext cx="2014448" cy="3221268"/>
              <a:chOff x="6082484" y="2257643"/>
              <a:chExt cx="2014448" cy="3221268"/>
            </a:xfrm>
          </p:grpSpPr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AA811512-FAE0-4CE5-8033-94EA38964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484" y="2257643"/>
                <a:ext cx="2014448" cy="3221268"/>
              </a:xfrm>
              <a:custGeom>
                <a:avLst/>
                <a:gdLst>
                  <a:gd name="connsiteX0" fmla="*/ 793317 w 2014448"/>
                  <a:gd name="connsiteY0" fmla="*/ 748 h 3221268"/>
                  <a:gd name="connsiteX1" fmla="*/ 1183655 w 2014448"/>
                  <a:gd name="connsiteY1" fmla="*/ 93859 h 3221268"/>
                  <a:gd name="connsiteX2" fmla="*/ 1548302 w 2014448"/>
                  <a:gd name="connsiteY2" fmla="*/ 801127 h 3221268"/>
                  <a:gd name="connsiteX3" fmla="*/ 1676116 w 2014448"/>
                  <a:gd name="connsiteY3" fmla="*/ 1045661 h 3221268"/>
                  <a:gd name="connsiteX4" fmla="*/ 1736264 w 2014448"/>
                  <a:gd name="connsiteY4" fmla="*/ 1083282 h 3221268"/>
                  <a:gd name="connsiteX5" fmla="*/ 2014448 w 2014448"/>
                  <a:gd name="connsiteY5" fmla="*/ 1564826 h 3221268"/>
                  <a:gd name="connsiteX6" fmla="*/ 2010718 w 2014448"/>
                  <a:gd name="connsiteY6" fmla="*/ 1628300 h 3221268"/>
                  <a:gd name="connsiteX7" fmla="*/ 2011272 w 2014448"/>
                  <a:gd name="connsiteY7" fmla="*/ 1628345 h 3221268"/>
                  <a:gd name="connsiteX8" fmla="*/ 1729182 w 2014448"/>
                  <a:gd name="connsiteY8" fmla="*/ 2053110 h 3221268"/>
                  <a:gd name="connsiteX9" fmla="*/ 1605063 w 2014448"/>
                  <a:gd name="connsiteY9" fmla="*/ 2308721 h 3221268"/>
                  <a:gd name="connsiteX10" fmla="*/ 1176287 w 2014448"/>
                  <a:gd name="connsiteY10" fmla="*/ 3131939 h 3221268"/>
                  <a:gd name="connsiteX11" fmla="*/ 111868 w 2014448"/>
                  <a:gd name="connsiteY11" fmla="*/ 2823702 h 3221268"/>
                  <a:gd name="connsiteX12" fmla="*/ 409003 w 2014448"/>
                  <a:gd name="connsiteY12" fmla="*/ 1714801 h 3221268"/>
                  <a:gd name="connsiteX13" fmla="*/ 1311690 w 2014448"/>
                  <a:gd name="connsiteY13" fmla="*/ 1786222 h 3221268"/>
                  <a:gd name="connsiteX14" fmla="*/ 1597541 w 2014448"/>
                  <a:gd name="connsiteY14" fmla="*/ 1808776 h 3221268"/>
                  <a:gd name="connsiteX15" fmla="*/ 1597541 w 2014448"/>
                  <a:gd name="connsiteY15" fmla="*/ 1805017 h 3221268"/>
                  <a:gd name="connsiteX16" fmla="*/ 1717605 w 2014448"/>
                  <a:gd name="connsiteY16" fmla="*/ 1665993 h 3221268"/>
                  <a:gd name="connsiteX17" fmla="*/ 1732831 w 2014448"/>
                  <a:gd name="connsiteY17" fmla="*/ 1606235 h 3221268"/>
                  <a:gd name="connsiteX18" fmla="*/ 1732505 w 2014448"/>
                  <a:gd name="connsiteY18" fmla="*/ 1606209 h 3221268"/>
                  <a:gd name="connsiteX19" fmla="*/ 1736264 w 2014448"/>
                  <a:gd name="connsiteY19" fmla="*/ 1572350 h 3221268"/>
                  <a:gd name="connsiteX20" fmla="*/ 1593412 w 2014448"/>
                  <a:gd name="connsiteY20" fmla="*/ 1324054 h 3221268"/>
                  <a:gd name="connsiteX21" fmla="*/ 1537024 w 2014448"/>
                  <a:gd name="connsiteY21" fmla="*/ 1290195 h 3221268"/>
                  <a:gd name="connsiteX22" fmla="*/ 1262599 w 2014448"/>
                  <a:gd name="connsiteY22" fmla="*/ 1305244 h 3221268"/>
                  <a:gd name="connsiteX23" fmla="*/ 443083 w 2014448"/>
                  <a:gd name="connsiteY23" fmla="*/ 1342864 h 3221268"/>
                  <a:gd name="connsiteX24" fmla="*/ 228806 w 2014448"/>
                  <a:gd name="connsiteY24" fmla="*/ 315821 h 3221268"/>
                  <a:gd name="connsiteX25" fmla="*/ 793317 w 2014448"/>
                  <a:gd name="connsiteY25" fmla="*/ 748 h 322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448" h="3221268">
                    <a:moveTo>
                      <a:pt x="793317" y="748"/>
                    </a:moveTo>
                    <a:cubicBezTo>
                      <a:pt x="925676" y="-5248"/>
                      <a:pt x="1061009" y="24731"/>
                      <a:pt x="1183655" y="93859"/>
                    </a:cubicBezTo>
                    <a:cubicBezTo>
                      <a:pt x="1443043" y="240580"/>
                      <a:pt x="1578376" y="522734"/>
                      <a:pt x="1548302" y="801127"/>
                    </a:cubicBezTo>
                    <a:cubicBezTo>
                      <a:pt x="1537024" y="902703"/>
                      <a:pt x="1589653" y="996755"/>
                      <a:pt x="1676116" y="1045661"/>
                    </a:cubicBezTo>
                    <a:cubicBezTo>
                      <a:pt x="1676116" y="1045661"/>
                      <a:pt x="1676116" y="1045661"/>
                      <a:pt x="1736264" y="1083282"/>
                    </a:cubicBezTo>
                    <a:cubicBezTo>
                      <a:pt x="1912949" y="1184858"/>
                      <a:pt x="2014448" y="1365437"/>
                      <a:pt x="2014448" y="1564826"/>
                    </a:cubicBezTo>
                    <a:lnTo>
                      <a:pt x="2010718" y="1628300"/>
                    </a:lnTo>
                    <a:lnTo>
                      <a:pt x="2011272" y="1628345"/>
                    </a:lnTo>
                    <a:cubicBezTo>
                      <a:pt x="1992466" y="1805017"/>
                      <a:pt x="1887153" y="1962895"/>
                      <a:pt x="1729182" y="2053110"/>
                    </a:cubicBezTo>
                    <a:cubicBezTo>
                      <a:pt x="1642675" y="2105736"/>
                      <a:pt x="1590018" y="2203470"/>
                      <a:pt x="1605063" y="2308721"/>
                    </a:cubicBezTo>
                    <a:cubicBezTo>
                      <a:pt x="1650197" y="2631994"/>
                      <a:pt x="1488466" y="2970303"/>
                      <a:pt x="1176287" y="3131939"/>
                    </a:cubicBezTo>
                    <a:cubicBezTo>
                      <a:pt x="796406" y="3327406"/>
                      <a:pt x="326256" y="3192083"/>
                      <a:pt x="111868" y="2823702"/>
                    </a:cubicBezTo>
                    <a:cubicBezTo>
                      <a:pt x="-117565" y="2432768"/>
                      <a:pt x="17838" y="1936582"/>
                      <a:pt x="409003" y="1714801"/>
                    </a:cubicBezTo>
                    <a:cubicBezTo>
                      <a:pt x="706137" y="1549406"/>
                      <a:pt x="1063451" y="1586996"/>
                      <a:pt x="1311690" y="1786222"/>
                    </a:cubicBezTo>
                    <a:cubicBezTo>
                      <a:pt x="1390675" y="1853884"/>
                      <a:pt x="1507272" y="1861402"/>
                      <a:pt x="1597541" y="1808776"/>
                    </a:cubicBezTo>
                    <a:cubicBezTo>
                      <a:pt x="1597541" y="1808776"/>
                      <a:pt x="1597541" y="1808776"/>
                      <a:pt x="1597541" y="1805017"/>
                    </a:cubicBezTo>
                    <a:cubicBezTo>
                      <a:pt x="1653959" y="1774006"/>
                      <a:pt x="1695567" y="1723964"/>
                      <a:pt x="1717605" y="1665993"/>
                    </a:cubicBezTo>
                    <a:lnTo>
                      <a:pt x="1732831" y="1606235"/>
                    </a:lnTo>
                    <a:lnTo>
                      <a:pt x="1732505" y="1606209"/>
                    </a:lnTo>
                    <a:cubicBezTo>
                      <a:pt x="1736264" y="1594923"/>
                      <a:pt x="1736264" y="1583636"/>
                      <a:pt x="1736264" y="1572350"/>
                    </a:cubicBezTo>
                    <a:cubicBezTo>
                      <a:pt x="1740023" y="1470775"/>
                      <a:pt x="1679875" y="1372961"/>
                      <a:pt x="1593412" y="1324054"/>
                    </a:cubicBezTo>
                    <a:cubicBezTo>
                      <a:pt x="1593412" y="1324054"/>
                      <a:pt x="1593412" y="1324054"/>
                      <a:pt x="1537024" y="1290195"/>
                    </a:cubicBezTo>
                    <a:cubicBezTo>
                      <a:pt x="1450561" y="1241289"/>
                      <a:pt x="1341543" y="1245051"/>
                      <a:pt x="1262599" y="1305244"/>
                    </a:cubicBezTo>
                    <a:cubicBezTo>
                      <a:pt x="1029525" y="1478299"/>
                      <a:pt x="706230" y="1504633"/>
                      <a:pt x="443083" y="1342864"/>
                    </a:cubicBezTo>
                    <a:cubicBezTo>
                      <a:pt x="93473" y="1124665"/>
                      <a:pt x="-8027" y="658169"/>
                      <a:pt x="228806" y="315821"/>
                    </a:cubicBezTo>
                    <a:cubicBezTo>
                      <a:pt x="360380" y="120664"/>
                      <a:pt x="572718" y="10741"/>
                      <a:pt x="793317" y="7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TextBox 32">
                <a:extLst>
                  <a:ext uri="{FF2B5EF4-FFF2-40B4-BE49-F238E27FC236}">
                    <a16:creationId xmlns:a16="http://schemas.microsoft.com/office/drawing/2014/main" id="{6FEFBE89-DAF6-4A4F-938B-B6ECBD8FF806}"/>
                  </a:ext>
                </a:extLst>
              </p:cNvPr>
              <p:cNvSpPr txBox="1"/>
              <p:nvPr/>
            </p:nvSpPr>
            <p:spPr>
              <a:xfrm>
                <a:off x="6433880" y="2306419"/>
                <a:ext cx="1106335" cy="1244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W</a:t>
                </a:r>
              </a:p>
            </p:txBody>
          </p:sp>
        </p:grp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8AB552EC-0A2E-465E-8F66-FE82856E1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732" y="3840387"/>
              <a:ext cx="1717675" cy="2024063"/>
            </a:xfrm>
            <a:custGeom>
              <a:avLst/>
              <a:gdLst>
                <a:gd name="T0" fmla="*/ 75 w 457"/>
                <a:gd name="T1" fmla="*/ 120 h 538"/>
                <a:gd name="T2" fmla="*/ 85 w 457"/>
                <a:gd name="T3" fmla="*/ 337 h 538"/>
                <a:gd name="T4" fmla="*/ 89 w 457"/>
                <a:gd name="T5" fmla="*/ 411 h 538"/>
                <a:gd name="T6" fmla="*/ 81 w 457"/>
                <a:gd name="T7" fmla="*/ 425 h 538"/>
                <a:gd name="T8" fmla="*/ 15 w 457"/>
                <a:gd name="T9" fmla="*/ 464 h 538"/>
                <a:gd name="T10" fmla="*/ 6 w 457"/>
                <a:gd name="T11" fmla="*/ 463 h 538"/>
                <a:gd name="T12" fmla="*/ 0 w 457"/>
                <a:gd name="T13" fmla="*/ 537 h 538"/>
                <a:gd name="T14" fmla="*/ 16 w 457"/>
                <a:gd name="T15" fmla="*/ 538 h 538"/>
                <a:gd name="T16" fmla="*/ 144 w 457"/>
                <a:gd name="T17" fmla="*/ 464 h 538"/>
                <a:gd name="T18" fmla="*/ 154 w 457"/>
                <a:gd name="T19" fmla="*/ 447 h 538"/>
                <a:gd name="T20" fmla="*/ 219 w 457"/>
                <a:gd name="T21" fmla="*/ 413 h 538"/>
                <a:gd name="T22" fmla="*/ 408 w 457"/>
                <a:gd name="T23" fmla="*/ 316 h 538"/>
                <a:gd name="T24" fmla="*/ 349 w 457"/>
                <a:gd name="T25" fmla="*/ 62 h 538"/>
                <a:gd name="T26" fmla="*/ 75 w 457"/>
                <a:gd name="T27" fmla="*/ 1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538">
                  <a:moveTo>
                    <a:pt x="75" y="120"/>
                  </a:moveTo>
                  <a:cubicBezTo>
                    <a:pt x="33" y="190"/>
                    <a:pt x="39" y="276"/>
                    <a:pt x="85" y="337"/>
                  </a:cubicBezTo>
                  <a:cubicBezTo>
                    <a:pt x="101" y="359"/>
                    <a:pt x="102" y="388"/>
                    <a:pt x="89" y="411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67" y="449"/>
                    <a:pt x="42" y="464"/>
                    <a:pt x="15" y="464"/>
                  </a:cubicBezTo>
                  <a:cubicBezTo>
                    <a:pt x="12" y="464"/>
                    <a:pt x="9" y="463"/>
                    <a:pt x="6" y="463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5" y="538"/>
                    <a:pt x="11" y="538"/>
                    <a:pt x="16" y="538"/>
                  </a:cubicBezTo>
                  <a:cubicBezTo>
                    <a:pt x="70" y="538"/>
                    <a:pt x="118" y="510"/>
                    <a:pt x="144" y="464"/>
                  </a:cubicBezTo>
                  <a:cubicBezTo>
                    <a:pt x="154" y="447"/>
                    <a:pt x="154" y="447"/>
                    <a:pt x="154" y="447"/>
                  </a:cubicBezTo>
                  <a:cubicBezTo>
                    <a:pt x="167" y="424"/>
                    <a:pt x="193" y="411"/>
                    <a:pt x="219" y="413"/>
                  </a:cubicBezTo>
                  <a:cubicBezTo>
                    <a:pt x="293" y="421"/>
                    <a:pt x="368" y="386"/>
                    <a:pt x="408" y="316"/>
                  </a:cubicBezTo>
                  <a:cubicBezTo>
                    <a:pt x="457" y="230"/>
                    <a:pt x="431" y="118"/>
                    <a:pt x="349" y="62"/>
                  </a:cubicBezTo>
                  <a:cubicBezTo>
                    <a:pt x="257" y="0"/>
                    <a:pt x="133" y="27"/>
                    <a:pt x="75" y="120"/>
                  </a:cubicBezTo>
                  <a:close/>
                </a:path>
              </a:pathLst>
            </a:custGeom>
            <a:gradFill>
              <a:gsLst>
                <a:gs pos="0">
                  <a:srgbClr val="3A4B6A"/>
                </a:gs>
                <a:gs pos="97000">
                  <a:srgbClr val="44587C"/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TextBox 30">
              <a:extLst>
                <a:ext uri="{FF2B5EF4-FFF2-40B4-BE49-F238E27FC236}">
                  <a16:creationId xmlns:a16="http://schemas.microsoft.com/office/drawing/2014/main" id="{5FF3FBE4-1DE8-48B0-8DC5-D470979847BF}"/>
                </a:ext>
              </a:extLst>
            </p:cNvPr>
            <p:cNvSpPr txBox="1"/>
            <p:nvPr/>
          </p:nvSpPr>
          <p:spPr>
            <a:xfrm>
              <a:off x="6537574" y="4036655"/>
              <a:ext cx="710031" cy="1244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49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2006730759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42738" y="6473825"/>
            <a:ext cx="449262" cy="338138"/>
          </a:xfrm>
        </p:spPr>
        <p:txBody>
          <a:bodyPr/>
          <a:lstStyle/>
          <a:p>
            <a:fld id="{84E0A6AB-449E-4F6C-AA85-160DA8B532EA}" type="slidenum">
              <a:rPr lang="en-US" smtClean="0">
                <a:cs typeface="+mn-ea"/>
                <a:sym typeface="+mn-lt"/>
              </a:rPr>
              <a:pPr/>
              <a:t>25</a:t>
            </a:fld>
            <a:endParaRPr 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1164" y="4356861"/>
            <a:ext cx="2912270" cy="1109664"/>
            <a:chOff x="741164" y="4356861"/>
            <a:chExt cx="2912270" cy="1109664"/>
          </a:xfrm>
        </p:grpSpPr>
        <p:sp>
          <p:nvSpPr>
            <p:cNvPr id="55" name="Rectangle 54"/>
            <p:cNvSpPr/>
            <p:nvPr/>
          </p:nvSpPr>
          <p:spPr>
            <a:xfrm>
              <a:off x="741164" y="4727861"/>
              <a:ext cx="29122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r">
                <a:defRPr/>
              </a:pP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38365" y="4356861"/>
              <a:ext cx="1915069" cy="43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228600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1164" y="2327791"/>
            <a:ext cx="2912270" cy="1109664"/>
            <a:chOff x="741164" y="2327791"/>
            <a:chExt cx="2912270" cy="1109664"/>
          </a:xfrm>
        </p:grpSpPr>
        <p:sp>
          <p:nvSpPr>
            <p:cNvPr id="46" name="Rectangle 45"/>
            <p:cNvSpPr/>
            <p:nvPr/>
          </p:nvSpPr>
          <p:spPr>
            <a:xfrm>
              <a:off x="741164" y="2698791"/>
              <a:ext cx="29122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r">
                <a:defRPr/>
              </a:pP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79042" y="2327791"/>
              <a:ext cx="1774392" cy="43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228600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AutoShape 4"/>
          <p:cNvSpPr>
            <a:spLocks/>
          </p:cNvSpPr>
          <p:nvPr/>
        </p:nvSpPr>
        <p:spPr bwMode="auto">
          <a:xfrm>
            <a:off x="3853458" y="1766356"/>
            <a:ext cx="4504532" cy="3928269"/>
          </a:xfrm>
          <a:custGeom>
            <a:avLst/>
            <a:gdLst>
              <a:gd name="T0" fmla="*/ 4504532 w 21410"/>
              <a:gd name="T1" fmla="*/ 3928635 h 21460"/>
              <a:gd name="T2" fmla="*/ 4504532 w 21410"/>
              <a:gd name="T3" fmla="*/ 3928635 h 21460"/>
              <a:gd name="T4" fmla="*/ 4504532 w 21410"/>
              <a:gd name="T5" fmla="*/ 3928635 h 21460"/>
              <a:gd name="T6" fmla="*/ 4504532 w 21410"/>
              <a:gd name="T7" fmla="*/ 3928635 h 214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10" h="21460">
                <a:moveTo>
                  <a:pt x="10087" y="1"/>
                </a:moveTo>
                <a:cubicBezTo>
                  <a:pt x="10004" y="-1"/>
                  <a:pt x="9920" y="0"/>
                  <a:pt x="9836" y="6"/>
                </a:cubicBezTo>
                <a:cubicBezTo>
                  <a:pt x="8489" y="98"/>
                  <a:pt x="7334" y="1235"/>
                  <a:pt x="7100" y="2753"/>
                </a:cubicBezTo>
                <a:cubicBezTo>
                  <a:pt x="6862" y="4295"/>
                  <a:pt x="7371" y="5484"/>
                  <a:pt x="8475" y="6368"/>
                </a:cubicBezTo>
                <a:cubicBezTo>
                  <a:pt x="9015" y="6801"/>
                  <a:pt x="9217" y="7418"/>
                  <a:pt x="9104" y="8148"/>
                </a:cubicBezTo>
                <a:cubicBezTo>
                  <a:pt x="8997" y="8863"/>
                  <a:pt x="8639" y="9355"/>
                  <a:pt x="8019" y="9582"/>
                </a:cubicBezTo>
                <a:cubicBezTo>
                  <a:pt x="7593" y="9738"/>
                  <a:pt x="7177" y="9921"/>
                  <a:pt x="6789" y="10183"/>
                </a:cubicBezTo>
                <a:cubicBezTo>
                  <a:pt x="6216" y="10568"/>
                  <a:pt x="5627" y="10604"/>
                  <a:pt x="5059" y="10185"/>
                </a:cubicBezTo>
                <a:cubicBezTo>
                  <a:pt x="4495" y="9770"/>
                  <a:pt x="4253" y="9160"/>
                  <a:pt x="4331" y="8392"/>
                </a:cubicBezTo>
                <a:cubicBezTo>
                  <a:pt x="4375" y="7950"/>
                  <a:pt x="4324" y="7528"/>
                  <a:pt x="4162" y="7122"/>
                </a:cubicBezTo>
                <a:cubicBezTo>
                  <a:pt x="3814" y="6252"/>
                  <a:pt x="3220" y="5773"/>
                  <a:pt x="2397" y="5725"/>
                </a:cubicBezTo>
                <a:cubicBezTo>
                  <a:pt x="1542" y="5676"/>
                  <a:pt x="877" y="6108"/>
                  <a:pt x="473" y="6978"/>
                </a:cubicBezTo>
                <a:cubicBezTo>
                  <a:pt x="84" y="7815"/>
                  <a:pt x="139" y="8668"/>
                  <a:pt x="615" y="9438"/>
                </a:cubicBezTo>
                <a:cubicBezTo>
                  <a:pt x="1175" y="10345"/>
                  <a:pt x="1970" y="10582"/>
                  <a:pt x="2890" y="10364"/>
                </a:cubicBezTo>
                <a:cubicBezTo>
                  <a:pt x="3411" y="10239"/>
                  <a:pt x="3861" y="10412"/>
                  <a:pt x="4243" y="10814"/>
                </a:cubicBezTo>
                <a:cubicBezTo>
                  <a:pt x="4798" y="11395"/>
                  <a:pt x="4894" y="12143"/>
                  <a:pt x="4553" y="13089"/>
                </a:cubicBezTo>
                <a:cubicBezTo>
                  <a:pt x="4293" y="13810"/>
                  <a:pt x="4158" y="14530"/>
                  <a:pt x="4139" y="15252"/>
                </a:cubicBezTo>
                <a:lnTo>
                  <a:pt x="4137" y="15237"/>
                </a:lnTo>
                <a:cubicBezTo>
                  <a:pt x="4088" y="15740"/>
                  <a:pt x="3871" y="16114"/>
                  <a:pt x="3452" y="16295"/>
                </a:cubicBezTo>
                <a:cubicBezTo>
                  <a:pt x="3035" y="16473"/>
                  <a:pt x="2657" y="16379"/>
                  <a:pt x="2331" y="16026"/>
                </a:cubicBezTo>
                <a:cubicBezTo>
                  <a:pt x="2145" y="15823"/>
                  <a:pt x="1929" y="15688"/>
                  <a:pt x="1677" y="15625"/>
                </a:cubicBezTo>
                <a:cubicBezTo>
                  <a:pt x="1136" y="15491"/>
                  <a:pt x="676" y="15662"/>
                  <a:pt x="328" y="16148"/>
                </a:cubicBezTo>
                <a:cubicBezTo>
                  <a:pt x="-34" y="16650"/>
                  <a:pt x="-98" y="17229"/>
                  <a:pt x="143" y="17823"/>
                </a:cubicBezTo>
                <a:cubicBezTo>
                  <a:pt x="377" y="18393"/>
                  <a:pt x="792" y="18697"/>
                  <a:pt x="1337" y="18713"/>
                </a:cubicBezTo>
                <a:cubicBezTo>
                  <a:pt x="1980" y="18731"/>
                  <a:pt x="2406" y="18341"/>
                  <a:pt x="2671" y="17690"/>
                </a:cubicBezTo>
                <a:cubicBezTo>
                  <a:pt x="2820" y="17323"/>
                  <a:pt x="3079" y="17117"/>
                  <a:pt x="3416" y="17042"/>
                </a:cubicBezTo>
                <a:cubicBezTo>
                  <a:pt x="3854" y="16946"/>
                  <a:pt x="4210" y="17077"/>
                  <a:pt x="4519" y="17667"/>
                </a:cubicBezTo>
                <a:cubicBezTo>
                  <a:pt x="4534" y="17712"/>
                  <a:pt x="4844" y="18471"/>
                  <a:pt x="5042" y="18820"/>
                </a:cubicBezTo>
                <a:cubicBezTo>
                  <a:pt x="5340" y="19343"/>
                  <a:pt x="5710" y="19797"/>
                  <a:pt x="6126" y="20175"/>
                </a:cubicBezTo>
                <a:cubicBezTo>
                  <a:pt x="6126" y="20175"/>
                  <a:pt x="6162" y="20211"/>
                  <a:pt x="6244" y="20282"/>
                </a:cubicBezTo>
                <a:lnTo>
                  <a:pt x="6237" y="20279"/>
                </a:lnTo>
                <a:cubicBezTo>
                  <a:pt x="6241" y="20283"/>
                  <a:pt x="6246" y="20287"/>
                  <a:pt x="6250" y="20291"/>
                </a:cubicBezTo>
                <a:cubicBezTo>
                  <a:pt x="7100" y="21006"/>
                  <a:pt x="8135" y="21438"/>
                  <a:pt x="9250" y="21457"/>
                </a:cubicBezTo>
                <a:cubicBezTo>
                  <a:pt x="10097" y="21487"/>
                  <a:pt x="10913" y="21286"/>
                  <a:pt x="11638" y="20903"/>
                </a:cubicBezTo>
                <a:cubicBezTo>
                  <a:pt x="12539" y="20410"/>
                  <a:pt x="13259" y="19679"/>
                  <a:pt x="13837" y="18730"/>
                </a:cubicBezTo>
                <a:cubicBezTo>
                  <a:pt x="14194" y="18144"/>
                  <a:pt x="14708" y="17915"/>
                  <a:pt x="15319" y="18009"/>
                </a:cubicBezTo>
                <a:cubicBezTo>
                  <a:pt x="15928" y="18105"/>
                  <a:pt x="16359" y="18483"/>
                  <a:pt x="16591" y="19150"/>
                </a:cubicBezTo>
                <a:cubicBezTo>
                  <a:pt x="16680" y="19406"/>
                  <a:pt x="16737" y="19673"/>
                  <a:pt x="16849" y="19921"/>
                </a:cubicBezTo>
                <a:cubicBezTo>
                  <a:pt x="17336" y="21003"/>
                  <a:pt x="18386" y="21598"/>
                  <a:pt x="19439" y="21373"/>
                </a:cubicBezTo>
                <a:cubicBezTo>
                  <a:pt x="20487" y="21148"/>
                  <a:pt x="21296" y="20132"/>
                  <a:pt x="21399" y="18907"/>
                </a:cubicBezTo>
                <a:cubicBezTo>
                  <a:pt x="21501" y="17691"/>
                  <a:pt x="20870" y="16487"/>
                  <a:pt x="19887" y="16060"/>
                </a:cubicBezTo>
                <a:cubicBezTo>
                  <a:pt x="18905" y="15631"/>
                  <a:pt x="18039" y="15899"/>
                  <a:pt x="17261" y="16670"/>
                </a:cubicBezTo>
                <a:cubicBezTo>
                  <a:pt x="16774" y="17152"/>
                  <a:pt x="16217" y="17206"/>
                  <a:pt x="15646" y="16928"/>
                </a:cubicBezTo>
                <a:cubicBezTo>
                  <a:pt x="15087" y="16656"/>
                  <a:pt x="14734" y="16170"/>
                  <a:pt x="14692" y="15444"/>
                </a:cubicBezTo>
                <a:cubicBezTo>
                  <a:pt x="14658" y="14883"/>
                  <a:pt x="14601" y="14326"/>
                  <a:pt x="14488" y="13780"/>
                </a:cubicBezTo>
                <a:lnTo>
                  <a:pt x="14479" y="13765"/>
                </a:lnTo>
                <a:cubicBezTo>
                  <a:pt x="14327" y="13035"/>
                  <a:pt x="14462" y="12374"/>
                  <a:pt x="14958" y="11839"/>
                </a:cubicBezTo>
                <a:cubicBezTo>
                  <a:pt x="15480" y="11275"/>
                  <a:pt x="16094" y="11145"/>
                  <a:pt x="16767" y="11438"/>
                </a:cubicBezTo>
                <a:cubicBezTo>
                  <a:pt x="17155" y="11607"/>
                  <a:pt x="17549" y="11654"/>
                  <a:pt x="17957" y="11568"/>
                </a:cubicBezTo>
                <a:cubicBezTo>
                  <a:pt x="18833" y="11381"/>
                  <a:pt x="19424" y="10797"/>
                  <a:pt x="19681" y="9827"/>
                </a:cubicBezTo>
                <a:cubicBezTo>
                  <a:pt x="19948" y="8820"/>
                  <a:pt x="19730" y="7915"/>
                  <a:pt x="19050" y="7206"/>
                </a:cubicBezTo>
                <a:cubicBezTo>
                  <a:pt x="18397" y="6524"/>
                  <a:pt x="17614" y="6367"/>
                  <a:pt x="16794" y="6733"/>
                </a:cubicBezTo>
                <a:cubicBezTo>
                  <a:pt x="15828" y="7164"/>
                  <a:pt x="15406" y="8050"/>
                  <a:pt x="15364" y="9206"/>
                </a:cubicBezTo>
                <a:cubicBezTo>
                  <a:pt x="15340" y="9859"/>
                  <a:pt x="15067" y="10350"/>
                  <a:pt x="14604" y="10700"/>
                </a:cubicBezTo>
                <a:cubicBezTo>
                  <a:pt x="13935" y="11210"/>
                  <a:pt x="13235" y="11130"/>
                  <a:pt x="12469" y="10476"/>
                </a:cubicBezTo>
                <a:cubicBezTo>
                  <a:pt x="12469" y="10476"/>
                  <a:pt x="11702" y="9992"/>
                  <a:pt x="11302" y="9766"/>
                </a:cubicBezTo>
                <a:cubicBezTo>
                  <a:pt x="10245" y="9174"/>
                  <a:pt x="10121" y="7465"/>
                  <a:pt x="11070" y="6668"/>
                </a:cubicBezTo>
                <a:cubicBezTo>
                  <a:pt x="11236" y="6529"/>
                  <a:pt x="11428" y="6435"/>
                  <a:pt x="11604" y="6312"/>
                </a:cubicBezTo>
                <a:cubicBezTo>
                  <a:pt x="12745" y="5503"/>
                  <a:pt x="13256" y="3864"/>
                  <a:pt x="12841" y="2360"/>
                </a:cubicBezTo>
                <a:cubicBezTo>
                  <a:pt x="12462" y="984"/>
                  <a:pt x="11338" y="38"/>
                  <a:pt x="10087" y="1"/>
                </a:cubicBezTo>
                <a:close/>
                <a:moveTo>
                  <a:pt x="9231" y="10126"/>
                </a:moveTo>
                <a:cubicBezTo>
                  <a:pt x="9387" y="10117"/>
                  <a:pt x="9544" y="10116"/>
                  <a:pt x="9704" y="10126"/>
                </a:cubicBezTo>
                <a:cubicBezTo>
                  <a:pt x="12172" y="10277"/>
                  <a:pt x="14141" y="12744"/>
                  <a:pt x="14021" y="15643"/>
                </a:cubicBezTo>
                <a:cubicBezTo>
                  <a:pt x="13906" y="18437"/>
                  <a:pt x="11810" y="20694"/>
                  <a:pt x="9330" y="20606"/>
                </a:cubicBezTo>
                <a:cubicBezTo>
                  <a:pt x="6814" y="20563"/>
                  <a:pt x="4772" y="18048"/>
                  <a:pt x="4897" y="15109"/>
                </a:cubicBezTo>
                <a:cubicBezTo>
                  <a:pt x="5010" y="12454"/>
                  <a:pt x="6895" y="10263"/>
                  <a:pt x="9231" y="10126"/>
                </a:cubicBezTo>
                <a:close/>
              </a:path>
            </a:pathLst>
          </a:custGeom>
          <a:solidFill>
            <a:srgbClr val="44587C"/>
          </a:solidFill>
          <a:ln>
            <a:noFill/>
          </a:ln>
          <a:effectLst>
            <a:innerShdw blurRad="63500" dist="50800" dir="13500000">
              <a:srgbClr val="2D374A"/>
            </a:innerShdw>
          </a:effectLst>
        </p:spPr>
        <p:txBody>
          <a:bodyPr lIns="0" tIns="0" rIns="0" bIns="0" anchor="ctr"/>
          <a:lstStyle/>
          <a:p>
            <a:endParaRPr lang="id-ID" sz="900">
              <a:solidFill>
                <a:schemeClr val="tx1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5460802" y="1889387"/>
            <a:ext cx="992188" cy="991394"/>
          </a:xfrm>
          <a:custGeom>
            <a:avLst/>
            <a:gdLst>
              <a:gd name="T0" fmla="*/ 992188 w 21600"/>
              <a:gd name="T1" fmla="*/ 991394 h 21600"/>
              <a:gd name="T2" fmla="*/ 992188 w 21600"/>
              <a:gd name="T3" fmla="*/ 991394 h 21600"/>
              <a:gd name="T4" fmla="*/ 992188 w 21600"/>
              <a:gd name="T5" fmla="*/ 991394 h 21600"/>
              <a:gd name="T6" fmla="*/ 992188 w 21600"/>
              <a:gd name="T7" fmla="*/ 991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7"/>
                  <a:pt x="16767" y="21599"/>
                  <a:pt x="10799" y="21599"/>
                </a:cubicBezTo>
                <a:cubicBezTo>
                  <a:pt x="4836" y="21599"/>
                  <a:pt x="0" y="16767"/>
                  <a:pt x="0" y="10800"/>
                </a:cubicBezTo>
                <a:cubicBezTo>
                  <a:pt x="0" y="4836"/>
                  <a:pt x="4836" y="0"/>
                  <a:pt x="10799" y="0"/>
                </a:cubicBezTo>
                <a:cubicBezTo>
                  <a:pt x="16767" y="0"/>
                  <a:pt x="21599" y="4836"/>
                  <a:pt x="21599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FF8F68"/>
              </a:gs>
              <a:gs pos="35000">
                <a:srgbClr val="FFA98B"/>
              </a:gs>
              <a:gs pos="100000">
                <a:srgbClr val="EC354A"/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bg1"/>
            </a:solidFill>
          </a:ln>
          <a:effectLst/>
        </p:spPr>
        <p:txBody>
          <a:bodyPr lIns="25400" tIns="25400" rIns="25400" bIns="254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id-ID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7219752" y="3099855"/>
            <a:ext cx="672306" cy="671513"/>
          </a:xfrm>
          <a:custGeom>
            <a:avLst/>
            <a:gdLst>
              <a:gd name="T0" fmla="*/ 672306 w 21600"/>
              <a:gd name="T1" fmla="*/ 671513 h 21600"/>
              <a:gd name="T2" fmla="*/ 672306 w 21600"/>
              <a:gd name="T3" fmla="*/ 671513 h 21600"/>
              <a:gd name="T4" fmla="*/ 672306 w 21600"/>
              <a:gd name="T5" fmla="*/ 671513 h 21600"/>
              <a:gd name="T6" fmla="*/ 672306 w 21600"/>
              <a:gd name="T7" fmla="*/ 6715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797"/>
                </a:moveTo>
                <a:cubicBezTo>
                  <a:pt x="21599" y="16766"/>
                  <a:pt x="16760" y="21600"/>
                  <a:pt x="10798" y="21600"/>
                </a:cubicBezTo>
                <a:cubicBezTo>
                  <a:pt x="4839" y="21600"/>
                  <a:pt x="0" y="16766"/>
                  <a:pt x="0" y="10797"/>
                </a:cubicBezTo>
                <a:cubicBezTo>
                  <a:pt x="0" y="4833"/>
                  <a:pt x="4839" y="0"/>
                  <a:pt x="10798" y="0"/>
                </a:cubicBezTo>
                <a:cubicBezTo>
                  <a:pt x="16760" y="0"/>
                  <a:pt x="21599" y="4833"/>
                  <a:pt x="21599" y="10797"/>
                </a:cubicBezTo>
                <a:close/>
              </a:path>
            </a:pathLst>
          </a:custGeom>
          <a:gradFill flip="none" rotWithShape="1">
            <a:gsLst>
              <a:gs pos="0">
                <a:srgbClr val="FF8F68"/>
              </a:gs>
              <a:gs pos="35000">
                <a:srgbClr val="FFA98B"/>
              </a:gs>
              <a:gs pos="100000">
                <a:srgbClr val="EC354A"/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bg1"/>
            </a:solidFill>
          </a:ln>
          <a:effectLst/>
        </p:spPr>
        <p:txBody>
          <a:bodyPr lIns="25400" tIns="25400" rIns="25400" bIns="254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id-ID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7479309" y="4809593"/>
            <a:ext cx="754857" cy="754856"/>
          </a:xfrm>
          <a:custGeom>
            <a:avLst/>
            <a:gdLst>
              <a:gd name="T0" fmla="*/ 754857 w 21600"/>
              <a:gd name="T1" fmla="*/ 754856 h 21600"/>
              <a:gd name="T2" fmla="*/ 754857 w 21600"/>
              <a:gd name="T3" fmla="*/ 754856 h 21600"/>
              <a:gd name="T4" fmla="*/ 754857 w 21600"/>
              <a:gd name="T5" fmla="*/ 754856 h 21600"/>
              <a:gd name="T6" fmla="*/ 754857 w 21600"/>
              <a:gd name="T7" fmla="*/ 75485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799"/>
                </a:moveTo>
                <a:cubicBezTo>
                  <a:pt x="21600" y="16762"/>
                  <a:pt x="16762" y="21599"/>
                  <a:pt x="10798" y="21599"/>
                </a:cubicBezTo>
                <a:cubicBezTo>
                  <a:pt x="4837" y="21599"/>
                  <a:pt x="0" y="16762"/>
                  <a:pt x="0" y="10799"/>
                </a:cubicBezTo>
                <a:cubicBezTo>
                  <a:pt x="0" y="4831"/>
                  <a:pt x="4837" y="0"/>
                  <a:pt x="10798" y="0"/>
                </a:cubicBezTo>
                <a:cubicBezTo>
                  <a:pt x="16762" y="0"/>
                  <a:pt x="21600" y="4831"/>
                  <a:pt x="21600" y="10799"/>
                </a:cubicBezTo>
                <a:close/>
              </a:path>
            </a:pathLst>
          </a:custGeom>
          <a:gradFill flip="none" rotWithShape="1">
            <a:gsLst>
              <a:gs pos="0">
                <a:srgbClr val="FF8F68"/>
              </a:gs>
              <a:gs pos="35000">
                <a:srgbClr val="FFA98B"/>
              </a:gs>
              <a:gs pos="100000">
                <a:srgbClr val="EC354A"/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bg1"/>
            </a:solidFill>
          </a:ln>
          <a:effectLst/>
        </p:spPr>
        <p:txBody>
          <a:bodyPr lIns="25400" tIns="25400" rIns="25400" bIns="254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E</a:t>
            </a:r>
            <a:endParaRPr lang="id-ID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4010723" y="2922848"/>
            <a:ext cx="638969" cy="638969"/>
          </a:xfrm>
          <a:custGeom>
            <a:avLst/>
            <a:gdLst>
              <a:gd name="T0" fmla="*/ 638969 w 21600"/>
              <a:gd name="T1" fmla="*/ 638969 h 21600"/>
              <a:gd name="T2" fmla="*/ 638969 w 21600"/>
              <a:gd name="T3" fmla="*/ 638969 h 21600"/>
              <a:gd name="T4" fmla="*/ 638969 w 21600"/>
              <a:gd name="T5" fmla="*/ 638969 h 21600"/>
              <a:gd name="T6" fmla="*/ 638969 w 21600"/>
              <a:gd name="T7" fmla="*/ 638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2"/>
                  <a:pt x="16769" y="21599"/>
                  <a:pt x="10800" y="21599"/>
                </a:cubicBezTo>
                <a:cubicBezTo>
                  <a:pt x="4837" y="21599"/>
                  <a:pt x="0" y="16762"/>
                  <a:pt x="0" y="10800"/>
                </a:cubicBezTo>
                <a:cubicBezTo>
                  <a:pt x="0" y="4830"/>
                  <a:pt x="4837" y="0"/>
                  <a:pt x="10800" y="0"/>
                </a:cubicBezTo>
                <a:cubicBezTo>
                  <a:pt x="16769" y="0"/>
                  <a:pt x="21599" y="4830"/>
                  <a:pt x="21599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FF8F68"/>
              </a:gs>
              <a:gs pos="35000">
                <a:srgbClr val="FFA98B"/>
              </a:gs>
              <a:gs pos="100000">
                <a:srgbClr val="EC354A"/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bg1"/>
            </a:solidFill>
          </a:ln>
          <a:effectLst/>
        </p:spPr>
        <p:txBody>
          <a:bodyPr lIns="25400" tIns="25400" rIns="25400" bIns="254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id-ID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3938889" y="4704878"/>
            <a:ext cx="396082" cy="396082"/>
          </a:xfrm>
          <a:custGeom>
            <a:avLst/>
            <a:gdLst>
              <a:gd name="T0" fmla="*/ 396082 w 21600"/>
              <a:gd name="T1" fmla="*/ 396082 h 21600"/>
              <a:gd name="T2" fmla="*/ 396082 w 21600"/>
              <a:gd name="T3" fmla="*/ 396082 h 21600"/>
              <a:gd name="T4" fmla="*/ 396082 w 21600"/>
              <a:gd name="T5" fmla="*/ 396082 h 21600"/>
              <a:gd name="T6" fmla="*/ 396082 w 21600"/>
              <a:gd name="T7" fmla="*/ 3960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794"/>
                </a:moveTo>
                <a:cubicBezTo>
                  <a:pt x="21600" y="16767"/>
                  <a:pt x="16763" y="21599"/>
                  <a:pt x="10792" y="21599"/>
                </a:cubicBezTo>
                <a:cubicBezTo>
                  <a:pt x="4836" y="21599"/>
                  <a:pt x="0" y="16767"/>
                  <a:pt x="0" y="10794"/>
                </a:cubicBezTo>
                <a:cubicBezTo>
                  <a:pt x="0" y="4833"/>
                  <a:pt x="4836" y="0"/>
                  <a:pt x="10792" y="0"/>
                </a:cubicBezTo>
                <a:cubicBezTo>
                  <a:pt x="16763" y="0"/>
                  <a:pt x="21600" y="4833"/>
                  <a:pt x="21600" y="10794"/>
                </a:cubicBezTo>
                <a:close/>
              </a:path>
            </a:pathLst>
          </a:custGeom>
          <a:gradFill flip="none" rotWithShape="1">
            <a:gsLst>
              <a:gs pos="0">
                <a:srgbClr val="FF8F68"/>
              </a:gs>
              <a:gs pos="35000">
                <a:srgbClr val="FFA98B"/>
              </a:gs>
              <a:gs pos="100000">
                <a:srgbClr val="EC354A"/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bg1"/>
            </a:solidFill>
          </a:ln>
          <a:effectLst/>
        </p:spPr>
        <p:txBody>
          <a:bodyPr lIns="25400" tIns="25400" rIns="25400" bIns="2540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id-ID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793994" y="1483705"/>
            <a:ext cx="2912270" cy="894220"/>
            <a:chOff x="6793994" y="1483705"/>
            <a:chExt cx="2912270" cy="894220"/>
          </a:xfrm>
        </p:grpSpPr>
        <p:sp>
          <p:nvSpPr>
            <p:cNvPr id="27" name="Rectangle 26"/>
            <p:cNvSpPr/>
            <p:nvPr/>
          </p:nvSpPr>
          <p:spPr>
            <a:xfrm>
              <a:off x="6793994" y="1854705"/>
              <a:ext cx="29122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93994" y="1483705"/>
              <a:ext cx="1905000" cy="43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28600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88229" y="2824719"/>
            <a:ext cx="2912270" cy="894220"/>
            <a:chOff x="8288229" y="2824719"/>
            <a:chExt cx="2912270" cy="894220"/>
          </a:xfrm>
        </p:grpSpPr>
        <p:sp>
          <p:nvSpPr>
            <p:cNvPr id="38" name="Rectangle 37"/>
            <p:cNvSpPr/>
            <p:nvPr/>
          </p:nvSpPr>
          <p:spPr>
            <a:xfrm>
              <a:off x="8288229" y="2824719"/>
              <a:ext cx="1895775" cy="43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28600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88229" y="3195719"/>
              <a:ext cx="29122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38567" y="4595576"/>
            <a:ext cx="2912270" cy="894220"/>
            <a:chOff x="8538567" y="4595576"/>
            <a:chExt cx="2912270" cy="894220"/>
          </a:xfrm>
        </p:grpSpPr>
        <p:sp>
          <p:nvSpPr>
            <p:cNvPr id="43" name="Rectangle 42"/>
            <p:cNvSpPr/>
            <p:nvPr/>
          </p:nvSpPr>
          <p:spPr>
            <a:xfrm>
              <a:off x="8538567" y="4595576"/>
              <a:ext cx="1836729" cy="43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28600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38567" y="4966576"/>
              <a:ext cx="29122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31777" y="4310510"/>
            <a:ext cx="1817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8600">
              <a:defRPr/>
            </a:pP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228600"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23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3477816737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5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56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 p14:presetBounceEnd="5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5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59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59" grpId="0"/>
          <p:bldP spid="30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83CF5F1-408B-4ABB-BA1C-C714189FBAC8}"/>
              </a:ext>
            </a:extLst>
          </p:cNvPr>
          <p:cNvGrpSpPr/>
          <p:nvPr/>
        </p:nvGrpSpPr>
        <p:grpSpPr>
          <a:xfrm>
            <a:off x="620218" y="1965084"/>
            <a:ext cx="10941946" cy="2096568"/>
            <a:chOff x="620218" y="1965084"/>
            <a:chExt cx="10941946" cy="2096568"/>
          </a:xfrm>
        </p:grpSpPr>
        <p:grpSp>
          <p:nvGrpSpPr>
            <p:cNvPr id="5" name="Group 4"/>
            <p:cNvGrpSpPr/>
            <p:nvPr/>
          </p:nvGrpSpPr>
          <p:grpSpPr>
            <a:xfrm>
              <a:off x="703045" y="1965084"/>
              <a:ext cx="10785911" cy="1637981"/>
              <a:chOff x="748864" y="2512692"/>
              <a:chExt cx="10694273" cy="1637981"/>
            </a:xfrm>
          </p:grpSpPr>
          <p:cxnSp>
            <p:nvCxnSpPr>
              <p:cNvPr id="6" name="Straight Connector 5"/>
              <p:cNvCxnSpPr>
                <a:cxnSpLocks/>
              </p:cNvCxnSpPr>
              <p:nvPr/>
            </p:nvCxnSpPr>
            <p:spPr>
              <a:xfrm>
                <a:off x="748864" y="2512692"/>
                <a:ext cx="1069427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cxnSpLocks/>
              </p:cNvCxnSpPr>
              <p:nvPr/>
            </p:nvCxnSpPr>
            <p:spPr>
              <a:xfrm>
                <a:off x="748864" y="2694690"/>
                <a:ext cx="1069427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cxnSpLocks/>
              </p:cNvCxnSpPr>
              <p:nvPr/>
            </p:nvCxnSpPr>
            <p:spPr>
              <a:xfrm>
                <a:off x="748864" y="2876688"/>
                <a:ext cx="1069427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cxnSpLocks/>
              </p:cNvCxnSpPr>
              <p:nvPr/>
            </p:nvCxnSpPr>
            <p:spPr>
              <a:xfrm>
                <a:off x="748864" y="3058686"/>
                <a:ext cx="1069427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cxnSpLocks/>
              </p:cNvCxnSpPr>
              <p:nvPr/>
            </p:nvCxnSpPr>
            <p:spPr>
              <a:xfrm>
                <a:off x="748864" y="3240684"/>
                <a:ext cx="1069427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cxnSpLocks/>
              </p:cNvCxnSpPr>
              <p:nvPr/>
            </p:nvCxnSpPr>
            <p:spPr>
              <a:xfrm>
                <a:off x="748864" y="3422682"/>
                <a:ext cx="1069427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cxnSpLocks/>
              </p:cNvCxnSpPr>
              <p:nvPr/>
            </p:nvCxnSpPr>
            <p:spPr>
              <a:xfrm>
                <a:off x="748864" y="3604680"/>
                <a:ext cx="1069427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cxnSpLocks/>
              </p:cNvCxnSpPr>
              <p:nvPr/>
            </p:nvCxnSpPr>
            <p:spPr>
              <a:xfrm>
                <a:off x="748864" y="3786678"/>
                <a:ext cx="1069427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cxnSpLocks/>
              </p:cNvCxnSpPr>
              <p:nvPr/>
            </p:nvCxnSpPr>
            <p:spPr>
              <a:xfrm>
                <a:off x="748864" y="3968676"/>
                <a:ext cx="1069427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/>
              </p:cNvCxnSpPr>
              <p:nvPr/>
            </p:nvCxnSpPr>
            <p:spPr>
              <a:xfrm>
                <a:off x="748864" y="4150673"/>
                <a:ext cx="1069427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620218" y="3784653"/>
              <a:ext cx="10941946" cy="276999"/>
              <a:chOff x="674824" y="4332261"/>
              <a:chExt cx="10941946" cy="27699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74824" y="4332261"/>
                <a:ext cx="2439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39574" y="4332261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04324" y="4332261"/>
                <a:ext cx="2680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69074" y="4332261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4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3824" y="4332261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5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498574" y="4332261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6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63324" y="4332261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7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33684" y="4332261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8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592824" y="4332261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9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967994" y="4332261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10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22324" y="4332261"/>
                <a:ext cx="3032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11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89479" y="4332261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12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51023" y="4332261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13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18979" y="4332261"/>
                <a:ext cx="3321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14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82927" y="4332261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15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150883" y="4332261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16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513228" y="4332261"/>
                <a:ext cx="3273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17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81185" y="4332261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18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45133" y="4332261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19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617898" y="4332261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72229" y="4332261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21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34574" y="4332261"/>
                <a:ext cx="3642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22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699324" y="4332261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23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064074" y="4332261"/>
                <a:ext cx="3674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24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428824" y="4332261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25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800788" y="4332261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26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158324" y="4332261"/>
                <a:ext cx="362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27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0531089" y="4332261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28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895038" y="4332261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29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262186" y="4332261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30</a:t>
                </a:r>
                <a:endParaRPr lang="id-ID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Freeform: Shape 46"/>
          <p:cNvSpPr/>
          <p:nvPr/>
        </p:nvSpPr>
        <p:spPr>
          <a:xfrm>
            <a:off x="718457" y="2208157"/>
            <a:ext cx="10755086" cy="929803"/>
          </a:xfrm>
          <a:custGeom>
            <a:avLst/>
            <a:gdLst>
              <a:gd name="connsiteX0" fmla="*/ 0 w 10755086"/>
              <a:gd name="connsiteY0" fmla="*/ 929803 h 929803"/>
              <a:gd name="connsiteX1" fmla="*/ 362857 w 10755086"/>
              <a:gd name="connsiteY1" fmla="*/ 741117 h 929803"/>
              <a:gd name="connsiteX2" fmla="*/ 682171 w 10755086"/>
              <a:gd name="connsiteY2" fmla="*/ 842717 h 929803"/>
              <a:gd name="connsiteX3" fmla="*/ 1030514 w 10755086"/>
              <a:gd name="connsiteY3" fmla="*/ 683060 h 929803"/>
              <a:gd name="connsiteX4" fmla="*/ 1553029 w 10755086"/>
              <a:gd name="connsiteY4" fmla="*/ 479860 h 929803"/>
              <a:gd name="connsiteX5" fmla="*/ 2017486 w 10755086"/>
              <a:gd name="connsiteY5" fmla="*/ 58945 h 929803"/>
              <a:gd name="connsiteX6" fmla="*/ 2569029 w 10755086"/>
              <a:gd name="connsiteY6" fmla="*/ 305688 h 929803"/>
              <a:gd name="connsiteX7" fmla="*/ 2801257 w 10755086"/>
              <a:gd name="connsiteY7" fmla="*/ 595974 h 929803"/>
              <a:gd name="connsiteX8" fmla="*/ 3294743 w 10755086"/>
              <a:gd name="connsiteY8" fmla="*/ 726603 h 929803"/>
              <a:gd name="connsiteX9" fmla="*/ 3846286 w 10755086"/>
              <a:gd name="connsiteY9" fmla="*/ 363745 h 929803"/>
              <a:gd name="connsiteX10" fmla="*/ 4528457 w 10755086"/>
              <a:gd name="connsiteY10" fmla="*/ 566945 h 929803"/>
              <a:gd name="connsiteX11" fmla="*/ 5094514 w 10755086"/>
              <a:gd name="connsiteY11" fmla="*/ 668545 h 929803"/>
              <a:gd name="connsiteX12" fmla="*/ 5617029 w 10755086"/>
              <a:gd name="connsiteY12" fmla="*/ 886260 h 929803"/>
              <a:gd name="connsiteX13" fmla="*/ 6241143 w 10755086"/>
              <a:gd name="connsiteY13" fmla="*/ 552431 h 929803"/>
              <a:gd name="connsiteX14" fmla="*/ 6937829 w 10755086"/>
              <a:gd name="connsiteY14" fmla="*/ 610488 h 929803"/>
              <a:gd name="connsiteX15" fmla="*/ 8040914 w 10755086"/>
              <a:gd name="connsiteY15" fmla="*/ 888 h 929803"/>
              <a:gd name="connsiteX16" fmla="*/ 8534400 w 10755086"/>
              <a:gd name="connsiteY16" fmla="*/ 479860 h 929803"/>
              <a:gd name="connsiteX17" fmla="*/ 8911771 w 10755086"/>
              <a:gd name="connsiteY17" fmla="*/ 697574 h 929803"/>
              <a:gd name="connsiteX18" fmla="*/ 9492343 w 10755086"/>
              <a:gd name="connsiteY18" fmla="*/ 392774 h 929803"/>
              <a:gd name="connsiteX19" fmla="*/ 9869714 w 10755086"/>
              <a:gd name="connsiteY19" fmla="*/ 697574 h 929803"/>
              <a:gd name="connsiteX20" fmla="*/ 10421257 w 10755086"/>
              <a:gd name="connsiteY20" fmla="*/ 828203 h 929803"/>
              <a:gd name="connsiteX21" fmla="*/ 10668000 w 10755086"/>
              <a:gd name="connsiteY21" fmla="*/ 625003 h 929803"/>
              <a:gd name="connsiteX22" fmla="*/ 10755086 w 10755086"/>
              <a:gd name="connsiteY22" fmla="*/ 581460 h 92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755086" h="929803">
                <a:moveTo>
                  <a:pt x="0" y="929803"/>
                </a:moveTo>
                <a:cubicBezTo>
                  <a:pt x="124581" y="842717"/>
                  <a:pt x="249162" y="755631"/>
                  <a:pt x="362857" y="741117"/>
                </a:cubicBezTo>
                <a:cubicBezTo>
                  <a:pt x="476552" y="726603"/>
                  <a:pt x="570895" y="852393"/>
                  <a:pt x="682171" y="842717"/>
                </a:cubicBezTo>
                <a:cubicBezTo>
                  <a:pt x="793447" y="833041"/>
                  <a:pt x="885371" y="743536"/>
                  <a:pt x="1030514" y="683060"/>
                </a:cubicBezTo>
                <a:cubicBezTo>
                  <a:pt x="1175657" y="622584"/>
                  <a:pt x="1388534" y="583879"/>
                  <a:pt x="1553029" y="479860"/>
                </a:cubicBezTo>
                <a:cubicBezTo>
                  <a:pt x="1717524" y="375841"/>
                  <a:pt x="1848153" y="87974"/>
                  <a:pt x="2017486" y="58945"/>
                </a:cubicBezTo>
                <a:cubicBezTo>
                  <a:pt x="2186819" y="29916"/>
                  <a:pt x="2438401" y="216183"/>
                  <a:pt x="2569029" y="305688"/>
                </a:cubicBezTo>
                <a:cubicBezTo>
                  <a:pt x="2699657" y="395193"/>
                  <a:pt x="2680305" y="525822"/>
                  <a:pt x="2801257" y="595974"/>
                </a:cubicBezTo>
                <a:cubicBezTo>
                  <a:pt x="2922209" y="666126"/>
                  <a:pt x="3120572" y="765308"/>
                  <a:pt x="3294743" y="726603"/>
                </a:cubicBezTo>
                <a:cubicBezTo>
                  <a:pt x="3468914" y="687898"/>
                  <a:pt x="3640667" y="390355"/>
                  <a:pt x="3846286" y="363745"/>
                </a:cubicBezTo>
                <a:cubicBezTo>
                  <a:pt x="4051905" y="337135"/>
                  <a:pt x="4320419" y="516145"/>
                  <a:pt x="4528457" y="566945"/>
                </a:cubicBezTo>
                <a:cubicBezTo>
                  <a:pt x="4736495" y="617745"/>
                  <a:pt x="4913085" y="615326"/>
                  <a:pt x="5094514" y="668545"/>
                </a:cubicBezTo>
                <a:cubicBezTo>
                  <a:pt x="5275943" y="721764"/>
                  <a:pt x="5425924" y="905612"/>
                  <a:pt x="5617029" y="886260"/>
                </a:cubicBezTo>
                <a:cubicBezTo>
                  <a:pt x="5808134" y="866908"/>
                  <a:pt x="6021010" y="598393"/>
                  <a:pt x="6241143" y="552431"/>
                </a:cubicBezTo>
                <a:cubicBezTo>
                  <a:pt x="6461276" y="506469"/>
                  <a:pt x="6637867" y="702412"/>
                  <a:pt x="6937829" y="610488"/>
                </a:cubicBezTo>
                <a:cubicBezTo>
                  <a:pt x="7237791" y="518564"/>
                  <a:pt x="7774819" y="22659"/>
                  <a:pt x="8040914" y="888"/>
                </a:cubicBezTo>
                <a:cubicBezTo>
                  <a:pt x="8307009" y="-20883"/>
                  <a:pt x="8389257" y="363746"/>
                  <a:pt x="8534400" y="479860"/>
                </a:cubicBezTo>
                <a:cubicBezTo>
                  <a:pt x="8679543" y="595974"/>
                  <a:pt x="8752114" y="712088"/>
                  <a:pt x="8911771" y="697574"/>
                </a:cubicBezTo>
                <a:cubicBezTo>
                  <a:pt x="9071428" y="683060"/>
                  <a:pt x="9332686" y="392774"/>
                  <a:pt x="9492343" y="392774"/>
                </a:cubicBezTo>
                <a:cubicBezTo>
                  <a:pt x="9652000" y="392774"/>
                  <a:pt x="9714895" y="625002"/>
                  <a:pt x="9869714" y="697574"/>
                </a:cubicBezTo>
                <a:cubicBezTo>
                  <a:pt x="10024533" y="770145"/>
                  <a:pt x="10288209" y="840298"/>
                  <a:pt x="10421257" y="828203"/>
                </a:cubicBezTo>
                <a:cubicBezTo>
                  <a:pt x="10554305" y="816108"/>
                  <a:pt x="10612362" y="666127"/>
                  <a:pt x="10668000" y="625003"/>
                </a:cubicBezTo>
                <a:cubicBezTo>
                  <a:pt x="10723638" y="583879"/>
                  <a:pt x="10739362" y="582669"/>
                  <a:pt x="10755086" y="581460"/>
                </a:cubicBezTo>
              </a:path>
            </a:pathLst>
          </a:custGeom>
          <a:noFill/>
          <a:ln w="22225" cap="rnd">
            <a:gradFill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701208" y="2146672"/>
            <a:ext cx="125868" cy="1258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254000" algn="tl" rotWithShape="0">
              <a:schemeClr val="bg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9338" y="4371975"/>
            <a:ext cx="3340714" cy="1619577"/>
            <a:chOff x="669338" y="4371975"/>
            <a:chExt cx="3340714" cy="1619577"/>
          </a:xfrm>
        </p:grpSpPr>
        <p:sp>
          <p:nvSpPr>
            <p:cNvPr id="53" name="Rectangle: Rounded Corners 52"/>
            <p:cNvSpPr/>
            <p:nvPr/>
          </p:nvSpPr>
          <p:spPr>
            <a:xfrm>
              <a:off x="669338" y="4371975"/>
              <a:ext cx="3340714" cy="1619577"/>
            </a:xfrm>
            <a:prstGeom prst="roundRect">
              <a:avLst>
                <a:gd name="adj" fmla="val 2456"/>
              </a:avLst>
            </a:prstGeom>
            <a:solidFill>
              <a:schemeClr val="bg1"/>
            </a:solidFill>
            <a:ln>
              <a:noFill/>
            </a:ln>
            <a:effectLst>
              <a:outerShdw blurRad="482600" dist="469900" dir="27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00174" y="5307434"/>
              <a:ext cx="2889889" cy="568441"/>
              <a:chOff x="823925" y="5420166"/>
              <a:chExt cx="2889889" cy="56844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823925" y="5420166"/>
                <a:ext cx="800219" cy="568441"/>
                <a:chOff x="7093610" y="4868900"/>
                <a:chExt cx="800219" cy="568441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7093610" y="4868900"/>
                  <a:ext cx="5261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3A4B6A"/>
                      </a:solidFill>
                      <a:cs typeface="+mn-ea"/>
                      <a:sym typeface="+mn-lt"/>
                    </a:rPr>
                    <a:t>902</a:t>
                  </a:r>
                  <a:endParaRPr lang="id-ID" sz="1600" b="1" dirty="0">
                    <a:solidFill>
                      <a:srgbClr val="3A4B6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7093610" y="5160342"/>
                  <a:ext cx="8002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3A4B6A"/>
                      </a:solidFill>
                      <a:cs typeface="+mn-ea"/>
                      <a:sym typeface="+mn-lt"/>
                    </a:rPr>
                    <a:t>Add text</a:t>
                  </a:r>
                  <a:endParaRPr lang="id-ID" sz="1200" dirty="0">
                    <a:solidFill>
                      <a:srgbClr val="3A4B6A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856005" y="5420166"/>
                <a:ext cx="800219" cy="568441"/>
                <a:chOff x="8607804" y="4868900"/>
                <a:chExt cx="800219" cy="568441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8607804" y="4868900"/>
                  <a:ext cx="4908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3A4B6A"/>
                      </a:solidFill>
                      <a:cs typeface="+mn-ea"/>
                      <a:sym typeface="+mn-lt"/>
                    </a:rPr>
                    <a:t>102</a:t>
                  </a:r>
                  <a:endParaRPr lang="id-ID" sz="1600" b="1" dirty="0">
                    <a:solidFill>
                      <a:srgbClr val="3A4B6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8607804" y="5160342"/>
                  <a:ext cx="8002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3A4B6A"/>
                      </a:solidFill>
                      <a:cs typeface="+mn-ea"/>
                      <a:sym typeface="+mn-lt"/>
                    </a:rPr>
                    <a:t>Add text</a:t>
                  </a:r>
                  <a:endParaRPr lang="id-ID" sz="1200" dirty="0">
                    <a:solidFill>
                      <a:srgbClr val="3A4B6A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913595" y="5420166"/>
                <a:ext cx="800219" cy="568441"/>
                <a:chOff x="10349521" y="4868900"/>
                <a:chExt cx="800219" cy="568441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10349521" y="4868900"/>
                  <a:ext cx="5261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3A4B6A"/>
                      </a:solidFill>
                      <a:cs typeface="+mn-ea"/>
                      <a:sym typeface="+mn-lt"/>
                    </a:rPr>
                    <a:t>330</a:t>
                  </a:r>
                  <a:endParaRPr lang="id-ID" sz="1600" b="1" dirty="0">
                    <a:solidFill>
                      <a:srgbClr val="3A4B6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0349521" y="5160342"/>
                  <a:ext cx="8002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3A4B6A"/>
                      </a:solidFill>
                      <a:cs typeface="+mn-ea"/>
                      <a:sym typeface="+mn-lt"/>
                    </a:rPr>
                    <a:t>Add text</a:t>
                  </a:r>
                  <a:endParaRPr lang="id-ID" sz="1200" dirty="0">
                    <a:solidFill>
                      <a:srgbClr val="3A4B6A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 flipH="1">
              <a:off x="840349" y="4473545"/>
              <a:ext cx="2180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C354A"/>
                  </a:solidFill>
                  <a:cs typeface="+mn-ea"/>
                  <a:sym typeface="+mn-lt"/>
                </a:rPr>
                <a:t>$13500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flipH="1">
              <a:off x="858764" y="4901033"/>
              <a:ext cx="21590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EC354A"/>
                  </a:solidFill>
                  <a:cs typeface="+mn-ea"/>
                  <a:sym typeface="+mn-lt"/>
                </a:rPr>
                <a:t>TOTAL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25643" y="4371975"/>
            <a:ext cx="3340714" cy="1619577"/>
            <a:chOff x="4425643" y="4371975"/>
            <a:chExt cx="3340714" cy="1619577"/>
          </a:xfrm>
        </p:grpSpPr>
        <p:sp>
          <p:nvSpPr>
            <p:cNvPr id="54" name="Rectangle: Rounded Corners 53"/>
            <p:cNvSpPr/>
            <p:nvPr/>
          </p:nvSpPr>
          <p:spPr>
            <a:xfrm>
              <a:off x="4425643" y="4371975"/>
              <a:ext cx="3340714" cy="1619577"/>
            </a:xfrm>
            <a:prstGeom prst="roundRect">
              <a:avLst>
                <a:gd name="adj" fmla="val 2456"/>
              </a:avLst>
            </a:prstGeom>
            <a:solidFill>
              <a:schemeClr val="bg1"/>
            </a:solidFill>
            <a:ln>
              <a:noFill/>
            </a:ln>
            <a:effectLst>
              <a:outerShdw blurRad="482600" dist="469900" dir="27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703129" y="5265437"/>
              <a:ext cx="2269171" cy="83993"/>
              <a:chOff x="2801257" y="3685202"/>
              <a:chExt cx="1654629" cy="4571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801257" y="3685202"/>
                <a:ext cx="1654629" cy="45719"/>
              </a:xfrm>
              <a:prstGeom prst="rect">
                <a:avLst/>
              </a:prstGeom>
              <a:solidFill>
                <a:srgbClr val="44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801257" y="3685202"/>
                <a:ext cx="1044000" cy="45719"/>
              </a:xfrm>
              <a:prstGeom prst="rect">
                <a:avLst/>
              </a:prstGeom>
              <a:gradFill>
                <a:gsLst>
                  <a:gs pos="0">
                    <a:srgbClr val="FF8F68"/>
                  </a:gs>
                  <a:gs pos="94000">
                    <a:srgbClr val="EC354A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flipH="1">
              <a:off x="4589421" y="5422489"/>
              <a:ext cx="3011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3A4B6A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ru-RU" altLang="zh-CN" sz="1200" dirty="0">
                <a:solidFill>
                  <a:srgbClr val="3A4B6A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flipH="1">
              <a:off x="4571006" y="4473545"/>
              <a:ext cx="2180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C354A"/>
                  </a:solidFill>
                  <a:cs typeface="+mn-ea"/>
                  <a:sym typeface="+mn-lt"/>
                </a:rPr>
                <a:t>$21500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 flipH="1">
              <a:off x="4589421" y="4901033"/>
              <a:ext cx="21590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EC354A"/>
                  </a:solidFill>
                  <a:cs typeface="+mn-ea"/>
                  <a:sym typeface="+mn-lt"/>
                </a:rPr>
                <a:t>TOTAL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181949" y="4371975"/>
            <a:ext cx="3340714" cy="1619577"/>
            <a:chOff x="8181949" y="4371975"/>
            <a:chExt cx="3340714" cy="1619577"/>
          </a:xfrm>
        </p:grpSpPr>
        <p:sp>
          <p:nvSpPr>
            <p:cNvPr id="55" name="Rectangle: Rounded Corners 54"/>
            <p:cNvSpPr/>
            <p:nvPr/>
          </p:nvSpPr>
          <p:spPr>
            <a:xfrm>
              <a:off x="8181949" y="4371975"/>
              <a:ext cx="3340714" cy="1619577"/>
            </a:xfrm>
            <a:prstGeom prst="roundRect">
              <a:avLst>
                <a:gd name="adj" fmla="val 2456"/>
              </a:avLst>
            </a:prstGeom>
            <a:solidFill>
              <a:schemeClr val="bg1"/>
            </a:solidFill>
            <a:ln>
              <a:noFill/>
            </a:ln>
            <a:effectLst>
              <a:outerShdw blurRad="482600" dist="469900" dir="27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0103718" y="4599595"/>
              <a:ext cx="1164336" cy="1164336"/>
              <a:chOff x="4202048" y="3132739"/>
              <a:chExt cx="1371600" cy="13716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4202048" y="3132739"/>
                <a:ext cx="1371600" cy="1371600"/>
              </a:xfrm>
              <a:prstGeom prst="ellipse">
                <a:avLst/>
              </a:prstGeom>
              <a:solidFill>
                <a:srgbClr val="44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Partial Circle 69"/>
              <p:cNvSpPr/>
              <p:nvPr/>
            </p:nvSpPr>
            <p:spPr>
              <a:xfrm>
                <a:off x="4202048" y="3132741"/>
                <a:ext cx="1371600" cy="1371596"/>
              </a:xfrm>
              <a:prstGeom prst="pie">
                <a:avLst>
                  <a:gd name="adj1" fmla="val 2459280"/>
                  <a:gd name="adj2" fmla="val 16200000"/>
                </a:avLst>
              </a:prstGeom>
              <a:gradFill>
                <a:gsLst>
                  <a:gs pos="0">
                    <a:srgbClr val="FF8F68"/>
                  </a:gs>
                  <a:gs pos="94000">
                    <a:srgbClr val="EC354A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403596" y="3334287"/>
                <a:ext cx="968504" cy="9685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60%</a:t>
                </a:r>
                <a:endParaRPr lang="id-ID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 flipH="1">
              <a:off x="8266400" y="4473545"/>
              <a:ext cx="2180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C354A"/>
                  </a:solidFill>
                  <a:cs typeface="+mn-ea"/>
                  <a:sym typeface="+mn-lt"/>
                </a:rPr>
                <a:t>$1150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 flipH="1">
              <a:off x="8284815" y="4901033"/>
              <a:ext cx="21590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EC354A"/>
                  </a:solidFill>
                  <a:cs typeface="+mn-ea"/>
                  <a:sym typeface="+mn-lt"/>
                </a:rPr>
                <a:t>TOTAL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flipH="1">
              <a:off x="8284815" y="5407183"/>
              <a:ext cx="18373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3A4B6A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100">
                  <a:solidFill>
                    <a:srgbClr val="3A4B6A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100" dirty="0">
                  <a:solidFill>
                    <a:srgbClr val="3A4B6A"/>
                  </a:solidFill>
                  <a:cs typeface="+mn-ea"/>
                  <a:sym typeface="+mn-lt"/>
                </a:rPr>
                <a:t>content to match the title. </a:t>
              </a:r>
              <a:endParaRPr lang="ru-RU" altLang="zh-CN" sz="1100" dirty="0">
                <a:solidFill>
                  <a:srgbClr val="3A4B6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511546" y="1297811"/>
            <a:ext cx="869711" cy="688532"/>
            <a:chOff x="653759" y="1955274"/>
            <a:chExt cx="930590" cy="736729"/>
          </a:xfrm>
          <a:effectLst>
            <a:outerShdw blurRad="381000" dist="254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Rounded Rectangular Callout 6"/>
            <p:cNvSpPr/>
            <p:nvPr/>
          </p:nvSpPr>
          <p:spPr>
            <a:xfrm>
              <a:off x="653759" y="1955274"/>
              <a:ext cx="930590" cy="736729"/>
            </a:xfrm>
            <a:prstGeom prst="wedgeRoundRectCallout">
              <a:avLst>
                <a:gd name="adj1" fmla="val -20450"/>
                <a:gd name="adj2" fmla="val 62632"/>
                <a:gd name="adj3" fmla="val 16667"/>
              </a:avLst>
            </a:prstGeom>
            <a:gradFill>
              <a:gsLst>
                <a:gs pos="0">
                  <a:srgbClr val="FF8F68"/>
                </a:gs>
                <a:gs pos="94000">
                  <a:srgbClr val="EC354A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0971" y="2309620"/>
              <a:ext cx="736169" cy="271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$23.000</a:t>
              </a:r>
              <a:endParaRPr lang="id-ID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2377" y="1984253"/>
              <a:ext cx="581800" cy="32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十月</a:t>
              </a:r>
              <a:endParaRPr lang="id-ID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93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7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3960294282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52" grpId="0" animBg="1"/>
          <p:bldP spid="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52" grpId="0" animBg="1"/>
          <p:bldP spid="87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12798" y="1983970"/>
            <a:ext cx="10566402" cy="4285318"/>
            <a:chOff x="1639524" y="2176868"/>
            <a:chExt cx="9006003" cy="3652483"/>
          </a:xfrm>
        </p:grpSpPr>
        <p:sp>
          <p:nvSpPr>
            <p:cNvPr id="4" name="Documento 7"/>
            <p:cNvSpPr>
              <a:spLocks noChangeAspect="1"/>
            </p:cNvSpPr>
            <p:nvPr/>
          </p:nvSpPr>
          <p:spPr bwMode="auto">
            <a:xfrm rot="10800000" flipH="1">
              <a:off x="2104763" y="2867776"/>
              <a:ext cx="7933796" cy="2605195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431"/>
                <a:gd name="connsiteX1" fmla="*/ 21600 w 21600"/>
                <a:gd name="connsiteY1" fmla="*/ 0 h 21431"/>
                <a:gd name="connsiteX2" fmla="*/ 21600 w 21600"/>
                <a:gd name="connsiteY2" fmla="*/ 17322 h 21431"/>
                <a:gd name="connsiteX3" fmla="*/ 13112 w 21600"/>
                <a:gd name="connsiteY3" fmla="*/ 19087 h 21431"/>
                <a:gd name="connsiteX4" fmla="*/ 0 w 21600"/>
                <a:gd name="connsiteY4" fmla="*/ 20172 h 21431"/>
                <a:gd name="connsiteX5" fmla="*/ 0 w 21600"/>
                <a:gd name="connsiteY5" fmla="*/ 0 h 21431"/>
                <a:gd name="connsiteX0" fmla="*/ 0 w 21600"/>
                <a:gd name="connsiteY0" fmla="*/ 0 h 21763"/>
                <a:gd name="connsiteX1" fmla="*/ 21600 w 21600"/>
                <a:gd name="connsiteY1" fmla="*/ 0 h 21763"/>
                <a:gd name="connsiteX2" fmla="*/ 21600 w 21600"/>
                <a:gd name="connsiteY2" fmla="*/ 17322 h 21763"/>
                <a:gd name="connsiteX3" fmla="*/ 13112 w 21600"/>
                <a:gd name="connsiteY3" fmla="*/ 19087 h 21763"/>
                <a:gd name="connsiteX4" fmla="*/ 7624 w 21600"/>
                <a:gd name="connsiteY4" fmla="*/ 20331 h 21763"/>
                <a:gd name="connsiteX5" fmla="*/ 0 w 21600"/>
                <a:gd name="connsiteY5" fmla="*/ 20172 h 21763"/>
                <a:gd name="connsiteX6" fmla="*/ 0 w 21600"/>
                <a:gd name="connsiteY6" fmla="*/ 0 h 21763"/>
                <a:gd name="connsiteX0" fmla="*/ 0 w 21600"/>
                <a:gd name="connsiteY0" fmla="*/ 0 h 20784"/>
                <a:gd name="connsiteX1" fmla="*/ 21600 w 21600"/>
                <a:gd name="connsiteY1" fmla="*/ 0 h 20784"/>
                <a:gd name="connsiteX2" fmla="*/ 21600 w 21600"/>
                <a:gd name="connsiteY2" fmla="*/ 17322 h 20784"/>
                <a:gd name="connsiteX3" fmla="*/ 13112 w 21600"/>
                <a:gd name="connsiteY3" fmla="*/ 19087 h 20784"/>
                <a:gd name="connsiteX4" fmla="*/ 8031 w 21600"/>
                <a:gd name="connsiteY4" fmla="*/ 11624 h 20784"/>
                <a:gd name="connsiteX5" fmla="*/ 0 w 21600"/>
                <a:gd name="connsiteY5" fmla="*/ 20172 h 20784"/>
                <a:gd name="connsiteX6" fmla="*/ 0 w 21600"/>
                <a:gd name="connsiteY6" fmla="*/ 0 h 20784"/>
                <a:gd name="connsiteX0" fmla="*/ 0 w 21600"/>
                <a:gd name="connsiteY0" fmla="*/ 0 h 22607"/>
                <a:gd name="connsiteX1" fmla="*/ 21600 w 21600"/>
                <a:gd name="connsiteY1" fmla="*/ 0 h 22607"/>
                <a:gd name="connsiteX2" fmla="*/ 21600 w 21600"/>
                <a:gd name="connsiteY2" fmla="*/ 17322 h 22607"/>
                <a:gd name="connsiteX3" fmla="*/ 12528 w 21600"/>
                <a:gd name="connsiteY3" fmla="*/ 22592 h 22607"/>
                <a:gd name="connsiteX4" fmla="*/ 8031 w 21600"/>
                <a:gd name="connsiteY4" fmla="*/ 11624 h 22607"/>
                <a:gd name="connsiteX5" fmla="*/ 0 w 21600"/>
                <a:gd name="connsiteY5" fmla="*/ 20172 h 22607"/>
                <a:gd name="connsiteX6" fmla="*/ 0 w 21600"/>
                <a:gd name="connsiteY6" fmla="*/ 0 h 22607"/>
                <a:gd name="connsiteX0" fmla="*/ 0 w 21600"/>
                <a:gd name="connsiteY0" fmla="*/ 0 h 23153"/>
                <a:gd name="connsiteX1" fmla="*/ 21600 w 21600"/>
                <a:gd name="connsiteY1" fmla="*/ 0 h 23153"/>
                <a:gd name="connsiteX2" fmla="*/ 21600 w 21600"/>
                <a:gd name="connsiteY2" fmla="*/ 17322 h 23153"/>
                <a:gd name="connsiteX3" fmla="*/ 17560 w 21600"/>
                <a:gd name="connsiteY3" fmla="*/ 21122 h 23153"/>
                <a:gd name="connsiteX4" fmla="*/ 12528 w 21600"/>
                <a:gd name="connsiteY4" fmla="*/ 22592 h 23153"/>
                <a:gd name="connsiteX5" fmla="*/ 8031 w 21600"/>
                <a:gd name="connsiteY5" fmla="*/ 11624 h 23153"/>
                <a:gd name="connsiteX6" fmla="*/ 0 w 21600"/>
                <a:gd name="connsiteY6" fmla="*/ 20172 h 23153"/>
                <a:gd name="connsiteX7" fmla="*/ 0 w 21600"/>
                <a:gd name="connsiteY7" fmla="*/ 0 h 23153"/>
                <a:gd name="connsiteX0" fmla="*/ 0 w 21600"/>
                <a:gd name="connsiteY0" fmla="*/ 0 h 22753"/>
                <a:gd name="connsiteX1" fmla="*/ 21600 w 21600"/>
                <a:gd name="connsiteY1" fmla="*/ 0 h 22753"/>
                <a:gd name="connsiteX2" fmla="*/ 21600 w 21600"/>
                <a:gd name="connsiteY2" fmla="*/ 17322 h 22753"/>
                <a:gd name="connsiteX3" fmla="*/ 17763 w 21600"/>
                <a:gd name="connsiteY3" fmla="*/ 12754 h 22753"/>
                <a:gd name="connsiteX4" fmla="*/ 12528 w 21600"/>
                <a:gd name="connsiteY4" fmla="*/ 22592 h 22753"/>
                <a:gd name="connsiteX5" fmla="*/ 8031 w 21600"/>
                <a:gd name="connsiteY5" fmla="*/ 11624 h 22753"/>
                <a:gd name="connsiteX6" fmla="*/ 0 w 21600"/>
                <a:gd name="connsiteY6" fmla="*/ 20172 h 22753"/>
                <a:gd name="connsiteX7" fmla="*/ 0 w 21600"/>
                <a:gd name="connsiteY7" fmla="*/ 0 h 22753"/>
                <a:gd name="connsiteX0" fmla="*/ 0 w 21600"/>
                <a:gd name="connsiteY0" fmla="*/ 0 h 22753"/>
                <a:gd name="connsiteX1" fmla="*/ 21600 w 21600"/>
                <a:gd name="connsiteY1" fmla="*/ 0 h 22753"/>
                <a:gd name="connsiteX2" fmla="*/ 21600 w 21600"/>
                <a:gd name="connsiteY2" fmla="*/ 17322 h 22753"/>
                <a:gd name="connsiteX3" fmla="*/ 17763 w 21600"/>
                <a:gd name="connsiteY3" fmla="*/ 12754 h 22753"/>
                <a:gd name="connsiteX4" fmla="*/ 12528 w 21600"/>
                <a:gd name="connsiteY4" fmla="*/ 22592 h 22753"/>
                <a:gd name="connsiteX5" fmla="*/ 8717 w 21600"/>
                <a:gd name="connsiteY5" fmla="*/ 14451 h 22753"/>
                <a:gd name="connsiteX6" fmla="*/ 0 w 21600"/>
                <a:gd name="connsiteY6" fmla="*/ 20172 h 22753"/>
                <a:gd name="connsiteX7" fmla="*/ 0 w 21600"/>
                <a:gd name="connsiteY7" fmla="*/ 0 h 22753"/>
                <a:gd name="connsiteX0" fmla="*/ 0 w 21600"/>
                <a:gd name="connsiteY0" fmla="*/ 0 h 22753"/>
                <a:gd name="connsiteX1" fmla="*/ 21600 w 21600"/>
                <a:gd name="connsiteY1" fmla="*/ 0 h 22753"/>
                <a:gd name="connsiteX2" fmla="*/ 21600 w 21600"/>
                <a:gd name="connsiteY2" fmla="*/ 17322 h 22753"/>
                <a:gd name="connsiteX3" fmla="*/ 17763 w 21600"/>
                <a:gd name="connsiteY3" fmla="*/ 12754 h 22753"/>
                <a:gd name="connsiteX4" fmla="*/ 12528 w 21600"/>
                <a:gd name="connsiteY4" fmla="*/ 22592 h 22753"/>
                <a:gd name="connsiteX5" fmla="*/ 8717 w 21600"/>
                <a:gd name="connsiteY5" fmla="*/ 14451 h 22753"/>
                <a:gd name="connsiteX6" fmla="*/ 5209 w 21600"/>
                <a:gd name="connsiteY6" fmla="*/ 17277 h 22753"/>
                <a:gd name="connsiteX7" fmla="*/ 0 w 21600"/>
                <a:gd name="connsiteY7" fmla="*/ 20172 h 22753"/>
                <a:gd name="connsiteX8" fmla="*/ 0 w 21600"/>
                <a:gd name="connsiteY8" fmla="*/ 0 h 22753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2528 w 21600"/>
                <a:gd name="connsiteY4" fmla="*/ 22592 h 32266"/>
                <a:gd name="connsiteX5" fmla="*/ 8717 w 21600"/>
                <a:gd name="connsiteY5" fmla="*/ 14451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4129 w 21600"/>
                <a:gd name="connsiteY4" fmla="*/ 21687 h 32266"/>
                <a:gd name="connsiteX5" fmla="*/ 8717 w 21600"/>
                <a:gd name="connsiteY5" fmla="*/ 14451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4129 w 21600"/>
                <a:gd name="connsiteY4" fmla="*/ 21687 h 32266"/>
                <a:gd name="connsiteX5" fmla="*/ 10216 w 21600"/>
                <a:gd name="connsiteY5" fmla="*/ 14903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4129 w 21600"/>
                <a:gd name="connsiteY4" fmla="*/ 21687 h 32266"/>
                <a:gd name="connsiteX5" fmla="*/ 10216 w 21600"/>
                <a:gd name="connsiteY5" fmla="*/ 14903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4129 w 21600"/>
                <a:gd name="connsiteY4" fmla="*/ 21687 h 32266"/>
                <a:gd name="connsiteX5" fmla="*/ 10216 w 21600"/>
                <a:gd name="connsiteY5" fmla="*/ 14903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3035"/>
                <a:gd name="connsiteX1" fmla="*/ 21600 w 21600"/>
                <a:gd name="connsiteY1" fmla="*/ 0 h 33035"/>
                <a:gd name="connsiteX2" fmla="*/ 21600 w 21600"/>
                <a:gd name="connsiteY2" fmla="*/ 17322 h 33035"/>
                <a:gd name="connsiteX3" fmla="*/ 17763 w 21600"/>
                <a:gd name="connsiteY3" fmla="*/ 12754 h 33035"/>
                <a:gd name="connsiteX4" fmla="*/ 14129 w 21600"/>
                <a:gd name="connsiteY4" fmla="*/ 21687 h 33035"/>
                <a:gd name="connsiteX5" fmla="*/ 10216 w 21600"/>
                <a:gd name="connsiteY5" fmla="*/ 14903 h 33035"/>
                <a:gd name="connsiteX6" fmla="*/ 5616 w 21600"/>
                <a:gd name="connsiteY6" fmla="*/ 32203 h 33035"/>
                <a:gd name="connsiteX7" fmla="*/ 3329 w 21600"/>
                <a:gd name="connsiteY7" fmla="*/ 29264 h 33035"/>
                <a:gd name="connsiteX8" fmla="*/ 0 w 21600"/>
                <a:gd name="connsiteY8" fmla="*/ 20172 h 33035"/>
                <a:gd name="connsiteX9" fmla="*/ 0 w 21600"/>
                <a:gd name="connsiteY9" fmla="*/ 0 h 33035"/>
                <a:gd name="connsiteX0" fmla="*/ 0 w 21600"/>
                <a:gd name="connsiteY0" fmla="*/ 0 h 32581"/>
                <a:gd name="connsiteX1" fmla="*/ 21600 w 21600"/>
                <a:gd name="connsiteY1" fmla="*/ 0 h 32581"/>
                <a:gd name="connsiteX2" fmla="*/ 21600 w 21600"/>
                <a:gd name="connsiteY2" fmla="*/ 17322 h 32581"/>
                <a:gd name="connsiteX3" fmla="*/ 17763 w 21600"/>
                <a:gd name="connsiteY3" fmla="*/ 12754 h 32581"/>
                <a:gd name="connsiteX4" fmla="*/ 14129 w 21600"/>
                <a:gd name="connsiteY4" fmla="*/ 21687 h 32581"/>
                <a:gd name="connsiteX5" fmla="*/ 10216 w 21600"/>
                <a:gd name="connsiteY5" fmla="*/ 14903 h 32581"/>
                <a:gd name="connsiteX6" fmla="*/ 5616 w 21600"/>
                <a:gd name="connsiteY6" fmla="*/ 32203 h 32581"/>
                <a:gd name="connsiteX7" fmla="*/ 2973 w 21600"/>
                <a:gd name="connsiteY7" fmla="*/ 22932 h 32581"/>
                <a:gd name="connsiteX8" fmla="*/ 0 w 21600"/>
                <a:gd name="connsiteY8" fmla="*/ 20172 h 32581"/>
                <a:gd name="connsiteX9" fmla="*/ 0 w 21600"/>
                <a:gd name="connsiteY9" fmla="*/ 0 h 32581"/>
                <a:gd name="connsiteX0" fmla="*/ 0 w 21600"/>
                <a:gd name="connsiteY0" fmla="*/ 0 h 32581"/>
                <a:gd name="connsiteX1" fmla="*/ 21600 w 21600"/>
                <a:gd name="connsiteY1" fmla="*/ 0 h 32581"/>
                <a:gd name="connsiteX2" fmla="*/ 21600 w 21600"/>
                <a:gd name="connsiteY2" fmla="*/ 17322 h 32581"/>
                <a:gd name="connsiteX3" fmla="*/ 17763 w 21600"/>
                <a:gd name="connsiteY3" fmla="*/ 12754 h 32581"/>
                <a:gd name="connsiteX4" fmla="*/ 14129 w 21600"/>
                <a:gd name="connsiteY4" fmla="*/ 21687 h 32581"/>
                <a:gd name="connsiteX5" fmla="*/ 10216 w 21600"/>
                <a:gd name="connsiteY5" fmla="*/ 14903 h 32581"/>
                <a:gd name="connsiteX6" fmla="*/ 5616 w 21600"/>
                <a:gd name="connsiteY6" fmla="*/ 32203 h 32581"/>
                <a:gd name="connsiteX7" fmla="*/ 2973 w 21600"/>
                <a:gd name="connsiteY7" fmla="*/ 22932 h 32581"/>
                <a:gd name="connsiteX8" fmla="*/ 0 w 21600"/>
                <a:gd name="connsiteY8" fmla="*/ 20172 h 32581"/>
                <a:gd name="connsiteX9" fmla="*/ 0 w 21600"/>
                <a:gd name="connsiteY9" fmla="*/ 0 h 32581"/>
                <a:gd name="connsiteX0" fmla="*/ 0 w 21600"/>
                <a:gd name="connsiteY0" fmla="*/ 0 h 32203"/>
                <a:gd name="connsiteX1" fmla="*/ 21600 w 21600"/>
                <a:gd name="connsiteY1" fmla="*/ 0 h 32203"/>
                <a:gd name="connsiteX2" fmla="*/ 21600 w 21600"/>
                <a:gd name="connsiteY2" fmla="*/ 17322 h 32203"/>
                <a:gd name="connsiteX3" fmla="*/ 17763 w 21600"/>
                <a:gd name="connsiteY3" fmla="*/ 12754 h 32203"/>
                <a:gd name="connsiteX4" fmla="*/ 14129 w 21600"/>
                <a:gd name="connsiteY4" fmla="*/ 21687 h 32203"/>
                <a:gd name="connsiteX5" fmla="*/ 10216 w 21600"/>
                <a:gd name="connsiteY5" fmla="*/ 14903 h 32203"/>
                <a:gd name="connsiteX6" fmla="*/ 5616 w 21600"/>
                <a:gd name="connsiteY6" fmla="*/ 32203 h 32203"/>
                <a:gd name="connsiteX7" fmla="*/ 2973 w 21600"/>
                <a:gd name="connsiteY7" fmla="*/ 22932 h 32203"/>
                <a:gd name="connsiteX8" fmla="*/ 0 w 21600"/>
                <a:gd name="connsiteY8" fmla="*/ 20172 h 32203"/>
                <a:gd name="connsiteX9" fmla="*/ 0 w 21600"/>
                <a:gd name="connsiteY9" fmla="*/ 0 h 32203"/>
                <a:gd name="connsiteX0" fmla="*/ 0 w 21600"/>
                <a:gd name="connsiteY0" fmla="*/ 0 h 32203"/>
                <a:gd name="connsiteX1" fmla="*/ 21600 w 21600"/>
                <a:gd name="connsiteY1" fmla="*/ 0 h 32203"/>
                <a:gd name="connsiteX2" fmla="*/ 21600 w 21600"/>
                <a:gd name="connsiteY2" fmla="*/ 17322 h 32203"/>
                <a:gd name="connsiteX3" fmla="*/ 17763 w 21600"/>
                <a:gd name="connsiteY3" fmla="*/ 12754 h 32203"/>
                <a:gd name="connsiteX4" fmla="*/ 14129 w 21600"/>
                <a:gd name="connsiteY4" fmla="*/ 21687 h 32203"/>
                <a:gd name="connsiteX5" fmla="*/ 10216 w 21600"/>
                <a:gd name="connsiteY5" fmla="*/ 14903 h 32203"/>
                <a:gd name="connsiteX6" fmla="*/ 5616 w 21600"/>
                <a:gd name="connsiteY6" fmla="*/ 32203 h 32203"/>
                <a:gd name="connsiteX7" fmla="*/ 2973 w 21600"/>
                <a:gd name="connsiteY7" fmla="*/ 22932 h 32203"/>
                <a:gd name="connsiteX8" fmla="*/ 0 w 21600"/>
                <a:gd name="connsiteY8" fmla="*/ 20172 h 32203"/>
                <a:gd name="connsiteX9" fmla="*/ 0 w 21600"/>
                <a:gd name="connsiteY9" fmla="*/ 0 h 3220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129 w 21600"/>
                <a:gd name="connsiteY4" fmla="*/ 21687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129 w 21600"/>
                <a:gd name="connsiteY4" fmla="*/ 21687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129 w 21600"/>
                <a:gd name="connsiteY4" fmla="*/ 21687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129 w 21600"/>
                <a:gd name="connsiteY4" fmla="*/ 21687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028 w 21600"/>
                <a:gd name="connsiteY4" fmla="*/ 21562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028 w 21600"/>
                <a:gd name="connsiteY4" fmla="*/ 21562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028 w 21600"/>
                <a:gd name="connsiteY4" fmla="*/ 21562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028 w 21600"/>
                <a:gd name="connsiteY4" fmla="*/ 21562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61"/>
                <a:gd name="connsiteX1" fmla="*/ 21600 w 21600"/>
                <a:gd name="connsiteY1" fmla="*/ 0 h 32161"/>
                <a:gd name="connsiteX2" fmla="*/ 21600 w 21600"/>
                <a:gd name="connsiteY2" fmla="*/ 17322 h 32161"/>
                <a:gd name="connsiteX3" fmla="*/ 17763 w 21600"/>
                <a:gd name="connsiteY3" fmla="*/ 12754 h 32161"/>
                <a:gd name="connsiteX4" fmla="*/ 14028 w 21600"/>
                <a:gd name="connsiteY4" fmla="*/ 21562 h 32161"/>
                <a:gd name="connsiteX5" fmla="*/ 10216 w 21600"/>
                <a:gd name="connsiteY5" fmla="*/ 14903 h 32161"/>
                <a:gd name="connsiteX6" fmla="*/ 6156 w 21600"/>
                <a:gd name="connsiteY6" fmla="*/ 32153 h 32161"/>
                <a:gd name="connsiteX7" fmla="*/ 2973 w 21600"/>
                <a:gd name="connsiteY7" fmla="*/ 22932 h 32161"/>
                <a:gd name="connsiteX8" fmla="*/ 0 w 21600"/>
                <a:gd name="connsiteY8" fmla="*/ 20172 h 32161"/>
                <a:gd name="connsiteX9" fmla="*/ 0 w 21600"/>
                <a:gd name="connsiteY9" fmla="*/ 0 h 32161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21600 w 21600"/>
                <a:gd name="connsiteY2" fmla="*/ 173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2865"/>
                <a:gd name="connsiteY0" fmla="*/ 0 h 32188"/>
                <a:gd name="connsiteX1" fmla="*/ 21600 w 22865"/>
                <a:gd name="connsiteY1" fmla="*/ 0 h 32188"/>
                <a:gd name="connsiteX2" fmla="*/ 19980 w 22865"/>
                <a:gd name="connsiteY2" fmla="*/ 17422 h 32188"/>
                <a:gd name="connsiteX3" fmla="*/ 17763 w 22865"/>
                <a:gd name="connsiteY3" fmla="*/ 12754 h 32188"/>
                <a:gd name="connsiteX4" fmla="*/ 14028 w 22865"/>
                <a:gd name="connsiteY4" fmla="*/ 21562 h 32188"/>
                <a:gd name="connsiteX5" fmla="*/ 10216 w 22865"/>
                <a:gd name="connsiteY5" fmla="*/ 14903 h 32188"/>
                <a:gd name="connsiteX6" fmla="*/ 6156 w 22865"/>
                <a:gd name="connsiteY6" fmla="*/ 32153 h 32188"/>
                <a:gd name="connsiteX7" fmla="*/ 2973 w 22865"/>
                <a:gd name="connsiteY7" fmla="*/ 22932 h 32188"/>
                <a:gd name="connsiteX8" fmla="*/ 0 w 22865"/>
                <a:gd name="connsiteY8" fmla="*/ 20172 h 32188"/>
                <a:gd name="connsiteX9" fmla="*/ 0 w 22865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8585 w 21600"/>
                <a:gd name="connsiteY3" fmla="*/ 10825 h 32188"/>
                <a:gd name="connsiteX4" fmla="*/ 17763 w 21600"/>
                <a:gd name="connsiteY4" fmla="*/ 12754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8495 w 21600"/>
                <a:gd name="connsiteY3" fmla="*/ 9924 h 32188"/>
                <a:gd name="connsiteX4" fmla="*/ 17763 w 21600"/>
                <a:gd name="connsiteY4" fmla="*/ 12754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8495 w 21600"/>
                <a:gd name="connsiteY3" fmla="*/ 99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3440 w 21600"/>
                <a:gd name="connsiteY5" fmla="*/ 10184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54"/>
                <a:gd name="connsiteX1" fmla="*/ 21600 w 21600"/>
                <a:gd name="connsiteY1" fmla="*/ 0 h 32154"/>
                <a:gd name="connsiteX2" fmla="*/ 19665 w 21600"/>
                <a:gd name="connsiteY2" fmla="*/ 18824 h 32154"/>
                <a:gd name="connsiteX3" fmla="*/ 17978 w 21600"/>
                <a:gd name="connsiteY3" fmla="*/ 10324 h 32154"/>
                <a:gd name="connsiteX4" fmla="*/ 15952 w 21600"/>
                <a:gd name="connsiteY4" fmla="*/ 23679 h 32154"/>
                <a:gd name="connsiteX5" fmla="*/ 13440 w 21600"/>
                <a:gd name="connsiteY5" fmla="*/ 10184 h 32154"/>
                <a:gd name="connsiteX6" fmla="*/ 11153 w 21600"/>
                <a:gd name="connsiteY6" fmla="*/ 22182 h 32154"/>
                <a:gd name="connsiteX7" fmla="*/ 6156 w 21600"/>
                <a:gd name="connsiteY7" fmla="*/ 32153 h 32154"/>
                <a:gd name="connsiteX8" fmla="*/ 2973 w 21600"/>
                <a:gd name="connsiteY8" fmla="*/ 22932 h 32154"/>
                <a:gd name="connsiteX9" fmla="*/ 0 w 21600"/>
                <a:gd name="connsiteY9" fmla="*/ 20172 h 32154"/>
                <a:gd name="connsiteX10" fmla="*/ 0 w 21600"/>
                <a:gd name="connsiteY10" fmla="*/ 0 h 32154"/>
                <a:gd name="connsiteX0" fmla="*/ 0 w 21600"/>
                <a:gd name="connsiteY0" fmla="*/ 0 h 32154"/>
                <a:gd name="connsiteX1" fmla="*/ 21600 w 21600"/>
                <a:gd name="connsiteY1" fmla="*/ 0 h 32154"/>
                <a:gd name="connsiteX2" fmla="*/ 19665 w 21600"/>
                <a:gd name="connsiteY2" fmla="*/ 18824 h 32154"/>
                <a:gd name="connsiteX3" fmla="*/ 17978 w 21600"/>
                <a:gd name="connsiteY3" fmla="*/ 10324 h 32154"/>
                <a:gd name="connsiteX4" fmla="*/ 15952 w 21600"/>
                <a:gd name="connsiteY4" fmla="*/ 23679 h 32154"/>
                <a:gd name="connsiteX5" fmla="*/ 13440 w 21600"/>
                <a:gd name="connsiteY5" fmla="*/ 10184 h 32154"/>
                <a:gd name="connsiteX6" fmla="*/ 11153 w 21600"/>
                <a:gd name="connsiteY6" fmla="*/ 22182 h 32154"/>
                <a:gd name="connsiteX7" fmla="*/ 6156 w 21600"/>
                <a:gd name="connsiteY7" fmla="*/ 32153 h 32154"/>
                <a:gd name="connsiteX8" fmla="*/ 2973 w 21600"/>
                <a:gd name="connsiteY8" fmla="*/ 22932 h 32154"/>
                <a:gd name="connsiteX9" fmla="*/ 0 w 21600"/>
                <a:gd name="connsiteY9" fmla="*/ 20172 h 32154"/>
                <a:gd name="connsiteX10" fmla="*/ 0 w 21600"/>
                <a:gd name="connsiteY10" fmla="*/ 0 h 32154"/>
                <a:gd name="connsiteX0" fmla="*/ 0 w 21600"/>
                <a:gd name="connsiteY0" fmla="*/ 0 h 32154"/>
                <a:gd name="connsiteX1" fmla="*/ 21600 w 21600"/>
                <a:gd name="connsiteY1" fmla="*/ 0 h 32154"/>
                <a:gd name="connsiteX2" fmla="*/ 19665 w 21600"/>
                <a:gd name="connsiteY2" fmla="*/ 18824 h 32154"/>
                <a:gd name="connsiteX3" fmla="*/ 17978 w 21600"/>
                <a:gd name="connsiteY3" fmla="*/ 10324 h 32154"/>
                <a:gd name="connsiteX4" fmla="*/ 15952 w 21600"/>
                <a:gd name="connsiteY4" fmla="*/ 23679 h 32154"/>
                <a:gd name="connsiteX5" fmla="*/ 13440 w 21600"/>
                <a:gd name="connsiteY5" fmla="*/ 10184 h 32154"/>
                <a:gd name="connsiteX6" fmla="*/ 11153 w 21600"/>
                <a:gd name="connsiteY6" fmla="*/ 22182 h 32154"/>
                <a:gd name="connsiteX7" fmla="*/ 6156 w 21600"/>
                <a:gd name="connsiteY7" fmla="*/ 32153 h 32154"/>
                <a:gd name="connsiteX8" fmla="*/ 2973 w 21600"/>
                <a:gd name="connsiteY8" fmla="*/ 22932 h 32154"/>
                <a:gd name="connsiteX9" fmla="*/ 0 w 21600"/>
                <a:gd name="connsiteY9" fmla="*/ 20172 h 32154"/>
                <a:gd name="connsiteX10" fmla="*/ 0 w 21600"/>
                <a:gd name="connsiteY10" fmla="*/ 0 h 32154"/>
                <a:gd name="connsiteX0" fmla="*/ 0 w 21600"/>
                <a:gd name="connsiteY0" fmla="*/ 0 h 23679"/>
                <a:gd name="connsiteX1" fmla="*/ 21600 w 21600"/>
                <a:gd name="connsiteY1" fmla="*/ 0 h 23679"/>
                <a:gd name="connsiteX2" fmla="*/ 19665 w 21600"/>
                <a:gd name="connsiteY2" fmla="*/ 18824 h 23679"/>
                <a:gd name="connsiteX3" fmla="*/ 17978 w 21600"/>
                <a:gd name="connsiteY3" fmla="*/ 10324 h 23679"/>
                <a:gd name="connsiteX4" fmla="*/ 15952 w 21600"/>
                <a:gd name="connsiteY4" fmla="*/ 23679 h 23679"/>
                <a:gd name="connsiteX5" fmla="*/ 13440 w 21600"/>
                <a:gd name="connsiteY5" fmla="*/ 10184 h 23679"/>
                <a:gd name="connsiteX6" fmla="*/ 11153 w 21600"/>
                <a:gd name="connsiteY6" fmla="*/ 22182 h 23679"/>
                <a:gd name="connsiteX7" fmla="*/ 8824 w 21600"/>
                <a:gd name="connsiteY7" fmla="*/ 9184 h 23679"/>
                <a:gd name="connsiteX8" fmla="*/ 2973 w 21600"/>
                <a:gd name="connsiteY8" fmla="*/ 22932 h 23679"/>
                <a:gd name="connsiteX9" fmla="*/ 0 w 21600"/>
                <a:gd name="connsiteY9" fmla="*/ 20172 h 23679"/>
                <a:gd name="connsiteX10" fmla="*/ 0 w 21600"/>
                <a:gd name="connsiteY10" fmla="*/ 0 h 23679"/>
                <a:gd name="connsiteX0" fmla="*/ 0 w 21600"/>
                <a:gd name="connsiteY0" fmla="*/ 0 h 23679"/>
                <a:gd name="connsiteX1" fmla="*/ 21600 w 21600"/>
                <a:gd name="connsiteY1" fmla="*/ 0 h 23679"/>
                <a:gd name="connsiteX2" fmla="*/ 19665 w 21600"/>
                <a:gd name="connsiteY2" fmla="*/ 18824 h 23679"/>
                <a:gd name="connsiteX3" fmla="*/ 17978 w 21600"/>
                <a:gd name="connsiteY3" fmla="*/ 10324 h 23679"/>
                <a:gd name="connsiteX4" fmla="*/ 15952 w 21600"/>
                <a:gd name="connsiteY4" fmla="*/ 23679 h 23679"/>
                <a:gd name="connsiteX5" fmla="*/ 13440 w 21600"/>
                <a:gd name="connsiteY5" fmla="*/ 10184 h 23679"/>
                <a:gd name="connsiteX6" fmla="*/ 11153 w 21600"/>
                <a:gd name="connsiteY6" fmla="*/ 22182 h 23679"/>
                <a:gd name="connsiteX7" fmla="*/ 8824 w 21600"/>
                <a:gd name="connsiteY7" fmla="*/ 9184 h 23679"/>
                <a:gd name="connsiteX8" fmla="*/ 2973 w 21600"/>
                <a:gd name="connsiteY8" fmla="*/ 22932 h 23679"/>
                <a:gd name="connsiteX9" fmla="*/ 0 w 21600"/>
                <a:gd name="connsiteY9" fmla="*/ 20172 h 23679"/>
                <a:gd name="connsiteX10" fmla="*/ 0 w 21600"/>
                <a:gd name="connsiteY10" fmla="*/ 0 h 23679"/>
                <a:gd name="connsiteX0" fmla="*/ 0 w 21600"/>
                <a:gd name="connsiteY0" fmla="*/ 0 h 23679"/>
                <a:gd name="connsiteX1" fmla="*/ 21600 w 21600"/>
                <a:gd name="connsiteY1" fmla="*/ 0 h 23679"/>
                <a:gd name="connsiteX2" fmla="*/ 19665 w 21600"/>
                <a:gd name="connsiteY2" fmla="*/ 18824 h 23679"/>
                <a:gd name="connsiteX3" fmla="*/ 17978 w 21600"/>
                <a:gd name="connsiteY3" fmla="*/ 10324 h 23679"/>
                <a:gd name="connsiteX4" fmla="*/ 15952 w 21600"/>
                <a:gd name="connsiteY4" fmla="*/ 23679 h 23679"/>
                <a:gd name="connsiteX5" fmla="*/ 13440 w 21600"/>
                <a:gd name="connsiteY5" fmla="*/ 10184 h 23679"/>
                <a:gd name="connsiteX6" fmla="*/ 11153 w 21600"/>
                <a:gd name="connsiteY6" fmla="*/ 22182 h 23679"/>
                <a:gd name="connsiteX7" fmla="*/ 8824 w 21600"/>
                <a:gd name="connsiteY7" fmla="*/ 9184 h 23679"/>
                <a:gd name="connsiteX8" fmla="*/ 6686 w 21600"/>
                <a:gd name="connsiteY8" fmla="*/ 14700 h 23679"/>
                <a:gd name="connsiteX9" fmla="*/ 2973 w 21600"/>
                <a:gd name="connsiteY9" fmla="*/ 22932 h 23679"/>
                <a:gd name="connsiteX10" fmla="*/ 0 w 21600"/>
                <a:gd name="connsiteY10" fmla="*/ 20172 h 23679"/>
                <a:gd name="connsiteX11" fmla="*/ 0 w 21600"/>
                <a:gd name="connsiteY11" fmla="*/ 0 h 23679"/>
                <a:gd name="connsiteX0" fmla="*/ 0 w 21600"/>
                <a:gd name="connsiteY0" fmla="*/ 0 h 23679"/>
                <a:gd name="connsiteX1" fmla="*/ 21600 w 21600"/>
                <a:gd name="connsiteY1" fmla="*/ 0 h 23679"/>
                <a:gd name="connsiteX2" fmla="*/ 19665 w 21600"/>
                <a:gd name="connsiteY2" fmla="*/ 18824 h 23679"/>
                <a:gd name="connsiteX3" fmla="*/ 17978 w 21600"/>
                <a:gd name="connsiteY3" fmla="*/ 10324 h 23679"/>
                <a:gd name="connsiteX4" fmla="*/ 15952 w 21600"/>
                <a:gd name="connsiteY4" fmla="*/ 23679 h 23679"/>
                <a:gd name="connsiteX5" fmla="*/ 13440 w 21600"/>
                <a:gd name="connsiteY5" fmla="*/ 10184 h 23679"/>
                <a:gd name="connsiteX6" fmla="*/ 11153 w 21600"/>
                <a:gd name="connsiteY6" fmla="*/ 22182 h 23679"/>
                <a:gd name="connsiteX7" fmla="*/ 8824 w 21600"/>
                <a:gd name="connsiteY7" fmla="*/ 9184 h 23679"/>
                <a:gd name="connsiteX8" fmla="*/ 6686 w 21600"/>
                <a:gd name="connsiteY8" fmla="*/ 14700 h 23679"/>
                <a:gd name="connsiteX9" fmla="*/ 2973 w 21600"/>
                <a:gd name="connsiteY9" fmla="*/ 22932 h 23679"/>
                <a:gd name="connsiteX10" fmla="*/ 0 w 21600"/>
                <a:gd name="connsiteY10" fmla="*/ 20172 h 23679"/>
                <a:gd name="connsiteX11" fmla="*/ 0 w 21600"/>
                <a:gd name="connsiteY11" fmla="*/ 0 h 23679"/>
                <a:gd name="connsiteX0" fmla="*/ 0 w 21600"/>
                <a:gd name="connsiteY0" fmla="*/ 0 h 35915"/>
                <a:gd name="connsiteX1" fmla="*/ 21600 w 21600"/>
                <a:gd name="connsiteY1" fmla="*/ 0 h 35915"/>
                <a:gd name="connsiteX2" fmla="*/ 19665 w 21600"/>
                <a:gd name="connsiteY2" fmla="*/ 18824 h 35915"/>
                <a:gd name="connsiteX3" fmla="*/ 17978 w 21600"/>
                <a:gd name="connsiteY3" fmla="*/ 10324 h 35915"/>
                <a:gd name="connsiteX4" fmla="*/ 15952 w 21600"/>
                <a:gd name="connsiteY4" fmla="*/ 23679 h 35915"/>
                <a:gd name="connsiteX5" fmla="*/ 13440 w 21600"/>
                <a:gd name="connsiteY5" fmla="*/ 10184 h 35915"/>
                <a:gd name="connsiteX6" fmla="*/ 11153 w 21600"/>
                <a:gd name="connsiteY6" fmla="*/ 22182 h 35915"/>
                <a:gd name="connsiteX7" fmla="*/ 8824 w 21600"/>
                <a:gd name="connsiteY7" fmla="*/ 9184 h 35915"/>
                <a:gd name="connsiteX8" fmla="*/ 6337 w 21600"/>
                <a:gd name="connsiteY8" fmla="*/ 35690 h 35915"/>
                <a:gd name="connsiteX9" fmla="*/ 2973 w 21600"/>
                <a:gd name="connsiteY9" fmla="*/ 22932 h 35915"/>
                <a:gd name="connsiteX10" fmla="*/ 0 w 21600"/>
                <a:gd name="connsiteY10" fmla="*/ 20172 h 35915"/>
                <a:gd name="connsiteX11" fmla="*/ 0 w 21600"/>
                <a:gd name="connsiteY11" fmla="*/ 0 h 35915"/>
                <a:gd name="connsiteX0" fmla="*/ 0 w 21600"/>
                <a:gd name="connsiteY0" fmla="*/ 0 h 35715"/>
                <a:gd name="connsiteX1" fmla="*/ 21600 w 21600"/>
                <a:gd name="connsiteY1" fmla="*/ 0 h 35715"/>
                <a:gd name="connsiteX2" fmla="*/ 19665 w 21600"/>
                <a:gd name="connsiteY2" fmla="*/ 18824 h 35715"/>
                <a:gd name="connsiteX3" fmla="*/ 17978 w 21600"/>
                <a:gd name="connsiteY3" fmla="*/ 10324 h 35715"/>
                <a:gd name="connsiteX4" fmla="*/ 15952 w 21600"/>
                <a:gd name="connsiteY4" fmla="*/ 23679 h 35715"/>
                <a:gd name="connsiteX5" fmla="*/ 13440 w 21600"/>
                <a:gd name="connsiteY5" fmla="*/ 10184 h 35715"/>
                <a:gd name="connsiteX6" fmla="*/ 11153 w 21600"/>
                <a:gd name="connsiteY6" fmla="*/ 22182 h 35715"/>
                <a:gd name="connsiteX7" fmla="*/ 8824 w 21600"/>
                <a:gd name="connsiteY7" fmla="*/ 9184 h 35715"/>
                <a:gd name="connsiteX8" fmla="*/ 6337 w 21600"/>
                <a:gd name="connsiteY8" fmla="*/ 35690 h 35715"/>
                <a:gd name="connsiteX9" fmla="*/ 3608 w 21600"/>
                <a:gd name="connsiteY9" fmla="*/ 14522 h 35715"/>
                <a:gd name="connsiteX10" fmla="*/ 0 w 21600"/>
                <a:gd name="connsiteY10" fmla="*/ 20172 h 35715"/>
                <a:gd name="connsiteX11" fmla="*/ 0 w 21600"/>
                <a:gd name="connsiteY11" fmla="*/ 0 h 35715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718"/>
                <a:gd name="connsiteX1" fmla="*/ 21600 w 21600"/>
                <a:gd name="connsiteY1" fmla="*/ 0 h 35718"/>
                <a:gd name="connsiteX2" fmla="*/ 19665 w 21600"/>
                <a:gd name="connsiteY2" fmla="*/ 18824 h 35718"/>
                <a:gd name="connsiteX3" fmla="*/ 17978 w 21600"/>
                <a:gd name="connsiteY3" fmla="*/ 10324 h 35718"/>
                <a:gd name="connsiteX4" fmla="*/ 15952 w 21600"/>
                <a:gd name="connsiteY4" fmla="*/ 23679 h 35718"/>
                <a:gd name="connsiteX5" fmla="*/ 13440 w 21600"/>
                <a:gd name="connsiteY5" fmla="*/ 10184 h 35718"/>
                <a:gd name="connsiteX6" fmla="*/ 11153 w 21600"/>
                <a:gd name="connsiteY6" fmla="*/ 22182 h 35718"/>
                <a:gd name="connsiteX7" fmla="*/ 8824 w 21600"/>
                <a:gd name="connsiteY7" fmla="*/ 9184 h 35718"/>
                <a:gd name="connsiteX8" fmla="*/ 6337 w 21600"/>
                <a:gd name="connsiteY8" fmla="*/ 35690 h 35718"/>
                <a:gd name="connsiteX9" fmla="*/ 3989 w 21600"/>
                <a:gd name="connsiteY9" fmla="*/ 14734 h 35718"/>
                <a:gd name="connsiteX10" fmla="*/ 1800 w 21600"/>
                <a:gd name="connsiteY10" fmla="*/ 20039 h 35718"/>
                <a:gd name="connsiteX11" fmla="*/ 0 w 21600"/>
                <a:gd name="connsiteY11" fmla="*/ 0 h 35718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989 w 21600"/>
                <a:gd name="connsiteY9" fmla="*/ 14734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989 w 21600"/>
                <a:gd name="connsiteY9" fmla="*/ 14734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837 w 21600"/>
                <a:gd name="connsiteY5" fmla="*/ 10184 h 35690"/>
                <a:gd name="connsiteX6" fmla="*/ 11153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837 w 21600"/>
                <a:gd name="connsiteY5" fmla="*/ 10184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816 w 21600"/>
                <a:gd name="connsiteY3" fmla="*/ 5358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816 w 21600"/>
                <a:gd name="connsiteY3" fmla="*/ 5358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7816 w 21600"/>
                <a:gd name="connsiteY3" fmla="*/ 5358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7816 w 21600"/>
                <a:gd name="connsiteY3" fmla="*/ 5358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7816 w 21600"/>
                <a:gd name="connsiteY3" fmla="*/ 5358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806 w 21600"/>
                <a:gd name="connsiteY3" fmla="*/ 4657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806 w 21600"/>
                <a:gd name="connsiteY3" fmla="*/ 4657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941 w 21600"/>
                <a:gd name="connsiteY3" fmla="*/ 4757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941 w 21600"/>
                <a:gd name="connsiteY3" fmla="*/ 4757 h 35690"/>
                <a:gd name="connsiteX4" fmla="*/ 17662 w 21600"/>
                <a:gd name="connsiteY4" fmla="*/ 25881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941 w 21600"/>
                <a:gd name="connsiteY3" fmla="*/ 4757 h 35690"/>
                <a:gd name="connsiteX4" fmla="*/ 17662 w 21600"/>
                <a:gd name="connsiteY4" fmla="*/ 25881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941 w 21600"/>
                <a:gd name="connsiteY3" fmla="*/ 4757 h 35690"/>
                <a:gd name="connsiteX4" fmla="*/ 17662 w 21600"/>
                <a:gd name="connsiteY4" fmla="*/ 25881 h 35690"/>
                <a:gd name="connsiteX5" fmla="*/ 15661 w 21600"/>
                <a:gd name="connsiteY5" fmla="*/ 5502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941 w 21600"/>
                <a:gd name="connsiteY3" fmla="*/ 4757 h 35690"/>
                <a:gd name="connsiteX4" fmla="*/ 17662 w 21600"/>
                <a:gd name="connsiteY4" fmla="*/ 25881 h 35690"/>
                <a:gd name="connsiteX5" fmla="*/ 15661 w 21600"/>
                <a:gd name="connsiteY5" fmla="*/ 5502 h 35690"/>
                <a:gd name="connsiteX6" fmla="*/ 13459 w 21600"/>
                <a:gd name="connsiteY6" fmla="*/ 26087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661 w 21600"/>
                <a:gd name="connsiteY5" fmla="*/ 55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323 w 21600"/>
                <a:gd name="connsiteY5" fmla="*/ 57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323 w 21600"/>
                <a:gd name="connsiteY5" fmla="*/ 57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10878 w 21600"/>
                <a:gd name="connsiteY7" fmla="*/ 8483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10878 w 21600"/>
                <a:gd name="connsiteY7" fmla="*/ 8483 h 36800"/>
                <a:gd name="connsiteX8" fmla="*/ 9082 w 21600"/>
                <a:gd name="connsiteY8" fmla="*/ 20371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10878 w 21600"/>
                <a:gd name="connsiteY7" fmla="*/ 8483 h 36800"/>
                <a:gd name="connsiteX8" fmla="*/ 9082 w 21600"/>
                <a:gd name="connsiteY8" fmla="*/ 20371 h 36800"/>
                <a:gd name="connsiteX9" fmla="*/ 6859 w 21600"/>
                <a:gd name="connsiteY9" fmla="*/ 7737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10878 w 21600"/>
                <a:gd name="connsiteY7" fmla="*/ 8483 h 36800"/>
                <a:gd name="connsiteX8" fmla="*/ 9082 w 21600"/>
                <a:gd name="connsiteY8" fmla="*/ 20371 h 36800"/>
                <a:gd name="connsiteX9" fmla="*/ 6859 w 21600"/>
                <a:gd name="connsiteY9" fmla="*/ 7737 h 36800"/>
                <a:gd name="connsiteX10" fmla="*/ 4497 w 21600"/>
                <a:gd name="connsiteY10" fmla="*/ 22313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10878 w 21600"/>
                <a:gd name="connsiteY7" fmla="*/ 8483 h 36800"/>
                <a:gd name="connsiteX8" fmla="*/ 9082 w 21600"/>
                <a:gd name="connsiteY8" fmla="*/ 20371 h 36800"/>
                <a:gd name="connsiteX9" fmla="*/ 6432 w 21600"/>
                <a:gd name="connsiteY9" fmla="*/ 7937 h 36800"/>
                <a:gd name="connsiteX10" fmla="*/ 4497 w 21600"/>
                <a:gd name="connsiteY10" fmla="*/ 22313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10383 w 21600"/>
                <a:gd name="connsiteY7" fmla="*/ 8683 h 36800"/>
                <a:gd name="connsiteX8" fmla="*/ 9082 w 21600"/>
                <a:gd name="connsiteY8" fmla="*/ 20371 h 36800"/>
                <a:gd name="connsiteX9" fmla="*/ 6432 w 21600"/>
                <a:gd name="connsiteY9" fmla="*/ 7937 h 36800"/>
                <a:gd name="connsiteX10" fmla="*/ 4497 w 21600"/>
                <a:gd name="connsiteY10" fmla="*/ 22313 h 36800"/>
                <a:gd name="connsiteX11" fmla="*/ 0 w 21600"/>
                <a:gd name="connsiteY11" fmla="*/ 0 h 368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9082 w 21600"/>
                <a:gd name="connsiteY8" fmla="*/ 20371 h 36700"/>
                <a:gd name="connsiteX9" fmla="*/ 6432 w 21600"/>
                <a:gd name="connsiteY9" fmla="*/ 7937 h 36700"/>
                <a:gd name="connsiteX10" fmla="*/ 4497 w 21600"/>
                <a:gd name="connsiteY10" fmla="*/ 22313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475 w 21600"/>
                <a:gd name="connsiteY8" fmla="*/ 20671 h 36700"/>
                <a:gd name="connsiteX9" fmla="*/ 6432 w 21600"/>
                <a:gd name="connsiteY9" fmla="*/ 7937 h 36700"/>
                <a:gd name="connsiteX10" fmla="*/ 4497 w 21600"/>
                <a:gd name="connsiteY10" fmla="*/ 22313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432 w 21600"/>
                <a:gd name="connsiteY9" fmla="*/ 7937 h 36700"/>
                <a:gd name="connsiteX10" fmla="*/ 4497 w 21600"/>
                <a:gd name="connsiteY10" fmla="*/ 22313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432 w 21600"/>
                <a:gd name="connsiteY9" fmla="*/ 79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432 w 21600"/>
                <a:gd name="connsiteY9" fmla="*/ 79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432 w 21600"/>
                <a:gd name="connsiteY9" fmla="*/ 79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432 w 21600"/>
                <a:gd name="connsiteY9" fmla="*/ 79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51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51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27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134 w 21600"/>
                <a:gd name="connsiteY2" fmla="*/ 21229 h 36700"/>
                <a:gd name="connsiteX3" fmla="*/ 18941 w 21600"/>
                <a:gd name="connsiteY3" fmla="*/ 4757 h 36700"/>
                <a:gd name="connsiteX4" fmla="*/ 1727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134 w 21600"/>
                <a:gd name="connsiteY2" fmla="*/ 21229 h 36700"/>
                <a:gd name="connsiteX3" fmla="*/ 18941 w 21600"/>
                <a:gd name="connsiteY3" fmla="*/ 4757 h 36700"/>
                <a:gd name="connsiteX4" fmla="*/ 1727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387 w 21600"/>
                <a:gd name="connsiteY10" fmla="*/ 36100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134 w 21600"/>
                <a:gd name="connsiteY2" fmla="*/ 21229 h 36700"/>
                <a:gd name="connsiteX3" fmla="*/ 18941 w 21600"/>
                <a:gd name="connsiteY3" fmla="*/ 4757 h 36700"/>
                <a:gd name="connsiteX4" fmla="*/ 1727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7854 w 21600"/>
                <a:gd name="connsiteY8" fmla="*/ 20819 h 36700"/>
                <a:gd name="connsiteX9" fmla="*/ 6094 w 21600"/>
                <a:gd name="connsiteY9" fmla="*/ 8137 h 36700"/>
                <a:gd name="connsiteX10" fmla="*/ 3387 w 21600"/>
                <a:gd name="connsiteY10" fmla="*/ 36100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134 w 21600"/>
                <a:gd name="connsiteY2" fmla="*/ 21229 h 36700"/>
                <a:gd name="connsiteX3" fmla="*/ 18941 w 21600"/>
                <a:gd name="connsiteY3" fmla="*/ 4757 h 36700"/>
                <a:gd name="connsiteX4" fmla="*/ 1727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7854 w 21600"/>
                <a:gd name="connsiteY8" fmla="*/ 20819 h 36700"/>
                <a:gd name="connsiteX9" fmla="*/ 5712 w 21600"/>
                <a:gd name="connsiteY9" fmla="*/ 7985 h 36700"/>
                <a:gd name="connsiteX10" fmla="*/ 3387 w 21600"/>
                <a:gd name="connsiteY10" fmla="*/ 36100 h 36700"/>
                <a:gd name="connsiteX11" fmla="*/ 0 w 21600"/>
                <a:gd name="connsiteY11" fmla="*/ 0 h 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00" h="36700">
                  <a:moveTo>
                    <a:pt x="0" y="0"/>
                  </a:moveTo>
                  <a:lnTo>
                    <a:pt x="21600" y="0"/>
                  </a:lnTo>
                  <a:cubicBezTo>
                    <a:pt x="20948" y="5287"/>
                    <a:pt x="20644" y="21237"/>
                    <a:pt x="20134" y="21229"/>
                  </a:cubicBezTo>
                  <a:cubicBezTo>
                    <a:pt x="19624" y="21221"/>
                    <a:pt x="19353" y="4735"/>
                    <a:pt x="18941" y="4757"/>
                  </a:cubicBezTo>
                  <a:cubicBezTo>
                    <a:pt x="18491" y="4879"/>
                    <a:pt x="18212" y="25791"/>
                    <a:pt x="17272" y="25881"/>
                  </a:cubicBezTo>
                  <a:cubicBezTo>
                    <a:pt x="16332" y="25971"/>
                    <a:pt x="16172" y="4299"/>
                    <a:pt x="15458" y="6102"/>
                  </a:cubicBezTo>
                  <a:cubicBezTo>
                    <a:pt x="14744" y="7905"/>
                    <a:pt x="13806" y="36802"/>
                    <a:pt x="12987" y="36700"/>
                  </a:cubicBezTo>
                  <a:cubicBezTo>
                    <a:pt x="12196" y="36732"/>
                    <a:pt x="11239" y="11330"/>
                    <a:pt x="10383" y="8683"/>
                  </a:cubicBezTo>
                  <a:cubicBezTo>
                    <a:pt x="9528" y="6036"/>
                    <a:pt x="8632" y="20935"/>
                    <a:pt x="7854" y="20819"/>
                  </a:cubicBezTo>
                  <a:cubicBezTo>
                    <a:pt x="7076" y="20703"/>
                    <a:pt x="6477" y="8148"/>
                    <a:pt x="5712" y="7985"/>
                  </a:cubicBezTo>
                  <a:cubicBezTo>
                    <a:pt x="4668" y="8025"/>
                    <a:pt x="4339" y="37431"/>
                    <a:pt x="3387" y="36100"/>
                  </a:cubicBezTo>
                  <a:cubicBezTo>
                    <a:pt x="2435" y="34769"/>
                    <a:pt x="1562" y="8154"/>
                    <a:pt x="0" y="0"/>
                  </a:cubicBezTo>
                  <a:close/>
                </a:path>
              </a:pathLst>
            </a:custGeom>
            <a:gradFill>
              <a:gsLst>
                <a:gs pos="3000">
                  <a:srgbClr val="44587C">
                    <a:alpha val="0"/>
                  </a:srgbClr>
                </a:gs>
                <a:gs pos="100000">
                  <a:srgbClr val="44587C"/>
                </a:gs>
              </a:gsLst>
              <a:lin ang="5400000" scaled="1"/>
            </a:gradFill>
            <a:ln w="28575"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39524" y="2176868"/>
              <a:ext cx="9006003" cy="3652483"/>
              <a:chOff x="1639524" y="710925"/>
              <a:chExt cx="9006003" cy="3652483"/>
            </a:xfrm>
          </p:grpSpPr>
          <p:cxnSp>
            <p:nvCxnSpPr>
              <p:cNvPr id="6" name="81 Conector recto"/>
              <p:cNvCxnSpPr/>
              <p:nvPr/>
            </p:nvCxnSpPr>
            <p:spPr>
              <a:xfrm>
                <a:off x="2091544" y="4004925"/>
                <a:ext cx="8553983" cy="0"/>
              </a:xfrm>
              <a:prstGeom prst="line">
                <a:avLst/>
              </a:prstGeom>
              <a:ln w="952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99 Conector recto"/>
              <p:cNvCxnSpPr/>
              <p:nvPr/>
            </p:nvCxnSpPr>
            <p:spPr>
              <a:xfrm>
                <a:off x="2089370" y="710925"/>
                <a:ext cx="0" cy="3294000"/>
              </a:xfrm>
              <a:prstGeom prst="line">
                <a:avLst/>
              </a:prstGeom>
              <a:ln w="9525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1"/>
              <p:cNvSpPr/>
              <p:nvPr/>
            </p:nvSpPr>
            <p:spPr>
              <a:xfrm>
                <a:off x="2076453" y="4001268"/>
                <a:ext cx="981592" cy="35701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Jan</a:t>
                </a:r>
              </a:p>
            </p:txBody>
          </p:sp>
          <p:sp>
            <p:nvSpPr>
              <p:cNvPr id="9" name="Textbox 1"/>
              <p:cNvSpPr/>
              <p:nvPr/>
            </p:nvSpPr>
            <p:spPr>
              <a:xfrm>
                <a:off x="2851643" y="4006395"/>
                <a:ext cx="860286" cy="35701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Feb</a:t>
                </a:r>
              </a:p>
            </p:txBody>
          </p:sp>
          <p:sp>
            <p:nvSpPr>
              <p:cNvPr id="10" name="Textbox 1"/>
              <p:cNvSpPr/>
              <p:nvPr/>
            </p:nvSpPr>
            <p:spPr>
              <a:xfrm>
                <a:off x="5379459" y="4004925"/>
                <a:ext cx="863183" cy="35701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May</a:t>
                </a:r>
              </a:p>
            </p:txBody>
          </p:sp>
          <p:sp>
            <p:nvSpPr>
              <p:cNvPr id="11" name="Textbox 1"/>
              <p:cNvSpPr/>
              <p:nvPr/>
            </p:nvSpPr>
            <p:spPr>
              <a:xfrm>
                <a:off x="3694248" y="4004925"/>
                <a:ext cx="860286" cy="35701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Mar</a:t>
                </a:r>
              </a:p>
            </p:txBody>
          </p:sp>
          <p:sp>
            <p:nvSpPr>
              <p:cNvPr id="12" name="Textbox 1"/>
              <p:cNvSpPr/>
              <p:nvPr/>
            </p:nvSpPr>
            <p:spPr>
              <a:xfrm>
                <a:off x="4536853" y="4004925"/>
                <a:ext cx="860286" cy="35701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Apr</a:t>
                </a:r>
              </a:p>
            </p:txBody>
          </p:sp>
          <p:sp>
            <p:nvSpPr>
              <p:cNvPr id="13" name="87 Rectángulo"/>
              <p:cNvSpPr/>
              <p:nvPr/>
            </p:nvSpPr>
            <p:spPr>
              <a:xfrm>
                <a:off x="1639524" y="2234145"/>
                <a:ext cx="449846" cy="287170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80</a:t>
                </a:r>
              </a:p>
            </p:txBody>
          </p:sp>
          <p:sp>
            <p:nvSpPr>
              <p:cNvPr id="14" name="87 Rectángulo"/>
              <p:cNvSpPr/>
              <p:nvPr/>
            </p:nvSpPr>
            <p:spPr>
              <a:xfrm>
                <a:off x="1639524" y="1401833"/>
                <a:ext cx="449846" cy="287170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120</a:t>
                </a:r>
              </a:p>
            </p:txBody>
          </p:sp>
          <p:sp>
            <p:nvSpPr>
              <p:cNvPr id="15" name="87 Rectángulo"/>
              <p:cNvSpPr/>
              <p:nvPr/>
            </p:nvSpPr>
            <p:spPr>
              <a:xfrm>
                <a:off x="1639524" y="985678"/>
                <a:ext cx="449846" cy="287170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140</a:t>
                </a:r>
              </a:p>
            </p:txBody>
          </p:sp>
          <p:sp>
            <p:nvSpPr>
              <p:cNvPr id="16" name="87 Rectángulo"/>
              <p:cNvSpPr/>
              <p:nvPr/>
            </p:nvSpPr>
            <p:spPr>
              <a:xfrm>
                <a:off x="1639524" y="1817989"/>
                <a:ext cx="449846" cy="287170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sp>
            <p:nvSpPr>
              <p:cNvPr id="17" name="87 Rectángulo"/>
              <p:cNvSpPr/>
              <p:nvPr/>
            </p:nvSpPr>
            <p:spPr>
              <a:xfrm>
                <a:off x="1639524" y="2650300"/>
                <a:ext cx="449846" cy="287170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60</a:t>
                </a:r>
              </a:p>
            </p:txBody>
          </p:sp>
          <p:sp>
            <p:nvSpPr>
              <p:cNvPr id="18" name="87 Rectángulo"/>
              <p:cNvSpPr/>
              <p:nvPr/>
            </p:nvSpPr>
            <p:spPr>
              <a:xfrm>
                <a:off x="1639524" y="3066456"/>
                <a:ext cx="449846" cy="287170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40</a:t>
                </a:r>
              </a:p>
            </p:txBody>
          </p:sp>
          <p:sp>
            <p:nvSpPr>
              <p:cNvPr id="19" name="87 Rectángulo"/>
              <p:cNvSpPr/>
              <p:nvPr/>
            </p:nvSpPr>
            <p:spPr>
              <a:xfrm>
                <a:off x="1639524" y="3482612"/>
                <a:ext cx="449846" cy="287170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20</a:t>
                </a:r>
              </a:p>
            </p:txBody>
          </p:sp>
          <p:sp>
            <p:nvSpPr>
              <p:cNvPr id="20" name="Textbox 1"/>
              <p:cNvSpPr/>
              <p:nvPr/>
            </p:nvSpPr>
            <p:spPr>
              <a:xfrm>
                <a:off x="6224960" y="4004925"/>
                <a:ext cx="863183" cy="35701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Jun</a:t>
                </a:r>
              </a:p>
            </p:txBody>
          </p:sp>
          <p:sp>
            <p:nvSpPr>
              <p:cNvPr id="21" name="Textbox 1"/>
              <p:cNvSpPr/>
              <p:nvPr/>
            </p:nvSpPr>
            <p:spPr>
              <a:xfrm>
                <a:off x="7070462" y="4004925"/>
                <a:ext cx="863183" cy="35701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Jul</a:t>
                </a:r>
              </a:p>
            </p:txBody>
          </p:sp>
          <p:sp>
            <p:nvSpPr>
              <p:cNvPr id="22" name="Textbox 1"/>
              <p:cNvSpPr/>
              <p:nvPr/>
            </p:nvSpPr>
            <p:spPr>
              <a:xfrm>
                <a:off x="7915963" y="4004925"/>
                <a:ext cx="863183" cy="35701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Aug</a:t>
                </a:r>
              </a:p>
            </p:txBody>
          </p:sp>
          <p:sp>
            <p:nvSpPr>
              <p:cNvPr id="23" name="Textbox 1"/>
              <p:cNvSpPr/>
              <p:nvPr/>
            </p:nvSpPr>
            <p:spPr>
              <a:xfrm>
                <a:off x="8761465" y="4004925"/>
                <a:ext cx="863183" cy="35701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Sep</a:t>
                </a:r>
              </a:p>
            </p:txBody>
          </p:sp>
          <p:sp>
            <p:nvSpPr>
              <p:cNvPr id="24" name="Textbox 1"/>
              <p:cNvSpPr/>
              <p:nvPr/>
            </p:nvSpPr>
            <p:spPr>
              <a:xfrm>
                <a:off x="9606967" y="4004925"/>
                <a:ext cx="863183" cy="357013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0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Okt</a:t>
                </a:r>
                <a:endParaRPr lang="en-US" sz="1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Documento 7"/>
            <p:cNvSpPr>
              <a:spLocks noChangeAspect="1"/>
            </p:cNvSpPr>
            <p:nvPr/>
          </p:nvSpPr>
          <p:spPr bwMode="auto">
            <a:xfrm rot="10800000">
              <a:off x="2104762" y="3720296"/>
              <a:ext cx="7933404" cy="175267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431"/>
                <a:gd name="connsiteX1" fmla="*/ 21600 w 21600"/>
                <a:gd name="connsiteY1" fmla="*/ 0 h 21431"/>
                <a:gd name="connsiteX2" fmla="*/ 21600 w 21600"/>
                <a:gd name="connsiteY2" fmla="*/ 17322 h 21431"/>
                <a:gd name="connsiteX3" fmla="*/ 13112 w 21600"/>
                <a:gd name="connsiteY3" fmla="*/ 19087 h 21431"/>
                <a:gd name="connsiteX4" fmla="*/ 0 w 21600"/>
                <a:gd name="connsiteY4" fmla="*/ 20172 h 21431"/>
                <a:gd name="connsiteX5" fmla="*/ 0 w 21600"/>
                <a:gd name="connsiteY5" fmla="*/ 0 h 21431"/>
                <a:gd name="connsiteX0" fmla="*/ 0 w 21600"/>
                <a:gd name="connsiteY0" fmla="*/ 0 h 21763"/>
                <a:gd name="connsiteX1" fmla="*/ 21600 w 21600"/>
                <a:gd name="connsiteY1" fmla="*/ 0 h 21763"/>
                <a:gd name="connsiteX2" fmla="*/ 21600 w 21600"/>
                <a:gd name="connsiteY2" fmla="*/ 17322 h 21763"/>
                <a:gd name="connsiteX3" fmla="*/ 13112 w 21600"/>
                <a:gd name="connsiteY3" fmla="*/ 19087 h 21763"/>
                <a:gd name="connsiteX4" fmla="*/ 7624 w 21600"/>
                <a:gd name="connsiteY4" fmla="*/ 20331 h 21763"/>
                <a:gd name="connsiteX5" fmla="*/ 0 w 21600"/>
                <a:gd name="connsiteY5" fmla="*/ 20172 h 21763"/>
                <a:gd name="connsiteX6" fmla="*/ 0 w 21600"/>
                <a:gd name="connsiteY6" fmla="*/ 0 h 21763"/>
                <a:gd name="connsiteX0" fmla="*/ 0 w 21600"/>
                <a:gd name="connsiteY0" fmla="*/ 0 h 20784"/>
                <a:gd name="connsiteX1" fmla="*/ 21600 w 21600"/>
                <a:gd name="connsiteY1" fmla="*/ 0 h 20784"/>
                <a:gd name="connsiteX2" fmla="*/ 21600 w 21600"/>
                <a:gd name="connsiteY2" fmla="*/ 17322 h 20784"/>
                <a:gd name="connsiteX3" fmla="*/ 13112 w 21600"/>
                <a:gd name="connsiteY3" fmla="*/ 19087 h 20784"/>
                <a:gd name="connsiteX4" fmla="*/ 8031 w 21600"/>
                <a:gd name="connsiteY4" fmla="*/ 11624 h 20784"/>
                <a:gd name="connsiteX5" fmla="*/ 0 w 21600"/>
                <a:gd name="connsiteY5" fmla="*/ 20172 h 20784"/>
                <a:gd name="connsiteX6" fmla="*/ 0 w 21600"/>
                <a:gd name="connsiteY6" fmla="*/ 0 h 20784"/>
                <a:gd name="connsiteX0" fmla="*/ 0 w 21600"/>
                <a:gd name="connsiteY0" fmla="*/ 0 h 22607"/>
                <a:gd name="connsiteX1" fmla="*/ 21600 w 21600"/>
                <a:gd name="connsiteY1" fmla="*/ 0 h 22607"/>
                <a:gd name="connsiteX2" fmla="*/ 21600 w 21600"/>
                <a:gd name="connsiteY2" fmla="*/ 17322 h 22607"/>
                <a:gd name="connsiteX3" fmla="*/ 12528 w 21600"/>
                <a:gd name="connsiteY3" fmla="*/ 22592 h 22607"/>
                <a:gd name="connsiteX4" fmla="*/ 8031 w 21600"/>
                <a:gd name="connsiteY4" fmla="*/ 11624 h 22607"/>
                <a:gd name="connsiteX5" fmla="*/ 0 w 21600"/>
                <a:gd name="connsiteY5" fmla="*/ 20172 h 22607"/>
                <a:gd name="connsiteX6" fmla="*/ 0 w 21600"/>
                <a:gd name="connsiteY6" fmla="*/ 0 h 22607"/>
                <a:gd name="connsiteX0" fmla="*/ 0 w 21600"/>
                <a:gd name="connsiteY0" fmla="*/ 0 h 23153"/>
                <a:gd name="connsiteX1" fmla="*/ 21600 w 21600"/>
                <a:gd name="connsiteY1" fmla="*/ 0 h 23153"/>
                <a:gd name="connsiteX2" fmla="*/ 21600 w 21600"/>
                <a:gd name="connsiteY2" fmla="*/ 17322 h 23153"/>
                <a:gd name="connsiteX3" fmla="*/ 17560 w 21600"/>
                <a:gd name="connsiteY3" fmla="*/ 21122 h 23153"/>
                <a:gd name="connsiteX4" fmla="*/ 12528 w 21600"/>
                <a:gd name="connsiteY4" fmla="*/ 22592 h 23153"/>
                <a:gd name="connsiteX5" fmla="*/ 8031 w 21600"/>
                <a:gd name="connsiteY5" fmla="*/ 11624 h 23153"/>
                <a:gd name="connsiteX6" fmla="*/ 0 w 21600"/>
                <a:gd name="connsiteY6" fmla="*/ 20172 h 23153"/>
                <a:gd name="connsiteX7" fmla="*/ 0 w 21600"/>
                <a:gd name="connsiteY7" fmla="*/ 0 h 23153"/>
                <a:gd name="connsiteX0" fmla="*/ 0 w 21600"/>
                <a:gd name="connsiteY0" fmla="*/ 0 h 22753"/>
                <a:gd name="connsiteX1" fmla="*/ 21600 w 21600"/>
                <a:gd name="connsiteY1" fmla="*/ 0 h 22753"/>
                <a:gd name="connsiteX2" fmla="*/ 21600 w 21600"/>
                <a:gd name="connsiteY2" fmla="*/ 17322 h 22753"/>
                <a:gd name="connsiteX3" fmla="*/ 17763 w 21600"/>
                <a:gd name="connsiteY3" fmla="*/ 12754 h 22753"/>
                <a:gd name="connsiteX4" fmla="*/ 12528 w 21600"/>
                <a:gd name="connsiteY4" fmla="*/ 22592 h 22753"/>
                <a:gd name="connsiteX5" fmla="*/ 8031 w 21600"/>
                <a:gd name="connsiteY5" fmla="*/ 11624 h 22753"/>
                <a:gd name="connsiteX6" fmla="*/ 0 w 21600"/>
                <a:gd name="connsiteY6" fmla="*/ 20172 h 22753"/>
                <a:gd name="connsiteX7" fmla="*/ 0 w 21600"/>
                <a:gd name="connsiteY7" fmla="*/ 0 h 22753"/>
                <a:gd name="connsiteX0" fmla="*/ 0 w 21600"/>
                <a:gd name="connsiteY0" fmla="*/ 0 h 22753"/>
                <a:gd name="connsiteX1" fmla="*/ 21600 w 21600"/>
                <a:gd name="connsiteY1" fmla="*/ 0 h 22753"/>
                <a:gd name="connsiteX2" fmla="*/ 21600 w 21600"/>
                <a:gd name="connsiteY2" fmla="*/ 17322 h 22753"/>
                <a:gd name="connsiteX3" fmla="*/ 17763 w 21600"/>
                <a:gd name="connsiteY3" fmla="*/ 12754 h 22753"/>
                <a:gd name="connsiteX4" fmla="*/ 12528 w 21600"/>
                <a:gd name="connsiteY4" fmla="*/ 22592 h 22753"/>
                <a:gd name="connsiteX5" fmla="*/ 8717 w 21600"/>
                <a:gd name="connsiteY5" fmla="*/ 14451 h 22753"/>
                <a:gd name="connsiteX6" fmla="*/ 0 w 21600"/>
                <a:gd name="connsiteY6" fmla="*/ 20172 h 22753"/>
                <a:gd name="connsiteX7" fmla="*/ 0 w 21600"/>
                <a:gd name="connsiteY7" fmla="*/ 0 h 22753"/>
                <a:gd name="connsiteX0" fmla="*/ 0 w 21600"/>
                <a:gd name="connsiteY0" fmla="*/ 0 h 22753"/>
                <a:gd name="connsiteX1" fmla="*/ 21600 w 21600"/>
                <a:gd name="connsiteY1" fmla="*/ 0 h 22753"/>
                <a:gd name="connsiteX2" fmla="*/ 21600 w 21600"/>
                <a:gd name="connsiteY2" fmla="*/ 17322 h 22753"/>
                <a:gd name="connsiteX3" fmla="*/ 17763 w 21600"/>
                <a:gd name="connsiteY3" fmla="*/ 12754 h 22753"/>
                <a:gd name="connsiteX4" fmla="*/ 12528 w 21600"/>
                <a:gd name="connsiteY4" fmla="*/ 22592 h 22753"/>
                <a:gd name="connsiteX5" fmla="*/ 8717 w 21600"/>
                <a:gd name="connsiteY5" fmla="*/ 14451 h 22753"/>
                <a:gd name="connsiteX6" fmla="*/ 5209 w 21600"/>
                <a:gd name="connsiteY6" fmla="*/ 17277 h 22753"/>
                <a:gd name="connsiteX7" fmla="*/ 0 w 21600"/>
                <a:gd name="connsiteY7" fmla="*/ 20172 h 22753"/>
                <a:gd name="connsiteX8" fmla="*/ 0 w 21600"/>
                <a:gd name="connsiteY8" fmla="*/ 0 h 22753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2528 w 21600"/>
                <a:gd name="connsiteY4" fmla="*/ 22592 h 32266"/>
                <a:gd name="connsiteX5" fmla="*/ 8717 w 21600"/>
                <a:gd name="connsiteY5" fmla="*/ 14451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4129 w 21600"/>
                <a:gd name="connsiteY4" fmla="*/ 21687 h 32266"/>
                <a:gd name="connsiteX5" fmla="*/ 8717 w 21600"/>
                <a:gd name="connsiteY5" fmla="*/ 14451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4129 w 21600"/>
                <a:gd name="connsiteY4" fmla="*/ 21687 h 32266"/>
                <a:gd name="connsiteX5" fmla="*/ 10216 w 21600"/>
                <a:gd name="connsiteY5" fmla="*/ 14903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4129 w 21600"/>
                <a:gd name="connsiteY4" fmla="*/ 21687 h 32266"/>
                <a:gd name="connsiteX5" fmla="*/ 10216 w 21600"/>
                <a:gd name="connsiteY5" fmla="*/ 14903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4129 w 21600"/>
                <a:gd name="connsiteY4" fmla="*/ 21687 h 32266"/>
                <a:gd name="connsiteX5" fmla="*/ 10216 w 21600"/>
                <a:gd name="connsiteY5" fmla="*/ 14903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3035"/>
                <a:gd name="connsiteX1" fmla="*/ 21600 w 21600"/>
                <a:gd name="connsiteY1" fmla="*/ 0 h 33035"/>
                <a:gd name="connsiteX2" fmla="*/ 21600 w 21600"/>
                <a:gd name="connsiteY2" fmla="*/ 17322 h 33035"/>
                <a:gd name="connsiteX3" fmla="*/ 17763 w 21600"/>
                <a:gd name="connsiteY3" fmla="*/ 12754 h 33035"/>
                <a:gd name="connsiteX4" fmla="*/ 14129 w 21600"/>
                <a:gd name="connsiteY4" fmla="*/ 21687 h 33035"/>
                <a:gd name="connsiteX5" fmla="*/ 10216 w 21600"/>
                <a:gd name="connsiteY5" fmla="*/ 14903 h 33035"/>
                <a:gd name="connsiteX6" fmla="*/ 5616 w 21600"/>
                <a:gd name="connsiteY6" fmla="*/ 32203 h 33035"/>
                <a:gd name="connsiteX7" fmla="*/ 3329 w 21600"/>
                <a:gd name="connsiteY7" fmla="*/ 29264 h 33035"/>
                <a:gd name="connsiteX8" fmla="*/ 0 w 21600"/>
                <a:gd name="connsiteY8" fmla="*/ 20172 h 33035"/>
                <a:gd name="connsiteX9" fmla="*/ 0 w 21600"/>
                <a:gd name="connsiteY9" fmla="*/ 0 h 33035"/>
                <a:gd name="connsiteX0" fmla="*/ 0 w 21600"/>
                <a:gd name="connsiteY0" fmla="*/ 0 h 32581"/>
                <a:gd name="connsiteX1" fmla="*/ 21600 w 21600"/>
                <a:gd name="connsiteY1" fmla="*/ 0 h 32581"/>
                <a:gd name="connsiteX2" fmla="*/ 21600 w 21600"/>
                <a:gd name="connsiteY2" fmla="*/ 17322 h 32581"/>
                <a:gd name="connsiteX3" fmla="*/ 17763 w 21600"/>
                <a:gd name="connsiteY3" fmla="*/ 12754 h 32581"/>
                <a:gd name="connsiteX4" fmla="*/ 14129 w 21600"/>
                <a:gd name="connsiteY4" fmla="*/ 21687 h 32581"/>
                <a:gd name="connsiteX5" fmla="*/ 10216 w 21600"/>
                <a:gd name="connsiteY5" fmla="*/ 14903 h 32581"/>
                <a:gd name="connsiteX6" fmla="*/ 5616 w 21600"/>
                <a:gd name="connsiteY6" fmla="*/ 32203 h 32581"/>
                <a:gd name="connsiteX7" fmla="*/ 2973 w 21600"/>
                <a:gd name="connsiteY7" fmla="*/ 22932 h 32581"/>
                <a:gd name="connsiteX8" fmla="*/ 0 w 21600"/>
                <a:gd name="connsiteY8" fmla="*/ 20172 h 32581"/>
                <a:gd name="connsiteX9" fmla="*/ 0 w 21600"/>
                <a:gd name="connsiteY9" fmla="*/ 0 h 32581"/>
                <a:gd name="connsiteX0" fmla="*/ 0 w 21600"/>
                <a:gd name="connsiteY0" fmla="*/ 0 h 32581"/>
                <a:gd name="connsiteX1" fmla="*/ 21600 w 21600"/>
                <a:gd name="connsiteY1" fmla="*/ 0 h 32581"/>
                <a:gd name="connsiteX2" fmla="*/ 21600 w 21600"/>
                <a:gd name="connsiteY2" fmla="*/ 17322 h 32581"/>
                <a:gd name="connsiteX3" fmla="*/ 17763 w 21600"/>
                <a:gd name="connsiteY3" fmla="*/ 12754 h 32581"/>
                <a:gd name="connsiteX4" fmla="*/ 14129 w 21600"/>
                <a:gd name="connsiteY4" fmla="*/ 21687 h 32581"/>
                <a:gd name="connsiteX5" fmla="*/ 10216 w 21600"/>
                <a:gd name="connsiteY5" fmla="*/ 14903 h 32581"/>
                <a:gd name="connsiteX6" fmla="*/ 5616 w 21600"/>
                <a:gd name="connsiteY6" fmla="*/ 32203 h 32581"/>
                <a:gd name="connsiteX7" fmla="*/ 2973 w 21600"/>
                <a:gd name="connsiteY7" fmla="*/ 22932 h 32581"/>
                <a:gd name="connsiteX8" fmla="*/ 0 w 21600"/>
                <a:gd name="connsiteY8" fmla="*/ 20172 h 32581"/>
                <a:gd name="connsiteX9" fmla="*/ 0 w 21600"/>
                <a:gd name="connsiteY9" fmla="*/ 0 h 32581"/>
                <a:gd name="connsiteX0" fmla="*/ 0 w 21600"/>
                <a:gd name="connsiteY0" fmla="*/ 0 h 32203"/>
                <a:gd name="connsiteX1" fmla="*/ 21600 w 21600"/>
                <a:gd name="connsiteY1" fmla="*/ 0 h 32203"/>
                <a:gd name="connsiteX2" fmla="*/ 21600 w 21600"/>
                <a:gd name="connsiteY2" fmla="*/ 17322 h 32203"/>
                <a:gd name="connsiteX3" fmla="*/ 17763 w 21600"/>
                <a:gd name="connsiteY3" fmla="*/ 12754 h 32203"/>
                <a:gd name="connsiteX4" fmla="*/ 14129 w 21600"/>
                <a:gd name="connsiteY4" fmla="*/ 21687 h 32203"/>
                <a:gd name="connsiteX5" fmla="*/ 10216 w 21600"/>
                <a:gd name="connsiteY5" fmla="*/ 14903 h 32203"/>
                <a:gd name="connsiteX6" fmla="*/ 5616 w 21600"/>
                <a:gd name="connsiteY6" fmla="*/ 32203 h 32203"/>
                <a:gd name="connsiteX7" fmla="*/ 2973 w 21600"/>
                <a:gd name="connsiteY7" fmla="*/ 22932 h 32203"/>
                <a:gd name="connsiteX8" fmla="*/ 0 w 21600"/>
                <a:gd name="connsiteY8" fmla="*/ 20172 h 32203"/>
                <a:gd name="connsiteX9" fmla="*/ 0 w 21600"/>
                <a:gd name="connsiteY9" fmla="*/ 0 h 32203"/>
                <a:gd name="connsiteX0" fmla="*/ 0 w 21600"/>
                <a:gd name="connsiteY0" fmla="*/ 0 h 32203"/>
                <a:gd name="connsiteX1" fmla="*/ 21600 w 21600"/>
                <a:gd name="connsiteY1" fmla="*/ 0 h 32203"/>
                <a:gd name="connsiteX2" fmla="*/ 21600 w 21600"/>
                <a:gd name="connsiteY2" fmla="*/ 17322 h 32203"/>
                <a:gd name="connsiteX3" fmla="*/ 17763 w 21600"/>
                <a:gd name="connsiteY3" fmla="*/ 12754 h 32203"/>
                <a:gd name="connsiteX4" fmla="*/ 14129 w 21600"/>
                <a:gd name="connsiteY4" fmla="*/ 21687 h 32203"/>
                <a:gd name="connsiteX5" fmla="*/ 10216 w 21600"/>
                <a:gd name="connsiteY5" fmla="*/ 14903 h 32203"/>
                <a:gd name="connsiteX6" fmla="*/ 5616 w 21600"/>
                <a:gd name="connsiteY6" fmla="*/ 32203 h 32203"/>
                <a:gd name="connsiteX7" fmla="*/ 2973 w 21600"/>
                <a:gd name="connsiteY7" fmla="*/ 22932 h 32203"/>
                <a:gd name="connsiteX8" fmla="*/ 0 w 21600"/>
                <a:gd name="connsiteY8" fmla="*/ 20172 h 32203"/>
                <a:gd name="connsiteX9" fmla="*/ 0 w 21600"/>
                <a:gd name="connsiteY9" fmla="*/ 0 h 3220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129 w 21600"/>
                <a:gd name="connsiteY4" fmla="*/ 21687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129 w 21600"/>
                <a:gd name="connsiteY4" fmla="*/ 21687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129 w 21600"/>
                <a:gd name="connsiteY4" fmla="*/ 21687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129 w 21600"/>
                <a:gd name="connsiteY4" fmla="*/ 21687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028 w 21600"/>
                <a:gd name="connsiteY4" fmla="*/ 21562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028 w 21600"/>
                <a:gd name="connsiteY4" fmla="*/ 21562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028 w 21600"/>
                <a:gd name="connsiteY4" fmla="*/ 21562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028 w 21600"/>
                <a:gd name="connsiteY4" fmla="*/ 21562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61"/>
                <a:gd name="connsiteX1" fmla="*/ 21600 w 21600"/>
                <a:gd name="connsiteY1" fmla="*/ 0 h 32161"/>
                <a:gd name="connsiteX2" fmla="*/ 21600 w 21600"/>
                <a:gd name="connsiteY2" fmla="*/ 17322 h 32161"/>
                <a:gd name="connsiteX3" fmla="*/ 17763 w 21600"/>
                <a:gd name="connsiteY3" fmla="*/ 12754 h 32161"/>
                <a:gd name="connsiteX4" fmla="*/ 14028 w 21600"/>
                <a:gd name="connsiteY4" fmla="*/ 21562 h 32161"/>
                <a:gd name="connsiteX5" fmla="*/ 10216 w 21600"/>
                <a:gd name="connsiteY5" fmla="*/ 14903 h 32161"/>
                <a:gd name="connsiteX6" fmla="*/ 6156 w 21600"/>
                <a:gd name="connsiteY6" fmla="*/ 32153 h 32161"/>
                <a:gd name="connsiteX7" fmla="*/ 2973 w 21600"/>
                <a:gd name="connsiteY7" fmla="*/ 22932 h 32161"/>
                <a:gd name="connsiteX8" fmla="*/ 0 w 21600"/>
                <a:gd name="connsiteY8" fmla="*/ 20172 h 32161"/>
                <a:gd name="connsiteX9" fmla="*/ 0 w 21600"/>
                <a:gd name="connsiteY9" fmla="*/ 0 h 32161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21600 w 21600"/>
                <a:gd name="connsiteY2" fmla="*/ 173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2865"/>
                <a:gd name="connsiteY0" fmla="*/ 0 h 32188"/>
                <a:gd name="connsiteX1" fmla="*/ 21600 w 22865"/>
                <a:gd name="connsiteY1" fmla="*/ 0 h 32188"/>
                <a:gd name="connsiteX2" fmla="*/ 19980 w 22865"/>
                <a:gd name="connsiteY2" fmla="*/ 17422 h 32188"/>
                <a:gd name="connsiteX3" fmla="*/ 17763 w 22865"/>
                <a:gd name="connsiteY3" fmla="*/ 12754 h 32188"/>
                <a:gd name="connsiteX4" fmla="*/ 14028 w 22865"/>
                <a:gd name="connsiteY4" fmla="*/ 21562 h 32188"/>
                <a:gd name="connsiteX5" fmla="*/ 10216 w 22865"/>
                <a:gd name="connsiteY5" fmla="*/ 14903 h 32188"/>
                <a:gd name="connsiteX6" fmla="*/ 6156 w 22865"/>
                <a:gd name="connsiteY6" fmla="*/ 32153 h 32188"/>
                <a:gd name="connsiteX7" fmla="*/ 2973 w 22865"/>
                <a:gd name="connsiteY7" fmla="*/ 22932 h 32188"/>
                <a:gd name="connsiteX8" fmla="*/ 0 w 22865"/>
                <a:gd name="connsiteY8" fmla="*/ 20172 h 32188"/>
                <a:gd name="connsiteX9" fmla="*/ 0 w 22865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8585 w 21600"/>
                <a:gd name="connsiteY3" fmla="*/ 10825 h 32188"/>
                <a:gd name="connsiteX4" fmla="*/ 17763 w 21600"/>
                <a:gd name="connsiteY4" fmla="*/ 12754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8495 w 21600"/>
                <a:gd name="connsiteY3" fmla="*/ 9924 h 32188"/>
                <a:gd name="connsiteX4" fmla="*/ 17763 w 21600"/>
                <a:gd name="connsiteY4" fmla="*/ 12754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8495 w 21600"/>
                <a:gd name="connsiteY3" fmla="*/ 99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3440 w 21600"/>
                <a:gd name="connsiteY5" fmla="*/ 10184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54"/>
                <a:gd name="connsiteX1" fmla="*/ 21600 w 21600"/>
                <a:gd name="connsiteY1" fmla="*/ 0 h 32154"/>
                <a:gd name="connsiteX2" fmla="*/ 19665 w 21600"/>
                <a:gd name="connsiteY2" fmla="*/ 18824 h 32154"/>
                <a:gd name="connsiteX3" fmla="*/ 17978 w 21600"/>
                <a:gd name="connsiteY3" fmla="*/ 10324 h 32154"/>
                <a:gd name="connsiteX4" fmla="*/ 15952 w 21600"/>
                <a:gd name="connsiteY4" fmla="*/ 23679 h 32154"/>
                <a:gd name="connsiteX5" fmla="*/ 13440 w 21600"/>
                <a:gd name="connsiteY5" fmla="*/ 10184 h 32154"/>
                <a:gd name="connsiteX6" fmla="*/ 11153 w 21600"/>
                <a:gd name="connsiteY6" fmla="*/ 22182 h 32154"/>
                <a:gd name="connsiteX7" fmla="*/ 6156 w 21600"/>
                <a:gd name="connsiteY7" fmla="*/ 32153 h 32154"/>
                <a:gd name="connsiteX8" fmla="*/ 2973 w 21600"/>
                <a:gd name="connsiteY8" fmla="*/ 22932 h 32154"/>
                <a:gd name="connsiteX9" fmla="*/ 0 w 21600"/>
                <a:gd name="connsiteY9" fmla="*/ 20172 h 32154"/>
                <a:gd name="connsiteX10" fmla="*/ 0 w 21600"/>
                <a:gd name="connsiteY10" fmla="*/ 0 h 32154"/>
                <a:gd name="connsiteX0" fmla="*/ 0 w 21600"/>
                <a:gd name="connsiteY0" fmla="*/ 0 h 32154"/>
                <a:gd name="connsiteX1" fmla="*/ 21600 w 21600"/>
                <a:gd name="connsiteY1" fmla="*/ 0 h 32154"/>
                <a:gd name="connsiteX2" fmla="*/ 19665 w 21600"/>
                <a:gd name="connsiteY2" fmla="*/ 18824 h 32154"/>
                <a:gd name="connsiteX3" fmla="*/ 17978 w 21600"/>
                <a:gd name="connsiteY3" fmla="*/ 10324 h 32154"/>
                <a:gd name="connsiteX4" fmla="*/ 15952 w 21600"/>
                <a:gd name="connsiteY4" fmla="*/ 23679 h 32154"/>
                <a:gd name="connsiteX5" fmla="*/ 13440 w 21600"/>
                <a:gd name="connsiteY5" fmla="*/ 10184 h 32154"/>
                <a:gd name="connsiteX6" fmla="*/ 11153 w 21600"/>
                <a:gd name="connsiteY6" fmla="*/ 22182 h 32154"/>
                <a:gd name="connsiteX7" fmla="*/ 6156 w 21600"/>
                <a:gd name="connsiteY7" fmla="*/ 32153 h 32154"/>
                <a:gd name="connsiteX8" fmla="*/ 2973 w 21600"/>
                <a:gd name="connsiteY8" fmla="*/ 22932 h 32154"/>
                <a:gd name="connsiteX9" fmla="*/ 0 w 21600"/>
                <a:gd name="connsiteY9" fmla="*/ 20172 h 32154"/>
                <a:gd name="connsiteX10" fmla="*/ 0 w 21600"/>
                <a:gd name="connsiteY10" fmla="*/ 0 h 32154"/>
                <a:gd name="connsiteX0" fmla="*/ 0 w 21600"/>
                <a:gd name="connsiteY0" fmla="*/ 0 h 32154"/>
                <a:gd name="connsiteX1" fmla="*/ 21600 w 21600"/>
                <a:gd name="connsiteY1" fmla="*/ 0 h 32154"/>
                <a:gd name="connsiteX2" fmla="*/ 19665 w 21600"/>
                <a:gd name="connsiteY2" fmla="*/ 18824 h 32154"/>
                <a:gd name="connsiteX3" fmla="*/ 17978 w 21600"/>
                <a:gd name="connsiteY3" fmla="*/ 10324 h 32154"/>
                <a:gd name="connsiteX4" fmla="*/ 15952 w 21600"/>
                <a:gd name="connsiteY4" fmla="*/ 23679 h 32154"/>
                <a:gd name="connsiteX5" fmla="*/ 13440 w 21600"/>
                <a:gd name="connsiteY5" fmla="*/ 10184 h 32154"/>
                <a:gd name="connsiteX6" fmla="*/ 11153 w 21600"/>
                <a:gd name="connsiteY6" fmla="*/ 22182 h 32154"/>
                <a:gd name="connsiteX7" fmla="*/ 6156 w 21600"/>
                <a:gd name="connsiteY7" fmla="*/ 32153 h 32154"/>
                <a:gd name="connsiteX8" fmla="*/ 2973 w 21600"/>
                <a:gd name="connsiteY8" fmla="*/ 22932 h 32154"/>
                <a:gd name="connsiteX9" fmla="*/ 0 w 21600"/>
                <a:gd name="connsiteY9" fmla="*/ 20172 h 32154"/>
                <a:gd name="connsiteX10" fmla="*/ 0 w 21600"/>
                <a:gd name="connsiteY10" fmla="*/ 0 h 32154"/>
                <a:gd name="connsiteX0" fmla="*/ 0 w 21600"/>
                <a:gd name="connsiteY0" fmla="*/ 0 h 23679"/>
                <a:gd name="connsiteX1" fmla="*/ 21600 w 21600"/>
                <a:gd name="connsiteY1" fmla="*/ 0 h 23679"/>
                <a:gd name="connsiteX2" fmla="*/ 19665 w 21600"/>
                <a:gd name="connsiteY2" fmla="*/ 18824 h 23679"/>
                <a:gd name="connsiteX3" fmla="*/ 17978 w 21600"/>
                <a:gd name="connsiteY3" fmla="*/ 10324 h 23679"/>
                <a:gd name="connsiteX4" fmla="*/ 15952 w 21600"/>
                <a:gd name="connsiteY4" fmla="*/ 23679 h 23679"/>
                <a:gd name="connsiteX5" fmla="*/ 13440 w 21600"/>
                <a:gd name="connsiteY5" fmla="*/ 10184 h 23679"/>
                <a:gd name="connsiteX6" fmla="*/ 11153 w 21600"/>
                <a:gd name="connsiteY6" fmla="*/ 22182 h 23679"/>
                <a:gd name="connsiteX7" fmla="*/ 8824 w 21600"/>
                <a:gd name="connsiteY7" fmla="*/ 9184 h 23679"/>
                <a:gd name="connsiteX8" fmla="*/ 2973 w 21600"/>
                <a:gd name="connsiteY8" fmla="*/ 22932 h 23679"/>
                <a:gd name="connsiteX9" fmla="*/ 0 w 21600"/>
                <a:gd name="connsiteY9" fmla="*/ 20172 h 23679"/>
                <a:gd name="connsiteX10" fmla="*/ 0 w 21600"/>
                <a:gd name="connsiteY10" fmla="*/ 0 h 23679"/>
                <a:gd name="connsiteX0" fmla="*/ 0 w 21600"/>
                <a:gd name="connsiteY0" fmla="*/ 0 h 23679"/>
                <a:gd name="connsiteX1" fmla="*/ 21600 w 21600"/>
                <a:gd name="connsiteY1" fmla="*/ 0 h 23679"/>
                <a:gd name="connsiteX2" fmla="*/ 19665 w 21600"/>
                <a:gd name="connsiteY2" fmla="*/ 18824 h 23679"/>
                <a:gd name="connsiteX3" fmla="*/ 17978 w 21600"/>
                <a:gd name="connsiteY3" fmla="*/ 10324 h 23679"/>
                <a:gd name="connsiteX4" fmla="*/ 15952 w 21600"/>
                <a:gd name="connsiteY4" fmla="*/ 23679 h 23679"/>
                <a:gd name="connsiteX5" fmla="*/ 13440 w 21600"/>
                <a:gd name="connsiteY5" fmla="*/ 10184 h 23679"/>
                <a:gd name="connsiteX6" fmla="*/ 11153 w 21600"/>
                <a:gd name="connsiteY6" fmla="*/ 22182 h 23679"/>
                <a:gd name="connsiteX7" fmla="*/ 8824 w 21600"/>
                <a:gd name="connsiteY7" fmla="*/ 9184 h 23679"/>
                <a:gd name="connsiteX8" fmla="*/ 2973 w 21600"/>
                <a:gd name="connsiteY8" fmla="*/ 22932 h 23679"/>
                <a:gd name="connsiteX9" fmla="*/ 0 w 21600"/>
                <a:gd name="connsiteY9" fmla="*/ 20172 h 23679"/>
                <a:gd name="connsiteX10" fmla="*/ 0 w 21600"/>
                <a:gd name="connsiteY10" fmla="*/ 0 h 23679"/>
                <a:gd name="connsiteX0" fmla="*/ 0 w 21600"/>
                <a:gd name="connsiteY0" fmla="*/ 0 h 23679"/>
                <a:gd name="connsiteX1" fmla="*/ 21600 w 21600"/>
                <a:gd name="connsiteY1" fmla="*/ 0 h 23679"/>
                <a:gd name="connsiteX2" fmla="*/ 19665 w 21600"/>
                <a:gd name="connsiteY2" fmla="*/ 18824 h 23679"/>
                <a:gd name="connsiteX3" fmla="*/ 17978 w 21600"/>
                <a:gd name="connsiteY3" fmla="*/ 10324 h 23679"/>
                <a:gd name="connsiteX4" fmla="*/ 15952 w 21600"/>
                <a:gd name="connsiteY4" fmla="*/ 23679 h 23679"/>
                <a:gd name="connsiteX5" fmla="*/ 13440 w 21600"/>
                <a:gd name="connsiteY5" fmla="*/ 10184 h 23679"/>
                <a:gd name="connsiteX6" fmla="*/ 11153 w 21600"/>
                <a:gd name="connsiteY6" fmla="*/ 22182 h 23679"/>
                <a:gd name="connsiteX7" fmla="*/ 8824 w 21600"/>
                <a:gd name="connsiteY7" fmla="*/ 9184 h 23679"/>
                <a:gd name="connsiteX8" fmla="*/ 6686 w 21600"/>
                <a:gd name="connsiteY8" fmla="*/ 14700 h 23679"/>
                <a:gd name="connsiteX9" fmla="*/ 2973 w 21600"/>
                <a:gd name="connsiteY9" fmla="*/ 22932 h 23679"/>
                <a:gd name="connsiteX10" fmla="*/ 0 w 21600"/>
                <a:gd name="connsiteY10" fmla="*/ 20172 h 23679"/>
                <a:gd name="connsiteX11" fmla="*/ 0 w 21600"/>
                <a:gd name="connsiteY11" fmla="*/ 0 h 23679"/>
                <a:gd name="connsiteX0" fmla="*/ 0 w 21600"/>
                <a:gd name="connsiteY0" fmla="*/ 0 h 23679"/>
                <a:gd name="connsiteX1" fmla="*/ 21600 w 21600"/>
                <a:gd name="connsiteY1" fmla="*/ 0 h 23679"/>
                <a:gd name="connsiteX2" fmla="*/ 19665 w 21600"/>
                <a:gd name="connsiteY2" fmla="*/ 18824 h 23679"/>
                <a:gd name="connsiteX3" fmla="*/ 17978 w 21600"/>
                <a:gd name="connsiteY3" fmla="*/ 10324 h 23679"/>
                <a:gd name="connsiteX4" fmla="*/ 15952 w 21600"/>
                <a:gd name="connsiteY4" fmla="*/ 23679 h 23679"/>
                <a:gd name="connsiteX5" fmla="*/ 13440 w 21600"/>
                <a:gd name="connsiteY5" fmla="*/ 10184 h 23679"/>
                <a:gd name="connsiteX6" fmla="*/ 11153 w 21600"/>
                <a:gd name="connsiteY6" fmla="*/ 22182 h 23679"/>
                <a:gd name="connsiteX7" fmla="*/ 8824 w 21600"/>
                <a:gd name="connsiteY7" fmla="*/ 9184 h 23679"/>
                <a:gd name="connsiteX8" fmla="*/ 6686 w 21600"/>
                <a:gd name="connsiteY8" fmla="*/ 14700 h 23679"/>
                <a:gd name="connsiteX9" fmla="*/ 2973 w 21600"/>
                <a:gd name="connsiteY9" fmla="*/ 22932 h 23679"/>
                <a:gd name="connsiteX10" fmla="*/ 0 w 21600"/>
                <a:gd name="connsiteY10" fmla="*/ 20172 h 23679"/>
                <a:gd name="connsiteX11" fmla="*/ 0 w 21600"/>
                <a:gd name="connsiteY11" fmla="*/ 0 h 23679"/>
                <a:gd name="connsiteX0" fmla="*/ 0 w 21600"/>
                <a:gd name="connsiteY0" fmla="*/ 0 h 35915"/>
                <a:gd name="connsiteX1" fmla="*/ 21600 w 21600"/>
                <a:gd name="connsiteY1" fmla="*/ 0 h 35915"/>
                <a:gd name="connsiteX2" fmla="*/ 19665 w 21600"/>
                <a:gd name="connsiteY2" fmla="*/ 18824 h 35915"/>
                <a:gd name="connsiteX3" fmla="*/ 17978 w 21600"/>
                <a:gd name="connsiteY3" fmla="*/ 10324 h 35915"/>
                <a:gd name="connsiteX4" fmla="*/ 15952 w 21600"/>
                <a:gd name="connsiteY4" fmla="*/ 23679 h 35915"/>
                <a:gd name="connsiteX5" fmla="*/ 13440 w 21600"/>
                <a:gd name="connsiteY5" fmla="*/ 10184 h 35915"/>
                <a:gd name="connsiteX6" fmla="*/ 11153 w 21600"/>
                <a:gd name="connsiteY6" fmla="*/ 22182 h 35915"/>
                <a:gd name="connsiteX7" fmla="*/ 8824 w 21600"/>
                <a:gd name="connsiteY7" fmla="*/ 9184 h 35915"/>
                <a:gd name="connsiteX8" fmla="*/ 6337 w 21600"/>
                <a:gd name="connsiteY8" fmla="*/ 35690 h 35915"/>
                <a:gd name="connsiteX9" fmla="*/ 2973 w 21600"/>
                <a:gd name="connsiteY9" fmla="*/ 22932 h 35915"/>
                <a:gd name="connsiteX10" fmla="*/ 0 w 21600"/>
                <a:gd name="connsiteY10" fmla="*/ 20172 h 35915"/>
                <a:gd name="connsiteX11" fmla="*/ 0 w 21600"/>
                <a:gd name="connsiteY11" fmla="*/ 0 h 35915"/>
                <a:gd name="connsiteX0" fmla="*/ 0 w 21600"/>
                <a:gd name="connsiteY0" fmla="*/ 0 h 35715"/>
                <a:gd name="connsiteX1" fmla="*/ 21600 w 21600"/>
                <a:gd name="connsiteY1" fmla="*/ 0 h 35715"/>
                <a:gd name="connsiteX2" fmla="*/ 19665 w 21600"/>
                <a:gd name="connsiteY2" fmla="*/ 18824 h 35715"/>
                <a:gd name="connsiteX3" fmla="*/ 17978 w 21600"/>
                <a:gd name="connsiteY3" fmla="*/ 10324 h 35715"/>
                <a:gd name="connsiteX4" fmla="*/ 15952 w 21600"/>
                <a:gd name="connsiteY4" fmla="*/ 23679 h 35715"/>
                <a:gd name="connsiteX5" fmla="*/ 13440 w 21600"/>
                <a:gd name="connsiteY5" fmla="*/ 10184 h 35715"/>
                <a:gd name="connsiteX6" fmla="*/ 11153 w 21600"/>
                <a:gd name="connsiteY6" fmla="*/ 22182 h 35715"/>
                <a:gd name="connsiteX7" fmla="*/ 8824 w 21600"/>
                <a:gd name="connsiteY7" fmla="*/ 9184 h 35715"/>
                <a:gd name="connsiteX8" fmla="*/ 6337 w 21600"/>
                <a:gd name="connsiteY8" fmla="*/ 35690 h 35715"/>
                <a:gd name="connsiteX9" fmla="*/ 3608 w 21600"/>
                <a:gd name="connsiteY9" fmla="*/ 14522 h 35715"/>
                <a:gd name="connsiteX10" fmla="*/ 0 w 21600"/>
                <a:gd name="connsiteY10" fmla="*/ 20172 h 35715"/>
                <a:gd name="connsiteX11" fmla="*/ 0 w 21600"/>
                <a:gd name="connsiteY11" fmla="*/ 0 h 35715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718"/>
                <a:gd name="connsiteX1" fmla="*/ 21600 w 21600"/>
                <a:gd name="connsiteY1" fmla="*/ 0 h 35718"/>
                <a:gd name="connsiteX2" fmla="*/ 19665 w 21600"/>
                <a:gd name="connsiteY2" fmla="*/ 18824 h 35718"/>
                <a:gd name="connsiteX3" fmla="*/ 17978 w 21600"/>
                <a:gd name="connsiteY3" fmla="*/ 10324 h 35718"/>
                <a:gd name="connsiteX4" fmla="*/ 15952 w 21600"/>
                <a:gd name="connsiteY4" fmla="*/ 23679 h 35718"/>
                <a:gd name="connsiteX5" fmla="*/ 13440 w 21600"/>
                <a:gd name="connsiteY5" fmla="*/ 10184 h 35718"/>
                <a:gd name="connsiteX6" fmla="*/ 11153 w 21600"/>
                <a:gd name="connsiteY6" fmla="*/ 22182 h 35718"/>
                <a:gd name="connsiteX7" fmla="*/ 8824 w 21600"/>
                <a:gd name="connsiteY7" fmla="*/ 9184 h 35718"/>
                <a:gd name="connsiteX8" fmla="*/ 6337 w 21600"/>
                <a:gd name="connsiteY8" fmla="*/ 35690 h 35718"/>
                <a:gd name="connsiteX9" fmla="*/ 3989 w 21600"/>
                <a:gd name="connsiteY9" fmla="*/ 14734 h 35718"/>
                <a:gd name="connsiteX10" fmla="*/ 1800 w 21600"/>
                <a:gd name="connsiteY10" fmla="*/ 20039 h 35718"/>
                <a:gd name="connsiteX11" fmla="*/ 0 w 21600"/>
                <a:gd name="connsiteY11" fmla="*/ 0 h 35718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989 w 21600"/>
                <a:gd name="connsiteY9" fmla="*/ 14734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989 w 21600"/>
                <a:gd name="connsiteY9" fmla="*/ 14734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837 w 21600"/>
                <a:gd name="connsiteY5" fmla="*/ 10184 h 35690"/>
                <a:gd name="connsiteX6" fmla="*/ 11153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837 w 21600"/>
                <a:gd name="connsiteY5" fmla="*/ 10184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816 w 21600"/>
                <a:gd name="connsiteY3" fmla="*/ 5358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449 w 21600"/>
                <a:gd name="connsiteY2" fmla="*/ 12977 h 35690"/>
                <a:gd name="connsiteX3" fmla="*/ 17816 w 21600"/>
                <a:gd name="connsiteY3" fmla="*/ 5358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7816 w 21600"/>
                <a:gd name="connsiteY3" fmla="*/ 5358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7816 w 21600"/>
                <a:gd name="connsiteY3" fmla="*/ 5358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7816 w 21600"/>
                <a:gd name="connsiteY3" fmla="*/ 5358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806 w 21600"/>
                <a:gd name="connsiteY3" fmla="*/ 4657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806 w 21600"/>
                <a:gd name="connsiteY3" fmla="*/ 4657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941 w 21600"/>
                <a:gd name="connsiteY3" fmla="*/ 4757 h 35690"/>
                <a:gd name="connsiteX4" fmla="*/ 17752 w 21600"/>
                <a:gd name="connsiteY4" fmla="*/ 20675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941 w 21600"/>
                <a:gd name="connsiteY3" fmla="*/ 4757 h 35690"/>
                <a:gd name="connsiteX4" fmla="*/ 17662 w 21600"/>
                <a:gd name="connsiteY4" fmla="*/ 25881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941 w 21600"/>
                <a:gd name="connsiteY3" fmla="*/ 4757 h 35690"/>
                <a:gd name="connsiteX4" fmla="*/ 17662 w 21600"/>
                <a:gd name="connsiteY4" fmla="*/ 25881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941 w 21600"/>
                <a:gd name="connsiteY3" fmla="*/ 4757 h 35690"/>
                <a:gd name="connsiteX4" fmla="*/ 17662 w 21600"/>
                <a:gd name="connsiteY4" fmla="*/ 25881 h 35690"/>
                <a:gd name="connsiteX5" fmla="*/ 15661 w 21600"/>
                <a:gd name="connsiteY5" fmla="*/ 5502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20012 w 21600"/>
                <a:gd name="connsiteY2" fmla="*/ 11976 h 35690"/>
                <a:gd name="connsiteX3" fmla="*/ 18941 w 21600"/>
                <a:gd name="connsiteY3" fmla="*/ 4757 h 35690"/>
                <a:gd name="connsiteX4" fmla="*/ 17662 w 21600"/>
                <a:gd name="connsiteY4" fmla="*/ 25881 h 35690"/>
                <a:gd name="connsiteX5" fmla="*/ 15661 w 21600"/>
                <a:gd name="connsiteY5" fmla="*/ 5502 h 35690"/>
                <a:gd name="connsiteX6" fmla="*/ 13459 w 21600"/>
                <a:gd name="connsiteY6" fmla="*/ 26087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661 w 21600"/>
                <a:gd name="connsiteY5" fmla="*/ 55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323 w 21600"/>
                <a:gd name="connsiteY5" fmla="*/ 57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323 w 21600"/>
                <a:gd name="connsiteY5" fmla="*/ 57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9078 w 21600"/>
                <a:gd name="connsiteY7" fmla="*/ 9184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10878 w 21600"/>
                <a:gd name="connsiteY7" fmla="*/ 8483 h 36800"/>
                <a:gd name="connsiteX8" fmla="*/ 6337 w 21600"/>
                <a:gd name="connsiteY8" fmla="*/ 35690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10878 w 21600"/>
                <a:gd name="connsiteY7" fmla="*/ 8483 h 36800"/>
                <a:gd name="connsiteX8" fmla="*/ 9082 w 21600"/>
                <a:gd name="connsiteY8" fmla="*/ 20371 h 36800"/>
                <a:gd name="connsiteX9" fmla="*/ 3687 w 21600"/>
                <a:gd name="connsiteY9" fmla="*/ 10140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10878 w 21600"/>
                <a:gd name="connsiteY7" fmla="*/ 8483 h 36800"/>
                <a:gd name="connsiteX8" fmla="*/ 9082 w 21600"/>
                <a:gd name="connsiteY8" fmla="*/ 20371 h 36800"/>
                <a:gd name="connsiteX9" fmla="*/ 6859 w 21600"/>
                <a:gd name="connsiteY9" fmla="*/ 7737 h 36800"/>
                <a:gd name="connsiteX10" fmla="*/ 1752 w 21600"/>
                <a:gd name="connsiteY10" fmla="*/ 20110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10878 w 21600"/>
                <a:gd name="connsiteY7" fmla="*/ 8483 h 36800"/>
                <a:gd name="connsiteX8" fmla="*/ 9082 w 21600"/>
                <a:gd name="connsiteY8" fmla="*/ 20371 h 36800"/>
                <a:gd name="connsiteX9" fmla="*/ 6859 w 21600"/>
                <a:gd name="connsiteY9" fmla="*/ 7737 h 36800"/>
                <a:gd name="connsiteX10" fmla="*/ 4497 w 21600"/>
                <a:gd name="connsiteY10" fmla="*/ 22313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10878 w 21600"/>
                <a:gd name="connsiteY7" fmla="*/ 8483 h 36800"/>
                <a:gd name="connsiteX8" fmla="*/ 9082 w 21600"/>
                <a:gd name="connsiteY8" fmla="*/ 20371 h 36800"/>
                <a:gd name="connsiteX9" fmla="*/ 6432 w 21600"/>
                <a:gd name="connsiteY9" fmla="*/ 7937 h 36800"/>
                <a:gd name="connsiteX10" fmla="*/ 4497 w 21600"/>
                <a:gd name="connsiteY10" fmla="*/ 22313 h 36800"/>
                <a:gd name="connsiteX11" fmla="*/ 0 w 21600"/>
                <a:gd name="connsiteY11" fmla="*/ 0 h 36800"/>
                <a:gd name="connsiteX0" fmla="*/ 0 w 21600"/>
                <a:gd name="connsiteY0" fmla="*/ 0 h 36800"/>
                <a:gd name="connsiteX1" fmla="*/ 21600 w 21600"/>
                <a:gd name="connsiteY1" fmla="*/ 0 h 36800"/>
                <a:gd name="connsiteX2" fmla="*/ 20012 w 21600"/>
                <a:gd name="connsiteY2" fmla="*/ 11976 h 36800"/>
                <a:gd name="connsiteX3" fmla="*/ 18941 w 21600"/>
                <a:gd name="connsiteY3" fmla="*/ 4757 h 36800"/>
                <a:gd name="connsiteX4" fmla="*/ 17662 w 21600"/>
                <a:gd name="connsiteY4" fmla="*/ 25881 h 36800"/>
                <a:gd name="connsiteX5" fmla="*/ 15728 w 21600"/>
                <a:gd name="connsiteY5" fmla="*/ 6102 h 36800"/>
                <a:gd name="connsiteX6" fmla="*/ 13459 w 21600"/>
                <a:gd name="connsiteY6" fmla="*/ 36800 h 36800"/>
                <a:gd name="connsiteX7" fmla="*/ 10383 w 21600"/>
                <a:gd name="connsiteY7" fmla="*/ 8683 h 36800"/>
                <a:gd name="connsiteX8" fmla="*/ 9082 w 21600"/>
                <a:gd name="connsiteY8" fmla="*/ 20371 h 36800"/>
                <a:gd name="connsiteX9" fmla="*/ 6432 w 21600"/>
                <a:gd name="connsiteY9" fmla="*/ 7937 h 36800"/>
                <a:gd name="connsiteX10" fmla="*/ 4497 w 21600"/>
                <a:gd name="connsiteY10" fmla="*/ 22313 h 36800"/>
                <a:gd name="connsiteX11" fmla="*/ 0 w 21600"/>
                <a:gd name="connsiteY11" fmla="*/ 0 h 368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9082 w 21600"/>
                <a:gd name="connsiteY8" fmla="*/ 20371 h 36700"/>
                <a:gd name="connsiteX9" fmla="*/ 6432 w 21600"/>
                <a:gd name="connsiteY9" fmla="*/ 7937 h 36700"/>
                <a:gd name="connsiteX10" fmla="*/ 4497 w 21600"/>
                <a:gd name="connsiteY10" fmla="*/ 22313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475 w 21600"/>
                <a:gd name="connsiteY8" fmla="*/ 20671 h 36700"/>
                <a:gd name="connsiteX9" fmla="*/ 6432 w 21600"/>
                <a:gd name="connsiteY9" fmla="*/ 7937 h 36700"/>
                <a:gd name="connsiteX10" fmla="*/ 4497 w 21600"/>
                <a:gd name="connsiteY10" fmla="*/ 22313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432 w 21600"/>
                <a:gd name="connsiteY9" fmla="*/ 7937 h 36700"/>
                <a:gd name="connsiteX10" fmla="*/ 4497 w 21600"/>
                <a:gd name="connsiteY10" fmla="*/ 22313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432 w 21600"/>
                <a:gd name="connsiteY9" fmla="*/ 79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432 w 21600"/>
                <a:gd name="connsiteY9" fmla="*/ 79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432 w 21600"/>
                <a:gd name="connsiteY9" fmla="*/ 79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432 w 21600"/>
                <a:gd name="connsiteY9" fmla="*/ 79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72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66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51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51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12 w 21600"/>
                <a:gd name="connsiteY2" fmla="*/ 11976 h 36700"/>
                <a:gd name="connsiteX3" fmla="*/ 18941 w 21600"/>
                <a:gd name="connsiteY3" fmla="*/ 4757 h 36700"/>
                <a:gd name="connsiteX4" fmla="*/ 1727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36700"/>
                <a:gd name="connsiteX1" fmla="*/ 21600 w 21600"/>
                <a:gd name="connsiteY1" fmla="*/ 0 h 36700"/>
                <a:gd name="connsiteX2" fmla="*/ 20073 w 21600"/>
                <a:gd name="connsiteY2" fmla="*/ 30027 h 36700"/>
                <a:gd name="connsiteX3" fmla="*/ 18941 w 21600"/>
                <a:gd name="connsiteY3" fmla="*/ 4757 h 36700"/>
                <a:gd name="connsiteX4" fmla="*/ 17272 w 21600"/>
                <a:gd name="connsiteY4" fmla="*/ 25881 h 36700"/>
                <a:gd name="connsiteX5" fmla="*/ 15458 w 21600"/>
                <a:gd name="connsiteY5" fmla="*/ 6102 h 36700"/>
                <a:gd name="connsiteX6" fmla="*/ 12987 w 21600"/>
                <a:gd name="connsiteY6" fmla="*/ 36700 h 36700"/>
                <a:gd name="connsiteX7" fmla="*/ 10383 w 21600"/>
                <a:gd name="connsiteY7" fmla="*/ 8683 h 36700"/>
                <a:gd name="connsiteX8" fmla="*/ 8227 w 21600"/>
                <a:gd name="connsiteY8" fmla="*/ 20971 h 36700"/>
                <a:gd name="connsiteX9" fmla="*/ 6094 w 21600"/>
                <a:gd name="connsiteY9" fmla="*/ 8137 h 36700"/>
                <a:gd name="connsiteX10" fmla="*/ 3619 w 21600"/>
                <a:gd name="connsiteY10" fmla="*/ 21512 h 36700"/>
                <a:gd name="connsiteX11" fmla="*/ 0 w 21600"/>
                <a:gd name="connsiteY11" fmla="*/ 0 h 36700"/>
                <a:gd name="connsiteX0" fmla="*/ 0 w 21600"/>
                <a:gd name="connsiteY0" fmla="*/ 0 h 41529"/>
                <a:gd name="connsiteX1" fmla="*/ 21600 w 21600"/>
                <a:gd name="connsiteY1" fmla="*/ 0 h 41529"/>
                <a:gd name="connsiteX2" fmla="*/ 20297 w 21600"/>
                <a:gd name="connsiteY2" fmla="*/ 41529 h 41529"/>
                <a:gd name="connsiteX3" fmla="*/ 18941 w 21600"/>
                <a:gd name="connsiteY3" fmla="*/ 4757 h 41529"/>
                <a:gd name="connsiteX4" fmla="*/ 17272 w 21600"/>
                <a:gd name="connsiteY4" fmla="*/ 25881 h 41529"/>
                <a:gd name="connsiteX5" fmla="*/ 15458 w 21600"/>
                <a:gd name="connsiteY5" fmla="*/ 6102 h 41529"/>
                <a:gd name="connsiteX6" fmla="*/ 12987 w 21600"/>
                <a:gd name="connsiteY6" fmla="*/ 36700 h 41529"/>
                <a:gd name="connsiteX7" fmla="*/ 10383 w 21600"/>
                <a:gd name="connsiteY7" fmla="*/ 8683 h 41529"/>
                <a:gd name="connsiteX8" fmla="*/ 8227 w 21600"/>
                <a:gd name="connsiteY8" fmla="*/ 20971 h 41529"/>
                <a:gd name="connsiteX9" fmla="*/ 6094 w 21600"/>
                <a:gd name="connsiteY9" fmla="*/ 8137 h 41529"/>
                <a:gd name="connsiteX10" fmla="*/ 3619 w 21600"/>
                <a:gd name="connsiteY10" fmla="*/ 21512 h 41529"/>
                <a:gd name="connsiteX11" fmla="*/ 0 w 21600"/>
                <a:gd name="connsiteY11" fmla="*/ 0 h 41529"/>
                <a:gd name="connsiteX0" fmla="*/ 0 w 21600"/>
                <a:gd name="connsiteY0" fmla="*/ 0 h 41529"/>
                <a:gd name="connsiteX1" fmla="*/ 21600 w 21600"/>
                <a:gd name="connsiteY1" fmla="*/ 0 h 41529"/>
                <a:gd name="connsiteX2" fmla="*/ 20297 w 21600"/>
                <a:gd name="connsiteY2" fmla="*/ 41529 h 41529"/>
                <a:gd name="connsiteX3" fmla="*/ 18941 w 21600"/>
                <a:gd name="connsiteY3" fmla="*/ 4757 h 41529"/>
                <a:gd name="connsiteX4" fmla="*/ 17272 w 21600"/>
                <a:gd name="connsiteY4" fmla="*/ 25881 h 41529"/>
                <a:gd name="connsiteX5" fmla="*/ 15458 w 21600"/>
                <a:gd name="connsiteY5" fmla="*/ 6102 h 41529"/>
                <a:gd name="connsiteX6" fmla="*/ 12465 w 21600"/>
                <a:gd name="connsiteY6" fmla="*/ 34400 h 41529"/>
                <a:gd name="connsiteX7" fmla="*/ 10383 w 21600"/>
                <a:gd name="connsiteY7" fmla="*/ 8683 h 41529"/>
                <a:gd name="connsiteX8" fmla="*/ 8227 w 21600"/>
                <a:gd name="connsiteY8" fmla="*/ 20971 h 41529"/>
                <a:gd name="connsiteX9" fmla="*/ 6094 w 21600"/>
                <a:gd name="connsiteY9" fmla="*/ 8137 h 41529"/>
                <a:gd name="connsiteX10" fmla="*/ 3619 w 21600"/>
                <a:gd name="connsiteY10" fmla="*/ 21512 h 41529"/>
                <a:gd name="connsiteX11" fmla="*/ 0 w 21600"/>
                <a:gd name="connsiteY11" fmla="*/ 0 h 41529"/>
                <a:gd name="connsiteX0" fmla="*/ 0 w 21600"/>
                <a:gd name="connsiteY0" fmla="*/ 0 h 41529"/>
                <a:gd name="connsiteX1" fmla="*/ 21600 w 21600"/>
                <a:gd name="connsiteY1" fmla="*/ 0 h 41529"/>
                <a:gd name="connsiteX2" fmla="*/ 20297 w 21600"/>
                <a:gd name="connsiteY2" fmla="*/ 41529 h 41529"/>
                <a:gd name="connsiteX3" fmla="*/ 18941 w 21600"/>
                <a:gd name="connsiteY3" fmla="*/ 4757 h 41529"/>
                <a:gd name="connsiteX4" fmla="*/ 17272 w 21600"/>
                <a:gd name="connsiteY4" fmla="*/ 25881 h 41529"/>
                <a:gd name="connsiteX5" fmla="*/ 15458 w 21600"/>
                <a:gd name="connsiteY5" fmla="*/ 6102 h 41529"/>
                <a:gd name="connsiteX6" fmla="*/ 12465 w 21600"/>
                <a:gd name="connsiteY6" fmla="*/ 34400 h 41529"/>
                <a:gd name="connsiteX7" fmla="*/ 9982 w 21600"/>
                <a:gd name="connsiteY7" fmla="*/ 8683 h 41529"/>
                <a:gd name="connsiteX8" fmla="*/ 8227 w 21600"/>
                <a:gd name="connsiteY8" fmla="*/ 20971 h 41529"/>
                <a:gd name="connsiteX9" fmla="*/ 6094 w 21600"/>
                <a:gd name="connsiteY9" fmla="*/ 8137 h 41529"/>
                <a:gd name="connsiteX10" fmla="*/ 3619 w 21600"/>
                <a:gd name="connsiteY10" fmla="*/ 21512 h 41529"/>
                <a:gd name="connsiteX11" fmla="*/ 0 w 21600"/>
                <a:gd name="connsiteY11" fmla="*/ 0 h 41529"/>
                <a:gd name="connsiteX0" fmla="*/ 0 w 21600"/>
                <a:gd name="connsiteY0" fmla="*/ 0 h 41529"/>
                <a:gd name="connsiteX1" fmla="*/ 21600 w 21600"/>
                <a:gd name="connsiteY1" fmla="*/ 0 h 41529"/>
                <a:gd name="connsiteX2" fmla="*/ 20297 w 21600"/>
                <a:gd name="connsiteY2" fmla="*/ 41529 h 41529"/>
                <a:gd name="connsiteX3" fmla="*/ 18941 w 21600"/>
                <a:gd name="connsiteY3" fmla="*/ 4757 h 41529"/>
                <a:gd name="connsiteX4" fmla="*/ 17272 w 21600"/>
                <a:gd name="connsiteY4" fmla="*/ 25881 h 41529"/>
                <a:gd name="connsiteX5" fmla="*/ 15458 w 21600"/>
                <a:gd name="connsiteY5" fmla="*/ 6102 h 41529"/>
                <a:gd name="connsiteX6" fmla="*/ 12465 w 21600"/>
                <a:gd name="connsiteY6" fmla="*/ 34400 h 41529"/>
                <a:gd name="connsiteX7" fmla="*/ 9982 w 21600"/>
                <a:gd name="connsiteY7" fmla="*/ 8683 h 41529"/>
                <a:gd name="connsiteX8" fmla="*/ 8087 w 21600"/>
                <a:gd name="connsiteY8" fmla="*/ 26722 h 41529"/>
                <a:gd name="connsiteX9" fmla="*/ 6094 w 21600"/>
                <a:gd name="connsiteY9" fmla="*/ 8137 h 41529"/>
                <a:gd name="connsiteX10" fmla="*/ 3619 w 21600"/>
                <a:gd name="connsiteY10" fmla="*/ 21512 h 41529"/>
                <a:gd name="connsiteX11" fmla="*/ 0 w 21600"/>
                <a:gd name="connsiteY11" fmla="*/ 0 h 4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00" h="41529">
                  <a:moveTo>
                    <a:pt x="0" y="0"/>
                  </a:moveTo>
                  <a:lnTo>
                    <a:pt x="21600" y="0"/>
                  </a:lnTo>
                  <a:cubicBezTo>
                    <a:pt x="20948" y="5287"/>
                    <a:pt x="20807" y="41537"/>
                    <a:pt x="20297" y="41529"/>
                  </a:cubicBezTo>
                  <a:cubicBezTo>
                    <a:pt x="19787" y="41521"/>
                    <a:pt x="19353" y="4735"/>
                    <a:pt x="18941" y="4757"/>
                  </a:cubicBezTo>
                  <a:cubicBezTo>
                    <a:pt x="18491" y="4879"/>
                    <a:pt x="18212" y="25791"/>
                    <a:pt x="17272" y="25881"/>
                  </a:cubicBezTo>
                  <a:cubicBezTo>
                    <a:pt x="16332" y="25971"/>
                    <a:pt x="16259" y="4682"/>
                    <a:pt x="15458" y="6102"/>
                  </a:cubicBezTo>
                  <a:cubicBezTo>
                    <a:pt x="14657" y="7522"/>
                    <a:pt x="13378" y="33970"/>
                    <a:pt x="12465" y="34400"/>
                  </a:cubicBezTo>
                  <a:cubicBezTo>
                    <a:pt x="11552" y="34830"/>
                    <a:pt x="10712" y="9963"/>
                    <a:pt x="9982" y="8683"/>
                  </a:cubicBezTo>
                  <a:cubicBezTo>
                    <a:pt x="9252" y="7403"/>
                    <a:pt x="8735" y="26813"/>
                    <a:pt x="8087" y="26722"/>
                  </a:cubicBezTo>
                  <a:cubicBezTo>
                    <a:pt x="7439" y="26631"/>
                    <a:pt x="6859" y="8300"/>
                    <a:pt x="6094" y="8137"/>
                  </a:cubicBezTo>
                  <a:cubicBezTo>
                    <a:pt x="5050" y="8177"/>
                    <a:pt x="4815" y="21533"/>
                    <a:pt x="3619" y="21512"/>
                  </a:cubicBezTo>
                  <a:cubicBezTo>
                    <a:pt x="2423" y="21491"/>
                    <a:pt x="1562" y="8154"/>
                    <a:pt x="0" y="0"/>
                  </a:cubicBezTo>
                  <a:close/>
                </a:path>
              </a:pathLst>
            </a:custGeom>
            <a:gradFill>
              <a:gsLst>
                <a:gs pos="3000">
                  <a:srgbClr val="FF8F68">
                    <a:alpha val="0"/>
                  </a:srgbClr>
                </a:gs>
                <a:gs pos="100000">
                  <a:srgbClr val="FF8F68"/>
                </a:gs>
              </a:gsLst>
              <a:lin ang="5400000" scaled="1"/>
            </a:gradFill>
            <a:ln w="28575"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Documento 7"/>
            <p:cNvSpPr>
              <a:spLocks noChangeAspect="1"/>
            </p:cNvSpPr>
            <p:nvPr/>
          </p:nvSpPr>
          <p:spPr bwMode="auto">
            <a:xfrm rot="10800000">
              <a:off x="2104762" y="4044359"/>
              <a:ext cx="7933404" cy="1428614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431"/>
                <a:gd name="connsiteX1" fmla="*/ 21600 w 21600"/>
                <a:gd name="connsiteY1" fmla="*/ 0 h 21431"/>
                <a:gd name="connsiteX2" fmla="*/ 21600 w 21600"/>
                <a:gd name="connsiteY2" fmla="*/ 17322 h 21431"/>
                <a:gd name="connsiteX3" fmla="*/ 13112 w 21600"/>
                <a:gd name="connsiteY3" fmla="*/ 19087 h 21431"/>
                <a:gd name="connsiteX4" fmla="*/ 0 w 21600"/>
                <a:gd name="connsiteY4" fmla="*/ 20172 h 21431"/>
                <a:gd name="connsiteX5" fmla="*/ 0 w 21600"/>
                <a:gd name="connsiteY5" fmla="*/ 0 h 21431"/>
                <a:gd name="connsiteX0" fmla="*/ 0 w 21600"/>
                <a:gd name="connsiteY0" fmla="*/ 0 h 21763"/>
                <a:gd name="connsiteX1" fmla="*/ 21600 w 21600"/>
                <a:gd name="connsiteY1" fmla="*/ 0 h 21763"/>
                <a:gd name="connsiteX2" fmla="*/ 21600 w 21600"/>
                <a:gd name="connsiteY2" fmla="*/ 17322 h 21763"/>
                <a:gd name="connsiteX3" fmla="*/ 13112 w 21600"/>
                <a:gd name="connsiteY3" fmla="*/ 19087 h 21763"/>
                <a:gd name="connsiteX4" fmla="*/ 7624 w 21600"/>
                <a:gd name="connsiteY4" fmla="*/ 20331 h 21763"/>
                <a:gd name="connsiteX5" fmla="*/ 0 w 21600"/>
                <a:gd name="connsiteY5" fmla="*/ 20172 h 21763"/>
                <a:gd name="connsiteX6" fmla="*/ 0 w 21600"/>
                <a:gd name="connsiteY6" fmla="*/ 0 h 21763"/>
                <a:gd name="connsiteX0" fmla="*/ 0 w 21600"/>
                <a:gd name="connsiteY0" fmla="*/ 0 h 20784"/>
                <a:gd name="connsiteX1" fmla="*/ 21600 w 21600"/>
                <a:gd name="connsiteY1" fmla="*/ 0 h 20784"/>
                <a:gd name="connsiteX2" fmla="*/ 21600 w 21600"/>
                <a:gd name="connsiteY2" fmla="*/ 17322 h 20784"/>
                <a:gd name="connsiteX3" fmla="*/ 13112 w 21600"/>
                <a:gd name="connsiteY3" fmla="*/ 19087 h 20784"/>
                <a:gd name="connsiteX4" fmla="*/ 8031 w 21600"/>
                <a:gd name="connsiteY4" fmla="*/ 11624 h 20784"/>
                <a:gd name="connsiteX5" fmla="*/ 0 w 21600"/>
                <a:gd name="connsiteY5" fmla="*/ 20172 h 20784"/>
                <a:gd name="connsiteX6" fmla="*/ 0 w 21600"/>
                <a:gd name="connsiteY6" fmla="*/ 0 h 20784"/>
                <a:gd name="connsiteX0" fmla="*/ 0 w 21600"/>
                <a:gd name="connsiteY0" fmla="*/ 0 h 22607"/>
                <a:gd name="connsiteX1" fmla="*/ 21600 w 21600"/>
                <a:gd name="connsiteY1" fmla="*/ 0 h 22607"/>
                <a:gd name="connsiteX2" fmla="*/ 21600 w 21600"/>
                <a:gd name="connsiteY2" fmla="*/ 17322 h 22607"/>
                <a:gd name="connsiteX3" fmla="*/ 12528 w 21600"/>
                <a:gd name="connsiteY3" fmla="*/ 22592 h 22607"/>
                <a:gd name="connsiteX4" fmla="*/ 8031 w 21600"/>
                <a:gd name="connsiteY4" fmla="*/ 11624 h 22607"/>
                <a:gd name="connsiteX5" fmla="*/ 0 w 21600"/>
                <a:gd name="connsiteY5" fmla="*/ 20172 h 22607"/>
                <a:gd name="connsiteX6" fmla="*/ 0 w 21600"/>
                <a:gd name="connsiteY6" fmla="*/ 0 h 22607"/>
                <a:gd name="connsiteX0" fmla="*/ 0 w 21600"/>
                <a:gd name="connsiteY0" fmla="*/ 0 h 23153"/>
                <a:gd name="connsiteX1" fmla="*/ 21600 w 21600"/>
                <a:gd name="connsiteY1" fmla="*/ 0 h 23153"/>
                <a:gd name="connsiteX2" fmla="*/ 21600 w 21600"/>
                <a:gd name="connsiteY2" fmla="*/ 17322 h 23153"/>
                <a:gd name="connsiteX3" fmla="*/ 17560 w 21600"/>
                <a:gd name="connsiteY3" fmla="*/ 21122 h 23153"/>
                <a:gd name="connsiteX4" fmla="*/ 12528 w 21600"/>
                <a:gd name="connsiteY4" fmla="*/ 22592 h 23153"/>
                <a:gd name="connsiteX5" fmla="*/ 8031 w 21600"/>
                <a:gd name="connsiteY5" fmla="*/ 11624 h 23153"/>
                <a:gd name="connsiteX6" fmla="*/ 0 w 21600"/>
                <a:gd name="connsiteY6" fmla="*/ 20172 h 23153"/>
                <a:gd name="connsiteX7" fmla="*/ 0 w 21600"/>
                <a:gd name="connsiteY7" fmla="*/ 0 h 23153"/>
                <a:gd name="connsiteX0" fmla="*/ 0 w 21600"/>
                <a:gd name="connsiteY0" fmla="*/ 0 h 22753"/>
                <a:gd name="connsiteX1" fmla="*/ 21600 w 21600"/>
                <a:gd name="connsiteY1" fmla="*/ 0 h 22753"/>
                <a:gd name="connsiteX2" fmla="*/ 21600 w 21600"/>
                <a:gd name="connsiteY2" fmla="*/ 17322 h 22753"/>
                <a:gd name="connsiteX3" fmla="*/ 17763 w 21600"/>
                <a:gd name="connsiteY3" fmla="*/ 12754 h 22753"/>
                <a:gd name="connsiteX4" fmla="*/ 12528 w 21600"/>
                <a:gd name="connsiteY4" fmla="*/ 22592 h 22753"/>
                <a:gd name="connsiteX5" fmla="*/ 8031 w 21600"/>
                <a:gd name="connsiteY5" fmla="*/ 11624 h 22753"/>
                <a:gd name="connsiteX6" fmla="*/ 0 w 21600"/>
                <a:gd name="connsiteY6" fmla="*/ 20172 h 22753"/>
                <a:gd name="connsiteX7" fmla="*/ 0 w 21600"/>
                <a:gd name="connsiteY7" fmla="*/ 0 h 22753"/>
                <a:gd name="connsiteX0" fmla="*/ 0 w 21600"/>
                <a:gd name="connsiteY0" fmla="*/ 0 h 22753"/>
                <a:gd name="connsiteX1" fmla="*/ 21600 w 21600"/>
                <a:gd name="connsiteY1" fmla="*/ 0 h 22753"/>
                <a:gd name="connsiteX2" fmla="*/ 21600 w 21600"/>
                <a:gd name="connsiteY2" fmla="*/ 17322 h 22753"/>
                <a:gd name="connsiteX3" fmla="*/ 17763 w 21600"/>
                <a:gd name="connsiteY3" fmla="*/ 12754 h 22753"/>
                <a:gd name="connsiteX4" fmla="*/ 12528 w 21600"/>
                <a:gd name="connsiteY4" fmla="*/ 22592 h 22753"/>
                <a:gd name="connsiteX5" fmla="*/ 8717 w 21600"/>
                <a:gd name="connsiteY5" fmla="*/ 14451 h 22753"/>
                <a:gd name="connsiteX6" fmla="*/ 0 w 21600"/>
                <a:gd name="connsiteY6" fmla="*/ 20172 h 22753"/>
                <a:gd name="connsiteX7" fmla="*/ 0 w 21600"/>
                <a:gd name="connsiteY7" fmla="*/ 0 h 22753"/>
                <a:gd name="connsiteX0" fmla="*/ 0 w 21600"/>
                <a:gd name="connsiteY0" fmla="*/ 0 h 22753"/>
                <a:gd name="connsiteX1" fmla="*/ 21600 w 21600"/>
                <a:gd name="connsiteY1" fmla="*/ 0 h 22753"/>
                <a:gd name="connsiteX2" fmla="*/ 21600 w 21600"/>
                <a:gd name="connsiteY2" fmla="*/ 17322 h 22753"/>
                <a:gd name="connsiteX3" fmla="*/ 17763 w 21600"/>
                <a:gd name="connsiteY3" fmla="*/ 12754 h 22753"/>
                <a:gd name="connsiteX4" fmla="*/ 12528 w 21600"/>
                <a:gd name="connsiteY4" fmla="*/ 22592 h 22753"/>
                <a:gd name="connsiteX5" fmla="*/ 8717 w 21600"/>
                <a:gd name="connsiteY5" fmla="*/ 14451 h 22753"/>
                <a:gd name="connsiteX6" fmla="*/ 5209 w 21600"/>
                <a:gd name="connsiteY6" fmla="*/ 17277 h 22753"/>
                <a:gd name="connsiteX7" fmla="*/ 0 w 21600"/>
                <a:gd name="connsiteY7" fmla="*/ 20172 h 22753"/>
                <a:gd name="connsiteX8" fmla="*/ 0 w 21600"/>
                <a:gd name="connsiteY8" fmla="*/ 0 h 22753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2528 w 21600"/>
                <a:gd name="connsiteY4" fmla="*/ 22592 h 32266"/>
                <a:gd name="connsiteX5" fmla="*/ 8717 w 21600"/>
                <a:gd name="connsiteY5" fmla="*/ 14451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4129 w 21600"/>
                <a:gd name="connsiteY4" fmla="*/ 21687 h 32266"/>
                <a:gd name="connsiteX5" fmla="*/ 8717 w 21600"/>
                <a:gd name="connsiteY5" fmla="*/ 14451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4129 w 21600"/>
                <a:gd name="connsiteY4" fmla="*/ 21687 h 32266"/>
                <a:gd name="connsiteX5" fmla="*/ 10216 w 21600"/>
                <a:gd name="connsiteY5" fmla="*/ 14903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4129 w 21600"/>
                <a:gd name="connsiteY4" fmla="*/ 21687 h 32266"/>
                <a:gd name="connsiteX5" fmla="*/ 10216 w 21600"/>
                <a:gd name="connsiteY5" fmla="*/ 14903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2266"/>
                <a:gd name="connsiteX1" fmla="*/ 21600 w 21600"/>
                <a:gd name="connsiteY1" fmla="*/ 0 h 32266"/>
                <a:gd name="connsiteX2" fmla="*/ 21600 w 21600"/>
                <a:gd name="connsiteY2" fmla="*/ 17322 h 32266"/>
                <a:gd name="connsiteX3" fmla="*/ 17763 w 21600"/>
                <a:gd name="connsiteY3" fmla="*/ 12754 h 32266"/>
                <a:gd name="connsiteX4" fmla="*/ 14129 w 21600"/>
                <a:gd name="connsiteY4" fmla="*/ 21687 h 32266"/>
                <a:gd name="connsiteX5" fmla="*/ 10216 w 21600"/>
                <a:gd name="connsiteY5" fmla="*/ 14903 h 32266"/>
                <a:gd name="connsiteX6" fmla="*/ 5616 w 21600"/>
                <a:gd name="connsiteY6" fmla="*/ 32203 h 32266"/>
                <a:gd name="connsiteX7" fmla="*/ 0 w 21600"/>
                <a:gd name="connsiteY7" fmla="*/ 20172 h 32266"/>
                <a:gd name="connsiteX8" fmla="*/ 0 w 21600"/>
                <a:gd name="connsiteY8" fmla="*/ 0 h 32266"/>
                <a:gd name="connsiteX0" fmla="*/ 0 w 21600"/>
                <a:gd name="connsiteY0" fmla="*/ 0 h 33035"/>
                <a:gd name="connsiteX1" fmla="*/ 21600 w 21600"/>
                <a:gd name="connsiteY1" fmla="*/ 0 h 33035"/>
                <a:gd name="connsiteX2" fmla="*/ 21600 w 21600"/>
                <a:gd name="connsiteY2" fmla="*/ 17322 h 33035"/>
                <a:gd name="connsiteX3" fmla="*/ 17763 w 21600"/>
                <a:gd name="connsiteY3" fmla="*/ 12754 h 33035"/>
                <a:gd name="connsiteX4" fmla="*/ 14129 w 21600"/>
                <a:gd name="connsiteY4" fmla="*/ 21687 h 33035"/>
                <a:gd name="connsiteX5" fmla="*/ 10216 w 21600"/>
                <a:gd name="connsiteY5" fmla="*/ 14903 h 33035"/>
                <a:gd name="connsiteX6" fmla="*/ 5616 w 21600"/>
                <a:gd name="connsiteY6" fmla="*/ 32203 h 33035"/>
                <a:gd name="connsiteX7" fmla="*/ 3329 w 21600"/>
                <a:gd name="connsiteY7" fmla="*/ 29264 h 33035"/>
                <a:gd name="connsiteX8" fmla="*/ 0 w 21600"/>
                <a:gd name="connsiteY8" fmla="*/ 20172 h 33035"/>
                <a:gd name="connsiteX9" fmla="*/ 0 w 21600"/>
                <a:gd name="connsiteY9" fmla="*/ 0 h 33035"/>
                <a:gd name="connsiteX0" fmla="*/ 0 w 21600"/>
                <a:gd name="connsiteY0" fmla="*/ 0 h 32581"/>
                <a:gd name="connsiteX1" fmla="*/ 21600 w 21600"/>
                <a:gd name="connsiteY1" fmla="*/ 0 h 32581"/>
                <a:gd name="connsiteX2" fmla="*/ 21600 w 21600"/>
                <a:gd name="connsiteY2" fmla="*/ 17322 h 32581"/>
                <a:gd name="connsiteX3" fmla="*/ 17763 w 21600"/>
                <a:gd name="connsiteY3" fmla="*/ 12754 h 32581"/>
                <a:gd name="connsiteX4" fmla="*/ 14129 w 21600"/>
                <a:gd name="connsiteY4" fmla="*/ 21687 h 32581"/>
                <a:gd name="connsiteX5" fmla="*/ 10216 w 21600"/>
                <a:gd name="connsiteY5" fmla="*/ 14903 h 32581"/>
                <a:gd name="connsiteX6" fmla="*/ 5616 w 21600"/>
                <a:gd name="connsiteY6" fmla="*/ 32203 h 32581"/>
                <a:gd name="connsiteX7" fmla="*/ 2973 w 21600"/>
                <a:gd name="connsiteY7" fmla="*/ 22932 h 32581"/>
                <a:gd name="connsiteX8" fmla="*/ 0 w 21600"/>
                <a:gd name="connsiteY8" fmla="*/ 20172 h 32581"/>
                <a:gd name="connsiteX9" fmla="*/ 0 w 21600"/>
                <a:gd name="connsiteY9" fmla="*/ 0 h 32581"/>
                <a:gd name="connsiteX0" fmla="*/ 0 w 21600"/>
                <a:gd name="connsiteY0" fmla="*/ 0 h 32581"/>
                <a:gd name="connsiteX1" fmla="*/ 21600 w 21600"/>
                <a:gd name="connsiteY1" fmla="*/ 0 h 32581"/>
                <a:gd name="connsiteX2" fmla="*/ 21600 w 21600"/>
                <a:gd name="connsiteY2" fmla="*/ 17322 h 32581"/>
                <a:gd name="connsiteX3" fmla="*/ 17763 w 21600"/>
                <a:gd name="connsiteY3" fmla="*/ 12754 h 32581"/>
                <a:gd name="connsiteX4" fmla="*/ 14129 w 21600"/>
                <a:gd name="connsiteY4" fmla="*/ 21687 h 32581"/>
                <a:gd name="connsiteX5" fmla="*/ 10216 w 21600"/>
                <a:gd name="connsiteY5" fmla="*/ 14903 h 32581"/>
                <a:gd name="connsiteX6" fmla="*/ 5616 w 21600"/>
                <a:gd name="connsiteY6" fmla="*/ 32203 h 32581"/>
                <a:gd name="connsiteX7" fmla="*/ 2973 w 21600"/>
                <a:gd name="connsiteY7" fmla="*/ 22932 h 32581"/>
                <a:gd name="connsiteX8" fmla="*/ 0 w 21600"/>
                <a:gd name="connsiteY8" fmla="*/ 20172 h 32581"/>
                <a:gd name="connsiteX9" fmla="*/ 0 w 21600"/>
                <a:gd name="connsiteY9" fmla="*/ 0 h 32581"/>
                <a:gd name="connsiteX0" fmla="*/ 0 w 21600"/>
                <a:gd name="connsiteY0" fmla="*/ 0 h 32203"/>
                <a:gd name="connsiteX1" fmla="*/ 21600 w 21600"/>
                <a:gd name="connsiteY1" fmla="*/ 0 h 32203"/>
                <a:gd name="connsiteX2" fmla="*/ 21600 w 21600"/>
                <a:gd name="connsiteY2" fmla="*/ 17322 h 32203"/>
                <a:gd name="connsiteX3" fmla="*/ 17763 w 21600"/>
                <a:gd name="connsiteY3" fmla="*/ 12754 h 32203"/>
                <a:gd name="connsiteX4" fmla="*/ 14129 w 21600"/>
                <a:gd name="connsiteY4" fmla="*/ 21687 h 32203"/>
                <a:gd name="connsiteX5" fmla="*/ 10216 w 21600"/>
                <a:gd name="connsiteY5" fmla="*/ 14903 h 32203"/>
                <a:gd name="connsiteX6" fmla="*/ 5616 w 21600"/>
                <a:gd name="connsiteY6" fmla="*/ 32203 h 32203"/>
                <a:gd name="connsiteX7" fmla="*/ 2973 w 21600"/>
                <a:gd name="connsiteY7" fmla="*/ 22932 h 32203"/>
                <a:gd name="connsiteX8" fmla="*/ 0 w 21600"/>
                <a:gd name="connsiteY8" fmla="*/ 20172 h 32203"/>
                <a:gd name="connsiteX9" fmla="*/ 0 w 21600"/>
                <a:gd name="connsiteY9" fmla="*/ 0 h 32203"/>
                <a:gd name="connsiteX0" fmla="*/ 0 w 21600"/>
                <a:gd name="connsiteY0" fmla="*/ 0 h 32203"/>
                <a:gd name="connsiteX1" fmla="*/ 21600 w 21600"/>
                <a:gd name="connsiteY1" fmla="*/ 0 h 32203"/>
                <a:gd name="connsiteX2" fmla="*/ 21600 w 21600"/>
                <a:gd name="connsiteY2" fmla="*/ 17322 h 32203"/>
                <a:gd name="connsiteX3" fmla="*/ 17763 w 21600"/>
                <a:gd name="connsiteY3" fmla="*/ 12754 h 32203"/>
                <a:gd name="connsiteX4" fmla="*/ 14129 w 21600"/>
                <a:gd name="connsiteY4" fmla="*/ 21687 h 32203"/>
                <a:gd name="connsiteX5" fmla="*/ 10216 w 21600"/>
                <a:gd name="connsiteY5" fmla="*/ 14903 h 32203"/>
                <a:gd name="connsiteX6" fmla="*/ 5616 w 21600"/>
                <a:gd name="connsiteY6" fmla="*/ 32203 h 32203"/>
                <a:gd name="connsiteX7" fmla="*/ 2973 w 21600"/>
                <a:gd name="connsiteY7" fmla="*/ 22932 h 32203"/>
                <a:gd name="connsiteX8" fmla="*/ 0 w 21600"/>
                <a:gd name="connsiteY8" fmla="*/ 20172 h 32203"/>
                <a:gd name="connsiteX9" fmla="*/ 0 w 21600"/>
                <a:gd name="connsiteY9" fmla="*/ 0 h 3220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129 w 21600"/>
                <a:gd name="connsiteY4" fmla="*/ 21687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129 w 21600"/>
                <a:gd name="connsiteY4" fmla="*/ 21687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129 w 21600"/>
                <a:gd name="connsiteY4" fmla="*/ 21687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129 w 21600"/>
                <a:gd name="connsiteY4" fmla="*/ 21687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028 w 21600"/>
                <a:gd name="connsiteY4" fmla="*/ 21562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028 w 21600"/>
                <a:gd name="connsiteY4" fmla="*/ 21562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028 w 21600"/>
                <a:gd name="connsiteY4" fmla="*/ 21562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53"/>
                <a:gd name="connsiteX1" fmla="*/ 21600 w 21600"/>
                <a:gd name="connsiteY1" fmla="*/ 0 h 32153"/>
                <a:gd name="connsiteX2" fmla="*/ 21600 w 21600"/>
                <a:gd name="connsiteY2" fmla="*/ 17322 h 32153"/>
                <a:gd name="connsiteX3" fmla="*/ 17763 w 21600"/>
                <a:gd name="connsiteY3" fmla="*/ 12754 h 32153"/>
                <a:gd name="connsiteX4" fmla="*/ 14028 w 21600"/>
                <a:gd name="connsiteY4" fmla="*/ 21562 h 32153"/>
                <a:gd name="connsiteX5" fmla="*/ 10216 w 21600"/>
                <a:gd name="connsiteY5" fmla="*/ 14903 h 32153"/>
                <a:gd name="connsiteX6" fmla="*/ 6156 w 21600"/>
                <a:gd name="connsiteY6" fmla="*/ 32153 h 32153"/>
                <a:gd name="connsiteX7" fmla="*/ 2973 w 21600"/>
                <a:gd name="connsiteY7" fmla="*/ 22932 h 32153"/>
                <a:gd name="connsiteX8" fmla="*/ 0 w 21600"/>
                <a:gd name="connsiteY8" fmla="*/ 20172 h 32153"/>
                <a:gd name="connsiteX9" fmla="*/ 0 w 21600"/>
                <a:gd name="connsiteY9" fmla="*/ 0 h 32153"/>
                <a:gd name="connsiteX0" fmla="*/ 0 w 21600"/>
                <a:gd name="connsiteY0" fmla="*/ 0 h 32161"/>
                <a:gd name="connsiteX1" fmla="*/ 21600 w 21600"/>
                <a:gd name="connsiteY1" fmla="*/ 0 h 32161"/>
                <a:gd name="connsiteX2" fmla="*/ 21600 w 21600"/>
                <a:gd name="connsiteY2" fmla="*/ 17322 h 32161"/>
                <a:gd name="connsiteX3" fmla="*/ 17763 w 21600"/>
                <a:gd name="connsiteY3" fmla="*/ 12754 h 32161"/>
                <a:gd name="connsiteX4" fmla="*/ 14028 w 21600"/>
                <a:gd name="connsiteY4" fmla="*/ 21562 h 32161"/>
                <a:gd name="connsiteX5" fmla="*/ 10216 w 21600"/>
                <a:gd name="connsiteY5" fmla="*/ 14903 h 32161"/>
                <a:gd name="connsiteX6" fmla="*/ 6156 w 21600"/>
                <a:gd name="connsiteY6" fmla="*/ 32153 h 32161"/>
                <a:gd name="connsiteX7" fmla="*/ 2973 w 21600"/>
                <a:gd name="connsiteY7" fmla="*/ 22932 h 32161"/>
                <a:gd name="connsiteX8" fmla="*/ 0 w 21600"/>
                <a:gd name="connsiteY8" fmla="*/ 20172 h 32161"/>
                <a:gd name="connsiteX9" fmla="*/ 0 w 21600"/>
                <a:gd name="connsiteY9" fmla="*/ 0 h 32161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21600 w 21600"/>
                <a:gd name="connsiteY2" fmla="*/ 173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2865"/>
                <a:gd name="connsiteY0" fmla="*/ 0 h 32188"/>
                <a:gd name="connsiteX1" fmla="*/ 21600 w 22865"/>
                <a:gd name="connsiteY1" fmla="*/ 0 h 32188"/>
                <a:gd name="connsiteX2" fmla="*/ 19980 w 22865"/>
                <a:gd name="connsiteY2" fmla="*/ 17422 h 32188"/>
                <a:gd name="connsiteX3" fmla="*/ 17763 w 22865"/>
                <a:gd name="connsiteY3" fmla="*/ 12754 h 32188"/>
                <a:gd name="connsiteX4" fmla="*/ 14028 w 22865"/>
                <a:gd name="connsiteY4" fmla="*/ 21562 h 32188"/>
                <a:gd name="connsiteX5" fmla="*/ 10216 w 22865"/>
                <a:gd name="connsiteY5" fmla="*/ 14903 h 32188"/>
                <a:gd name="connsiteX6" fmla="*/ 6156 w 22865"/>
                <a:gd name="connsiteY6" fmla="*/ 32153 h 32188"/>
                <a:gd name="connsiteX7" fmla="*/ 2973 w 22865"/>
                <a:gd name="connsiteY7" fmla="*/ 22932 h 32188"/>
                <a:gd name="connsiteX8" fmla="*/ 0 w 22865"/>
                <a:gd name="connsiteY8" fmla="*/ 20172 h 32188"/>
                <a:gd name="connsiteX9" fmla="*/ 0 w 22865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980 w 21600"/>
                <a:gd name="connsiteY2" fmla="*/ 17422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763 w 21600"/>
                <a:gd name="connsiteY3" fmla="*/ 12754 h 32188"/>
                <a:gd name="connsiteX4" fmla="*/ 14028 w 21600"/>
                <a:gd name="connsiteY4" fmla="*/ 21562 h 32188"/>
                <a:gd name="connsiteX5" fmla="*/ 10216 w 21600"/>
                <a:gd name="connsiteY5" fmla="*/ 14903 h 32188"/>
                <a:gd name="connsiteX6" fmla="*/ 6156 w 21600"/>
                <a:gd name="connsiteY6" fmla="*/ 32153 h 32188"/>
                <a:gd name="connsiteX7" fmla="*/ 2973 w 21600"/>
                <a:gd name="connsiteY7" fmla="*/ 22932 h 32188"/>
                <a:gd name="connsiteX8" fmla="*/ 0 w 21600"/>
                <a:gd name="connsiteY8" fmla="*/ 20172 h 32188"/>
                <a:gd name="connsiteX9" fmla="*/ 0 w 21600"/>
                <a:gd name="connsiteY9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8585 w 21600"/>
                <a:gd name="connsiteY3" fmla="*/ 10825 h 32188"/>
                <a:gd name="connsiteX4" fmla="*/ 17763 w 21600"/>
                <a:gd name="connsiteY4" fmla="*/ 12754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8495 w 21600"/>
                <a:gd name="connsiteY3" fmla="*/ 9924 h 32188"/>
                <a:gd name="connsiteX4" fmla="*/ 17763 w 21600"/>
                <a:gd name="connsiteY4" fmla="*/ 12754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8495 w 21600"/>
                <a:gd name="connsiteY3" fmla="*/ 99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6031 w 21600"/>
                <a:gd name="connsiteY4" fmla="*/ 18661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028 w 21600"/>
                <a:gd name="connsiteY5" fmla="*/ 21562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4139 w 21600"/>
                <a:gd name="connsiteY5" fmla="*/ 11597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88"/>
                <a:gd name="connsiteX1" fmla="*/ 21600 w 21600"/>
                <a:gd name="connsiteY1" fmla="*/ 0 h 32188"/>
                <a:gd name="connsiteX2" fmla="*/ 19665 w 21600"/>
                <a:gd name="connsiteY2" fmla="*/ 18824 h 32188"/>
                <a:gd name="connsiteX3" fmla="*/ 17978 w 21600"/>
                <a:gd name="connsiteY3" fmla="*/ 10324 h 32188"/>
                <a:gd name="connsiteX4" fmla="*/ 15952 w 21600"/>
                <a:gd name="connsiteY4" fmla="*/ 23679 h 32188"/>
                <a:gd name="connsiteX5" fmla="*/ 13440 w 21600"/>
                <a:gd name="connsiteY5" fmla="*/ 10184 h 32188"/>
                <a:gd name="connsiteX6" fmla="*/ 10216 w 21600"/>
                <a:gd name="connsiteY6" fmla="*/ 14903 h 32188"/>
                <a:gd name="connsiteX7" fmla="*/ 6156 w 21600"/>
                <a:gd name="connsiteY7" fmla="*/ 32153 h 32188"/>
                <a:gd name="connsiteX8" fmla="*/ 2973 w 21600"/>
                <a:gd name="connsiteY8" fmla="*/ 22932 h 32188"/>
                <a:gd name="connsiteX9" fmla="*/ 0 w 21600"/>
                <a:gd name="connsiteY9" fmla="*/ 20172 h 32188"/>
                <a:gd name="connsiteX10" fmla="*/ 0 w 21600"/>
                <a:gd name="connsiteY10" fmla="*/ 0 h 32188"/>
                <a:gd name="connsiteX0" fmla="*/ 0 w 21600"/>
                <a:gd name="connsiteY0" fmla="*/ 0 h 32154"/>
                <a:gd name="connsiteX1" fmla="*/ 21600 w 21600"/>
                <a:gd name="connsiteY1" fmla="*/ 0 h 32154"/>
                <a:gd name="connsiteX2" fmla="*/ 19665 w 21600"/>
                <a:gd name="connsiteY2" fmla="*/ 18824 h 32154"/>
                <a:gd name="connsiteX3" fmla="*/ 17978 w 21600"/>
                <a:gd name="connsiteY3" fmla="*/ 10324 h 32154"/>
                <a:gd name="connsiteX4" fmla="*/ 15952 w 21600"/>
                <a:gd name="connsiteY4" fmla="*/ 23679 h 32154"/>
                <a:gd name="connsiteX5" fmla="*/ 13440 w 21600"/>
                <a:gd name="connsiteY5" fmla="*/ 10184 h 32154"/>
                <a:gd name="connsiteX6" fmla="*/ 11153 w 21600"/>
                <a:gd name="connsiteY6" fmla="*/ 22182 h 32154"/>
                <a:gd name="connsiteX7" fmla="*/ 6156 w 21600"/>
                <a:gd name="connsiteY7" fmla="*/ 32153 h 32154"/>
                <a:gd name="connsiteX8" fmla="*/ 2973 w 21600"/>
                <a:gd name="connsiteY8" fmla="*/ 22932 h 32154"/>
                <a:gd name="connsiteX9" fmla="*/ 0 w 21600"/>
                <a:gd name="connsiteY9" fmla="*/ 20172 h 32154"/>
                <a:gd name="connsiteX10" fmla="*/ 0 w 21600"/>
                <a:gd name="connsiteY10" fmla="*/ 0 h 32154"/>
                <a:gd name="connsiteX0" fmla="*/ 0 w 21600"/>
                <a:gd name="connsiteY0" fmla="*/ 0 h 32154"/>
                <a:gd name="connsiteX1" fmla="*/ 21600 w 21600"/>
                <a:gd name="connsiteY1" fmla="*/ 0 h 32154"/>
                <a:gd name="connsiteX2" fmla="*/ 19665 w 21600"/>
                <a:gd name="connsiteY2" fmla="*/ 18824 h 32154"/>
                <a:gd name="connsiteX3" fmla="*/ 17978 w 21600"/>
                <a:gd name="connsiteY3" fmla="*/ 10324 h 32154"/>
                <a:gd name="connsiteX4" fmla="*/ 15952 w 21600"/>
                <a:gd name="connsiteY4" fmla="*/ 23679 h 32154"/>
                <a:gd name="connsiteX5" fmla="*/ 13440 w 21600"/>
                <a:gd name="connsiteY5" fmla="*/ 10184 h 32154"/>
                <a:gd name="connsiteX6" fmla="*/ 11153 w 21600"/>
                <a:gd name="connsiteY6" fmla="*/ 22182 h 32154"/>
                <a:gd name="connsiteX7" fmla="*/ 6156 w 21600"/>
                <a:gd name="connsiteY7" fmla="*/ 32153 h 32154"/>
                <a:gd name="connsiteX8" fmla="*/ 2973 w 21600"/>
                <a:gd name="connsiteY8" fmla="*/ 22932 h 32154"/>
                <a:gd name="connsiteX9" fmla="*/ 0 w 21600"/>
                <a:gd name="connsiteY9" fmla="*/ 20172 h 32154"/>
                <a:gd name="connsiteX10" fmla="*/ 0 w 21600"/>
                <a:gd name="connsiteY10" fmla="*/ 0 h 32154"/>
                <a:gd name="connsiteX0" fmla="*/ 0 w 21600"/>
                <a:gd name="connsiteY0" fmla="*/ 0 h 32154"/>
                <a:gd name="connsiteX1" fmla="*/ 21600 w 21600"/>
                <a:gd name="connsiteY1" fmla="*/ 0 h 32154"/>
                <a:gd name="connsiteX2" fmla="*/ 19665 w 21600"/>
                <a:gd name="connsiteY2" fmla="*/ 18824 h 32154"/>
                <a:gd name="connsiteX3" fmla="*/ 17978 w 21600"/>
                <a:gd name="connsiteY3" fmla="*/ 10324 h 32154"/>
                <a:gd name="connsiteX4" fmla="*/ 15952 w 21600"/>
                <a:gd name="connsiteY4" fmla="*/ 23679 h 32154"/>
                <a:gd name="connsiteX5" fmla="*/ 13440 w 21600"/>
                <a:gd name="connsiteY5" fmla="*/ 10184 h 32154"/>
                <a:gd name="connsiteX6" fmla="*/ 11153 w 21600"/>
                <a:gd name="connsiteY6" fmla="*/ 22182 h 32154"/>
                <a:gd name="connsiteX7" fmla="*/ 6156 w 21600"/>
                <a:gd name="connsiteY7" fmla="*/ 32153 h 32154"/>
                <a:gd name="connsiteX8" fmla="*/ 2973 w 21600"/>
                <a:gd name="connsiteY8" fmla="*/ 22932 h 32154"/>
                <a:gd name="connsiteX9" fmla="*/ 0 w 21600"/>
                <a:gd name="connsiteY9" fmla="*/ 20172 h 32154"/>
                <a:gd name="connsiteX10" fmla="*/ 0 w 21600"/>
                <a:gd name="connsiteY10" fmla="*/ 0 h 32154"/>
                <a:gd name="connsiteX0" fmla="*/ 0 w 21600"/>
                <a:gd name="connsiteY0" fmla="*/ 0 h 23679"/>
                <a:gd name="connsiteX1" fmla="*/ 21600 w 21600"/>
                <a:gd name="connsiteY1" fmla="*/ 0 h 23679"/>
                <a:gd name="connsiteX2" fmla="*/ 19665 w 21600"/>
                <a:gd name="connsiteY2" fmla="*/ 18824 h 23679"/>
                <a:gd name="connsiteX3" fmla="*/ 17978 w 21600"/>
                <a:gd name="connsiteY3" fmla="*/ 10324 h 23679"/>
                <a:gd name="connsiteX4" fmla="*/ 15952 w 21600"/>
                <a:gd name="connsiteY4" fmla="*/ 23679 h 23679"/>
                <a:gd name="connsiteX5" fmla="*/ 13440 w 21600"/>
                <a:gd name="connsiteY5" fmla="*/ 10184 h 23679"/>
                <a:gd name="connsiteX6" fmla="*/ 11153 w 21600"/>
                <a:gd name="connsiteY6" fmla="*/ 22182 h 23679"/>
                <a:gd name="connsiteX7" fmla="*/ 8824 w 21600"/>
                <a:gd name="connsiteY7" fmla="*/ 9184 h 23679"/>
                <a:gd name="connsiteX8" fmla="*/ 2973 w 21600"/>
                <a:gd name="connsiteY8" fmla="*/ 22932 h 23679"/>
                <a:gd name="connsiteX9" fmla="*/ 0 w 21600"/>
                <a:gd name="connsiteY9" fmla="*/ 20172 h 23679"/>
                <a:gd name="connsiteX10" fmla="*/ 0 w 21600"/>
                <a:gd name="connsiteY10" fmla="*/ 0 h 23679"/>
                <a:gd name="connsiteX0" fmla="*/ 0 w 21600"/>
                <a:gd name="connsiteY0" fmla="*/ 0 h 23679"/>
                <a:gd name="connsiteX1" fmla="*/ 21600 w 21600"/>
                <a:gd name="connsiteY1" fmla="*/ 0 h 23679"/>
                <a:gd name="connsiteX2" fmla="*/ 19665 w 21600"/>
                <a:gd name="connsiteY2" fmla="*/ 18824 h 23679"/>
                <a:gd name="connsiteX3" fmla="*/ 17978 w 21600"/>
                <a:gd name="connsiteY3" fmla="*/ 10324 h 23679"/>
                <a:gd name="connsiteX4" fmla="*/ 15952 w 21600"/>
                <a:gd name="connsiteY4" fmla="*/ 23679 h 23679"/>
                <a:gd name="connsiteX5" fmla="*/ 13440 w 21600"/>
                <a:gd name="connsiteY5" fmla="*/ 10184 h 23679"/>
                <a:gd name="connsiteX6" fmla="*/ 11153 w 21600"/>
                <a:gd name="connsiteY6" fmla="*/ 22182 h 23679"/>
                <a:gd name="connsiteX7" fmla="*/ 8824 w 21600"/>
                <a:gd name="connsiteY7" fmla="*/ 9184 h 23679"/>
                <a:gd name="connsiteX8" fmla="*/ 2973 w 21600"/>
                <a:gd name="connsiteY8" fmla="*/ 22932 h 23679"/>
                <a:gd name="connsiteX9" fmla="*/ 0 w 21600"/>
                <a:gd name="connsiteY9" fmla="*/ 20172 h 23679"/>
                <a:gd name="connsiteX10" fmla="*/ 0 w 21600"/>
                <a:gd name="connsiteY10" fmla="*/ 0 h 23679"/>
                <a:gd name="connsiteX0" fmla="*/ 0 w 21600"/>
                <a:gd name="connsiteY0" fmla="*/ 0 h 23679"/>
                <a:gd name="connsiteX1" fmla="*/ 21600 w 21600"/>
                <a:gd name="connsiteY1" fmla="*/ 0 h 23679"/>
                <a:gd name="connsiteX2" fmla="*/ 19665 w 21600"/>
                <a:gd name="connsiteY2" fmla="*/ 18824 h 23679"/>
                <a:gd name="connsiteX3" fmla="*/ 17978 w 21600"/>
                <a:gd name="connsiteY3" fmla="*/ 10324 h 23679"/>
                <a:gd name="connsiteX4" fmla="*/ 15952 w 21600"/>
                <a:gd name="connsiteY4" fmla="*/ 23679 h 23679"/>
                <a:gd name="connsiteX5" fmla="*/ 13440 w 21600"/>
                <a:gd name="connsiteY5" fmla="*/ 10184 h 23679"/>
                <a:gd name="connsiteX6" fmla="*/ 11153 w 21600"/>
                <a:gd name="connsiteY6" fmla="*/ 22182 h 23679"/>
                <a:gd name="connsiteX7" fmla="*/ 8824 w 21600"/>
                <a:gd name="connsiteY7" fmla="*/ 9184 h 23679"/>
                <a:gd name="connsiteX8" fmla="*/ 6686 w 21600"/>
                <a:gd name="connsiteY8" fmla="*/ 14700 h 23679"/>
                <a:gd name="connsiteX9" fmla="*/ 2973 w 21600"/>
                <a:gd name="connsiteY9" fmla="*/ 22932 h 23679"/>
                <a:gd name="connsiteX10" fmla="*/ 0 w 21600"/>
                <a:gd name="connsiteY10" fmla="*/ 20172 h 23679"/>
                <a:gd name="connsiteX11" fmla="*/ 0 w 21600"/>
                <a:gd name="connsiteY11" fmla="*/ 0 h 23679"/>
                <a:gd name="connsiteX0" fmla="*/ 0 w 21600"/>
                <a:gd name="connsiteY0" fmla="*/ 0 h 23679"/>
                <a:gd name="connsiteX1" fmla="*/ 21600 w 21600"/>
                <a:gd name="connsiteY1" fmla="*/ 0 h 23679"/>
                <a:gd name="connsiteX2" fmla="*/ 19665 w 21600"/>
                <a:gd name="connsiteY2" fmla="*/ 18824 h 23679"/>
                <a:gd name="connsiteX3" fmla="*/ 17978 w 21600"/>
                <a:gd name="connsiteY3" fmla="*/ 10324 h 23679"/>
                <a:gd name="connsiteX4" fmla="*/ 15952 w 21600"/>
                <a:gd name="connsiteY4" fmla="*/ 23679 h 23679"/>
                <a:gd name="connsiteX5" fmla="*/ 13440 w 21600"/>
                <a:gd name="connsiteY5" fmla="*/ 10184 h 23679"/>
                <a:gd name="connsiteX6" fmla="*/ 11153 w 21600"/>
                <a:gd name="connsiteY6" fmla="*/ 22182 h 23679"/>
                <a:gd name="connsiteX7" fmla="*/ 8824 w 21600"/>
                <a:gd name="connsiteY7" fmla="*/ 9184 h 23679"/>
                <a:gd name="connsiteX8" fmla="*/ 6686 w 21600"/>
                <a:gd name="connsiteY8" fmla="*/ 14700 h 23679"/>
                <a:gd name="connsiteX9" fmla="*/ 2973 w 21600"/>
                <a:gd name="connsiteY9" fmla="*/ 22932 h 23679"/>
                <a:gd name="connsiteX10" fmla="*/ 0 w 21600"/>
                <a:gd name="connsiteY10" fmla="*/ 20172 h 23679"/>
                <a:gd name="connsiteX11" fmla="*/ 0 w 21600"/>
                <a:gd name="connsiteY11" fmla="*/ 0 h 23679"/>
                <a:gd name="connsiteX0" fmla="*/ 0 w 21600"/>
                <a:gd name="connsiteY0" fmla="*/ 0 h 35915"/>
                <a:gd name="connsiteX1" fmla="*/ 21600 w 21600"/>
                <a:gd name="connsiteY1" fmla="*/ 0 h 35915"/>
                <a:gd name="connsiteX2" fmla="*/ 19665 w 21600"/>
                <a:gd name="connsiteY2" fmla="*/ 18824 h 35915"/>
                <a:gd name="connsiteX3" fmla="*/ 17978 w 21600"/>
                <a:gd name="connsiteY3" fmla="*/ 10324 h 35915"/>
                <a:gd name="connsiteX4" fmla="*/ 15952 w 21600"/>
                <a:gd name="connsiteY4" fmla="*/ 23679 h 35915"/>
                <a:gd name="connsiteX5" fmla="*/ 13440 w 21600"/>
                <a:gd name="connsiteY5" fmla="*/ 10184 h 35915"/>
                <a:gd name="connsiteX6" fmla="*/ 11153 w 21600"/>
                <a:gd name="connsiteY6" fmla="*/ 22182 h 35915"/>
                <a:gd name="connsiteX7" fmla="*/ 8824 w 21600"/>
                <a:gd name="connsiteY7" fmla="*/ 9184 h 35915"/>
                <a:gd name="connsiteX8" fmla="*/ 6337 w 21600"/>
                <a:gd name="connsiteY8" fmla="*/ 35690 h 35915"/>
                <a:gd name="connsiteX9" fmla="*/ 2973 w 21600"/>
                <a:gd name="connsiteY9" fmla="*/ 22932 h 35915"/>
                <a:gd name="connsiteX10" fmla="*/ 0 w 21600"/>
                <a:gd name="connsiteY10" fmla="*/ 20172 h 35915"/>
                <a:gd name="connsiteX11" fmla="*/ 0 w 21600"/>
                <a:gd name="connsiteY11" fmla="*/ 0 h 35915"/>
                <a:gd name="connsiteX0" fmla="*/ 0 w 21600"/>
                <a:gd name="connsiteY0" fmla="*/ 0 h 35715"/>
                <a:gd name="connsiteX1" fmla="*/ 21600 w 21600"/>
                <a:gd name="connsiteY1" fmla="*/ 0 h 35715"/>
                <a:gd name="connsiteX2" fmla="*/ 19665 w 21600"/>
                <a:gd name="connsiteY2" fmla="*/ 18824 h 35715"/>
                <a:gd name="connsiteX3" fmla="*/ 17978 w 21600"/>
                <a:gd name="connsiteY3" fmla="*/ 10324 h 35715"/>
                <a:gd name="connsiteX4" fmla="*/ 15952 w 21600"/>
                <a:gd name="connsiteY4" fmla="*/ 23679 h 35715"/>
                <a:gd name="connsiteX5" fmla="*/ 13440 w 21600"/>
                <a:gd name="connsiteY5" fmla="*/ 10184 h 35715"/>
                <a:gd name="connsiteX6" fmla="*/ 11153 w 21600"/>
                <a:gd name="connsiteY6" fmla="*/ 22182 h 35715"/>
                <a:gd name="connsiteX7" fmla="*/ 8824 w 21600"/>
                <a:gd name="connsiteY7" fmla="*/ 9184 h 35715"/>
                <a:gd name="connsiteX8" fmla="*/ 6337 w 21600"/>
                <a:gd name="connsiteY8" fmla="*/ 35690 h 35715"/>
                <a:gd name="connsiteX9" fmla="*/ 3608 w 21600"/>
                <a:gd name="connsiteY9" fmla="*/ 14522 h 35715"/>
                <a:gd name="connsiteX10" fmla="*/ 0 w 21600"/>
                <a:gd name="connsiteY10" fmla="*/ 20172 h 35715"/>
                <a:gd name="connsiteX11" fmla="*/ 0 w 21600"/>
                <a:gd name="connsiteY11" fmla="*/ 0 h 35715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0 w 21600"/>
                <a:gd name="connsiteY10" fmla="*/ 20172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08 w 21600"/>
                <a:gd name="connsiteY9" fmla="*/ 14522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718"/>
                <a:gd name="connsiteX1" fmla="*/ 21600 w 21600"/>
                <a:gd name="connsiteY1" fmla="*/ 0 h 35718"/>
                <a:gd name="connsiteX2" fmla="*/ 19665 w 21600"/>
                <a:gd name="connsiteY2" fmla="*/ 18824 h 35718"/>
                <a:gd name="connsiteX3" fmla="*/ 17978 w 21600"/>
                <a:gd name="connsiteY3" fmla="*/ 10324 h 35718"/>
                <a:gd name="connsiteX4" fmla="*/ 15952 w 21600"/>
                <a:gd name="connsiteY4" fmla="*/ 23679 h 35718"/>
                <a:gd name="connsiteX5" fmla="*/ 13440 w 21600"/>
                <a:gd name="connsiteY5" fmla="*/ 10184 h 35718"/>
                <a:gd name="connsiteX6" fmla="*/ 11153 w 21600"/>
                <a:gd name="connsiteY6" fmla="*/ 22182 h 35718"/>
                <a:gd name="connsiteX7" fmla="*/ 8824 w 21600"/>
                <a:gd name="connsiteY7" fmla="*/ 9184 h 35718"/>
                <a:gd name="connsiteX8" fmla="*/ 6337 w 21600"/>
                <a:gd name="connsiteY8" fmla="*/ 35690 h 35718"/>
                <a:gd name="connsiteX9" fmla="*/ 3989 w 21600"/>
                <a:gd name="connsiteY9" fmla="*/ 14734 h 35718"/>
                <a:gd name="connsiteX10" fmla="*/ 1800 w 21600"/>
                <a:gd name="connsiteY10" fmla="*/ 20039 h 35718"/>
                <a:gd name="connsiteX11" fmla="*/ 0 w 21600"/>
                <a:gd name="connsiteY11" fmla="*/ 0 h 35718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989 w 21600"/>
                <a:gd name="connsiteY9" fmla="*/ 14734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989 w 21600"/>
                <a:gd name="connsiteY9" fmla="*/ 14734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800 w 21600"/>
                <a:gd name="connsiteY10" fmla="*/ 20039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8824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440 w 21600"/>
                <a:gd name="connsiteY5" fmla="*/ 10184 h 35690"/>
                <a:gd name="connsiteX6" fmla="*/ 11153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837 w 21600"/>
                <a:gd name="connsiteY5" fmla="*/ 10184 h 35690"/>
                <a:gd name="connsiteX6" fmla="*/ 11153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837 w 21600"/>
                <a:gd name="connsiteY5" fmla="*/ 10184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665 w 21600"/>
                <a:gd name="connsiteY2" fmla="*/ 18824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  <a:gd name="connsiteX0" fmla="*/ 0 w 21600"/>
                <a:gd name="connsiteY0" fmla="*/ 0 h 46427"/>
                <a:gd name="connsiteX1" fmla="*/ 21600 w 21600"/>
                <a:gd name="connsiteY1" fmla="*/ 0 h 46427"/>
                <a:gd name="connsiteX2" fmla="*/ 19645 w 21600"/>
                <a:gd name="connsiteY2" fmla="*/ 46427 h 46427"/>
                <a:gd name="connsiteX3" fmla="*/ 17978 w 21600"/>
                <a:gd name="connsiteY3" fmla="*/ 10324 h 46427"/>
                <a:gd name="connsiteX4" fmla="*/ 15952 w 21600"/>
                <a:gd name="connsiteY4" fmla="*/ 23679 h 46427"/>
                <a:gd name="connsiteX5" fmla="*/ 13726 w 21600"/>
                <a:gd name="connsiteY5" fmla="*/ 9407 h 46427"/>
                <a:gd name="connsiteX6" fmla="*/ 11344 w 21600"/>
                <a:gd name="connsiteY6" fmla="*/ 22182 h 46427"/>
                <a:gd name="connsiteX7" fmla="*/ 9078 w 21600"/>
                <a:gd name="connsiteY7" fmla="*/ 9184 h 46427"/>
                <a:gd name="connsiteX8" fmla="*/ 6337 w 21600"/>
                <a:gd name="connsiteY8" fmla="*/ 35690 h 46427"/>
                <a:gd name="connsiteX9" fmla="*/ 3687 w 21600"/>
                <a:gd name="connsiteY9" fmla="*/ 10140 h 46427"/>
                <a:gd name="connsiteX10" fmla="*/ 1752 w 21600"/>
                <a:gd name="connsiteY10" fmla="*/ 20110 h 46427"/>
                <a:gd name="connsiteX11" fmla="*/ 0 w 21600"/>
                <a:gd name="connsiteY11" fmla="*/ 0 h 46427"/>
                <a:gd name="connsiteX0" fmla="*/ 0 w 21600"/>
                <a:gd name="connsiteY0" fmla="*/ 0 h 35690"/>
                <a:gd name="connsiteX1" fmla="*/ 21600 w 21600"/>
                <a:gd name="connsiteY1" fmla="*/ 0 h 35690"/>
                <a:gd name="connsiteX2" fmla="*/ 19365 w 21600"/>
                <a:gd name="connsiteY2" fmla="*/ 25812 h 35690"/>
                <a:gd name="connsiteX3" fmla="*/ 17978 w 21600"/>
                <a:gd name="connsiteY3" fmla="*/ 10324 h 35690"/>
                <a:gd name="connsiteX4" fmla="*/ 15952 w 21600"/>
                <a:gd name="connsiteY4" fmla="*/ 23679 h 35690"/>
                <a:gd name="connsiteX5" fmla="*/ 13726 w 21600"/>
                <a:gd name="connsiteY5" fmla="*/ 9407 h 35690"/>
                <a:gd name="connsiteX6" fmla="*/ 11344 w 21600"/>
                <a:gd name="connsiteY6" fmla="*/ 22182 h 35690"/>
                <a:gd name="connsiteX7" fmla="*/ 9078 w 21600"/>
                <a:gd name="connsiteY7" fmla="*/ 9184 h 35690"/>
                <a:gd name="connsiteX8" fmla="*/ 6337 w 21600"/>
                <a:gd name="connsiteY8" fmla="*/ 35690 h 35690"/>
                <a:gd name="connsiteX9" fmla="*/ 3687 w 21600"/>
                <a:gd name="connsiteY9" fmla="*/ 10140 h 35690"/>
                <a:gd name="connsiteX10" fmla="*/ 1752 w 21600"/>
                <a:gd name="connsiteY10" fmla="*/ 20110 h 35690"/>
                <a:gd name="connsiteX11" fmla="*/ 0 w 21600"/>
                <a:gd name="connsiteY11" fmla="*/ 0 h 3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00" h="35690">
                  <a:moveTo>
                    <a:pt x="0" y="0"/>
                  </a:moveTo>
                  <a:lnTo>
                    <a:pt x="21600" y="0"/>
                  </a:lnTo>
                  <a:cubicBezTo>
                    <a:pt x="20790" y="13317"/>
                    <a:pt x="20223" y="25858"/>
                    <a:pt x="19365" y="25812"/>
                  </a:cubicBezTo>
                  <a:cubicBezTo>
                    <a:pt x="18507" y="25766"/>
                    <a:pt x="18390" y="10302"/>
                    <a:pt x="17978" y="10324"/>
                  </a:cubicBezTo>
                  <a:cubicBezTo>
                    <a:pt x="17528" y="10446"/>
                    <a:pt x="16660" y="23832"/>
                    <a:pt x="15952" y="23679"/>
                  </a:cubicBezTo>
                  <a:cubicBezTo>
                    <a:pt x="15244" y="23526"/>
                    <a:pt x="14494" y="9256"/>
                    <a:pt x="13726" y="9407"/>
                  </a:cubicBezTo>
                  <a:cubicBezTo>
                    <a:pt x="12958" y="9558"/>
                    <a:pt x="12163" y="22284"/>
                    <a:pt x="11344" y="22182"/>
                  </a:cubicBezTo>
                  <a:cubicBezTo>
                    <a:pt x="10553" y="22214"/>
                    <a:pt x="9913" y="6933"/>
                    <a:pt x="9078" y="9184"/>
                  </a:cubicBezTo>
                  <a:cubicBezTo>
                    <a:pt x="8243" y="11435"/>
                    <a:pt x="7235" y="35531"/>
                    <a:pt x="6337" y="35690"/>
                  </a:cubicBezTo>
                  <a:cubicBezTo>
                    <a:pt x="5439" y="35849"/>
                    <a:pt x="4452" y="10303"/>
                    <a:pt x="3687" y="10140"/>
                  </a:cubicBezTo>
                  <a:cubicBezTo>
                    <a:pt x="2643" y="10180"/>
                    <a:pt x="2764" y="20104"/>
                    <a:pt x="1752" y="20110"/>
                  </a:cubicBezTo>
                  <a:cubicBezTo>
                    <a:pt x="740" y="20116"/>
                    <a:pt x="602" y="11525"/>
                    <a:pt x="0" y="0"/>
                  </a:cubicBezTo>
                  <a:close/>
                </a:path>
              </a:pathLst>
            </a:custGeom>
            <a:gradFill>
              <a:gsLst>
                <a:gs pos="1000">
                  <a:srgbClr val="FF8F68">
                    <a:alpha val="0"/>
                  </a:srgbClr>
                </a:gs>
                <a:gs pos="58717">
                  <a:srgbClr val="EC354A"/>
                </a:gs>
                <a:gs pos="100000">
                  <a:srgbClr val="EC354A"/>
                </a:gs>
              </a:gsLst>
              <a:lin ang="5400000" scaled="1"/>
            </a:gradFill>
            <a:ln w="28575"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33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106568" y="1622321"/>
            <a:ext cx="3248946" cy="1683176"/>
            <a:chOff x="1313714" y="1705675"/>
            <a:chExt cx="3248946" cy="1683176"/>
          </a:xfrm>
        </p:grpSpPr>
        <p:sp>
          <p:nvSpPr>
            <p:cNvPr id="37" name="Rectangle: Rounded Corners 7">
              <a:extLst>
                <a:ext uri="{FF2B5EF4-FFF2-40B4-BE49-F238E27FC236}">
                  <a16:creationId xmlns:a16="http://schemas.microsoft.com/office/drawing/2014/main" id="{00B34854-1408-44E6-81A7-EF0731E00F2C}"/>
                </a:ext>
              </a:extLst>
            </p:cNvPr>
            <p:cNvSpPr/>
            <p:nvPr/>
          </p:nvSpPr>
          <p:spPr>
            <a:xfrm>
              <a:off x="1313714" y="1705675"/>
              <a:ext cx="3248946" cy="1683176"/>
            </a:xfrm>
            <a:prstGeom prst="roundRect">
              <a:avLst>
                <a:gd name="adj" fmla="val 4365"/>
              </a:avLst>
            </a:prstGeom>
            <a:solidFill>
              <a:schemeClr val="bg1"/>
            </a:solidFill>
            <a:ln>
              <a:noFill/>
            </a:ln>
            <a:effectLst>
              <a:outerShdw blurRad="482600" dist="381000" dir="2700000" algn="t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38" name="Text Placeholder 4">
              <a:extLst>
                <a:ext uri="{FF2B5EF4-FFF2-40B4-BE49-F238E27FC236}">
                  <a16:creationId xmlns:a16="http://schemas.microsoft.com/office/drawing/2014/main" id="{2C48C6B7-267E-4B61-9F98-E153FAE04DE1}"/>
                </a:ext>
              </a:extLst>
            </p:cNvPr>
            <p:cNvSpPr txBox="1">
              <a:spLocks/>
            </p:cNvSpPr>
            <p:nvPr/>
          </p:nvSpPr>
          <p:spPr>
            <a:xfrm>
              <a:off x="1615320" y="2332445"/>
              <a:ext cx="2814102" cy="8461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1600" dirty="0">
                  <a:solidFill>
                    <a:srgbClr val="2D3749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rgbClr val="2D3749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97E58417-5C13-46E7-A465-46DC8ED917D3}"/>
                </a:ext>
              </a:extLst>
            </p:cNvPr>
            <p:cNvSpPr txBox="1"/>
            <p:nvPr/>
          </p:nvSpPr>
          <p:spPr>
            <a:xfrm>
              <a:off x="1615320" y="186364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40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2874099872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681038" y="5690478"/>
            <a:ext cx="10619582" cy="0"/>
          </a:xfrm>
          <a:prstGeom prst="line">
            <a:avLst/>
          </a:prstGeom>
          <a:noFill/>
          <a:ln w="12700" cap="flat" cmpd="sng">
            <a:solidFill>
              <a:schemeClr val="bg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 eaLnBrk="1">
              <a:defRPr/>
            </a:pPr>
            <a:endParaRPr lang="x-none" altLang="x-none" sz="1600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40657" y="3858265"/>
            <a:ext cx="1157288" cy="1716445"/>
            <a:chOff x="1440657" y="3858265"/>
            <a:chExt cx="1157288" cy="1716445"/>
          </a:xfrm>
        </p:grpSpPr>
        <p:sp>
          <p:nvSpPr>
            <p:cNvPr id="5130" name="AutoShape 10"/>
            <p:cNvSpPr>
              <a:spLocks/>
            </p:cNvSpPr>
            <p:nvPr/>
          </p:nvSpPr>
          <p:spPr bwMode="auto">
            <a:xfrm>
              <a:off x="1483600" y="4274496"/>
              <a:ext cx="1103413" cy="1300214"/>
            </a:xfrm>
            <a:custGeom>
              <a:avLst/>
              <a:gdLst>
                <a:gd name="T0" fmla="*/ 1103413 w 21600"/>
                <a:gd name="T1" fmla="*/ 1300032 h 21600"/>
                <a:gd name="T2" fmla="*/ 1103413 w 21600"/>
                <a:gd name="T3" fmla="*/ 1300032 h 21600"/>
                <a:gd name="T4" fmla="*/ 1103413 w 21600"/>
                <a:gd name="T5" fmla="*/ 1300032 h 21600"/>
                <a:gd name="T6" fmla="*/ 1103413 w 21600"/>
                <a:gd name="T7" fmla="*/ 13000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19419"/>
                    <a:pt x="0" y="17238"/>
                    <a:pt x="0" y="15057"/>
                  </a:cubicBezTo>
                  <a:cubicBezTo>
                    <a:pt x="0" y="10696"/>
                    <a:pt x="0" y="6334"/>
                    <a:pt x="0" y="1972"/>
                  </a:cubicBezTo>
                  <a:cubicBezTo>
                    <a:pt x="0" y="1691"/>
                    <a:pt x="0" y="1479"/>
                    <a:pt x="14" y="1299"/>
                  </a:cubicBezTo>
                  <a:cubicBezTo>
                    <a:pt x="28" y="1120"/>
                    <a:pt x="57" y="972"/>
                    <a:pt x="113" y="820"/>
                  </a:cubicBezTo>
                  <a:cubicBezTo>
                    <a:pt x="185" y="654"/>
                    <a:pt x="297" y="506"/>
                    <a:pt x="441" y="384"/>
                  </a:cubicBezTo>
                  <a:cubicBezTo>
                    <a:pt x="585" y="262"/>
                    <a:pt x="760" y="166"/>
                    <a:pt x="955" y="106"/>
                  </a:cubicBezTo>
                  <a:cubicBezTo>
                    <a:pt x="1134" y="58"/>
                    <a:pt x="1308" y="34"/>
                    <a:pt x="1521" y="22"/>
                  </a:cubicBezTo>
                  <a:cubicBezTo>
                    <a:pt x="1734" y="10"/>
                    <a:pt x="1986" y="10"/>
                    <a:pt x="2323" y="10"/>
                  </a:cubicBezTo>
                  <a:lnTo>
                    <a:pt x="2312" y="10"/>
                  </a:lnTo>
                  <a:lnTo>
                    <a:pt x="21600" y="0"/>
                  </a:lnTo>
                </a:path>
              </a:pathLst>
            </a:custGeom>
            <a:noFill/>
            <a:ln w="28575" cap="flat" cmpd="sng">
              <a:solidFill>
                <a:srgbClr val="EE3C4C"/>
              </a:solidFill>
              <a:prstDash val="solid"/>
              <a:miter lim="400000"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ar-IQ" sz="900">
                <a:cs typeface="+mn-ea"/>
                <a:sym typeface="+mn-lt"/>
              </a:endParaRPr>
            </a:p>
          </p:txBody>
        </p:sp>
        <p:sp>
          <p:nvSpPr>
            <p:cNvPr id="5137" name="Rectangle 17"/>
            <p:cNvSpPr>
              <a:spLocks/>
            </p:cNvSpPr>
            <p:nvPr/>
          </p:nvSpPr>
          <p:spPr bwMode="auto">
            <a:xfrm>
              <a:off x="1440657" y="3858265"/>
              <a:ext cx="1157288" cy="328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x-none" altLang="x-none" b="1" dirty="0">
                  <a:solidFill>
                    <a:srgbClr val="EE3C4C"/>
                  </a:solidFill>
                  <a:cs typeface="+mn-ea"/>
                  <a:sym typeface="+mn-lt"/>
                </a:rPr>
                <a:t>202</a:t>
              </a:r>
              <a:r>
                <a:rPr lang="en-US" altLang="x-none" b="1" dirty="0">
                  <a:solidFill>
                    <a:srgbClr val="EE3C4C"/>
                  </a:solidFill>
                  <a:cs typeface="+mn-ea"/>
                  <a:sym typeface="+mn-lt"/>
                </a:rPr>
                <a:t>8</a:t>
              </a:r>
              <a:endParaRPr lang="x-none" altLang="x-none" b="1" dirty="0">
                <a:solidFill>
                  <a:srgbClr val="EE3C4C"/>
                </a:solidFill>
                <a:cs typeface="+mn-ea"/>
                <a:sym typeface="+mn-lt"/>
              </a:endParaRPr>
            </a:p>
          </p:txBody>
        </p:sp>
        <p:sp>
          <p:nvSpPr>
            <p:cNvPr id="5138" name="Rectangle 18"/>
            <p:cNvSpPr>
              <a:spLocks/>
            </p:cNvSpPr>
            <p:nvPr/>
          </p:nvSpPr>
          <p:spPr bwMode="auto">
            <a:xfrm>
              <a:off x="1618510" y="4407440"/>
              <a:ext cx="925513" cy="974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/>
            <a:p>
              <a:pPr algn="just"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2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x-none" altLang="x-none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36876" y="3350265"/>
            <a:ext cx="1156494" cy="2224445"/>
            <a:chOff x="2936876" y="3350265"/>
            <a:chExt cx="1156494" cy="2224445"/>
          </a:xfrm>
        </p:grpSpPr>
        <p:sp>
          <p:nvSpPr>
            <p:cNvPr id="5133" name="AutoShape 13"/>
            <p:cNvSpPr>
              <a:spLocks/>
            </p:cNvSpPr>
            <p:nvPr/>
          </p:nvSpPr>
          <p:spPr bwMode="auto">
            <a:xfrm>
              <a:off x="2979214" y="3766424"/>
              <a:ext cx="1103413" cy="1808286"/>
            </a:xfrm>
            <a:custGeom>
              <a:avLst/>
              <a:gdLst>
                <a:gd name="T0" fmla="*/ 1103413 w 21600"/>
                <a:gd name="T1" fmla="*/ 1808033 h 21600"/>
                <a:gd name="T2" fmla="*/ 1103413 w 21600"/>
                <a:gd name="T3" fmla="*/ 1808033 h 21600"/>
                <a:gd name="T4" fmla="*/ 1103413 w 21600"/>
                <a:gd name="T5" fmla="*/ 1808033 h 21600"/>
                <a:gd name="T6" fmla="*/ 1103413 w 21600"/>
                <a:gd name="T7" fmla="*/ 180803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20032"/>
                    <a:pt x="0" y="18464"/>
                    <a:pt x="0" y="16896"/>
                  </a:cubicBezTo>
                  <a:cubicBezTo>
                    <a:pt x="0" y="11737"/>
                    <a:pt x="0" y="6577"/>
                    <a:pt x="0" y="1418"/>
                  </a:cubicBezTo>
                  <a:cubicBezTo>
                    <a:pt x="0" y="1216"/>
                    <a:pt x="0" y="1063"/>
                    <a:pt x="14" y="934"/>
                  </a:cubicBezTo>
                  <a:cubicBezTo>
                    <a:pt x="28" y="805"/>
                    <a:pt x="57" y="699"/>
                    <a:pt x="113" y="590"/>
                  </a:cubicBezTo>
                  <a:cubicBezTo>
                    <a:pt x="185" y="471"/>
                    <a:pt x="297" y="364"/>
                    <a:pt x="441" y="276"/>
                  </a:cubicBezTo>
                  <a:cubicBezTo>
                    <a:pt x="585" y="188"/>
                    <a:pt x="760" y="120"/>
                    <a:pt x="955" y="76"/>
                  </a:cubicBezTo>
                  <a:cubicBezTo>
                    <a:pt x="1134" y="42"/>
                    <a:pt x="1308" y="24"/>
                    <a:pt x="1521" y="16"/>
                  </a:cubicBezTo>
                  <a:cubicBezTo>
                    <a:pt x="1734" y="7"/>
                    <a:pt x="1986" y="7"/>
                    <a:pt x="2323" y="7"/>
                  </a:cubicBezTo>
                  <a:lnTo>
                    <a:pt x="2312" y="7"/>
                  </a:lnTo>
                  <a:lnTo>
                    <a:pt x="21600" y="0"/>
                  </a:lnTo>
                </a:path>
              </a:pathLst>
            </a:custGeom>
            <a:noFill/>
            <a:ln w="28575" cap="flat" cmpd="sng">
              <a:solidFill>
                <a:srgbClr val="F6665A"/>
              </a:solidFill>
              <a:prstDash val="solid"/>
              <a:miter lim="400000"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ar-IQ" sz="900">
                <a:cs typeface="+mn-ea"/>
                <a:sym typeface="+mn-lt"/>
              </a:endParaRPr>
            </a:p>
          </p:txBody>
        </p:sp>
        <p:sp>
          <p:nvSpPr>
            <p:cNvPr id="5139" name="Rectangle 19"/>
            <p:cNvSpPr>
              <a:spLocks/>
            </p:cNvSpPr>
            <p:nvPr/>
          </p:nvSpPr>
          <p:spPr bwMode="auto">
            <a:xfrm>
              <a:off x="2936876" y="3350265"/>
              <a:ext cx="1156494" cy="328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x-none" altLang="x-none" b="1" dirty="0">
                  <a:solidFill>
                    <a:srgbClr val="F6665A"/>
                  </a:solidFill>
                  <a:cs typeface="+mn-ea"/>
                  <a:sym typeface="+mn-lt"/>
                </a:rPr>
                <a:t>202</a:t>
              </a:r>
              <a:r>
                <a:rPr lang="en-US" altLang="x-none" b="1" dirty="0">
                  <a:solidFill>
                    <a:srgbClr val="F6665A"/>
                  </a:solidFill>
                  <a:cs typeface="+mn-ea"/>
                  <a:sym typeface="+mn-lt"/>
                </a:rPr>
                <a:t>9</a:t>
              </a:r>
              <a:endParaRPr lang="x-none" altLang="x-none" b="1" dirty="0">
                <a:solidFill>
                  <a:srgbClr val="F6665A"/>
                </a:solidFill>
                <a:cs typeface="+mn-ea"/>
                <a:sym typeface="+mn-lt"/>
              </a:endParaRPr>
            </a:p>
          </p:txBody>
        </p:sp>
        <p:sp>
          <p:nvSpPr>
            <p:cNvPr id="5145" name="Rectangle 25"/>
            <p:cNvSpPr>
              <a:spLocks/>
            </p:cNvSpPr>
            <p:nvPr/>
          </p:nvSpPr>
          <p:spPr bwMode="auto">
            <a:xfrm>
              <a:off x="3132984" y="3946271"/>
              <a:ext cx="925513" cy="974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/>
            <a:p>
              <a:pPr algn="just"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2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x-none" altLang="x-none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32301" y="2207265"/>
            <a:ext cx="1156494" cy="3367445"/>
            <a:chOff x="4432301" y="2207265"/>
            <a:chExt cx="1156494" cy="3367445"/>
          </a:xfrm>
        </p:grpSpPr>
        <p:sp>
          <p:nvSpPr>
            <p:cNvPr id="5132" name="AutoShape 12"/>
            <p:cNvSpPr>
              <a:spLocks/>
            </p:cNvSpPr>
            <p:nvPr/>
          </p:nvSpPr>
          <p:spPr bwMode="auto">
            <a:xfrm>
              <a:off x="4474829" y="2623263"/>
              <a:ext cx="1103413" cy="2951447"/>
            </a:xfrm>
            <a:custGeom>
              <a:avLst/>
              <a:gdLst>
                <a:gd name="T0" fmla="*/ 1103413 w 21600"/>
                <a:gd name="T1" fmla="*/ 2951032 h 21600"/>
                <a:gd name="T2" fmla="*/ 1103413 w 21600"/>
                <a:gd name="T3" fmla="*/ 2951032 h 21600"/>
                <a:gd name="T4" fmla="*/ 1103413 w 21600"/>
                <a:gd name="T5" fmla="*/ 2951032 h 21600"/>
                <a:gd name="T6" fmla="*/ 1103413 w 21600"/>
                <a:gd name="T7" fmla="*/ 29510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20639"/>
                    <a:pt x="0" y="19679"/>
                    <a:pt x="0" y="18718"/>
                  </a:cubicBezTo>
                  <a:cubicBezTo>
                    <a:pt x="0" y="12768"/>
                    <a:pt x="0" y="6819"/>
                    <a:pt x="0" y="869"/>
                  </a:cubicBezTo>
                  <a:cubicBezTo>
                    <a:pt x="0" y="745"/>
                    <a:pt x="0" y="652"/>
                    <a:pt x="14" y="572"/>
                  </a:cubicBezTo>
                  <a:cubicBezTo>
                    <a:pt x="28" y="493"/>
                    <a:pt x="57" y="428"/>
                    <a:pt x="113" y="361"/>
                  </a:cubicBezTo>
                  <a:cubicBezTo>
                    <a:pt x="185" y="288"/>
                    <a:pt x="297" y="223"/>
                    <a:pt x="441" y="169"/>
                  </a:cubicBezTo>
                  <a:cubicBezTo>
                    <a:pt x="585" y="115"/>
                    <a:pt x="760" y="73"/>
                    <a:pt x="955" y="47"/>
                  </a:cubicBezTo>
                  <a:cubicBezTo>
                    <a:pt x="1134" y="25"/>
                    <a:pt x="1308" y="15"/>
                    <a:pt x="1521" y="10"/>
                  </a:cubicBezTo>
                  <a:cubicBezTo>
                    <a:pt x="1734" y="4"/>
                    <a:pt x="1986" y="4"/>
                    <a:pt x="2323" y="4"/>
                  </a:cubicBezTo>
                  <a:lnTo>
                    <a:pt x="2312" y="4"/>
                  </a:lnTo>
                  <a:lnTo>
                    <a:pt x="21600" y="0"/>
                  </a:lnTo>
                </a:path>
              </a:pathLst>
            </a:custGeom>
            <a:noFill/>
            <a:ln w="28575" cap="flat" cmpd="sng">
              <a:solidFill>
                <a:srgbClr val="FC8163"/>
              </a:solidFill>
              <a:prstDash val="solid"/>
              <a:miter lim="400000"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ar-IQ" sz="900">
                <a:cs typeface="+mn-ea"/>
                <a:sym typeface="+mn-lt"/>
              </a:endParaRPr>
            </a:p>
          </p:txBody>
        </p:sp>
        <p:sp>
          <p:nvSpPr>
            <p:cNvPr id="5140" name="Rectangle 20"/>
            <p:cNvSpPr>
              <a:spLocks/>
            </p:cNvSpPr>
            <p:nvPr/>
          </p:nvSpPr>
          <p:spPr bwMode="auto">
            <a:xfrm>
              <a:off x="4432301" y="2207265"/>
              <a:ext cx="1156494" cy="328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x-none" altLang="x-none" b="1" dirty="0">
                  <a:solidFill>
                    <a:srgbClr val="FC8163"/>
                  </a:solidFill>
                  <a:cs typeface="+mn-ea"/>
                  <a:sym typeface="+mn-lt"/>
                </a:rPr>
                <a:t>20</a:t>
              </a:r>
              <a:r>
                <a:rPr lang="en-US" altLang="x-none" b="1" dirty="0">
                  <a:solidFill>
                    <a:srgbClr val="FC8163"/>
                  </a:solidFill>
                  <a:cs typeface="+mn-ea"/>
                  <a:sym typeface="+mn-lt"/>
                </a:rPr>
                <a:t>20</a:t>
              </a:r>
              <a:endParaRPr lang="x-none" altLang="x-none" b="1" dirty="0">
                <a:solidFill>
                  <a:srgbClr val="FC8163"/>
                </a:solidFill>
                <a:cs typeface="+mn-ea"/>
                <a:sym typeface="+mn-lt"/>
              </a:endParaRPr>
            </a:p>
          </p:txBody>
        </p:sp>
        <p:sp>
          <p:nvSpPr>
            <p:cNvPr id="5146" name="Rectangle 26"/>
            <p:cNvSpPr>
              <a:spLocks/>
            </p:cNvSpPr>
            <p:nvPr/>
          </p:nvSpPr>
          <p:spPr bwMode="auto">
            <a:xfrm>
              <a:off x="4618091" y="2796921"/>
              <a:ext cx="925513" cy="974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/>
            <a:p>
              <a:pPr algn="just"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2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x-none" altLang="x-none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27726" y="3540765"/>
            <a:ext cx="1157288" cy="2033946"/>
            <a:chOff x="5927726" y="3540765"/>
            <a:chExt cx="1157288" cy="2033946"/>
          </a:xfrm>
        </p:grpSpPr>
        <p:sp>
          <p:nvSpPr>
            <p:cNvPr id="5131" name="AutoShape 11"/>
            <p:cNvSpPr>
              <a:spLocks/>
            </p:cNvSpPr>
            <p:nvPr/>
          </p:nvSpPr>
          <p:spPr bwMode="auto">
            <a:xfrm>
              <a:off x="5970443" y="3956951"/>
              <a:ext cx="1103413" cy="1617760"/>
            </a:xfrm>
            <a:custGeom>
              <a:avLst/>
              <a:gdLst>
                <a:gd name="T0" fmla="*/ 1103413 w 21600"/>
                <a:gd name="T1" fmla="*/ 1617533 h 21600"/>
                <a:gd name="T2" fmla="*/ 1103413 w 21600"/>
                <a:gd name="T3" fmla="*/ 1617533 h 21600"/>
                <a:gd name="T4" fmla="*/ 1103413 w 21600"/>
                <a:gd name="T5" fmla="*/ 1617533 h 21600"/>
                <a:gd name="T6" fmla="*/ 1103413 w 21600"/>
                <a:gd name="T7" fmla="*/ 161753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19847"/>
                    <a:pt x="0" y="18094"/>
                    <a:pt x="0" y="16342"/>
                  </a:cubicBezTo>
                  <a:cubicBezTo>
                    <a:pt x="0" y="11423"/>
                    <a:pt x="0" y="6504"/>
                    <a:pt x="0" y="1585"/>
                  </a:cubicBezTo>
                  <a:cubicBezTo>
                    <a:pt x="0" y="1359"/>
                    <a:pt x="0" y="1189"/>
                    <a:pt x="14" y="1044"/>
                  </a:cubicBezTo>
                  <a:cubicBezTo>
                    <a:pt x="28" y="900"/>
                    <a:pt x="57" y="781"/>
                    <a:pt x="113" y="659"/>
                  </a:cubicBezTo>
                  <a:cubicBezTo>
                    <a:pt x="185" y="526"/>
                    <a:pt x="297" y="407"/>
                    <a:pt x="441" y="309"/>
                  </a:cubicBezTo>
                  <a:cubicBezTo>
                    <a:pt x="585" y="211"/>
                    <a:pt x="760" y="134"/>
                    <a:pt x="955" y="85"/>
                  </a:cubicBezTo>
                  <a:cubicBezTo>
                    <a:pt x="1134" y="46"/>
                    <a:pt x="1308" y="27"/>
                    <a:pt x="1521" y="17"/>
                  </a:cubicBezTo>
                  <a:cubicBezTo>
                    <a:pt x="1734" y="8"/>
                    <a:pt x="1986" y="8"/>
                    <a:pt x="2323" y="8"/>
                  </a:cubicBezTo>
                  <a:lnTo>
                    <a:pt x="2312" y="8"/>
                  </a:lnTo>
                  <a:lnTo>
                    <a:pt x="21600" y="0"/>
                  </a:lnTo>
                </a:path>
              </a:pathLst>
            </a:custGeom>
            <a:noFill/>
            <a:ln w="28575" cap="flat" cmpd="sng">
              <a:solidFill>
                <a:srgbClr val="FF8F68"/>
              </a:solidFill>
              <a:prstDash val="solid"/>
              <a:miter lim="400000"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ar-IQ" sz="900">
                <a:cs typeface="+mn-ea"/>
                <a:sym typeface="+mn-lt"/>
              </a:endParaRPr>
            </a:p>
          </p:txBody>
        </p:sp>
        <p:sp>
          <p:nvSpPr>
            <p:cNvPr id="5141" name="Rectangle 21"/>
            <p:cNvSpPr>
              <a:spLocks/>
            </p:cNvSpPr>
            <p:nvPr/>
          </p:nvSpPr>
          <p:spPr bwMode="auto">
            <a:xfrm>
              <a:off x="5927726" y="3540765"/>
              <a:ext cx="1157288" cy="328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x-none" altLang="x-none" b="1" dirty="0">
                  <a:solidFill>
                    <a:srgbClr val="FF8F68"/>
                  </a:solidFill>
                  <a:cs typeface="+mn-ea"/>
                  <a:sym typeface="+mn-lt"/>
                </a:rPr>
                <a:t>20</a:t>
              </a:r>
              <a:r>
                <a:rPr lang="en-US" altLang="x-none" b="1" dirty="0">
                  <a:solidFill>
                    <a:srgbClr val="FF8F68"/>
                  </a:solidFill>
                  <a:cs typeface="+mn-ea"/>
                  <a:sym typeface="+mn-lt"/>
                </a:rPr>
                <a:t>21</a:t>
              </a:r>
              <a:endParaRPr lang="x-none" altLang="x-none" b="1" dirty="0">
                <a:solidFill>
                  <a:srgbClr val="FF8F68"/>
                </a:solidFill>
                <a:cs typeface="+mn-ea"/>
                <a:sym typeface="+mn-lt"/>
              </a:endParaRPr>
            </a:p>
          </p:txBody>
        </p:sp>
        <p:sp>
          <p:nvSpPr>
            <p:cNvPr id="5147" name="Rectangle 27"/>
            <p:cNvSpPr>
              <a:spLocks/>
            </p:cNvSpPr>
            <p:nvPr/>
          </p:nvSpPr>
          <p:spPr bwMode="auto">
            <a:xfrm>
              <a:off x="6115897" y="4105021"/>
              <a:ext cx="926306" cy="974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/>
            <a:p>
              <a:pPr algn="just"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。</a:t>
              </a:r>
              <a:endParaRPr lang="x-none" altLang="x-none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10451" y="2524765"/>
            <a:ext cx="1157288" cy="3049945"/>
            <a:chOff x="7410451" y="2524765"/>
            <a:chExt cx="1157288" cy="3049945"/>
          </a:xfrm>
        </p:grpSpPr>
        <p:sp>
          <p:nvSpPr>
            <p:cNvPr id="5134" name="AutoShape 14"/>
            <p:cNvSpPr>
              <a:spLocks/>
            </p:cNvSpPr>
            <p:nvPr/>
          </p:nvSpPr>
          <p:spPr bwMode="auto">
            <a:xfrm>
              <a:off x="7453357" y="2940808"/>
              <a:ext cx="1103413" cy="2633902"/>
            </a:xfrm>
            <a:custGeom>
              <a:avLst/>
              <a:gdLst>
                <a:gd name="T0" fmla="*/ 1103413 w 21600"/>
                <a:gd name="T1" fmla="*/ 2633533 h 21600"/>
                <a:gd name="T2" fmla="*/ 1103413 w 21600"/>
                <a:gd name="T3" fmla="*/ 2633533 h 21600"/>
                <a:gd name="T4" fmla="*/ 1103413 w 21600"/>
                <a:gd name="T5" fmla="*/ 2633533 h 21600"/>
                <a:gd name="T6" fmla="*/ 1103413 w 21600"/>
                <a:gd name="T7" fmla="*/ 263353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20523"/>
                    <a:pt x="0" y="19447"/>
                    <a:pt x="0" y="18370"/>
                  </a:cubicBezTo>
                  <a:cubicBezTo>
                    <a:pt x="0" y="12571"/>
                    <a:pt x="0" y="6773"/>
                    <a:pt x="0" y="974"/>
                  </a:cubicBezTo>
                  <a:cubicBezTo>
                    <a:pt x="0" y="835"/>
                    <a:pt x="0" y="730"/>
                    <a:pt x="14" y="641"/>
                  </a:cubicBezTo>
                  <a:cubicBezTo>
                    <a:pt x="28" y="553"/>
                    <a:pt x="57" y="480"/>
                    <a:pt x="113" y="405"/>
                  </a:cubicBezTo>
                  <a:cubicBezTo>
                    <a:pt x="185" y="323"/>
                    <a:pt x="297" y="250"/>
                    <a:pt x="441" y="190"/>
                  </a:cubicBezTo>
                  <a:cubicBezTo>
                    <a:pt x="585" y="129"/>
                    <a:pt x="760" y="82"/>
                    <a:pt x="955" y="52"/>
                  </a:cubicBezTo>
                  <a:cubicBezTo>
                    <a:pt x="1134" y="29"/>
                    <a:pt x="1308" y="17"/>
                    <a:pt x="1521" y="11"/>
                  </a:cubicBezTo>
                  <a:cubicBezTo>
                    <a:pt x="1734" y="5"/>
                    <a:pt x="1986" y="5"/>
                    <a:pt x="2323" y="5"/>
                  </a:cubicBezTo>
                  <a:lnTo>
                    <a:pt x="2312" y="5"/>
                  </a:lnTo>
                  <a:lnTo>
                    <a:pt x="21600" y="0"/>
                  </a:lnTo>
                </a:path>
              </a:pathLst>
            </a:custGeom>
            <a:noFill/>
            <a:ln w="28575" cap="flat" cmpd="sng">
              <a:solidFill>
                <a:srgbClr val="FC8163"/>
              </a:solidFill>
              <a:prstDash val="solid"/>
              <a:miter lim="400000"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ar-IQ" sz="900">
                <a:cs typeface="+mn-ea"/>
                <a:sym typeface="+mn-lt"/>
              </a:endParaRPr>
            </a:p>
          </p:txBody>
        </p:sp>
        <p:sp>
          <p:nvSpPr>
            <p:cNvPr id="5142" name="Rectangle 22"/>
            <p:cNvSpPr>
              <a:spLocks/>
            </p:cNvSpPr>
            <p:nvPr/>
          </p:nvSpPr>
          <p:spPr bwMode="auto">
            <a:xfrm>
              <a:off x="7410451" y="2524765"/>
              <a:ext cx="1157288" cy="328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x-none" altLang="x-none" b="1" dirty="0">
                  <a:solidFill>
                    <a:srgbClr val="FC8163"/>
                  </a:solidFill>
                  <a:cs typeface="+mn-ea"/>
                  <a:sym typeface="+mn-lt"/>
                </a:rPr>
                <a:t>20</a:t>
              </a:r>
              <a:r>
                <a:rPr lang="en-US" altLang="x-none" b="1" dirty="0">
                  <a:solidFill>
                    <a:srgbClr val="FC8163"/>
                  </a:solidFill>
                  <a:cs typeface="+mn-ea"/>
                  <a:sym typeface="+mn-lt"/>
                </a:rPr>
                <a:t>22</a:t>
              </a:r>
              <a:endParaRPr lang="x-none" altLang="x-none" b="1" dirty="0">
                <a:solidFill>
                  <a:srgbClr val="FC8163"/>
                </a:solidFill>
                <a:cs typeface="+mn-ea"/>
                <a:sym typeface="+mn-lt"/>
              </a:endParaRPr>
            </a:p>
          </p:txBody>
        </p:sp>
        <p:sp>
          <p:nvSpPr>
            <p:cNvPr id="5148" name="Rectangle 28"/>
            <p:cNvSpPr>
              <a:spLocks/>
            </p:cNvSpPr>
            <p:nvPr/>
          </p:nvSpPr>
          <p:spPr bwMode="auto">
            <a:xfrm>
              <a:off x="7602591" y="3132677"/>
              <a:ext cx="925513" cy="974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/>
            <a:p>
              <a:pPr algn="just"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2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x-none" altLang="x-none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901907" y="3287559"/>
            <a:ext cx="1157288" cy="2287151"/>
            <a:chOff x="8901907" y="3287559"/>
            <a:chExt cx="1157288" cy="2287151"/>
          </a:xfrm>
        </p:grpSpPr>
        <p:sp>
          <p:nvSpPr>
            <p:cNvPr id="5135" name="AutoShape 15"/>
            <p:cNvSpPr>
              <a:spLocks/>
            </p:cNvSpPr>
            <p:nvPr/>
          </p:nvSpPr>
          <p:spPr bwMode="auto">
            <a:xfrm>
              <a:off x="8936271" y="3702915"/>
              <a:ext cx="1103413" cy="1871795"/>
            </a:xfrm>
            <a:custGeom>
              <a:avLst/>
              <a:gdLst>
                <a:gd name="T0" fmla="*/ 1103413 w 21600"/>
                <a:gd name="T1" fmla="*/ 1871533 h 21600"/>
                <a:gd name="T2" fmla="*/ 1103413 w 21600"/>
                <a:gd name="T3" fmla="*/ 1871533 h 21600"/>
                <a:gd name="T4" fmla="*/ 1103413 w 21600"/>
                <a:gd name="T5" fmla="*/ 1871533 h 21600"/>
                <a:gd name="T6" fmla="*/ 1103413 w 21600"/>
                <a:gd name="T7" fmla="*/ 187153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20085"/>
                    <a:pt x="0" y="18570"/>
                    <a:pt x="0" y="17055"/>
                  </a:cubicBezTo>
                  <a:cubicBezTo>
                    <a:pt x="0" y="11827"/>
                    <a:pt x="0" y="6598"/>
                    <a:pt x="0" y="1370"/>
                  </a:cubicBezTo>
                  <a:cubicBezTo>
                    <a:pt x="0" y="1175"/>
                    <a:pt x="0" y="1027"/>
                    <a:pt x="14" y="902"/>
                  </a:cubicBezTo>
                  <a:cubicBezTo>
                    <a:pt x="28" y="778"/>
                    <a:pt x="57" y="675"/>
                    <a:pt x="113" y="570"/>
                  </a:cubicBezTo>
                  <a:cubicBezTo>
                    <a:pt x="185" y="455"/>
                    <a:pt x="297" y="351"/>
                    <a:pt x="441" y="267"/>
                  </a:cubicBezTo>
                  <a:cubicBezTo>
                    <a:pt x="585" y="182"/>
                    <a:pt x="760" y="116"/>
                    <a:pt x="955" y="74"/>
                  </a:cubicBezTo>
                  <a:cubicBezTo>
                    <a:pt x="1134" y="40"/>
                    <a:pt x="1308" y="23"/>
                    <a:pt x="1521" y="15"/>
                  </a:cubicBezTo>
                  <a:cubicBezTo>
                    <a:pt x="1734" y="7"/>
                    <a:pt x="1986" y="7"/>
                    <a:pt x="2323" y="7"/>
                  </a:cubicBezTo>
                  <a:lnTo>
                    <a:pt x="2312" y="7"/>
                  </a:lnTo>
                  <a:lnTo>
                    <a:pt x="21600" y="0"/>
                  </a:lnTo>
                </a:path>
              </a:pathLst>
            </a:custGeom>
            <a:noFill/>
            <a:ln w="28575" cap="flat" cmpd="sng">
              <a:solidFill>
                <a:srgbClr val="F6665A"/>
              </a:solidFill>
              <a:prstDash val="solid"/>
              <a:miter lim="400000"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ar-IQ" sz="900">
                <a:cs typeface="+mn-ea"/>
                <a:sym typeface="+mn-lt"/>
              </a:endParaRPr>
            </a:p>
          </p:txBody>
        </p:sp>
        <p:sp>
          <p:nvSpPr>
            <p:cNvPr id="5143" name="Rectangle 23"/>
            <p:cNvSpPr>
              <a:spLocks/>
            </p:cNvSpPr>
            <p:nvPr/>
          </p:nvSpPr>
          <p:spPr bwMode="auto">
            <a:xfrm>
              <a:off x="8901907" y="3287559"/>
              <a:ext cx="1157288" cy="328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x-none" altLang="x-none" b="1" dirty="0">
                  <a:solidFill>
                    <a:srgbClr val="F6665A"/>
                  </a:solidFill>
                  <a:cs typeface="+mn-ea"/>
                  <a:sym typeface="+mn-lt"/>
                </a:rPr>
                <a:t>20</a:t>
              </a:r>
              <a:r>
                <a:rPr lang="en-US" altLang="x-none" b="1" dirty="0">
                  <a:solidFill>
                    <a:srgbClr val="F6665A"/>
                  </a:solidFill>
                  <a:cs typeface="+mn-ea"/>
                  <a:sym typeface="+mn-lt"/>
                </a:rPr>
                <a:t>23</a:t>
              </a:r>
              <a:endParaRPr lang="x-none" altLang="x-none" b="1" dirty="0">
                <a:solidFill>
                  <a:srgbClr val="F6665A"/>
                </a:solidFill>
                <a:cs typeface="+mn-ea"/>
                <a:sym typeface="+mn-lt"/>
              </a:endParaRPr>
            </a:p>
          </p:txBody>
        </p:sp>
        <p:sp>
          <p:nvSpPr>
            <p:cNvPr id="5149" name="Rectangle 29"/>
            <p:cNvSpPr>
              <a:spLocks/>
            </p:cNvSpPr>
            <p:nvPr/>
          </p:nvSpPr>
          <p:spPr bwMode="auto">
            <a:xfrm>
              <a:off x="9076585" y="3901821"/>
              <a:ext cx="925513" cy="974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/>
            <a:p>
              <a:pPr algn="just"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x-none" altLang="x-none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387013" y="3858265"/>
            <a:ext cx="1156494" cy="1716445"/>
            <a:chOff x="10387013" y="3858265"/>
            <a:chExt cx="1156494" cy="1716445"/>
          </a:xfrm>
        </p:grpSpPr>
        <p:sp>
          <p:nvSpPr>
            <p:cNvPr id="5136" name="AutoShape 16"/>
            <p:cNvSpPr>
              <a:spLocks/>
            </p:cNvSpPr>
            <p:nvPr/>
          </p:nvSpPr>
          <p:spPr bwMode="auto">
            <a:xfrm>
              <a:off x="10429514" y="4274496"/>
              <a:ext cx="1103413" cy="1300214"/>
            </a:xfrm>
            <a:custGeom>
              <a:avLst/>
              <a:gdLst>
                <a:gd name="T0" fmla="*/ 1103413 w 21600"/>
                <a:gd name="T1" fmla="*/ 1300032 h 21600"/>
                <a:gd name="T2" fmla="*/ 1103413 w 21600"/>
                <a:gd name="T3" fmla="*/ 1300032 h 21600"/>
                <a:gd name="T4" fmla="*/ 1103413 w 21600"/>
                <a:gd name="T5" fmla="*/ 1300032 h 21600"/>
                <a:gd name="T6" fmla="*/ 1103413 w 21600"/>
                <a:gd name="T7" fmla="*/ 13000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19419"/>
                    <a:pt x="0" y="17238"/>
                    <a:pt x="0" y="15057"/>
                  </a:cubicBezTo>
                  <a:cubicBezTo>
                    <a:pt x="0" y="10696"/>
                    <a:pt x="0" y="6334"/>
                    <a:pt x="0" y="1972"/>
                  </a:cubicBezTo>
                  <a:cubicBezTo>
                    <a:pt x="0" y="1691"/>
                    <a:pt x="0" y="1479"/>
                    <a:pt x="14" y="1299"/>
                  </a:cubicBezTo>
                  <a:cubicBezTo>
                    <a:pt x="28" y="1120"/>
                    <a:pt x="57" y="972"/>
                    <a:pt x="113" y="820"/>
                  </a:cubicBezTo>
                  <a:cubicBezTo>
                    <a:pt x="185" y="654"/>
                    <a:pt x="297" y="506"/>
                    <a:pt x="441" y="384"/>
                  </a:cubicBezTo>
                  <a:cubicBezTo>
                    <a:pt x="585" y="262"/>
                    <a:pt x="760" y="166"/>
                    <a:pt x="955" y="106"/>
                  </a:cubicBezTo>
                  <a:cubicBezTo>
                    <a:pt x="1134" y="58"/>
                    <a:pt x="1308" y="34"/>
                    <a:pt x="1521" y="22"/>
                  </a:cubicBezTo>
                  <a:cubicBezTo>
                    <a:pt x="1734" y="10"/>
                    <a:pt x="1986" y="10"/>
                    <a:pt x="2323" y="10"/>
                  </a:cubicBezTo>
                  <a:lnTo>
                    <a:pt x="2312" y="10"/>
                  </a:lnTo>
                  <a:lnTo>
                    <a:pt x="21600" y="0"/>
                  </a:lnTo>
                </a:path>
              </a:pathLst>
            </a:custGeom>
            <a:noFill/>
            <a:ln w="28575" cap="flat" cmpd="sng">
              <a:solidFill>
                <a:srgbClr val="EE3C4C"/>
              </a:solidFill>
              <a:prstDash val="solid"/>
              <a:miter lim="400000"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ar-IQ" sz="900">
                <a:cs typeface="+mn-ea"/>
                <a:sym typeface="+mn-lt"/>
              </a:endParaRPr>
            </a:p>
          </p:txBody>
        </p:sp>
        <p:sp>
          <p:nvSpPr>
            <p:cNvPr id="5144" name="Rectangle 24"/>
            <p:cNvSpPr>
              <a:spLocks/>
            </p:cNvSpPr>
            <p:nvPr/>
          </p:nvSpPr>
          <p:spPr bwMode="auto">
            <a:xfrm>
              <a:off x="10387013" y="3858265"/>
              <a:ext cx="1156494" cy="328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x-none" altLang="x-none" b="1" dirty="0">
                  <a:solidFill>
                    <a:srgbClr val="EE3C4C"/>
                  </a:solidFill>
                  <a:cs typeface="+mn-ea"/>
                  <a:sym typeface="+mn-lt"/>
                </a:rPr>
                <a:t>20</a:t>
              </a:r>
              <a:r>
                <a:rPr lang="en-US" altLang="x-none" b="1" dirty="0">
                  <a:solidFill>
                    <a:srgbClr val="EE3C4C"/>
                  </a:solidFill>
                  <a:cs typeface="+mn-ea"/>
                  <a:sym typeface="+mn-lt"/>
                </a:rPr>
                <a:t>24</a:t>
              </a:r>
              <a:endParaRPr lang="x-none" altLang="x-none" b="1" dirty="0">
                <a:solidFill>
                  <a:srgbClr val="EE3C4C"/>
                </a:solidFill>
                <a:cs typeface="+mn-ea"/>
                <a:sym typeface="+mn-lt"/>
              </a:endParaRPr>
            </a:p>
          </p:txBody>
        </p:sp>
        <p:sp>
          <p:nvSpPr>
            <p:cNvPr id="5150" name="Rectangle 30"/>
            <p:cNvSpPr>
              <a:spLocks/>
            </p:cNvSpPr>
            <p:nvPr/>
          </p:nvSpPr>
          <p:spPr bwMode="auto">
            <a:xfrm>
              <a:off x="10573597" y="4432840"/>
              <a:ext cx="925513" cy="974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/>
            <a:p>
              <a:pPr algn="just"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x-none" altLang="x-none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09688" y="5514266"/>
            <a:ext cx="351632" cy="352425"/>
            <a:chOff x="1309688" y="5514266"/>
            <a:chExt cx="351632" cy="352425"/>
          </a:xfrm>
        </p:grpSpPr>
        <p:sp>
          <p:nvSpPr>
            <p:cNvPr id="5123" name="Oval 3"/>
            <p:cNvSpPr>
              <a:spLocks/>
            </p:cNvSpPr>
            <p:nvPr/>
          </p:nvSpPr>
          <p:spPr bwMode="auto">
            <a:xfrm>
              <a:off x="1309688" y="5514266"/>
              <a:ext cx="351632" cy="352425"/>
            </a:xfrm>
            <a:prstGeom prst="ellipse">
              <a:avLst/>
            </a:prstGeom>
            <a:solidFill>
              <a:srgbClr val="EE3C4C"/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151" name="Oval 31"/>
            <p:cNvSpPr>
              <a:spLocks/>
            </p:cNvSpPr>
            <p:nvPr/>
          </p:nvSpPr>
          <p:spPr bwMode="auto">
            <a:xfrm>
              <a:off x="1440657" y="5646029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00351" y="5514266"/>
            <a:ext cx="351632" cy="352425"/>
            <a:chOff x="2800351" y="5514266"/>
            <a:chExt cx="351632" cy="352425"/>
          </a:xfrm>
        </p:grpSpPr>
        <p:sp>
          <p:nvSpPr>
            <p:cNvPr id="5124" name="Oval 4"/>
            <p:cNvSpPr>
              <a:spLocks/>
            </p:cNvSpPr>
            <p:nvPr/>
          </p:nvSpPr>
          <p:spPr bwMode="auto">
            <a:xfrm>
              <a:off x="2800351" y="5514266"/>
              <a:ext cx="351632" cy="352425"/>
            </a:xfrm>
            <a:prstGeom prst="ellipse">
              <a:avLst/>
            </a:prstGeom>
            <a:solidFill>
              <a:srgbClr val="F6665A"/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152" name="Oval 32"/>
            <p:cNvSpPr>
              <a:spLocks/>
            </p:cNvSpPr>
            <p:nvPr/>
          </p:nvSpPr>
          <p:spPr bwMode="auto">
            <a:xfrm>
              <a:off x="2931320" y="5646029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291013" y="5514266"/>
            <a:ext cx="351632" cy="352425"/>
            <a:chOff x="4291013" y="5514266"/>
            <a:chExt cx="351632" cy="352425"/>
          </a:xfrm>
        </p:grpSpPr>
        <p:sp>
          <p:nvSpPr>
            <p:cNvPr id="5125" name="Oval 5"/>
            <p:cNvSpPr>
              <a:spLocks/>
            </p:cNvSpPr>
            <p:nvPr/>
          </p:nvSpPr>
          <p:spPr bwMode="auto">
            <a:xfrm>
              <a:off x="4291013" y="5514266"/>
              <a:ext cx="351632" cy="352425"/>
            </a:xfrm>
            <a:prstGeom prst="ellipse">
              <a:avLst/>
            </a:prstGeom>
            <a:solidFill>
              <a:srgbClr val="FC8163"/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153" name="Oval 33"/>
            <p:cNvSpPr>
              <a:spLocks/>
            </p:cNvSpPr>
            <p:nvPr/>
          </p:nvSpPr>
          <p:spPr bwMode="auto">
            <a:xfrm>
              <a:off x="4428332" y="5646029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81676" y="5514266"/>
            <a:ext cx="351632" cy="352425"/>
            <a:chOff x="5781676" y="5514266"/>
            <a:chExt cx="351632" cy="352425"/>
          </a:xfrm>
        </p:grpSpPr>
        <p:sp>
          <p:nvSpPr>
            <p:cNvPr id="5126" name="Oval 6"/>
            <p:cNvSpPr>
              <a:spLocks/>
            </p:cNvSpPr>
            <p:nvPr/>
          </p:nvSpPr>
          <p:spPr bwMode="auto">
            <a:xfrm>
              <a:off x="5781676" y="5514266"/>
              <a:ext cx="351632" cy="352425"/>
            </a:xfrm>
            <a:prstGeom prst="ellipse">
              <a:avLst/>
            </a:prstGeom>
            <a:solidFill>
              <a:srgbClr val="FF8F68"/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154" name="Oval 34"/>
            <p:cNvSpPr>
              <a:spLocks/>
            </p:cNvSpPr>
            <p:nvPr/>
          </p:nvSpPr>
          <p:spPr bwMode="auto">
            <a:xfrm>
              <a:off x="5914232" y="5646029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72338" y="5514266"/>
            <a:ext cx="351632" cy="352425"/>
            <a:chOff x="7272338" y="5514266"/>
            <a:chExt cx="351632" cy="352425"/>
          </a:xfrm>
        </p:grpSpPr>
        <p:sp>
          <p:nvSpPr>
            <p:cNvPr id="5127" name="Oval 7"/>
            <p:cNvSpPr>
              <a:spLocks/>
            </p:cNvSpPr>
            <p:nvPr/>
          </p:nvSpPr>
          <p:spPr bwMode="auto">
            <a:xfrm>
              <a:off x="7272338" y="5514266"/>
              <a:ext cx="351632" cy="352425"/>
            </a:xfrm>
            <a:prstGeom prst="ellipse">
              <a:avLst/>
            </a:prstGeom>
            <a:solidFill>
              <a:srgbClr val="FC8163"/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155" name="Oval 35"/>
            <p:cNvSpPr>
              <a:spLocks/>
            </p:cNvSpPr>
            <p:nvPr/>
          </p:nvSpPr>
          <p:spPr bwMode="auto">
            <a:xfrm>
              <a:off x="7404895" y="5646029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763001" y="5514266"/>
            <a:ext cx="351632" cy="352425"/>
            <a:chOff x="8763001" y="5514266"/>
            <a:chExt cx="351632" cy="352425"/>
          </a:xfrm>
        </p:grpSpPr>
        <p:sp>
          <p:nvSpPr>
            <p:cNvPr id="5128" name="Oval 8"/>
            <p:cNvSpPr>
              <a:spLocks/>
            </p:cNvSpPr>
            <p:nvPr/>
          </p:nvSpPr>
          <p:spPr bwMode="auto">
            <a:xfrm>
              <a:off x="8763001" y="5514266"/>
              <a:ext cx="351632" cy="352425"/>
            </a:xfrm>
            <a:prstGeom prst="ellipse">
              <a:avLst/>
            </a:prstGeom>
            <a:solidFill>
              <a:srgbClr val="F6665A"/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156" name="Oval 36"/>
            <p:cNvSpPr>
              <a:spLocks/>
            </p:cNvSpPr>
            <p:nvPr/>
          </p:nvSpPr>
          <p:spPr bwMode="auto">
            <a:xfrm>
              <a:off x="8894763" y="5646029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253663" y="5514266"/>
            <a:ext cx="351632" cy="352425"/>
            <a:chOff x="10253663" y="5514266"/>
            <a:chExt cx="351632" cy="352425"/>
          </a:xfrm>
        </p:grpSpPr>
        <p:sp>
          <p:nvSpPr>
            <p:cNvPr id="5129" name="Oval 9"/>
            <p:cNvSpPr>
              <a:spLocks/>
            </p:cNvSpPr>
            <p:nvPr/>
          </p:nvSpPr>
          <p:spPr bwMode="auto">
            <a:xfrm>
              <a:off x="10253663" y="5514266"/>
              <a:ext cx="351632" cy="352425"/>
            </a:xfrm>
            <a:prstGeom prst="ellipse">
              <a:avLst/>
            </a:prstGeom>
            <a:solidFill>
              <a:srgbClr val="EE3C4C"/>
            </a:solidFill>
            <a:ln>
              <a:noFill/>
            </a:ln>
            <a:effectLst/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157" name="Oval 37"/>
            <p:cNvSpPr>
              <a:spLocks/>
            </p:cNvSpPr>
            <p:nvPr/>
          </p:nvSpPr>
          <p:spPr bwMode="auto">
            <a:xfrm>
              <a:off x="10390188" y="5646029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>
              <a:lvl1pPr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ar-IQ" sz="160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42738" y="6473825"/>
            <a:ext cx="449262" cy="338138"/>
          </a:xfrm>
          <a:prstGeom prst="rect">
            <a:avLst/>
          </a:prstGeom>
        </p:spPr>
        <p:txBody>
          <a:bodyPr/>
          <a:lstStyle/>
          <a:p>
            <a:fld id="{84E0A6AB-449E-4F6C-AA85-160DA8B532EA}" type="slidenum">
              <a:rPr lang="en-US" smtClean="0">
                <a:cs typeface="+mn-ea"/>
                <a:sym typeface="+mn-lt"/>
              </a:rPr>
              <a:pPr/>
              <a:t>28</a:t>
            </a:fld>
            <a:endParaRPr lang="en-US" dirty="0"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42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58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2776725885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6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7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7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8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22" grpId="0" animBg="1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6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7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7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8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22" grpId="0" animBg="1"/>
          <p:bldP spid="58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 rot="16200000" flipH="1">
            <a:off x="418375" y="1504025"/>
            <a:ext cx="4945271" cy="4500008"/>
          </a:xfrm>
          <a:custGeom>
            <a:avLst/>
            <a:gdLst>
              <a:gd name="connsiteX0" fmla="*/ 0 w 5139342"/>
              <a:gd name="connsiteY0" fmla="*/ 244119 h 4676605"/>
              <a:gd name="connsiteX1" fmla="*/ 0 w 5139342"/>
              <a:gd name="connsiteY1" fmla="*/ 4270527 h 4676605"/>
              <a:gd name="connsiteX2" fmla="*/ 50200 w 5139342"/>
              <a:gd name="connsiteY2" fmla="*/ 4275588 h 4676605"/>
              <a:gd name="connsiteX3" fmla="*/ 393203 w 5139342"/>
              <a:gd name="connsiteY3" fmla="*/ 4627276 h 4676605"/>
              <a:gd name="connsiteX4" fmla="*/ 397556 w 5139342"/>
              <a:gd name="connsiteY4" fmla="*/ 4676605 h 4676605"/>
              <a:gd name="connsiteX5" fmla="*/ 4741785 w 5139342"/>
              <a:gd name="connsiteY5" fmla="*/ 4676605 h 4676605"/>
              <a:gd name="connsiteX6" fmla="*/ 4746137 w 5139342"/>
              <a:gd name="connsiteY6" fmla="*/ 4627276 h 4676605"/>
              <a:gd name="connsiteX7" fmla="*/ 5089141 w 5139342"/>
              <a:gd name="connsiteY7" fmla="*/ 4275587 h 4676605"/>
              <a:gd name="connsiteX8" fmla="*/ 5139342 w 5139342"/>
              <a:gd name="connsiteY8" fmla="*/ 4270527 h 4676605"/>
              <a:gd name="connsiteX9" fmla="*/ 5139342 w 5139342"/>
              <a:gd name="connsiteY9" fmla="*/ 4676605 h 4676605"/>
              <a:gd name="connsiteX10" fmla="*/ 5139342 w 5139342"/>
              <a:gd name="connsiteY10" fmla="*/ 4676605 h 4676605"/>
              <a:gd name="connsiteX11" fmla="*/ 5139342 w 5139342"/>
              <a:gd name="connsiteY11" fmla="*/ 244119 h 4676605"/>
              <a:gd name="connsiteX12" fmla="*/ 4895223 w 5139342"/>
              <a:gd name="connsiteY12" fmla="*/ 0 h 4676605"/>
              <a:gd name="connsiteX13" fmla="*/ 244119 w 5139342"/>
              <a:gd name="connsiteY13" fmla="*/ 0 h 4676605"/>
              <a:gd name="connsiteX14" fmla="*/ 0 w 5139342"/>
              <a:gd name="connsiteY14" fmla="*/ 244119 h 467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39342" h="4676605">
                <a:moveTo>
                  <a:pt x="0" y="244119"/>
                </a:moveTo>
                <a:lnTo>
                  <a:pt x="0" y="4270527"/>
                </a:lnTo>
                <a:lnTo>
                  <a:pt x="50200" y="4275588"/>
                </a:lnTo>
                <a:cubicBezTo>
                  <a:pt x="224900" y="4311337"/>
                  <a:pt x="361726" y="4451058"/>
                  <a:pt x="393203" y="4627276"/>
                </a:cubicBezTo>
                <a:lnTo>
                  <a:pt x="397556" y="4676605"/>
                </a:lnTo>
                <a:lnTo>
                  <a:pt x="4741785" y="4676605"/>
                </a:lnTo>
                <a:lnTo>
                  <a:pt x="4746137" y="4627276"/>
                </a:lnTo>
                <a:cubicBezTo>
                  <a:pt x="4777614" y="4451057"/>
                  <a:pt x="4914441" y="4311336"/>
                  <a:pt x="5089141" y="4275587"/>
                </a:cubicBezTo>
                <a:lnTo>
                  <a:pt x="5139342" y="4270527"/>
                </a:lnTo>
                <a:lnTo>
                  <a:pt x="5139342" y="4676605"/>
                </a:lnTo>
                <a:lnTo>
                  <a:pt x="5139342" y="4676605"/>
                </a:lnTo>
                <a:lnTo>
                  <a:pt x="5139342" y="244119"/>
                </a:lnTo>
                <a:cubicBezTo>
                  <a:pt x="5139342" y="109296"/>
                  <a:pt x="5030046" y="0"/>
                  <a:pt x="4895223" y="0"/>
                </a:cubicBezTo>
                <a:lnTo>
                  <a:pt x="244119" y="0"/>
                </a:lnTo>
                <a:cubicBezTo>
                  <a:pt x="109296" y="0"/>
                  <a:pt x="0" y="109296"/>
                  <a:pt x="0" y="244119"/>
                </a:cubicBezTo>
                <a:close/>
              </a:path>
            </a:pathLst>
          </a:custGeom>
          <a:gradFill>
            <a:gsLst>
              <a:gs pos="0">
                <a:srgbClr val="FF8F68"/>
              </a:gs>
              <a:gs pos="97000">
                <a:srgbClr val="EC354A"/>
              </a:gs>
            </a:gsLst>
            <a:lin ang="0" scaled="0"/>
          </a:gradFill>
          <a:ln>
            <a:noFill/>
          </a:ln>
          <a:effectLst>
            <a:outerShdw blurRad="482600" dist="469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 28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 rot="5400000">
            <a:off x="5908806" y="630106"/>
            <a:ext cx="4945269" cy="6247843"/>
          </a:xfrm>
          <a:custGeom>
            <a:avLst/>
            <a:gdLst>
              <a:gd name="connsiteX0" fmla="*/ 0 w 5139342"/>
              <a:gd name="connsiteY0" fmla="*/ 6091590 h 6493034"/>
              <a:gd name="connsiteX1" fmla="*/ 0 w 5139342"/>
              <a:gd name="connsiteY1" fmla="*/ 226183 h 6493034"/>
              <a:gd name="connsiteX2" fmla="*/ 226182 w 5139342"/>
              <a:gd name="connsiteY2" fmla="*/ 0 h 6493034"/>
              <a:gd name="connsiteX3" fmla="*/ 4913160 w 5139342"/>
              <a:gd name="connsiteY3" fmla="*/ 0 h 6493034"/>
              <a:gd name="connsiteX4" fmla="*/ 5139342 w 5139342"/>
              <a:gd name="connsiteY4" fmla="*/ 226183 h 6493034"/>
              <a:gd name="connsiteX5" fmla="*/ 5139342 w 5139342"/>
              <a:gd name="connsiteY5" fmla="*/ 6090983 h 6493034"/>
              <a:gd name="connsiteX6" fmla="*/ 5089142 w 5139342"/>
              <a:gd name="connsiteY6" fmla="*/ 6096044 h 6493034"/>
              <a:gd name="connsiteX7" fmla="*/ 4746139 w 5139342"/>
              <a:gd name="connsiteY7" fmla="*/ 6447732 h 6493034"/>
              <a:gd name="connsiteX8" fmla="*/ 4742142 w 5139342"/>
              <a:gd name="connsiteY8" fmla="*/ 6493034 h 6493034"/>
              <a:gd name="connsiteX9" fmla="*/ 391203 w 5139342"/>
              <a:gd name="connsiteY9" fmla="*/ 6493034 h 6493034"/>
              <a:gd name="connsiteX10" fmla="*/ 387206 w 5139342"/>
              <a:gd name="connsiteY10" fmla="*/ 6447735 h 6493034"/>
              <a:gd name="connsiteX11" fmla="*/ 44203 w 5139342"/>
              <a:gd name="connsiteY11" fmla="*/ 6096046 h 649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9342" h="6493034">
                <a:moveTo>
                  <a:pt x="0" y="6091590"/>
                </a:moveTo>
                <a:lnTo>
                  <a:pt x="0" y="226183"/>
                </a:lnTo>
                <a:cubicBezTo>
                  <a:pt x="0" y="101267"/>
                  <a:pt x="101265" y="0"/>
                  <a:pt x="226182" y="0"/>
                </a:cubicBezTo>
                <a:lnTo>
                  <a:pt x="4913160" y="0"/>
                </a:lnTo>
                <a:cubicBezTo>
                  <a:pt x="5038077" y="0"/>
                  <a:pt x="5139342" y="101267"/>
                  <a:pt x="5139342" y="226183"/>
                </a:cubicBezTo>
                <a:lnTo>
                  <a:pt x="5139342" y="6090983"/>
                </a:lnTo>
                <a:lnTo>
                  <a:pt x="5089142" y="6096044"/>
                </a:lnTo>
                <a:cubicBezTo>
                  <a:pt x="4914442" y="6131793"/>
                  <a:pt x="4777616" y="6271514"/>
                  <a:pt x="4746139" y="6447732"/>
                </a:cubicBezTo>
                <a:lnTo>
                  <a:pt x="4742142" y="6493034"/>
                </a:lnTo>
                <a:lnTo>
                  <a:pt x="391203" y="6493034"/>
                </a:lnTo>
                <a:lnTo>
                  <a:pt x="387206" y="6447735"/>
                </a:lnTo>
                <a:cubicBezTo>
                  <a:pt x="355729" y="6271516"/>
                  <a:pt x="218903" y="6131795"/>
                  <a:pt x="44203" y="60960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82600" dist="469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271562" y="1995325"/>
            <a:ext cx="29546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271563" y="4224691"/>
            <a:ext cx="339946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5760980" y="2413266"/>
            <a:ext cx="24183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" name="圆角矩形 3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7878666" y="2694819"/>
            <a:ext cx="2844800" cy="232229"/>
          </a:xfrm>
          <a:prstGeom prst="roundRect">
            <a:avLst>
              <a:gd name="adj" fmla="val 50000"/>
            </a:avLst>
          </a:prstGeom>
          <a:solidFill>
            <a:srgbClr val="2D3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圆角矩形 2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7878666" y="3252166"/>
            <a:ext cx="2844800" cy="232229"/>
          </a:xfrm>
          <a:prstGeom prst="roundRect">
            <a:avLst>
              <a:gd name="adj" fmla="val 50000"/>
            </a:avLst>
          </a:prstGeom>
          <a:solidFill>
            <a:srgbClr val="2D3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22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7878666" y="3860175"/>
            <a:ext cx="2844800" cy="232229"/>
          </a:xfrm>
          <a:prstGeom prst="roundRect">
            <a:avLst>
              <a:gd name="adj" fmla="val 50000"/>
            </a:avLst>
          </a:prstGeom>
          <a:solidFill>
            <a:srgbClr val="2D3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圆角矩形 23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7878666" y="4538355"/>
            <a:ext cx="2844800" cy="232229"/>
          </a:xfrm>
          <a:prstGeom prst="roundRect">
            <a:avLst>
              <a:gd name="adj" fmla="val 50000"/>
            </a:avLst>
          </a:prstGeom>
          <a:solidFill>
            <a:srgbClr val="2D3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圆角矩形 24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7725723" y="2640853"/>
            <a:ext cx="958562" cy="3410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8F68"/>
              </a:gs>
              <a:gs pos="97000">
                <a:srgbClr val="EC354A"/>
              </a:gs>
            </a:gsLst>
            <a:lin ang="10800000" scaled="1"/>
            <a:tileRect/>
          </a:gra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圆角矩形 44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7725722" y="3193120"/>
            <a:ext cx="1543593" cy="3410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8F68"/>
              </a:gs>
              <a:gs pos="97000">
                <a:srgbClr val="EC354A"/>
              </a:gs>
            </a:gsLst>
            <a:lin ang="10800000" scaled="1"/>
            <a:tileRect/>
          </a:gra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圆角矩形 45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7725722" y="3796943"/>
            <a:ext cx="2422011" cy="3410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8F68"/>
              </a:gs>
              <a:gs pos="97000">
                <a:srgbClr val="EC354A"/>
              </a:gs>
            </a:gsLst>
            <a:lin ang="10800000" scaled="1"/>
            <a:tileRect/>
          </a:gra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圆角矩形 46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7725722" y="4489093"/>
            <a:ext cx="660944" cy="3410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8F68"/>
              </a:gs>
              <a:gs pos="97000">
                <a:srgbClr val="EC354A"/>
              </a:gs>
            </a:gsLst>
            <a:lin ang="10800000" scaled="1"/>
            <a:tileRect/>
          </a:gra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18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  <p:sp>
        <p:nvSpPr>
          <p:cNvPr id="30" name="Rectangle: Rounded Corners 39"/>
          <p:cNvSpPr/>
          <p:nvPr/>
        </p:nvSpPr>
        <p:spPr>
          <a:xfrm>
            <a:off x="1406143" y="3772087"/>
            <a:ext cx="360000" cy="67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755523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3" presetClass="path" presetSubtype="0" repeatCount="2000" accel="50000" decel="5000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1.25E-6 7.40741E-7 L 0.10287 7.40741E-7 " pathEditMode="relative" rAng="0" ptsTypes="AA">
                                          <p:cBhvr>
                                            <p:cTn id="55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63" presetClass="path" presetSubtype="0" repeatCount="2000" accel="50000" decel="5000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4.16667E-7 -4.81481E-6 L 0.13542 -4.81481E-6 " pathEditMode="relative" rAng="0" ptsTypes="AA">
                                          <p:cBhvr>
                                            <p:cTn id="57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77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63" presetClass="path" presetSubtype="0" repeatCount="2000" accel="50000" decel="5000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2.70833E-6 2.22222E-6 L 0.07995 2.22222E-6 " pathEditMode="relative" rAng="0" ptsTypes="AA">
                                          <p:cBhvr>
                                            <p:cTn id="59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repeatCount="2000" accel="50000" decel="5000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1.66667E-6 -3.7037E-6 L 0.15964 -3.7037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98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5" grpId="0"/>
          <p:bldP spid="6" grpId="0"/>
          <p:bldP spid="21" grpId="0"/>
          <p:bldP spid="4" grpId="0" animBg="1"/>
          <p:bldP spid="22" grpId="0" animBg="1"/>
          <p:bldP spid="23" grpId="0" animBg="1"/>
          <p:bldP spid="24" grpId="0" animBg="1"/>
          <p:bldP spid="25" grpId="0" animBg="1"/>
          <p:bldP spid="25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27" grpId="0"/>
          <p:bldP spid="3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3" presetClass="path" presetSubtype="0" repeatCount="2000" accel="50000" decel="5000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1.25E-6 7.40741E-7 L 0.10287 7.40741E-7 " pathEditMode="relative" rAng="0" ptsTypes="AA">
                                          <p:cBhvr>
                                            <p:cTn id="55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63" presetClass="path" presetSubtype="0" repeatCount="2000" accel="50000" decel="5000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4.16667E-7 -4.81481E-6 L 0.13542 -4.81481E-6 " pathEditMode="relative" rAng="0" ptsTypes="AA">
                                          <p:cBhvr>
                                            <p:cTn id="57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77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63" presetClass="path" presetSubtype="0" repeatCount="2000" accel="50000" decel="5000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2.70833E-6 2.22222E-6 L 0.07995 2.22222E-6 " pathEditMode="relative" rAng="0" ptsTypes="AA">
                                          <p:cBhvr>
                                            <p:cTn id="59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repeatCount="2000" accel="50000" decel="5000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1.66667E-6 -3.7037E-6 L 0.15964 -3.7037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98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5" grpId="0"/>
          <p:bldP spid="6" grpId="0"/>
          <p:bldP spid="21" grpId="0"/>
          <p:bldP spid="4" grpId="0" animBg="1"/>
          <p:bldP spid="22" grpId="0" animBg="1"/>
          <p:bldP spid="23" grpId="0" animBg="1"/>
          <p:bldP spid="24" grpId="0" animBg="1"/>
          <p:bldP spid="25" grpId="0" animBg="1"/>
          <p:bldP spid="25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27" grpId="0"/>
          <p:bldP spid="30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 rot="15247328">
            <a:off x="3452296" y="-2030960"/>
            <a:ext cx="8723458" cy="8723458"/>
          </a:xfrm>
          <a:prstGeom prst="ellipse">
            <a:avLst/>
          </a:prstGeom>
          <a:noFill/>
          <a:ln w="25400">
            <a:gradFill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549195" y="1562100"/>
            <a:ext cx="5723421" cy="5723421"/>
          </a:xfrm>
          <a:prstGeom prst="ellipse">
            <a:avLst/>
          </a:prstGeom>
          <a:gradFill flip="none" rotWithShape="1">
            <a:gsLst>
              <a:gs pos="95000">
                <a:srgbClr val="EC354A"/>
              </a:gs>
              <a:gs pos="0">
                <a:srgbClr val="FF8F6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63500" dir="189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13"/>
            <a:ext cx="6862572" cy="6858000"/>
          </a:xfrm>
          <a:prstGeom prst="rect">
            <a:avLst/>
          </a:prstGeom>
          <a:effectLst/>
        </p:spPr>
      </p:pic>
      <p:sp>
        <p:nvSpPr>
          <p:cNvPr id="16" name="椭圆 15"/>
          <p:cNvSpPr/>
          <p:nvPr/>
        </p:nvSpPr>
        <p:spPr>
          <a:xfrm rot="17912878">
            <a:off x="9900257" y="5188393"/>
            <a:ext cx="2697536" cy="2697536"/>
          </a:xfrm>
          <a:prstGeom prst="ellipse">
            <a:avLst/>
          </a:prstGeom>
          <a:noFill/>
          <a:ln w="25400">
            <a:gradFill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71623" y="2302782"/>
            <a:ext cx="486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034179" y="2957853"/>
            <a:ext cx="435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Please enter your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 you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need 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34179" y="3705415"/>
            <a:ext cx="4620987" cy="11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 to match the title. Click here to 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30640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25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6" grpId="0" animBg="1"/>
      <p:bldP spid="16" grpId="1" animBg="1"/>
      <p:bldP spid="17" grpId="0"/>
      <p:bldP spid="18" grpId="0"/>
      <p:bldP spid="20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 rot="17912878">
            <a:off x="5437399" y="-531150"/>
            <a:ext cx="2697536" cy="2697536"/>
          </a:xfrm>
          <a:prstGeom prst="ellipse">
            <a:avLst/>
          </a:prstGeom>
          <a:noFill/>
          <a:ln w="25400">
            <a:gradFill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rot="15247328">
            <a:off x="-462926" y="1642552"/>
            <a:ext cx="8723458" cy="8723458"/>
          </a:xfrm>
          <a:prstGeom prst="ellipse">
            <a:avLst/>
          </a:prstGeom>
          <a:noFill/>
          <a:ln w="25400">
            <a:gradFill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780734" y="759248"/>
            <a:ext cx="5723421" cy="5723421"/>
          </a:xfrm>
          <a:prstGeom prst="ellipse">
            <a:avLst/>
          </a:prstGeom>
          <a:gradFill flip="none" rotWithShape="1">
            <a:gsLst>
              <a:gs pos="100000">
                <a:srgbClr val="FF8F68"/>
              </a:gs>
              <a:gs pos="6000">
                <a:srgbClr val="EC354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63500" dir="189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C4D77A2-F92D-47B0-BBF1-F59A130235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641" y="615649"/>
            <a:ext cx="4210067" cy="622381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39311" y="2423601"/>
            <a:ext cx="486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48391" y="3078672"/>
            <a:ext cx="435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Please enter your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 you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need 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63884" y="3826234"/>
            <a:ext cx="4636756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 to match the title. Click here to </a:t>
            </a: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12571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7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3" grpId="0" animBg="1"/>
      <p:bldP spid="13" grpId="1" animBg="1"/>
      <p:bldP spid="14" grpId="0" animBg="1"/>
      <p:bldP spid="15" grpId="0"/>
      <p:bldP spid="19" grpId="0"/>
      <p:bldP spid="21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310195"/>
            <a:ext cx="12192505" cy="4547804"/>
          </a:xfrm>
          <a:prstGeom prst="rect">
            <a:avLst/>
          </a:prstGeom>
        </p:spPr>
      </p:pic>
      <p:sp>
        <p:nvSpPr>
          <p:cNvPr id="40" name="矩形 39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0" y="2310194"/>
            <a:ext cx="12192000" cy="4694199"/>
          </a:xfrm>
          <a:prstGeom prst="rect">
            <a:avLst/>
          </a:prstGeom>
          <a:solidFill>
            <a:srgbClr val="2D374A">
              <a:alpha val="9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-121620"/>
            <a:ext cx="12192000" cy="3491381"/>
            <a:chOff x="0" y="-121620"/>
            <a:chExt cx="12192000" cy="3491381"/>
          </a:xfrm>
        </p:grpSpPr>
        <p:sp>
          <p:nvSpPr>
            <p:cNvPr id="47" name="矩形 46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/>
            <p:nvPr/>
          </p:nvSpPr>
          <p:spPr>
            <a:xfrm>
              <a:off x="0" y="-121620"/>
              <a:ext cx="12192000" cy="3031007"/>
            </a:xfrm>
            <a:prstGeom prst="rect">
              <a:avLst/>
            </a:prstGeom>
            <a:solidFill>
              <a:srgbClr val="3A4969"/>
            </a:solidFill>
            <a:ln>
              <a:noFill/>
            </a:ln>
            <a:effectLst>
              <a:outerShdw blurRad="457200" dist="381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/>
            <p:nvPr/>
          </p:nvSpPr>
          <p:spPr>
            <a:xfrm>
              <a:off x="5635625" y="2449011"/>
              <a:ext cx="920750" cy="920750"/>
            </a:xfrm>
            <a:prstGeom prst="ellipse">
              <a:avLst/>
            </a:prstGeom>
            <a:solidFill>
              <a:srgbClr val="3A4969"/>
            </a:solidFill>
            <a:ln>
              <a:noFill/>
            </a:ln>
            <a:effectLst>
              <a:outerShdw blurRad="1524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/>
            <p:nvPr/>
          </p:nvSpPr>
          <p:spPr>
            <a:xfrm>
              <a:off x="7911986" y="2449011"/>
              <a:ext cx="920750" cy="920750"/>
            </a:xfrm>
            <a:prstGeom prst="ellipse">
              <a:avLst/>
            </a:prstGeom>
            <a:solidFill>
              <a:srgbClr val="3A4969"/>
            </a:solidFill>
            <a:ln>
              <a:noFill/>
            </a:ln>
            <a:effectLst>
              <a:outerShdw blurRad="1524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/>
            <p:nvPr/>
          </p:nvSpPr>
          <p:spPr>
            <a:xfrm>
              <a:off x="10188347" y="2449011"/>
              <a:ext cx="920750" cy="920750"/>
            </a:xfrm>
            <a:prstGeom prst="ellipse">
              <a:avLst/>
            </a:prstGeom>
            <a:solidFill>
              <a:srgbClr val="3A4969"/>
            </a:solidFill>
            <a:ln>
              <a:noFill/>
            </a:ln>
            <a:effectLst>
              <a:outerShdw blurRad="1524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/>
            <p:nvPr/>
          </p:nvSpPr>
          <p:spPr>
            <a:xfrm>
              <a:off x="1082903" y="2449011"/>
              <a:ext cx="920750" cy="920750"/>
            </a:xfrm>
            <a:prstGeom prst="ellipse">
              <a:avLst/>
            </a:prstGeom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/>
            <p:nvPr/>
          </p:nvSpPr>
          <p:spPr>
            <a:xfrm>
              <a:off x="3359264" y="2449011"/>
              <a:ext cx="920750" cy="920750"/>
            </a:xfrm>
            <a:prstGeom prst="ellipse">
              <a:avLst/>
            </a:prstGeom>
            <a:solidFill>
              <a:srgbClr val="3A4969"/>
            </a:solidFill>
            <a:ln>
              <a:noFill/>
            </a:ln>
            <a:effectLst>
              <a:outerShdw blurRad="1524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975073" y="1194315"/>
            <a:ext cx="9657546" cy="9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3600" b="1" dirty="0">
                <a:gradFill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</a:gra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ts val="36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54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502768" y="4898141"/>
            <a:ext cx="2081019" cy="726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</a:p>
          <a:p>
            <a:pPr algn="ctr">
              <a:lnSpc>
                <a:spcPts val="26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2779128" y="4898141"/>
            <a:ext cx="2081019" cy="726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</a:p>
          <a:p>
            <a:pPr algn="ctr">
              <a:lnSpc>
                <a:spcPts val="26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5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5055491" y="4898141"/>
            <a:ext cx="2081018" cy="726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</a:p>
          <a:p>
            <a:pPr algn="ctr">
              <a:lnSpc>
                <a:spcPts val="26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55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7331851" y="4898141"/>
            <a:ext cx="2081019" cy="726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</a:p>
          <a:p>
            <a:pPr algn="ctr">
              <a:lnSpc>
                <a:spcPts val="26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5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9608212" y="4898141"/>
            <a:ext cx="2081019" cy="726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</a:t>
            </a:r>
          </a:p>
          <a:p>
            <a:pPr algn="ctr">
              <a:lnSpc>
                <a:spcPts val="26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1" name="直接连接符 6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CxnSpPr/>
          <p:nvPr/>
        </p:nvCxnSpPr>
        <p:spPr>
          <a:xfrm>
            <a:off x="1543277" y="3656716"/>
            <a:ext cx="0" cy="7810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CxnSpPr/>
          <p:nvPr/>
        </p:nvCxnSpPr>
        <p:spPr>
          <a:xfrm>
            <a:off x="3817894" y="3656716"/>
            <a:ext cx="0" cy="7810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CxnSpPr/>
          <p:nvPr/>
        </p:nvCxnSpPr>
        <p:spPr>
          <a:xfrm>
            <a:off x="6096000" y="3656716"/>
            <a:ext cx="0" cy="7810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CxnSpPr/>
          <p:nvPr/>
        </p:nvCxnSpPr>
        <p:spPr>
          <a:xfrm>
            <a:off x="8372360" y="3656716"/>
            <a:ext cx="0" cy="7810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CxnSpPr/>
          <p:nvPr/>
        </p:nvCxnSpPr>
        <p:spPr>
          <a:xfrm>
            <a:off x="10648722" y="3656716"/>
            <a:ext cx="0" cy="7810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1251362" y="2609991"/>
            <a:ext cx="583830" cy="583830"/>
            <a:chOff x="1251362" y="2010800"/>
            <a:chExt cx="583830" cy="583830"/>
          </a:xfrm>
        </p:grpSpPr>
        <p:sp>
          <p:nvSpPr>
            <p:cNvPr id="55" name="椭圆 54"/>
            <p:cNvSpPr/>
            <p:nvPr/>
          </p:nvSpPr>
          <p:spPr>
            <a:xfrm>
              <a:off x="1251362" y="2010800"/>
              <a:ext cx="583830" cy="583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>
              <a:grpSpLocks noChangeAspect="1"/>
            </p:cNvGrpSpPr>
            <p:nvPr/>
          </p:nvGrpSpPr>
          <p:grpSpPr>
            <a:xfrm>
              <a:off x="1432847" y="2173375"/>
              <a:ext cx="220860" cy="302438"/>
              <a:chOff x="7986021" y="4765021"/>
              <a:chExt cx="182386" cy="249753"/>
            </a:xfrm>
          </p:grpSpPr>
          <p:sp>
            <p:nvSpPr>
              <p:cNvPr id="67" name="Oval 282"/>
              <p:cNvSpPr>
                <a:spLocks noChangeArrowheads="1"/>
              </p:cNvSpPr>
              <p:nvPr/>
            </p:nvSpPr>
            <p:spPr bwMode="auto">
              <a:xfrm>
                <a:off x="8036958" y="4816779"/>
                <a:ext cx="81334" cy="79691"/>
              </a:xfrm>
              <a:prstGeom prst="ellipse">
                <a:avLst/>
              </a:pr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283"/>
              <p:cNvSpPr>
                <a:spLocks/>
              </p:cNvSpPr>
              <p:nvPr/>
            </p:nvSpPr>
            <p:spPr bwMode="auto">
              <a:xfrm>
                <a:off x="7986021" y="4765021"/>
                <a:ext cx="182386" cy="249753"/>
              </a:xfrm>
              <a:custGeom>
                <a:avLst/>
                <a:gdLst>
                  <a:gd name="T0" fmla="*/ 94 w 94"/>
                  <a:gd name="T1" fmla="*/ 47 h 129"/>
                  <a:gd name="T2" fmla="*/ 47 w 94"/>
                  <a:gd name="T3" fmla="*/ 129 h 129"/>
                  <a:gd name="T4" fmla="*/ 0 w 94"/>
                  <a:gd name="T5" fmla="*/ 47 h 129"/>
                  <a:gd name="T6" fmla="*/ 47 w 94"/>
                  <a:gd name="T7" fmla="*/ 0 h 129"/>
                  <a:gd name="T8" fmla="*/ 94 w 94"/>
                  <a:gd name="T9" fmla="*/ 4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29">
                    <a:moveTo>
                      <a:pt x="94" y="47"/>
                    </a:moveTo>
                    <a:cubicBezTo>
                      <a:pt x="94" y="73"/>
                      <a:pt x="47" y="129"/>
                      <a:pt x="47" y="129"/>
                    </a:cubicBezTo>
                    <a:cubicBezTo>
                      <a:pt x="47" y="129"/>
                      <a:pt x="0" y="73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73" y="0"/>
                      <a:pt x="94" y="21"/>
                      <a:pt x="94" y="47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3525979" y="2609991"/>
            <a:ext cx="583830" cy="583830"/>
            <a:chOff x="3525979" y="2010800"/>
            <a:chExt cx="583830" cy="583830"/>
          </a:xfrm>
        </p:grpSpPr>
        <p:sp>
          <p:nvSpPr>
            <p:cNvPr id="56" name="椭圆 55"/>
            <p:cNvSpPr/>
            <p:nvPr/>
          </p:nvSpPr>
          <p:spPr>
            <a:xfrm>
              <a:off x="3525979" y="2010800"/>
              <a:ext cx="583830" cy="583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" name="组合 72"/>
            <p:cNvGrpSpPr>
              <a:grpSpLocks noChangeAspect="1"/>
            </p:cNvGrpSpPr>
            <p:nvPr/>
          </p:nvGrpSpPr>
          <p:grpSpPr>
            <a:xfrm>
              <a:off x="3729392" y="2192452"/>
              <a:ext cx="178773" cy="237838"/>
              <a:chOff x="6391989" y="4755582"/>
              <a:chExt cx="177003" cy="235483"/>
            </a:xfrm>
          </p:grpSpPr>
          <p:sp>
            <p:nvSpPr>
              <p:cNvPr id="74" name="Freeform 260"/>
              <p:cNvSpPr>
                <a:spLocks/>
              </p:cNvSpPr>
              <p:nvPr/>
            </p:nvSpPr>
            <p:spPr bwMode="auto">
              <a:xfrm>
                <a:off x="6480101" y="4755582"/>
                <a:ext cx="55362" cy="31190"/>
              </a:xfrm>
              <a:custGeom>
                <a:avLst/>
                <a:gdLst>
                  <a:gd name="T0" fmla="*/ 0 w 71"/>
                  <a:gd name="T1" fmla="*/ 31 h 40"/>
                  <a:gd name="T2" fmla="*/ 41 w 71"/>
                  <a:gd name="T3" fmla="*/ 0 h 40"/>
                  <a:gd name="T4" fmla="*/ 71 w 71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40">
                    <a:moveTo>
                      <a:pt x="0" y="31"/>
                    </a:moveTo>
                    <a:lnTo>
                      <a:pt x="41" y="0"/>
                    </a:lnTo>
                    <a:lnTo>
                      <a:pt x="71" y="40"/>
                    </a:lnTo>
                  </a:path>
                </a:pathLst>
              </a:cu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261"/>
              <p:cNvSpPr>
                <a:spLocks/>
              </p:cNvSpPr>
              <p:nvPr/>
            </p:nvSpPr>
            <p:spPr bwMode="auto">
              <a:xfrm>
                <a:off x="6391989" y="4755582"/>
                <a:ext cx="120081" cy="117741"/>
              </a:xfrm>
              <a:custGeom>
                <a:avLst/>
                <a:gdLst>
                  <a:gd name="T0" fmla="*/ 65 w 65"/>
                  <a:gd name="T1" fmla="*/ 0 h 64"/>
                  <a:gd name="T2" fmla="*/ 0 w 65"/>
                  <a:gd name="T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64">
                    <a:moveTo>
                      <a:pt x="65" y="0"/>
                    </a:moveTo>
                    <a:cubicBezTo>
                      <a:pt x="65" y="35"/>
                      <a:pt x="36" y="64"/>
                      <a:pt x="0" y="64"/>
                    </a:cubicBezTo>
                  </a:path>
                </a:pathLst>
              </a:cu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Line 262"/>
              <p:cNvSpPr>
                <a:spLocks noChangeShapeType="1"/>
              </p:cNvSpPr>
              <p:nvPr/>
            </p:nvSpPr>
            <p:spPr bwMode="auto">
              <a:xfrm flipV="1">
                <a:off x="6391989" y="4934143"/>
                <a:ext cx="0" cy="56921"/>
              </a:xfrm>
              <a:prstGeom prst="line">
                <a:avLst/>
              </a:pr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Line 263"/>
              <p:cNvSpPr>
                <a:spLocks noChangeShapeType="1"/>
              </p:cNvSpPr>
              <p:nvPr/>
            </p:nvSpPr>
            <p:spPr bwMode="auto">
              <a:xfrm flipV="1">
                <a:off x="6451250" y="4897495"/>
                <a:ext cx="0" cy="93569"/>
              </a:xfrm>
              <a:prstGeom prst="line">
                <a:avLst/>
              </a:pr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Line 264"/>
              <p:cNvSpPr>
                <a:spLocks noChangeShapeType="1"/>
              </p:cNvSpPr>
              <p:nvPr/>
            </p:nvSpPr>
            <p:spPr bwMode="auto">
              <a:xfrm flipV="1">
                <a:off x="6509731" y="4871764"/>
                <a:ext cx="0" cy="119301"/>
              </a:xfrm>
              <a:prstGeom prst="line">
                <a:avLst/>
              </a:pr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Line 265"/>
              <p:cNvSpPr>
                <a:spLocks noChangeShapeType="1"/>
              </p:cNvSpPr>
              <p:nvPr/>
            </p:nvSpPr>
            <p:spPr bwMode="auto">
              <a:xfrm flipV="1">
                <a:off x="6568992" y="4834336"/>
                <a:ext cx="0" cy="156728"/>
              </a:xfrm>
              <a:prstGeom prst="line">
                <a:avLst/>
              </a:pr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5800022" y="2609991"/>
            <a:ext cx="583830" cy="583830"/>
            <a:chOff x="5800022" y="2010800"/>
            <a:chExt cx="583830" cy="583830"/>
          </a:xfrm>
        </p:grpSpPr>
        <p:sp>
          <p:nvSpPr>
            <p:cNvPr id="58" name="椭圆 57"/>
            <p:cNvSpPr/>
            <p:nvPr/>
          </p:nvSpPr>
          <p:spPr>
            <a:xfrm>
              <a:off x="5800022" y="2010800"/>
              <a:ext cx="583830" cy="583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0" name="组合 79"/>
            <p:cNvGrpSpPr>
              <a:grpSpLocks noChangeAspect="1"/>
            </p:cNvGrpSpPr>
            <p:nvPr/>
          </p:nvGrpSpPr>
          <p:grpSpPr>
            <a:xfrm>
              <a:off x="5963316" y="2140333"/>
              <a:ext cx="234887" cy="302815"/>
              <a:chOff x="4599974" y="6003131"/>
              <a:chExt cx="227590" cy="293408"/>
            </a:xfrm>
          </p:grpSpPr>
          <p:sp>
            <p:nvSpPr>
              <p:cNvPr id="81" name="Freeform 899"/>
              <p:cNvSpPr>
                <a:spLocks/>
              </p:cNvSpPr>
              <p:nvPr/>
            </p:nvSpPr>
            <p:spPr bwMode="auto">
              <a:xfrm>
                <a:off x="4668624" y="6088242"/>
                <a:ext cx="41041" cy="137372"/>
              </a:xfrm>
              <a:custGeom>
                <a:avLst/>
                <a:gdLst>
                  <a:gd name="T0" fmla="*/ 0 w 23"/>
                  <a:gd name="T1" fmla="*/ 78 h 78"/>
                  <a:gd name="T2" fmla="*/ 0 w 23"/>
                  <a:gd name="T3" fmla="*/ 12 h 78"/>
                  <a:gd name="T4" fmla="*/ 11 w 23"/>
                  <a:gd name="T5" fmla="*/ 0 h 78"/>
                  <a:gd name="T6" fmla="*/ 23 w 23"/>
                  <a:gd name="T7" fmla="*/ 12 h 78"/>
                  <a:gd name="T8" fmla="*/ 23 w 23"/>
                  <a:gd name="T9" fmla="*/ 5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8">
                    <a:moveTo>
                      <a:pt x="0" y="78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17" y="0"/>
                      <a:pt x="23" y="6"/>
                      <a:pt x="23" y="12"/>
                    </a:cubicBezTo>
                    <a:cubicBezTo>
                      <a:pt x="23" y="55"/>
                      <a:pt x="23" y="55"/>
                      <a:pt x="23" y="55"/>
                    </a:cubicBezTo>
                  </a:path>
                </a:pathLst>
              </a:cu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900"/>
              <p:cNvSpPr>
                <a:spLocks/>
              </p:cNvSpPr>
              <p:nvPr/>
            </p:nvSpPr>
            <p:spPr bwMode="auto">
              <a:xfrm>
                <a:off x="4617882" y="6202469"/>
                <a:ext cx="66412" cy="94070"/>
              </a:xfrm>
              <a:custGeom>
                <a:avLst/>
                <a:gdLst>
                  <a:gd name="T0" fmla="*/ 38 w 38"/>
                  <a:gd name="T1" fmla="*/ 53 h 53"/>
                  <a:gd name="T2" fmla="*/ 8 w 38"/>
                  <a:gd name="T3" fmla="*/ 24 h 53"/>
                  <a:gd name="T4" fmla="*/ 5 w 38"/>
                  <a:gd name="T5" fmla="*/ 4 h 53"/>
                  <a:gd name="T6" fmla="*/ 21 w 38"/>
                  <a:gd name="T7" fmla="*/ 5 h 53"/>
                  <a:gd name="T8" fmla="*/ 29 w 38"/>
                  <a:gd name="T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8" y="53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2" y="17"/>
                      <a:pt x="0" y="9"/>
                      <a:pt x="5" y="4"/>
                    </a:cubicBezTo>
                    <a:cubicBezTo>
                      <a:pt x="9" y="0"/>
                      <a:pt x="16" y="0"/>
                      <a:pt x="21" y="5"/>
                    </a:cubicBezTo>
                    <a:cubicBezTo>
                      <a:pt x="25" y="9"/>
                      <a:pt x="29" y="13"/>
                      <a:pt x="29" y="13"/>
                    </a:cubicBezTo>
                  </a:path>
                </a:pathLst>
              </a:cu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901"/>
              <p:cNvSpPr>
                <a:spLocks/>
              </p:cNvSpPr>
              <p:nvPr/>
            </p:nvSpPr>
            <p:spPr bwMode="auto">
              <a:xfrm>
                <a:off x="4709665" y="6153195"/>
                <a:ext cx="38802" cy="35836"/>
              </a:xfrm>
              <a:custGeom>
                <a:avLst/>
                <a:gdLst>
                  <a:gd name="T0" fmla="*/ 0 w 22"/>
                  <a:gd name="T1" fmla="*/ 20 h 20"/>
                  <a:gd name="T2" fmla="*/ 0 w 22"/>
                  <a:gd name="T3" fmla="*/ 10 h 20"/>
                  <a:gd name="T4" fmla="*/ 11 w 22"/>
                  <a:gd name="T5" fmla="*/ 0 h 20"/>
                  <a:gd name="T6" fmla="*/ 22 w 22"/>
                  <a:gd name="T7" fmla="*/ 10 h 20"/>
                  <a:gd name="T8" fmla="*/ 22 w 22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0" y="20"/>
                    </a:moveTo>
                    <a:cubicBezTo>
                      <a:pt x="0" y="20"/>
                      <a:pt x="0" y="16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0"/>
                    </a:cubicBezTo>
                    <a:cubicBezTo>
                      <a:pt x="22" y="16"/>
                      <a:pt x="22" y="20"/>
                      <a:pt x="22" y="20"/>
                    </a:cubicBezTo>
                  </a:path>
                </a:pathLst>
              </a:cu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902"/>
              <p:cNvSpPr>
                <a:spLocks/>
              </p:cNvSpPr>
              <p:nvPr/>
            </p:nvSpPr>
            <p:spPr bwMode="auto">
              <a:xfrm>
                <a:off x="4748467" y="6158421"/>
                <a:ext cx="38802" cy="30610"/>
              </a:xfrm>
              <a:custGeom>
                <a:avLst/>
                <a:gdLst>
                  <a:gd name="T0" fmla="*/ 0 w 22"/>
                  <a:gd name="T1" fmla="*/ 17 h 17"/>
                  <a:gd name="T2" fmla="*/ 0 w 22"/>
                  <a:gd name="T3" fmla="*/ 9 h 17"/>
                  <a:gd name="T4" fmla="*/ 11 w 22"/>
                  <a:gd name="T5" fmla="*/ 0 h 17"/>
                  <a:gd name="T6" fmla="*/ 22 w 22"/>
                  <a:gd name="T7" fmla="*/ 9 h 17"/>
                  <a:gd name="T8" fmla="*/ 22 w 2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0" y="17"/>
                    </a:moveTo>
                    <a:cubicBezTo>
                      <a:pt x="0" y="17"/>
                      <a:pt x="0" y="13"/>
                      <a:pt x="0" y="9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2" y="4"/>
                      <a:pt x="22" y="9"/>
                    </a:cubicBezTo>
                    <a:cubicBezTo>
                      <a:pt x="22" y="13"/>
                      <a:pt x="22" y="17"/>
                      <a:pt x="22" y="17"/>
                    </a:cubicBezTo>
                  </a:path>
                </a:pathLst>
              </a:cu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903"/>
              <p:cNvSpPr>
                <a:spLocks/>
              </p:cNvSpPr>
              <p:nvPr/>
            </p:nvSpPr>
            <p:spPr bwMode="auto">
              <a:xfrm>
                <a:off x="4787269" y="6163647"/>
                <a:ext cx="40295" cy="70926"/>
              </a:xfrm>
              <a:custGeom>
                <a:avLst/>
                <a:gdLst>
                  <a:gd name="T0" fmla="*/ 0 w 23"/>
                  <a:gd name="T1" fmla="*/ 14 h 40"/>
                  <a:gd name="T2" fmla="*/ 0 w 23"/>
                  <a:gd name="T3" fmla="*/ 7 h 40"/>
                  <a:gd name="T4" fmla="*/ 12 w 23"/>
                  <a:gd name="T5" fmla="*/ 0 h 40"/>
                  <a:gd name="T6" fmla="*/ 23 w 23"/>
                  <a:gd name="T7" fmla="*/ 12 h 40"/>
                  <a:gd name="T8" fmla="*/ 23 w 23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0">
                    <a:moveTo>
                      <a:pt x="0" y="14"/>
                    </a:moveTo>
                    <a:cubicBezTo>
                      <a:pt x="0" y="14"/>
                      <a:pt x="0" y="11"/>
                      <a:pt x="0" y="7"/>
                    </a:cubicBezTo>
                    <a:cubicBezTo>
                      <a:pt x="0" y="3"/>
                      <a:pt x="5" y="0"/>
                      <a:pt x="12" y="0"/>
                    </a:cubicBezTo>
                    <a:cubicBezTo>
                      <a:pt x="18" y="0"/>
                      <a:pt x="23" y="6"/>
                      <a:pt x="23" y="12"/>
                    </a:cubicBezTo>
                    <a:cubicBezTo>
                      <a:pt x="23" y="40"/>
                      <a:pt x="23" y="40"/>
                      <a:pt x="23" y="40"/>
                    </a:cubicBezTo>
                  </a:path>
                </a:pathLst>
              </a:cu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904"/>
              <p:cNvSpPr>
                <a:spLocks/>
              </p:cNvSpPr>
              <p:nvPr/>
            </p:nvSpPr>
            <p:spPr bwMode="auto">
              <a:xfrm>
                <a:off x="4684294" y="6230840"/>
                <a:ext cx="143270" cy="65699"/>
              </a:xfrm>
              <a:custGeom>
                <a:avLst/>
                <a:gdLst>
                  <a:gd name="T0" fmla="*/ 81 w 81"/>
                  <a:gd name="T1" fmla="*/ 0 h 37"/>
                  <a:gd name="T2" fmla="*/ 81 w 81"/>
                  <a:gd name="T3" fmla="*/ 21 h 37"/>
                  <a:gd name="T4" fmla="*/ 65 w 81"/>
                  <a:gd name="T5" fmla="*/ 37 h 37"/>
                  <a:gd name="T6" fmla="*/ 16 w 81"/>
                  <a:gd name="T7" fmla="*/ 37 h 37"/>
                  <a:gd name="T8" fmla="*/ 0 w 81"/>
                  <a:gd name="T9" fmla="*/ 37 h 37"/>
                  <a:gd name="T10" fmla="*/ 0 w 81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37">
                    <a:moveTo>
                      <a:pt x="81" y="0"/>
                    </a:moveTo>
                    <a:cubicBezTo>
                      <a:pt x="81" y="21"/>
                      <a:pt x="81" y="21"/>
                      <a:pt x="81" y="21"/>
                    </a:cubicBezTo>
                    <a:cubicBezTo>
                      <a:pt x="81" y="30"/>
                      <a:pt x="74" y="37"/>
                      <a:pt x="65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7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</a:path>
                </a:pathLst>
              </a:cu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Line 905"/>
              <p:cNvSpPr>
                <a:spLocks noChangeShapeType="1"/>
              </p:cNvSpPr>
              <p:nvPr/>
            </p:nvSpPr>
            <p:spPr bwMode="auto">
              <a:xfrm flipV="1">
                <a:off x="4688025" y="6003131"/>
                <a:ext cx="0" cy="44049"/>
              </a:xfrm>
              <a:prstGeom prst="line">
                <a:avLst/>
              </a:pr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Line 906"/>
              <p:cNvSpPr>
                <a:spLocks noChangeShapeType="1"/>
              </p:cNvSpPr>
              <p:nvPr/>
            </p:nvSpPr>
            <p:spPr bwMode="auto">
              <a:xfrm flipV="1">
                <a:off x="4717873" y="6027769"/>
                <a:ext cx="30594" cy="30610"/>
              </a:xfrm>
              <a:prstGeom prst="line">
                <a:avLst/>
              </a:pr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Line 907"/>
              <p:cNvSpPr>
                <a:spLocks noChangeShapeType="1"/>
              </p:cNvSpPr>
              <p:nvPr/>
            </p:nvSpPr>
            <p:spPr bwMode="auto">
              <a:xfrm>
                <a:off x="4734289" y="6083016"/>
                <a:ext cx="41787" cy="0"/>
              </a:xfrm>
              <a:prstGeom prst="line">
                <a:avLst/>
              </a:pr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Line 908"/>
              <p:cNvSpPr>
                <a:spLocks noChangeShapeType="1"/>
              </p:cNvSpPr>
              <p:nvPr/>
            </p:nvSpPr>
            <p:spPr bwMode="auto">
              <a:xfrm flipH="1" flipV="1">
                <a:off x="4628329" y="6027769"/>
                <a:ext cx="31340" cy="30610"/>
              </a:xfrm>
              <a:prstGeom prst="line">
                <a:avLst/>
              </a:pr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Line 909"/>
              <p:cNvSpPr>
                <a:spLocks noChangeShapeType="1"/>
              </p:cNvSpPr>
              <p:nvPr/>
            </p:nvSpPr>
            <p:spPr bwMode="auto">
              <a:xfrm flipH="1">
                <a:off x="4599974" y="6083016"/>
                <a:ext cx="44026" cy="0"/>
              </a:xfrm>
              <a:prstGeom prst="line">
                <a:avLst/>
              </a:pr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8080445" y="2609991"/>
            <a:ext cx="583830" cy="583830"/>
            <a:chOff x="8080445" y="2010800"/>
            <a:chExt cx="583830" cy="583830"/>
          </a:xfrm>
        </p:grpSpPr>
        <p:sp>
          <p:nvSpPr>
            <p:cNvPr id="59" name="椭圆 58"/>
            <p:cNvSpPr/>
            <p:nvPr/>
          </p:nvSpPr>
          <p:spPr>
            <a:xfrm>
              <a:off x="8080445" y="2010800"/>
              <a:ext cx="583830" cy="583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431"/>
            <p:cNvSpPr>
              <a:spLocks noChangeAspect="1" noEditPoints="1"/>
            </p:cNvSpPr>
            <p:nvPr/>
          </p:nvSpPr>
          <p:spPr bwMode="auto">
            <a:xfrm>
              <a:off x="8234200" y="2182481"/>
              <a:ext cx="276320" cy="274560"/>
            </a:xfrm>
            <a:custGeom>
              <a:avLst/>
              <a:gdLst>
                <a:gd name="T0" fmla="*/ 127 w 130"/>
                <a:gd name="T1" fmla="*/ 2 h 129"/>
                <a:gd name="T2" fmla="*/ 107 w 130"/>
                <a:gd name="T3" fmla="*/ 25 h 129"/>
                <a:gd name="T4" fmla="*/ 93 w 130"/>
                <a:gd name="T5" fmla="*/ 37 h 129"/>
                <a:gd name="T6" fmla="*/ 79 w 130"/>
                <a:gd name="T7" fmla="*/ 59 h 129"/>
                <a:gd name="T8" fmla="*/ 61 w 130"/>
                <a:gd name="T9" fmla="*/ 69 h 129"/>
                <a:gd name="T10" fmla="*/ 29 w 130"/>
                <a:gd name="T11" fmla="*/ 77 h 129"/>
                <a:gd name="T12" fmla="*/ 19 w 130"/>
                <a:gd name="T13" fmla="*/ 96 h 129"/>
                <a:gd name="T14" fmla="*/ 3 w 130"/>
                <a:gd name="T15" fmla="*/ 128 h 129"/>
                <a:gd name="T16" fmla="*/ 8 w 130"/>
                <a:gd name="T17" fmla="*/ 127 h 129"/>
                <a:gd name="T18" fmla="*/ 29 w 130"/>
                <a:gd name="T19" fmla="*/ 101 h 129"/>
                <a:gd name="T20" fmla="*/ 64 w 130"/>
                <a:gd name="T21" fmla="*/ 76 h 129"/>
                <a:gd name="T22" fmla="*/ 85 w 130"/>
                <a:gd name="T23" fmla="*/ 69 h 129"/>
                <a:gd name="T24" fmla="*/ 99 w 130"/>
                <a:gd name="T25" fmla="*/ 47 h 129"/>
                <a:gd name="T26" fmla="*/ 117 w 130"/>
                <a:gd name="T27" fmla="*/ 37 h 129"/>
                <a:gd name="T28" fmla="*/ 128 w 130"/>
                <a:gd name="T29" fmla="*/ 7 h 129"/>
                <a:gd name="T30" fmla="*/ 25 w 130"/>
                <a:gd name="T31" fmla="*/ 89 h 129"/>
                <a:gd name="T32" fmla="*/ 33 w 130"/>
                <a:gd name="T33" fmla="*/ 89 h 129"/>
                <a:gd name="T34" fmla="*/ 73 w 130"/>
                <a:gd name="T35" fmla="*/ 73 h 129"/>
                <a:gd name="T36" fmla="*/ 73 w 130"/>
                <a:gd name="T37" fmla="*/ 65 h 129"/>
                <a:gd name="T38" fmla="*/ 73 w 130"/>
                <a:gd name="T39" fmla="*/ 73 h 129"/>
                <a:gd name="T40" fmla="*/ 101 w 130"/>
                <a:gd name="T41" fmla="*/ 37 h 129"/>
                <a:gd name="T42" fmla="*/ 109 w 130"/>
                <a:gd name="T43" fmla="*/ 37 h 129"/>
                <a:gd name="T44" fmla="*/ 25 w 130"/>
                <a:gd name="T45" fmla="*/ 121 h 129"/>
                <a:gd name="T46" fmla="*/ 25 w 130"/>
                <a:gd name="T47" fmla="*/ 129 h 129"/>
                <a:gd name="T48" fmla="*/ 25 w 130"/>
                <a:gd name="T49" fmla="*/ 121 h 129"/>
                <a:gd name="T50" fmla="*/ 41 w 130"/>
                <a:gd name="T51" fmla="*/ 125 h 129"/>
                <a:gd name="T52" fmla="*/ 49 w 130"/>
                <a:gd name="T53" fmla="*/ 125 h 129"/>
                <a:gd name="T54" fmla="*/ 65 w 130"/>
                <a:gd name="T55" fmla="*/ 121 h 129"/>
                <a:gd name="T56" fmla="*/ 65 w 130"/>
                <a:gd name="T57" fmla="*/ 129 h 129"/>
                <a:gd name="T58" fmla="*/ 65 w 130"/>
                <a:gd name="T59" fmla="*/ 121 h 129"/>
                <a:gd name="T60" fmla="*/ 81 w 130"/>
                <a:gd name="T61" fmla="*/ 125 h 129"/>
                <a:gd name="T62" fmla="*/ 89 w 130"/>
                <a:gd name="T63" fmla="*/ 125 h 129"/>
                <a:gd name="T64" fmla="*/ 105 w 130"/>
                <a:gd name="T65" fmla="*/ 121 h 129"/>
                <a:gd name="T66" fmla="*/ 105 w 130"/>
                <a:gd name="T67" fmla="*/ 129 h 129"/>
                <a:gd name="T68" fmla="*/ 105 w 130"/>
                <a:gd name="T69" fmla="*/ 121 h 129"/>
                <a:gd name="T70" fmla="*/ 121 w 130"/>
                <a:gd name="T71" fmla="*/ 125 h 129"/>
                <a:gd name="T72" fmla="*/ 129 w 130"/>
                <a:gd name="T73" fmla="*/ 125 h 129"/>
                <a:gd name="T74" fmla="*/ 5 w 130"/>
                <a:gd name="T75" fmla="*/ 109 h 129"/>
                <a:gd name="T76" fmla="*/ 5 w 130"/>
                <a:gd name="T77" fmla="*/ 101 h 129"/>
                <a:gd name="T78" fmla="*/ 5 w 130"/>
                <a:gd name="T79" fmla="*/ 109 h 129"/>
                <a:gd name="T80" fmla="*/ 9 w 130"/>
                <a:gd name="T81" fmla="*/ 85 h 129"/>
                <a:gd name="T82" fmla="*/ 1 w 130"/>
                <a:gd name="T83" fmla="*/ 85 h 129"/>
                <a:gd name="T84" fmla="*/ 5 w 130"/>
                <a:gd name="T85" fmla="*/ 69 h 129"/>
                <a:gd name="T86" fmla="*/ 5 w 130"/>
                <a:gd name="T87" fmla="*/ 61 h 129"/>
                <a:gd name="T88" fmla="*/ 5 w 130"/>
                <a:gd name="T89" fmla="*/ 69 h 129"/>
                <a:gd name="T90" fmla="*/ 9 w 130"/>
                <a:gd name="T91" fmla="*/ 45 h 129"/>
                <a:gd name="T92" fmla="*/ 1 w 130"/>
                <a:gd name="T93" fmla="*/ 45 h 129"/>
                <a:gd name="T94" fmla="*/ 5 w 130"/>
                <a:gd name="T95" fmla="*/ 29 h 129"/>
                <a:gd name="T96" fmla="*/ 5 w 130"/>
                <a:gd name="T97" fmla="*/ 21 h 129"/>
                <a:gd name="T98" fmla="*/ 5 w 130"/>
                <a:gd name="T99" fmla="*/ 29 h 129"/>
                <a:gd name="T100" fmla="*/ 9 w 130"/>
                <a:gd name="T101" fmla="*/ 5 h 129"/>
                <a:gd name="T102" fmla="*/ 1 w 130"/>
                <a:gd name="T103" fmla="*/ 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" h="129">
                  <a:moveTo>
                    <a:pt x="128" y="7"/>
                  </a:moveTo>
                  <a:cubicBezTo>
                    <a:pt x="130" y="5"/>
                    <a:pt x="129" y="3"/>
                    <a:pt x="127" y="2"/>
                  </a:cubicBezTo>
                  <a:cubicBezTo>
                    <a:pt x="125" y="0"/>
                    <a:pt x="123" y="1"/>
                    <a:pt x="122" y="3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5"/>
                    <a:pt x="106" y="25"/>
                    <a:pt x="105" y="25"/>
                  </a:cubicBezTo>
                  <a:cubicBezTo>
                    <a:pt x="98" y="25"/>
                    <a:pt x="93" y="30"/>
                    <a:pt x="93" y="37"/>
                  </a:cubicBezTo>
                  <a:cubicBezTo>
                    <a:pt x="93" y="38"/>
                    <a:pt x="93" y="39"/>
                    <a:pt x="94" y="4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7" y="58"/>
                    <a:pt x="75" y="57"/>
                    <a:pt x="73" y="57"/>
                  </a:cubicBezTo>
                  <a:cubicBezTo>
                    <a:pt x="67" y="57"/>
                    <a:pt x="61" y="62"/>
                    <a:pt x="61" y="6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6" y="79"/>
                    <a:pt x="33" y="77"/>
                    <a:pt x="29" y="77"/>
                  </a:cubicBezTo>
                  <a:cubicBezTo>
                    <a:pt x="22" y="77"/>
                    <a:pt x="17" y="82"/>
                    <a:pt x="17" y="89"/>
                  </a:cubicBezTo>
                  <a:cubicBezTo>
                    <a:pt x="17" y="92"/>
                    <a:pt x="18" y="94"/>
                    <a:pt x="19" y="96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0" y="125"/>
                    <a:pt x="1" y="127"/>
                    <a:pt x="3" y="128"/>
                  </a:cubicBezTo>
                  <a:cubicBezTo>
                    <a:pt x="3" y="129"/>
                    <a:pt x="4" y="129"/>
                    <a:pt x="5" y="129"/>
                  </a:cubicBezTo>
                  <a:cubicBezTo>
                    <a:pt x="6" y="129"/>
                    <a:pt x="8" y="128"/>
                    <a:pt x="8" y="127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7" y="101"/>
                    <a:pt x="28" y="101"/>
                    <a:pt x="29" y="101"/>
                  </a:cubicBezTo>
                  <a:cubicBezTo>
                    <a:pt x="35" y="101"/>
                    <a:pt x="41" y="96"/>
                    <a:pt x="41" y="89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6" y="79"/>
                    <a:pt x="69" y="81"/>
                    <a:pt x="73" y="81"/>
                  </a:cubicBezTo>
                  <a:cubicBezTo>
                    <a:pt x="80" y="81"/>
                    <a:pt x="85" y="76"/>
                    <a:pt x="85" y="69"/>
                  </a:cubicBezTo>
                  <a:cubicBezTo>
                    <a:pt x="85" y="68"/>
                    <a:pt x="85" y="67"/>
                    <a:pt x="84" y="6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48"/>
                    <a:pt x="103" y="49"/>
                    <a:pt x="105" y="49"/>
                  </a:cubicBezTo>
                  <a:cubicBezTo>
                    <a:pt x="112" y="49"/>
                    <a:pt x="117" y="44"/>
                    <a:pt x="117" y="37"/>
                  </a:cubicBezTo>
                  <a:cubicBezTo>
                    <a:pt x="117" y="34"/>
                    <a:pt x="116" y="31"/>
                    <a:pt x="114" y="29"/>
                  </a:cubicBezTo>
                  <a:lnTo>
                    <a:pt x="128" y="7"/>
                  </a:lnTo>
                  <a:close/>
                  <a:moveTo>
                    <a:pt x="29" y="93"/>
                  </a:moveTo>
                  <a:cubicBezTo>
                    <a:pt x="27" y="93"/>
                    <a:pt x="25" y="91"/>
                    <a:pt x="25" y="89"/>
                  </a:cubicBezTo>
                  <a:cubicBezTo>
                    <a:pt x="25" y="87"/>
                    <a:pt x="27" y="85"/>
                    <a:pt x="29" y="85"/>
                  </a:cubicBezTo>
                  <a:cubicBezTo>
                    <a:pt x="31" y="85"/>
                    <a:pt x="33" y="87"/>
                    <a:pt x="33" y="89"/>
                  </a:cubicBezTo>
                  <a:cubicBezTo>
                    <a:pt x="33" y="91"/>
                    <a:pt x="31" y="93"/>
                    <a:pt x="29" y="93"/>
                  </a:cubicBezTo>
                  <a:close/>
                  <a:moveTo>
                    <a:pt x="73" y="73"/>
                  </a:moveTo>
                  <a:cubicBezTo>
                    <a:pt x="71" y="73"/>
                    <a:pt x="69" y="71"/>
                    <a:pt x="69" y="69"/>
                  </a:cubicBezTo>
                  <a:cubicBezTo>
                    <a:pt x="69" y="67"/>
                    <a:pt x="71" y="65"/>
                    <a:pt x="73" y="65"/>
                  </a:cubicBezTo>
                  <a:cubicBezTo>
                    <a:pt x="75" y="65"/>
                    <a:pt x="77" y="67"/>
                    <a:pt x="77" y="69"/>
                  </a:cubicBezTo>
                  <a:cubicBezTo>
                    <a:pt x="77" y="71"/>
                    <a:pt x="75" y="73"/>
                    <a:pt x="73" y="73"/>
                  </a:cubicBezTo>
                  <a:close/>
                  <a:moveTo>
                    <a:pt x="105" y="41"/>
                  </a:moveTo>
                  <a:cubicBezTo>
                    <a:pt x="103" y="41"/>
                    <a:pt x="101" y="39"/>
                    <a:pt x="101" y="37"/>
                  </a:cubicBezTo>
                  <a:cubicBezTo>
                    <a:pt x="101" y="35"/>
                    <a:pt x="103" y="33"/>
                    <a:pt x="105" y="33"/>
                  </a:cubicBezTo>
                  <a:cubicBezTo>
                    <a:pt x="107" y="33"/>
                    <a:pt x="109" y="35"/>
                    <a:pt x="109" y="37"/>
                  </a:cubicBezTo>
                  <a:cubicBezTo>
                    <a:pt x="109" y="39"/>
                    <a:pt x="107" y="41"/>
                    <a:pt x="105" y="41"/>
                  </a:cubicBezTo>
                  <a:close/>
                  <a:moveTo>
                    <a:pt x="25" y="121"/>
                  </a:moveTo>
                  <a:cubicBezTo>
                    <a:pt x="23" y="121"/>
                    <a:pt x="21" y="123"/>
                    <a:pt x="21" y="125"/>
                  </a:cubicBezTo>
                  <a:cubicBezTo>
                    <a:pt x="21" y="127"/>
                    <a:pt x="23" y="129"/>
                    <a:pt x="25" y="129"/>
                  </a:cubicBezTo>
                  <a:cubicBezTo>
                    <a:pt x="27" y="129"/>
                    <a:pt x="29" y="127"/>
                    <a:pt x="29" y="125"/>
                  </a:cubicBezTo>
                  <a:cubicBezTo>
                    <a:pt x="29" y="123"/>
                    <a:pt x="27" y="121"/>
                    <a:pt x="25" y="121"/>
                  </a:cubicBezTo>
                  <a:close/>
                  <a:moveTo>
                    <a:pt x="45" y="121"/>
                  </a:moveTo>
                  <a:cubicBezTo>
                    <a:pt x="43" y="121"/>
                    <a:pt x="41" y="123"/>
                    <a:pt x="41" y="125"/>
                  </a:cubicBezTo>
                  <a:cubicBezTo>
                    <a:pt x="41" y="127"/>
                    <a:pt x="43" y="129"/>
                    <a:pt x="45" y="129"/>
                  </a:cubicBezTo>
                  <a:cubicBezTo>
                    <a:pt x="47" y="129"/>
                    <a:pt x="49" y="127"/>
                    <a:pt x="49" y="125"/>
                  </a:cubicBezTo>
                  <a:cubicBezTo>
                    <a:pt x="49" y="123"/>
                    <a:pt x="47" y="121"/>
                    <a:pt x="45" y="121"/>
                  </a:cubicBezTo>
                  <a:close/>
                  <a:moveTo>
                    <a:pt x="65" y="121"/>
                  </a:moveTo>
                  <a:cubicBezTo>
                    <a:pt x="63" y="121"/>
                    <a:pt x="61" y="123"/>
                    <a:pt x="61" y="125"/>
                  </a:cubicBezTo>
                  <a:cubicBezTo>
                    <a:pt x="61" y="127"/>
                    <a:pt x="63" y="129"/>
                    <a:pt x="65" y="129"/>
                  </a:cubicBezTo>
                  <a:cubicBezTo>
                    <a:pt x="67" y="129"/>
                    <a:pt x="69" y="127"/>
                    <a:pt x="69" y="125"/>
                  </a:cubicBezTo>
                  <a:cubicBezTo>
                    <a:pt x="69" y="123"/>
                    <a:pt x="67" y="121"/>
                    <a:pt x="65" y="121"/>
                  </a:cubicBezTo>
                  <a:close/>
                  <a:moveTo>
                    <a:pt x="85" y="121"/>
                  </a:moveTo>
                  <a:cubicBezTo>
                    <a:pt x="83" y="121"/>
                    <a:pt x="81" y="123"/>
                    <a:pt x="81" y="125"/>
                  </a:cubicBezTo>
                  <a:cubicBezTo>
                    <a:pt x="81" y="127"/>
                    <a:pt x="83" y="129"/>
                    <a:pt x="85" y="129"/>
                  </a:cubicBezTo>
                  <a:cubicBezTo>
                    <a:pt x="87" y="129"/>
                    <a:pt x="89" y="127"/>
                    <a:pt x="89" y="125"/>
                  </a:cubicBezTo>
                  <a:cubicBezTo>
                    <a:pt x="89" y="123"/>
                    <a:pt x="87" y="121"/>
                    <a:pt x="85" y="121"/>
                  </a:cubicBezTo>
                  <a:close/>
                  <a:moveTo>
                    <a:pt x="105" y="121"/>
                  </a:moveTo>
                  <a:cubicBezTo>
                    <a:pt x="103" y="121"/>
                    <a:pt x="101" y="123"/>
                    <a:pt x="101" y="125"/>
                  </a:cubicBezTo>
                  <a:cubicBezTo>
                    <a:pt x="101" y="127"/>
                    <a:pt x="103" y="129"/>
                    <a:pt x="105" y="129"/>
                  </a:cubicBezTo>
                  <a:cubicBezTo>
                    <a:pt x="107" y="129"/>
                    <a:pt x="109" y="127"/>
                    <a:pt x="109" y="125"/>
                  </a:cubicBezTo>
                  <a:cubicBezTo>
                    <a:pt x="109" y="123"/>
                    <a:pt x="107" y="121"/>
                    <a:pt x="105" y="121"/>
                  </a:cubicBezTo>
                  <a:close/>
                  <a:moveTo>
                    <a:pt x="125" y="121"/>
                  </a:moveTo>
                  <a:cubicBezTo>
                    <a:pt x="123" y="121"/>
                    <a:pt x="121" y="123"/>
                    <a:pt x="121" y="125"/>
                  </a:cubicBezTo>
                  <a:cubicBezTo>
                    <a:pt x="121" y="127"/>
                    <a:pt x="123" y="129"/>
                    <a:pt x="125" y="129"/>
                  </a:cubicBezTo>
                  <a:cubicBezTo>
                    <a:pt x="127" y="129"/>
                    <a:pt x="129" y="127"/>
                    <a:pt x="129" y="125"/>
                  </a:cubicBezTo>
                  <a:cubicBezTo>
                    <a:pt x="129" y="123"/>
                    <a:pt x="127" y="121"/>
                    <a:pt x="125" y="121"/>
                  </a:cubicBezTo>
                  <a:close/>
                  <a:moveTo>
                    <a:pt x="5" y="109"/>
                  </a:moveTo>
                  <a:cubicBezTo>
                    <a:pt x="7" y="109"/>
                    <a:pt x="9" y="107"/>
                    <a:pt x="9" y="105"/>
                  </a:cubicBezTo>
                  <a:cubicBezTo>
                    <a:pt x="9" y="103"/>
                    <a:pt x="7" y="101"/>
                    <a:pt x="5" y="101"/>
                  </a:cubicBezTo>
                  <a:cubicBezTo>
                    <a:pt x="3" y="101"/>
                    <a:pt x="1" y="103"/>
                    <a:pt x="1" y="105"/>
                  </a:cubicBezTo>
                  <a:cubicBezTo>
                    <a:pt x="1" y="107"/>
                    <a:pt x="3" y="109"/>
                    <a:pt x="5" y="109"/>
                  </a:cubicBezTo>
                  <a:close/>
                  <a:moveTo>
                    <a:pt x="5" y="89"/>
                  </a:moveTo>
                  <a:cubicBezTo>
                    <a:pt x="7" y="89"/>
                    <a:pt x="9" y="87"/>
                    <a:pt x="9" y="85"/>
                  </a:cubicBezTo>
                  <a:cubicBezTo>
                    <a:pt x="9" y="83"/>
                    <a:pt x="7" y="81"/>
                    <a:pt x="5" y="81"/>
                  </a:cubicBezTo>
                  <a:cubicBezTo>
                    <a:pt x="3" y="81"/>
                    <a:pt x="1" y="83"/>
                    <a:pt x="1" y="85"/>
                  </a:cubicBezTo>
                  <a:cubicBezTo>
                    <a:pt x="1" y="87"/>
                    <a:pt x="3" y="89"/>
                    <a:pt x="5" y="89"/>
                  </a:cubicBezTo>
                  <a:close/>
                  <a:moveTo>
                    <a:pt x="5" y="69"/>
                  </a:moveTo>
                  <a:cubicBezTo>
                    <a:pt x="7" y="69"/>
                    <a:pt x="9" y="67"/>
                    <a:pt x="9" y="65"/>
                  </a:cubicBezTo>
                  <a:cubicBezTo>
                    <a:pt x="9" y="63"/>
                    <a:pt x="7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3" y="69"/>
                    <a:pt x="5" y="69"/>
                  </a:cubicBezTo>
                  <a:close/>
                  <a:moveTo>
                    <a:pt x="5" y="49"/>
                  </a:moveTo>
                  <a:cubicBezTo>
                    <a:pt x="7" y="49"/>
                    <a:pt x="9" y="47"/>
                    <a:pt x="9" y="45"/>
                  </a:cubicBezTo>
                  <a:cubicBezTo>
                    <a:pt x="9" y="43"/>
                    <a:pt x="7" y="41"/>
                    <a:pt x="5" y="41"/>
                  </a:cubicBezTo>
                  <a:cubicBezTo>
                    <a:pt x="3" y="41"/>
                    <a:pt x="1" y="43"/>
                    <a:pt x="1" y="45"/>
                  </a:cubicBezTo>
                  <a:cubicBezTo>
                    <a:pt x="1" y="47"/>
                    <a:pt x="3" y="49"/>
                    <a:pt x="5" y="49"/>
                  </a:cubicBezTo>
                  <a:close/>
                  <a:moveTo>
                    <a:pt x="5" y="29"/>
                  </a:moveTo>
                  <a:cubicBezTo>
                    <a:pt x="7" y="29"/>
                    <a:pt x="9" y="27"/>
                    <a:pt x="9" y="25"/>
                  </a:cubicBezTo>
                  <a:cubicBezTo>
                    <a:pt x="9" y="23"/>
                    <a:pt x="7" y="21"/>
                    <a:pt x="5" y="21"/>
                  </a:cubicBezTo>
                  <a:cubicBezTo>
                    <a:pt x="3" y="21"/>
                    <a:pt x="1" y="23"/>
                    <a:pt x="1" y="25"/>
                  </a:cubicBezTo>
                  <a:cubicBezTo>
                    <a:pt x="1" y="27"/>
                    <a:pt x="3" y="29"/>
                    <a:pt x="5" y="29"/>
                  </a:cubicBezTo>
                  <a:close/>
                  <a:moveTo>
                    <a:pt x="5" y="9"/>
                  </a:moveTo>
                  <a:cubicBezTo>
                    <a:pt x="7" y="9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ubicBezTo>
                    <a:pt x="3" y="1"/>
                    <a:pt x="1" y="3"/>
                    <a:pt x="1" y="5"/>
                  </a:cubicBezTo>
                  <a:cubicBezTo>
                    <a:pt x="1" y="7"/>
                    <a:pt x="3" y="9"/>
                    <a:pt x="5" y="9"/>
                  </a:cubicBezTo>
                  <a:close/>
                </a:path>
              </a:pathLst>
            </a:custGeom>
            <a:solidFill>
              <a:srgbClr val="3A4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10368865" y="2609991"/>
            <a:ext cx="583830" cy="583830"/>
            <a:chOff x="10368865" y="2010800"/>
            <a:chExt cx="583830" cy="583830"/>
          </a:xfrm>
        </p:grpSpPr>
        <p:sp>
          <p:nvSpPr>
            <p:cNvPr id="60" name="椭圆 59"/>
            <p:cNvSpPr/>
            <p:nvPr/>
          </p:nvSpPr>
          <p:spPr>
            <a:xfrm>
              <a:off x="10368865" y="2010800"/>
              <a:ext cx="583830" cy="583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3" name="组合 92"/>
            <p:cNvGrpSpPr>
              <a:grpSpLocks noChangeAspect="1"/>
            </p:cNvGrpSpPr>
            <p:nvPr/>
          </p:nvGrpSpPr>
          <p:grpSpPr>
            <a:xfrm>
              <a:off x="10594097" y="2224693"/>
              <a:ext cx="184167" cy="219648"/>
              <a:chOff x="10285561" y="4783917"/>
              <a:chExt cx="179100" cy="213605"/>
            </a:xfrm>
          </p:grpSpPr>
          <p:sp>
            <p:nvSpPr>
              <p:cNvPr id="94" name="Line 288"/>
              <p:cNvSpPr>
                <a:spLocks noChangeShapeType="1"/>
              </p:cNvSpPr>
              <p:nvPr/>
            </p:nvSpPr>
            <p:spPr bwMode="auto">
              <a:xfrm>
                <a:off x="10285561" y="4783917"/>
                <a:ext cx="0" cy="213605"/>
              </a:xfrm>
              <a:prstGeom prst="line">
                <a:avLst/>
              </a:pr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289"/>
              <p:cNvSpPr>
                <a:spLocks/>
              </p:cNvSpPr>
              <p:nvPr/>
            </p:nvSpPr>
            <p:spPr bwMode="auto">
              <a:xfrm>
                <a:off x="10285561" y="4783917"/>
                <a:ext cx="179100" cy="106802"/>
              </a:xfrm>
              <a:custGeom>
                <a:avLst/>
                <a:gdLst>
                  <a:gd name="T0" fmla="*/ 218 w 218"/>
                  <a:gd name="T1" fmla="*/ 130 h 130"/>
                  <a:gd name="T2" fmla="*/ 0 w 218"/>
                  <a:gd name="T3" fmla="*/ 130 h 130"/>
                  <a:gd name="T4" fmla="*/ 0 w 218"/>
                  <a:gd name="T5" fmla="*/ 0 h 130"/>
                  <a:gd name="T6" fmla="*/ 218 w 218"/>
                  <a:gd name="T7" fmla="*/ 0 h 130"/>
                  <a:gd name="T8" fmla="*/ 166 w 218"/>
                  <a:gd name="T9" fmla="*/ 64 h 130"/>
                  <a:gd name="T10" fmla="*/ 218 w 218"/>
                  <a:gd name="T11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8" h="130">
                    <a:moveTo>
                      <a:pt x="218" y="130"/>
                    </a:moveTo>
                    <a:lnTo>
                      <a:pt x="0" y="130"/>
                    </a:lnTo>
                    <a:lnTo>
                      <a:pt x="0" y="0"/>
                    </a:lnTo>
                    <a:lnTo>
                      <a:pt x="218" y="0"/>
                    </a:lnTo>
                    <a:lnTo>
                      <a:pt x="166" y="64"/>
                    </a:lnTo>
                    <a:lnTo>
                      <a:pt x="218" y="13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3A496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69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96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993801093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2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1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1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2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8" grpId="0"/>
          <p:bldP spid="50" grpId="0"/>
          <p:bldP spid="51" grpId="0"/>
          <p:bldP spid="52" grpId="0"/>
          <p:bldP spid="53" grpId="0"/>
          <p:bldP spid="54" grpId="0"/>
          <p:bldP spid="9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8" grpId="0"/>
          <p:bldP spid="50" grpId="0"/>
          <p:bldP spid="51" grpId="0"/>
          <p:bldP spid="52" grpId="0"/>
          <p:bldP spid="53" grpId="0"/>
          <p:bldP spid="54" grpId="0"/>
          <p:bldP spid="96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4"/>
          <p:cNvSpPr txBox="1"/>
          <p:nvPr/>
        </p:nvSpPr>
        <p:spPr>
          <a:xfrm>
            <a:off x="1012439" y="1340531"/>
            <a:ext cx="9813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6600" b="1" dirty="0">
                <a:solidFill>
                  <a:srgbClr val="EC354A"/>
                </a:solidFill>
                <a:cs typeface="+mn-ea"/>
                <a:sym typeface="+mn-lt"/>
              </a:rPr>
              <a:t>01</a:t>
            </a:r>
            <a:endParaRPr lang="id-ID" sz="6600" b="1" dirty="0">
              <a:solidFill>
                <a:srgbClr val="EC354A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012439" y="2393978"/>
            <a:ext cx="3058116" cy="881562"/>
            <a:chOff x="1012439" y="2393978"/>
            <a:chExt cx="3058116" cy="881562"/>
          </a:xfrm>
        </p:grpSpPr>
        <p:sp>
          <p:nvSpPr>
            <p:cNvPr id="7" name="TextBox 25"/>
            <p:cNvSpPr txBox="1"/>
            <p:nvPr/>
          </p:nvSpPr>
          <p:spPr>
            <a:xfrm>
              <a:off x="1012439" y="2393978"/>
              <a:ext cx="151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26"/>
            <p:cNvSpPr/>
            <p:nvPr/>
          </p:nvSpPr>
          <p:spPr>
            <a:xfrm>
              <a:off x="1012439" y="2690187"/>
              <a:ext cx="3058116" cy="585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27"/>
          <p:cNvSpPr txBox="1"/>
          <p:nvPr/>
        </p:nvSpPr>
        <p:spPr>
          <a:xfrm>
            <a:off x="1012439" y="3986008"/>
            <a:ext cx="11416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6600" b="1" dirty="0">
                <a:solidFill>
                  <a:srgbClr val="FF8F68"/>
                </a:solidFill>
                <a:cs typeface="+mn-ea"/>
                <a:sym typeface="+mn-lt"/>
              </a:rPr>
              <a:t>04</a:t>
            </a:r>
            <a:endParaRPr lang="id-ID" sz="6600" b="1" dirty="0">
              <a:solidFill>
                <a:srgbClr val="FF8F68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12439" y="5039455"/>
            <a:ext cx="2882292" cy="881562"/>
            <a:chOff x="1012439" y="5039455"/>
            <a:chExt cx="2882292" cy="881562"/>
          </a:xfrm>
        </p:grpSpPr>
        <p:sp>
          <p:nvSpPr>
            <p:cNvPr id="10" name="TextBox 28"/>
            <p:cNvSpPr txBox="1"/>
            <p:nvPr/>
          </p:nvSpPr>
          <p:spPr>
            <a:xfrm>
              <a:off x="1012439" y="5039455"/>
              <a:ext cx="151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9"/>
            <p:cNvSpPr/>
            <p:nvPr/>
          </p:nvSpPr>
          <p:spPr>
            <a:xfrm>
              <a:off x="1012439" y="5335664"/>
              <a:ext cx="2882292" cy="585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30"/>
          <p:cNvSpPr txBox="1"/>
          <p:nvPr/>
        </p:nvSpPr>
        <p:spPr>
          <a:xfrm>
            <a:off x="4479598" y="1340531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6600" b="1" dirty="0">
                <a:solidFill>
                  <a:srgbClr val="F56058"/>
                </a:solidFill>
                <a:cs typeface="+mn-ea"/>
                <a:sym typeface="+mn-lt"/>
              </a:rPr>
              <a:t>02</a:t>
            </a:r>
            <a:endParaRPr lang="id-ID" sz="6600" b="1" dirty="0">
              <a:solidFill>
                <a:srgbClr val="F56058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479598" y="2393978"/>
            <a:ext cx="2882292" cy="881562"/>
            <a:chOff x="4479598" y="2393978"/>
            <a:chExt cx="2882292" cy="881562"/>
          </a:xfrm>
        </p:grpSpPr>
        <p:sp>
          <p:nvSpPr>
            <p:cNvPr id="13" name="TextBox 31"/>
            <p:cNvSpPr txBox="1"/>
            <p:nvPr/>
          </p:nvSpPr>
          <p:spPr>
            <a:xfrm>
              <a:off x="4479598" y="2393978"/>
              <a:ext cx="151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32"/>
            <p:cNvSpPr/>
            <p:nvPr/>
          </p:nvSpPr>
          <p:spPr>
            <a:xfrm>
              <a:off x="4479598" y="2690187"/>
              <a:ext cx="2882292" cy="585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TextBox 33"/>
          <p:cNvSpPr txBox="1"/>
          <p:nvPr/>
        </p:nvSpPr>
        <p:spPr>
          <a:xfrm>
            <a:off x="4479598" y="3986008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6600" b="1" dirty="0">
                <a:solidFill>
                  <a:srgbClr val="F56058"/>
                </a:solidFill>
                <a:cs typeface="+mn-ea"/>
                <a:sym typeface="+mn-lt"/>
              </a:rPr>
              <a:t>05</a:t>
            </a:r>
            <a:endParaRPr lang="id-ID" sz="6600" b="1" dirty="0">
              <a:solidFill>
                <a:srgbClr val="F56058"/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479598" y="5039455"/>
            <a:ext cx="2882292" cy="881562"/>
            <a:chOff x="4479598" y="5039455"/>
            <a:chExt cx="2882292" cy="881562"/>
          </a:xfrm>
        </p:grpSpPr>
        <p:sp>
          <p:nvSpPr>
            <p:cNvPr id="16" name="TextBox 34"/>
            <p:cNvSpPr txBox="1"/>
            <p:nvPr/>
          </p:nvSpPr>
          <p:spPr>
            <a:xfrm>
              <a:off x="4479598" y="5039455"/>
              <a:ext cx="151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5"/>
            <p:cNvSpPr/>
            <p:nvPr/>
          </p:nvSpPr>
          <p:spPr>
            <a:xfrm>
              <a:off x="4479598" y="5335664"/>
              <a:ext cx="2882292" cy="585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36"/>
          <p:cNvSpPr txBox="1"/>
          <p:nvPr/>
        </p:nvSpPr>
        <p:spPr>
          <a:xfrm>
            <a:off x="7921956" y="1340531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6600" b="1" dirty="0">
                <a:solidFill>
                  <a:srgbClr val="FF8F68"/>
                </a:solidFill>
                <a:cs typeface="+mn-ea"/>
                <a:sym typeface="+mn-lt"/>
              </a:rPr>
              <a:t>03</a:t>
            </a:r>
            <a:endParaRPr lang="id-ID" sz="6600" b="1" dirty="0">
              <a:solidFill>
                <a:srgbClr val="FF8F68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921956" y="2393978"/>
            <a:ext cx="2882292" cy="881562"/>
            <a:chOff x="7921956" y="2393978"/>
            <a:chExt cx="2882292" cy="881562"/>
          </a:xfrm>
        </p:grpSpPr>
        <p:sp>
          <p:nvSpPr>
            <p:cNvPr id="19" name="TextBox 37"/>
            <p:cNvSpPr txBox="1"/>
            <p:nvPr/>
          </p:nvSpPr>
          <p:spPr>
            <a:xfrm>
              <a:off x="7921956" y="2393978"/>
              <a:ext cx="151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8"/>
            <p:cNvSpPr/>
            <p:nvPr/>
          </p:nvSpPr>
          <p:spPr>
            <a:xfrm>
              <a:off x="7921956" y="2690187"/>
              <a:ext cx="2882292" cy="585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39"/>
          <p:cNvSpPr txBox="1"/>
          <p:nvPr/>
        </p:nvSpPr>
        <p:spPr>
          <a:xfrm>
            <a:off x="7921956" y="3986008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6600" b="1" dirty="0">
                <a:solidFill>
                  <a:srgbClr val="EC354A"/>
                </a:solidFill>
                <a:cs typeface="+mn-ea"/>
                <a:sym typeface="+mn-lt"/>
              </a:rPr>
              <a:t>06</a:t>
            </a:r>
            <a:endParaRPr lang="id-ID" sz="6600" b="1" dirty="0">
              <a:solidFill>
                <a:srgbClr val="EC354A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921956" y="5039455"/>
            <a:ext cx="2882292" cy="881562"/>
            <a:chOff x="7921956" y="5039455"/>
            <a:chExt cx="2882292" cy="881562"/>
          </a:xfrm>
        </p:grpSpPr>
        <p:sp>
          <p:nvSpPr>
            <p:cNvPr id="22" name="TextBox 40"/>
            <p:cNvSpPr txBox="1"/>
            <p:nvPr/>
          </p:nvSpPr>
          <p:spPr>
            <a:xfrm>
              <a:off x="7921956" y="5039455"/>
              <a:ext cx="151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41"/>
            <p:cNvSpPr/>
            <p:nvPr/>
          </p:nvSpPr>
          <p:spPr>
            <a:xfrm>
              <a:off x="7921956" y="5335664"/>
              <a:ext cx="2882292" cy="585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26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518129999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10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decel="10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  <p:bldP spid="12" grpId="0"/>
          <p:bldP spid="15" grpId="0"/>
          <p:bldP spid="18" grpId="0"/>
          <p:bldP spid="21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10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decel="10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  <p:bldP spid="12" grpId="0"/>
          <p:bldP spid="15" grpId="0"/>
          <p:bldP spid="18" grpId="0"/>
          <p:bldP spid="21" grpId="0"/>
          <p:bldP spid="37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3"/>
          <p:cNvSpPr txBox="1">
            <a:spLocks/>
          </p:cNvSpPr>
          <p:nvPr/>
        </p:nvSpPr>
        <p:spPr>
          <a:xfrm>
            <a:off x="832392" y="4841210"/>
            <a:ext cx="2541107" cy="14088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 Placeholder 23"/>
          <p:cNvSpPr txBox="1">
            <a:spLocks/>
          </p:cNvSpPr>
          <p:nvPr/>
        </p:nvSpPr>
        <p:spPr>
          <a:xfrm>
            <a:off x="832391" y="4496744"/>
            <a:ext cx="2541107" cy="344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Text Placeholder 23"/>
          <p:cNvSpPr txBox="1">
            <a:spLocks/>
          </p:cNvSpPr>
          <p:nvPr/>
        </p:nvSpPr>
        <p:spPr>
          <a:xfrm>
            <a:off x="832391" y="4186570"/>
            <a:ext cx="2541107" cy="3028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rgbClr val="FF8F68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rgbClr val="FF8F68"/>
              </a:solidFill>
              <a:cs typeface="+mn-ea"/>
              <a:sym typeface="+mn-lt"/>
            </a:endParaRPr>
          </a:p>
        </p:txBody>
      </p:sp>
      <p:sp>
        <p:nvSpPr>
          <p:cNvPr id="29" name="Text Placeholder 23"/>
          <p:cNvSpPr txBox="1">
            <a:spLocks/>
          </p:cNvSpPr>
          <p:nvPr/>
        </p:nvSpPr>
        <p:spPr>
          <a:xfrm>
            <a:off x="3504464" y="4841210"/>
            <a:ext cx="2541107" cy="1202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 Placeholder 23"/>
          <p:cNvSpPr txBox="1">
            <a:spLocks/>
          </p:cNvSpPr>
          <p:nvPr/>
        </p:nvSpPr>
        <p:spPr>
          <a:xfrm>
            <a:off x="3504463" y="4496744"/>
            <a:ext cx="2541107" cy="344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Text Placeholder 23"/>
          <p:cNvSpPr txBox="1">
            <a:spLocks/>
          </p:cNvSpPr>
          <p:nvPr/>
        </p:nvSpPr>
        <p:spPr>
          <a:xfrm>
            <a:off x="3504463" y="4186570"/>
            <a:ext cx="2541107" cy="3028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rgbClr val="FF8F68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rgbClr val="FF8F68"/>
              </a:solidFill>
              <a:cs typeface="+mn-ea"/>
              <a:sym typeface="+mn-lt"/>
            </a:endParaRPr>
          </a:p>
        </p:txBody>
      </p:sp>
      <p:sp>
        <p:nvSpPr>
          <p:cNvPr id="32" name="Text Placeholder 23"/>
          <p:cNvSpPr txBox="1">
            <a:spLocks/>
          </p:cNvSpPr>
          <p:nvPr/>
        </p:nvSpPr>
        <p:spPr>
          <a:xfrm>
            <a:off x="6124009" y="4841210"/>
            <a:ext cx="2541107" cy="1202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 Placeholder 23"/>
          <p:cNvSpPr txBox="1">
            <a:spLocks/>
          </p:cNvSpPr>
          <p:nvPr/>
        </p:nvSpPr>
        <p:spPr>
          <a:xfrm>
            <a:off x="6124008" y="4496744"/>
            <a:ext cx="2541107" cy="344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Text Placeholder 23"/>
          <p:cNvSpPr txBox="1">
            <a:spLocks/>
          </p:cNvSpPr>
          <p:nvPr/>
        </p:nvSpPr>
        <p:spPr>
          <a:xfrm>
            <a:off x="6124008" y="4186570"/>
            <a:ext cx="2541107" cy="3028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rgbClr val="FF8F68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rgbClr val="FF8F68"/>
              </a:solidFill>
              <a:cs typeface="+mn-ea"/>
              <a:sym typeface="+mn-lt"/>
            </a:endParaRPr>
          </a:p>
        </p:txBody>
      </p:sp>
      <p:pic>
        <p:nvPicPr>
          <p:cNvPr id="39" name="图片占位符 3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482600" dist="469900" dir="2700000" algn="t" rotWithShape="0">
              <a:schemeClr val="tx1">
                <a:alpha val="40000"/>
              </a:schemeClr>
            </a:outerShdw>
          </a:effectLst>
        </p:spPr>
      </p:pic>
      <p:pic>
        <p:nvPicPr>
          <p:cNvPr id="40" name="图片占位符 3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482600" dist="469900" dir="2700000" algn="t" rotWithShape="0">
              <a:schemeClr val="tx1">
                <a:alpha val="40000"/>
              </a:schemeClr>
            </a:outerShdw>
          </a:effectLst>
        </p:spPr>
      </p:pic>
      <p:pic>
        <p:nvPicPr>
          <p:cNvPr id="41" name="图片占位符 40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gradFill flip="none" rotWithShape="1">
            <a:gsLst>
              <a:gs pos="0">
                <a:srgbClr val="FF8F68"/>
              </a:gs>
              <a:gs pos="100000">
                <a:srgbClr val="EC354A"/>
              </a:gs>
            </a:gsLst>
            <a:lin ang="2700000" scaled="1"/>
            <a:tileRect/>
          </a:gradFill>
          <a:ln>
            <a:noFill/>
          </a:ln>
          <a:effectLst>
            <a:outerShdw blurRad="482600" dist="469900" dir="2700000" algn="t" rotWithShape="0">
              <a:schemeClr val="tx1">
                <a:alpha val="40000"/>
              </a:scheme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20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  <p:sp>
        <p:nvSpPr>
          <p:cNvPr id="24" name="Rectangle 15"/>
          <p:cNvSpPr/>
          <p:nvPr/>
        </p:nvSpPr>
        <p:spPr>
          <a:xfrm>
            <a:off x="8805863" y="1424148"/>
            <a:ext cx="2532697" cy="4651440"/>
          </a:xfrm>
          <a:prstGeom prst="rect">
            <a:avLst/>
          </a:prstGeom>
          <a:gradFill flip="none" rotWithShape="1">
            <a:gsLst>
              <a:gs pos="0">
                <a:srgbClr val="44587C"/>
              </a:gs>
              <a:gs pos="100000">
                <a:srgbClr val="2D374A"/>
              </a:gs>
            </a:gsLst>
            <a:lin ang="2700000" scaled="1"/>
            <a:tileRect/>
          </a:gradFill>
          <a:ln>
            <a:noFill/>
          </a:ln>
          <a:effectLst>
            <a:outerShdw blurRad="482600" dist="469900" dir="27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003515" y="1709104"/>
            <a:ext cx="2150157" cy="15353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3600" dirty="0">
              <a:gradFill flip="none" rotWithShape="1"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lin ang="0" scaled="1"/>
                <a:tileRect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 Placeholder 23"/>
          <p:cNvSpPr txBox="1">
            <a:spLocks/>
          </p:cNvSpPr>
          <p:nvPr/>
        </p:nvSpPr>
        <p:spPr>
          <a:xfrm>
            <a:off x="9043762" y="2905422"/>
            <a:ext cx="1980682" cy="1202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 Placeholder 23"/>
          <p:cNvSpPr txBox="1">
            <a:spLocks/>
          </p:cNvSpPr>
          <p:nvPr/>
        </p:nvSpPr>
        <p:spPr>
          <a:xfrm>
            <a:off x="9109076" y="4545171"/>
            <a:ext cx="1980682" cy="45632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 Placeholder 23"/>
          <p:cNvSpPr txBox="1">
            <a:spLocks/>
          </p:cNvSpPr>
          <p:nvPr/>
        </p:nvSpPr>
        <p:spPr>
          <a:xfrm>
            <a:off x="9109076" y="5112328"/>
            <a:ext cx="1974580" cy="2958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9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821713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10000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decel="10000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decel="10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p14:presetBounceEnd="56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56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56000">
                                      <p:stCondLst>
                                        <p:cond delay="46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56000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1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2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6000">
                                      <p:stCondLst>
                                        <p:cond delay="49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5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6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6" grpId="0"/>
          <p:bldP spid="24" grpId="0" animBg="1"/>
          <p:bldP spid="25" grpId="0"/>
          <p:bldP spid="35" grpId="0"/>
          <p:bldP spid="37" grpId="0"/>
          <p:bldP spid="3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10000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decel="10000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decel="10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46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9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6" grpId="0"/>
          <p:bldP spid="24" grpId="0" animBg="1"/>
          <p:bldP spid="25" grpId="0"/>
          <p:bldP spid="35" grpId="0"/>
          <p:bldP spid="37" grpId="0"/>
          <p:bldP spid="38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EE6C318-8148-436F-B2D0-0BF9BD80978A}"/>
              </a:ext>
            </a:extLst>
          </p:cNvPr>
          <p:cNvGrpSpPr/>
          <p:nvPr/>
        </p:nvGrpSpPr>
        <p:grpSpPr>
          <a:xfrm>
            <a:off x="975357" y="1649535"/>
            <a:ext cx="2374491" cy="4286005"/>
            <a:chOff x="1066800" y="1649535"/>
            <a:chExt cx="2374491" cy="428600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57AA06F-3972-4B85-8C92-F294B5289C40}"/>
                </a:ext>
              </a:extLst>
            </p:cNvPr>
            <p:cNvSpPr/>
            <p:nvPr/>
          </p:nvSpPr>
          <p:spPr>
            <a:xfrm>
              <a:off x="1066800" y="1649535"/>
              <a:ext cx="2374491" cy="4286005"/>
            </a:xfrm>
            <a:prstGeom prst="roundRect">
              <a:avLst>
                <a:gd name="adj" fmla="val 4866"/>
              </a:avLst>
            </a:prstGeom>
            <a:solidFill>
              <a:schemeClr val="bg1"/>
            </a:solidFill>
            <a:ln>
              <a:noFill/>
            </a:ln>
            <a:effectLst>
              <a:outerShdw blurRad="482600" dist="469900" dir="27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D3D19DB-9206-4378-88C4-3CB05CA45008}"/>
                </a:ext>
              </a:extLst>
            </p:cNvPr>
            <p:cNvSpPr/>
            <p:nvPr/>
          </p:nvSpPr>
          <p:spPr>
            <a:xfrm>
              <a:off x="1574843" y="5087240"/>
              <a:ext cx="1358405" cy="3670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0" scaled="1"/>
            </a:gradFill>
            <a:ln>
              <a:noFill/>
            </a:ln>
            <a:effectLst>
              <a:outerShdw blurRad="469900" dist="63500" dir="2700000" algn="t" rotWithShape="0">
                <a:srgbClr val="C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>
                  <a:cs typeface="+mn-ea"/>
                  <a:sym typeface="+mn-lt"/>
                </a:rPr>
                <a:t>Read Me</a:t>
              </a:r>
            </a:p>
          </p:txBody>
        </p:sp>
        <p:sp>
          <p:nvSpPr>
            <p:cNvPr id="7" name="Freeform 64">
              <a:extLst>
                <a:ext uri="{FF2B5EF4-FFF2-40B4-BE49-F238E27FC236}">
                  <a16:creationId xmlns:a16="http://schemas.microsoft.com/office/drawing/2014/main" id="{15368946-B193-481D-B296-2E3C2BDAE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876" y="1961979"/>
              <a:ext cx="506338" cy="721354"/>
            </a:xfrm>
            <a:custGeom>
              <a:avLst/>
              <a:gdLst>
                <a:gd name="T0" fmla="*/ 80 w 160"/>
                <a:gd name="T1" fmla="*/ 64 h 228"/>
                <a:gd name="T2" fmla="*/ 112 w 160"/>
                <a:gd name="T3" fmla="*/ 32 h 228"/>
                <a:gd name="T4" fmla="*/ 80 w 160"/>
                <a:gd name="T5" fmla="*/ 0 h 228"/>
                <a:gd name="T6" fmla="*/ 48 w 160"/>
                <a:gd name="T7" fmla="*/ 32 h 228"/>
                <a:gd name="T8" fmla="*/ 80 w 160"/>
                <a:gd name="T9" fmla="*/ 64 h 228"/>
                <a:gd name="T10" fmla="*/ 80 w 160"/>
                <a:gd name="T11" fmla="*/ 8 h 228"/>
                <a:gd name="T12" fmla="*/ 104 w 160"/>
                <a:gd name="T13" fmla="*/ 32 h 228"/>
                <a:gd name="T14" fmla="*/ 80 w 160"/>
                <a:gd name="T15" fmla="*/ 56 h 228"/>
                <a:gd name="T16" fmla="*/ 56 w 160"/>
                <a:gd name="T17" fmla="*/ 32 h 228"/>
                <a:gd name="T18" fmla="*/ 80 w 160"/>
                <a:gd name="T19" fmla="*/ 8 h 228"/>
                <a:gd name="T20" fmla="*/ 49 w 160"/>
                <a:gd name="T21" fmla="*/ 136 h 228"/>
                <a:gd name="T22" fmla="*/ 60 w 160"/>
                <a:gd name="T23" fmla="*/ 160 h 228"/>
                <a:gd name="T24" fmla="*/ 60 w 160"/>
                <a:gd name="T25" fmla="*/ 168 h 228"/>
                <a:gd name="T26" fmla="*/ 80 w 160"/>
                <a:gd name="T27" fmla="*/ 188 h 228"/>
                <a:gd name="T28" fmla="*/ 100 w 160"/>
                <a:gd name="T29" fmla="*/ 168 h 228"/>
                <a:gd name="T30" fmla="*/ 100 w 160"/>
                <a:gd name="T31" fmla="*/ 160 h 228"/>
                <a:gd name="T32" fmla="*/ 111 w 160"/>
                <a:gd name="T33" fmla="*/ 136 h 228"/>
                <a:gd name="T34" fmla="*/ 120 w 160"/>
                <a:gd name="T35" fmla="*/ 112 h 228"/>
                <a:gd name="T36" fmla="*/ 80 w 160"/>
                <a:gd name="T37" fmla="*/ 72 h 228"/>
                <a:gd name="T38" fmla="*/ 40 w 160"/>
                <a:gd name="T39" fmla="*/ 112 h 228"/>
                <a:gd name="T40" fmla="*/ 49 w 160"/>
                <a:gd name="T41" fmla="*/ 136 h 228"/>
                <a:gd name="T42" fmla="*/ 80 w 160"/>
                <a:gd name="T43" fmla="*/ 80 h 228"/>
                <a:gd name="T44" fmla="*/ 112 w 160"/>
                <a:gd name="T45" fmla="*/ 112 h 228"/>
                <a:gd name="T46" fmla="*/ 105 w 160"/>
                <a:gd name="T47" fmla="*/ 130 h 228"/>
                <a:gd name="T48" fmla="*/ 92 w 160"/>
                <a:gd name="T49" fmla="*/ 160 h 228"/>
                <a:gd name="T50" fmla="*/ 92 w 160"/>
                <a:gd name="T51" fmla="*/ 168 h 228"/>
                <a:gd name="T52" fmla="*/ 80 w 160"/>
                <a:gd name="T53" fmla="*/ 180 h 228"/>
                <a:gd name="T54" fmla="*/ 68 w 160"/>
                <a:gd name="T55" fmla="*/ 168 h 228"/>
                <a:gd name="T56" fmla="*/ 68 w 160"/>
                <a:gd name="T57" fmla="*/ 160 h 228"/>
                <a:gd name="T58" fmla="*/ 55 w 160"/>
                <a:gd name="T59" fmla="*/ 130 h 228"/>
                <a:gd name="T60" fmla="*/ 48 w 160"/>
                <a:gd name="T61" fmla="*/ 112 h 228"/>
                <a:gd name="T62" fmla="*/ 80 w 160"/>
                <a:gd name="T63" fmla="*/ 80 h 228"/>
                <a:gd name="T64" fmla="*/ 80 w 160"/>
                <a:gd name="T65" fmla="*/ 204 h 228"/>
                <a:gd name="T66" fmla="*/ 132 w 160"/>
                <a:gd name="T67" fmla="*/ 180 h 228"/>
                <a:gd name="T68" fmla="*/ 113 w 160"/>
                <a:gd name="T69" fmla="*/ 161 h 228"/>
                <a:gd name="T70" fmla="*/ 111 w 160"/>
                <a:gd name="T71" fmla="*/ 169 h 228"/>
                <a:gd name="T72" fmla="*/ 124 w 160"/>
                <a:gd name="T73" fmla="*/ 180 h 228"/>
                <a:gd name="T74" fmla="*/ 80 w 160"/>
                <a:gd name="T75" fmla="*/ 196 h 228"/>
                <a:gd name="T76" fmla="*/ 36 w 160"/>
                <a:gd name="T77" fmla="*/ 180 h 228"/>
                <a:gd name="T78" fmla="*/ 49 w 160"/>
                <a:gd name="T79" fmla="*/ 169 h 228"/>
                <a:gd name="T80" fmla="*/ 47 w 160"/>
                <a:gd name="T81" fmla="*/ 161 h 228"/>
                <a:gd name="T82" fmla="*/ 28 w 160"/>
                <a:gd name="T83" fmla="*/ 180 h 228"/>
                <a:gd name="T84" fmla="*/ 80 w 160"/>
                <a:gd name="T85" fmla="*/ 204 h 228"/>
                <a:gd name="T86" fmla="*/ 142 w 160"/>
                <a:gd name="T87" fmla="*/ 156 h 228"/>
                <a:gd name="T88" fmla="*/ 138 w 160"/>
                <a:gd name="T89" fmla="*/ 163 h 228"/>
                <a:gd name="T90" fmla="*/ 152 w 160"/>
                <a:gd name="T91" fmla="*/ 184 h 228"/>
                <a:gd name="T92" fmla="*/ 80 w 160"/>
                <a:gd name="T93" fmla="*/ 220 h 228"/>
                <a:gd name="T94" fmla="*/ 8 w 160"/>
                <a:gd name="T95" fmla="*/ 184 h 228"/>
                <a:gd name="T96" fmla="*/ 22 w 160"/>
                <a:gd name="T97" fmla="*/ 163 h 228"/>
                <a:gd name="T98" fmla="*/ 18 w 160"/>
                <a:gd name="T99" fmla="*/ 156 h 228"/>
                <a:gd name="T100" fmla="*/ 0 w 160"/>
                <a:gd name="T101" fmla="*/ 184 h 228"/>
                <a:gd name="T102" fmla="*/ 80 w 160"/>
                <a:gd name="T103" fmla="*/ 228 h 228"/>
                <a:gd name="T104" fmla="*/ 160 w 160"/>
                <a:gd name="T105" fmla="*/ 184 h 228"/>
                <a:gd name="T106" fmla="*/ 142 w 160"/>
                <a:gd name="T107" fmla="*/ 1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228">
                  <a:moveTo>
                    <a:pt x="80" y="64"/>
                  </a:moveTo>
                  <a:cubicBezTo>
                    <a:pt x="98" y="64"/>
                    <a:pt x="112" y="50"/>
                    <a:pt x="112" y="32"/>
                  </a:cubicBezTo>
                  <a:cubicBezTo>
                    <a:pt x="112" y="14"/>
                    <a:pt x="98" y="0"/>
                    <a:pt x="80" y="0"/>
                  </a:cubicBezTo>
                  <a:cubicBezTo>
                    <a:pt x="62" y="0"/>
                    <a:pt x="48" y="14"/>
                    <a:pt x="48" y="32"/>
                  </a:cubicBezTo>
                  <a:cubicBezTo>
                    <a:pt x="48" y="50"/>
                    <a:pt x="62" y="64"/>
                    <a:pt x="80" y="64"/>
                  </a:cubicBezTo>
                  <a:close/>
                  <a:moveTo>
                    <a:pt x="80" y="8"/>
                  </a:moveTo>
                  <a:cubicBezTo>
                    <a:pt x="93" y="8"/>
                    <a:pt x="104" y="19"/>
                    <a:pt x="104" y="32"/>
                  </a:cubicBezTo>
                  <a:cubicBezTo>
                    <a:pt x="104" y="45"/>
                    <a:pt x="93" y="56"/>
                    <a:pt x="80" y="56"/>
                  </a:cubicBezTo>
                  <a:cubicBezTo>
                    <a:pt x="67" y="56"/>
                    <a:pt x="56" y="45"/>
                    <a:pt x="56" y="32"/>
                  </a:cubicBezTo>
                  <a:cubicBezTo>
                    <a:pt x="56" y="19"/>
                    <a:pt x="67" y="8"/>
                    <a:pt x="80" y="8"/>
                  </a:cubicBezTo>
                  <a:close/>
                  <a:moveTo>
                    <a:pt x="49" y="136"/>
                  </a:moveTo>
                  <a:cubicBezTo>
                    <a:pt x="55" y="141"/>
                    <a:pt x="60" y="152"/>
                    <a:pt x="60" y="160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9"/>
                    <a:pt x="69" y="188"/>
                    <a:pt x="80" y="188"/>
                  </a:cubicBezTo>
                  <a:cubicBezTo>
                    <a:pt x="91" y="188"/>
                    <a:pt x="100" y="179"/>
                    <a:pt x="100" y="168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52"/>
                    <a:pt x="105" y="141"/>
                    <a:pt x="111" y="136"/>
                  </a:cubicBezTo>
                  <a:cubicBezTo>
                    <a:pt x="111" y="136"/>
                    <a:pt x="120" y="127"/>
                    <a:pt x="120" y="112"/>
                  </a:cubicBezTo>
                  <a:cubicBezTo>
                    <a:pt x="120" y="90"/>
                    <a:pt x="102" y="72"/>
                    <a:pt x="80" y="72"/>
                  </a:cubicBezTo>
                  <a:cubicBezTo>
                    <a:pt x="58" y="72"/>
                    <a:pt x="40" y="90"/>
                    <a:pt x="40" y="112"/>
                  </a:cubicBezTo>
                  <a:cubicBezTo>
                    <a:pt x="40" y="127"/>
                    <a:pt x="49" y="136"/>
                    <a:pt x="49" y="136"/>
                  </a:cubicBezTo>
                  <a:close/>
                  <a:moveTo>
                    <a:pt x="80" y="80"/>
                  </a:moveTo>
                  <a:cubicBezTo>
                    <a:pt x="97" y="80"/>
                    <a:pt x="112" y="94"/>
                    <a:pt x="112" y="112"/>
                  </a:cubicBezTo>
                  <a:cubicBezTo>
                    <a:pt x="112" y="124"/>
                    <a:pt x="105" y="130"/>
                    <a:pt x="105" y="130"/>
                  </a:cubicBezTo>
                  <a:cubicBezTo>
                    <a:pt x="98" y="137"/>
                    <a:pt x="92" y="150"/>
                    <a:pt x="92" y="160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  <a:cubicBezTo>
                    <a:pt x="73" y="180"/>
                    <a:pt x="68" y="175"/>
                    <a:pt x="68" y="168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0"/>
                    <a:pt x="62" y="137"/>
                    <a:pt x="55" y="130"/>
                  </a:cubicBezTo>
                  <a:cubicBezTo>
                    <a:pt x="55" y="130"/>
                    <a:pt x="48" y="124"/>
                    <a:pt x="48" y="112"/>
                  </a:cubicBezTo>
                  <a:cubicBezTo>
                    <a:pt x="48" y="94"/>
                    <a:pt x="62" y="80"/>
                    <a:pt x="80" y="80"/>
                  </a:cubicBezTo>
                  <a:close/>
                  <a:moveTo>
                    <a:pt x="80" y="204"/>
                  </a:moveTo>
                  <a:cubicBezTo>
                    <a:pt x="110" y="204"/>
                    <a:pt x="132" y="194"/>
                    <a:pt x="132" y="180"/>
                  </a:cubicBezTo>
                  <a:cubicBezTo>
                    <a:pt x="132" y="172"/>
                    <a:pt x="125" y="166"/>
                    <a:pt x="113" y="161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9" y="172"/>
                    <a:pt x="124" y="176"/>
                    <a:pt x="124" y="180"/>
                  </a:cubicBezTo>
                  <a:cubicBezTo>
                    <a:pt x="124" y="188"/>
                    <a:pt x="105" y="196"/>
                    <a:pt x="80" y="196"/>
                  </a:cubicBezTo>
                  <a:cubicBezTo>
                    <a:pt x="55" y="196"/>
                    <a:pt x="36" y="188"/>
                    <a:pt x="36" y="180"/>
                  </a:cubicBezTo>
                  <a:cubicBezTo>
                    <a:pt x="36" y="176"/>
                    <a:pt x="41" y="172"/>
                    <a:pt x="49" y="169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35" y="166"/>
                    <a:pt x="28" y="172"/>
                    <a:pt x="28" y="180"/>
                  </a:cubicBezTo>
                  <a:cubicBezTo>
                    <a:pt x="28" y="194"/>
                    <a:pt x="50" y="204"/>
                    <a:pt x="80" y="204"/>
                  </a:cubicBezTo>
                  <a:close/>
                  <a:moveTo>
                    <a:pt x="142" y="156"/>
                  </a:moveTo>
                  <a:cubicBezTo>
                    <a:pt x="138" y="163"/>
                    <a:pt x="138" y="163"/>
                    <a:pt x="138" y="163"/>
                  </a:cubicBezTo>
                  <a:cubicBezTo>
                    <a:pt x="144" y="167"/>
                    <a:pt x="152" y="174"/>
                    <a:pt x="152" y="184"/>
                  </a:cubicBezTo>
                  <a:cubicBezTo>
                    <a:pt x="152" y="204"/>
                    <a:pt x="119" y="220"/>
                    <a:pt x="80" y="220"/>
                  </a:cubicBezTo>
                  <a:cubicBezTo>
                    <a:pt x="41" y="220"/>
                    <a:pt x="8" y="204"/>
                    <a:pt x="8" y="184"/>
                  </a:cubicBezTo>
                  <a:cubicBezTo>
                    <a:pt x="8" y="174"/>
                    <a:pt x="16" y="167"/>
                    <a:pt x="22" y="163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6" y="164"/>
                    <a:pt x="0" y="174"/>
                    <a:pt x="0" y="184"/>
                  </a:cubicBezTo>
                  <a:cubicBezTo>
                    <a:pt x="0" y="209"/>
                    <a:pt x="35" y="228"/>
                    <a:pt x="80" y="228"/>
                  </a:cubicBezTo>
                  <a:cubicBezTo>
                    <a:pt x="125" y="228"/>
                    <a:pt x="160" y="209"/>
                    <a:pt x="160" y="184"/>
                  </a:cubicBezTo>
                  <a:cubicBezTo>
                    <a:pt x="160" y="174"/>
                    <a:pt x="154" y="164"/>
                    <a:pt x="142" y="156"/>
                  </a:cubicBezTo>
                  <a:close/>
                </a:path>
              </a:pathLst>
            </a:custGeom>
            <a:solidFill>
              <a:srgbClr val="EC354A"/>
            </a:solidFill>
            <a:ln>
              <a:noFill/>
            </a:ln>
            <a:effectLst>
              <a:outerShdw blurRad="4699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gradFill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7322119-5484-4760-9BEF-3943DE557756}"/>
                </a:ext>
              </a:extLst>
            </p:cNvPr>
            <p:cNvGrpSpPr/>
            <p:nvPr/>
          </p:nvGrpSpPr>
          <p:grpSpPr>
            <a:xfrm>
              <a:off x="1257095" y="2898363"/>
              <a:ext cx="1993900" cy="1176293"/>
              <a:chOff x="2083004" y="3142397"/>
              <a:chExt cx="1993900" cy="117629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05F22C-DE86-4B9B-BEB8-289AAF2E89DC}"/>
                  </a:ext>
                </a:extLst>
              </p:cNvPr>
              <p:cNvSpPr txBox="1"/>
              <p:nvPr/>
            </p:nvSpPr>
            <p:spPr>
              <a:xfrm>
                <a:off x="2295124" y="3142397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3A4B6A"/>
                    </a:solidFill>
                    <a:cs typeface="+mn-ea"/>
                    <a:sym typeface="+mn-lt"/>
                  </a:rPr>
                  <a:t>Add title text</a:t>
                </a:r>
                <a:endParaRPr lang="id-ID" b="1" dirty="0">
                  <a:solidFill>
                    <a:srgbClr val="3A4B6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69E84B-F42D-47DB-86B9-53513CCDA778}"/>
                  </a:ext>
                </a:extLst>
              </p:cNvPr>
              <p:cNvSpPr/>
              <p:nvPr/>
            </p:nvSpPr>
            <p:spPr>
              <a:xfrm>
                <a:off x="2083004" y="3580026"/>
                <a:ext cx="19939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1400" dirty="0">
                    <a:solidFill>
                      <a:srgbClr val="3A4B6A"/>
                    </a:solidFill>
                    <a:cs typeface="+mn-ea"/>
                    <a:sym typeface="+mn-lt"/>
                  </a:rPr>
                  <a:t>Click here to </a:t>
                </a:r>
                <a:r>
                  <a:rPr lang="en-US" altLang="zh-CN" sz="1400">
                    <a:solidFill>
                      <a:srgbClr val="3A4B6A"/>
                    </a:solidFill>
                    <a:cs typeface="+mn-ea"/>
                    <a:sym typeface="+mn-lt"/>
                  </a:rPr>
                  <a:t>add content, </a:t>
                </a:r>
                <a:r>
                  <a:rPr lang="en-US" altLang="zh-CN" sz="1400" dirty="0">
                    <a:solidFill>
                      <a:srgbClr val="3A4B6A"/>
                    </a:solidFill>
                    <a:cs typeface="+mn-ea"/>
                    <a:sym typeface="+mn-lt"/>
                  </a:rPr>
                  <a:t>content to match the title. </a:t>
                </a:r>
                <a:endParaRPr lang="zh-CN" altLang="en-US" sz="1400" dirty="0">
                  <a:solidFill>
                    <a:srgbClr val="3A4B6A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E055AB-E204-4399-990E-D8FC47F3EBBD}"/>
              </a:ext>
            </a:extLst>
          </p:cNvPr>
          <p:cNvGrpSpPr/>
          <p:nvPr/>
        </p:nvGrpSpPr>
        <p:grpSpPr>
          <a:xfrm>
            <a:off x="3453086" y="1649535"/>
            <a:ext cx="2374491" cy="4286005"/>
            <a:chOff x="3544529" y="1649535"/>
            <a:chExt cx="2374491" cy="42860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43FA72-4DA2-48BE-BD52-611C3A5E5C38}"/>
                </a:ext>
              </a:extLst>
            </p:cNvPr>
            <p:cNvSpPr/>
            <p:nvPr/>
          </p:nvSpPr>
          <p:spPr>
            <a:xfrm>
              <a:off x="3544529" y="1649535"/>
              <a:ext cx="2374491" cy="4286005"/>
            </a:xfrm>
            <a:prstGeom prst="roundRect">
              <a:avLst>
                <a:gd name="adj" fmla="val 4866"/>
              </a:avLst>
            </a:prstGeom>
            <a:solidFill>
              <a:schemeClr val="bg1"/>
            </a:solidFill>
            <a:ln>
              <a:noFill/>
            </a:ln>
            <a:effectLst>
              <a:outerShdw blurRad="482600" dist="469900" dir="27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1617AAB-ECCC-4F92-8BB8-116370F6EEB6}"/>
                </a:ext>
              </a:extLst>
            </p:cNvPr>
            <p:cNvSpPr/>
            <p:nvPr/>
          </p:nvSpPr>
          <p:spPr>
            <a:xfrm>
              <a:off x="4038817" y="5087240"/>
              <a:ext cx="1358405" cy="3670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0" scaled="1"/>
            </a:gradFill>
            <a:ln>
              <a:noFill/>
            </a:ln>
            <a:effectLst>
              <a:outerShdw blurRad="469900" dist="63500" dir="27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>
                  <a:cs typeface="+mn-ea"/>
                  <a:sym typeface="+mn-lt"/>
                </a:rPr>
                <a:t>Read Me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E7E4DC1-1054-425C-BD77-933C6FC8B395}"/>
                </a:ext>
              </a:extLst>
            </p:cNvPr>
            <p:cNvGrpSpPr/>
            <p:nvPr/>
          </p:nvGrpSpPr>
          <p:grpSpPr>
            <a:xfrm>
              <a:off x="3721069" y="2898363"/>
              <a:ext cx="1993900" cy="1176293"/>
              <a:chOff x="2083004" y="3142397"/>
              <a:chExt cx="1993900" cy="117629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49B823-F28E-4151-A882-B6E41B727C3D}"/>
                  </a:ext>
                </a:extLst>
              </p:cNvPr>
              <p:cNvSpPr txBox="1"/>
              <p:nvPr/>
            </p:nvSpPr>
            <p:spPr>
              <a:xfrm>
                <a:off x="2295125" y="3142397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3A4B6A"/>
                    </a:solidFill>
                    <a:cs typeface="+mn-ea"/>
                    <a:sym typeface="+mn-lt"/>
                  </a:rPr>
                  <a:t>Add title text</a:t>
                </a:r>
                <a:endParaRPr lang="id-ID" b="1" dirty="0">
                  <a:solidFill>
                    <a:srgbClr val="3A4B6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F7557B-BFE7-4F2E-8675-84A14E5B96E4}"/>
                  </a:ext>
                </a:extLst>
              </p:cNvPr>
              <p:cNvSpPr/>
              <p:nvPr/>
            </p:nvSpPr>
            <p:spPr>
              <a:xfrm>
                <a:off x="2083004" y="3580026"/>
                <a:ext cx="19939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1400" dirty="0">
                    <a:solidFill>
                      <a:srgbClr val="3A4B6A"/>
                    </a:solidFill>
                    <a:cs typeface="+mn-ea"/>
                    <a:sym typeface="+mn-lt"/>
                  </a:rPr>
                  <a:t>Click here to </a:t>
                </a:r>
                <a:r>
                  <a:rPr lang="en-US" altLang="zh-CN" sz="1400">
                    <a:solidFill>
                      <a:srgbClr val="3A4B6A"/>
                    </a:solidFill>
                    <a:cs typeface="+mn-ea"/>
                    <a:sym typeface="+mn-lt"/>
                  </a:rPr>
                  <a:t>add content, </a:t>
                </a:r>
                <a:r>
                  <a:rPr lang="en-US" altLang="zh-CN" sz="1400" dirty="0">
                    <a:solidFill>
                      <a:srgbClr val="3A4B6A"/>
                    </a:solidFill>
                    <a:cs typeface="+mn-ea"/>
                    <a:sym typeface="+mn-lt"/>
                  </a:rPr>
                  <a:t>content to match the title. </a:t>
                </a:r>
                <a:endParaRPr lang="zh-CN" altLang="en-US" sz="1400" dirty="0">
                  <a:solidFill>
                    <a:srgbClr val="3A4B6A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854EB6-4ACB-466A-90D2-E7EED1693462}"/>
                </a:ext>
              </a:extLst>
            </p:cNvPr>
            <p:cNvSpPr txBox="1"/>
            <p:nvPr/>
          </p:nvSpPr>
          <p:spPr>
            <a:xfrm>
              <a:off x="3958165" y="1947626"/>
              <a:ext cx="1391728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800" b="1" dirty="0">
                  <a:solidFill>
                    <a:srgbClr val="EC354A"/>
                  </a:solidFill>
                  <a:cs typeface="+mn-ea"/>
                  <a:sym typeface="+mn-lt"/>
                </a:rPr>
                <a:t>88%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28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574274-945B-43DD-BFBA-60B49EDD49A2}"/>
              </a:ext>
            </a:extLst>
          </p:cNvPr>
          <p:cNvGrpSpPr/>
          <p:nvPr/>
        </p:nvGrpSpPr>
        <p:grpSpPr>
          <a:xfrm>
            <a:off x="6004117" y="1649535"/>
            <a:ext cx="5392993" cy="4286005"/>
            <a:chOff x="6095560" y="1649535"/>
            <a:chExt cx="5392993" cy="428600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A49A9A6-FCA1-4919-A1FB-BFDFB427BFDC}"/>
                </a:ext>
              </a:extLst>
            </p:cNvPr>
            <p:cNvSpPr/>
            <p:nvPr/>
          </p:nvSpPr>
          <p:spPr>
            <a:xfrm>
              <a:off x="6095560" y="1649535"/>
              <a:ext cx="5392993" cy="4286005"/>
            </a:xfrm>
            <a:prstGeom prst="roundRect">
              <a:avLst>
                <a:gd name="adj" fmla="val 3479"/>
              </a:avLst>
            </a:prstGeom>
            <a:gradFill>
              <a:gsLst>
                <a:gs pos="4000">
                  <a:srgbClr val="EC354A"/>
                </a:gs>
                <a:gs pos="100000">
                  <a:srgbClr val="FF8F68"/>
                </a:gs>
              </a:gsLst>
              <a:lin ang="16200000" scaled="0"/>
            </a:gradFill>
            <a:ln>
              <a:noFill/>
            </a:ln>
            <a:effectLst>
              <a:outerShdw blurRad="482600" dist="469900" dir="27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692D3E-9D41-4621-8D15-80699306EF29}"/>
                </a:ext>
              </a:extLst>
            </p:cNvPr>
            <p:cNvSpPr txBox="1"/>
            <p:nvPr/>
          </p:nvSpPr>
          <p:spPr>
            <a:xfrm>
              <a:off x="9144155" y="3932193"/>
              <a:ext cx="200013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500" b="1" spc="-300" dirty="0">
                  <a:solidFill>
                    <a:schemeClr val="bg1">
                      <a:alpha val="2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DD42EE-AD2D-4A2C-9A32-4F7A1EFF8A22}"/>
                </a:ext>
              </a:extLst>
            </p:cNvPr>
            <p:cNvSpPr/>
            <p:nvPr/>
          </p:nvSpPr>
          <p:spPr>
            <a:xfrm>
              <a:off x="6372892" y="2876228"/>
              <a:ext cx="4135898" cy="906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Click here to </a:t>
              </a:r>
              <a:r>
                <a:rPr lang="en-US" altLang="zh-CN" sz="14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571F78-949E-4DB3-9CEF-BA40D1C60A0D}"/>
                </a:ext>
              </a:extLst>
            </p:cNvPr>
            <p:cNvSpPr txBox="1"/>
            <p:nvPr/>
          </p:nvSpPr>
          <p:spPr>
            <a:xfrm>
              <a:off x="6372892" y="2004235"/>
              <a:ext cx="1960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id-ID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CBB850-EFD7-4316-A1F6-120122C2EFCA}"/>
                </a:ext>
              </a:extLst>
            </p:cNvPr>
            <p:cNvSpPr/>
            <p:nvPr/>
          </p:nvSpPr>
          <p:spPr>
            <a:xfrm>
              <a:off x="6372892" y="2450957"/>
              <a:ext cx="42667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2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282D5F-52D1-40A5-A585-97B50EE710A6}"/>
                </a:ext>
              </a:extLst>
            </p:cNvPr>
            <p:cNvSpPr txBox="1"/>
            <p:nvPr/>
          </p:nvSpPr>
          <p:spPr>
            <a:xfrm>
              <a:off x="6466289" y="4415866"/>
              <a:ext cx="1290738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88%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808C30-6AE4-4F38-8885-30668C4A0DC2}"/>
                </a:ext>
              </a:extLst>
            </p:cNvPr>
            <p:cNvSpPr txBox="1"/>
            <p:nvPr/>
          </p:nvSpPr>
          <p:spPr>
            <a:xfrm>
              <a:off x="6489886" y="5097072"/>
              <a:ext cx="310553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3001539567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6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6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8"/>
          <p:cNvSpPr/>
          <p:nvPr/>
        </p:nvSpPr>
        <p:spPr>
          <a:xfrm rot="11700000">
            <a:off x="4420608" y="2246667"/>
            <a:ext cx="2364667" cy="2364667"/>
          </a:xfrm>
          <a:prstGeom prst="ellipse">
            <a:avLst/>
          </a:prstGeom>
          <a:gradFill>
            <a:gsLst>
              <a:gs pos="0">
                <a:srgbClr val="44587C"/>
              </a:gs>
              <a:gs pos="76000">
                <a:srgbClr val="2D374A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01491" y="3471420"/>
            <a:ext cx="3899177" cy="566547"/>
            <a:chOff x="1001491" y="3471420"/>
            <a:chExt cx="3899177" cy="566547"/>
          </a:xfrm>
        </p:grpSpPr>
        <p:sp>
          <p:nvSpPr>
            <p:cNvPr id="7" name="Rounded Rectangle 6"/>
            <p:cNvSpPr/>
            <p:nvPr/>
          </p:nvSpPr>
          <p:spPr>
            <a:xfrm>
              <a:off x="1001491" y="3471420"/>
              <a:ext cx="3899177" cy="5665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93700" dist="762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350784" y="3479751"/>
              <a:ext cx="549884" cy="549884"/>
              <a:chOff x="4762259" y="3470787"/>
              <a:chExt cx="549884" cy="54988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762259" y="3470787"/>
                <a:ext cx="549884" cy="549884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0"/>
              </a:gradFill>
              <a:ln>
                <a:noFill/>
              </a:ln>
              <a:effectLst>
                <a:glow rad="63500">
                  <a:schemeClr val="bg1">
                    <a:alpha val="49000"/>
                  </a:schemeClr>
                </a:glow>
                <a:outerShdw blurRad="419100" dist="76200" dir="10800000" algn="r" rotWithShape="0">
                  <a:prstClr val="black">
                    <a:alpha val="5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Shape 2920"/>
              <p:cNvSpPr/>
              <p:nvPr/>
            </p:nvSpPr>
            <p:spPr>
              <a:xfrm>
                <a:off x="4897537" y="3650504"/>
                <a:ext cx="279328" cy="190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7" y="19142"/>
                    </a:moveTo>
                    <a:lnTo>
                      <a:pt x="14727" y="12960"/>
                    </a:lnTo>
                    <a:lnTo>
                      <a:pt x="1964" y="12960"/>
                    </a:lnTo>
                    <a:cubicBezTo>
                      <a:pt x="1421" y="12960"/>
                      <a:pt x="982" y="12316"/>
                      <a:pt x="982" y="11520"/>
                    </a:cubicBezTo>
                    <a:lnTo>
                      <a:pt x="982" y="10080"/>
                    </a:lnTo>
                    <a:cubicBezTo>
                      <a:pt x="982" y="9285"/>
                      <a:pt x="1421" y="8640"/>
                      <a:pt x="1964" y="8640"/>
                    </a:cubicBezTo>
                    <a:lnTo>
                      <a:pt x="14727" y="8640"/>
                    </a:lnTo>
                    <a:lnTo>
                      <a:pt x="14727" y="2458"/>
                    </a:lnTo>
                    <a:lnTo>
                      <a:pt x="20415" y="10800"/>
                    </a:lnTo>
                    <a:cubicBezTo>
                      <a:pt x="20415" y="10800"/>
                      <a:pt x="14727" y="19142"/>
                      <a:pt x="14727" y="19142"/>
                    </a:cubicBezTo>
                    <a:close/>
                    <a:moveTo>
                      <a:pt x="21456" y="10291"/>
                    </a:moveTo>
                    <a:lnTo>
                      <a:pt x="14584" y="212"/>
                    </a:lnTo>
                    <a:cubicBezTo>
                      <a:pt x="14495" y="81"/>
                      <a:pt x="14372" y="0"/>
                      <a:pt x="14236" y="0"/>
                    </a:cubicBezTo>
                    <a:cubicBezTo>
                      <a:pt x="13965" y="0"/>
                      <a:pt x="13745" y="322"/>
                      <a:pt x="13745" y="720"/>
                    </a:cubicBezTo>
                    <a:lnTo>
                      <a:pt x="13745" y="7200"/>
                    </a:lnTo>
                    <a:lnTo>
                      <a:pt x="1964" y="7200"/>
                    </a:lnTo>
                    <a:cubicBezTo>
                      <a:pt x="879" y="7200"/>
                      <a:pt x="0" y="8490"/>
                      <a:pt x="0" y="10080"/>
                    </a:cubicBezTo>
                    <a:lnTo>
                      <a:pt x="0" y="11520"/>
                    </a:lnTo>
                    <a:cubicBezTo>
                      <a:pt x="0" y="13110"/>
                      <a:pt x="879" y="14400"/>
                      <a:pt x="1964" y="14400"/>
                    </a:cubicBezTo>
                    <a:lnTo>
                      <a:pt x="13745" y="14400"/>
                    </a:lnTo>
                    <a:lnTo>
                      <a:pt x="13745" y="20880"/>
                    </a:lnTo>
                    <a:cubicBezTo>
                      <a:pt x="13745" y="21278"/>
                      <a:pt x="13965" y="21600"/>
                      <a:pt x="14236" y="21600"/>
                    </a:cubicBezTo>
                    <a:cubicBezTo>
                      <a:pt x="14372" y="21600"/>
                      <a:pt x="14495" y="21520"/>
                      <a:pt x="14583" y="21389"/>
                    </a:cubicBezTo>
                    <a:lnTo>
                      <a:pt x="21456" y="11310"/>
                    </a:lnTo>
                    <a:cubicBezTo>
                      <a:pt x="21545" y="11180"/>
                      <a:pt x="21600" y="11000"/>
                      <a:pt x="21600" y="10800"/>
                    </a:cubicBezTo>
                    <a:cubicBezTo>
                      <a:pt x="21600" y="10601"/>
                      <a:pt x="21545" y="10421"/>
                      <a:pt x="21456" y="10291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Oval 7"/>
          <p:cNvSpPr/>
          <p:nvPr/>
        </p:nvSpPr>
        <p:spPr>
          <a:xfrm rot="1800000">
            <a:off x="7147838" y="4488249"/>
            <a:ext cx="3034555" cy="3034555"/>
          </a:xfrm>
          <a:prstGeom prst="ellipse">
            <a:avLst/>
          </a:prstGeom>
          <a:gradFill>
            <a:gsLst>
              <a:gs pos="8000">
                <a:srgbClr val="EC354A"/>
              </a:gs>
              <a:gs pos="100000">
                <a:srgbClr val="FF8F68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Oval 9"/>
          <p:cNvSpPr/>
          <p:nvPr/>
        </p:nvSpPr>
        <p:spPr>
          <a:xfrm rot="20700000">
            <a:off x="9162872" y="674446"/>
            <a:ext cx="1443082" cy="1443082"/>
          </a:xfrm>
          <a:prstGeom prst="ellipse">
            <a:avLst/>
          </a:prstGeom>
          <a:gradFill>
            <a:gsLst>
              <a:gs pos="0">
                <a:srgbClr val="EC354A"/>
              </a:gs>
              <a:gs pos="99000">
                <a:srgbClr val="FF8F68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492" y="1698811"/>
            <a:ext cx="26593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6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001492" y="2474183"/>
            <a:ext cx="4243012" cy="246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6644" y="3579911"/>
            <a:ext cx="223548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spc="300" dirty="0">
                <a:solidFill>
                  <a:srgbClr val="2D374A"/>
                </a:solidFill>
                <a:cs typeface="+mn-ea"/>
                <a:sym typeface="+mn-lt"/>
              </a:rPr>
              <a:t>search content</a:t>
            </a:r>
            <a:endParaRPr lang="en-US" sz="2000" spc="300" dirty="0">
              <a:solidFill>
                <a:srgbClr val="2D374A"/>
              </a:solidFill>
              <a:cs typeface="+mn-ea"/>
              <a:sym typeface="+mn-lt"/>
            </a:endParaRPr>
          </a:p>
        </p:txBody>
      </p:sp>
      <p:grpSp>
        <p:nvGrpSpPr>
          <p:cNvPr id="118" name="组合 117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5918264" y="945875"/>
            <a:ext cx="2628348" cy="5367469"/>
            <a:chOff x="5029199" y="717840"/>
            <a:chExt cx="2726867" cy="5568659"/>
          </a:xfrm>
        </p:grpSpPr>
        <p:pic>
          <p:nvPicPr>
            <p:cNvPr id="119" name="图片 1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9199" y="717840"/>
              <a:ext cx="2726867" cy="5568659"/>
            </a:xfrm>
            <a:prstGeom prst="rect">
              <a:avLst/>
            </a:prstGeom>
          </p:spPr>
        </p:pic>
        <p:sp>
          <p:nvSpPr>
            <p:cNvPr id="120" name="矩形 119"/>
            <p:cNvSpPr/>
            <p:nvPr/>
          </p:nvSpPr>
          <p:spPr>
            <a:xfrm>
              <a:off x="5128260" y="1280160"/>
              <a:ext cx="2514600" cy="4457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5128260" y="1280160"/>
              <a:ext cx="2514600" cy="472440"/>
            </a:xfrm>
            <a:prstGeom prst="rect">
              <a:avLst/>
            </a:prstGeom>
            <a:solidFill>
              <a:srgbClr val="EC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5286375" y="1471609"/>
              <a:ext cx="145256" cy="75724"/>
              <a:chOff x="5286375" y="1438275"/>
              <a:chExt cx="145256" cy="75724"/>
            </a:xfrm>
          </p:grpSpPr>
          <p:cxnSp>
            <p:nvCxnSpPr>
              <p:cNvPr id="158" name="直接连接符 157"/>
              <p:cNvCxnSpPr/>
              <p:nvPr/>
            </p:nvCxnSpPr>
            <p:spPr>
              <a:xfrm>
                <a:off x="5286375" y="1438275"/>
                <a:ext cx="14525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>
                <a:off x="5286375" y="1476137"/>
                <a:ext cx="14525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>
                <a:off x="5286375" y="1513999"/>
                <a:ext cx="14525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文本框 122"/>
            <p:cNvSpPr txBox="1"/>
            <p:nvPr/>
          </p:nvSpPr>
          <p:spPr>
            <a:xfrm>
              <a:off x="5879853" y="1370971"/>
              <a:ext cx="1029784" cy="287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Brand Logo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24" name="组合 123"/>
            <p:cNvGrpSpPr/>
            <p:nvPr/>
          </p:nvGrpSpPr>
          <p:grpSpPr>
            <a:xfrm flipV="1">
              <a:off x="7446390" y="1429107"/>
              <a:ext cx="45720" cy="160252"/>
              <a:chOff x="7281863" y="1407319"/>
              <a:chExt cx="45719" cy="160252"/>
            </a:xfrm>
          </p:grpSpPr>
          <p:sp>
            <p:nvSpPr>
              <p:cNvPr id="155" name="椭圆 154"/>
              <p:cNvSpPr/>
              <p:nvPr/>
            </p:nvSpPr>
            <p:spPr>
              <a:xfrm>
                <a:off x="7281863" y="1407319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7281863" y="146375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7281863" y="152185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5286375" y="2071792"/>
              <a:ext cx="1638300" cy="422672"/>
              <a:chOff x="5286375" y="2071792"/>
              <a:chExt cx="1638300" cy="422672"/>
            </a:xfrm>
          </p:grpSpPr>
          <p:sp>
            <p:nvSpPr>
              <p:cNvPr id="150" name="椭圆 149"/>
              <p:cNvSpPr/>
              <p:nvPr/>
            </p:nvSpPr>
            <p:spPr>
              <a:xfrm>
                <a:off x="5286375" y="2071792"/>
                <a:ext cx="422672" cy="42267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圆角矩形 150"/>
              <p:cNvSpPr/>
              <p:nvPr/>
            </p:nvSpPr>
            <p:spPr>
              <a:xfrm>
                <a:off x="5808108" y="2109654"/>
                <a:ext cx="642937" cy="66809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52" name="直接连接符 151"/>
              <p:cNvCxnSpPr/>
              <p:nvPr/>
            </p:nvCxnSpPr>
            <p:spPr>
              <a:xfrm>
                <a:off x="5808108" y="2283128"/>
                <a:ext cx="459342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5808108" y="2368853"/>
                <a:ext cx="1116567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5808108" y="2454578"/>
                <a:ext cx="768905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组合 125"/>
            <p:cNvGrpSpPr/>
            <p:nvPr/>
          </p:nvGrpSpPr>
          <p:grpSpPr>
            <a:xfrm>
              <a:off x="5286375" y="2827411"/>
              <a:ext cx="1638300" cy="422672"/>
              <a:chOff x="5286375" y="2071792"/>
              <a:chExt cx="1638300" cy="422672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5286375" y="2071792"/>
                <a:ext cx="422672" cy="42267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圆角矩形 145"/>
              <p:cNvSpPr/>
              <p:nvPr/>
            </p:nvSpPr>
            <p:spPr>
              <a:xfrm>
                <a:off x="5808108" y="2109654"/>
                <a:ext cx="642937" cy="66809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47" name="直接连接符 146"/>
              <p:cNvCxnSpPr/>
              <p:nvPr/>
            </p:nvCxnSpPr>
            <p:spPr>
              <a:xfrm>
                <a:off x="5808108" y="2283128"/>
                <a:ext cx="459342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5808108" y="2368853"/>
                <a:ext cx="1116567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5808108" y="2454578"/>
                <a:ext cx="768905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组合 126"/>
            <p:cNvGrpSpPr/>
            <p:nvPr/>
          </p:nvGrpSpPr>
          <p:grpSpPr>
            <a:xfrm>
              <a:off x="5286375" y="3583030"/>
              <a:ext cx="1638300" cy="422672"/>
              <a:chOff x="5286375" y="2071792"/>
              <a:chExt cx="1638300" cy="422672"/>
            </a:xfrm>
          </p:grpSpPr>
          <p:sp>
            <p:nvSpPr>
              <p:cNvPr id="140" name="椭圆 139"/>
              <p:cNvSpPr/>
              <p:nvPr/>
            </p:nvSpPr>
            <p:spPr>
              <a:xfrm>
                <a:off x="5286375" y="2071792"/>
                <a:ext cx="422672" cy="42267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圆角矩形 140"/>
              <p:cNvSpPr/>
              <p:nvPr/>
            </p:nvSpPr>
            <p:spPr>
              <a:xfrm>
                <a:off x="5808108" y="2109654"/>
                <a:ext cx="642937" cy="66809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42" name="直接连接符 141"/>
              <p:cNvCxnSpPr/>
              <p:nvPr/>
            </p:nvCxnSpPr>
            <p:spPr>
              <a:xfrm>
                <a:off x="5808108" y="2283128"/>
                <a:ext cx="459342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5808108" y="2368853"/>
                <a:ext cx="1116567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5808108" y="2454578"/>
                <a:ext cx="768905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组合 127"/>
            <p:cNvGrpSpPr/>
            <p:nvPr/>
          </p:nvGrpSpPr>
          <p:grpSpPr>
            <a:xfrm>
              <a:off x="5286375" y="4338649"/>
              <a:ext cx="1638300" cy="422672"/>
              <a:chOff x="5286375" y="2071792"/>
              <a:chExt cx="1638300" cy="422672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5286375" y="2071792"/>
                <a:ext cx="422672" cy="42267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圆角矩形 135"/>
              <p:cNvSpPr/>
              <p:nvPr/>
            </p:nvSpPr>
            <p:spPr>
              <a:xfrm>
                <a:off x="5808108" y="2109654"/>
                <a:ext cx="642937" cy="66809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7" name="直接连接符 136"/>
              <p:cNvCxnSpPr/>
              <p:nvPr/>
            </p:nvCxnSpPr>
            <p:spPr>
              <a:xfrm>
                <a:off x="5808108" y="2283128"/>
                <a:ext cx="459342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5808108" y="2368853"/>
                <a:ext cx="1116567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5808108" y="2454578"/>
                <a:ext cx="768905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组合 128"/>
            <p:cNvGrpSpPr/>
            <p:nvPr/>
          </p:nvGrpSpPr>
          <p:grpSpPr>
            <a:xfrm>
              <a:off x="5286375" y="5094270"/>
              <a:ext cx="1638300" cy="422672"/>
              <a:chOff x="5286375" y="2071792"/>
              <a:chExt cx="1638300" cy="422672"/>
            </a:xfrm>
          </p:grpSpPr>
          <p:sp>
            <p:nvSpPr>
              <p:cNvPr id="130" name="椭圆 129"/>
              <p:cNvSpPr/>
              <p:nvPr/>
            </p:nvSpPr>
            <p:spPr>
              <a:xfrm>
                <a:off x="5286375" y="2071792"/>
                <a:ext cx="422672" cy="42267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圆角矩形 130"/>
              <p:cNvSpPr/>
              <p:nvPr/>
            </p:nvSpPr>
            <p:spPr>
              <a:xfrm>
                <a:off x="5808108" y="2109654"/>
                <a:ext cx="642937" cy="66809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2" name="直接连接符 131"/>
              <p:cNvCxnSpPr/>
              <p:nvPr/>
            </p:nvCxnSpPr>
            <p:spPr>
              <a:xfrm>
                <a:off x="5808108" y="2283128"/>
                <a:ext cx="459342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5808108" y="2368853"/>
                <a:ext cx="1116567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>
                <a:off x="5808108" y="2454578"/>
                <a:ext cx="768905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1" name="组合 16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7422723" y="1616159"/>
            <a:ext cx="2423750" cy="4296648"/>
            <a:chOff x="6533659" y="1428262"/>
            <a:chExt cx="2514600" cy="4457700"/>
          </a:xfrm>
        </p:grpSpPr>
        <p:sp>
          <p:nvSpPr>
            <p:cNvPr id="162" name="矩形 161"/>
            <p:cNvSpPr/>
            <p:nvPr/>
          </p:nvSpPr>
          <p:spPr>
            <a:xfrm>
              <a:off x="6533659" y="1428262"/>
              <a:ext cx="2514600" cy="4457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69900" dist="419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6533659" y="1428262"/>
              <a:ext cx="2514600" cy="1651922"/>
            </a:xfrm>
            <a:prstGeom prst="rect">
              <a:avLst/>
            </a:prstGeom>
            <a:solidFill>
              <a:srgbClr val="EC3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4" name="组合 163"/>
            <p:cNvGrpSpPr/>
            <p:nvPr/>
          </p:nvGrpSpPr>
          <p:grpSpPr>
            <a:xfrm>
              <a:off x="6691774" y="1619711"/>
              <a:ext cx="145256" cy="75724"/>
              <a:chOff x="5286375" y="1438275"/>
              <a:chExt cx="145256" cy="75724"/>
            </a:xfrm>
          </p:grpSpPr>
          <p:cxnSp>
            <p:nvCxnSpPr>
              <p:cNvPr id="176" name="直接连接符 175"/>
              <p:cNvCxnSpPr/>
              <p:nvPr/>
            </p:nvCxnSpPr>
            <p:spPr>
              <a:xfrm>
                <a:off x="5286375" y="1438275"/>
                <a:ext cx="14525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/>
              <p:cNvCxnSpPr/>
              <p:nvPr/>
            </p:nvCxnSpPr>
            <p:spPr>
              <a:xfrm>
                <a:off x="5286375" y="1476137"/>
                <a:ext cx="14525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/>
              <p:cNvCxnSpPr/>
              <p:nvPr/>
            </p:nvCxnSpPr>
            <p:spPr>
              <a:xfrm>
                <a:off x="5286375" y="1513999"/>
                <a:ext cx="14525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文本框 164"/>
            <p:cNvSpPr txBox="1"/>
            <p:nvPr/>
          </p:nvSpPr>
          <p:spPr>
            <a:xfrm>
              <a:off x="7285252" y="1519073"/>
              <a:ext cx="1029784" cy="287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Brand Logo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66" name="组合 165"/>
            <p:cNvGrpSpPr/>
            <p:nvPr/>
          </p:nvGrpSpPr>
          <p:grpSpPr>
            <a:xfrm flipV="1">
              <a:off x="8851789" y="1577209"/>
              <a:ext cx="45720" cy="160252"/>
              <a:chOff x="7281863" y="1407319"/>
              <a:chExt cx="45719" cy="160252"/>
            </a:xfrm>
          </p:grpSpPr>
          <p:sp>
            <p:nvSpPr>
              <p:cNvPr id="173" name="椭圆 172"/>
              <p:cNvSpPr/>
              <p:nvPr/>
            </p:nvSpPr>
            <p:spPr>
              <a:xfrm>
                <a:off x="7281863" y="1407319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7281863" y="146375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7281863" y="152185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7" name="椭圆 166"/>
            <p:cNvSpPr/>
            <p:nvPr/>
          </p:nvSpPr>
          <p:spPr>
            <a:xfrm>
              <a:off x="7332709" y="2604094"/>
              <a:ext cx="892810" cy="920923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762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8" name="组合 167"/>
            <p:cNvGrpSpPr/>
            <p:nvPr/>
          </p:nvGrpSpPr>
          <p:grpSpPr>
            <a:xfrm>
              <a:off x="7241860" y="3893315"/>
              <a:ext cx="1116567" cy="344924"/>
              <a:chOff x="7946413" y="3646051"/>
              <a:chExt cx="1116567" cy="344924"/>
            </a:xfrm>
          </p:grpSpPr>
          <p:sp>
            <p:nvSpPr>
              <p:cNvPr id="169" name="圆角矩形 168"/>
              <p:cNvSpPr/>
              <p:nvPr/>
            </p:nvSpPr>
            <p:spPr>
              <a:xfrm>
                <a:off x="8183228" y="3646051"/>
                <a:ext cx="642937" cy="66809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70" name="直接连接符 169"/>
              <p:cNvCxnSpPr/>
              <p:nvPr/>
            </p:nvCxnSpPr>
            <p:spPr>
              <a:xfrm>
                <a:off x="8275025" y="3819525"/>
                <a:ext cx="459342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7946413" y="3905250"/>
                <a:ext cx="1116567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8120244" y="3990975"/>
                <a:ext cx="768905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组合 178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9458072" y="2654232"/>
            <a:ext cx="2089762" cy="1854034"/>
            <a:chOff x="8701082" y="2589286"/>
            <a:chExt cx="2089762" cy="1854034"/>
          </a:xfrm>
        </p:grpSpPr>
        <p:sp>
          <p:nvSpPr>
            <p:cNvPr id="180" name="圆角矩形 179"/>
            <p:cNvSpPr/>
            <p:nvPr/>
          </p:nvSpPr>
          <p:spPr>
            <a:xfrm>
              <a:off x="8701082" y="2659659"/>
              <a:ext cx="1990725" cy="1783661"/>
            </a:xfrm>
            <a:prstGeom prst="roundRect">
              <a:avLst>
                <a:gd name="adj" fmla="val 8123"/>
              </a:avLst>
            </a:prstGeom>
            <a:solidFill>
              <a:schemeClr val="bg1"/>
            </a:solidFill>
            <a:ln>
              <a:noFill/>
            </a:ln>
            <a:effectLst>
              <a:outerShdw blurRad="558800" dist="279400" dir="10800000" algn="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1" name="组合 180"/>
            <p:cNvGrpSpPr/>
            <p:nvPr/>
          </p:nvGrpSpPr>
          <p:grpSpPr>
            <a:xfrm>
              <a:off x="10552719" y="2589286"/>
              <a:ext cx="238125" cy="238125"/>
              <a:chOff x="10948988" y="2628900"/>
              <a:chExt cx="238125" cy="238125"/>
            </a:xfrm>
          </p:grpSpPr>
          <p:sp>
            <p:nvSpPr>
              <p:cNvPr id="188" name="椭圆 187"/>
              <p:cNvSpPr/>
              <p:nvPr/>
            </p:nvSpPr>
            <p:spPr>
              <a:xfrm>
                <a:off x="10948988" y="2628900"/>
                <a:ext cx="238125" cy="238125"/>
              </a:xfrm>
              <a:prstGeom prst="ellipse">
                <a:avLst/>
              </a:prstGeom>
              <a:solidFill>
                <a:srgbClr val="EC35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9" name="组合 188"/>
              <p:cNvGrpSpPr/>
              <p:nvPr/>
            </p:nvGrpSpPr>
            <p:grpSpPr>
              <a:xfrm>
                <a:off x="10997190" y="2674086"/>
                <a:ext cx="145256" cy="145256"/>
                <a:chOff x="9335755" y="2701037"/>
                <a:chExt cx="145256" cy="145256"/>
              </a:xfrm>
            </p:grpSpPr>
            <p:cxnSp>
              <p:nvCxnSpPr>
                <p:cNvPr id="190" name="直接连接符 189"/>
                <p:cNvCxnSpPr/>
                <p:nvPr/>
              </p:nvCxnSpPr>
              <p:spPr>
                <a:xfrm rot="2700000">
                  <a:off x="9335755" y="2773665"/>
                  <a:ext cx="145256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 rot="18900000" flipH="1">
                  <a:off x="9335755" y="2773664"/>
                  <a:ext cx="145256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2" name="椭圆 181"/>
            <p:cNvSpPr/>
            <p:nvPr/>
          </p:nvSpPr>
          <p:spPr>
            <a:xfrm>
              <a:off x="9411938" y="2948427"/>
              <a:ext cx="569012" cy="592064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3" name="组合 182"/>
            <p:cNvGrpSpPr/>
            <p:nvPr/>
          </p:nvGrpSpPr>
          <p:grpSpPr>
            <a:xfrm>
              <a:off x="9133344" y="3688257"/>
              <a:ext cx="1116567" cy="344924"/>
              <a:chOff x="7946413" y="3646051"/>
              <a:chExt cx="1116567" cy="344924"/>
            </a:xfrm>
          </p:grpSpPr>
          <p:sp>
            <p:nvSpPr>
              <p:cNvPr id="184" name="圆角矩形 183"/>
              <p:cNvSpPr/>
              <p:nvPr/>
            </p:nvSpPr>
            <p:spPr>
              <a:xfrm>
                <a:off x="8183228" y="3646051"/>
                <a:ext cx="642937" cy="66809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85" name="直接连接符 184"/>
              <p:cNvCxnSpPr/>
              <p:nvPr/>
            </p:nvCxnSpPr>
            <p:spPr>
              <a:xfrm>
                <a:off x="8275025" y="3819525"/>
                <a:ext cx="459342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7946413" y="3905250"/>
                <a:ext cx="1116567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8120244" y="3990975"/>
                <a:ext cx="768905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2" name="组合 191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193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94" name="组合 193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195" name="椭圆 194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8" name="Group 24"/>
          <p:cNvGrpSpPr/>
          <p:nvPr/>
        </p:nvGrpSpPr>
        <p:grpSpPr>
          <a:xfrm>
            <a:off x="1652626" y="4639568"/>
            <a:ext cx="418979" cy="418979"/>
            <a:chOff x="991312" y="4675280"/>
            <a:chExt cx="282224" cy="282224"/>
          </a:xfrm>
          <a:effectLst>
            <a:outerShdw blurRad="114300" dist="762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199" name="Oval 23"/>
            <p:cNvSpPr/>
            <p:nvPr/>
          </p:nvSpPr>
          <p:spPr>
            <a:xfrm>
              <a:off x="991312" y="4675280"/>
              <a:ext cx="282224" cy="282224"/>
            </a:xfrm>
            <a:prstGeom prst="ellipse">
              <a:avLst/>
            </a:prstGeom>
            <a:gradFill>
              <a:gsLst>
                <a:gs pos="1000">
                  <a:srgbClr val="FF8F68"/>
                </a:gs>
                <a:gs pos="100000">
                  <a:srgbClr val="EC354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0" name="Freeform 304"/>
            <p:cNvSpPr>
              <a:spLocks noEditPoints="1"/>
            </p:cNvSpPr>
            <p:nvPr/>
          </p:nvSpPr>
          <p:spPr bwMode="auto">
            <a:xfrm>
              <a:off x="1097706" y="4737724"/>
              <a:ext cx="79381" cy="158198"/>
            </a:xfrm>
            <a:custGeom>
              <a:avLst/>
              <a:gdLst>
                <a:gd name="T0" fmla="*/ 630 w 1127"/>
                <a:gd name="T1" fmla="*/ 139 h 2246"/>
                <a:gd name="T2" fmla="*/ 518 w 1127"/>
                <a:gd name="T3" fmla="*/ 172 h 2246"/>
                <a:gd name="T4" fmla="*/ 445 w 1127"/>
                <a:gd name="T5" fmla="*/ 234 h 2246"/>
                <a:gd name="T6" fmla="*/ 403 w 1127"/>
                <a:gd name="T7" fmla="*/ 326 h 2246"/>
                <a:gd name="T8" fmla="*/ 385 w 1127"/>
                <a:gd name="T9" fmla="*/ 447 h 2246"/>
                <a:gd name="T10" fmla="*/ 382 w 1127"/>
                <a:gd name="T11" fmla="*/ 812 h 2246"/>
                <a:gd name="T12" fmla="*/ 363 w 1127"/>
                <a:gd name="T13" fmla="*/ 859 h 2246"/>
                <a:gd name="T14" fmla="*/ 316 w 1127"/>
                <a:gd name="T15" fmla="*/ 878 h 2246"/>
                <a:gd name="T16" fmla="*/ 316 w 1127"/>
                <a:gd name="T17" fmla="*/ 1119 h 2246"/>
                <a:gd name="T18" fmla="*/ 369 w 1127"/>
                <a:gd name="T19" fmla="*/ 1145 h 2246"/>
                <a:gd name="T20" fmla="*/ 382 w 1127"/>
                <a:gd name="T21" fmla="*/ 2113 h 2246"/>
                <a:gd name="T22" fmla="*/ 633 w 1127"/>
                <a:gd name="T23" fmla="*/ 1164 h 2246"/>
                <a:gd name="T24" fmla="*/ 675 w 1127"/>
                <a:gd name="T25" fmla="*/ 1122 h 2246"/>
                <a:gd name="T26" fmla="*/ 994 w 1127"/>
                <a:gd name="T27" fmla="*/ 878 h 2246"/>
                <a:gd name="T28" fmla="*/ 663 w 1127"/>
                <a:gd name="T29" fmla="*/ 870 h 2246"/>
                <a:gd name="T30" fmla="*/ 631 w 1127"/>
                <a:gd name="T31" fmla="*/ 830 h 2246"/>
                <a:gd name="T32" fmla="*/ 630 w 1127"/>
                <a:gd name="T33" fmla="*/ 554 h 2246"/>
                <a:gd name="T34" fmla="*/ 637 w 1127"/>
                <a:gd name="T35" fmla="*/ 488 h 2246"/>
                <a:gd name="T36" fmla="*/ 662 w 1127"/>
                <a:gd name="T37" fmla="*/ 431 h 2246"/>
                <a:gd name="T38" fmla="*/ 712 w 1127"/>
                <a:gd name="T39" fmla="*/ 387 h 2246"/>
                <a:gd name="T40" fmla="*/ 799 w 1127"/>
                <a:gd name="T41" fmla="*/ 366 h 2246"/>
                <a:gd name="T42" fmla="*/ 994 w 1127"/>
                <a:gd name="T43" fmla="*/ 133 h 2246"/>
                <a:gd name="T44" fmla="*/ 1061 w 1127"/>
                <a:gd name="T45" fmla="*/ 0 h 2246"/>
                <a:gd name="T46" fmla="*/ 1115 w 1127"/>
                <a:gd name="T47" fmla="*/ 28 h 2246"/>
                <a:gd name="T48" fmla="*/ 1127 w 1127"/>
                <a:gd name="T49" fmla="*/ 439 h 2246"/>
                <a:gd name="T50" fmla="*/ 1107 w 1127"/>
                <a:gd name="T51" fmla="*/ 488 h 2246"/>
                <a:gd name="T52" fmla="*/ 1058 w 1127"/>
                <a:gd name="T53" fmla="*/ 506 h 2246"/>
                <a:gd name="T54" fmla="*/ 793 w 1127"/>
                <a:gd name="T55" fmla="*/ 499 h 2246"/>
                <a:gd name="T56" fmla="*/ 767 w 1127"/>
                <a:gd name="T57" fmla="*/ 517 h 2246"/>
                <a:gd name="T58" fmla="*/ 762 w 1127"/>
                <a:gd name="T59" fmla="*/ 577 h 2246"/>
                <a:gd name="T60" fmla="*/ 1082 w 1127"/>
                <a:gd name="T61" fmla="*/ 749 h 2246"/>
                <a:gd name="T62" fmla="*/ 1124 w 1127"/>
                <a:gd name="T63" fmla="*/ 791 h 2246"/>
                <a:gd name="T64" fmla="*/ 1124 w 1127"/>
                <a:gd name="T65" fmla="*/ 1206 h 2246"/>
                <a:gd name="T66" fmla="*/ 1082 w 1127"/>
                <a:gd name="T67" fmla="*/ 1248 h 2246"/>
                <a:gd name="T68" fmla="*/ 762 w 1127"/>
                <a:gd name="T69" fmla="*/ 2179 h 2246"/>
                <a:gd name="T70" fmla="*/ 734 w 1127"/>
                <a:gd name="T71" fmla="*/ 2232 h 2246"/>
                <a:gd name="T72" fmla="*/ 316 w 1127"/>
                <a:gd name="T73" fmla="*/ 2246 h 2246"/>
                <a:gd name="T74" fmla="*/ 263 w 1127"/>
                <a:gd name="T75" fmla="*/ 2218 h 2246"/>
                <a:gd name="T76" fmla="*/ 249 w 1127"/>
                <a:gd name="T77" fmla="*/ 1252 h 2246"/>
                <a:gd name="T78" fmla="*/ 28 w 1127"/>
                <a:gd name="T79" fmla="*/ 1238 h 2246"/>
                <a:gd name="T80" fmla="*/ 0 w 1127"/>
                <a:gd name="T81" fmla="*/ 1185 h 2246"/>
                <a:gd name="T82" fmla="*/ 14 w 1127"/>
                <a:gd name="T83" fmla="*/ 773 h 2246"/>
                <a:gd name="T84" fmla="*/ 67 w 1127"/>
                <a:gd name="T85" fmla="*/ 746 h 2246"/>
                <a:gd name="T86" fmla="*/ 249 w 1127"/>
                <a:gd name="T87" fmla="*/ 502 h 2246"/>
                <a:gd name="T88" fmla="*/ 259 w 1127"/>
                <a:gd name="T89" fmla="*/ 379 h 2246"/>
                <a:gd name="T90" fmla="*/ 283 w 1127"/>
                <a:gd name="T91" fmla="*/ 266 h 2246"/>
                <a:gd name="T92" fmla="*/ 332 w 1127"/>
                <a:gd name="T93" fmla="*/ 166 h 2246"/>
                <a:gd name="T94" fmla="*/ 407 w 1127"/>
                <a:gd name="T95" fmla="*/ 86 h 2246"/>
                <a:gd name="T96" fmla="*/ 518 w 1127"/>
                <a:gd name="T97" fmla="*/ 29 h 2246"/>
                <a:gd name="T98" fmla="*/ 669 w 1127"/>
                <a:gd name="T99" fmla="*/ 3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7" h="2246">
                  <a:moveTo>
                    <a:pt x="729" y="133"/>
                  </a:moveTo>
                  <a:lnTo>
                    <a:pt x="677" y="135"/>
                  </a:lnTo>
                  <a:lnTo>
                    <a:pt x="630" y="139"/>
                  </a:lnTo>
                  <a:lnTo>
                    <a:pt x="588" y="147"/>
                  </a:lnTo>
                  <a:lnTo>
                    <a:pt x="550" y="159"/>
                  </a:lnTo>
                  <a:lnTo>
                    <a:pt x="518" y="172"/>
                  </a:lnTo>
                  <a:lnTo>
                    <a:pt x="490" y="190"/>
                  </a:lnTo>
                  <a:lnTo>
                    <a:pt x="466" y="211"/>
                  </a:lnTo>
                  <a:lnTo>
                    <a:pt x="445" y="234"/>
                  </a:lnTo>
                  <a:lnTo>
                    <a:pt x="428" y="262"/>
                  </a:lnTo>
                  <a:lnTo>
                    <a:pt x="414" y="292"/>
                  </a:lnTo>
                  <a:lnTo>
                    <a:pt x="403" y="326"/>
                  </a:lnTo>
                  <a:lnTo>
                    <a:pt x="394" y="363"/>
                  </a:lnTo>
                  <a:lnTo>
                    <a:pt x="388" y="403"/>
                  </a:lnTo>
                  <a:lnTo>
                    <a:pt x="385" y="447"/>
                  </a:lnTo>
                  <a:lnTo>
                    <a:pt x="382" y="494"/>
                  </a:lnTo>
                  <a:lnTo>
                    <a:pt x="382" y="544"/>
                  </a:lnTo>
                  <a:lnTo>
                    <a:pt x="382" y="812"/>
                  </a:lnTo>
                  <a:lnTo>
                    <a:pt x="380" y="830"/>
                  </a:lnTo>
                  <a:lnTo>
                    <a:pt x="374" y="846"/>
                  </a:lnTo>
                  <a:lnTo>
                    <a:pt x="363" y="859"/>
                  </a:lnTo>
                  <a:lnTo>
                    <a:pt x="350" y="870"/>
                  </a:lnTo>
                  <a:lnTo>
                    <a:pt x="333" y="877"/>
                  </a:lnTo>
                  <a:lnTo>
                    <a:pt x="316" y="878"/>
                  </a:lnTo>
                  <a:lnTo>
                    <a:pt x="133" y="878"/>
                  </a:lnTo>
                  <a:lnTo>
                    <a:pt x="133" y="1119"/>
                  </a:lnTo>
                  <a:lnTo>
                    <a:pt x="316" y="1119"/>
                  </a:lnTo>
                  <a:lnTo>
                    <a:pt x="338" y="1122"/>
                  </a:lnTo>
                  <a:lnTo>
                    <a:pt x="356" y="1131"/>
                  </a:lnTo>
                  <a:lnTo>
                    <a:pt x="369" y="1145"/>
                  </a:lnTo>
                  <a:lnTo>
                    <a:pt x="379" y="1164"/>
                  </a:lnTo>
                  <a:lnTo>
                    <a:pt x="382" y="1185"/>
                  </a:lnTo>
                  <a:lnTo>
                    <a:pt x="382" y="2113"/>
                  </a:lnTo>
                  <a:lnTo>
                    <a:pt x="629" y="2113"/>
                  </a:lnTo>
                  <a:lnTo>
                    <a:pt x="629" y="1185"/>
                  </a:lnTo>
                  <a:lnTo>
                    <a:pt x="633" y="1164"/>
                  </a:lnTo>
                  <a:lnTo>
                    <a:pt x="642" y="1145"/>
                  </a:lnTo>
                  <a:lnTo>
                    <a:pt x="657" y="1131"/>
                  </a:lnTo>
                  <a:lnTo>
                    <a:pt x="675" y="1122"/>
                  </a:lnTo>
                  <a:lnTo>
                    <a:pt x="696" y="1119"/>
                  </a:lnTo>
                  <a:lnTo>
                    <a:pt x="994" y="1119"/>
                  </a:lnTo>
                  <a:lnTo>
                    <a:pt x="994" y="878"/>
                  </a:lnTo>
                  <a:lnTo>
                    <a:pt x="696" y="878"/>
                  </a:lnTo>
                  <a:lnTo>
                    <a:pt x="679" y="876"/>
                  </a:lnTo>
                  <a:lnTo>
                    <a:pt x="663" y="870"/>
                  </a:lnTo>
                  <a:lnTo>
                    <a:pt x="648" y="859"/>
                  </a:lnTo>
                  <a:lnTo>
                    <a:pt x="637" y="846"/>
                  </a:lnTo>
                  <a:lnTo>
                    <a:pt x="631" y="830"/>
                  </a:lnTo>
                  <a:lnTo>
                    <a:pt x="629" y="812"/>
                  </a:lnTo>
                  <a:lnTo>
                    <a:pt x="630" y="576"/>
                  </a:lnTo>
                  <a:lnTo>
                    <a:pt x="630" y="554"/>
                  </a:lnTo>
                  <a:lnTo>
                    <a:pt x="631" y="531"/>
                  </a:lnTo>
                  <a:lnTo>
                    <a:pt x="634" y="509"/>
                  </a:lnTo>
                  <a:lnTo>
                    <a:pt x="637" y="488"/>
                  </a:lnTo>
                  <a:lnTo>
                    <a:pt x="644" y="467"/>
                  </a:lnTo>
                  <a:lnTo>
                    <a:pt x="651" y="448"/>
                  </a:lnTo>
                  <a:lnTo>
                    <a:pt x="662" y="431"/>
                  </a:lnTo>
                  <a:lnTo>
                    <a:pt x="675" y="414"/>
                  </a:lnTo>
                  <a:lnTo>
                    <a:pt x="692" y="399"/>
                  </a:lnTo>
                  <a:lnTo>
                    <a:pt x="712" y="387"/>
                  </a:lnTo>
                  <a:lnTo>
                    <a:pt x="738" y="378"/>
                  </a:lnTo>
                  <a:lnTo>
                    <a:pt x="767" y="370"/>
                  </a:lnTo>
                  <a:lnTo>
                    <a:pt x="799" y="366"/>
                  </a:lnTo>
                  <a:lnTo>
                    <a:pt x="838" y="364"/>
                  </a:lnTo>
                  <a:lnTo>
                    <a:pt x="994" y="370"/>
                  </a:lnTo>
                  <a:lnTo>
                    <a:pt x="994" y="133"/>
                  </a:lnTo>
                  <a:lnTo>
                    <a:pt x="729" y="133"/>
                  </a:lnTo>
                  <a:close/>
                  <a:moveTo>
                    <a:pt x="729" y="0"/>
                  </a:moveTo>
                  <a:lnTo>
                    <a:pt x="1061" y="0"/>
                  </a:lnTo>
                  <a:lnTo>
                    <a:pt x="1082" y="4"/>
                  </a:lnTo>
                  <a:lnTo>
                    <a:pt x="1101" y="14"/>
                  </a:lnTo>
                  <a:lnTo>
                    <a:pt x="1115" y="28"/>
                  </a:lnTo>
                  <a:lnTo>
                    <a:pt x="1124" y="46"/>
                  </a:lnTo>
                  <a:lnTo>
                    <a:pt x="1127" y="67"/>
                  </a:lnTo>
                  <a:lnTo>
                    <a:pt x="1127" y="439"/>
                  </a:lnTo>
                  <a:lnTo>
                    <a:pt x="1125" y="457"/>
                  </a:lnTo>
                  <a:lnTo>
                    <a:pt x="1119" y="473"/>
                  </a:lnTo>
                  <a:lnTo>
                    <a:pt x="1107" y="488"/>
                  </a:lnTo>
                  <a:lnTo>
                    <a:pt x="1092" y="497"/>
                  </a:lnTo>
                  <a:lnTo>
                    <a:pt x="1076" y="505"/>
                  </a:lnTo>
                  <a:lnTo>
                    <a:pt x="1058" y="506"/>
                  </a:lnTo>
                  <a:lnTo>
                    <a:pt x="836" y="497"/>
                  </a:lnTo>
                  <a:lnTo>
                    <a:pt x="812" y="497"/>
                  </a:lnTo>
                  <a:lnTo>
                    <a:pt x="793" y="499"/>
                  </a:lnTo>
                  <a:lnTo>
                    <a:pt x="780" y="501"/>
                  </a:lnTo>
                  <a:lnTo>
                    <a:pt x="772" y="507"/>
                  </a:lnTo>
                  <a:lnTo>
                    <a:pt x="767" y="517"/>
                  </a:lnTo>
                  <a:lnTo>
                    <a:pt x="763" y="531"/>
                  </a:lnTo>
                  <a:lnTo>
                    <a:pt x="763" y="551"/>
                  </a:lnTo>
                  <a:lnTo>
                    <a:pt x="762" y="577"/>
                  </a:lnTo>
                  <a:lnTo>
                    <a:pt x="762" y="746"/>
                  </a:lnTo>
                  <a:lnTo>
                    <a:pt x="1061" y="746"/>
                  </a:lnTo>
                  <a:lnTo>
                    <a:pt x="1082" y="749"/>
                  </a:lnTo>
                  <a:lnTo>
                    <a:pt x="1101" y="758"/>
                  </a:lnTo>
                  <a:lnTo>
                    <a:pt x="1115" y="773"/>
                  </a:lnTo>
                  <a:lnTo>
                    <a:pt x="1124" y="791"/>
                  </a:lnTo>
                  <a:lnTo>
                    <a:pt x="1127" y="812"/>
                  </a:lnTo>
                  <a:lnTo>
                    <a:pt x="1127" y="1185"/>
                  </a:lnTo>
                  <a:lnTo>
                    <a:pt x="1124" y="1206"/>
                  </a:lnTo>
                  <a:lnTo>
                    <a:pt x="1115" y="1224"/>
                  </a:lnTo>
                  <a:lnTo>
                    <a:pt x="1101" y="1238"/>
                  </a:lnTo>
                  <a:lnTo>
                    <a:pt x="1082" y="1248"/>
                  </a:lnTo>
                  <a:lnTo>
                    <a:pt x="1061" y="1252"/>
                  </a:lnTo>
                  <a:lnTo>
                    <a:pt x="762" y="1252"/>
                  </a:lnTo>
                  <a:lnTo>
                    <a:pt x="762" y="2179"/>
                  </a:lnTo>
                  <a:lnTo>
                    <a:pt x="758" y="2200"/>
                  </a:lnTo>
                  <a:lnTo>
                    <a:pt x="749" y="2218"/>
                  </a:lnTo>
                  <a:lnTo>
                    <a:pt x="734" y="2232"/>
                  </a:lnTo>
                  <a:lnTo>
                    <a:pt x="716" y="2242"/>
                  </a:lnTo>
                  <a:lnTo>
                    <a:pt x="696" y="2246"/>
                  </a:lnTo>
                  <a:lnTo>
                    <a:pt x="316" y="2246"/>
                  </a:lnTo>
                  <a:lnTo>
                    <a:pt x="295" y="2242"/>
                  </a:lnTo>
                  <a:lnTo>
                    <a:pt x="277" y="2232"/>
                  </a:lnTo>
                  <a:lnTo>
                    <a:pt x="263" y="2218"/>
                  </a:lnTo>
                  <a:lnTo>
                    <a:pt x="253" y="2200"/>
                  </a:lnTo>
                  <a:lnTo>
                    <a:pt x="249" y="2179"/>
                  </a:lnTo>
                  <a:lnTo>
                    <a:pt x="249" y="1252"/>
                  </a:lnTo>
                  <a:lnTo>
                    <a:pt x="67" y="1252"/>
                  </a:lnTo>
                  <a:lnTo>
                    <a:pt x="46" y="1248"/>
                  </a:lnTo>
                  <a:lnTo>
                    <a:pt x="28" y="1238"/>
                  </a:lnTo>
                  <a:lnTo>
                    <a:pt x="14" y="1224"/>
                  </a:lnTo>
                  <a:lnTo>
                    <a:pt x="4" y="1206"/>
                  </a:lnTo>
                  <a:lnTo>
                    <a:pt x="0" y="1185"/>
                  </a:lnTo>
                  <a:lnTo>
                    <a:pt x="0" y="812"/>
                  </a:lnTo>
                  <a:lnTo>
                    <a:pt x="4" y="791"/>
                  </a:lnTo>
                  <a:lnTo>
                    <a:pt x="14" y="773"/>
                  </a:lnTo>
                  <a:lnTo>
                    <a:pt x="28" y="758"/>
                  </a:lnTo>
                  <a:lnTo>
                    <a:pt x="46" y="749"/>
                  </a:lnTo>
                  <a:lnTo>
                    <a:pt x="67" y="746"/>
                  </a:lnTo>
                  <a:lnTo>
                    <a:pt x="249" y="746"/>
                  </a:lnTo>
                  <a:lnTo>
                    <a:pt x="249" y="544"/>
                  </a:lnTo>
                  <a:lnTo>
                    <a:pt x="249" y="502"/>
                  </a:lnTo>
                  <a:lnTo>
                    <a:pt x="252" y="461"/>
                  </a:lnTo>
                  <a:lnTo>
                    <a:pt x="254" y="420"/>
                  </a:lnTo>
                  <a:lnTo>
                    <a:pt x="259" y="379"/>
                  </a:lnTo>
                  <a:lnTo>
                    <a:pt x="265" y="340"/>
                  </a:lnTo>
                  <a:lnTo>
                    <a:pt x="274" y="303"/>
                  </a:lnTo>
                  <a:lnTo>
                    <a:pt x="283" y="266"/>
                  </a:lnTo>
                  <a:lnTo>
                    <a:pt x="297" y="231"/>
                  </a:lnTo>
                  <a:lnTo>
                    <a:pt x="312" y="197"/>
                  </a:lnTo>
                  <a:lnTo>
                    <a:pt x="332" y="166"/>
                  </a:lnTo>
                  <a:lnTo>
                    <a:pt x="353" y="137"/>
                  </a:lnTo>
                  <a:lnTo>
                    <a:pt x="378" y="110"/>
                  </a:lnTo>
                  <a:lnTo>
                    <a:pt x="407" y="86"/>
                  </a:lnTo>
                  <a:lnTo>
                    <a:pt x="439" y="64"/>
                  </a:lnTo>
                  <a:lnTo>
                    <a:pt x="477" y="45"/>
                  </a:lnTo>
                  <a:lnTo>
                    <a:pt x="518" y="29"/>
                  </a:lnTo>
                  <a:lnTo>
                    <a:pt x="564" y="17"/>
                  </a:lnTo>
                  <a:lnTo>
                    <a:pt x="613" y="8"/>
                  </a:lnTo>
                  <a:lnTo>
                    <a:pt x="669" y="3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  <p:grpSp>
        <p:nvGrpSpPr>
          <p:cNvPr id="201" name="Группа 26"/>
          <p:cNvGrpSpPr/>
          <p:nvPr/>
        </p:nvGrpSpPr>
        <p:grpSpPr>
          <a:xfrm>
            <a:off x="2262369" y="4639884"/>
            <a:ext cx="418369" cy="418369"/>
            <a:chOff x="5335750" y="5746140"/>
            <a:chExt cx="433265" cy="433265"/>
          </a:xfrm>
          <a:solidFill>
            <a:schemeClr val="bg1"/>
          </a:solidFill>
        </p:grpSpPr>
        <p:sp>
          <p:nvSpPr>
            <p:cNvPr id="202" name="Freeform 309"/>
            <p:cNvSpPr>
              <a:spLocks noEditPoints="1"/>
            </p:cNvSpPr>
            <p:nvPr/>
          </p:nvSpPr>
          <p:spPr bwMode="auto">
            <a:xfrm>
              <a:off x="5335750" y="5746140"/>
              <a:ext cx="433265" cy="433265"/>
            </a:xfrm>
            <a:custGeom>
              <a:avLst/>
              <a:gdLst>
                <a:gd name="T0" fmla="*/ 1782 w 4315"/>
                <a:gd name="T1" fmla="*/ 180 h 4315"/>
                <a:gd name="T2" fmla="*/ 1320 w 4315"/>
                <a:gd name="T3" fmla="*/ 328 h 4315"/>
                <a:gd name="T4" fmla="*/ 912 w 4315"/>
                <a:gd name="T5" fmla="*/ 576 h 4315"/>
                <a:gd name="T6" fmla="*/ 576 w 4315"/>
                <a:gd name="T7" fmla="*/ 913 h 4315"/>
                <a:gd name="T8" fmla="*/ 327 w 4315"/>
                <a:gd name="T9" fmla="*/ 1320 h 4315"/>
                <a:gd name="T10" fmla="*/ 179 w 4315"/>
                <a:gd name="T11" fmla="*/ 1783 h 4315"/>
                <a:gd name="T12" fmla="*/ 148 w 4315"/>
                <a:gd name="T13" fmla="*/ 2285 h 4315"/>
                <a:gd name="T14" fmla="*/ 240 w 4315"/>
                <a:gd name="T15" fmla="*/ 2770 h 4315"/>
                <a:gd name="T16" fmla="*/ 440 w 4315"/>
                <a:gd name="T17" fmla="*/ 3208 h 4315"/>
                <a:gd name="T18" fmla="*/ 734 w 4315"/>
                <a:gd name="T19" fmla="*/ 3581 h 4315"/>
                <a:gd name="T20" fmla="*/ 1107 w 4315"/>
                <a:gd name="T21" fmla="*/ 3875 h 4315"/>
                <a:gd name="T22" fmla="*/ 1545 w 4315"/>
                <a:gd name="T23" fmla="*/ 4075 h 4315"/>
                <a:gd name="T24" fmla="*/ 2030 w 4315"/>
                <a:gd name="T25" fmla="*/ 4167 h 4315"/>
                <a:gd name="T26" fmla="*/ 2532 w 4315"/>
                <a:gd name="T27" fmla="*/ 4136 h 4315"/>
                <a:gd name="T28" fmla="*/ 2995 w 4315"/>
                <a:gd name="T29" fmla="*/ 3989 h 4315"/>
                <a:gd name="T30" fmla="*/ 3402 w 4315"/>
                <a:gd name="T31" fmla="*/ 3739 h 4315"/>
                <a:gd name="T32" fmla="*/ 3739 w 4315"/>
                <a:gd name="T33" fmla="*/ 3403 h 4315"/>
                <a:gd name="T34" fmla="*/ 3987 w 4315"/>
                <a:gd name="T35" fmla="*/ 2995 h 4315"/>
                <a:gd name="T36" fmla="*/ 4135 w 4315"/>
                <a:gd name="T37" fmla="*/ 2533 h 4315"/>
                <a:gd name="T38" fmla="*/ 4167 w 4315"/>
                <a:gd name="T39" fmla="*/ 2031 h 4315"/>
                <a:gd name="T40" fmla="*/ 4075 w 4315"/>
                <a:gd name="T41" fmla="*/ 1545 h 4315"/>
                <a:gd name="T42" fmla="*/ 3875 w 4315"/>
                <a:gd name="T43" fmla="*/ 1108 h 4315"/>
                <a:gd name="T44" fmla="*/ 3580 w 4315"/>
                <a:gd name="T45" fmla="*/ 735 h 4315"/>
                <a:gd name="T46" fmla="*/ 3207 w 4315"/>
                <a:gd name="T47" fmla="*/ 440 h 4315"/>
                <a:gd name="T48" fmla="*/ 2770 w 4315"/>
                <a:gd name="T49" fmla="*/ 240 h 4315"/>
                <a:gd name="T50" fmla="*/ 2284 w 4315"/>
                <a:gd name="T51" fmla="*/ 148 h 4315"/>
                <a:gd name="T52" fmla="*/ 2418 w 4315"/>
                <a:gd name="T53" fmla="*/ 16 h 4315"/>
                <a:gd name="T54" fmla="*/ 2909 w 4315"/>
                <a:gd name="T55" fmla="*/ 136 h 4315"/>
                <a:gd name="T56" fmla="*/ 3350 w 4315"/>
                <a:gd name="T57" fmla="*/ 362 h 4315"/>
                <a:gd name="T58" fmla="*/ 3724 w 4315"/>
                <a:gd name="T59" fmla="*/ 677 h 4315"/>
                <a:gd name="T60" fmla="*/ 4019 w 4315"/>
                <a:gd name="T61" fmla="*/ 1070 h 4315"/>
                <a:gd name="T62" fmla="*/ 4219 w 4315"/>
                <a:gd name="T63" fmla="*/ 1524 h 4315"/>
                <a:gd name="T64" fmla="*/ 4311 w 4315"/>
                <a:gd name="T65" fmla="*/ 2027 h 4315"/>
                <a:gd name="T66" fmla="*/ 4279 w 4315"/>
                <a:gd name="T67" fmla="*/ 2545 h 4315"/>
                <a:gd name="T68" fmla="*/ 4133 w 4315"/>
                <a:gd name="T69" fmla="*/ 3026 h 4315"/>
                <a:gd name="T70" fmla="*/ 3883 w 4315"/>
                <a:gd name="T71" fmla="*/ 3451 h 4315"/>
                <a:gd name="T72" fmla="*/ 3546 w 4315"/>
                <a:gd name="T73" fmla="*/ 3807 h 4315"/>
                <a:gd name="T74" fmla="*/ 3137 w 4315"/>
                <a:gd name="T75" fmla="*/ 4079 h 4315"/>
                <a:gd name="T76" fmla="*/ 2669 w 4315"/>
                <a:gd name="T77" fmla="*/ 4253 h 4315"/>
                <a:gd name="T78" fmla="*/ 2157 w 4315"/>
                <a:gd name="T79" fmla="*/ 4315 h 4315"/>
                <a:gd name="T80" fmla="*/ 1646 w 4315"/>
                <a:gd name="T81" fmla="*/ 4253 h 4315"/>
                <a:gd name="T82" fmla="*/ 1178 w 4315"/>
                <a:gd name="T83" fmla="*/ 4079 h 4315"/>
                <a:gd name="T84" fmla="*/ 768 w 4315"/>
                <a:gd name="T85" fmla="*/ 3807 h 4315"/>
                <a:gd name="T86" fmla="*/ 432 w 4315"/>
                <a:gd name="T87" fmla="*/ 3451 h 4315"/>
                <a:gd name="T88" fmla="*/ 182 w 4315"/>
                <a:gd name="T89" fmla="*/ 3026 h 4315"/>
                <a:gd name="T90" fmla="*/ 35 w 4315"/>
                <a:gd name="T91" fmla="*/ 2545 h 4315"/>
                <a:gd name="T92" fmla="*/ 4 w 4315"/>
                <a:gd name="T93" fmla="*/ 2027 h 4315"/>
                <a:gd name="T94" fmla="*/ 94 w 4315"/>
                <a:gd name="T95" fmla="*/ 1524 h 4315"/>
                <a:gd name="T96" fmla="*/ 295 w 4315"/>
                <a:gd name="T97" fmla="*/ 1070 h 4315"/>
                <a:gd name="T98" fmla="*/ 590 w 4315"/>
                <a:gd name="T99" fmla="*/ 677 h 4315"/>
                <a:gd name="T100" fmla="*/ 965 w 4315"/>
                <a:gd name="T101" fmla="*/ 362 h 4315"/>
                <a:gd name="T102" fmla="*/ 1405 w 4315"/>
                <a:gd name="T103" fmla="*/ 136 h 4315"/>
                <a:gd name="T104" fmla="*/ 1897 w 4315"/>
                <a:gd name="T105" fmla="*/ 16 h 4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15" h="4315">
                  <a:moveTo>
                    <a:pt x="2157" y="144"/>
                  </a:moveTo>
                  <a:lnTo>
                    <a:pt x="2030" y="148"/>
                  </a:lnTo>
                  <a:lnTo>
                    <a:pt x="1905" y="160"/>
                  </a:lnTo>
                  <a:lnTo>
                    <a:pt x="1782" y="180"/>
                  </a:lnTo>
                  <a:lnTo>
                    <a:pt x="1663" y="206"/>
                  </a:lnTo>
                  <a:lnTo>
                    <a:pt x="1545" y="240"/>
                  </a:lnTo>
                  <a:lnTo>
                    <a:pt x="1431" y="280"/>
                  </a:lnTo>
                  <a:lnTo>
                    <a:pt x="1320" y="328"/>
                  </a:lnTo>
                  <a:lnTo>
                    <a:pt x="1211" y="381"/>
                  </a:lnTo>
                  <a:lnTo>
                    <a:pt x="1107" y="440"/>
                  </a:lnTo>
                  <a:lnTo>
                    <a:pt x="1008" y="506"/>
                  </a:lnTo>
                  <a:lnTo>
                    <a:pt x="912" y="576"/>
                  </a:lnTo>
                  <a:lnTo>
                    <a:pt x="821" y="653"/>
                  </a:lnTo>
                  <a:lnTo>
                    <a:pt x="734" y="735"/>
                  </a:lnTo>
                  <a:lnTo>
                    <a:pt x="653" y="821"/>
                  </a:lnTo>
                  <a:lnTo>
                    <a:pt x="576" y="913"/>
                  </a:lnTo>
                  <a:lnTo>
                    <a:pt x="505" y="1008"/>
                  </a:lnTo>
                  <a:lnTo>
                    <a:pt x="440" y="1108"/>
                  </a:lnTo>
                  <a:lnTo>
                    <a:pt x="380" y="1212"/>
                  </a:lnTo>
                  <a:lnTo>
                    <a:pt x="327" y="1320"/>
                  </a:lnTo>
                  <a:lnTo>
                    <a:pt x="280" y="1431"/>
                  </a:lnTo>
                  <a:lnTo>
                    <a:pt x="240" y="1545"/>
                  </a:lnTo>
                  <a:lnTo>
                    <a:pt x="206" y="1663"/>
                  </a:lnTo>
                  <a:lnTo>
                    <a:pt x="179" y="1783"/>
                  </a:lnTo>
                  <a:lnTo>
                    <a:pt x="160" y="1906"/>
                  </a:lnTo>
                  <a:lnTo>
                    <a:pt x="148" y="2031"/>
                  </a:lnTo>
                  <a:lnTo>
                    <a:pt x="144" y="2158"/>
                  </a:lnTo>
                  <a:lnTo>
                    <a:pt x="148" y="2285"/>
                  </a:lnTo>
                  <a:lnTo>
                    <a:pt x="160" y="2410"/>
                  </a:lnTo>
                  <a:lnTo>
                    <a:pt x="179" y="2533"/>
                  </a:lnTo>
                  <a:lnTo>
                    <a:pt x="206" y="2652"/>
                  </a:lnTo>
                  <a:lnTo>
                    <a:pt x="240" y="2770"/>
                  </a:lnTo>
                  <a:lnTo>
                    <a:pt x="280" y="2885"/>
                  </a:lnTo>
                  <a:lnTo>
                    <a:pt x="327" y="2995"/>
                  </a:lnTo>
                  <a:lnTo>
                    <a:pt x="380" y="3104"/>
                  </a:lnTo>
                  <a:lnTo>
                    <a:pt x="440" y="3208"/>
                  </a:lnTo>
                  <a:lnTo>
                    <a:pt x="505" y="3307"/>
                  </a:lnTo>
                  <a:lnTo>
                    <a:pt x="576" y="3403"/>
                  </a:lnTo>
                  <a:lnTo>
                    <a:pt x="653" y="3494"/>
                  </a:lnTo>
                  <a:lnTo>
                    <a:pt x="734" y="3581"/>
                  </a:lnTo>
                  <a:lnTo>
                    <a:pt x="821" y="3663"/>
                  </a:lnTo>
                  <a:lnTo>
                    <a:pt x="912" y="3739"/>
                  </a:lnTo>
                  <a:lnTo>
                    <a:pt x="1008" y="3810"/>
                  </a:lnTo>
                  <a:lnTo>
                    <a:pt x="1107" y="3875"/>
                  </a:lnTo>
                  <a:lnTo>
                    <a:pt x="1211" y="3935"/>
                  </a:lnTo>
                  <a:lnTo>
                    <a:pt x="1320" y="3989"/>
                  </a:lnTo>
                  <a:lnTo>
                    <a:pt x="1431" y="4036"/>
                  </a:lnTo>
                  <a:lnTo>
                    <a:pt x="1545" y="4075"/>
                  </a:lnTo>
                  <a:lnTo>
                    <a:pt x="1663" y="4109"/>
                  </a:lnTo>
                  <a:lnTo>
                    <a:pt x="1782" y="4136"/>
                  </a:lnTo>
                  <a:lnTo>
                    <a:pt x="1905" y="4155"/>
                  </a:lnTo>
                  <a:lnTo>
                    <a:pt x="2030" y="4167"/>
                  </a:lnTo>
                  <a:lnTo>
                    <a:pt x="2157" y="4171"/>
                  </a:lnTo>
                  <a:lnTo>
                    <a:pt x="2284" y="4167"/>
                  </a:lnTo>
                  <a:lnTo>
                    <a:pt x="2410" y="4155"/>
                  </a:lnTo>
                  <a:lnTo>
                    <a:pt x="2532" y="4136"/>
                  </a:lnTo>
                  <a:lnTo>
                    <a:pt x="2652" y="4109"/>
                  </a:lnTo>
                  <a:lnTo>
                    <a:pt x="2770" y="4075"/>
                  </a:lnTo>
                  <a:lnTo>
                    <a:pt x="2884" y="4036"/>
                  </a:lnTo>
                  <a:lnTo>
                    <a:pt x="2995" y="3989"/>
                  </a:lnTo>
                  <a:lnTo>
                    <a:pt x="3103" y="3935"/>
                  </a:lnTo>
                  <a:lnTo>
                    <a:pt x="3207" y="3875"/>
                  </a:lnTo>
                  <a:lnTo>
                    <a:pt x="3307" y="3810"/>
                  </a:lnTo>
                  <a:lnTo>
                    <a:pt x="3402" y="3739"/>
                  </a:lnTo>
                  <a:lnTo>
                    <a:pt x="3494" y="3663"/>
                  </a:lnTo>
                  <a:lnTo>
                    <a:pt x="3580" y="3581"/>
                  </a:lnTo>
                  <a:lnTo>
                    <a:pt x="3662" y="3494"/>
                  </a:lnTo>
                  <a:lnTo>
                    <a:pt x="3739" y="3403"/>
                  </a:lnTo>
                  <a:lnTo>
                    <a:pt x="3809" y="3307"/>
                  </a:lnTo>
                  <a:lnTo>
                    <a:pt x="3875" y="3208"/>
                  </a:lnTo>
                  <a:lnTo>
                    <a:pt x="3934" y="3104"/>
                  </a:lnTo>
                  <a:lnTo>
                    <a:pt x="3987" y="2995"/>
                  </a:lnTo>
                  <a:lnTo>
                    <a:pt x="4035" y="2885"/>
                  </a:lnTo>
                  <a:lnTo>
                    <a:pt x="4075" y="2770"/>
                  </a:lnTo>
                  <a:lnTo>
                    <a:pt x="4109" y="2652"/>
                  </a:lnTo>
                  <a:lnTo>
                    <a:pt x="4135" y="2533"/>
                  </a:lnTo>
                  <a:lnTo>
                    <a:pt x="4155" y="2410"/>
                  </a:lnTo>
                  <a:lnTo>
                    <a:pt x="4167" y="2285"/>
                  </a:lnTo>
                  <a:lnTo>
                    <a:pt x="4171" y="2158"/>
                  </a:lnTo>
                  <a:lnTo>
                    <a:pt x="4167" y="2031"/>
                  </a:lnTo>
                  <a:lnTo>
                    <a:pt x="4155" y="1906"/>
                  </a:lnTo>
                  <a:lnTo>
                    <a:pt x="4135" y="1783"/>
                  </a:lnTo>
                  <a:lnTo>
                    <a:pt x="4109" y="1663"/>
                  </a:lnTo>
                  <a:lnTo>
                    <a:pt x="4075" y="1545"/>
                  </a:lnTo>
                  <a:lnTo>
                    <a:pt x="4035" y="1431"/>
                  </a:lnTo>
                  <a:lnTo>
                    <a:pt x="3987" y="1320"/>
                  </a:lnTo>
                  <a:lnTo>
                    <a:pt x="3934" y="1212"/>
                  </a:lnTo>
                  <a:lnTo>
                    <a:pt x="3875" y="1108"/>
                  </a:lnTo>
                  <a:lnTo>
                    <a:pt x="3809" y="1008"/>
                  </a:lnTo>
                  <a:lnTo>
                    <a:pt x="3739" y="913"/>
                  </a:lnTo>
                  <a:lnTo>
                    <a:pt x="3662" y="821"/>
                  </a:lnTo>
                  <a:lnTo>
                    <a:pt x="3580" y="735"/>
                  </a:lnTo>
                  <a:lnTo>
                    <a:pt x="3494" y="653"/>
                  </a:lnTo>
                  <a:lnTo>
                    <a:pt x="3402" y="576"/>
                  </a:lnTo>
                  <a:lnTo>
                    <a:pt x="3307" y="506"/>
                  </a:lnTo>
                  <a:lnTo>
                    <a:pt x="3207" y="440"/>
                  </a:lnTo>
                  <a:lnTo>
                    <a:pt x="3103" y="381"/>
                  </a:lnTo>
                  <a:lnTo>
                    <a:pt x="2995" y="328"/>
                  </a:lnTo>
                  <a:lnTo>
                    <a:pt x="2884" y="280"/>
                  </a:lnTo>
                  <a:lnTo>
                    <a:pt x="2770" y="240"/>
                  </a:lnTo>
                  <a:lnTo>
                    <a:pt x="2652" y="206"/>
                  </a:lnTo>
                  <a:lnTo>
                    <a:pt x="2532" y="180"/>
                  </a:lnTo>
                  <a:lnTo>
                    <a:pt x="2410" y="160"/>
                  </a:lnTo>
                  <a:lnTo>
                    <a:pt x="2284" y="148"/>
                  </a:lnTo>
                  <a:lnTo>
                    <a:pt x="2157" y="144"/>
                  </a:lnTo>
                  <a:close/>
                  <a:moveTo>
                    <a:pt x="2157" y="0"/>
                  </a:moveTo>
                  <a:lnTo>
                    <a:pt x="2288" y="4"/>
                  </a:lnTo>
                  <a:lnTo>
                    <a:pt x="2418" y="16"/>
                  </a:lnTo>
                  <a:lnTo>
                    <a:pt x="2545" y="36"/>
                  </a:lnTo>
                  <a:lnTo>
                    <a:pt x="2669" y="62"/>
                  </a:lnTo>
                  <a:lnTo>
                    <a:pt x="2791" y="96"/>
                  </a:lnTo>
                  <a:lnTo>
                    <a:pt x="2909" y="136"/>
                  </a:lnTo>
                  <a:lnTo>
                    <a:pt x="3024" y="184"/>
                  </a:lnTo>
                  <a:lnTo>
                    <a:pt x="3137" y="236"/>
                  </a:lnTo>
                  <a:lnTo>
                    <a:pt x="3245" y="296"/>
                  </a:lnTo>
                  <a:lnTo>
                    <a:pt x="3350" y="362"/>
                  </a:lnTo>
                  <a:lnTo>
                    <a:pt x="3451" y="432"/>
                  </a:lnTo>
                  <a:lnTo>
                    <a:pt x="3546" y="508"/>
                  </a:lnTo>
                  <a:lnTo>
                    <a:pt x="3638" y="591"/>
                  </a:lnTo>
                  <a:lnTo>
                    <a:pt x="3724" y="677"/>
                  </a:lnTo>
                  <a:lnTo>
                    <a:pt x="3807" y="769"/>
                  </a:lnTo>
                  <a:lnTo>
                    <a:pt x="3883" y="866"/>
                  </a:lnTo>
                  <a:lnTo>
                    <a:pt x="3953" y="965"/>
                  </a:lnTo>
                  <a:lnTo>
                    <a:pt x="4019" y="1070"/>
                  </a:lnTo>
                  <a:lnTo>
                    <a:pt x="4079" y="1178"/>
                  </a:lnTo>
                  <a:lnTo>
                    <a:pt x="4133" y="1291"/>
                  </a:lnTo>
                  <a:lnTo>
                    <a:pt x="4179" y="1406"/>
                  </a:lnTo>
                  <a:lnTo>
                    <a:pt x="4219" y="1524"/>
                  </a:lnTo>
                  <a:lnTo>
                    <a:pt x="4253" y="1646"/>
                  </a:lnTo>
                  <a:lnTo>
                    <a:pt x="4279" y="1770"/>
                  </a:lnTo>
                  <a:lnTo>
                    <a:pt x="4299" y="1897"/>
                  </a:lnTo>
                  <a:lnTo>
                    <a:pt x="4311" y="2027"/>
                  </a:lnTo>
                  <a:lnTo>
                    <a:pt x="4315" y="2158"/>
                  </a:lnTo>
                  <a:lnTo>
                    <a:pt x="4311" y="2289"/>
                  </a:lnTo>
                  <a:lnTo>
                    <a:pt x="4299" y="2418"/>
                  </a:lnTo>
                  <a:lnTo>
                    <a:pt x="4279" y="2545"/>
                  </a:lnTo>
                  <a:lnTo>
                    <a:pt x="4253" y="2669"/>
                  </a:lnTo>
                  <a:lnTo>
                    <a:pt x="4219" y="2791"/>
                  </a:lnTo>
                  <a:lnTo>
                    <a:pt x="4179" y="2910"/>
                  </a:lnTo>
                  <a:lnTo>
                    <a:pt x="4133" y="3026"/>
                  </a:lnTo>
                  <a:lnTo>
                    <a:pt x="4079" y="3137"/>
                  </a:lnTo>
                  <a:lnTo>
                    <a:pt x="4019" y="3245"/>
                  </a:lnTo>
                  <a:lnTo>
                    <a:pt x="3953" y="3350"/>
                  </a:lnTo>
                  <a:lnTo>
                    <a:pt x="3883" y="3451"/>
                  </a:lnTo>
                  <a:lnTo>
                    <a:pt x="3807" y="3547"/>
                  </a:lnTo>
                  <a:lnTo>
                    <a:pt x="3724" y="3638"/>
                  </a:lnTo>
                  <a:lnTo>
                    <a:pt x="3638" y="3726"/>
                  </a:lnTo>
                  <a:lnTo>
                    <a:pt x="3546" y="3807"/>
                  </a:lnTo>
                  <a:lnTo>
                    <a:pt x="3451" y="3883"/>
                  </a:lnTo>
                  <a:lnTo>
                    <a:pt x="3350" y="3955"/>
                  </a:lnTo>
                  <a:lnTo>
                    <a:pt x="3245" y="4020"/>
                  </a:lnTo>
                  <a:lnTo>
                    <a:pt x="3137" y="4079"/>
                  </a:lnTo>
                  <a:lnTo>
                    <a:pt x="3024" y="4133"/>
                  </a:lnTo>
                  <a:lnTo>
                    <a:pt x="2909" y="4180"/>
                  </a:lnTo>
                  <a:lnTo>
                    <a:pt x="2791" y="4221"/>
                  </a:lnTo>
                  <a:lnTo>
                    <a:pt x="2669" y="4253"/>
                  </a:lnTo>
                  <a:lnTo>
                    <a:pt x="2545" y="4280"/>
                  </a:lnTo>
                  <a:lnTo>
                    <a:pt x="2418" y="4299"/>
                  </a:lnTo>
                  <a:lnTo>
                    <a:pt x="2288" y="4311"/>
                  </a:lnTo>
                  <a:lnTo>
                    <a:pt x="2157" y="4315"/>
                  </a:lnTo>
                  <a:lnTo>
                    <a:pt x="2026" y="4311"/>
                  </a:lnTo>
                  <a:lnTo>
                    <a:pt x="1897" y="4299"/>
                  </a:lnTo>
                  <a:lnTo>
                    <a:pt x="1770" y="4280"/>
                  </a:lnTo>
                  <a:lnTo>
                    <a:pt x="1646" y="4253"/>
                  </a:lnTo>
                  <a:lnTo>
                    <a:pt x="1524" y="4221"/>
                  </a:lnTo>
                  <a:lnTo>
                    <a:pt x="1405" y="4180"/>
                  </a:lnTo>
                  <a:lnTo>
                    <a:pt x="1289" y="4133"/>
                  </a:lnTo>
                  <a:lnTo>
                    <a:pt x="1178" y="4079"/>
                  </a:lnTo>
                  <a:lnTo>
                    <a:pt x="1070" y="4020"/>
                  </a:lnTo>
                  <a:lnTo>
                    <a:pt x="965" y="3955"/>
                  </a:lnTo>
                  <a:lnTo>
                    <a:pt x="864" y="3883"/>
                  </a:lnTo>
                  <a:lnTo>
                    <a:pt x="768" y="3807"/>
                  </a:lnTo>
                  <a:lnTo>
                    <a:pt x="677" y="3726"/>
                  </a:lnTo>
                  <a:lnTo>
                    <a:pt x="590" y="3638"/>
                  </a:lnTo>
                  <a:lnTo>
                    <a:pt x="508" y="3547"/>
                  </a:lnTo>
                  <a:lnTo>
                    <a:pt x="432" y="3451"/>
                  </a:lnTo>
                  <a:lnTo>
                    <a:pt x="360" y="3350"/>
                  </a:lnTo>
                  <a:lnTo>
                    <a:pt x="295" y="3245"/>
                  </a:lnTo>
                  <a:lnTo>
                    <a:pt x="236" y="3137"/>
                  </a:lnTo>
                  <a:lnTo>
                    <a:pt x="182" y="3026"/>
                  </a:lnTo>
                  <a:lnTo>
                    <a:pt x="135" y="2910"/>
                  </a:lnTo>
                  <a:lnTo>
                    <a:pt x="94" y="2791"/>
                  </a:lnTo>
                  <a:lnTo>
                    <a:pt x="62" y="2669"/>
                  </a:lnTo>
                  <a:lnTo>
                    <a:pt x="35" y="2545"/>
                  </a:lnTo>
                  <a:lnTo>
                    <a:pt x="16" y="2418"/>
                  </a:lnTo>
                  <a:lnTo>
                    <a:pt x="4" y="2289"/>
                  </a:lnTo>
                  <a:lnTo>
                    <a:pt x="0" y="2158"/>
                  </a:lnTo>
                  <a:lnTo>
                    <a:pt x="4" y="2027"/>
                  </a:lnTo>
                  <a:lnTo>
                    <a:pt x="16" y="1897"/>
                  </a:lnTo>
                  <a:lnTo>
                    <a:pt x="35" y="1770"/>
                  </a:lnTo>
                  <a:lnTo>
                    <a:pt x="62" y="1646"/>
                  </a:lnTo>
                  <a:lnTo>
                    <a:pt x="94" y="1524"/>
                  </a:lnTo>
                  <a:lnTo>
                    <a:pt x="135" y="1406"/>
                  </a:lnTo>
                  <a:lnTo>
                    <a:pt x="182" y="1291"/>
                  </a:lnTo>
                  <a:lnTo>
                    <a:pt x="236" y="1178"/>
                  </a:lnTo>
                  <a:lnTo>
                    <a:pt x="295" y="1070"/>
                  </a:lnTo>
                  <a:lnTo>
                    <a:pt x="360" y="965"/>
                  </a:lnTo>
                  <a:lnTo>
                    <a:pt x="432" y="866"/>
                  </a:lnTo>
                  <a:lnTo>
                    <a:pt x="508" y="769"/>
                  </a:lnTo>
                  <a:lnTo>
                    <a:pt x="590" y="677"/>
                  </a:lnTo>
                  <a:lnTo>
                    <a:pt x="677" y="591"/>
                  </a:lnTo>
                  <a:lnTo>
                    <a:pt x="768" y="508"/>
                  </a:lnTo>
                  <a:lnTo>
                    <a:pt x="864" y="432"/>
                  </a:lnTo>
                  <a:lnTo>
                    <a:pt x="965" y="362"/>
                  </a:lnTo>
                  <a:lnTo>
                    <a:pt x="1070" y="296"/>
                  </a:lnTo>
                  <a:lnTo>
                    <a:pt x="1178" y="236"/>
                  </a:lnTo>
                  <a:lnTo>
                    <a:pt x="1289" y="184"/>
                  </a:lnTo>
                  <a:lnTo>
                    <a:pt x="1405" y="136"/>
                  </a:lnTo>
                  <a:lnTo>
                    <a:pt x="1524" y="96"/>
                  </a:lnTo>
                  <a:lnTo>
                    <a:pt x="1646" y="62"/>
                  </a:lnTo>
                  <a:lnTo>
                    <a:pt x="1770" y="36"/>
                  </a:lnTo>
                  <a:lnTo>
                    <a:pt x="1897" y="16"/>
                  </a:lnTo>
                  <a:lnTo>
                    <a:pt x="2026" y="4"/>
                  </a:lnTo>
                  <a:lnTo>
                    <a:pt x="2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03" name="Freeform 310"/>
            <p:cNvSpPr>
              <a:spLocks noEditPoints="1"/>
            </p:cNvSpPr>
            <p:nvPr/>
          </p:nvSpPr>
          <p:spPr bwMode="auto">
            <a:xfrm>
              <a:off x="5450618" y="5874563"/>
              <a:ext cx="230539" cy="189974"/>
            </a:xfrm>
            <a:custGeom>
              <a:avLst/>
              <a:gdLst>
                <a:gd name="T0" fmla="*/ 1360 w 2296"/>
                <a:gd name="T1" fmla="*/ 203 h 1892"/>
                <a:gd name="T2" fmla="*/ 1207 w 2296"/>
                <a:gd name="T3" fmla="*/ 406 h 1892"/>
                <a:gd name="T4" fmla="*/ 1203 w 2296"/>
                <a:gd name="T5" fmla="*/ 619 h 1892"/>
                <a:gd name="T6" fmla="*/ 1129 w 2296"/>
                <a:gd name="T7" fmla="*/ 686 h 1892"/>
                <a:gd name="T8" fmla="*/ 689 w 2296"/>
                <a:gd name="T9" fmla="*/ 587 h 1892"/>
                <a:gd name="T10" fmla="*/ 310 w 2296"/>
                <a:gd name="T11" fmla="*/ 348 h 1892"/>
                <a:gd name="T12" fmla="*/ 245 w 2296"/>
                <a:gd name="T13" fmla="*/ 465 h 1892"/>
                <a:gd name="T14" fmla="*/ 361 w 2296"/>
                <a:gd name="T15" fmla="*/ 655 h 1892"/>
                <a:gd name="T16" fmla="*/ 430 w 2296"/>
                <a:gd name="T17" fmla="*/ 745 h 1892"/>
                <a:gd name="T18" fmla="*/ 375 w 2296"/>
                <a:gd name="T19" fmla="*/ 812 h 1892"/>
                <a:gd name="T20" fmla="*/ 288 w 2296"/>
                <a:gd name="T21" fmla="*/ 889 h 1892"/>
                <a:gd name="T22" fmla="*/ 477 w 2296"/>
                <a:gd name="T23" fmla="*/ 1041 h 1892"/>
                <a:gd name="T24" fmla="*/ 581 w 2296"/>
                <a:gd name="T25" fmla="*/ 1104 h 1892"/>
                <a:gd name="T26" fmla="*/ 549 w 2296"/>
                <a:gd name="T27" fmla="*/ 1186 h 1892"/>
                <a:gd name="T28" fmla="*/ 498 w 2296"/>
                <a:gd name="T29" fmla="*/ 1283 h 1892"/>
                <a:gd name="T30" fmla="*/ 727 w 2296"/>
                <a:gd name="T31" fmla="*/ 1367 h 1892"/>
                <a:gd name="T32" fmla="*/ 797 w 2296"/>
                <a:gd name="T33" fmla="*/ 1439 h 1892"/>
                <a:gd name="T34" fmla="*/ 643 w 2296"/>
                <a:gd name="T35" fmla="*/ 1580 h 1892"/>
                <a:gd name="T36" fmla="*/ 454 w 2296"/>
                <a:gd name="T37" fmla="*/ 1711 h 1892"/>
                <a:gd name="T38" fmla="*/ 935 w 2296"/>
                <a:gd name="T39" fmla="*/ 1735 h 1892"/>
                <a:gd name="T40" fmla="*/ 1338 w 2296"/>
                <a:gd name="T41" fmla="*/ 1599 h 1892"/>
                <a:gd name="T42" fmla="*/ 1644 w 2296"/>
                <a:gd name="T43" fmla="*/ 1345 h 1892"/>
                <a:gd name="T44" fmla="*/ 1845 w 2296"/>
                <a:gd name="T45" fmla="*/ 1013 h 1892"/>
                <a:gd name="T46" fmla="*/ 1930 w 2296"/>
                <a:gd name="T47" fmla="*/ 640 h 1892"/>
                <a:gd name="T48" fmla="*/ 1948 w 2296"/>
                <a:gd name="T49" fmla="*/ 461 h 1892"/>
                <a:gd name="T50" fmla="*/ 1942 w 2296"/>
                <a:gd name="T51" fmla="*/ 414 h 1892"/>
                <a:gd name="T52" fmla="*/ 1900 w 2296"/>
                <a:gd name="T53" fmla="*/ 333 h 1892"/>
                <a:gd name="T54" fmla="*/ 1898 w 2296"/>
                <a:gd name="T55" fmla="*/ 282 h 1892"/>
                <a:gd name="T56" fmla="*/ 1795 w 2296"/>
                <a:gd name="T57" fmla="*/ 225 h 1892"/>
                <a:gd name="T58" fmla="*/ 1562 w 2296"/>
                <a:gd name="T59" fmla="*/ 143 h 1892"/>
                <a:gd name="T60" fmla="*/ 1771 w 2296"/>
                <a:gd name="T61" fmla="*/ 45 h 1892"/>
                <a:gd name="T62" fmla="*/ 2020 w 2296"/>
                <a:gd name="T63" fmla="*/ 96 h 1892"/>
                <a:gd name="T64" fmla="*/ 2190 w 2296"/>
                <a:gd name="T65" fmla="*/ 37 h 1892"/>
                <a:gd name="T66" fmla="*/ 2233 w 2296"/>
                <a:gd name="T67" fmla="*/ 126 h 1892"/>
                <a:gd name="T68" fmla="*/ 2249 w 2296"/>
                <a:gd name="T69" fmla="*/ 211 h 1892"/>
                <a:gd name="T70" fmla="*/ 2296 w 2296"/>
                <a:gd name="T71" fmla="*/ 284 h 1892"/>
                <a:gd name="T72" fmla="*/ 2135 w 2296"/>
                <a:gd name="T73" fmla="*/ 492 h 1892"/>
                <a:gd name="T74" fmla="*/ 2055 w 2296"/>
                <a:gd name="T75" fmla="*/ 799 h 1892"/>
                <a:gd name="T76" fmla="*/ 1930 w 2296"/>
                <a:gd name="T77" fmla="*/ 1174 h 1892"/>
                <a:gd name="T78" fmla="*/ 1697 w 2296"/>
                <a:gd name="T79" fmla="*/ 1503 h 1892"/>
                <a:gd name="T80" fmla="*/ 1364 w 2296"/>
                <a:gd name="T81" fmla="*/ 1749 h 1892"/>
                <a:gd name="T82" fmla="*/ 941 w 2296"/>
                <a:gd name="T83" fmla="*/ 1880 h 1892"/>
                <a:gd name="T84" fmla="*/ 466 w 2296"/>
                <a:gd name="T85" fmla="*/ 1862 h 1892"/>
                <a:gd name="T86" fmla="*/ 33 w 2296"/>
                <a:gd name="T87" fmla="*/ 1682 h 1892"/>
                <a:gd name="T88" fmla="*/ 4 w 2296"/>
                <a:gd name="T89" fmla="*/ 1597 h 1892"/>
                <a:gd name="T90" fmla="*/ 80 w 2296"/>
                <a:gd name="T91" fmla="*/ 1550 h 1892"/>
                <a:gd name="T92" fmla="*/ 414 w 2296"/>
                <a:gd name="T93" fmla="*/ 1521 h 1892"/>
                <a:gd name="T94" fmla="*/ 397 w 2296"/>
                <a:gd name="T95" fmla="*/ 1387 h 1892"/>
                <a:gd name="T96" fmla="*/ 245 w 2296"/>
                <a:gd name="T97" fmla="*/ 1155 h 1892"/>
                <a:gd name="T98" fmla="*/ 263 w 2296"/>
                <a:gd name="T99" fmla="*/ 1080 h 1892"/>
                <a:gd name="T100" fmla="*/ 114 w 2296"/>
                <a:gd name="T101" fmla="*/ 856 h 1892"/>
                <a:gd name="T102" fmla="*/ 96 w 2296"/>
                <a:gd name="T103" fmla="*/ 655 h 1892"/>
                <a:gd name="T104" fmla="*/ 125 w 2296"/>
                <a:gd name="T105" fmla="*/ 561 h 1892"/>
                <a:gd name="T106" fmla="*/ 101 w 2296"/>
                <a:gd name="T107" fmla="*/ 267 h 1892"/>
                <a:gd name="T108" fmla="*/ 183 w 2296"/>
                <a:gd name="T109" fmla="*/ 92 h 1892"/>
                <a:gd name="T110" fmla="*/ 265 w 2296"/>
                <a:gd name="T111" fmla="*/ 94 h 1892"/>
                <a:gd name="T112" fmla="*/ 546 w 2296"/>
                <a:gd name="T113" fmla="*/ 348 h 1892"/>
                <a:gd name="T114" fmla="*/ 960 w 2296"/>
                <a:gd name="T115" fmla="*/ 520 h 1892"/>
                <a:gd name="T116" fmla="*/ 1083 w 2296"/>
                <a:gd name="T117" fmla="*/ 327 h 1892"/>
                <a:gd name="T118" fmla="*/ 1269 w 2296"/>
                <a:gd name="T119" fmla="*/ 92 h 1892"/>
                <a:gd name="T120" fmla="*/ 1562 w 2296"/>
                <a:gd name="T121" fmla="*/ 0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96" h="1892">
                  <a:moveTo>
                    <a:pt x="1562" y="143"/>
                  </a:moveTo>
                  <a:lnTo>
                    <a:pt x="1507" y="148"/>
                  </a:lnTo>
                  <a:lnTo>
                    <a:pt x="1455" y="159"/>
                  </a:lnTo>
                  <a:lnTo>
                    <a:pt x="1406" y="178"/>
                  </a:lnTo>
                  <a:lnTo>
                    <a:pt x="1360" y="203"/>
                  </a:lnTo>
                  <a:lnTo>
                    <a:pt x="1320" y="235"/>
                  </a:lnTo>
                  <a:lnTo>
                    <a:pt x="1283" y="271"/>
                  </a:lnTo>
                  <a:lnTo>
                    <a:pt x="1252" y="312"/>
                  </a:lnTo>
                  <a:lnTo>
                    <a:pt x="1227" y="358"/>
                  </a:lnTo>
                  <a:lnTo>
                    <a:pt x="1207" y="406"/>
                  </a:lnTo>
                  <a:lnTo>
                    <a:pt x="1197" y="458"/>
                  </a:lnTo>
                  <a:lnTo>
                    <a:pt x="1191" y="513"/>
                  </a:lnTo>
                  <a:lnTo>
                    <a:pt x="1194" y="555"/>
                  </a:lnTo>
                  <a:lnTo>
                    <a:pt x="1202" y="597"/>
                  </a:lnTo>
                  <a:lnTo>
                    <a:pt x="1203" y="619"/>
                  </a:lnTo>
                  <a:lnTo>
                    <a:pt x="1198" y="640"/>
                  </a:lnTo>
                  <a:lnTo>
                    <a:pt x="1186" y="660"/>
                  </a:lnTo>
                  <a:lnTo>
                    <a:pt x="1170" y="674"/>
                  </a:lnTo>
                  <a:lnTo>
                    <a:pt x="1151" y="682"/>
                  </a:lnTo>
                  <a:lnTo>
                    <a:pt x="1129" y="686"/>
                  </a:lnTo>
                  <a:lnTo>
                    <a:pt x="1037" y="678"/>
                  </a:lnTo>
                  <a:lnTo>
                    <a:pt x="948" y="664"/>
                  </a:lnTo>
                  <a:lnTo>
                    <a:pt x="859" y="644"/>
                  </a:lnTo>
                  <a:lnTo>
                    <a:pt x="774" y="618"/>
                  </a:lnTo>
                  <a:lnTo>
                    <a:pt x="689" y="587"/>
                  </a:lnTo>
                  <a:lnTo>
                    <a:pt x="608" y="550"/>
                  </a:lnTo>
                  <a:lnTo>
                    <a:pt x="528" y="507"/>
                  </a:lnTo>
                  <a:lnTo>
                    <a:pt x="452" y="460"/>
                  </a:lnTo>
                  <a:lnTo>
                    <a:pt x="380" y="406"/>
                  </a:lnTo>
                  <a:lnTo>
                    <a:pt x="310" y="348"/>
                  </a:lnTo>
                  <a:lnTo>
                    <a:pt x="245" y="286"/>
                  </a:lnTo>
                  <a:lnTo>
                    <a:pt x="236" y="330"/>
                  </a:lnTo>
                  <a:lnTo>
                    <a:pt x="233" y="375"/>
                  </a:lnTo>
                  <a:lnTo>
                    <a:pt x="237" y="420"/>
                  </a:lnTo>
                  <a:lnTo>
                    <a:pt x="245" y="465"/>
                  </a:lnTo>
                  <a:lnTo>
                    <a:pt x="258" y="508"/>
                  </a:lnTo>
                  <a:lnTo>
                    <a:pt x="278" y="549"/>
                  </a:lnTo>
                  <a:lnTo>
                    <a:pt x="301" y="587"/>
                  </a:lnTo>
                  <a:lnTo>
                    <a:pt x="329" y="622"/>
                  </a:lnTo>
                  <a:lnTo>
                    <a:pt x="361" y="655"/>
                  </a:lnTo>
                  <a:lnTo>
                    <a:pt x="398" y="682"/>
                  </a:lnTo>
                  <a:lnTo>
                    <a:pt x="413" y="694"/>
                  </a:lnTo>
                  <a:lnTo>
                    <a:pt x="423" y="710"/>
                  </a:lnTo>
                  <a:lnTo>
                    <a:pt x="428" y="727"/>
                  </a:lnTo>
                  <a:lnTo>
                    <a:pt x="430" y="745"/>
                  </a:lnTo>
                  <a:lnTo>
                    <a:pt x="427" y="763"/>
                  </a:lnTo>
                  <a:lnTo>
                    <a:pt x="419" y="780"/>
                  </a:lnTo>
                  <a:lnTo>
                    <a:pt x="406" y="795"/>
                  </a:lnTo>
                  <a:lnTo>
                    <a:pt x="392" y="805"/>
                  </a:lnTo>
                  <a:lnTo>
                    <a:pt x="375" y="812"/>
                  </a:lnTo>
                  <a:lnTo>
                    <a:pt x="356" y="813"/>
                  </a:lnTo>
                  <a:lnTo>
                    <a:pt x="301" y="809"/>
                  </a:lnTo>
                  <a:lnTo>
                    <a:pt x="246" y="799"/>
                  </a:lnTo>
                  <a:lnTo>
                    <a:pt x="265" y="846"/>
                  </a:lnTo>
                  <a:lnTo>
                    <a:pt x="288" y="889"/>
                  </a:lnTo>
                  <a:lnTo>
                    <a:pt x="317" y="930"/>
                  </a:lnTo>
                  <a:lnTo>
                    <a:pt x="351" y="965"/>
                  </a:lnTo>
                  <a:lnTo>
                    <a:pt x="389" y="995"/>
                  </a:lnTo>
                  <a:lnTo>
                    <a:pt x="431" y="1021"/>
                  </a:lnTo>
                  <a:lnTo>
                    <a:pt x="477" y="1041"/>
                  </a:lnTo>
                  <a:lnTo>
                    <a:pt x="526" y="1054"/>
                  </a:lnTo>
                  <a:lnTo>
                    <a:pt x="545" y="1061"/>
                  </a:lnTo>
                  <a:lnTo>
                    <a:pt x="560" y="1072"/>
                  </a:lnTo>
                  <a:lnTo>
                    <a:pt x="572" y="1087"/>
                  </a:lnTo>
                  <a:lnTo>
                    <a:pt x="581" y="1104"/>
                  </a:lnTo>
                  <a:lnTo>
                    <a:pt x="584" y="1122"/>
                  </a:lnTo>
                  <a:lnTo>
                    <a:pt x="583" y="1142"/>
                  </a:lnTo>
                  <a:lnTo>
                    <a:pt x="575" y="1160"/>
                  </a:lnTo>
                  <a:lnTo>
                    <a:pt x="564" y="1174"/>
                  </a:lnTo>
                  <a:lnTo>
                    <a:pt x="549" y="1186"/>
                  </a:lnTo>
                  <a:lnTo>
                    <a:pt x="532" y="1194"/>
                  </a:lnTo>
                  <a:lnTo>
                    <a:pt x="482" y="1206"/>
                  </a:lnTo>
                  <a:lnTo>
                    <a:pt x="431" y="1211"/>
                  </a:lnTo>
                  <a:lnTo>
                    <a:pt x="462" y="1249"/>
                  </a:lnTo>
                  <a:lnTo>
                    <a:pt x="498" y="1283"/>
                  </a:lnTo>
                  <a:lnTo>
                    <a:pt x="538" y="1312"/>
                  </a:lnTo>
                  <a:lnTo>
                    <a:pt x="581" y="1334"/>
                  </a:lnTo>
                  <a:lnTo>
                    <a:pt x="627" y="1353"/>
                  </a:lnTo>
                  <a:lnTo>
                    <a:pt x="676" y="1363"/>
                  </a:lnTo>
                  <a:lnTo>
                    <a:pt x="727" y="1367"/>
                  </a:lnTo>
                  <a:lnTo>
                    <a:pt x="749" y="1371"/>
                  </a:lnTo>
                  <a:lnTo>
                    <a:pt x="767" y="1381"/>
                  </a:lnTo>
                  <a:lnTo>
                    <a:pt x="783" y="1397"/>
                  </a:lnTo>
                  <a:lnTo>
                    <a:pt x="793" y="1417"/>
                  </a:lnTo>
                  <a:lnTo>
                    <a:pt x="797" y="1439"/>
                  </a:lnTo>
                  <a:lnTo>
                    <a:pt x="793" y="1460"/>
                  </a:lnTo>
                  <a:lnTo>
                    <a:pt x="784" y="1479"/>
                  </a:lnTo>
                  <a:lnTo>
                    <a:pt x="770" y="1497"/>
                  </a:lnTo>
                  <a:lnTo>
                    <a:pt x="707" y="1541"/>
                  </a:lnTo>
                  <a:lnTo>
                    <a:pt x="643" y="1580"/>
                  </a:lnTo>
                  <a:lnTo>
                    <a:pt x="575" y="1614"/>
                  </a:lnTo>
                  <a:lnTo>
                    <a:pt x="505" y="1643"/>
                  </a:lnTo>
                  <a:lnTo>
                    <a:pt x="433" y="1665"/>
                  </a:lnTo>
                  <a:lnTo>
                    <a:pt x="360" y="1682"/>
                  </a:lnTo>
                  <a:lnTo>
                    <a:pt x="454" y="1711"/>
                  </a:lnTo>
                  <a:lnTo>
                    <a:pt x="551" y="1732"/>
                  </a:lnTo>
                  <a:lnTo>
                    <a:pt x="649" y="1744"/>
                  </a:lnTo>
                  <a:lnTo>
                    <a:pt x="749" y="1749"/>
                  </a:lnTo>
                  <a:lnTo>
                    <a:pt x="843" y="1745"/>
                  </a:lnTo>
                  <a:lnTo>
                    <a:pt x="935" y="1735"/>
                  </a:lnTo>
                  <a:lnTo>
                    <a:pt x="1023" y="1719"/>
                  </a:lnTo>
                  <a:lnTo>
                    <a:pt x="1108" y="1697"/>
                  </a:lnTo>
                  <a:lnTo>
                    <a:pt x="1187" y="1669"/>
                  </a:lnTo>
                  <a:lnTo>
                    <a:pt x="1265" y="1637"/>
                  </a:lnTo>
                  <a:lnTo>
                    <a:pt x="1338" y="1599"/>
                  </a:lnTo>
                  <a:lnTo>
                    <a:pt x="1407" y="1557"/>
                  </a:lnTo>
                  <a:lnTo>
                    <a:pt x="1473" y="1510"/>
                  </a:lnTo>
                  <a:lnTo>
                    <a:pt x="1534" y="1459"/>
                  </a:lnTo>
                  <a:lnTo>
                    <a:pt x="1592" y="1404"/>
                  </a:lnTo>
                  <a:lnTo>
                    <a:pt x="1644" y="1345"/>
                  </a:lnTo>
                  <a:lnTo>
                    <a:pt x="1693" y="1283"/>
                  </a:lnTo>
                  <a:lnTo>
                    <a:pt x="1737" y="1219"/>
                  </a:lnTo>
                  <a:lnTo>
                    <a:pt x="1778" y="1152"/>
                  </a:lnTo>
                  <a:lnTo>
                    <a:pt x="1813" y="1084"/>
                  </a:lnTo>
                  <a:lnTo>
                    <a:pt x="1845" y="1013"/>
                  </a:lnTo>
                  <a:lnTo>
                    <a:pt x="1871" y="940"/>
                  </a:lnTo>
                  <a:lnTo>
                    <a:pt x="1893" y="867"/>
                  </a:lnTo>
                  <a:lnTo>
                    <a:pt x="1910" y="792"/>
                  </a:lnTo>
                  <a:lnTo>
                    <a:pt x="1923" y="716"/>
                  </a:lnTo>
                  <a:lnTo>
                    <a:pt x="1930" y="640"/>
                  </a:lnTo>
                  <a:lnTo>
                    <a:pt x="1932" y="564"/>
                  </a:lnTo>
                  <a:lnTo>
                    <a:pt x="1931" y="511"/>
                  </a:lnTo>
                  <a:lnTo>
                    <a:pt x="1932" y="492"/>
                  </a:lnTo>
                  <a:lnTo>
                    <a:pt x="1939" y="475"/>
                  </a:lnTo>
                  <a:lnTo>
                    <a:pt x="1948" y="461"/>
                  </a:lnTo>
                  <a:lnTo>
                    <a:pt x="1961" y="448"/>
                  </a:lnTo>
                  <a:lnTo>
                    <a:pt x="2003" y="417"/>
                  </a:lnTo>
                  <a:lnTo>
                    <a:pt x="1979" y="419"/>
                  </a:lnTo>
                  <a:lnTo>
                    <a:pt x="1960" y="419"/>
                  </a:lnTo>
                  <a:lnTo>
                    <a:pt x="1942" y="414"/>
                  </a:lnTo>
                  <a:lnTo>
                    <a:pt x="1925" y="403"/>
                  </a:lnTo>
                  <a:lnTo>
                    <a:pt x="1911" y="389"/>
                  </a:lnTo>
                  <a:lnTo>
                    <a:pt x="1902" y="372"/>
                  </a:lnTo>
                  <a:lnTo>
                    <a:pt x="1898" y="352"/>
                  </a:lnTo>
                  <a:lnTo>
                    <a:pt x="1900" y="333"/>
                  </a:lnTo>
                  <a:lnTo>
                    <a:pt x="1906" y="314"/>
                  </a:lnTo>
                  <a:lnTo>
                    <a:pt x="1918" y="299"/>
                  </a:lnTo>
                  <a:lnTo>
                    <a:pt x="1934" y="287"/>
                  </a:lnTo>
                  <a:lnTo>
                    <a:pt x="1964" y="266"/>
                  </a:lnTo>
                  <a:lnTo>
                    <a:pt x="1898" y="282"/>
                  </a:lnTo>
                  <a:lnTo>
                    <a:pt x="1880" y="283"/>
                  </a:lnTo>
                  <a:lnTo>
                    <a:pt x="1862" y="279"/>
                  </a:lnTo>
                  <a:lnTo>
                    <a:pt x="1846" y="273"/>
                  </a:lnTo>
                  <a:lnTo>
                    <a:pt x="1832" y="261"/>
                  </a:lnTo>
                  <a:lnTo>
                    <a:pt x="1795" y="225"/>
                  </a:lnTo>
                  <a:lnTo>
                    <a:pt x="1753" y="197"/>
                  </a:lnTo>
                  <a:lnTo>
                    <a:pt x="1709" y="174"/>
                  </a:lnTo>
                  <a:lnTo>
                    <a:pt x="1661" y="157"/>
                  </a:lnTo>
                  <a:lnTo>
                    <a:pt x="1613" y="147"/>
                  </a:lnTo>
                  <a:lnTo>
                    <a:pt x="1562" y="143"/>
                  </a:lnTo>
                  <a:close/>
                  <a:moveTo>
                    <a:pt x="1562" y="0"/>
                  </a:moveTo>
                  <a:lnTo>
                    <a:pt x="1616" y="3"/>
                  </a:lnTo>
                  <a:lnTo>
                    <a:pt x="1669" y="11"/>
                  </a:lnTo>
                  <a:lnTo>
                    <a:pt x="1722" y="25"/>
                  </a:lnTo>
                  <a:lnTo>
                    <a:pt x="1771" y="45"/>
                  </a:lnTo>
                  <a:lnTo>
                    <a:pt x="1820" y="70"/>
                  </a:lnTo>
                  <a:lnTo>
                    <a:pt x="1864" y="98"/>
                  </a:lnTo>
                  <a:lnTo>
                    <a:pt x="1906" y="132"/>
                  </a:lnTo>
                  <a:lnTo>
                    <a:pt x="1964" y="117"/>
                  </a:lnTo>
                  <a:lnTo>
                    <a:pt x="2020" y="96"/>
                  </a:lnTo>
                  <a:lnTo>
                    <a:pt x="2075" y="71"/>
                  </a:lnTo>
                  <a:lnTo>
                    <a:pt x="2127" y="42"/>
                  </a:lnTo>
                  <a:lnTo>
                    <a:pt x="2148" y="34"/>
                  </a:lnTo>
                  <a:lnTo>
                    <a:pt x="2169" y="33"/>
                  </a:lnTo>
                  <a:lnTo>
                    <a:pt x="2190" y="37"/>
                  </a:lnTo>
                  <a:lnTo>
                    <a:pt x="2210" y="47"/>
                  </a:lnTo>
                  <a:lnTo>
                    <a:pt x="2224" y="64"/>
                  </a:lnTo>
                  <a:lnTo>
                    <a:pt x="2233" y="83"/>
                  </a:lnTo>
                  <a:lnTo>
                    <a:pt x="2236" y="105"/>
                  </a:lnTo>
                  <a:lnTo>
                    <a:pt x="2233" y="126"/>
                  </a:lnTo>
                  <a:lnTo>
                    <a:pt x="2216" y="170"/>
                  </a:lnTo>
                  <a:lnTo>
                    <a:pt x="2197" y="212"/>
                  </a:lnTo>
                  <a:lnTo>
                    <a:pt x="2214" y="207"/>
                  </a:lnTo>
                  <a:lnTo>
                    <a:pt x="2232" y="207"/>
                  </a:lnTo>
                  <a:lnTo>
                    <a:pt x="2249" y="211"/>
                  </a:lnTo>
                  <a:lnTo>
                    <a:pt x="2265" y="220"/>
                  </a:lnTo>
                  <a:lnTo>
                    <a:pt x="2279" y="232"/>
                  </a:lnTo>
                  <a:lnTo>
                    <a:pt x="2290" y="248"/>
                  </a:lnTo>
                  <a:lnTo>
                    <a:pt x="2295" y="266"/>
                  </a:lnTo>
                  <a:lnTo>
                    <a:pt x="2296" y="284"/>
                  </a:lnTo>
                  <a:lnTo>
                    <a:pt x="2292" y="301"/>
                  </a:lnTo>
                  <a:lnTo>
                    <a:pt x="2283" y="318"/>
                  </a:lnTo>
                  <a:lnTo>
                    <a:pt x="2239" y="381"/>
                  </a:lnTo>
                  <a:lnTo>
                    <a:pt x="2189" y="439"/>
                  </a:lnTo>
                  <a:lnTo>
                    <a:pt x="2135" y="492"/>
                  </a:lnTo>
                  <a:lnTo>
                    <a:pt x="2076" y="542"/>
                  </a:lnTo>
                  <a:lnTo>
                    <a:pt x="2076" y="564"/>
                  </a:lnTo>
                  <a:lnTo>
                    <a:pt x="2074" y="643"/>
                  </a:lnTo>
                  <a:lnTo>
                    <a:pt x="2067" y="722"/>
                  </a:lnTo>
                  <a:lnTo>
                    <a:pt x="2055" y="799"/>
                  </a:lnTo>
                  <a:lnTo>
                    <a:pt x="2040" y="876"/>
                  </a:lnTo>
                  <a:lnTo>
                    <a:pt x="2019" y="953"/>
                  </a:lnTo>
                  <a:lnTo>
                    <a:pt x="1993" y="1028"/>
                  </a:lnTo>
                  <a:lnTo>
                    <a:pt x="1964" y="1102"/>
                  </a:lnTo>
                  <a:lnTo>
                    <a:pt x="1930" y="1174"/>
                  </a:lnTo>
                  <a:lnTo>
                    <a:pt x="1890" y="1245"/>
                  </a:lnTo>
                  <a:lnTo>
                    <a:pt x="1849" y="1313"/>
                  </a:lnTo>
                  <a:lnTo>
                    <a:pt x="1801" y="1380"/>
                  </a:lnTo>
                  <a:lnTo>
                    <a:pt x="1752" y="1443"/>
                  </a:lnTo>
                  <a:lnTo>
                    <a:pt x="1697" y="1503"/>
                  </a:lnTo>
                  <a:lnTo>
                    <a:pt x="1638" y="1559"/>
                  </a:lnTo>
                  <a:lnTo>
                    <a:pt x="1575" y="1613"/>
                  </a:lnTo>
                  <a:lnTo>
                    <a:pt x="1508" y="1663"/>
                  </a:lnTo>
                  <a:lnTo>
                    <a:pt x="1439" y="1707"/>
                  </a:lnTo>
                  <a:lnTo>
                    <a:pt x="1364" y="1749"/>
                  </a:lnTo>
                  <a:lnTo>
                    <a:pt x="1287" y="1786"/>
                  </a:lnTo>
                  <a:lnTo>
                    <a:pt x="1206" y="1817"/>
                  </a:lnTo>
                  <a:lnTo>
                    <a:pt x="1121" y="1843"/>
                  </a:lnTo>
                  <a:lnTo>
                    <a:pt x="1033" y="1864"/>
                  </a:lnTo>
                  <a:lnTo>
                    <a:pt x="941" y="1880"/>
                  </a:lnTo>
                  <a:lnTo>
                    <a:pt x="847" y="1889"/>
                  </a:lnTo>
                  <a:lnTo>
                    <a:pt x="749" y="1892"/>
                  </a:lnTo>
                  <a:lnTo>
                    <a:pt x="653" y="1889"/>
                  </a:lnTo>
                  <a:lnTo>
                    <a:pt x="559" y="1879"/>
                  </a:lnTo>
                  <a:lnTo>
                    <a:pt x="466" y="1862"/>
                  </a:lnTo>
                  <a:lnTo>
                    <a:pt x="376" y="1839"/>
                  </a:lnTo>
                  <a:lnTo>
                    <a:pt x="287" y="1809"/>
                  </a:lnTo>
                  <a:lnTo>
                    <a:pt x="199" y="1773"/>
                  </a:lnTo>
                  <a:lnTo>
                    <a:pt x="114" y="1731"/>
                  </a:lnTo>
                  <a:lnTo>
                    <a:pt x="33" y="1682"/>
                  </a:lnTo>
                  <a:lnTo>
                    <a:pt x="17" y="1669"/>
                  </a:lnTo>
                  <a:lnTo>
                    <a:pt x="7" y="1654"/>
                  </a:lnTo>
                  <a:lnTo>
                    <a:pt x="1" y="1637"/>
                  </a:lnTo>
                  <a:lnTo>
                    <a:pt x="0" y="1617"/>
                  </a:lnTo>
                  <a:lnTo>
                    <a:pt x="4" y="1597"/>
                  </a:lnTo>
                  <a:lnTo>
                    <a:pt x="13" y="1580"/>
                  </a:lnTo>
                  <a:lnTo>
                    <a:pt x="26" y="1567"/>
                  </a:lnTo>
                  <a:lnTo>
                    <a:pt x="42" y="1557"/>
                  </a:lnTo>
                  <a:lnTo>
                    <a:pt x="60" y="1551"/>
                  </a:lnTo>
                  <a:lnTo>
                    <a:pt x="80" y="1550"/>
                  </a:lnTo>
                  <a:lnTo>
                    <a:pt x="147" y="1555"/>
                  </a:lnTo>
                  <a:lnTo>
                    <a:pt x="215" y="1555"/>
                  </a:lnTo>
                  <a:lnTo>
                    <a:pt x="282" y="1549"/>
                  </a:lnTo>
                  <a:lnTo>
                    <a:pt x="348" y="1538"/>
                  </a:lnTo>
                  <a:lnTo>
                    <a:pt x="414" y="1521"/>
                  </a:lnTo>
                  <a:lnTo>
                    <a:pt x="477" y="1500"/>
                  </a:lnTo>
                  <a:lnTo>
                    <a:pt x="538" y="1473"/>
                  </a:lnTo>
                  <a:lnTo>
                    <a:pt x="488" y="1449"/>
                  </a:lnTo>
                  <a:lnTo>
                    <a:pt x="441" y="1419"/>
                  </a:lnTo>
                  <a:lnTo>
                    <a:pt x="397" y="1387"/>
                  </a:lnTo>
                  <a:lnTo>
                    <a:pt x="358" y="1347"/>
                  </a:lnTo>
                  <a:lnTo>
                    <a:pt x="322" y="1305"/>
                  </a:lnTo>
                  <a:lnTo>
                    <a:pt x="291" y="1258"/>
                  </a:lnTo>
                  <a:lnTo>
                    <a:pt x="265" y="1209"/>
                  </a:lnTo>
                  <a:lnTo>
                    <a:pt x="245" y="1155"/>
                  </a:lnTo>
                  <a:lnTo>
                    <a:pt x="241" y="1137"/>
                  </a:lnTo>
                  <a:lnTo>
                    <a:pt x="242" y="1118"/>
                  </a:lnTo>
                  <a:lnTo>
                    <a:pt x="249" y="1100"/>
                  </a:lnTo>
                  <a:lnTo>
                    <a:pt x="259" y="1085"/>
                  </a:lnTo>
                  <a:lnTo>
                    <a:pt x="263" y="1080"/>
                  </a:lnTo>
                  <a:lnTo>
                    <a:pt x="224" y="1042"/>
                  </a:lnTo>
                  <a:lnTo>
                    <a:pt x="190" y="1000"/>
                  </a:lnTo>
                  <a:lnTo>
                    <a:pt x="160" y="956"/>
                  </a:lnTo>
                  <a:lnTo>
                    <a:pt x="134" y="907"/>
                  </a:lnTo>
                  <a:lnTo>
                    <a:pt x="114" y="856"/>
                  </a:lnTo>
                  <a:lnTo>
                    <a:pt x="98" y="804"/>
                  </a:lnTo>
                  <a:lnTo>
                    <a:pt x="89" y="749"/>
                  </a:lnTo>
                  <a:lnTo>
                    <a:pt x="87" y="691"/>
                  </a:lnTo>
                  <a:lnTo>
                    <a:pt x="89" y="673"/>
                  </a:lnTo>
                  <a:lnTo>
                    <a:pt x="96" y="655"/>
                  </a:lnTo>
                  <a:lnTo>
                    <a:pt x="107" y="639"/>
                  </a:lnTo>
                  <a:lnTo>
                    <a:pt x="122" y="627"/>
                  </a:lnTo>
                  <a:lnTo>
                    <a:pt x="136" y="621"/>
                  </a:lnTo>
                  <a:lnTo>
                    <a:pt x="151" y="617"/>
                  </a:lnTo>
                  <a:lnTo>
                    <a:pt x="125" y="561"/>
                  </a:lnTo>
                  <a:lnTo>
                    <a:pt x="105" y="500"/>
                  </a:lnTo>
                  <a:lnTo>
                    <a:pt x="93" y="439"/>
                  </a:lnTo>
                  <a:lnTo>
                    <a:pt x="89" y="375"/>
                  </a:lnTo>
                  <a:lnTo>
                    <a:pt x="93" y="320"/>
                  </a:lnTo>
                  <a:lnTo>
                    <a:pt x="101" y="267"/>
                  </a:lnTo>
                  <a:lnTo>
                    <a:pt x="115" y="215"/>
                  </a:lnTo>
                  <a:lnTo>
                    <a:pt x="135" y="164"/>
                  </a:lnTo>
                  <a:lnTo>
                    <a:pt x="160" y="117"/>
                  </a:lnTo>
                  <a:lnTo>
                    <a:pt x="170" y="102"/>
                  </a:lnTo>
                  <a:lnTo>
                    <a:pt x="183" y="92"/>
                  </a:lnTo>
                  <a:lnTo>
                    <a:pt x="199" y="84"/>
                  </a:lnTo>
                  <a:lnTo>
                    <a:pt x="216" y="80"/>
                  </a:lnTo>
                  <a:lnTo>
                    <a:pt x="233" y="81"/>
                  </a:lnTo>
                  <a:lnTo>
                    <a:pt x="250" y="87"/>
                  </a:lnTo>
                  <a:lnTo>
                    <a:pt x="265" y="94"/>
                  </a:lnTo>
                  <a:lnTo>
                    <a:pt x="278" y="106"/>
                  </a:lnTo>
                  <a:lnTo>
                    <a:pt x="338" y="176"/>
                  </a:lnTo>
                  <a:lnTo>
                    <a:pt x="403" y="238"/>
                  </a:lnTo>
                  <a:lnTo>
                    <a:pt x="473" y="296"/>
                  </a:lnTo>
                  <a:lnTo>
                    <a:pt x="546" y="348"/>
                  </a:lnTo>
                  <a:lnTo>
                    <a:pt x="623" y="396"/>
                  </a:lnTo>
                  <a:lnTo>
                    <a:pt x="703" y="436"/>
                  </a:lnTo>
                  <a:lnTo>
                    <a:pt x="786" y="470"/>
                  </a:lnTo>
                  <a:lnTo>
                    <a:pt x="872" y="498"/>
                  </a:lnTo>
                  <a:lnTo>
                    <a:pt x="960" y="520"/>
                  </a:lnTo>
                  <a:lnTo>
                    <a:pt x="1049" y="534"/>
                  </a:lnTo>
                  <a:lnTo>
                    <a:pt x="1049" y="513"/>
                  </a:lnTo>
                  <a:lnTo>
                    <a:pt x="1053" y="449"/>
                  </a:lnTo>
                  <a:lnTo>
                    <a:pt x="1064" y="386"/>
                  </a:lnTo>
                  <a:lnTo>
                    <a:pt x="1083" y="327"/>
                  </a:lnTo>
                  <a:lnTo>
                    <a:pt x="1109" y="273"/>
                  </a:lnTo>
                  <a:lnTo>
                    <a:pt x="1140" y="220"/>
                  </a:lnTo>
                  <a:lnTo>
                    <a:pt x="1178" y="173"/>
                  </a:lnTo>
                  <a:lnTo>
                    <a:pt x="1220" y="130"/>
                  </a:lnTo>
                  <a:lnTo>
                    <a:pt x="1269" y="92"/>
                  </a:lnTo>
                  <a:lnTo>
                    <a:pt x="1321" y="60"/>
                  </a:lnTo>
                  <a:lnTo>
                    <a:pt x="1376" y="34"/>
                  </a:lnTo>
                  <a:lnTo>
                    <a:pt x="1435" y="16"/>
                  </a:lnTo>
                  <a:lnTo>
                    <a:pt x="1498" y="4"/>
                  </a:lnTo>
                  <a:lnTo>
                    <a:pt x="15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  <p:grpSp>
        <p:nvGrpSpPr>
          <p:cNvPr id="204" name="Группа 31"/>
          <p:cNvGrpSpPr/>
          <p:nvPr/>
        </p:nvGrpSpPr>
        <p:grpSpPr>
          <a:xfrm>
            <a:off x="2871503" y="4640460"/>
            <a:ext cx="417260" cy="417260"/>
            <a:chOff x="6446891" y="5746715"/>
            <a:chExt cx="432117" cy="432117"/>
          </a:xfrm>
          <a:solidFill>
            <a:schemeClr val="bg1"/>
          </a:solidFill>
        </p:grpSpPr>
        <p:sp>
          <p:nvSpPr>
            <p:cNvPr id="205" name="Freeform 315"/>
            <p:cNvSpPr>
              <a:spLocks noEditPoints="1"/>
            </p:cNvSpPr>
            <p:nvPr/>
          </p:nvSpPr>
          <p:spPr bwMode="auto">
            <a:xfrm>
              <a:off x="6446891" y="5746715"/>
              <a:ext cx="432117" cy="432117"/>
            </a:xfrm>
            <a:custGeom>
              <a:avLst/>
              <a:gdLst>
                <a:gd name="T0" fmla="*/ 1783 w 4316"/>
                <a:gd name="T1" fmla="*/ 178 h 4316"/>
                <a:gd name="T2" fmla="*/ 1320 w 4316"/>
                <a:gd name="T3" fmla="*/ 326 h 4316"/>
                <a:gd name="T4" fmla="*/ 912 w 4316"/>
                <a:gd name="T5" fmla="*/ 576 h 4316"/>
                <a:gd name="T6" fmla="*/ 576 w 4316"/>
                <a:gd name="T7" fmla="*/ 913 h 4316"/>
                <a:gd name="T8" fmla="*/ 326 w 4316"/>
                <a:gd name="T9" fmla="*/ 1320 h 4316"/>
                <a:gd name="T10" fmla="*/ 179 w 4316"/>
                <a:gd name="T11" fmla="*/ 1782 h 4316"/>
                <a:gd name="T12" fmla="*/ 148 w 4316"/>
                <a:gd name="T13" fmla="*/ 2285 h 4316"/>
                <a:gd name="T14" fmla="*/ 239 w 4316"/>
                <a:gd name="T15" fmla="*/ 2771 h 4316"/>
                <a:gd name="T16" fmla="*/ 440 w 4316"/>
                <a:gd name="T17" fmla="*/ 3208 h 4316"/>
                <a:gd name="T18" fmla="*/ 734 w 4316"/>
                <a:gd name="T19" fmla="*/ 3581 h 4316"/>
                <a:gd name="T20" fmla="*/ 1108 w 4316"/>
                <a:gd name="T21" fmla="*/ 3876 h 4316"/>
                <a:gd name="T22" fmla="*/ 1545 w 4316"/>
                <a:gd name="T23" fmla="*/ 4076 h 4316"/>
                <a:gd name="T24" fmla="*/ 2031 w 4316"/>
                <a:gd name="T25" fmla="*/ 4168 h 4316"/>
                <a:gd name="T26" fmla="*/ 2534 w 4316"/>
                <a:gd name="T27" fmla="*/ 4137 h 4316"/>
                <a:gd name="T28" fmla="*/ 2996 w 4316"/>
                <a:gd name="T29" fmla="*/ 3990 h 4316"/>
                <a:gd name="T30" fmla="*/ 3403 w 4316"/>
                <a:gd name="T31" fmla="*/ 3740 h 4316"/>
                <a:gd name="T32" fmla="*/ 3740 w 4316"/>
                <a:gd name="T33" fmla="*/ 3403 h 4316"/>
                <a:gd name="T34" fmla="*/ 3990 w 4316"/>
                <a:gd name="T35" fmla="*/ 2996 h 4316"/>
                <a:gd name="T36" fmla="*/ 4138 w 4316"/>
                <a:gd name="T37" fmla="*/ 2532 h 4316"/>
                <a:gd name="T38" fmla="*/ 4168 w 4316"/>
                <a:gd name="T39" fmla="*/ 2031 h 4316"/>
                <a:gd name="T40" fmla="*/ 4077 w 4316"/>
                <a:gd name="T41" fmla="*/ 1545 h 4316"/>
                <a:gd name="T42" fmla="*/ 3876 w 4316"/>
                <a:gd name="T43" fmla="*/ 1108 h 4316"/>
                <a:gd name="T44" fmla="*/ 3581 w 4316"/>
                <a:gd name="T45" fmla="*/ 735 h 4316"/>
                <a:gd name="T46" fmla="*/ 3208 w 4316"/>
                <a:gd name="T47" fmla="*/ 440 h 4316"/>
                <a:gd name="T48" fmla="*/ 2771 w 4316"/>
                <a:gd name="T49" fmla="*/ 238 h 4316"/>
                <a:gd name="T50" fmla="*/ 2285 w 4316"/>
                <a:gd name="T51" fmla="*/ 148 h 4316"/>
                <a:gd name="T52" fmla="*/ 2418 w 4316"/>
                <a:gd name="T53" fmla="*/ 16 h 4316"/>
                <a:gd name="T54" fmla="*/ 2911 w 4316"/>
                <a:gd name="T55" fmla="*/ 135 h 4316"/>
                <a:gd name="T56" fmla="*/ 3351 w 4316"/>
                <a:gd name="T57" fmla="*/ 360 h 4316"/>
                <a:gd name="T58" fmla="*/ 3726 w 4316"/>
                <a:gd name="T59" fmla="*/ 677 h 4316"/>
                <a:gd name="T60" fmla="*/ 4021 w 4316"/>
                <a:gd name="T61" fmla="*/ 1070 h 4316"/>
                <a:gd name="T62" fmla="*/ 4221 w 4316"/>
                <a:gd name="T63" fmla="*/ 1524 h 4316"/>
                <a:gd name="T64" fmla="*/ 4312 w 4316"/>
                <a:gd name="T65" fmla="*/ 2027 h 4316"/>
                <a:gd name="T66" fmla="*/ 4282 w 4316"/>
                <a:gd name="T67" fmla="*/ 2546 h 4316"/>
                <a:gd name="T68" fmla="*/ 4134 w 4316"/>
                <a:gd name="T69" fmla="*/ 3026 h 4316"/>
                <a:gd name="T70" fmla="*/ 3885 w 4316"/>
                <a:gd name="T71" fmla="*/ 3452 h 4316"/>
                <a:gd name="T72" fmla="*/ 3547 w 4316"/>
                <a:gd name="T73" fmla="*/ 3808 h 4316"/>
                <a:gd name="T74" fmla="*/ 3137 w 4316"/>
                <a:gd name="T75" fmla="*/ 4080 h 4316"/>
                <a:gd name="T76" fmla="*/ 2670 w 4316"/>
                <a:gd name="T77" fmla="*/ 4254 h 4316"/>
                <a:gd name="T78" fmla="*/ 2158 w 4316"/>
                <a:gd name="T79" fmla="*/ 4316 h 4316"/>
                <a:gd name="T80" fmla="*/ 1646 w 4316"/>
                <a:gd name="T81" fmla="*/ 4254 h 4316"/>
                <a:gd name="T82" fmla="*/ 1178 w 4316"/>
                <a:gd name="T83" fmla="*/ 4080 h 4316"/>
                <a:gd name="T84" fmla="*/ 768 w 4316"/>
                <a:gd name="T85" fmla="*/ 3808 h 4316"/>
                <a:gd name="T86" fmla="*/ 432 w 4316"/>
                <a:gd name="T87" fmla="*/ 3452 h 4316"/>
                <a:gd name="T88" fmla="*/ 182 w 4316"/>
                <a:gd name="T89" fmla="*/ 3026 h 4316"/>
                <a:gd name="T90" fmla="*/ 35 w 4316"/>
                <a:gd name="T91" fmla="*/ 2546 h 4316"/>
                <a:gd name="T92" fmla="*/ 4 w 4316"/>
                <a:gd name="T93" fmla="*/ 2027 h 4316"/>
                <a:gd name="T94" fmla="*/ 94 w 4316"/>
                <a:gd name="T95" fmla="*/ 1524 h 4316"/>
                <a:gd name="T96" fmla="*/ 294 w 4316"/>
                <a:gd name="T97" fmla="*/ 1070 h 4316"/>
                <a:gd name="T98" fmla="*/ 590 w 4316"/>
                <a:gd name="T99" fmla="*/ 677 h 4316"/>
                <a:gd name="T100" fmla="*/ 965 w 4316"/>
                <a:gd name="T101" fmla="*/ 360 h 4316"/>
                <a:gd name="T102" fmla="*/ 1406 w 4316"/>
                <a:gd name="T103" fmla="*/ 135 h 4316"/>
                <a:gd name="T104" fmla="*/ 1897 w 4316"/>
                <a:gd name="T105" fmla="*/ 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16" h="4316">
                  <a:moveTo>
                    <a:pt x="2158" y="144"/>
                  </a:moveTo>
                  <a:lnTo>
                    <a:pt x="2031" y="148"/>
                  </a:lnTo>
                  <a:lnTo>
                    <a:pt x="1905" y="160"/>
                  </a:lnTo>
                  <a:lnTo>
                    <a:pt x="1783" y="178"/>
                  </a:lnTo>
                  <a:lnTo>
                    <a:pt x="1663" y="206"/>
                  </a:lnTo>
                  <a:lnTo>
                    <a:pt x="1545" y="238"/>
                  </a:lnTo>
                  <a:lnTo>
                    <a:pt x="1431" y="279"/>
                  </a:lnTo>
                  <a:lnTo>
                    <a:pt x="1320" y="326"/>
                  </a:lnTo>
                  <a:lnTo>
                    <a:pt x="1212" y="380"/>
                  </a:lnTo>
                  <a:lnTo>
                    <a:pt x="1108" y="440"/>
                  </a:lnTo>
                  <a:lnTo>
                    <a:pt x="1008" y="505"/>
                  </a:lnTo>
                  <a:lnTo>
                    <a:pt x="912" y="576"/>
                  </a:lnTo>
                  <a:lnTo>
                    <a:pt x="821" y="652"/>
                  </a:lnTo>
                  <a:lnTo>
                    <a:pt x="734" y="735"/>
                  </a:lnTo>
                  <a:lnTo>
                    <a:pt x="653" y="821"/>
                  </a:lnTo>
                  <a:lnTo>
                    <a:pt x="576" y="913"/>
                  </a:lnTo>
                  <a:lnTo>
                    <a:pt x="505" y="1008"/>
                  </a:lnTo>
                  <a:lnTo>
                    <a:pt x="440" y="1108"/>
                  </a:lnTo>
                  <a:lnTo>
                    <a:pt x="379" y="1211"/>
                  </a:lnTo>
                  <a:lnTo>
                    <a:pt x="326" y="1320"/>
                  </a:lnTo>
                  <a:lnTo>
                    <a:pt x="280" y="1430"/>
                  </a:lnTo>
                  <a:lnTo>
                    <a:pt x="239" y="1545"/>
                  </a:lnTo>
                  <a:lnTo>
                    <a:pt x="205" y="1663"/>
                  </a:lnTo>
                  <a:lnTo>
                    <a:pt x="179" y="1782"/>
                  </a:lnTo>
                  <a:lnTo>
                    <a:pt x="159" y="1905"/>
                  </a:lnTo>
                  <a:lnTo>
                    <a:pt x="148" y="2031"/>
                  </a:lnTo>
                  <a:lnTo>
                    <a:pt x="144" y="2158"/>
                  </a:lnTo>
                  <a:lnTo>
                    <a:pt x="148" y="2285"/>
                  </a:lnTo>
                  <a:lnTo>
                    <a:pt x="159" y="2411"/>
                  </a:lnTo>
                  <a:lnTo>
                    <a:pt x="179" y="2532"/>
                  </a:lnTo>
                  <a:lnTo>
                    <a:pt x="205" y="2653"/>
                  </a:lnTo>
                  <a:lnTo>
                    <a:pt x="239" y="2771"/>
                  </a:lnTo>
                  <a:lnTo>
                    <a:pt x="280" y="2885"/>
                  </a:lnTo>
                  <a:lnTo>
                    <a:pt x="326" y="2996"/>
                  </a:lnTo>
                  <a:lnTo>
                    <a:pt x="379" y="3103"/>
                  </a:lnTo>
                  <a:lnTo>
                    <a:pt x="440" y="3208"/>
                  </a:lnTo>
                  <a:lnTo>
                    <a:pt x="505" y="3308"/>
                  </a:lnTo>
                  <a:lnTo>
                    <a:pt x="576" y="3403"/>
                  </a:lnTo>
                  <a:lnTo>
                    <a:pt x="653" y="3495"/>
                  </a:lnTo>
                  <a:lnTo>
                    <a:pt x="734" y="3581"/>
                  </a:lnTo>
                  <a:lnTo>
                    <a:pt x="821" y="3663"/>
                  </a:lnTo>
                  <a:lnTo>
                    <a:pt x="912" y="3740"/>
                  </a:lnTo>
                  <a:lnTo>
                    <a:pt x="1008" y="3811"/>
                  </a:lnTo>
                  <a:lnTo>
                    <a:pt x="1108" y="3876"/>
                  </a:lnTo>
                  <a:lnTo>
                    <a:pt x="1212" y="3936"/>
                  </a:lnTo>
                  <a:lnTo>
                    <a:pt x="1320" y="3990"/>
                  </a:lnTo>
                  <a:lnTo>
                    <a:pt x="1431" y="4036"/>
                  </a:lnTo>
                  <a:lnTo>
                    <a:pt x="1545" y="4076"/>
                  </a:lnTo>
                  <a:lnTo>
                    <a:pt x="1663" y="4110"/>
                  </a:lnTo>
                  <a:lnTo>
                    <a:pt x="1783" y="4137"/>
                  </a:lnTo>
                  <a:lnTo>
                    <a:pt x="1905" y="4156"/>
                  </a:lnTo>
                  <a:lnTo>
                    <a:pt x="2031" y="4168"/>
                  </a:lnTo>
                  <a:lnTo>
                    <a:pt x="2158" y="4172"/>
                  </a:lnTo>
                  <a:lnTo>
                    <a:pt x="2285" y="4168"/>
                  </a:lnTo>
                  <a:lnTo>
                    <a:pt x="2410" y="4156"/>
                  </a:lnTo>
                  <a:lnTo>
                    <a:pt x="2534" y="4137"/>
                  </a:lnTo>
                  <a:lnTo>
                    <a:pt x="2653" y="4110"/>
                  </a:lnTo>
                  <a:lnTo>
                    <a:pt x="2771" y="4076"/>
                  </a:lnTo>
                  <a:lnTo>
                    <a:pt x="2886" y="4036"/>
                  </a:lnTo>
                  <a:lnTo>
                    <a:pt x="2996" y="3990"/>
                  </a:lnTo>
                  <a:lnTo>
                    <a:pt x="3104" y="3936"/>
                  </a:lnTo>
                  <a:lnTo>
                    <a:pt x="3208" y="3876"/>
                  </a:lnTo>
                  <a:lnTo>
                    <a:pt x="3307" y="3811"/>
                  </a:lnTo>
                  <a:lnTo>
                    <a:pt x="3403" y="3740"/>
                  </a:lnTo>
                  <a:lnTo>
                    <a:pt x="3495" y="3663"/>
                  </a:lnTo>
                  <a:lnTo>
                    <a:pt x="3581" y="3581"/>
                  </a:lnTo>
                  <a:lnTo>
                    <a:pt x="3664" y="3495"/>
                  </a:lnTo>
                  <a:lnTo>
                    <a:pt x="3740" y="3403"/>
                  </a:lnTo>
                  <a:lnTo>
                    <a:pt x="3810" y="3308"/>
                  </a:lnTo>
                  <a:lnTo>
                    <a:pt x="3876" y="3208"/>
                  </a:lnTo>
                  <a:lnTo>
                    <a:pt x="3936" y="3103"/>
                  </a:lnTo>
                  <a:lnTo>
                    <a:pt x="3990" y="2996"/>
                  </a:lnTo>
                  <a:lnTo>
                    <a:pt x="4037" y="2885"/>
                  </a:lnTo>
                  <a:lnTo>
                    <a:pt x="4077" y="2771"/>
                  </a:lnTo>
                  <a:lnTo>
                    <a:pt x="4110" y="2653"/>
                  </a:lnTo>
                  <a:lnTo>
                    <a:pt x="4138" y="2532"/>
                  </a:lnTo>
                  <a:lnTo>
                    <a:pt x="4156" y="2411"/>
                  </a:lnTo>
                  <a:lnTo>
                    <a:pt x="4168" y="2285"/>
                  </a:lnTo>
                  <a:lnTo>
                    <a:pt x="4172" y="2158"/>
                  </a:lnTo>
                  <a:lnTo>
                    <a:pt x="4168" y="2031"/>
                  </a:lnTo>
                  <a:lnTo>
                    <a:pt x="4156" y="1905"/>
                  </a:lnTo>
                  <a:lnTo>
                    <a:pt x="4138" y="1782"/>
                  </a:lnTo>
                  <a:lnTo>
                    <a:pt x="4110" y="1663"/>
                  </a:lnTo>
                  <a:lnTo>
                    <a:pt x="4077" y="1545"/>
                  </a:lnTo>
                  <a:lnTo>
                    <a:pt x="4037" y="1430"/>
                  </a:lnTo>
                  <a:lnTo>
                    <a:pt x="3990" y="1320"/>
                  </a:lnTo>
                  <a:lnTo>
                    <a:pt x="3936" y="1211"/>
                  </a:lnTo>
                  <a:lnTo>
                    <a:pt x="3876" y="1108"/>
                  </a:lnTo>
                  <a:lnTo>
                    <a:pt x="3810" y="1008"/>
                  </a:lnTo>
                  <a:lnTo>
                    <a:pt x="3740" y="913"/>
                  </a:lnTo>
                  <a:lnTo>
                    <a:pt x="3664" y="821"/>
                  </a:lnTo>
                  <a:lnTo>
                    <a:pt x="3581" y="735"/>
                  </a:lnTo>
                  <a:lnTo>
                    <a:pt x="3495" y="652"/>
                  </a:lnTo>
                  <a:lnTo>
                    <a:pt x="3403" y="576"/>
                  </a:lnTo>
                  <a:lnTo>
                    <a:pt x="3307" y="505"/>
                  </a:lnTo>
                  <a:lnTo>
                    <a:pt x="3208" y="440"/>
                  </a:lnTo>
                  <a:lnTo>
                    <a:pt x="3104" y="380"/>
                  </a:lnTo>
                  <a:lnTo>
                    <a:pt x="2996" y="326"/>
                  </a:lnTo>
                  <a:lnTo>
                    <a:pt x="2886" y="279"/>
                  </a:lnTo>
                  <a:lnTo>
                    <a:pt x="2771" y="238"/>
                  </a:lnTo>
                  <a:lnTo>
                    <a:pt x="2653" y="206"/>
                  </a:lnTo>
                  <a:lnTo>
                    <a:pt x="2534" y="178"/>
                  </a:lnTo>
                  <a:lnTo>
                    <a:pt x="2410" y="160"/>
                  </a:lnTo>
                  <a:lnTo>
                    <a:pt x="2285" y="148"/>
                  </a:lnTo>
                  <a:lnTo>
                    <a:pt x="2158" y="144"/>
                  </a:lnTo>
                  <a:close/>
                  <a:moveTo>
                    <a:pt x="2158" y="0"/>
                  </a:moveTo>
                  <a:lnTo>
                    <a:pt x="2289" y="4"/>
                  </a:lnTo>
                  <a:lnTo>
                    <a:pt x="2418" y="16"/>
                  </a:lnTo>
                  <a:lnTo>
                    <a:pt x="2545" y="34"/>
                  </a:lnTo>
                  <a:lnTo>
                    <a:pt x="2670" y="61"/>
                  </a:lnTo>
                  <a:lnTo>
                    <a:pt x="2792" y="94"/>
                  </a:lnTo>
                  <a:lnTo>
                    <a:pt x="2911" y="135"/>
                  </a:lnTo>
                  <a:lnTo>
                    <a:pt x="3026" y="182"/>
                  </a:lnTo>
                  <a:lnTo>
                    <a:pt x="3137" y="236"/>
                  </a:lnTo>
                  <a:lnTo>
                    <a:pt x="3246" y="295"/>
                  </a:lnTo>
                  <a:lnTo>
                    <a:pt x="3351" y="360"/>
                  </a:lnTo>
                  <a:lnTo>
                    <a:pt x="3452" y="431"/>
                  </a:lnTo>
                  <a:lnTo>
                    <a:pt x="3547" y="508"/>
                  </a:lnTo>
                  <a:lnTo>
                    <a:pt x="3639" y="589"/>
                  </a:lnTo>
                  <a:lnTo>
                    <a:pt x="3726" y="677"/>
                  </a:lnTo>
                  <a:lnTo>
                    <a:pt x="3808" y="769"/>
                  </a:lnTo>
                  <a:lnTo>
                    <a:pt x="3885" y="864"/>
                  </a:lnTo>
                  <a:lnTo>
                    <a:pt x="3956" y="965"/>
                  </a:lnTo>
                  <a:lnTo>
                    <a:pt x="4021" y="1070"/>
                  </a:lnTo>
                  <a:lnTo>
                    <a:pt x="4080" y="1178"/>
                  </a:lnTo>
                  <a:lnTo>
                    <a:pt x="4134" y="1290"/>
                  </a:lnTo>
                  <a:lnTo>
                    <a:pt x="4181" y="1405"/>
                  </a:lnTo>
                  <a:lnTo>
                    <a:pt x="4221" y="1524"/>
                  </a:lnTo>
                  <a:lnTo>
                    <a:pt x="4254" y="1646"/>
                  </a:lnTo>
                  <a:lnTo>
                    <a:pt x="4282" y="1770"/>
                  </a:lnTo>
                  <a:lnTo>
                    <a:pt x="4300" y="1897"/>
                  </a:lnTo>
                  <a:lnTo>
                    <a:pt x="4312" y="2027"/>
                  </a:lnTo>
                  <a:lnTo>
                    <a:pt x="4316" y="2158"/>
                  </a:lnTo>
                  <a:lnTo>
                    <a:pt x="4312" y="2289"/>
                  </a:lnTo>
                  <a:lnTo>
                    <a:pt x="4300" y="2419"/>
                  </a:lnTo>
                  <a:lnTo>
                    <a:pt x="4282" y="2546"/>
                  </a:lnTo>
                  <a:lnTo>
                    <a:pt x="4254" y="2670"/>
                  </a:lnTo>
                  <a:lnTo>
                    <a:pt x="4221" y="2792"/>
                  </a:lnTo>
                  <a:lnTo>
                    <a:pt x="4181" y="2910"/>
                  </a:lnTo>
                  <a:lnTo>
                    <a:pt x="4134" y="3026"/>
                  </a:lnTo>
                  <a:lnTo>
                    <a:pt x="4080" y="3137"/>
                  </a:lnTo>
                  <a:lnTo>
                    <a:pt x="4021" y="3246"/>
                  </a:lnTo>
                  <a:lnTo>
                    <a:pt x="3956" y="3351"/>
                  </a:lnTo>
                  <a:lnTo>
                    <a:pt x="3885" y="3452"/>
                  </a:lnTo>
                  <a:lnTo>
                    <a:pt x="3808" y="3547"/>
                  </a:lnTo>
                  <a:lnTo>
                    <a:pt x="3726" y="3639"/>
                  </a:lnTo>
                  <a:lnTo>
                    <a:pt x="3639" y="3725"/>
                  </a:lnTo>
                  <a:lnTo>
                    <a:pt x="3547" y="3808"/>
                  </a:lnTo>
                  <a:lnTo>
                    <a:pt x="3452" y="3884"/>
                  </a:lnTo>
                  <a:lnTo>
                    <a:pt x="3351" y="3956"/>
                  </a:lnTo>
                  <a:lnTo>
                    <a:pt x="3246" y="4021"/>
                  </a:lnTo>
                  <a:lnTo>
                    <a:pt x="3137" y="4080"/>
                  </a:lnTo>
                  <a:lnTo>
                    <a:pt x="3026" y="4134"/>
                  </a:lnTo>
                  <a:lnTo>
                    <a:pt x="2911" y="4181"/>
                  </a:lnTo>
                  <a:lnTo>
                    <a:pt x="2792" y="4222"/>
                  </a:lnTo>
                  <a:lnTo>
                    <a:pt x="2670" y="4254"/>
                  </a:lnTo>
                  <a:lnTo>
                    <a:pt x="2545" y="4281"/>
                  </a:lnTo>
                  <a:lnTo>
                    <a:pt x="2418" y="4300"/>
                  </a:lnTo>
                  <a:lnTo>
                    <a:pt x="2289" y="4312"/>
                  </a:lnTo>
                  <a:lnTo>
                    <a:pt x="2158" y="4316"/>
                  </a:lnTo>
                  <a:lnTo>
                    <a:pt x="2027" y="4312"/>
                  </a:lnTo>
                  <a:lnTo>
                    <a:pt x="1897" y="4300"/>
                  </a:lnTo>
                  <a:lnTo>
                    <a:pt x="1770" y="4281"/>
                  </a:lnTo>
                  <a:lnTo>
                    <a:pt x="1646" y="4254"/>
                  </a:lnTo>
                  <a:lnTo>
                    <a:pt x="1524" y="4222"/>
                  </a:lnTo>
                  <a:lnTo>
                    <a:pt x="1406" y="4181"/>
                  </a:lnTo>
                  <a:lnTo>
                    <a:pt x="1290" y="4134"/>
                  </a:lnTo>
                  <a:lnTo>
                    <a:pt x="1178" y="4080"/>
                  </a:lnTo>
                  <a:lnTo>
                    <a:pt x="1070" y="4021"/>
                  </a:lnTo>
                  <a:lnTo>
                    <a:pt x="965" y="3956"/>
                  </a:lnTo>
                  <a:lnTo>
                    <a:pt x="864" y="3884"/>
                  </a:lnTo>
                  <a:lnTo>
                    <a:pt x="768" y="3808"/>
                  </a:lnTo>
                  <a:lnTo>
                    <a:pt x="677" y="3725"/>
                  </a:lnTo>
                  <a:lnTo>
                    <a:pt x="590" y="3639"/>
                  </a:lnTo>
                  <a:lnTo>
                    <a:pt x="508" y="3547"/>
                  </a:lnTo>
                  <a:lnTo>
                    <a:pt x="432" y="3452"/>
                  </a:lnTo>
                  <a:lnTo>
                    <a:pt x="360" y="3351"/>
                  </a:lnTo>
                  <a:lnTo>
                    <a:pt x="294" y="3246"/>
                  </a:lnTo>
                  <a:lnTo>
                    <a:pt x="235" y="3137"/>
                  </a:lnTo>
                  <a:lnTo>
                    <a:pt x="182" y="3026"/>
                  </a:lnTo>
                  <a:lnTo>
                    <a:pt x="135" y="2910"/>
                  </a:lnTo>
                  <a:lnTo>
                    <a:pt x="94" y="2792"/>
                  </a:lnTo>
                  <a:lnTo>
                    <a:pt x="61" y="2670"/>
                  </a:lnTo>
                  <a:lnTo>
                    <a:pt x="35" y="2546"/>
                  </a:lnTo>
                  <a:lnTo>
                    <a:pt x="15" y="2419"/>
                  </a:lnTo>
                  <a:lnTo>
                    <a:pt x="4" y="2289"/>
                  </a:lnTo>
                  <a:lnTo>
                    <a:pt x="0" y="2158"/>
                  </a:lnTo>
                  <a:lnTo>
                    <a:pt x="4" y="2027"/>
                  </a:lnTo>
                  <a:lnTo>
                    <a:pt x="15" y="1897"/>
                  </a:lnTo>
                  <a:lnTo>
                    <a:pt x="35" y="1770"/>
                  </a:lnTo>
                  <a:lnTo>
                    <a:pt x="61" y="1646"/>
                  </a:lnTo>
                  <a:lnTo>
                    <a:pt x="94" y="1524"/>
                  </a:lnTo>
                  <a:lnTo>
                    <a:pt x="135" y="1405"/>
                  </a:lnTo>
                  <a:lnTo>
                    <a:pt x="182" y="1290"/>
                  </a:lnTo>
                  <a:lnTo>
                    <a:pt x="235" y="1178"/>
                  </a:lnTo>
                  <a:lnTo>
                    <a:pt x="294" y="1070"/>
                  </a:lnTo>
                  <a:lnTo>
                    <a:pt x="360" y="965"/>
                  </a:lnTo>
                  <a:lnTo>
                    <a:pt x="432" y="864"/>
                  </a:lnTo>
                  <a:lnTo>
                    <a:pt x="508" y="769"/>
                  </a:lnTo>
                  <a:lnTo>
                    <a:pt x="590" y="677"/>
                  </a:lnTo>
                  <a:lnTo>
                    <a:pt x="677" y="589"/>
                  </a:lnTo>
                  <a:lnTo>
                    <a:pt x="768" y="508"/>
                  </a:lnTo>
                  <a:lnTo>
                    <a:pt x="864" y="431"/>
                  </a:lnTo>
                  <a:lnTo>
                    <a:pt x="965" y="360"/>
                  </a:lnTo>
                  <a:lnTo>
                    <a:pt x="1070" y="295"/>
                  </a:lnTo>
                  <a:lnTo>
                    <a:pt x="1178" y="236"/>
                  </a:lnTo>
                  <a:lnTo>
                    <a:pt x="1290" y="182"/>
                  </a:lnTo>
                  <a:lnTo>
                    <a:pt x="1406" y="135"/>
                  </a:lnTo>
                  <a:lnTo>
                    <a:pt x="1524" y="94"/>
                  </a:lnTo>
                  <a:lnTo>
                    <a:pt x="1646" y="61"/>
                  </a:lnTo>
                  <a:lnTo>
                    <a:pt x="1770" y="34"/>
                  </a:lnTo>
                  <a:lnTo>
                    <a:pt x="1897" y="16"/>
                  </a:lnTo>
                  <a:lnTo>
                    <a:pt x="2027" y="4"/>
                  </a:lnTo>
                  <a:lnTo>
                    <a:pt x="2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06" name="Freeform 316"/>
            <p:cNvSpPr>
              <a:spLocks noEditPoints="1"/>
            </p:cNvSpPr>
            <p:nvPr/>
          </p:nvSpPr>
          <p:spPr bwMode="auto">
            <a:xfrm>
              <a:off x="6581652" y="5854444"/>
              <a:ext cx="149078" cy="229975"/>
            </a:xfrm>
            <a:custGeom>
              <a:avLst/>
              <a:gdLst>
                <a:gd name="T0" fmla="*/ 543 w 1489"/>
                <a:gd name="T1" fmla="*/ 329 h 2297"/>
                <a:gd name="T2" fmla="*/ 406 w 1489"/>
                <a:gd name="T3" fmla="*/ 541 h 2297"/>
                <a:gd name="T4" fmla="*/ 209 w 1489"/>
                <a:gd name="T5" fmla="*/ 675 h 2297"/>
                <a:gd name="T6" fmla="*/ 364 w 1489"/>
                <a:gd name="T7" fmla="*/ 946 h 2297"/>
                <a:gd name="T8" fmla="*/ 412 w 1489"/>
                <a:gd name="T9" fmla="*/ 1014 h 2297"/>
                <a:gd name="T10" fmla="*/ 415 w 1489"/>
                <a:gd name="T11" fmla="*/ 1773 h 2297"/>
                <a:gd name="T12" fmla="*/ 429 w 1489"/>
                <a:gd name="T13" fmla="*/ 1821 h 2297"/>
                <a:gd name="T14" fmla="*/ 480 w 1489"/>
                <a:gd name="T15" fmla="*/ 1929 h 2297"/>
                <a:gd name="T16" fmla="*/ 550 w 1489"/>
                <a:gd name="T17" fmla="*/ 2027 h 2297"/>
                <a:gd name="T18" fmla="*/ 719 w 1489"/>
                <a:gd name="T19" fmla="*/ 2120 h 2297"/>
                <a:gd name="T20" fmla="*/ 848 w 1489"/>
                <a:gd name="T21" fmla="*/ 2151 h 2297"/>
                <a:gd name="T22" fmla="*/ 1083 w 1489"/>
                <a:gd name="T23" fmla="*/ 2143 h 2297"/>
                <a:gd name="T24" fmla="*/ 1346 w 1489"/>
                <a:gd name="T25" fmla="*/ 2067 h 2297"/>
                <a:gd name="T26" fmla="*/ 1223 w 1489"/>
                <a:gd name="T27" fmla="*/ 1942 h 2297"/>
                <a:gd name="T28" fmla="*/ 1030 w 1489"/>
                <a:gd name="T29" fmla="*/ 1933 h 2297"/>
                <a:gd name="T30" fmla="*/ 906 w 1489"/>
                <a:gd name="T31" fmla="*/ 1868 h 2297"/>
                <a:gd name="T32" fmla="*/ 859 w 1489"/>
                <a:gd name="T33" fmla="*/ 1762 h 2297"/>
                <a:gd name="T34" fmla="*/ 826 w 1489"/>
                <a:gd name="T35" fmla="*/ 1641 h 2297"/>
                <a:gd name="T36" fmla="*/ 809 w 1489"/>
                <a:gd name="T37" fmla="*/ 1546 h 2297"/>
                <a:gd name="T38" fmla="*/ 806 w 1489"/>
                <a:gd name="T39" fmla="*/ 1014 h 2297"/>
                <a:gd name="T40" fmla="*/ 856 w 1489"/>
                <a:gd name="T41" fmla="*/ 946 h 2297"/>
                <a:gd name="T42" fmla="*/ 879 w 1489"/>
                <a:gd name="T43" fmla="*/ 683 h 2297"/>
                <a:gd name="T44" fmla="*/ 810 w 1489"/>
                <a:gd name="T45" fmla="*/ 633 h 2297"/>
                <a:gd name="T46" fmla="*/ 531 w 1489"/>
                <a:gd name="T47" fmla="*/ 0 h 2297"/>
                <a:gd name="T48" fmla="*/ 937 w 1489"/>
                <a:gd name="T49" fmla="*/ 29 h 2297"/>
                <a:gd name="T50" fmla="*/ 1417 w 1489"/>
                <a:gd name="T51" fmla="*/ 539 h 2297"/>
                <a:gd name="T52" fmla="*/ 1486 w 1489"/>
                <a:gd name="T53" fmla="*/ 588 h 2297"/>
                <a:gd name="T54" fmla="*/ 1476 w 1489"/>
                <a:gd name="T55" fmla="*/ 1057 h 2297"/>
                <a:gd name="T56" fmla="*/ 951 w 1489"/>
                <a:gd name="T57" fmla="*/ 1086 h 2297"/>
                <a:gd name="T58" fmla="*/ 952 w 1489"/>
                <a:gd name="T59" fmla="*/ 1517 h 2297"/>
                <a:gd name="T60" fmla="*/ 962 w 1489"/>
                <a:gd name="T61" fmla="*/ 1594 h 2297"/>
                <a:gd name="T62" fmla="*/ 986 w 1489"/>
                <a:gd name="T63" fmla="*/ 1683 h 2297"/>
                <a:gd name="T64" fmla="*/ 1017 w 1489"/>
                <a:gd name="T65" fmla="*/ 1775 h 2297"/>
                <a:gd name="T66" fmla="*/ 1171 w 1489"/>
                <a:gd name="T67" fmla="*/ 1802 h 2297"/>
                <a:gd name="T68" fmla="*/ 1284 w 1489"/>
                <a:gd name="T69" fmla="*/ 1780 h 2297"/>
                <a:gd name="T70" fmla="*/ 1396 w 1489"/>
                <a:gd name="T71" fmla="*/ 1721 h 2297"/>
                <a:gd name="T72" fmla="*/ 1468 w 1489"/>
                <a:gd name="T73" fmla="*/ 1738 h 2297"/>
                <a:gd name="T74" fmla="*/ 1489 w 1489"/>
                <a:gd name="T75" fmla="*/ 2114 h 2297"/>
                <a:gd name="T76" fmla="*/ 1448 w 1489"/>
                <a:gd name="T77" fmla="*/ 2179 h 2297"/>
                <a:gd name="T78" fmla="*/ 1188 w 1489"/>
                <a:gd name="T79" fmla="*/ 2270 h 2297"/>
                <a:gd name="T80" fmla="*/ 928 w 1489"/>
                <a:gd name="T81" fmla="*/ 2297 h 2297"/>
                <a:gd name="T82" fmla="*/ 751 w 1489"/>
                <a:gd name="T83" fmla="*/ 2279 h 2297"/>
                <a:gd name="T84" fmla="*/ 556 w 1489"/>
                <a:gd name="T85" fmla="*/ 2206 h 2297"/>
                <a:gd name="T86" fmla="*/ 416 w 1489"/>
                <a:gd name="T87" fmla="*/ 2094 h 2297"/>
                <a:gd name="T88" fmla="*/ 349 w 1489"/>
                <a:gd name="T89" fmla="*/ 1991 h 2297"/>
                <a:gd name="T90" fmla="*/ 310 w 1489"/>
                <a:gd name="T91" fmla="*/ 1908 h 2297"/>
                <a:gd name="T92" fmla="*/ 289 w 1489"/>
                <a:gd name="T93" fmla="*/ 1857 h 2297"/>
                <a:gd name="T94" fmla="*/ 271 w 1489"/>
                <a:gd name="T95" fmla="*/ 1776 h 2297"/>
                <a:gd name="T96" fmla="*/ 72 w 1489"/>
                <a:gd name="T97" fmla="*/ 1086 h 2297"/>
                <a:gd name="T98" fmla="*/ 4 w 1489"/>
                <a:gd name="T99" fmla="*/ 1037 h 2297"/>
                <a:gd name="T100" fmla="*/ 14 w 1489"/>
                <a:gd name="T101" fmla="*/ 608 h 2297"/>
                <a:gd name="T102" fmla="*/ 154 w 1489"/>
                <a:gd name="T103" fmla="*/ 541 h 2297"/>
                <a:gd name="T104" fmla="*/ 302 w 1489"/>
                <a:gd name="T105" fmla="*/ 442 h 2297"/>
                <a:gd name="T106" fmla="*/ 411 w 1489"/>
                <a:gd name="T107" fmla="*/ 274 h 2297"/>
                <a:gd name="T108" fmla="*/ 461 w 1489"/>
                <a:gd name="T109" fmla="*/ 63 h 2297"/>
                <a:gd name="T110" fmla="*/ 511 w 1489"/>
                <a:gd name="T111" fmla="*/ 3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9" h="2297">
                  <a:moveTo>
                    <a:pt x="594" y="144"/>
                  </a:moveTo>
                  <a:lnTo>
                    <a:pt x="580" y="211"/>
                  </a:lnTo>
                  <a:lnTo>
                    <a:pt x="563" y="273"/>
                  </a:lnTo>
                  <a:lnTo>
                    <a:pt x="543" y="329"/>
                  </a:lnTo>
                  <a:lnTo>
                    <a:pt x="521" y="379"/>
                  </a:lnTo>
                  <a:lnTo>
                    <a:pt x="487" y="438"/>
                  </a:lnTo>
                  <a:lnTo>
                    <a:pt x="449" y="491"/>
                  </a:lnTo>
                  <a:lnTo>
                    <a:pt x="406" y="541"/>
                  </a:lnTo>
                  <a:lnTo>
                    <a:pt x="357" y="587"/>
                  </a:lnTo>
                  <a:lnTo>
                    <a:pt x="317" y="617"/>
                  </a:lnTo>
                  <a:lnTo>
                    <a:pt x="267" y="647"/>
                  </a:lnTo>
                  <a:lnTo>
                    <a:pt x="209" y="675"/>
                  </a:lnTo>
                  <a:lnTo>
                    <a:pt x="144" y="701"/>
                  </a:lnTo>
                  <a:lnTo>
                    <a:pt x="144" y="943"/>
                  </a:lnTo>
                  <a:lnTo>
                    <a:pt x="340" y="943"/>
                  </a:lnTo>
                  <a:lnTo>
                    <a:pt x="364" y="946"/>
                  </a:lnTo>
                  <a:lnTo>
                    <a:pt x="384" y="956"/>
                  </a:lnTo>
                  <a:lnTo>
                    <a:pt x="399" y="972"/>
                  </a:lnTo>
                  <a:lnTo>
                    <a:pt x="408" y="992"/>
                  </a:lnTo>
                  <a:lnTo>
                    <a:pt x="412" y="1014"/>
                  </a:lnTo>
                  <a:lnTo>
                    <a:pt x="412" y="1711"/>
                  </a:lnTo>
                  <a:lnTo>
                    <a:pt x="412" y="1737"/>
                  </a:lnTo>
                  <a:lnTo>
                    <a:pt x="414" y="1756"/>
                  </a:lnTo>
                  <a:lnTo>
                    <a:pt x="415" y="1773"/>
                  </a:lnTo>
                  <a:lnTo>
                    <a:pt x="418" y="1786"/>
                  </a:lnTo>
                  <a:lnTo>
                    <a:pt x="420" y="1797"/>
                  </a:lnTo>
                  <a:lnTo>
                    <a:pt x="425" y="1807"/>
                  </a:lnTo>
                  <a:lnTo>
                    <a:pt x="429" y="1821"/>
                  </a:lnTo>
                  <a:lnTo>
                    <a:pt x="439" y="1841"/>
                  </a:lnTo>
                  <a:lnTo>
                    <a:pt x="450" y="1869"/>
                  </a:lnTo>
                  <a:lnTo>
                    <a:pt x="465" y="1898"/>
                  </a:lnTo>
                  <a:lnTo>
                    <a:pt x="480" y="1929"/>
                  </a:lnTo>
                  <a:lnTo>
                    <a:pt x="497" y="1959"/>
                  </a:lnTo>
                  <a:lnTo>
                    <a:pt x="516" y="1987"/>
                  </a:lnTo>
                  <a:lnTo>
                    <a:pt x="533" y="2010"/>
                  </a:lnTo>
                  <a:lnTo>
                    <a:pt x="550" y="2027"/>
                  </a:lnTo>
                  <a:lnTo>
                    <a:pt x="586" y="2056"/>
                  </a:lnTo>
                  <a:lnTo>
                    <a:pt x="627" y="2081"/>
                  </a:lnTo>
                  <a:lnTo>
                    <a:pt x="672" y="2102"/>
                  </a:lnTo>
                  <a:lnTo>
                    <a:pt x="719" y="2120"/>
                  </a:lnTo>
                  <a:lnTo>
                    <a:pt x="751" y="2131"/>
                  </a:lnTo>
                  <a:lnTo>
                    <a:pt x="783" y="2139"/>
                  </a:lnTo>
                  <a:lnTo>
                    <a:pt x="816" y="2145"/>
                  </a:lnTo>
                  <a:lnTo>
                    <a:pt x="848" y="2151"/>
                  </a:lnTo>
                  <a:lnTo>
                    <a:pt x="886" y="2153"/>
                  </a:lnTo>
                  <a:lnTo>
                    <a:pt x="928" y="2154"/>
                  </a:lnTo>
                  <a:lnTo>
                    <a:pt x="1008" y="2152"/>
                  </a:lnTo>
                  <a:lnTo>
                    <a:pt x="1083" y="2143"/>
                  </a:lnTo>
                  <a:lnTo>
                    <a:pt x="1155" y="2130"/>
                  </a:lnTo>
                  <a:lnTo>
                    <a:pt x="1219" y="2113"/>
                  </a:lnTo>
                  <a:lnTo>
                    <a:pt x="1283" y="2092"/>
                  </a:lnTo>
                  <a:lnTo>
                    <a:pt x="1346" y="2067"/>
                  </a:lnTo>
                  <a:lnTo>
                    <a:pt x="1346" y="1911"/>
                  </a:lnTo>
                  <a:lnTo>
                    <a:pt x="1304" y="1927"/>
                  </a:lnTo>
                  <a:lnTo>
                    <a:pt x="1263" y="1937"/>
                  </a:lnTo>
                  <a:lnTo>
                    <a:pt x="1223" y="1942"/>
                  </a:lnTo>
                  <a:lnTo>
                    <a:pt x="1181" y="1946"/>
                  </a:lnTo>
                  <a:lnTo>
                    <a:pt x="1136" y="1948"/>
                  </a:lnTo>
                  <a:lnTo>
                    <a:pt x="1081" y="1944"/>
                  </a:lnTo>
                  <a:lnTo>
                    <a:pt x="1030" y="1933"/>
                  </a:lnTo>
                  <a:lnTo>
                    <a:pt x="982" y="1917"/>
                  </a:lnTo>
                  <a:lnTo>
                    <a:pt x="936" y="1894"/>
                  </a:lnTo>
                  <a:lnTo>
                    <a:pt x="920" y="1882"/>
                  </a:lnTo>
                  <a:lnTo>
                    <a:pt x="906" y="1868"/>
                  </a:lnTo>
                  <a:lnTo>
                    <a:pt x="893" y="1848"/>
                  </a:lnTo>
                  <a:lnTo>
                    <a:pt x="882" y="1824"/>
                  </a:lnTo>
                  <a:lnTo>
                    <a:pt x="871" y="1796"/>
                  </a:lnTo>
                  <a:lnTo>
                    <a:pt x="859" y="1762"/>
                  </a:lnTo>
                  <a:lnTo>
                    <a:pt x="848" y="1721"/>
                  </a:lnTo>
                  <a:lnTo>
                    <a:pt x="835" y="1675"/>
                  </a:lnTo>
                  <a:lnTo>
                    <a:pt x="831" y="1657"/>
                  </a:lnTo>
                  <a:lnTo>
                    <a:pt x="826" y="1641"/>
                  </a:lnTo>
                  <a:lnTo>
                    <a:pt x="824" y="1631"/>
                  </a:lnTo>
                  <a:lnTo>
                    <a:pt x="817" y="1606"/>
                  </a:lnTo>
                  <a:lnTo>
                    <a:pt x="812" y="1578"/>
                  </a:lnTo>
                  <a:lnTo>
                    <a:pt x="809" y="1546"/>
                  </a:lnTo>
                  <a:lnTo>
                    <a:pt x="808" y="1506"/>
                  </a:lnTo>
                  <a:lnTo>
                    <a:pt x="806" y="1462"/>
                  </a:lnTo>
                  <a:lnTo>
                    <a:pt x="806" y="1408"/>
                  </a:lnTo>
                  <a:lnTo>
                    <a:pt x="806" y="1014"/>
                  </a:lnTo>
                  <a:lnTo>
                    <a:pt x="810" y="992"/>
                  </a:lnTo>
                  <a:lnTo>
                    <a:pt x="821" y="972"/>
                  </a:lnTo>
                  <a:lnTo>
                    <a:pt x="837" y="956"/>
                  </a:lnTo>
                  <a:lnTo>
                    <a:pt x="856" y="946"/>
                  </a:lnTo>
                  <a:lnTo>
                    <a:pt x="879" y="943"/>
                  </a:lnTo>
                  <a:lnTo>
                    <a:pt x="1346" y="943"/>
                  </a:lnTo>
                  <a:lnTo>
                    <a:pt x="1346" y="683"/>
                  </a:lnTo>
                  <a:lnTo>
                    <a:pt x="879" y="683"/>
                  </a:lnTo>
                  <a:lnTo>
                    <a:pt x="856" y="679"/>
                  </a:lnTo>
                  <a:lnTo>
                    <a:pt x="837" y="668"/>
                  </a:lnTo>
                  <a:lnTo>
                    <a:pt x="821" y="652"/>
                  </a:lnTo>
                  <a:lnTo>
                    <a:pt x="810" y="633"/>
                  </a:lnTo>
                  <a:lnTo>
                    <a:pt x="806" y="611"/>
                  </a:lnTo>
                  <a:lnTo>
                    <a:pt x="806" y="144"/>
                  </a:lnTo>
                  <a:lnTo>
                    <a:pt x="594" y="144"/>
                  </a:lnTo>
                  <a:close/>
                  <a:moveTo>
                    <a:pt x="531" y="0"/>
                  </a:moveTo>
                  <a:lnTo>
                    <a:pt x="879" y="0"/>
                  </a:lnTo>
                  <a:lnTo>
                    <a:pt x="902" y="4"/>
                  </a:lnTo>
                  <a:lnTo>
                    <a:pt x="922" y="15"/>
                  </a:lnTo>
                  <a:lnTo>
                    <a:pt x="937" y="29"/>
                  </a:lnTo>
                  <a:lnTo>
                    <a:pt x="947" y="50"/>
                  </a:lnTo>
                  <a:lnTo>
                    <a:pt x="951" y="72"/>
                  </a:lnTo>
                  <a:lnTo>
                    <a:pt x="951" y="539"/>
                  </a:lnTo>
                  <a:lnTo>
                    <a:pt x="1417" y="539"/>
                  </a:lnTo>
                  <a:lnTo>
                    <a:pt x="1440" y="542"/>
                  </a:lnTo>
                  <a:lnTo>
                    <a:pt x="1460" y="553"/>
                  </a:lnTo>
                  <a:lnTo>
                    <a:pt x="1476" y="569"/>
                  </a:lnTo>
                  <a:lnTo>
                    <a:pt x="1486" y="588"/>
                  </a:lnTo>
                  <a:lnTo>
                    <a:pt x="1489" y="611"/>
                  </a:lnTo>
                  <a:lnTo>
                    <a:pt x="1489" y="1014"/>
                  </a:lnTo>
                  <a:lnTo>
                    <a:pt x="1486" y="1037"/>
                  </a:lnTo>
                  <a:lnTo>
                    <a:pt x="1476" y="1057"/>
                  </a:lnTo>
                  <a:lnTo>
                    <a:pt x="1460" y="1073"/>
                  </a:lnTo>
                  <a:lnTo>
                    <a:pt x="1440" y="1083"/>
                  </a:lnTo>
                  <a:lnTo>
                    <a:pt x="1417" y="1086"/>
                  </a:lnTo>
                  <a:lnTo>
                    <a:pt x="951" y="1086"/>
                  </a:lnTo>
                  <a:lnTo>
                    <a:pt x="951" y="1408"/>
                  </a:lnTo>
                  <a:lnTo>
                    <a:pt x="951" y="1447"/>
                  </a:lnTo>
                  <a:lnTo>
                    <a:pt x="951" y="1484"/>
                  </a:lnTo>
                  <a:lnTo>
                    <a:pt x="952" y="1517"/>
                  </a:lnTo>
                  <a:lnTo>
                    <a:pt x="953" y="1544"/>
                  </a:lnTo>
                  <a:lnTo>
                    <a:pt x="954" y="1565"/>
                  </a:lnTo>
                  <a:lnTo>
                    <a:pt x="958" y="1580"/>
                  </a:lnTo>
                  <a:lnTo>
                    <a:pt x="962" y="1594"/>
                  </a:lnTo>
                  <a:lnTo>
                    <a:pt x="969" y="1614"/>
                  </a:lnTo>
                  <a:lnTo>
                    <a:pt x="975" y="1638"/>
                  </a:lnTo>
                  <a:lnTo>
                    <a:pt x="979" y="1658"/>
                  </a:lnTo>
                  <a:lnTo>
                    <a:pt x="986" y="1683"/>
                  </a:lnTo>
                  <a:lnTo>
                    <a:pt x="994" y="1709"/>
                  </a:lnTo>
                  <a:lnTo>
                    <a:pt x="1002" y="1735"/>
                  </a:lnTo>
                  <a:lnTo>
                    <a:pt x="1009" y="1758"/>
                  </a:lnTo>
                  <a:lnTo>
                    <a:pt x="1017" y="1775"/>
                  </a:lnTo>
                  <a:lnTo>
                    <a:pt x="1054" y="1790"/>
                  </a:lnTo>
                  <a:lnTo>
                    <a:pt x="1093" y="1801"/>
                  </a:lnTo>
                  <a:lnTo>
                    <a:pt x="1136" y="1803"/>
                  </a:lnTo>
                  <a:lnTo>
                    <a:pt x="1171" y="1802"/>
                  </a:lnTo>
                  <a:lnTo>
                    <a:pt x="1201" y="1801"/>
                  </a:lnTo>
                  <a:lnTo>
                    <a:pt x="1229" y="1797"/>
                  </a:lnTo>
                  <a:lnTo>
                    <a:pt x="1257" y="1790"/>
                  </a:lnTo>
                  <a:lnTo>
                    <a:pt x="1284" y="1780"/>
                  </a:lnTo>
                  <a:lnTo>
                    <a:pt x="1313" y="1768"/>
                  </a:lnTo>
                  <a:lnTo>
                    <a:pt x="1343" y="1751"/>
                  </a:lnTo>
                  <a:lnTo>
                    <a:pt x="1377" y="1730"/>
                  </a:lnTo>
                  <a:lnTo>
                    <a:pt x="1396" y="1721"/>
                  </a:lnTo>
                  <a:lnTo>
                    <a:pt x="1414" y="1718"/>
                  </a:lnTo>
                  <a:lnTo>
                    <a:pt x="1434" y="1720"/>
                  </a:lnTo>
                  <a:lnTo>
                    <a:pt x="1452" y="1726"/>
                  </a:lnTo>
                  <a:lnTo>
                    <a:pt x="1468" y="1738"/>
                  </a:lnTo>
                  <a:lnTo>
                    <a:pt x="1480" y="1752"/>
                  </a:lnTo>
                  <a:lnTo>
                    <a:pt x="1486" y="1771"/>
                  </a:lnTo>
                  <a:lnTo>
                    <a:pt x="1489" y="1790"/>
                  </a:lnTo>
                  <a:lnTo>
                    <a:pt x="1489" y="2114"/>
                  </a:lnTo>
                  <a:lnTo>
                    <a:pt x="1486" y="2133"/>
                  </a:lnTo>
                  <a:lnTo>
                    <a:pt x="1478" y="2152"/>
                  </a:lnTo>
                  <a:lnTo>
                    <a:pt x="1465" y="2168"/>
                  </a:lnTo>
                  <a:lnTo>
                    <a:pt x="1448" y="2179"/>
                  </a:lnTo>
                  <a:lnTo>
                    <a:pt x="1384" y="2207"/>
                  </a:lnTo>
                  <a:lnTo>
                    <a:pt x="1320" y="2232"/>
                  </a:lnTo>
                  <a:lnTo>
                    <a:pt x="1254" y="2253"/>
                  </a:lnTo>
                  <a:lnTo>
                    <a:pt x="1188" y="2270"/>
                  </a:lnTo>
                  <a:lnTo>
                    <a:pt x="1126" y="2281"/>
                  </a:lnTo>
                  <a:lnTo>
                    <a:pt x="1062" y="2291"/>
                  </a:lnTo>
                  <a:lnTo>
                    <a:pt x="996" y="2296"/>
                  </a:lnTo>
                  <a:lnTo>
                    <a:pt x="928" y="2297"/>
                  </a:lnTo>
                  <a:lnTo>
                    <a:pt x="877" y="2296"/>
                  </a:lnTo>
                  <a:lnTo>
                    <a:pt x="831" y="2293"/>
                  </a:lnTo>
                  <a:lnTo>
                    <a:pt x="789" y="2287"/>
                  </a:lnTo>
                  <a:lnTo>
                    <a:pt x="751" y="2279"/>
                  </a:lnTo>
                  <a:lnTo>
                    <a:pt x="712" y="2270"/>
                  </a:lnTo>
                  <a:lnTo>
                    <a:pt x="674" y="2257"/>
                  </a:lnTo>
                  <a:lnTo>
                    <a:pt x="613" y="2234"/>
                  </a:lnTo>
                  <a:lnTo>
                    <a:pt x="556" y="2206"/>
                  </a:lnTo>
                  <a:lnTo>
                    <a:pt x="504" y="2174"/>
                  </a:lnTo>
                  <a:lnTo>
                    <a:pt x="456" y="2137"/>
                  </a:lnTo>
                  <a:lnTo>
                    <a:pt x="436" y="2118"/>
                  </a:lnTo>
                  <a:lnTo>
                    <a:pt x="416" y="2094"/>
                  </a:lnTo>
                  <a:lnTo>
                    <a:pt x="398" y="2069"/>
                  </a:lnTo>
                  <a:lnTo>
                    <a:pt x="381" y="2043"/>
                  </a:lnTo>
                  <a:lnTo>
                    <a:pt x="364" y="2017"/>
                  </a:lnTo>
                  <a:lnTo>
                    <a:pt x="349" y="1991"/>
                  </a:lnTo>
                  <a:lnTo>
                    <a:pt x="338" y="1966"/>
                  </a:lnTo>
                  <a:lnTo>
                    <a:pt x="326" y="1942"/>
                  </a:lnTo>
                  <a:lnTo>
                    <a:pt x="317" y="1924"/>
                  </a:lnTo>
                  <a:lnTo>
                    <a:pt x="310" y="1908"/>
                  </a:lnTo>
                  <a:lnTo>
                    <a:pt x="306" y="1899"/>
                  </a:lnTo>
                  <a:lnTo>
                    <a:pt x="305" y="1895"/>
                  </a:lnTo>
                  <a:lnTo>
                    <a:pt x="297" y="1876"/>
                  </a:lnTo>
                  <a:lnTo>
                    <a:pt x="289" y="1857"/>
                  </a:lnTo>
                  <a:lnTo>
                    <a:pt x="284" y="1840"/>
                  </a:lnTo>
                  <a:lnTo>
                    <a:pt x="279" y="1822"/>
                  </a:lnTo>
                  <a:lnTo>
                    <a:pt x="274" y="1801"/>
                  </a:lnTo>
                  <a:lnTo>
                    <a:pt x="271" y="1776"/>
                  </a:lnTo>
                  <a:lnTo>
                    <a:pt x="270" y="1747"/>
                  </a:lnTo>
                  <a:lnTo>
                    <a:pt x="268" y="1711"/>
                  </a:lnTo>
                  <a:lnTo>
                    <a:pt x="268" y="1086"/>
                  </a:lnTo>
                  <a:lnTo>
                    <a:pt x="72" y="1086"/>
                  </a:lnTo>
                  <a:lnTo>
                    <a:pt x="50" y="1083"/>
                  </a:lnTo>
                  <a:lnTo>
                    <a:pt x="30" y="1073"/>
                  </a:lnTo>
                  <a:lnTo>
                    <a:pt x="14" y="1057"/>
                  </a:lnTo>
                  <a:lnTo>
                    <a:pt x="4" y="1037"/>
                  </a:lnTo>
                  <a:lnTo>
                    <a:pt x="0" y="1014"/>
                  </a:lnTo>
                  <a:lnTo>
                    <a:pt x="0" y="650"/>
                  </a:lnTo>
                  <a:lnTo>
                    <a:pt x="4" y="628"/>
                  </a:lnTo>
                  <a:lnTo>
                    <a:pt x="14" y="608"/>
                  </a:lnTo>
                  <a:lnTo>
                    <a:pt x="30" y="592"/>
                  </a:lnTo>
                  <a:lnTo>
                    <a:pt x="50" y="582"/>
                  </a:lnTo>
                  <a:lnTo>
                    <a:pt x="105" y="562"/>
                  </a:lnTo>
                  <a:lnTo>
                    <a:pt x="154" y="541"/>
                  </a:lnTo>
                  <a:lnTo>
                    <a:pt x="198" y="520"/>
                  </a:lnTo>
                  <a:lnTo>
                    <a:pt x="234" y="499"/>
                  </a:lnTo>
                  <a:lnTo>
                    <a:pt x="264" y="477"/>
                  </a:lnTo>
                  <a:lnTo>
                    <a:pt x="302" y="442"/>
                  </a:lnTo>
                  <a:lnTo>
                    <a:pt x="336" y="402"/>
                  </a:lnTo>
                  <a:lnTo>
                    <a:pt x="367" y="360"/>
                  </a:lnTo>
                  <a:lnTo>
                    <a:pt x="393" y="315"/>
                  </a:lnTo>
                  <a:lnTo>
                    <a:pt x="411" y="274"/>
                  </a:lnTo>
                  <a:lnTo>
                    <a:pt x="427" y="228"/>
                  </a:lnTo>
                  <a:lnTo>
                    <a:pt x="440" y="177"/>
                  </a:lnTo>
                  <a:lnTo>
                    <a:pt x="452" y="123"/>
                  </a:lnTo>
                  <a:lnTo>
                    <a:pt x="461" y="63"/>
                  </a:lnTo>
                  <a:lnTo>
                    <a:pt x="466" y="44"/>
                  </a:lnTo>
                  <a:lnTo>
                    <a:pt x="476" y="25"/>
                  </a:lnTo>
                  <a:lnTo>
                    <a:pt x="492" y="12"/>
                  </a:lnTo>
                  <a:lnTo>
                    <a:pt x="511" y="3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  <p:grpSp>
        <p:nvGrpSpPr>
          <p:cNvPr id="207" name="Группа 46"/>
          <p:cNvGrpSpPr/>
          <p:nvPr/>
        </p:nvGrpSpPr>
        <p:grpSpPr>
          <a:xfrm>
            <a:off x="1042883" y="4639568"/>
            <a:ext cx="418979" cy="418979"/>
            <a:chOff x="9780612" y="5745824"/>
            <a:chExt cx="433897" cy="433897"/>
          </a:xfrm>
          <a:solidFill>
            <a:schemeClr val="bg1"/>
          </a:solidFill>
        </p:grpSpPr>
        <p:sp>
          <p:nvSpPr>
            <p:cNvPr id="208" name="Freeform 335"/>
            <p:cNvSpPr>
              <a:spLocks noEditPoints="1"/>
            </p:cNvSpPr>
            <p:nvPr/>
          </p:nvSpPr>
          <p:spPr bwMode="auto">
            <a:xfrm>
              <a:off x="9780612" y="5745824"/>
              <a:ext cx="433897" cy="433897"/>
            </a:xfrm>
            <a:custGeom>
              <a:avLst/>
              <a:gdLst>
                <a:gd name="T0" fmla="*/ 1783 w 4316"/>
                <a:gd name="T1" fmla="*/ 179 h 4316"/>
                <a:gd name="T2" fmla="*/ 1320 w 4316"/>
                <a:gd name="T3" fmla="*/ 327 h 4316"/>
                <a:gd name="T4" fmla="*/ 912 w 4316"/>
                <a:gd name="T5" fmla="*/ 576 h 4316"/>
                <a:gd name="T6" fmla="*/ 576 w 4316"/>
                <a:gd name="T7" fmla="*/ 912 h 4316"/>
                <a:gd name="T8" fmla="*/ 327 w 4316"/>
                <a:gd name="T9" fmla="*/ 1319 h 4316"/>
                <a:gd name="T10" fmla="*/ 179 w 4316"/>
                <a:gd name="T11" fmla="*/ 1783 h 4316"/>
                <a:gd name="T12" fmla="*/ 148 w 4316"/>
                <a:gd name="T13" fmla="*/ 2286 h 4316"/>
                <a:gd name="T14" fmla="*/ 240 w 4316"/>
                <a:gd name="T15" fmla="*/ 2771 h 4316"/>
                <a:gd name="T16" fmla="*/ 440 w 4316"/>
                <a:gd name="T17" fmla="*/ 3209 h 4316"/>
                <a:gd name="T18" fmla="*/ 734 w 4316"/>
                <a:gd name="T19" fmla="*/ 3582 h 4316"/>
                <a:gd name="T20" fmla="*/ 1107 w 4316"/>
                <a:gd name="T21" fmla="*/ 3876 h 4316"/>
                <a:gd name="T22" fmla="*/ 1545 w 4316"/>
                <a:gd name="T23" fmla="*/ 4076 h 4316"/>
                <a:gd name="T24" fmla="*/ 2030 w 4316"/>
                <a:gd name="T25" fmla="*/ 4168 h 4316"/>
                <a:gd name="T26" fmla="*/ 2533 w 4316"/>
                <a:gd name="T27" fmla="*/ 4137 h 4316"/>
                <a:gd name="T28" fmla="*/ 2997 w 4316"/>
                <a:gd name="T29" fmla="*/ 3989 h 4316"/>
                <a:gd name="T30" fmla="*/ 3404 w 4316"/>
                <a:gd name="T31" fmla="*/ 3740 h 4316"/>
                <a:gd name="T32" fmla="*/ 3740 w 4316"/>
                <a:gd name="T33" fmla="*/ 3404 h 4316"/>
                <a:gd name="T34" fmla="*/ 3989 w 4316"/>
                <a:gd name="T35" fmla="*/ 2996 h 4316"/>
                <a:gd name="T36" fmla="*/ 4137 w 4316"/>
                <a:gd name="T37" fmla="*/ 2533 h 4316"/>
                <a:gd name="T38" fmla="*/ 4168 w 4316"/>
                <a:gd name="T39" fmla="*/ 2030 h 4316"/>
                <a:gd name="T40" fmla="*/ 4077 w 4316"/>
                <a:gd name="T41" fmla="*/ 1546 h 4316"/>
                <a:gd name="T42" fmla="*/ 3876 w 4316"/>
                <a:gd name="T43" fmla="*/ 1109 h 4316"/>
                <a:gd name="T44" fmla="*/ 3582 w 4316"/>
                <a:gd name="T45" fmla="*/ 734 h 4316"/>
                <a:gd name="T46" fmla="*/ 3207 w 4316"/>
                <a:gd name="T47" fmla="*/ 440 h 4316"/>
                <a:gd name="T48" fmla="*/ 2770 w 4316"/>
                <a:gd name="T49" fmla="*/ 239 h 4316"/>
                <a:gd name="T50" fmla="*/ 2286 w 4316"/>
                <a:gd name="T51" fmla="*/ 148 h 4316"/>
                <a:gd name="T52" fmla="*/ 2418 w 4316"/>
                <a:gd name="T53" fmla="*/ 16 h 4316"/>
                <a:gd name="T54" fmla="*/ 2910 w 4316"/>
                <a:gd name="T55" fmla="*/ 136 h 4316"/>
                <a:gd name="T56" fmla="*/ 3351 w 4316"/>
                <a:gd name="T57" fmla="*/ 361 h 4316"/>
                <a:gd name="T58" fmla="*/ 3726 w 4316"/>
                <a:gd name="T59" fmla="*/ 677 h 4316"/>
                <a:gd name="T60" fmla="*/ 4020 w 4316"/>
                <a:gd name="T61" fmla="*/ 1069 h 4316"/>
                <a:gd name="T62" fmla="*/ 4221 w 4316"/>
                <a:gd name="T63" fmla="*/ 1525 h 4316"/>
                <a:gd name="T64" fmla="*/ 4312 w 4316"/>
                <a:gd name="T65" fmla="*/ 2026 h 4316"/>
                <a:gd name="T66" fmla="*/ 4281 w 4316"/>
                <a:gd name="T67" fmla="*/ 2546 h 4316"/>
                <a:gd name="T68" fmla="*/ 4134 w 4316"/>
                <a:gd name="T69" fmla="*/ 3025 h 4316"/>
                <a:gd name="T70" fmla="*/ 3884 w 4316"/>
                <a:gd name="T71" fmla="*/ 3452 h 4316"/>
                <a:gd name="T72" fmla="*/ 3548 w 4316"/>
                <a:gd name="T73" fmla="*/ 3808 h 4316"/>
                <a:gd name="T74" fmla="*/ 3138 w 4316"/>
                <a:gd name="T75" fmla="*/ 4080 h 4316"/>
                <a:gd name="T76" fmla="*/ 2669 w 4316"/>
                <a:gd name="T77" fmla="*/ 4254 h 4316"/>
                <a:gd name="T78" fmla="*/ 2157 w 4316"/>
                <a:gd name="T79" fmla="*/ 4316 h 4316"/>
                <a:gd name="T80" fmla="*/ 1646 w 4316"/>
                <a:gd name="T81" fmla="*/ 4254 h 4316"/>
                <a:gd name="T82" fmla="*/ 1178 w 4316"/>
                <a:gd name="T83" fmla="*/ 4080 h 4316"/>
                <a:gd name="T84" fmla="*/ 768 w 4316"/>
                <a:gd name="T85" fmla="*/ 3808 h 4316"/>
                <a:gd name="T86" fmla="*/ 432 w 4316"/>
                <a:gd name="T87" fmla="*/ 3452 h 4316"/>
                <a:gd name="T88" fmla="*/ 182 w 4316"/>
                <a:gd name="T89" fmla="*/ 3025 h 4316"/>
                <a:gd name="T90" fmla="*/ 35 w 4316"/>
                <a:gd name="T91" fmla="*/ 2546 h 4316"/>
                <a:gd name="T92" fmla="*/ 4 w 4316"/>
                <a:gd name="T93" fmla="*/ 2026 h 4316"/>
                <a:gd name="T94" fmla="*/ 94 w 4316"/>
                <a:gd name="T95" fmla="*/ 1525 h 4316"/>
                <a:gd name="T96" fmla="*/ 295 w 4316"/>
                <a:gd name="T97" fmla="*/ 1069 h 4316"/>
                <a:gd name="T98" fmla="*/ 590 w 4316"/>
                <a:gd name="T99" fmla="*/ 677 h 4316"/>
                <a:gd name="T100" fmla="*/ 965 w 4316"/>
                <a:gd name="T101" fmla="*/ 361 h 4316"/>
                <a:gd name="T102" fmla="*/ 1406 w 4316"/>
                <a:gd name="T103" fmla="*/ 136 h 4316"/>
                <a:gd name="T104" fmla="*/ 1897 w 4316"/>
                <a:gd name="T105" fmla="*/ 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16" h="4316">
                  <a:moveTo>
                    <a:pt x="2157" y="144"/>
                  </a:moveTo>
                  <a:lnTo>
                    <a:pt x="2030" y="148"/>
                  </a:lnTo>
                  <a:lnTo>
                    <a:pt x="1906" y="160"/>
                  </a:lnTo>
                  <a:lnTo>
                    <a:pt x="1783" y="179"/>
                  </a:lnTo>
                  <a:lnTo>
                    <a:pt x="1663" y="205"/>
                  </a:lnTo>
                  <a:lnTo>
                    <a:pt x="1545" y="239"/>
                  </a:lnTo>
                  <a:lnTo>
                    <a:pt x="1431" y="280"/>
                  </a:lnTo>
                  <a:lnTo>
                    <a:pt x="1320" y="327"/>
                  </a:lnTo>
                  <a:lnTo>
                    <a:pt x="1212" y="381"/>
                  </a:lnTo>
                  <a:lnTo>
                    <a:pt x="1107" y="440"/>
                  </a:lnTo>
                  <a:lnTo>
                    <a:pt x="1008" y="505"/>
                  </a:lnTo>
                  <a:lnTo>
                    <a:pt x="912" y="576"/>
                  </a:lnTo>
                  <a:lnTo>
                    <a:pt x="821" y="653"/>
                  </a:lnTo>
                  <a:lnTo>
                    <a:pt x="734" y="734"/>
                  </a:lnTo>
                  <a:lnTo>
                    <a:pt x="653" y="821"/>
                  </a:lnTo>
                  <a:lnTo>
                    <a:pt x="576" y="912"/>
                  </a:lnTo>
                  <a:lnTo>
                    <a:pt x="505" y="1008"/>
                  </a:lnTo>
                  <a:lnTo>
                    <a:pt x="440" y="1109"/>
                  </a:lnTo>
                  <a:lnTo>
                    <a:pt x="380" y="1212"/>
                  </a:lnTo>
                  <a:lnTo>
                    <a:pt x="327" y="1319"/>
                  </a:lnTo>
                  <a:lnTo>
                    <a:pt x="280" y="1431"/>
                  </a:lnTo>
                  <a:lnTo>
                    <a:pt x="240" y="1546"/>
                  </a:lnTo>
                  <a:lnTo>
                    <a:pt x="206" y="1662"/>
                  </a:lnTo>
                  <a:lnTo>
                    <a:pt x="179" y="1783"/>
                  </a:lnTo>
                  <a:lnTo>
                    <a:pt x="160" y="1906"/>
                  </a:lnTo>
                  <a:lnTo>
                    <a:pt x="148" y="2030"/>
                  </a:lnTo>
                  <a:lnTo>
                    <a:pt x="144" y="2159"/>
                  </a:lnTo>
                  <a:lnTo>
                    <a:pt x="148" y="2286"/>
                  </a:lnTo>
                  <a:lnTo>
                    <a:pt x="160" y="2410"/>
                  </a:lnTo>
                  <a:lnTo>
                    <a:pt x="179" y="2533"/>
                  </a:lnTo>
                  <a:lnTo>
                    <a:pt x="206" y="2653"/>
                  </a:lnTo>
                  <a:lnTo>
                    <a:pt x="240" y="2771"/>
                  </a:lnTo>
                  <a:lnTo>
                    <a:pt x="280" y="2885"/>
                  </a:lnTo>
                  <a:lnTo>
                    <a:pt x="327" y="2996"/>
                  </a:lnTo>
                  <a:lnTo>
                    <a:pt x="380" y="3104"/>
                  </a:lnTo>
                  <a:lnTo>
                    <a:pt x="440" y="3209"/>
                  </a:lnTo>
                  <a:lnTo>
                    <a:pt x="505" y="3308"/>
                  </a:lnTo>
                  <a:lnTo>
                    <a:pt x="576" y="3404"/>
                  </a:lnTo>
                  <a:lnTo>
                    <a:pt x="653" y="3495"/>
                  </a:lnTo>
                  <a:lnTo>
                    <a:pt x="734" y="3582"/>
                  </a:lnTo>
                  <a:lnTo>
                    <a:pt x="821" y="3663"/>
                  </a:lnTo>
                  <a:lnTo>
                    <a:pt x="912" y="3740"/>
                  </a:lnTo>
                  <a:lnTo>
                    <a:pt x="1008" y="3811"/>
                  </a:lnTo>
                  <a:lnTo>
                    <a:pt x="1107" y="3876"/>
                  </a:lnTo>
                  <a:lnTo>
                    <a:pt x="1212" y="3936"/>
                  </a:lnTo>
                  <a:lnTo>
                    <a:pt x="1320" y="3989"/>
                  </a:lnTo>
                  <a:lnTo>
                    <a:pt x="1431" y="4036"/>
                  </a:lnTo>
                  <a:lnTo>
                    <a:pt x="1545" y="4076"/>
                  </a:lnTo>
                  <a:lnTo>
                    <a:pt x="1663" y="4110"/>
                  </a:lnTo>
                  <a:lnTo>
                    <a:pt x="1783" y="4137"/>
                  </a:lnTo>
                  <a:lnTo>
                    <a:pt x="1906" y="4156"/>
                  </a:lnTo>
                  <a:lnTo>
                    <a:pt x="2030" y="4168"/>
                  </a:lnTo>
                  <a:lnTo>
                    <a:pt x="2157" y="4172"/>
                  </a:lnTo>
                  <a:lnTo>
                    <a:pt x="2286" y="4168"/>
                  </a:lnTo>
                  <a:lnTo>
                    <a:pt x="2410" y="4156"/>
                  </a:lnTo>
                  <a:lnTo>
                    <a:pt x="2533" y="4137"/>
                  </a:lnTo>
                  <a:lnTo>
                    <a:pt x="2654" y="4110"/>
                  </a:lnTo>
                  <a:lnTo>
                    <a:pt x="2770" y="4076"/>
                  </a:lnTo>
                  <a:lnTo>
                    <a:pt x="2885" y="4036"/>
                  </a:lnTo>
                  <a:lnTo>
                    <a:pt x="2997" y="3989"/>
                  </a:lnTo>
                  <a:lnTo>
                    <a:pt x="3104" y="3936"/>
                  </a:lnTo>
                  <a:lnTo>
                    <a:pt x="3207" y="3876"/>
                  </a:lnTo>
                  <a:lnTo>
                    <a:pt x="3308" y="3811"/>
                  </a:lnTo>
                  <a:lnTo>
                    <a:pt x="3404" y="3740"/>
                  </a:lnTo>
                  <a:lnTo>
                    <a:pt x="3495" y="3663"/>
                  </a:lnTo>
                  <a:lnTo>
                    <a:pt x="3582" y="3582"/>
                  </a:lnTo>
                  <a:lnTo>
                    <a:pt x="3663" y="3495"/>
                  </a:lnTo>
                  <a:lnTo>
                    <a:pt x="3740" y="3404"/>
                  </a:lnTo>
                  <a:lnTo>
                    <a:pt x="3811" y="3308"/>
                  </a:lnTo>
                  <a:lnTo>
                    <a:pt x="3876" y="3209"/>
                  </a:lnTo>
                  <a:lnTo>
                    <a:pt x="3935" y="3104"/>
                  </a:lnTo>
                  <a:lnTo>
                    <a:pt x="3989" y="2996"/>
                  </a:lnTo>
                  <a:lnTo>
                    <a:pt x="4036" y="2885"/>
                  </a:lnTo>
                  <a:lnTo>
                    <a:pt x="4077" y="2771"/>
                  </a:lnTo>
                  <a:lnTo>
                    <a:pt x="4111" y="2653"/>
                  </a:lnTo>
                  <a:lnTo>
                    <a:pt x="4137" y="2533"/>
                  </a:lnTo>
                  <a:lnTo>
                    <a:pt x="4156" y="2410"/>
                  </a:lnTo>
                  <a:lnTo>
                    <a:pt x="4168" y="2286"/>
                  </a:lnTo>
                  <a:lnTo>
                    <a:pt x="4172" y="2159"/>
                  </a:lnTo>
                  <a:lnTo>
                    <a:pt x="4168" y="2030"/>
                  </a:lnTo>
                  <a:lnTo>
                    <a:pt x="4156" y="1906"/>
                  </a:lnTo>
                  <a:lnTo>
                    <a:pt x="4137" y="1783"/>
                  </a:lnTo>
                  <a:lnTo>
                    <a:pt x="4111" y="1662"/>
                  </a:lnTo>
                  <a:lnTo>
                    <a:pt x="4077" y="1546"/>
                  </a:lnTo>
                  <a:lnTo>
                    <a:pt x="4036" y="1431"/>
                  </a:lnTo>
                  <a:lnTo>
                    <a:pt x="3989" y="1319"/>
                  </a:lnTo>
                  <a:lnTo>
                    <a:pt x="3935" y="1212"/>
                  </a:lnTo>
                  <a:lnTo>
                    <a:pt x="3876" y="1109"/>
                  </a:lnTo>
                  <a:lnTo>
                    <a:pt x="3811" y="1008"/>
                  </a:lnTo>
                  <a:lnTo>
                    <a:pt x="3740" y="912"/>
                  </a:lnTo>
                  <a:lnTo>
                    <a:pt x="3663" y="821"/>
                  </a:lnTo>
                  <a:lnTo>
                    <a:pt x="3582" y="734"/>
                  </a:lnTo>
                  <a:lnTo>
                    <a:pt x="3495" y="653"/>
                  </a:lnTo>
                  <a:lnTo>
                    <a:pt x="3404" y="576"/>
                  </a:lnTo>
                  <a:lnTo>
                    <a:pt x="3308" y="505"/>
                  </a:lnTo>
                  <a:lnTo>
                    <a:pt x="3207" y="440"/>
                  </a:lnTo>
                  <a:lnTo>
                    <a:pt x="3104" y="381"/>
                  </a:lnTo>
                  <a:lnTo>
                    <a:pt x="2997" y="327"/>
                  </a:lnTo>
                  <a:lnTo>
                    <a:pt x="2885" y="280"/>
                  </a:lnTo>
                  <a:lnTo>
                    <a:pt x="2770" y="239"/>
                  </a:lnTo>
                  <a:lnTo>
                    <a:pt x="2654" y="205"/>
                  </a:lnTo>
                  <a:lnTo>
                    <a:pt x="2533" y="179"/>
                  </a:lnTo>
                  <a:lnTo>
                    <a:pt x="2410" y="160"/>
                  </a:lnTo>
                  <a:lnTo>
                    <a:pt x="2286" y="148"/>
                  </a:lnTo>
                  <a:lnTo>
                    <a:pt x="2157" y="144"/>
                  </a:lnTo>
                  <a:close/>
                  <a:moveTo>
                    <a:pt x="2157" y="0"/>
                  </a:moveTo>
                  <a:lnTo>
                    <a:pt x="2290" y="4"/>
                  </a:lnTo>
                  <a:lnTo>
                    <a:pt x="2418" y="16"/>
                  </a:lnTo>
                  <a:lnTo>
                    <a:pt x="2545" y="35"/>
                  </a:lnTo>
                  <a:lnTo>
                    <a:pt x="2669" y="61"/>
                  </a:lnTo>
                  <a:lnTo>
                    <a:pt x="2791" y="95"/>
                  </a:lnTo>
                  <a:lnTo>
                    <a:pt x="2910" y="136"/>
                  </a:lnTo>
                  <a:lnTo>
                    <a:pt x="3025" y="182"/>
                  </a:lnTo>
                  <a:lnTo>
                    <a:pt x="3138" y="236"/>
                  </a:lnTo>
                  <a:lnTo>
                    <a:pt x="3247" y="296"/>
                  </a:lnTo>
                  <a:lnTo>
                    <a:pt x="3351" y="361"/>
                  </a:lnTo>
                  <a:lnTo>
                    <a:pt x="3451" y="432"/>
                  </a:lnTo>
                  <a:lnTo>
                    <a:pt x="3548" y="508"/>
                  </a:lnTo>
                  <a:lnTo>
                    <a:pt x="3639" y="590"/>
                  </a:lnTo>
                  <a:lnTo>
                    <a:pt x="3726" y="677"/>
                  </a:lnTo>
                  <a:lnTo>
                    <a:pt x="3808" y="768"/>
                  </a:lnTo>
                  <a:lnTo>
                    <a:pt x="3884" y="865"/>
                  </a:lnTo>
                  <a:lnTo>
                    <a:pt x="3955" y="965"/>
                  </a:lnTo>
                  <a:lnTo>
                    <a:pt x="4020" y="1069"/>
                  </a:lnTo>
                  <a:lnTo>
                    <a:pt x="4080" y="1178"/>
                  </a:lnTo>
                  <a:lnTo>
                    <a:pt x="4134" y="1291"/>
                  </a:lnTo>
                  <a:lnTo>
                    <a:pt x="4180" y="1406"/>
                  </a:lnTo>
                  <a:lnTo>
                    <a:pt x="4221" y="1525"/>
                  </a:lnTo>
                  <a:lnTo>
                    <a:pt x="4255" y="1647"/>
                  </a:lnTo>
                  <a:lnTo>
                    <a:pt x="4281" y="1771"/>
                  </a:lnTo>
                  <a:lnTo>
                    <a:pt x="4300" y="1898"/>
                  </a:lnTo>
                  <a:lnTo>
                    <a:pt x="4312" y="2026"/>
                  </a:lnTo>
                  <a:lnTo>
                    <a:pt x="4316" y="2159"/>
                  </a:lnTo>
                  <a:lnTo>
                    <a:pt x="4312" y="2290"/>
                  </a:lnTo>
                  <a:lnTo>
                    <a:pt x="4300" y="2419"/>
                  </a:lnTo>
                  <a:lnTo>
                    <a:pt x="4281" y="2546"/>
                  </a:lnTo>
                  <a:lnTo>
                    <a:pt x="4255" y="2670"/>
                  </a:lnTo>
                  <a:lnTo>
                    <a:pt x="4221" y="2792"/>
                  </a:lnTo>
                  <a:lnTo>
                    <a:pt x="4180" y="2910"/>
                  </a:lnTo>
                  <a:lnTo>
                    <a:pt x="4134" y="3025"/>
                  </a:lnTo>
                  <a:lnTo>
                    <a:pt x="4080" y="3138"/>
                  </a:lnTo>
                  <a:lnTo>
                    <a:pt x="4020" y="3246"/>
                  </a:lnTo>
                  <a:lnTo>
                    <a:pt x="3955" y="3351"/>
                  </a:lnTo>
                  <a:lnTo>
                    <a:pt x="3884" y="3452"/>
                  </a:lnTo>
                  <a:lnTo>
                    <a:pt x="3808" y="3548"/>
                  </a:lnTo>
                  <a:lnTo>
                    <a:pt x="3726" y="3639"/>
                  </a:lnTo>
                  <a:lnTo>
                    <a:pt x="3639" y="3726"/>
                  </a:lnTo>
                  <a:lnTo>
                    <a:pt x="3548" y="3808"/>
                  </a:lnTo>
                  <a:lnTo>
                    <a:pt x="3451" y="3884"/>
                  </a:lnTo>
                  <a:lnTo>
                    <a:pt x="3351" y="3956"/>
                  </a:lnTo>
                  <a:lnTo>
                    <a:pt x="3247" y="4021"/>
                  </a:lnTo>
                  <a:lnTo>
                    <a:pt x="3138" y="4080"/>
                  </a:lnTo>
                  <a:lnTo>
                    <a:pt x="3025" y="4134"/>
                  </a:lnTo>
                  <a:lnTo>
                    <a:pt x="2910" y="4181"/>
                  </a:lnTo>
                  <a:lnTo>
                    <a:pt x="2791" y="4222"/>
                  </a:lnTo>
                  <a:lnTo>
                    <a:pt x="2669" y="4254"/>
                  </a:lnTo>
                  <a:lnTo>
                    <a:pt x="2545" y="4281"/>
                  </a:lnTo>
                  <a:lnTo>
                    <a:pt x="2418" y="4300"/>
                  </a:lnTo>
                  <a:lnTo>
                    <a:pt x="2290" y="4312"/>
                  </a:lnTo>
                  <a:lnTo>
                    <a:pt x="2157" y="4316"/>
                  </a:lnTo>
                  <a:lnTo>
                    <a:pt x="2026" y="4312"/>
                  </a:lnTo>
                  <a:lnTo>
                    <a:pt x="1897" y="4300"/>
                  </a:lnTo>
                  <a:lnTo>
                    <a:pt x="1770" y="4281"/>
                  </a:lnTo>
                  <a:lnTo>
                    <a:pt x="1646" y="4254"/>
                  </a:lnTo>
                  <a:lnTo>
                    <a:pt x="1524" y="4222"/>
                  </a:lnTo>
                  <a:lnTo>
                    <a:pt x="1406" y="4181"/>
                  </a:lnTo>
                  <a:lnTo>
                    <a:pt x="1291" y="4134"/>
                  </a:lnTo>
                  <a:lnTo>
                    <a:pt x="1178" y="4080"/>
                  </a:lnTo>
                  <a:lnTo>
                    <a:pt x="1070" y="4021"/>
                  </a:lnTo>
                  <a:lnTo>
                    <a:pt x="965" y="3956"/>
                  </a:lnTo>
                  <a:lnTo>
                    <a:pt x="864" y="3884"/>
                  </a:lnTo>
                  <a:lnTo>
                    <a:pt x="768" y="3808"/>
                  </a:lnTo>
                  <a:lnTo>
                    <a:pt x="677" y="3726"/>
                  </a:lnTo>
                  <a:lnTo>
                    <a:pt x="590" y="3639"/>
                  </a:lnTo>
                  <a:lnTo>
                    <a:pt x="508" y="3548"/>
                  </a:lnTo>
                  <a:lnTo>
                    <a:pt x="432" y="3452"/>
                  </a:lnTo>
                  <a:lnTo>
                    <a:pt x="360" y="3351"/>
                  </a:lnTo>
                  <a:lnTo>
                    <a:pt x="295" y="3246"/>
                  </a:lnTo>
                  <a:lnTo>
                    <a:pt x="236" y="3138"/>
                  </a:lnTo>
                  <a:lnTo>
                    <a:pt x="182" y="3025"/>
                  </a:lnTo>
                  <a:lnTo>
                    <a:pt x="135" y="2910"/>
                  </a:lnTo>
                  <a:lnTo>
                    <a:pt x="94" y="2792"/>
                  </a:lnTo>
                  <a:lnTo>
                    <a:pt x="62" y="2670"/>
                  </a:lnTo>
                  <a:lnTo>
                    <a:pt x="35" y="2546"/>
                  </a:lnTo>
                  <a:lnTo>
                    <a:pt x="16" y="2419"/>
                  </a:lnTo>
                  <a:lnTo>
                    <a:pt x="4" y="2290"/>
                  </a:lnTo>
                  <a:lnTo>
                    <a:pt x="0" y="2159"/>
                  </a:lnTo>
                  <a:lnTo>
                    <a:pt x="4" y="2026"/>
                  </a:lnTo>
                  <a:lnTo>
                    <a:pt x="16" y="1898"/>
                  </a:lnTo>
                  <a:lnTo>
                    <a:pt x="35" y="1771"/>
                  </a:lnTo>
                  <a:lnTo>
                    <a:pt x="62" y="1647"/>
                  </a:lnTo>
                  <a:lnTo>
                    <a:pt x="94" y="1525"/>
                  </a:lnTo>
                  <a:lnTo>
                    <a:pt x="135" y="1406"/>
                  </a:lnTo>
                  <a:lnTo>
                    <a:pt x="182" y="1291"/>
                  </a:lnTo>
                  <a:lnTo>
                    <a:pt x="236" y="1178"/>
                  </a:lnTo>
                  <a:lnTo>
                    <a:pt x="295" y="1069"/>
                  </a:lnTo>
                  <a:lnTo>
                    <a:pt x="360" y="965"/>
                  </a:lnTo>
                  <a:lnTo>
                    <a:pt x="432" y="865"/>
                  </a:lnTo>
                  <a:lnTo>
                    <a:pt x="508" y="768"/>
                  </a:lnTo>
                  <a:lnTo>
                    <a:pt x="590" y="677"/>
                  </a:lnTo>
                  <a:lnTo>
                    <a:pt x="677" y="590"/>
                  </a:lnTo>
                  <a:lnTo>
                    <a:pt x="768" y="508"/>
                  </a:lnTo>
                  <a:lnTo>
                    <a:pt x="864" y="432"/>
                  </a:lnTo>
                  <a:lnTo>
                    <a:pt x="965" y="361"/>
                  </a:lnTo>
                  <a:lnTo>
                    <a:pt x="1070" y="296"/>
                  </a:lnTo>
                  <a:lnTo>
                    <a:pt x="1178" y="236"/>
                  </a:lnTo>
                  <a:lnTo>
                    <a:pt x="1291" y="182"/>
                  </a:lnTo>
                  <a:lnTo>
                    <a:pt x="1406" y="136"/>
                  </a:lnTo>
                  <a:lnTo>
                    <a:pt x="1524" y="95"/>
                  </a:lnTo>
                  <a:lnTo>
                    <a:pt x="1646" y="61"/>
                  </a:lnTo>
                  <a:lnTo>
                    <a:pt x="1770" y="35"/>
                  </a:lnTo>
                  <a:lnTo>
                    <a:pt x="1897" y="16"/>
                  </a:lnTo>
                  <a:lnTo>
                    <a:pt x="2026" y="4"/>
                  </a:lnTo>
                  <a:lnTo>
                    <a:pt x="2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09" name="Freeform 336"/>
            <p:cNvSpPr>
              <a:spLocks noEditPoints="1"/>
            </p:cNvSpPr>
            <p:nvPr/>
          </p:nvSpPr>
          <p:spPr bwMode="auto">
            <a:xfrm>
              <a:off x="9889991" y="5868473"/>
              <a:ext cx="135115" cy="217451"/>
            </a:xfrm>
            <a:custGeom>
              <a:avLst/>
              <a:gdLst>
                <a:gd name="T0" fmla="*/ 482 w 1344"/>
                <a:gd name="T1" fmla="*/ 1337 h 2163"/>
                <a:gd name="T2" fmla="*/ 277 w 1344"/>
                <a:gd name="T3" fmla="*/ 1431 h 2163"/>
                <a:gd name="T4" fmla="*/ 160 w 1344"/>
                <a:gd name="T5" fmla="*/ 1579 h 2163"/>
                <a:gd name="T6" fmla="*/ 160 w 1344"/>
                <a:gd name="T7" fmla="*/ 1753 h 2163"/>
                <a:gd name="T8" fmla="*/ 277 w 1344"/>
                <a:gd name="T9" fmla="*/ 1899 h 2163"/>
                <a:gd name="T10" fmla="*/ 482 w 1344"/>
                <a:gd name="T11" fmla="*/ 1995 h 2163"/>
                <a:gd name="T12" fmla="*/ 738 w 1344"/>
                <a:gd name="T13" fmla="*/ 2016 h 2163"/>
                <a:gd name="T14" fmla="*/ 974 w 1344"/>
                <a:gd name="T15" fmla="*/ 1956 h 2163"/>
                <a:gd name="T16" fmla="*/ 1137 w 1344"/>
                <a:gd name="T17" fmla="*/ 1831 h 2163"/>
                <a:gd name="T18" fmla="*/ 1200 w 1344"/>
                <a:gd name="T19" fmla="*/ 1665 h 2163"/>
                <a:gd name="T20" fmla="*/ 1137 w 1344"/>
                <a:gd name="T21" fmla="*/ 1500 h 2163"/>
                <a:gd name="T22" fmla="*/ 974 w 1344"/>
                <a:gd name="T23" fmla="*/ 1376 h 2163"/>
                <a:gd name="T24" fmla="*/ 738 w 1344"/>
                <a:gd name="T25" fmla="*/ 1316 h 2163"/>
                <a:gd name="T26" fmla="*/ 560 w 1344"/>
                <a:gd name="T27" fmla="*/ 154 h 2163"/>
                <a:gd name="T28" fmla="*/ 383 w 1344"/>
                <a:gd name="T29" fmla="*/ 237 h 2163"/>
                <a:gd name="T30" fmla="*/ 281 w 1344"/>
                <a:gd name="T31" fmla="*/ 378 h 2163"/>
                <a:gd name="T32" fmla="*/ 281 w 1344"/>
                <a:gd name="T33" fmla="*/ 547 h 2163"/>
                <a:gd name="T34" fmla="*/ 383 w 1344"/>
                <a:gd name="T35" fmla="*/ 689 h 2163"/>
                <a:gd name="T36" fmla="*/ 560 w 1344"/>
                <a:gd name="T37" fmla="*/ 771 h 2163"/>
                <a:gd name="T38" fmla="*/ 772 w 1344"/>
                <a:gd name="T39" fmla="*/ 771 h 2163"/>
                <a:gd name="T40" fmla="*/ 948 w 1344"/>
                <a:gd name="T41" fmla="*/ 689 h 2163"/>
                <a:gd name="T42" fmla="*/ 1051 w 1344"/>
                <a:gd name="T43" fmla="*/ 547 h 2163"/>
                <a:gd name="T44" fmla="*/ 1051 w 1344"/>
                <a:gd name="T45" fmla="*/ 378 h 2163"/>
                <a:gd name="T46" fmla="*/ 948 w 1344"/>
                <a:gd name="T47" fmla="*/ 237 h 2163"/>
                <a:gd name="T48" fmla="*/ 772 w 1344"/>
                <a:gd name="T49" fmla="*/ 154 h 2163"/>
                <a:gd name="T50" fmla="*/ 678 w 1344"/>
                <a:gd name="T51" fmla="*/ 1 h 2163"/>
                <a:gd name="T52" fmla="*/ 699 w 1344"/>
                <a:gd name="T53" fmla="*/ 0 h 2163"/>
                <a:gd name="T54" fmla="*/ 1330 w 1344"/>
                <a:gd name="T55" fmla="*/ 29 h 2163"/>
                <a:gd name="T56" fmla="*/ 1330 w 1344"/>
                <a:gd name="T57" fmla="*/ 114 h 2163"/>
                <a:gd name="T58" fmla="*/ 1058 w 1344"/>
                <a:gd name="T59" fmla="*/ 144 h 2163"/>
                <a:gd name="T60" fmla="*/ 1179 w 1344"/>
                <a:gd name="T61" fmla="*/ 312 h 2163"/>
                <a:gd name="T62" fmla="*/ 1204 w 1344"/>
                <a:gd name="T63" fmla="*/ 521 h 2163"/>
                <a:gd name="T64" fmla="*/ 1113 w 1344"/>
                <a:gd name="T65" fmla="*/ 725 h 2163"/>
                <a:gd name="T66" fmla="*/ 973 w 1344"/>
                <a:gd name="T67" fmla="*/ 854 h 2163"/>
                <a:gd name="T68" fmla="*/ 949 w 1344"/>
                <a:gd name="T69" fmla="*/ 888 h 2163"/>
                <a:gd name="T70" fmla="*/ 920 w 1344"/>
                <a:gd name="T71" fmla="*/ 973 h 2163"/>
                <a:gd name="T72" fmla="*/ 949 w 1344"/>
                <a:gd name="T73" fmla="*/ 1114 h 2163"/>
                <a:gd name="T74" fmla="*/ 1110 w 1344"/>
                <a:gd name="T75" fmla="*/ 1275 h 2163"/>
                <a:gd name="T76" fmla="*/ 1181 w 1344"/>
                <a:gd name="T77" fmla="*/ 1343 h 2163"/>
                <a:gd name="T78" fmla="*/ 1312 w 1344"/>
                <a:gd name="T79" fmla="*/ 1515 h 2163"/>
                <a:gd name="T80" fmla="*/ 1339 w 1344"/>
                <a:gd name="T81" fmla="*/ 1720 h 2163"/>
                <a:gd name="T82" fmla="*/ 1251 w 1344"/>
                <a:gd name="T83" fmla="*/ 1917 h 2163"/>
                <a:gd name="T84" fmla="*/ 1068 w 1344"/>
                <a:gd name="T85" fmla="*/ 2067 h 2163"/>
                <a:gd name="T86" fmla="*/ 815 w 1344"/>
                <a:gd name="T87" fmla="*/ 2151 h 2163"/>
                <a:gd name="T88" fmla="*/ 527 w 1344"/>
                <a:gd name="T89" fmla="*/ 2151 h 2163"/>
                <a:gd name="T90" fmla="*/ 275 w 1344"/>
                <a:gd name="T91" fmla="*/ 2067 h 2163"/>
                <a:gd name="T92" fmla="*/ 91 w 1344"/>
                <a:gd name="T93" fmla="*/ 1917 h 2163"/>
                <a:gd name="T94" fmla="*/ 4 w 1344"/>
                <a:gd name="T95" fmla="*/ 1720 h 2163"/>
                <a:gd name="T96" fmla="*/ 34 w 1344"/>
                <a:gd name="T97" fmla="*/ 1509 h 2163"/>
                <a:gd name="T98" fmla="*/ 174 w 1344"/>
                <a:gd name="T99" fmla="*/ 1333 h 2163"/>
                <a:gd name="T100" fmla="*/ 395 w 1344"/>
                <a:gd name="T101" fmla="*/ 1214 h 2163"/>
                <a:gd name="T102" fmla="*/ 671 w 1344"/>
                <a:gd name="T103" fmla="*/ 1169 h 2163"/>
                <a:gd name="T104" fmla="*/ 805 w 1344"/>
                <a:gd name="T105" fmla="*/ 1139 h 2163"/>
                <a:gd name="T106" fmla="*/ 775 w 1344"/>
                <a:gd name="T107" fmla="*/ 977 h 2163"/>
                <a:gd name="T108" fmla="*/ 666 w 1344"/>
                <a:gd name="T109" fmla="*/ 926 h 2163"/>
                <a:gd name="T110" fmla="*/ 411 w 1344"/>
                <a:gd name="T111" fmla="*/ 872 h 2163"/>
                <a:gd name="T112" fmla="*/ 221 w 1344"/>
                <a:gd name="T113" fmla="*/ 728 h 2163"/>
                <a:gd name="T114" fmla="*/ 127 w 1344"/>
                <a:gd name="T115" fmla="*/ 521 h 2163"/>
                <a:gd name="T116" fmla="*/ 160 w 1344"/>
                <a:gd name="T117" fmla="*/ 296 h 2163"/>
                <a:gd name="T118" fmla="*/ 306 w 1344"/>
                <a:gd name="T119" fmla="*/ 117 h 2163"/>
                <a:gd name="T120" fmla="*/ 533 w 1344"/>
                <a:gd name="T121" fmla="*/ 14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4" h="2163">
                  <a:moveTo>
                    <a:pt x="671" y="1313"/>
                  </a:moveTo>
                  <a:lnTo>
                    <a:pt x="606" y="1316"/>
                  </a:lnTo>
                  <a:lnTo>
                    <a:pt x="542" y="1323"/>
                  </a:lnTo>
                  <a:lnTo>
                    <a:pt x="482" y="1337"/>
                  </a:lnTo>
                  <a:lnTo>
                    <a:pt x="424" y="1354"/>
                  </a:lnTo>
                  <a:lnTo>
                    <a:pt x="370" y="1376"/>
                  </a:lnTo>
                  <a:lnTo>
                    <a:pt x="322" y="1402"/>
                  </a:lnTo>
                  <a:lnTo>
                    <a:pt x="277" y="1431"/>
                  </a:lnTo>
                  <a:lnTo>
                    <a:pt x="238" y="1465"/>
                  </a:lnTo>
                  <a:lnTo>
                    <a:pt x="205" y="1500"/>
                  </a:lnTo>
                  <a:lnTo>
                    <a:pt x="179" y="1538"/>
                  </a:lnTo>
                  <a:lnTo>
                    <a:pt x="160" y="1579"/>
                  </a:lnTo>
                  <a:lnTo>
                    <a:pt x="148" y="1622"/>
                  </a:lnTo>
                  <a:lnTo>
                    <a:pt x="144" y="1665"/>
                  </a:lnTo>
                  <a:lnTo>
                    <a:pt x="148" y="1710"/>
                  </a:lnTo>
                  <a:lnTo>
                    <a:pt x="160" y="1753"/>
                  </a:lnTo>
                  <a:lnTo>
                    <a:pt x="179" y="1793"/>
                  </a:lnTo>
                  <a:lnTo>
                    <a:pt x="205" y="1831"/>
                  </a:lnTo>
                  <a:lnTo>
                    <a:pt x="238" y="1867"/>
                  </a:lnTo>
                  <a:lnTo>
                    <a:pt x="277" y="1899"/>
                  </a:lnTo>
                  <a:lnTo>
                    <a:pt x="322" y="1930"/>
                  </a:lnTo>
                  <a:lnTo>
                    <a:pt x="370" y="1956"/>
                  </a:lnTo>
                  <a:lnTo>
                    <a:pt x="424" y="1977"/>
                  </a:lnTo>
                  <a:lnTo>
                    <a:pt x="482" y="1995"/>
                  </a:lnTo>
                  <a:lnTo>
                    <a:pt x="542" y="2008"/>
                  </a:lnTo>
                  <a:lnTo>
                    <a:pt x="606" y="2016"/>
                  </a:lnTo>
                  <a:lnTo>
                    <a:pt x="671" y="2019"/>
                  </a:lnTo>
                  <a:lnTo>
                    <a:pt x="738" y="2016"/>
                  </a:lnTo>
                  <a:lnTo>
                    <a:pt x="801" y="2008"/>
                  </a:lnTo>
                  <a:lnTo>
                    <a:pt x="863" y="1995"/>
                  </a:lnTo>
                  <a:lnTo>
                    <a:pt x="920" y="1977"/>
                  </a:lnTo>
                  <a:lnTo>
                    <a:pt x="974" y="1956"/>
                  </a:lnTo>
                  <a:lnTo>
                    <a:pt x="1022" y="1930"/>
                  </a:lnTo>
                  <a:lnTo>
                    <a:pt x="1067" y="1899"/>
                  </a:lnTo>
                  <a:lnTo>
                    <a:pt x="1105" y="1867"/>
                  </a:lnTo>
                  <a:lnTo>
                    <a:pt x="1137" y="1831"/>
                  </a:lnTo>
                  <a:lnTo>
                    <a:pt x="1164" y="1793"/>
                  </a:lnTo>
                  <a:lnTo>
                    <a:pt x="1183" y="1753"/>
                  </a:lnTo>
                  <a:lnTo>
                    <a:pt x="1196" y="1710"/>
                  </a:lnTo>
                  <a:lnTo>
                    <a:pt x="1200" y="1665"/>
                  </a:lnTo>
                  <a:lnTo>
                    <a:pt x="1196" y="1622"/>
                  </a:lnTo>
                  <a:lnTo>
                    <a:pt x="1183" y="1579"/>
                  </a:lnTo>
                  <a:lnTo>
                    <a:pt x="1164" y="1538"/>
                  </a:lnTo>
                  <a:lnTo>
                    <a:pt x="1137" y="1500"/>
                  </a:lnTo>
                  <a:lnTo>
                    <a:pt x="1105" y="1465"/>
                  </a:lnTo>
                  <a:lnTo>
                    <a:pt x="1067" y="1431"/>
                  </a:lnTo>
                  <a:lnTo>
                    <a:pt x="1022" y="1402"/>
                  </a:lnTo>
                  <a:lnTo>
                    <a:pt x="974" y="1376"/>
                  </a:lnTo>
                  <a:lnTo>
                    <a:pt x="920" y="1354"/>
                  </a:lnTo>
                  <a:lnTo>
                    <a:pt x="863" y="1337"/>
                  </a:lnTo>
                  <a:lnTo>
                    <a:pt x="801" y="1323"/>
                  </a:lnTo>
                  <a:lnTo>
                    <a:pt x="738" y="1316"/>
                  </a:lnTo>
                  <a:lnTo>
                    <a:pt x="671" y="1313"/>
                  </a:lnTo>
                  <a:close/>
                  <a:moveTo>
                    <a:pt x="666" y="144"/>
                  </a:moveTo>
                  <a:lnTo>
                    <a:pt x="613" y="147"/>
                  </a:lnTo>
                  <a:lnTo>
                    <a:pt x="560" y="154"/>
                  </a:lnTo>
                  <a:lnTo>
                    <a:pt x="510" y="169"/>
                  </a:lnTo>
                  <a:lnTo>
                    <a:pt x="465" y="187"/>
                  </a:lnTo>
                  <a:lnTo>
                    <a:pt x="423" y="211"/>
                  </a:lnTo>
                  <a:lnTo>
                    <a:pt x="383" y="237"/>
                  </a:lnTo>
                  <a:lnTo>
                    <a:pt x="351" y="268"/>
                  </a:lnTo>
                  <a:lnTo>
                    <a:pt x="322" y="302"/>
                  </a:lnTo>
                  <a:lnTo>
                    <a:pt x="298" y="339"/>
                  </a:lnTo>
                  <a:lnTo>
                    <a:pt x="281" y="378"/>
                  </a:lnTo>
                  <a:lnTo>
                    <a:pt x="271" y="420"/>
                  </a:lnTo>
                  <a:lnTo>
                    <a:pt x="267" y="463"/>
                  </a:lnTo>
                  <a:lnTo>
                    <a:pt x="271" y="507"/>
                  </a:lnTo>
                  <a:lnTo>
                    <a:pt x="281" y="547"/>
                  </a:lnTo>
                  <a:lnTo>
                    <a:pt x="298" y="586"/>
                  </a:lnTo>
                  <a:lnTo>
                    <a:pt x="322" y="624"/>
                  </a:lnTo>
                  <a:lnTo>
                    <a:pt x="351" y="658"/>
                  </a:lnTo>
                  <a:lnTo>
                    <a:pt x="383" y="689"/>
                  </a:lnTo>
                  <a:lnTo>
                    <a:pt x="423" y="716"/>
                  </a:lnTo>
                  <a:lnTo>
                    <a:pt x="465" y="738"/>
                  </a:lnTo>
                  <a:lnTo>
                    <a:pt x="510" y="757"/>
                  </a:lnTo>
                  <a:lnTo>
                    <a:pt x="560" y="771"/>
                  </a:lnTo>
                  <a:lnTo>
                    <a:pt x="613" y="779"/>
                  </a:lnTo>
                  <a:lnTo>
                    <a:pt x="666" y="782"/>
                  </a:lnTo>
                  <a:lnTo>
                    <a:pt x="720" y="779"/>
                  </a:lnTo>
                  <a:lnTo>
                    <a:pt x="772" y="771"/>
                  </a:lnTo>
                  <a:lnTo>
                    <a:pt x="822" y="757"/>
                  </a:lnTo>
                  <a:lnTo>
                    <a:pt x="868" y="738"/>
                  </a:lnTo>
                  <a:lnTo>
                    <a:pt x="910" y="716"/>
                  </a:lnTo>
                  <a:lnTo>
                    <a:pt x="948" y="689"/>
                  </a:lnTo>
                  <a:lnTo>
                    <a:pt x="982" y="658"/>
                  </a:lnTo>
                  <a:lnTo>
                    <a:pt x="1010" y="624"/>
                  </a:lnTo>
                  <a:lnTo>
                    <a:pt x="1034" y="586"/>
                  </a:lnTo>
                  <a:lnTo>
                    <a:pt x="1051" y="547"/>
                  </a:lnTo>
                  <a:lnTo>
                    <a:pt x="1062" y="507"/>
                  </a:lnTo>
                  <a:lnTo>
                    <a:pt x="1065" y="463"/>
                  </a:lnTo>
                  <a:lnTo>
                    <a:pt x="1062" y="420"/>
                  </a:lnTo>
                  <a:lnTo>
                    <a:pt x="1051" y="378"/>
                  </a:lnTo>
                  <a:lnTo>
                    <a:pt x="1034" y="339"/>
                  </a:lnTo>
                  <a:lnTo>
                    <a:pt x="1010" y="302"/>
                  </a:lnTo>
                  <a:lnTo>
                    <a:pt x="982" y="268"/>
                  </a:lnTo>
                  <a:lnTo>
                    <a:pt x="948" y="237"/>
                  </a:lnTo>
                  <a:lnTo>
                    <a:pt x="910" y="211"/>
                  </a:lnTo>
                  <a:lnTo>
                    <a:pt x="868" y="187"/>
                  </a:lnTo>
                  <a:lnTo>
                    <a:pt x="822" y="169"/>
                  </a:lnTo>
                  <a:lnTo>
                    <a:pt x="772" y="154"/>
                  </a:lnTo>
                  <a:lnTo>
                    <a:pt x="720" y="147"/>
                  </a:lnTo>
                  <a:lnTo>
                    <a:pt x="666" y="144"/>
                  </a:lnTo>
                  <a:close/>
                  <a:moveTo>
                    <a:pt x="666" y="0"/>
                  </a:moveTo>
                  <a:lnTo>
                    <a:pt x="678" y="1"/>
                  </a:lnTo>
                  <a:lnTo>
                    <a:pt x="688" y="1"/>
                  </a:lnTo>
                  <a:lnTo>
                    <a:pt x="692" y="1"/>
                  </a:lnTo>
                  <a:lnTo>
                    <a:pt x="695" y="0"/>
                  </a:lnTo>
                  <a:lnTo>
                    <a:pt x="699" y="0"/>
                  </a:lnTo>
                  <a:lnTo>
                    <a:pt x="1272" y="0"/>
                  </a:lnTo>
                  <a:lnTo>
                    <a:pt x="1295" y="4"/>
                  </a:lnTo>
                  <a:lnTo>
                    <a:pt x="1314" y="14"/>
                  </a:lnTo>
                  <a:lnTo>
                    <a:pt x="1330" y="29"/>
                  </a:lnTo>
                  <a:lnTo>
                    <a:pt x="1340" y="48"/>
                  </a:lnTo>
                  <a:lnTo>
                    <a:pt x="1344" y="72"/>
                  </a:lnTo>
                  <a:lnTo>
                    <a:pt x="1340" y="94"/>
                  </a:lnTo>
                  <a:lnTo>
                    <a:pt x="1330" y="114"/>
                  </a:lnTo>
                  <a:lnTo>
                    <a:pt x="1314" y="130"/>
                  </a:lnTo>
                  <a:lnTo>
                    <a:pt x="1295" y="140"/>
                  </a:lnTo>
                  <a:lnTo>
                    <a:pt x="1272" y="144"/>
                  </a:lnTo>
                  <a:lnTo>
                    <a:pt x="1058" y="144"/>
                  </a:lnTo>
                  <a:lnTo>
                    <a:pt x="1096" y="181"/>
                  </a:lnTo>
                  <a:lnTo>
                    <a:pt x="1128" y="221"/>
                  </a:lnTo>
                  <a:lnTo>
                    <a:pt x="1156" y="266"/>
                  </a:lnTo>
                  <a:lnTo>
                    <a:pt x="1179" y="312"/>
                  </a:lnTo>
                  <a:lnTo>
                    <a:pt x="1195" y="360"/>
                  </a:lnTo>
                  <a:lnTo>
                    <a:pt x="1206" y="411"/>
                  </a:lnTo>
                  <a:lnTo>
                    <a:pt x="1209" y="463"/>
                  </a:lnTo>
                  <a:lnTo>
                    <a:pt x="1204" y="521"/>
                  </a:lnTo>
                  <a:lnTo>
                    <a:pt x="1192" y="576"/>
                  </a:lnTo>
                  <a:lnTo>
                    <a:pt x="1173" y="630"/>
                  </a:lnTo>
                  <a:lnTo>
                    <a:pt x="1145" y="679"/>
                  </a:lnTo>
                  <a:lnTo>
                    <a:pt x="1113" y="725"/>
                  </a:lnTo>
                  <a:lnTo>
                    <a:pt x="1073" y="768"/>
                  </a:lnTo>
                  <a:lnTo>
                    <a:pt x="1027" y="806"/>
                  </a:lnTo>
                  <a:lnTo>
                    <a:pt x="978" y="840"/>
                  </a:lnTo>
                  <a:lnTo>
                    <a:pt x="973" y="854"/>
                  </a:lnTo>
                  <a:lnTo>
                    <a:pt x="965" y="864"/>
                  </a:lnTo>
                  <a:lnTo>
                    <a:pt x="962" y="868"/>
                  </a:lnTo>
                  <a:lnTo>
                    <a:pt x="957" y="876"/>
                  </a:lnTo>
                  <a:lnTo>
                    <a:pt x="949" y="888"/>
                  </a:lnTo>
                  <a:lnTo>
                    <a:pt x="941" y="905"/>
                  </a:lnTo>
                  <a:lnTo>
                    <a:pt x="932" y="924"/>
                  </a:lnTo>
                  <a:lnTo>
                    <a:pt x="925" y="946"/>
                  </a:lnTo>
                  <a:lnTo>
                    <a:pt x="920" y="973"/>
                  </a:lnTo>
                  <a:lnTo>
                    <a:pt x="918" y="1000"/>
                  </a:lnTo>
                  <a:lnTo>
                    <a:pt x="920" y="1030"/>
                  </a:lnTo>
                  <a:lnTo>
                    <a:pt x="931" y="1073"/>
                  </a:lnTo>
                  <a:lnTo>
                    <a:pt x="949" y="1114"/>
                  </a:lnTo>
                  <a:lnTo>
                    <a:pt x="976" y="1156"/>
                  </a:lnTo>
                  <a:lnTo>
                    <a:pt x="1013" y="1195"/>
                  </a:lnTo>
                  <a:lnTo>
                    <a:pt x="1058" y="1236"/>
                  </a:lnTo>
                  <a:lnTo>
                    <a:pt x="1110" y="1275"/>
                  </a:lnTo>
                  <a:lnTo>
                    <a:pt x="1120" y="1284"/>
                  </a:lnTo>
                  <a:lnTo>
                    <a:pt x="1130" y="1295"/>
                  </a:lnTo>
                  <a:lnTo>
                    <a:pt x="1135" y="1308"/>
                  </a:lnTo>
                  <a:lnTo>
                    <a:pt x="1181" y="1343"/>
                  </a:lnTo>
                  <a:lnTo>
                    <a:pt x="1221" y="1382"/>
                  </a:lnTo>
                  <a:lnTo>
                    <a:pt x="1258" y="1424"/>
                  </a:lnTo>
                  <a:lnTo>
                    <a:pt x="1288" y="1467"/>
                  </a:lnTo>
                  <a:lnTo>
                    <a:pt x="1312" y="1515"/>
                  </a:lnTo>
                  <a:lnTo>
                    <a:pt x="1329" y="1563"/>
                  </a:lnTo>
                  <a:lnTo>
                    <a:pt x="1340" y="1614"/>
                  </a:lnTo>
                  <a:lnTo>
                    <a:pt x="1344" y="1665"/>
                  </a:lnTo>
                  <a:lnTo>
                    <a:pt x="1339" y="1720"/>
                  </a:lnTo>
                  <a:lnTo>
                    <a:pt x="1329" y="1773"/>
                  </a:lnTo>
                  <a:lnTo>
                    <a:pt x="1309" y="1822"/>
                  </a:lnTo>
                  <a:lnTo>
                    <a:pt x="1284" y="1871"/>
                  </a:lnTo>
                  <a:lnTo>
                    <a:pt x="1251" y="1917"/>
                  </a:lnTo>
                  <a:lnTo>
                    <a:pt x="1213" y="1958"/>
                  </a:lnTo>
                  <a:lnTo>
                    <a:pt x="1170" y="1998"/>
                  </a:lnTo>
                  <a:lnTo>
                    <a:pt x="1122" y="2034"/>
                  </a:lnTo>
                  <a:lnTo>
                    <a:pt x="1068" y="2067"/>
                  </a:lnTo>
                  <a:lnTo>
                    <a:pt x="1010" y="2095"/>
                  </a:lnTo>
                  <a:lnTo>
                    <a:pt x="949" y="2118"/>
                  </a:lnTo>
                  <a:lnTo>
                    <a:pt x="883" y="2136"/>
                  </a:lnTo>
                  <a:lnTo>
                    <a:pt x="815" y="2151"/>
                  </a:lnTo>
                  <a:lnTo>
                    <a:pt x="745" y="2160"/>
                  </a:lnTo>
                  <a:lnTo>
                    <a:pt x="671" y="2163"/>
                  </a:lnTo>
                  <a:lnTo>
                    <a:pt x="598" y="2160"/>
                  </a:lnTo>
                  <a:lnTo>
                    <a:pt x="527" y="2151"/>
                  </a:lnTo>
                  <a:lnTo>
                    <a:pt x="459" y="2136"/>
                  </a:lnTo>
                  <a:lnTo>
                    <a:pt x="395" y="2118"/>
                  </a:lnTo>
                  <a:lnTo>
                    <a:pt x="334" y="2095"/>
                  </a:lnTo>
                  <a:lnTo>
                    <a:pt x="275" y="2067"/>
                  </a:lnTo>
                  <a:lnTo>
                    <a:pt x="222" y="2034"/>
                  </a:lnTo>
                  <a:lnTo>
                    <a:pt x="174" y="1998"/>
                  </a:lnTo>
                  <a:lnTo>
                    <a:pt x="129" y="1958"/>
                  </a:lnTo>
                  <a:lnTo>
                    <a:pt x="91" y="1917"/>
                  </a:lnTo>
                  <a:lnTo>
                    <a:pt x="60" y="1871"/>
                  </a:lnTo>
                  <a:lnTo>
                    <a:pt x="34" y="1822"/>
                  </a:lnTo>
                  <a:lnTo>
                    <a:pt x="16" y="1773"/>
                  </a:lnTo>
                  <a:lnTo>
                    <a:pt x="4" y="1720"/>
                  </a:lnTo>
                  <a:lnTo>
                    <a:pt x="0" y="1665"/>
                  </a:lnTo>
                  <a:lnTo>
                    <a:pt x="4" y="1611"/>
                  </a:lnTo>
                  <a:lnTo>
                    <a:pt x="16" y="1559"/>
                  </a:lnTo>
                  <a:lnTo>
                    <a:pt x="34" y="1509"/>
                  </a:lnTo>
                  <a:lnTo>
                    <a:pt x="60" y="1461"/>
                  </a:lnTo>
                  <a:lnTo>
                    <a:pt x="91" y="1415"/>
                  </a:lnTo>
                  <a:lnTo>
                    <a:pt x="129" y="1372"/>
                  </a:lnTo>
                  <a:lnTo>
                    <a:pt x="174" y="1333"/>
                  </a:lnTo>
                  <a:lnTo>
                    <a:pt x="222" y="1297"/>
                  </a:lnTo>
                  <a:lnTo>
                    <a:pt x="275" y="1265"/>
                  </a:lnTo>
                  <a:lnTo>
                    <a:pt x="334" y="1237"/>
                  </a:lnTo>
                  <a:lnTo>
                    <a:pt x="395" y="1214"/>
                  </a:lnTo>
                  <a:lnTo>
                    <a:pt x="459" y="1194"/>
                  </a:lnTo>
                  <a:lnTo>
                    <a:pt x="527" y="1181"/>
                  </a:lnTo>
                  <a:lnTo>
                    <a:pt x="598" y="1172"/>
                  </a:lnTo>
                  <a:lnTo>
                    <a:pt x="671" y="1169"/>
                  </a:lnTo>
                  <a:lnTo>
                    <a:pt x="725" y="1170"/>
                  </a:lnTo>
                  <a:lnTo>
                    <a:pt x="776" y="1176"/>
                  </a:lnTo>
                  <a:lnTo>
                    <a:pt x="827" y="1183"/>
                  </a:lnTo>
                  <a:lnTo>
                    <a:pt x="805" y="1139"/>
                  </a:lnTo>
                  <a:lnTo>
                    <a:pt x="788" y="1094"/>
                  </a:lnTo>
                  <a:lnTo>
                    <a:pt x="777" y="1049"/>
                  </a:lnTo>
                  <a:lnTo>
                    <a:pt x="775" y="1012"/>
                  </a:lnTo>
                  <a:lnTo>
                    <a:pt x="775" y="977"/>
                  </a:lnTo>
                  <a:lnTo>
                    <a:pt x="780" y="944"/>
                  </a:lnTo>
                  <a:lnTo>
                    <a:pt x="787" y="914"/>
                  </a:lnTo>
                  <a:lnTo>
                    <a:pt x="728" y="923"/>
                  </a:lnTo>
                  <a:lnTo>
                    <a:pt x="666" y="926"/>
                  </a:lnTo>
                  <a:lnTo>
                    <a:pt x="598" y="923"/>
                  </a:lnTo>
                  <a:lnTo>
                    <a:pt x="533" y="911"/>
                  </a:lnTo>
                  <a:lnTo>
                    <a:pt x="470" y="894"/>
                  </a:lnTo>
                  <a:lnTo>
                    <a:pt x="411" y="872"/>
                  </a:lnTo>
                  <a:lnTo>
                    <a:pt x="356" y="843"/>
                  </a:lnTo>
                  <a:lnTo>
                    <a:pt x="306" y="809"/>
                  </a:lnTo>
                  <a:lnTo>
                    <a:pt x="260" y="770"/>
                  </a:lnTo>
                  <a:lnTo>
                    <a:pt x="221" y="728"/>
                  </a:lnTo>
                  <a:lnTo>
                    <a:pt x="187" y="681"/>
                  </a:lnTo>
                  <a:lnTo>
                    <a:pt x="160" y="630"/>
                  </a:lnTo>
                  <a:lnTo>
                    <a:pt x="140" y="577"/>
                  </a:lnTo>
                  <a:lnTo>
                    <a:pt x="127" y="521"/>
                  </a:lnTo>
                  <a:lnTo>
                    <a:pt x="123" y="463"/>
                  </a:lnTo>
                  <a:lnTo>
                    <a:pt x="127" y="405"/>
                  </a:lnTo>
                  <a:lnTo>
                    <a:pt x="140" y="350"/>
                  </a:lnTo>
                  <a:lnTo>
                    <a:pt x="160" y="296"/>
                  </a:lnTo>
                  <a:lnTo>
                    <a:pt x="187" y="245"/>
                  </a:lnTo>
                  <a:lnTo>
                    <a:pt x="221" y="199"/>
                  </a:lnTo>
                  <a:lnTo>
                    <a:pt x="260" y="156"/>
                  </a:lnTo>
                  <a:lnTo>
                    <a:pt x="306" y="117"/>
                  </a:lnTo>
                  <a:lnTo>
                    <a:pt x="356" y="82"/>
                  </a:lnTo>
                  <a:lnTo>
                    <a:pt x="411" y="54"/>
                  </a:lnTo>
                  <a:lnTo>
                    <a:pt x="470" y="31"/>
                  </a:lnTo>
                  <a:lnTo>
                    <a:pt x="533" y="14"/>
                  </a:lnTo>
                  <a:lnTo>
                    <a:pt x="598" y="4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  <p:sp>
          <p:nvSpPr>
            <p:cNvPr id="210" name="Freeform 337"/>
            <p:cNvSpPr>
              <a:spLocks/>
            </p:cNvSpPr>
            <p:nvPr/>
          </p:nvSpPr>
          <p:spPr bwMode="auto">
            <a:xfrm>
              <a:off x="10038578" y="5869278"/>
              <a:ext cx="92188" cy="92289"/>
            </a:xfrm>
            <a:custGeom>
              <a:avLst/>
              <a:gdLst>
                <a:gd name="T0" fmla="*/ 458 w 917"/>
                <a:gd name="T1" fmla="*/ 0 h 918"/>
                <a:gd name="T2" fmla="*/ 482 w 917"/>
                <a:gd name="T3" fmla="*/ 4 h 918"/>
                <a:gd name="T4" fmla="*/ 501 w 917"/>
                <a:gd name="T5" fmla="*/ 14 h 918"/>
                <a:gd name="T6" fmla="*/ 516 w 917"/>
                <a:gd name="T7" fmla="*/ 30 h 918"/>
                <a:gd name="T8" fmla="*/ 526 w 917"/>
                <a:gd name="T9" fmla="*/ 50 h 918"/>
                <a:gd name="T10" fmla="*/ 530 w 917"/>
                <a:gd name="T11" fmla="*/ 72 h 918"/>
                <a:gd name="T12" fmla="*/ 530 w 917"/>
                <a:gd name="T13" fmla="*/ 387 h 918"/>
                <a:gd name="T14" fmla="*/ 845 w 917"/>
                <a:gd name="T15" fmla="*/ 387 h 918"/>
                <a:gd name="T16" fmla="*/ 868 w 917"/>
                <a:gd name="T17" fmla="*/ 391 h 918"/>
                <a:gd name="T18" fmla="*/ 887 w 917"/>
                <a:gd name="T19" fmla="*/ 400 h 918"/>
                <a:gd name="T20" fmla="*/ 903 w 917"/>
                <a:gd name="T21" fmla="*/ 416 h 918"/>
                <a:gd name="T22" fmla="*/ 914 w 917"/>
                <a:gd name="T23" fmla="*/ 436 h 918"/>
                <a:gd name="T24" fmla="*/ 917 w 917"/>
                <a:gd name="T25" fmla="*/ 459 h 918"/>
                <a:gd name="T26" fmla="*/ 914 w 917"/>
                <a:gd name="T27" fmla="*/ 482 h 918"/>
                <a:gd name="T28" fmla="*/ 903 w 917"/>
                <a:gd name="T29" fmla="*/ 501 h 918"/>
                <a:gd name="T30" fmla="*/ 887 w 917"/>
                <a:gd name="T31" fmla="*/ 517 h 918"/>
                <a:gd name="T32" fmla="*/ 868 w 917"/>
                <a:gd name="T33" fmla="*/ 527 h 918"/>
                <a:gd name="T34" fmla="*/ 845 w 917"/>
                <a:gd name="T35" fmla="*/ 531 h 918"/>
                <a:gd name="T36" fmla="*/ 530 w 917"/>
                <a:gd name="T37" fmla="*/ 531 h 918"/>
                <a:gd name="T38" fmla="*/ 530 w 917"/>
                <a:gd name="T39" fmla="*/ 846 h 918"/>
                <a:gd name="T40" fmla="*/ 526 w 917"/>
                <a:gd name="T41" fmla="*/ 869 h 918"/>
                <a:gd name="T42" fmla="*/ 516 w 917"/>
                <a:gd name="T43" fmla="*/ 889 h 918"/>
                <a:gd name="T44" fmla="*/ 501 w 917"/>
                <a:gd name="T45" fmla="*/ 904 h 918"/>
                <a:gd name="T46" fmla="*/ 482 w 917"/>
                <a:gd name="T47" fmla="*/ 914 h 918"/>
                <a:gd name="T48" fmla="*/ 458 w 917"/>
                <a:gd name="T49" fmla="*/ 918 h 918"/>
                <a:gd name="T50" fmla="*/ 436 w 917"/>
                <a:gd name="T51" fmla="*/ 914 h 918"/>
                <a:gd name="T52" fmla="*/ 416 w 917"/>
                <a:gd name="T53" fmla="*/ 904 h 918"/>
                <a:gd name="T54" fmla="*/ 400 w 917"/>
                <a:gd name="T55" fmla="*/ 889 h 918"/>
                <a:gd name="T56" fmla="*/ 390 w 917"/>
                <a:gd name="T57" fmla="*/ 869 h 918"/>
                <a:gd name="T58" fmla="*/ 386 w 917"/>
                <a:gd name="T59" fmla="*/ 846 h 918"/>
                <a:gd name="T60" fmla="*/ 386 w 917"/>
                <a:gd name="T61" fmla="*/ 531 h 918"/>
                <a:gd name="T62" fmla="*/ 72 w 917"/>
                <a:gd name="T63" fmla="*/ 531 h 918"/>
                <a:gd name="T64" fmla="*/ 48 w 917"/>
                <a:gd name="T65" fmla="*/ 527 h 918"/>
                <a:gd name="T66" fmla="*/ 29 w 917"/>
                <a:gd name="T67" fmla="*/ 517 h 918"/>
                <a:gd name="T68" fmla="*/ 13 w 917"/>
                <a:gd name="T69" fmla="*/ 501 h 918"/>
                <a:gd name="T70" fmla="*/ 4 w 917"/>
                <a:gd name="T71" fmla="*/ 482 h 918"/>
                <a:gd name="T72" fmla="*/ 0 w 917"/>
                <a:gd name="T73" fmla="*/ 459 h 918"/>
                <a:gd name="T74" fmla="*/ 4 w 917"/>
                <a:gd name="T75" fmla="*/ 436 h 918"/>
                <a:gd name="T76" fmla="*/ 13 w 917"/>
                <a:gd name="T77" fmla="*/ 416 h 918"/>
                <a:gd name="T78" fmla="*/ 29 w 917"/>
                <a:gd name="T79" fmla="*/ 400 h 918"/>
                <a:gd name="T80" fmla="*/ 48 w 917"/>
                <a:gd name="T81" fmla="*/ 391 h 918"/>
                <a:gd name="T82" fmla="*/ 72 w 917"/>
                <a:gd name="T83" fmla="*/ 387 h 918"/>
                <a:gd name="T84" fmla="*/ 386 w 917"/>
                <a:gd name="T85" fmla="*/ 387 h 918"/>
                <a:gd name="T86" fmla="*/ 386 w 917"/>
                <a:gd name="T87" fmla="*/ 72 h 918"/>
                <a:gd name="T88" fmla="*/ 390 w 917"/>
                <a:gd name="T89" fmla="*/ 50 h 918"/>
                <a:gd name="T90" fmla="*/ 400 w 917"/>
                <a:gd name="T91" fmla="*/ 30 h 918"/>
                <a:gd name="T92" fmla="*/ 416 w 917"/>
                <a:gd name="T93" fmla="*/ 14 h 918"/>
                <a:gd name="T94" fmla="*/ 436 w 917"/>
                <a:gd name="T95" fmla="*/ 4 h 918"/>
                <a:gd name="T96" fmla="*/ 458 w 917"/>
                <a:gd name="T97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7" h="918">
                  <a:moveTo>
                    <a:pt x="458" y="0"/>
                  </a:moveTo>
                  <a:lnTo>
                    <a:pt x="482" y="4"/>
                  </a:lnTo>
                  <a:lnTo>
                    <a:pt x="501" y="14"/>
                  </a:lnTo>
                  <a:lnTo>
                    <a:pt x="516" y="30"/>
                  </a:lnTo>
                  <a:lnTo>
                    <a:pt x="526" y="50"/>
                  </a:lnTo>
                  <a:lnTo>
                    <a:pt x="530" y="72"/>
                  </a:lnTo>
                  <a:lnTo>
                    <a:pt x="530" y="387"/>
                  </a:lnTo>
                  <a:lnTo>
                    <a:pt x="845" y="387"/>
                  </a:lnTo>
                  <a:lnTo>
                    <a:pt x="868" y="391"/>
                  </a:lnTo>
                  <a:lnTo>
                    <a:pt x="887" y="400"/>
                  </a:lnTo>
                  <a:lnTo>
                    <a:pt x="903" y="416"/>
                  </a:lnTo>
                  <a:lnTo>
                    <a:pt x="914" y="436"/>
                  </a:lnTo>
                  <a:lnTo>
                    <a:pt x="917" y="459"/>
                  </a:lnTo>
                  <a:lnTo>
                    <a:pt x="914" y="482"/>
                  </a:lnTo>
                  <a:lnTo>
                    <a:pt x="903" y="501"/>
                  </a:lnTo>
                  <a:lnTo>
                    <a:pt x="887" y="517"/>
                  </a:lnTo>
                  <a:lnTo>
                    <a:pt x="868" y="527"/>
                  </a:lnTo>
                  <a:lnTo>
                    <a:pt x="845" y="531"/>
                  </a:lnTo>
                  <a:lnTo>
                    <a:pt x="530" y="531"/>
                  </a:lnTo>
                  <a:lnTo>
                    <a:pt x="530" y="846"/>
                  </a:lnTo>
                  <a:lnTo>
                    <a:pt x="526" y="869"/>
                  </a:lnTo>
                  <a:lnTo>
                    <a:pt x="516" y="889"/>
                  </a:lnTo>
                  <a:lnTo>
                    <a:pt x="501" y="904"/>
                  </a:lnTo>
                  <a:lnTo>
                    <a:pt x="482" y="914"/>
                  </a:lnTo>
                  <a:lnTo>
                    <a:pt x="458" y="918"/>
                  </a:lnTo>
                  <a:lnTo>
                    <a:pt x="436" y="914"/>
                  </a:lnTo>
                  <a:lnTo>
                    <a:pt x="416" y="904"/>
                  </a:lnTo>
                  <a:lnTo>
                    <a:pt x="400" y="889"/>
                  </a:lnTo>
                  <a:lnTo>
                    <a:pt x="390" y="869"/>
                  </a:lnTo>
                  <a:lnTo>
                    <a:pt x="386" y="846"/>
                  </a:lnTo>
                  <a:lnTo>
                    <a:pt x="386" y="531"/>
                  </a:lnTo>
                  <a:lnTo>
                    <a:pt x="72" y="531"/>
                  </a:lnTo>
                  <a:lnTo>
                    <a:pt x="48" y="527"/>
                  </a:lnTo>
                  <a:lnTo>
                    <a:pt x="29" y="517"/>
                  </a:lnTo>
                  <a:lnTo>
                    <a:pt x="13" y="501"/>
                  </a:lnTo>
                  <a:lnTo>
                    <a:pt x="4" y="482"/>
                  </a:lnTo>
                  <a:lnTo>
                    <a:pt x="0" y="459"/>
                  </a:lnTo>
                  <a:lnTo>
                    <a:pt x="4" y="436"/>
                  </a:lnTo>
                  <a:lnTo>
                    <a:pt x="13" y="416"/>
                  </a:lnTo>
                  <a:lnTo>
                    <a:pt x="29" y="400"/>
                  </a:lnTo>
                  <a:lnTo>
                    <a:pt x="48" y="391"/>
                  </a:lnTo>
                  <a:lnTo>
                    <a:pt x="72" y="387"/>
                  </a:lnTo>
                  <a:lnTo>
                    <a:pt x="386" y="387"/>
                  </a:lnTo>
                  <a:lnTo>
                    <a:pt x="386" y="72"/>
                  </a:lnTo>
                  <a:lnTo>
                    <a:pt x="390" y="50"/>
                  </a:lnTo>
                  <a:lnTo>
                    <a:pt x="400" y="30"/>
                  </a:lnTo>
                  <a:lnTo>
                    <a:pt x="416" y="14"/>
                  </a:lnTo>
                  <a:lnTo>
                    <a:pt x="436" y="4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290971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2.5E-6 -3.33333E-6 L -0.11575 -0.02083 " pathEditMode="relative" rAng="0" ptsTypes="AA">
                                          <p:cBhvr>
                                            <p:cTn id="17" dur="2000" spd="-100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-10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decel="5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1.04167E-6 -1.48148E-6 L -0.15638 -0.03889 " pathEditMode="relative" rAng="0" ptsTypes="AA">
                                          <p:cBhvr>
                                            <p:cTn id="22" dur="20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26" y="-1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278 0.00139 L 0.10156 0.13287 " pathEditMode="fixed" rAng="0" ptsTypes="AA">
                                          <p:cBhvr>
                                            <p:cTn id="24" dur="3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11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44444E-6 L -0.18021 -0.51319 " pathEditMode="fixed" rAng="0" ptsTypes="AA">
                                          <p:cBhvr>
                                            <p:cTn id="26" dur="3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010" y="-2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0 L 0.06484 0.25833 " pathEditMode="fixed" rAng="0" ptsTypes="AA">
                                          <p:cBhvr>
                                            <p:cTn id="28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42" y="12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10000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10000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decel="10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decel="100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decel="100000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decel="10000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34" grpId="0" animBg="1"/>
          <p:bldP spid="5" grpId="0"/>
          <p:bldP spid="6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2.5E-6 -3.33333E-6 L -0.11575 -0.02083 " pathEditMode="relative" rAng="0" ptsTypes="AA">
                                          <p:cBhvr>
                                            <p:cTn id="17" dur="2000" spd="-100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-10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decel="5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1.04167E-6 -1.48148E-6 L -0.15638 -0.03889 " pathEditMode="relative" rAng="0" ptsTypes="AA">
                                          <p:cBhvr>
                                            <p:cTn id="22" dur="20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26" y="-1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278 0.00139 L 0.10156 0.13287 " pathEditMode="fixed" rAng="0" ptsTypes="AA">
                                          <p:cBhvr>
                                            <p:cTn id="24" dur="3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11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44444E-6 L -0.18021 -0.51319 " pathEditMode="fixed" rAng="0" ptsTypes="AA">
                                          <p:cBhvr>
                                            <p:cTn id="26" dur="3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010" y="-2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0 L 0.06484 0.25833 " pathEditMode="fixed" rAng="0" ptsTypes="AA">
                                          <p:cBhvr>
                                            <p:cTn id="28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42" y="12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10000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10000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decel="10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decel="100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decel="100000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decel="10000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decel="100000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34" grpId="0" animBg="1"/>
          <p:bldP spid="5" grpId="0"/>
          <p:bldP spid="6" grpId="0"/>
          <p:bldP spid="8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8"/>
          <p:cNvSpPr/>
          <p:nvPr/>
        </p:nvSpPr>
        <p:spPr>
          <a:xfrm rot="13040528">
            <a:off x="5929317" y="5265544"/>
            <a:ext cx="1222422" cy="1222422"/>
          </a:xfrm>
          <a:prstGeom prst="ellipse">
            <a:avLst/>
          </a:prstGeom>
          <a:gradFill>
            <a:gsLst>
              <a:gs pos="0">
                <a:srgbClr val="44587C"/>
              </a:gs>
              <a:gs pos="76000">
                <a:srgbClr val="2D374A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Oval 1">
            <a:extLst>
              <a:ext uri="{FF2B5EF4-FFF2-40B4-BE49-F238E27FC236}">
                <a16:creationId xmlns:a16="http://schemas.microsoft.com/office/drawing/2014/main" id="{8F34A23A-C78A-47F2-B96B-2BBD262039E8}"/>
              </a:ext>
            </a:extLst>
          </p:cNvPr>
          <p:cNvSpPr/>
          <p:nvPr/>
        </p:nvSpPr>
        <p:spPr>
          <a:xfrm>
            <a:off x="9479373" y="4429508"/>
            <a:ext cx="1709654" cy="1709654"/>
          </a:xfrm>
          <a:prstGeom prst="ellipse">
            <a:avLst/>
          </a:prstGeom>
          <a:gradFill>
            <a:gsLst>
              <a:gs pos="0">
                <a:srgbClr val="EC354A"/>
              </a:gs>
              <a:gs pos="100000">
                <a:srgbClr val="FF8F6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F34A23A-C78A-47F2-B96B-2BBD262039E8}"/>
              </a:ext>
            </a:extLst>
          </p:cNvPr>
          <p:cNvSpPr/>
          <p:nvPr/>
        </p:nvSpPr>
        <p:spPr>
          <a:xfrm>
            <a:off x="5844935" y="674679"/>
            <a:ext cx="2888343" cy="2888343"/>
          </a:xfrm>
          <a:prstGeom prst="ellipse">
            <a:avLst/>
          </a:prstGeom>
          <a:gradFill>
            <a:gsLst>
              <a:gs pos="0">
                <a:srgbClr val="EC354A"/>
              </a:gs>
              <a:gs pos="100000">
                <a:srgbClr val="FF8F6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12" y="981244"/>
            <a:ext cx="4895512" cy="4895512"/>
          </a:xfrm>
          <a:prstGeom prst="rect">
            <a:avLst/>
          </a:prstGeom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组合 11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13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23102" y="4200399"/>
            <a:ext cx="2352732" cy="1492021"/>
            <a:chOff x="823102" y="4311089"/>
            <a:chExt cx="2352732" cy="1492021"/>
          </a:xfrm>
        </p:grpSpPr>
        <p:sp>
          <p:nvSpPr>
            <p:cNvPr id="20" name="TextBox 14"/>
            <p:cNvSpPr txBox="1"/>
            <p:nvPr/>
          </p:nvSpPr>
          <p:spPr>
            <a:xfrm>
              <a:off x="823102" y="489042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823102" y="5251869"/>
              <a:ext cx="2352732" cy="551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2" name="TextBox 16"/>
            <p:cNvSpPr txBox="1"/>
            <p:nvPr/>
          </p:nvSpPr>
          <p:spPr>
            <a:xfrm>
              <a:off x="850352" y="4311089"/>
              <a:ext cx="6431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35537" y="2175249"/>
            <a:ext cx="2352733" cy="1492021"/>
            <a:chOff x="3435537" y="2285939"/>
            <a:chExt cx="2352733" cy="1492021"/>
          </a:xfrm>
        </p:grpSpPr>
        <p:grpSp>
          <p:nvGrpSpPr>
            <p:cNvPr id="24" name="组合 23"/>
            <p:cNvGrpSpPr/>
            <p:nvPr/>
          </p:nvGrpSpPr>
          <p:grpSpPr>
            <a:xfrm>
              <a:off x="3435537" y="2865271"/>
              <a:ext cx="2352733" cy="912689"/>
              <a:chOff x="3435537" y="2865271"/>
              <a:chExt cx="2352733" cy="912689"/>
            </a:xfrm>
          </p:grpSpPr>
          <p:sp>
            <p:nvSpPr>
              <p:cNvPr id="26" name="TextBox 17"/>
              <p:cNvSpPr txBox="1"/>
              <p:nvPr/>
            </p:nvSpPr>
            <p:spPr>
              <a:xfrm>
                <a:off x="3435538" y="2865271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18"/>
              <p:cNvSpPr txBox="1"/>
              <p:nvPr/>
            </p:nvSpPr>
            <p:spPr>
              <a:xfrm>
                <a:off x="3435537" y="3226719"/>
                <a:ext cx="2352733" cy="551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TextBox 19"/>
            <p:cNvSpPr txBox="1"/>
            <p:nvPr/>
          </p:nvSpPr>
          <p:spPr>
            <a:xfrm>
              <a:off x="3498054" y="2285939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35538" y="4200399"/>
            <a:ext cx="2352732" cy="1492021"/>
            <a:chOff x="3435538" y="4311089"/>
            <a:chExt cx="2352732" cy="1492021"/>
          </a:xfrm>
        </p:grpSpPr>
        <p:sp>
          <p:nvSpPr>
            <p:cNvPr id="29" name="TextBox 20"/>
            <p:cNvSpPr txBox="1"/>
            <p:nvPr/>
          </p:nvSpPr>
          <p:spPr>
            <a:xfrm>
              <a:off x="3435538" y="489042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1"/>
            <p:cNvSpPr txBox="1"/>
            <p:nvPr/>
          </p:nvSpPr>
          <p:spPr>
            <a:xfrm>
              <a:off x="3435538" y="5251869"/>
              <a:ext cx="2352732" cy="551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1" name="TextBox 22"/>
            <p:cNvSpPr txBox="1"/>
            <p:nvPr/>
          </p:nvSpPr>
          <p:spPr>
            <a:xfrm>
              <a:off x="3462788" y="4311089"/>
              <a:ext cx="6431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4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32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577444" y="2642426"/>
            <a:ext cx="284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Rectangle: Rounded Corners 39"/>
          <p:cNvSpPr/>
          <p:nvPr/>
        </p:nvSpPr>
        <p:spPr>
          <a:xfrm>
            <a:off x="874132" y="3529451"/>
            <a:ext cx="360000" cy="67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1817145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7037E-6 L 0.21679 0.18865 " pathEditMode="fixed" rAng="0" ptsTypes="AA">
                                          <p:cBhvr>
                                            <p:cTn id="34" dur="3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33" y="94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3.7037E-7 L -0.06888 -0.5294 " pathEditMode="fixed" rAng="0" ptsTypes="AA">
                                          <p:cBhvr>
                                            <p:cTn id="36" dur="3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51" y="-26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44444E-6 L 0.16758 -0.10717 " pathEditMode="fixed" rAng="0" ptsTypes="AA">
                                          <p:cBhvr>
                                            <p:cTn id="3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72" y="-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4" grpId="0" animBg="1"/>
          <p:bldP spid="2" grpId="0" animBg="1"/>
          <p:bldP spid="32" grpId="0"/>
          <p:bldP spid="3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7037E-6 L 0.21679 0.18865 " pathEditMode="fixed" rAng="0" ptsTypes="AA">
                                          <p:cBhvr>
                                            <p:cTn id="34" dur="3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33" y="94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3.7037E-7 L -0.06888 -0.5294 " pathEditMode="fixed" rAng="0" ptsTypes="AA">
                                          <p:cBhvr>
                                            <p:cTn id="36" dur="3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51" y="-26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44444E-6 L 0.16758 -0.10717 " pathEditMode="fixed" rAng="0" ptsTypes="AA">
                                          <p:cBhvr>
                                            <p:cTn id="3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72" y="-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4" grpId="0" animBg="1"/>
          <p:bldP spid="2" grpId="0" animBg="1"/>
          <p:bldP spid="32" grpId="0"/>
          <p:bldP spid="36" grpId="0" animBg="1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609"/>
          <p:cNvSpPr>
            <a:spLocks noEditPoints="1"/>
          </p:cNvSpPr>
          <p:nvPr/>
        </p:nvSpPr>
        <p:spPr bwMode="auto">
          <a:xfrm>
            <a:off x="4026942" y="1633845"/>
            <a:ext cx="7745542" cy="3848417"/>
          </a:xfrm>
          <a:custGeom>
            <a:avLst/>
            <a:gdLst>
              <a:gd name="T0" fmla="*/ 42 w 1779"/>
              <a:gd name="T1" fmla="*/ 140 h 895"/>
              <a:gd name="T2" fmla="*/ 155 w 1779"/>
              <a:gd name="T3" fmla="*/ 148 h 895"/>
              <a:gd name="T4" fmla="*/ 327 w 1779"/>
              <a:gd name="T5" fmla="*/ 46 h 895"/>
              <a:gd name="T6" fmla="*/ 337 w 1779"/>
              <a:gd name="T7" fmla="*/ 74 h 895"/>
              <a:gd name="T8" fmla="*/ 382 w 1779"/>
              <a:gd name="T9" fmla="*/ 79 h 895"/>
              <a:gd name="T10" fmla="*/ 161 w 1779"/>
              <a:gd name="T11" fmla="*/ 328 h 895"/>
              <a:gd name="T12" fmla="*/ 431 w 1779"/>
              <a:gd name="T13" fmla="*/ 71 h 895"/>
              <a:gd name="T14" fmla="*/ 414 w 1779"/>
              <a:gd name="T15" fmla="*/ 103 h 895"/>
              <a:gd name="T16" fmla="*/ 488 w 1779"/>
              <a:gd name="T17" fmla="*/ 57 h 895"/>
              <a:gd name="T18" fmla="*/ 433 w 1779"/>
              <a:gd name="T19" fmla="*/ 121 h 895"/>
              <a:gd name="T20" fmla="*/ 466 w 1779"/>
              <a:gd name="T21" fmla="*/ 106 h 895"/>
              <a:gd name="T22" fmla="*/ 287 w 1779"/>
              <a:gd name="T23" fmla="*/ 329 h 895"/>
              <a:gd name="T24" fmla="*/ 507 w 1779"/>
              <a:gd name="T25" fmla="*/ 132 h 895"/>
              <a:gd name="T26" fmla="*/ 476 w 1779"/>
              <a:gd name="T27" fmla="*/ 193 h 895"/>
              <a:gd name="T28" fmla="*/ 468 w 1779"/>
              <a:gd name="T29" fmla="*/ 231 h 895"/>
              <a:gd name="T30" fmla="*/ 583 w 1779"/>
              <a:gd name="T31" fmla="*/ 125 h 895"/>
              <a:gd name="T32" fmla="*/ 643 w 1779"/>
              <a:gd name="T33" fmla="*/ 97 h 895"/>
              <a:gd name="T34" fmla="*/ 305 w 1779"/>
              <a:gd name="T35" fmla="*/ 463 h 895"/>
              <a:gd name="T36" fmla="*/ 333 w 1779"/>
              <a:gd name="T37" fmla="*/ 478 h 895"/>
              <a:gd name="T38" fmla="*/ 324 w 1779"/>
              <a:gd name="T39" fmla="*/ 552 h 895"/>
              <a:gd name="T40" fmla="*/ 751 w 1779"/>
              <a:gd name="T41" fmla="*/ 184 h 895"/>
              <a:gd name="T42" fmla="*/ 797 w 1779"/>
              <a:gd name="T43" fmla="*/ 160 h 895"/>
              <a:gd name="T44" fmla="*/ 851 w 1779"/>
              <a:gd name="T45" fmla="*/ 147 h 895"/>
              <a:gd name="T46" fmla="*/ 380 w 1779"/>
              <a:gd name="T47" fmla="*/ 639 h 895"/>
              <a:gd name="T48" fmla="*/ 911 w 1779"/>
              <a:gd name="T49" fmla="*/ 138 h 895"/>
              <a:gd name="T50" fmla="*/ 941 w 1779"/>
              <a:gd name="T51" fmla="*/ 127 h 895"/>
              <a:gd name="T52" fmla="*/ 1002 w 1779"/>
              <a:gd name="T53" fmla="*/ 80 h 895"/>
              <a:gd name="T54" fmla="*/ 708 w 1779"/>
              <a:gd name="T55" fmla="*/ 410 h 895"/>
              <a:gd name="T56" fmla="*/ 399 w 1779"/>
              <a:gd name="T57" fmla="*/ 743 h 895"/>
              <a:gd name="T58" fmla="*/ 1157 w 1779"/>
              <a:gd name="T59" fmla="*/ 18 h 895"/>
              <a:gd name="T60" fmla="*/ 591 w 1779"/>
              <a:gd name="T61" fmla="*/ 592 h 895"/>
              <a:gd name="T62" fmla="*/ 1152 w 1779"/>
              <a:gd name="T63" fmla="*/ 50 h 895"/>
              <a:gd name="T64" fmla="*/ 980 w 1779"/>
              <a:gd name="T65" fmla="*/ 242 h 895"/>
              <a:gd name="T66" fmla="*/ 928 w 1779"/>
              <a:gd name="T67" fmla="*/ 308 h 895"/>
              <a:gd name="T68" fmla="*/ 1246 w 1779"/>
              <a:gd name="T69" fmla="*/ 41 h 895"/>
              <a:gd name="T70" fmla="*/ 1065 w 1779"/>
              <a:gd name="T71" fmla="*/ 245 h 895"/>
              <a:gd name="T72" fmla="*/ 1087 w 1779"/>
              <a:gd name="T73" fmla="*/ 265 h 895"/>
              <a:gd name="T74" fmla="*/ 1337 w 1779"/>
              <a:gd name="T75" fmla="*/ 38 h 895"/>
              <a:gd name="T76" fmla="*/ 865 w 1779"/>
              <a:gd name="T77" fmla="*/ 557 h 895"/>
              <a:gd name="T78" fmla="*/ 1027 w 1779"/>
              <a:gd name="T79" fmla="*/ 418 h 895"/>
              <a:gd name="T80" fmla="*/ 1057 w 1779"/>
              <a:gd name="T81" fmla="*/ 449 h 895"/>
              <a:gd name="T82" fmla="*/ 1191 w 1779"/>
              <a:gd name="T83" fmla="*/ 371 h 895"/>
              <a:gd name="T84" fmla="*/ 890 w 1779"/>
              <a:gd name="T85" fmla="*/ 717 h 895"/>
              <a:gd name="T86" fmla="*/ 1001 w 1779"/>
              <a:gd name="T87" fmla="*/ 659 h 895"/>
              <a:gd name="T88" fmla="*/ 1597 w 1779"/>
              <a:gd name="T89" fmla="*/ 91 h 895"/>
              <a:gd name="T90" fmla="*/ 1457 w 1779"/>
              <a:gd name="T91" fmla="*/ 277 h 895"/>
              <a:gd name="T92" fmla="*/ 1342 w 1779"/>
              <a:gd name="T93" fmla="*/ 397 h 895"/>
              <a:gd name="T94" fmla="*/ 1546 w 1779"/>
              <a:gd name="T95" fmla="*/ 221 h 895"/>
              <a:gd name="T96" fmla="*/ 1576 w 1779"/>
              <a:gd name="T97" fmla="*/ 242 h 895"/>
              <a:gd name="T98" fmla="*/ 1348 w 1779"/>
              <a:gd name="T99" fmla="*/ 482 h 895"/>
              <a:gd name="T100" fmla="*/ 1535 w 1779"/>
              <a:gd name="T101" fmla="*/ 317 h 895"/>
              <a:gd name="T102" fmla="*/ 1380 w 1779"/>
              <a:gd name="T103" fmla="*/ 520 h 895"/>
              <a:gd name="T104" fmla="*/ 1393 w 1779"/>
              <a:gd name="T105" fmla="*/ 547 h 895"/>
              <a:gd name="T106" fmla="*/ 1532 w 1779"/>
              <a:gd name="T107" fmla="*/ 459 h 895"/>
              <a:gd name="T108" fmla="*/ 1482 w 1779"/>
              <a:gd name="T109" fmla="*/ 537 h 895"/>
              <a:gd name="T110" fmla="*/ 1500 w 1779"/>
              <a:gd name="T111" fmla="*/ 561 h 895"/>
              <a:gd name="T112" fmla="*/ 1590 w 1779"/>
              <a:gd name="T113" fmla="*/ 535 h 895"/>
              <a:gd name="T114" fmla="*/ 1578 w 1779"/>
              <a:gd name="T115" fmla="*/ 599 h 895"/>
              <a:gd name="T116" fmla="*/ 1597 w 1779"/>
              <a:gd name="T117" fmla="*/ 632 h 895"/>
              <a:gd name="T118" fmla="*/ 1680 w 1779"/>
              <a:gd name="T119" fmla="*/ 599 h 895"/>
              <a:gd name="T120" fmla="*/ 1739 w 1779"/>
              <a:gd name="T121" fmla="*/ 588 h 895"/>
              <a:gd name="T122" fmla="*/ 1692 w 1779"/>
              <a:gd name="T123" fmla="*/ 817 h 895"/>
              <a:gd name="T124" fmla="*/ 997 w 1779"/>
              <a:gd name="T125" fmla="*/ 69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98183" tIns="49092" rIns="98183" bIns="49092" numCol="1" anchor="t" anchorCtr="0" compatLnSpc="1">
            <a:prstTxWarp prst="textNoShape">
              <a:avLst/>
            </a:prstTxWarp>
          </a:bodyPr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22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819868" y="3267989"/>
            <a:ext cx="2292586" cy="2668375"/>
            <a:chOff x="5582193" y="2923573"/>
            <a:chExt cx="2292586" cy="2668375"/>
          </a:xfrm>
        </p:grpSpPr>
        <p:grpSp>
          <p:nvGrpSpPr>
            <p:cNvPr id="20" name="Group 19"/>
            <p:cNvGrpSpPr/>
            <p:nvPr/>
          </p:nvGrpSpPr>
          <p:grpSpPr>
            <a:xfrm>
              <a:off x="5582193" y="2923573"/>
              <a:ext cx="2292586" cy="2668375"/>
              <a:chOff x="3521187" y="2397072"/>
              <a:chExt cx="2292586" cy="2203765"/>
            </a:xfrm>
          </p:grpSpPr>
          <p:sp>
            <p:nvSpPr>
              <p:cNvPr id="21" name="Rectangle: Rounded Corners 20"/>
              <p:cNvSpPr/>
              <p:nvPr/>
            </p:nvSpPr>
            <p:spPr>
              <a:xfrm>
                <a:off x="3521187" y="2397072"/>
                <a:ext cx="2192646" cy="2203765"/>
              </a:xfrm>
              <a:prstGeom prst="roundRect">
                <a:avLst>
                  <a:gd name="adj" fmla="val 350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82600" dist="469900" dir="2700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5400000">
                <a:off x="5666704" y="2579257"/>
                <a:ext cx="179387" cy="11475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247329" y="3775971"/>
              <a:ext cx="807532" cy="807530"/>
              <a:chOff x="6479522" y="3534798"/>
              <a:chExt cx="451646" cy="45164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479522" y="3534798"/>
                <a:ext cx="451646" cy="451644"/>
                <a:chOff x="4037592" y="2563416"/>
                <a:chExt cx="578647" cy="578644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4037595" y="2563416"/>
                  <a:ext cx="578644" cy="578644"/>
                </a:xfrm>
                <a:prstGeom prst="ellipse">
                  <a:avLst/>
                </a:prstGeom>
                <a:solidFill>
                  <a:schemeClr val="bg1"/>
                </a:solidFill>
                <a:ln w="47625">
                  <a:solidFill>
                    <a:srgbClr val="8699BC"/>
                  </a:solidFill>
                </a:ln>
                <a:effectLst>
                  <a:outerShdw blurRad="127000" sx="102000" sy="102000" algn="ctr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>
                  <a:off x="4037592" y="2563416"/>
                  <a:ext cx="578644" cy="578644"/>
                </a:xfrm>
                <a:prstGeom prst="arc">
                  <a:avLst>
                    <a:gd name="adj1" fmla="val 1113564"/>
                    <a:gd name="adj2" fmla="val 16108834"/>
                  </a:avLst>
                </a:prstGeom>
                <a:ln w="47625" cap="rnd">
                  <a:gradFill>
                    <a:gsLst>
                      <a:gs pos="0">
                        <a:srgbClr val="FF8F68"/>
                      </a:gs>
                      <a:gs pos="100000">
                        <a:srgbClr val="EC354A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 sz="40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6542533" y="3665945"/>
                <a:ext cx="325626" cy="189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75%</a:t>
                </a:r>
                <a:endParaRPr lang="id-ID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713280" y="3040184"/>
              <a:ext cx="143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1600" dirty="0">
                <a:solidFill>
                  <a:srgbClr val="2D374A"/>
                </a:solidFill>
                <a:cs typeface="+mn-ea"/>
                <a:sym typeface="+mn-lt"/>
              </a:endParaRPr>
            </a:p>
            <a:p>
              <a:r>
                <a:rPr lang="en-US" altLang="zh-CN" sz="1600" dirty="0">
                  <a:solidFill>
                    <a:srgbClr val="2D374A"/>
                  </a:solidFill>
                  <a:cs typeface="+mn-ea"/>
                  <a:sym typeface="+mn-lt"/>
                </a:rPr>
                <a:t>Add title text</a:t>
              </a:r>
              <a:endParaRPr lang="id-ID" sz="1600" dirty="0">
                <a:solidFill>
                  <a:srgbClr val="2D374A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5756624" y="4723157"/>
              <a:ext cx="1739206" cy="36735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1200" dirty="0">
                  <a:solidFill>
                    <a:srgbClr val="2D374A"/>
                  </a:solidFill>
                  <a:cs typeface="+mn-ea"/>
                  <a:sym typeface="+mn-lt"/>
                </a:rPr>
                <a:t>Add title text</a:t>
              </a:r>
              <a:endParaRPr lang="id-ID" sz="1200" dirty="0">
                <a:solidFill>
                  <a:srgbClr val="2D374A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5756624" y="4962812"/>
              <a:ext cx="1905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44587C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000">
                  <a:solidFill>
                    <a:srgbClr val="44587C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000" dirty="0">
                  <a:solidFill>
                    <a:srgbClr val="44587C"/>
                  </a:solidFill>
                  <a:cs typeface="+mn-ea"/>
                  <a:sym typeface="+mn-lt"/>
                </a:rPr>
                <a:t>content to match the title. </a:t>
              </a:r>
              <a:endParaRPr lang="en-US" sz="1000" b="1" dirty="0">
                <a:solidFill>
                  <a:srgbClr val="44587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Rectangle: Rounded Corners 13"/>
          <p:cNvSpPr/>
          <p:nvPr/>
        </p:nvSpPr>
        <p:spPr>
          <a:xfrm>
            <a:off x="1483286" y="2844261"/>
            <a:ext cx="360000" cy="67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3471" y="2054445"/>
            <a:ext cx="337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73471" y="4109848"/>
            <a:ext cx="3089607" cy="877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1791" y="3288686"/>
            <a:ext cx="99706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id-ID"/>
            </a:defPPr>
            <a:lvl1pPr>
              <a:defRPr sz="3600" b="1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75%</a:t>
            </a:r>
            <a:endParaRPr lang="id-ID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70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4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1770939656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14" grpId="0" animBg="1"/>
          <p:bldP spid="15" grpId="0"/>
          <p:bldP spid="36" grpId="0"/>
          <p:bldP spid="38" grpId="0"/>
          <p:bldP spid="7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14" grpId="0" animBg="1"/>
          <p:bldP spid="15" grpId="0"/>
          <p:bldP spid="36" grpId="0"/>
          <p:bldP spid="38" grpId="0"/>
          <p:bldP spid="74" grpId="0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Rectangle: Rounded Corners 2"/>
          <p:cNvSpPr/>
          <p:nvPr/>
        </p:nvSpPr>
        <p:spPr>
          <a:xfrm>
            <a:off x="2946400" y="2363025"/>
            <a:ext cx="6299200" cy="3570544"/>
          </a:xfrm>
          <a:prstGeom prst="roundRect">
            <a:avLst>
              <a:gd name="adj" fmla="val 1150"/>
            </a:avLst>
          </a:prstGeom>
          <a:solidFill>
            <a:schemeClr val="bg1"/>
          </a:solidFill>
          <a:ln>
            <a:noFill/>
          </a:ln>
          <a:effectLst>
            <a:outerShdw blurRad="482600" dist="381000" dir="5400000" sx="94000" sy="94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3407336" y="4307676"/>
            <a:ext cx="270144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content,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 to match the title. </a:t>
            </a:r>
            <a:endParaRPr lang="id-ID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7336" y="3916908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location</a:t>
            </a:r>
            <a:endParaRPr lang="id-ID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69773" y="4357894"/>
            <a:ext cx="2314893" cy="276999"/>
            <a:chOff x="6469773" y="4357894"/>
            <a:chExt cx="2314893" cy="276999"/>
          </a:xfrm>
        </p:grpSpPr>
        <p:sp>
          <p:nvSpPr>
            <p:cNvPr id="6" name="Rectangle 5"/>
            <p:cNvSpPr/>
            <p:nvPr/>
          </p:nvSpPr>
          <p:spPr>
            <a:xfrm flipH="1">
              <a:off x="6825046" y="4357894"/>
              <a:ext cx="19596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400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-000-0000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78"/>
            <p:cNvSpPr>
              <a:spLocks noChangeArrowheads="1"/>
            </p:cNvSpPr>
            <p:nvPr/>
          </p:nvSpPr>
          <p:spPr bwMode="auto">
            <a:xfrm>
              <a:off x="6469773" y="4378169"/>
              <a:ext cx="243524" cy="236448"/>
            </a:xfrm>
            <a:custGeom>
              <a:avLst/>
              <a:gdLst>
                <a:gd name="T0" fmla="*/ 217433 w 634"/>
                <a:gd name="T1" fmla="*/ 26535 h 619"/>
                <a:gd name="T2" fmla="*/ 217433 w 634"/>
                <a:gd name="T3" fmla="*/ 26535 h 619"/>
                <a:gd name="T4" fmla="*/ 196519 w 634"/>
                <a:gd name="T5" fmla="*/ 5379 h 619"/>
                <a:gd name="T6" fmla="*/ 175244 w 634"/>
                <a:gd name="T7" fmla="*/ 5379 h 619"/>
                <a:gd name="T8" fmla="*/ 148561 w 634"/>
                <a:gd name="T9" fmla="*/ 47691 h 619"/>
                <a:gd name="T10" fmla="*/ 148561 w 634"/>
                <a:gd name="T11" fmla="*/ 68489 h 619"/>
                <a:gd name="T12" fmla="*/ 159018 w 634"/>
                <a:gd name="T13" fmla="*/ 79247 h 619"/>
                <a:gd name="T14" fmla="*/ 127287 w 634"/>
                <a:gd name="T15" fmla="*/ 116180 h 619"/>
                <a:gd name="T16" fmla="*/ 84738 w 634"/>
                <a:gd name="T17" fmla="*/ 153114 h 619"/>
                <a:gd name="T18" fmla="*/ 68872 w 634"/>
                <a:gd name="T19" fmla="*/ 142357 h 619"/>
                <a:gd name="T20" fmla="*/ 47597 w 634"/>
                <a:gd name="T21" fmla="*/ 142357 h 619"/>
                <a:gd name="T22" fmla="*/ 10457 w 634"/>
                <a:gd name="T23" fmla="*/ 174271 h 619"/>
                <a:gd name="T24" fmla="*/ 10457 w 634"/>
                <a:gd name="T25" fmla="*/ 190048 h 619"/>
                <a:gd name="T26" fmla="*/ 31731 w 634"/>
                <a:gd name="T27" fmla="*/ 211205 h 619"/>
                <a:gd name="T28" fmla="*/ 68872 w 634"/>
                <a:gd name="T29" fmla="*/ 211205 h 619"/>
                <a:gd name="T30" fmla="*/ 153970 w 634"/>
                <a:gd name="T31" fmla="*/ 147736 h 619"/>
                <a:gd name="T32" fmla="*/ 217433 w 634"/>
                <a:gd name="T33" fmla="*/ 68489 h 619"/>
                <a:gd name="T34" fmla="*/ 217433 w 634"/>
                <a:gd name="T35" fmla="*/ 26535 h 619"/>
                <a:gd name="T36" fmla="*/ 206976 w 634"/>
                <a:gd name="T37" fmla="*/ 58090 h 619"/>
                <a:gd name="T38" fmla="*/ 206976 w 634"/>
                <a:gd name="T39" fmla="*/ 58090 h 619"/>
                <a:gd name="T40" fmla="*/ 148561 w 634"/>
                <a:gd name="T41" fmla="*/ 137337 h 619"/>
                <a:gd name="T42" fmla="*/ 58415 w 634"/>
                <a:gd name="T43" fmla="*/ 200447 h 619"/>
                <a:gd name="T44" fmla="*/ 37140 w 634"/>
                <a:gd name="T45" fmla="*/ 200447 h 619"/>
                <a:gd name="T46" fmla="*/ 26323 w 634"/>
                <a:gd name="T47" fmla="*/ 190048 h 619"/>
                <a:gd name="T48" fmla="*/ 26323 w 634"/>
                <a:gd name="T49" fmla="*/ 174271 h 619"/>
                <a:gd name="T50" fmla="*/ 53006 w 634"/>
                <a:gd name="T51" fmla="*/ 158493 h 619"/>
                <a:gd name="T52" fmla="*/ 63824 w 634"/>
                <a:gd name="T53" fmla="*/ 158493 h 619"/>
                <a:gd name="T54" fmla="*/ 79689 w 634"/>
                <a:gd name="T55" fmla="*/ 174271 h 619"/>
                <a:gd name="T56" fmla="*/ 180293 w 634"/>
                <a:gd name="T57" fmla="*/ 79247 h 619"/>
                <a:gd name="T58" fmla="*/ 159018 w 634"/>
                <a:gd name="T59" fmla="*/ 63110 h 619"/>
                <a:gd name="T60" fmla="*/ 159018 w 634"/>
                <a:gd name="T61" fmla="*/ 47691 h 619"/>
                <a:gd name="T62" fmla="*/ 180293 w 634"/>
                <a:gd name="T63" fmla="*/ 21156 h 619"/>
                <a:gd name="T64" fmla="*/ 196519 w 634"/>
                <a:gd name="T65" fmla="*/ 21156 h 619"/>
                <a:gd name="T66" fmla="*/ 206976 w 634"/>
                <a:gd name="T67" fmla="*/ 36934 h 619"/>
                <a:gd name="T68" fmla="*/ 206976 w 634"/>
                <a:gd name="T69" fmla="*/ 58090 h 6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4" h="619">
                  <a:moveTo>
                    <a:pt x="603" y="74"/>
                  </a:moveTo>
                  <a:lnTo>
                    <a:pt x="603" y="74"/>
                  </a:lnTo>
                  <a:cubicBezTo>
                    <a:pt x="545" y="15"/>
                    <a:pt x="545" y="15"/>
                    <a:pt x="545" y="15"/>
                  </a:cubicBezTo>
                  <a:cubicBezTo>
                    <a:pt x="530" y="0"/>
                    <a:pt x="500" y="0"/>
                    <a:pt x="486" y="15"/>
                  </a:cubicBezTo>
                  <a:cubicBezTo>
                    <a:pt x="412" y="133"/>
                    <a:pt x="412" y="133"/>
                    <a:pt x="412" y="133"/>
                  </a:cubicBezTo>
                  <a:cubicBezTo>
                    <a:pt x="398" y="147"/>
                    <a:pt x="398" y="176"/>
                    <a:pt x="412" y="191"/>
                  </a:cubicBezTo>
                  <a:cubicBezTo>
                    <a:pt x="441" y="221"/>
                    <a:pt x="441" y="221"/>
                    <a:pt x="441" y="221"/>
                  </a:cubicBezTo>
                  <a:cubicBezTo>
                    <a:pt x="412" y="250"/>
                    <a:pt x="382" y="294"/>
                    <a:pt x="353" y="324"/>
                  </a:cubicBezTo>
                  <a:cubicBezTo>
                    <a:pt x="309" y="368"/>
                    <a:pt x="265" y="397"/>
                    <a:pt x="235" y="427"/>
                  </a:cubicBezTo>
                  <a:cubicBezTo>
                    <a:pt x="191" y="397"/>
                    <a:pt x="191" y="397"/>
                    <a:pt x="191" y="397"/>
                  </a:cubicBezTo>
                  <a:cubicBezTo>
                    <a:pt x="177" y="383"/>
                    <a:pt x="162" y="383"/>
                    <a:pt x="132" y="397"/>
                  </a:cubicBezTo>
                  <a:cubicBezTo>
                    <a:pt x="29" y="486"/>
                    <a:pt x="29" y="486"/>
                    <a:pt x="29" y="486"/>
                  </a:cubicBezTo>
                  <a:cubicBezTo>
                    <a:pt x="0" y="500"/>
                    <a:pt x="15" y="515"/>
                    <a:pt x="29" y="530"/>
                  </a:cubicBezTo>
                  <a:cubicBezTo>
                    <a:pt x="88" y="589"/>
                    <a:pt x="88" y="589"/>
                    <a:pt x="88" y="589"/>
                  </a:cubicBezTo>
                  <a:cubicBezTo>
                    <a:pt x="118" y="618"/>
                    <a:pt x="147" y="618"/>
                    <a:pt x="191" y="589"/>
                  </a:cubicBezTo>
                  <a:cubicBezTo>
                    <a:pt x="191" y="589"/>
                    <a:pt x="324" y="530"/>
                    <a:pt x="427" y="412"/>
                  </a:cubicBezTo>
                  <a:cubicBezTo>
                    <a:pt x="530" y="324"/>
                    <a:pt x="603" y="191"/>
                    <a:pt x="603" y="191"/>
                  </a:cubicBezTo>
                  <a:cubicBezTo>
                    <a:pt x="618" y="147"/>
                    <a:pt x="633" y="103"/>
                    <a:pt x="603" y="74"/>
                  </a:cubicBezTo>
                  <a:close/>
                  <a:moveTo>
                    <a:pt x="574" y="162"/>
                  </a:moveTo>
                  <a:lnTo>
                    <a:pt x="574" y="162"/>
                  </a:lnTo>
                  <a:cubicBezTo>
                    <a:pt x="545" y="221"/>
                    <a:pt x="471" y="324"/>
                    <a:pt x="412" y="383"/>
                  </a:cubicBezTo>
                  <a:cubicBezTo>
                    <a:pt x="339" y="456"/>
                    <a:pt x="162" y="559"/>
                    <a:pt x="162" y="559"/>
                  </a:cubicBezTo>
                  <a:cubicBezTo>
                    <a:pt x="147" y="574"/>
                    <a:pt x="118" y="574"/>
                    <a:pt x="103" y="559"/>
                  </a:cubicBezTo>
                  <a:cubicBezTo>
                    <a:pt x="73" y="530"/>
                    <a:pt x="73" y="530"/>
                    <a:pt x="73" y="530"/>
                  </a:cubicBezTo>
                  <a:cubicBezTo>
                    <a:pt x="59" y="515"/>
                    <a:pt x="59" y="500"/>
                    <a:pt x="73" y="486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62" y="427"/>
                    <a:pt x="177" y="427"/>
                    <a:pt x="177" y="442"/>
                  </a:cubicBezTo>
                  <a:cubicBezTo>
                    <a:pt x="221" y="486"/>
                    <a:pt x="221" y="486"/>
                    <a:pt x="221" y="486"/>
                  </a:cubicBezTo>
                  <a:cubicBezTo>
                    <a:pt x="235" y="471"/>
                    <a:pt x="398" y="368"/>
                    <a:pt x="500" y="221"/>
                  </a:cubicBezTo>
                  <a:cubicBezTo>
                    <a:pt x="441" y="176"/>
                    <a:pt x="441" y="176"/>
                    <a:pt x="441" y="176"/>
                  </a:cubicBezTo>
                  <a:cubicBezTo>
                    <a:pt x="441" y="162"/>
                    <a:pt x="441" y="147"/>
                    <a:pt x="441" y="133"/>
                  </a:cubicBezTo>
                  <a:cubicBezTo>
                    <a:pt x="500" y="59"/>
                    <a:pt x="500" y="59"/>
                    <a:pt x="500" y="59"/>
                  </a:cubicBezTo>
                  <a:cubicBezTo>
                    <a:pt x="515" y="44"/>
                    <a:pt x="530" y="59"/>
                    <a:pt x="545" y="59"/>
                  </a:cubicBezTo>
                  <a:cubicBezTo>
                    <a:pt x="574" y="103"/>
                    <a:pt x="574" y="103"/>
                    <a:pt x="574" y="103"/>
                  </a:cubicBezTo>
                  <a:cubicBezTo>
                    <a:pt x="589" y="117"/>
                    <a:pt x="589" y="147"/>
                    <a:pt x="574" y="1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 algn="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65544" y="4737104"/>
            <a:ext cx="2249271" cy="276999"/>
            <a:chOff x="6465544" y="4737104"/>
            <a:chExt cx="2249271" cy="276999"/>
          </a:xfrm>
        </p:grpSpPr>
        <p:sp>
          <p:nvSpPr>
            <p:cNvPr id="8" name="Rectangle 7"/>
            <p:cNvSpPr/>
            <p:nvPr/>
          </p:nvSpPr>
          <p:spPr>
            <a:xfrm flipH="1">
              <a:off x="6825046" y="4737104"/>
              <a:ext cx="18897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400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-000-0000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AutoShape 28"/>
            <p:cNvSpPr>
              <a:spLocks/>
            </p:cNvSpPr>
            <p:nvPr/>
          </p:nvSpPr>
          <p:spPr bwMode="auto">
            <a:xfrm>
              <a:off x="6465544" y="4752299"/>
              <a:ext cx="246608" cy="2466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lIns="19051" tIns="19051" rIns="19051" bIns="19051" anchor="ctr"/>
            <a:lstStyle/>
            <a:p>
              <a:pPr algn="r" defTabSz="2285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82289" y="3916908"/>
            <a:ext cx="2033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Contact information</a:t>
            </a:r>
            <a:endParaRPr lang="id-ID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407335" y="3065588"/>
            <a:ext cx="5377331" cy="7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content,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 to match the title. Click here to 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content,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7335" y="2675959"/>
            <a:ext cx="159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About Us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5000410" y="5306011"/>
            <a:ext cx="2039373" cy="34866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8F68"/>
              </a:gs>
              <a:gs pos="93000">
                <a:srgbClr val="EC354A"/>
              </a:gs>
            </a:gsLst>
            <a:lin ang="2700000" scaled="0"/>
          </a:gradFill>
          <a:ln>
            <a:noFill/>
          </a:ln>
          <a:effectLst>
            <a:outerShdw blurRad="381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cs typeface="+mn-ea"/>
                <a:sym typeface="+mn-lt"/>
              </a:rPr>
              <a:t>Enter the official website</a:t>
            </a:r>
            <a:endParaRPr lang="id-ID" sz="1200" b="1" dirty="0"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3040" y="779025"/>
            <a:ext cx="4987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spc="300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Contact Us</a:t>
            </a:r>
          </a:p>
        </p:txBody>
      </p:sp>
      <p:sp>
        <p:nvSpPr>
          <p:cNvPr id="24" name="Freeform 113"/>
          <p:cNvSpPr>
            <a:spLocks noChangeArrowheads="1"/>
          </p:cNvSpPr>
          <p:nvPr/>
        </p:nvSpPr>
        <p:spPr bwMode="auto">
          <a:xfrm>
            <a:off x="10427591" y="766497"/>
            <a:ext cx="222606" cy="359352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rgbClr val="EC35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671553" y="1457302"/>
            <a:ext cx="2098546" cy="1304818"/>
            <a:chOff x="9151042" y="2070236"/>
            <a:chExt cx="2098546" cy="1304818"/>
          </a:xfrm>
        </p:grpSpPr>
        <p:sp>
          <p:nvSpPr>
            <p:cNvPr id="26" name="Speech Bubble: Rectangle 25"/>
            <p:cNvSpPr/>
            <p:nvPr/>
          </p:nvSpPr>
          <p:spPr>
            <a:xfrm flipH="1">
              <a:off x="9151042" y="2070236"/>
              <a:ext cx="2098546" cy="1296970"/>
            </a:xfrm>
            <a:prstGeom prst="wedgeRectCallout">
              <a:avLst>
                <a:gd name="adj1" fmla="val -38823"/>
                <a:gd name="adj2" fmla="val -70672"/>
              </a:avLst>
            </a:prstGeom>
            <a:gradFill>
              <a:gsLst>
                <a:gs pos="0">
                  <a:srgbClr val="FF8F68"/>
                </a:gs>
                <a:gs pos="93000">
                  <a:srgbClr val="EC354A"/>
                </a:gs>
              </a:gsLst>
              <a:lin ang="2700000" scaled="0"/>
            </a:gradFill>
            <a:ln>
              <a:noFill/>
            </a:ln>
            <a:effectLst>
              <a:outerShdw blurRad="381000" dist="1270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382248" y="2199425"/>
              <a:ext cx="14307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id-ID" sz="1400" b="1" dirty="0">
                  <a:solidFill>
                    <a:schemeClr val="bg1"/>
                  </a:solidFill>
                  <a:cs typeface="+mn-ea"/>
                  <a:sym typeface="+mn-lt"/>
                </a:rPr>
                <a:t>Address detail</a:t>
              </a:r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82248" y="2544057"/>
              <a:ext cx="16361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Lorem ipsum dolor </a:t>
              </a:r>
              <a:r>
                <a:rPr lang="id-ID" sz="1200">
                  <a:solidFill>
                    <a:schemeClr val="bg1"/>
                  </a:solidFill>
                  <a:cs typeface="+mn-ea"/>
                  <a:sym typeface="+mn-lt"/>
                </a:rPr>
                <a:t>sit amet, </a:t>
              </a:r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consectetuer adipiscing elit</a:t>
              </a:r>
              <a:endParaRPr 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Rectangle: Rounded Corners 36"/>
          <p:cNvSpPr/>
          <p:nvPr/>
        </p:nvSpPr>
        <p:spPr>
          <a:xfrm>
            <a:off x="896300" y="2054025"/>
            <a:ext cx="360000" cy="67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3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258362943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/>
      <p:bldP spid="11" grpId="0"/>
      <p:bldP spid="12" grpId="0"/>
      <p:bldP spid="13" grpId="0" animBg="1"/>
      <p:bldP spid="21" grpId="0"/>
      <p:bldP spid="24" grpId="0" animBg="1"/>
      <p:bldP spid="37" grpId="0" animBg="1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Rectangle 14"/>
          <p:cNvSpPr/>
          <p:nvPr/>
        </p:nvSpPr>
        <p:spPr>
          <a:xfrm>
            <a:off x="0" y="0"/>
            <a:ext cx="12192000" cy="4984955"/>
          </a:xfrm>
          <a:prstGeom prst="rect">
            <a:avLst/>
          </a:prstGeom>
          <a:gradFill flip="none" rotWithShape="1">
            <a:gsLst>
              <a:gs pos="100000">
                <a:srgbClr val="FF8F68">
                  <a:alpha val="90000"/>
                </a:srgbClr>
              </a:gs>
              <a:gs pos="0">
                <a:srgbClr val="EA3549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63500" dir="189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984955"/>
            <a:ext cx="12192000" cy="1873045"/>
          </a:xfrm>
          <a:prstGeom prst="rect">
            <a:avLst/>
          </a:prstGeom>
          <a:solidFill>
            <a:srgbClr val="2D3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3518886" y="1628957"/>
            <a:ext cx="5138307" cy="15203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4000" b="1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h</a:t>
            </a:r>
            <a:r>
              <a:rPr lang="en-US" sz="4000" b="1" dirty="0">
                <a:solidFill>
                  <a:schemeClr val="bg1"/>
                </a:solidFill>
                <a:cs typeface="+mn-ea"/>
                <a:sym typeface="+mn-lt"/>
              </a:rPr>
              <a:t>ank You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4000" b="1" dirty="0">
                <a:solidFill>
                  <a:schemeClr val="bg1"/>
                </a:solidFill>
                <a:cs typeface="+mn-ea"/>
                <a:sym typeface="+mn-lt"/>
              </a:rPr>
              <a:t>See You Next Time</a:t>
            </a:r>
            <a:endParaRPr lang="id-ID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637994" y="974459"/>
            <a:ext cx="3041052" cy="334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FOR YOUR ATTENTION</a:t>
            </a:r>
            <a:endParaRPr lang="id-ID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71464" y="3381833"/>
            <a:ext cx="1849073" cy="510382"/>
            <a:chOff x="1207098" y="4127607"/>
            <a:chExt cx="1849073" cy="510382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207098" y="4160470"/>
              <a:ext cx="1849073" cy="4775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635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79656" y="4368433"/>
              <a:ext cx="273758" cy="61592"/>
              <a:chOff x="1480891" y="946167"/>
              <a:chExt cx="1594659" cy="358772"/>
            </a:xfrm>
          </p:grpSpPr>
          <p:cxnSp>
            <p:nvCxnSpPr>
              <p:cNvPr id="9" name="Straight Connector 8"/>
              <p:cNvCxnSpPr>
                <a:cxnSpLocks/>
              </p:cNvCxnSpPr>
              <p:nvPr/>
            </p:nvCxnSpPr>
            <p:spPr>
              <a:xfrm flipV="1">
                <a:off x="1480891" y="1125550"/>
                <a:ext cx="152366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/>
              <p:cNvGrpSpPr/>
              <p:nvPr/>
            </p:nvGrpSpPr>
            <p:grpSpPr>
              <a:xfrm rot="5400000">
                <a:off x="2622551" y="851939"/>
                <a:ext cx="358772" cy="547227"/>
                <a:chOff x="1506425" y="609486"/>
                <a:chExt cx="129207" cy="197077"/>
              </a:xfrm>
            </p:grpSpPr>
            <p:cxnSp>
              <p:nvCxnSpPr>
                <p:cNvPr id="11" name="Straight Connector 10"/>
                <p:cNvCxnSpPr>
                  <a:cxnSpLocks/>
                </p:cNvCxnSpPr>
                <p:nvPr/>
              </p:nvCxnSpPr>
              <p:spPr>
                <a:xfrm rot="-3000000">
                  <a:off x="1407886" y="708025"/>
                  <a:ext cx="197077" cy="0"/>
                </a:xfrm>
                <a:prstGeom prst="line">
                  <a:avLst/>
                </a:prstGeom>
                <a:ln w="19050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cxnSpLocks/>
                </p:cNvCxnSpPr>
                <p:nvPr/>
              </p:nvCxnSpPr>
              <p:spPr>
                <a:xfrm rot="3000000" flipH="1">
                  <a:off x="1537093" y="708025"/>
                  <a:ext cx="197077" cy="0"/>
                </a:xfrm>
                <a:prstGeom prst="line">
                  <a:avLst/>
                </a:prstGeom>
                <a:ln w="19050" cap="rnd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1551848" y="4127607"/>
              <a:ext cx="1171822" cy="47751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buNone/>
                <a:defRPr/>
              </a:pPr>
              <a:r>
                <a:rPr lang="en-US" altLang="zh-CN" spc="300" dirty="0">
                  <a:solidFill>
                    <a:srgbClr val="44587C"/>
                  </a:solidFill>
                  <a:cs typeface="+mn-ea"/>
                  <a:sym typeface="+mn-lt"/>
                </a:rPr>
                <a:t>END</a:t>
              </a:r>
              <a:endParaRPr lang="id-ID" spc="300" dirty="0">
                <a:solidFill>
                  <a:srgbClr val="44587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1DDCE51-5672-4596-9875-F75D489184ED}"/>
              </a:ext>
            </a:extLst>
          </p:cNvPr>
          <p:cNvGrpSpPr/>
          <p:nvPr/>
        </p:nvGrpSpPr>
        <p:grpSpPr>
          <a:xfrm>
            <a:off x="2786486" y="5196024"/>
            <a:ext cx="6619028" cy="1288858"/>
            <a:chOff x="2786486" y="5196024"/>
            <a:chExt cx="6619028" cy="1288858"/>
          </a:xfrm>
        </p:grpSpPr>
        <p:sp>
          <p:nvSpPr>
            <p:cNvPr id="76" name="Rectangle 75"/>
            <p:cNvSpPr/>
            <p:nvPr/>
          </p:nvSpPr>
          <p:spPr>
            <a:xfrm>
              <a:off x="2786486" y="5696491"/>
              <a:ext cx="6619028" cy="296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2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2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content to match the title. </a:t>
              </a:r>
              <a:endParaRPr 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584146" y="6170866"/>
              <a:ext cx="1023708" cy="314016"/>
              <a:chOff x="10513920" y="6272665"/>
              <a:chExt cx="1453380" cy="445816"/>
            </a:xfrm>
          </p:grpSpPr>
          <p:sp>
            <p:nvSpPr>
              <p:cNvPr id="78" name="Rectangle: Rounded Corners 77"/>
              <p:cNvSpPr/>
              <p:nvPr userDrawn="1"/>
            </p:nvSpPr>
            <p:spPr>
              <a:xfrm>
                <a:off x="10513920" y="6272665"/>
                <a:ext cx="1453380" cy="44581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grpSp>
            <p:nvGrpSpPr>
              <p:cNvPr id="79" name="Group 78"/>
              <p:cNvGrpSpPr/>
              <p:nvPr userDrawn="1"/>
            </p:nvGrpSpPr>
            <p:grpSpPr>
              <a:xfrm>
                <a:off x="10817615" y="6396779"/>
                <a:ext cx="909520" cy="197589"/>
                <a:chOff x="9475619" y="5793834"/>
                <a:chExt cx="648944" cy="14098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80" name="Freeform 74"/>
                <p:cNvSpPr>
                  <a:spLocks noChangeArrowheads="1"/>
                </p:cNvSpPr>
                <p:nvPr userDrawn="1"/>
              </p:nvSpPr>
              <p:spPr bwMode="auto">
                <a:xfrm>
                  <a:off x="9987197" y="5796545"/>
                  <a:ext cx="137366" cy="135558"/>
                </a:xfrm>
                <a:custGeom>
                  <a:avLst/>
                  <a:gdLst>
                    <a:gd name="T0" fmla="*/ 14641 w 445"/>
                    <a:gd name="T1" fmla="*/ 58439 h 436"/>
                    <a:gd name="T2" fmla="*/ 14641 w 445"/>
                    <a:gd name="T3" fmla="*/ 58439 h 436"/>
                    <a:gd name="T4" fmla="*/ 33619 w 445"/>
                    <a:gd name="T5" fmla="*/ 101585 h 436"/>
                    <a:gd name="T6" fmla="*/ 62901 w 445"/>
                    <a:gd name="T7" fmla="*/ 111416 h 436"/>
                    <a:gd name="T8" fmla="*/ 67781 w 445"/>
                    <a:gd name="T9" fmla="*/ 111416 h 436"/>
                    <a:gd name="T10" fmla="*/ 72661 w 445"/>
                    <a:gd name="T11" fmla="*/ 135447 h 436"/>
                    <a:gd name="T12" fmla="*/ 72661 w 445"/>
                    <a:gd name="T13" fmla="*/ 135447 h 436"/>
                    <a:gd name="T14" fmla="*/ 0 w 445"/>
                    <a:gd name="T15" fmla="*/ 188425 h 436"/>
                    <a:gd name="T16" fmla="*/ 62901 w 445"/>
                    <a:gd name="T17" fmla="*/ 237579 h 436"/>
                    <a:gd name="T18" fmla="*/ 62901 w 445"/>
                    <a:gd name="T19" fmla="*/ 237579 h 436"/>
                    <a:gd name="T20" fmla="*/ 67781 w 445"/>
                    <a:gd name="T21" fmla="*/ 237579 h 436"/>
                    <a:gd name="T22" fmla="*/ 106280 w 445"/>
                    <a:gd name="T23" fmla="*/ 227748 h 436"/>
                    <a:gd name="T24" fmla="*/ 135020 w 445"/>
                    <a:gd name="T25" fmla="*/ 174771 h 436"/>
                    <a:gd name="T26" fmla="*/ 111161 w 445"/>
                    <a:gd name="T27" fmla="*/ 125616 h 436"/>
                    <a:gd name="T28" fmla="*/ 96520 w 445"/>
                    <a:gd name="T29" fmla="*/ 111416 h 436"/>
                    <a:gd name="T30" fmla="*/ 106280 w 445"/>
                    <a:gd name="T31" fmla="*/ 96670 h 436"/>
                    <a:gd name="T32" fmla="*/ 125259 w 445"/>
                    <a:gd name="T33" fmla="*/ 53524 h 436"/>
                    <a:gd name="T34" fmla="*/ 106280 w 445"/>
                    <a:gd name="T35" fmla="*/ 9831 h 436"/>
                    <a:gd name="T36" fmla="*/ 115499 w 445"/>
                    <a:gd name="T37" fmla="*/ 9831 h 436"/>
                    <a:gd name="T38" fmla="*/ 135020 w 445"/>
                    <a:gd name="T39" fmla="*/ 0 h 436"/>
                    <a:gd name="T40" fmla="*/ 135020 w 445"/>
                    <a:gd name="T41" fmla="*/ 0 h 436"/>
                    <a:gd name="T42" fmla="*/ 77541 w 445"/>
                    <a:gd name="T43" fmla="*/ 0 h 436"/>
                    <a:gd name="T44" fmla="*/ 14641 w 445"/>
                    <a:gd name="T45" fmla="*/ 58439 h 436"/>
                    <a:gd name="T46" fmla="*/ 111161 w 445"/>
                    <a:gd name="T47" fmla="*/ 179140 h 436"/>
                    <a:gd name="T48" fmla="*/ 111161 w 445"/>
                    <a:gd name="T49" fmla="*/ 179140 h 436"/>
                    <a:gd name="T50" fmla="*/ 72661 w 445"/>
                    <a:gd name="T51" fmla="*/ 213002 h 436"/>
                    <a:gd name="T52" fmla="*/ 29281 w 445"/>
                    <a:gd name="T53" fmla="*/ 188425 h 436"/>
                    <a:gd name="T54" fmla="*/ 38500 w 445"/>
                    <a:gd name="T55" fmla="*/ 159478 h 436"/>
                    <a:gd name="T56" fmla="*/ 67781 w 445"/>
                    <a:gd name="T57" fmla="*/ 150194 h 436"/>
                    <a:gd name="T58" fmla="*/ 72661 w 445"/>
                    <a:gd name="T59" fmla="*/ 150194 h 436"/>
                    <a:gd name="T60" fmla="*/ 111161 w 445"/>
                    <a:gd name="T61" fmla="*/ 179140 h 436"/>
                    <a:gd name="T62" fmla="*/ 96520 w 445"/>
                    <a:gd name="T63" fmla="*/ 43693 h 436"/>
                    <a:gd name="T64" fmla="*/ 96520 w 445"/>
                    <a:gd name="T65" fmla="*/ 43693 h 436"/>
                    <a:gd name="T66" fmla="*/ 77541 w 445"/>
                    <a:gd name="T67" fmla="*/ 92301 h 436"/>
                    <a:gd name="T68" fmla="*/ 72661 w 445"/>
                    <a:gd name="T69" fmla="*/ 92301 h 436"/>
                    <a:gd name="T70" fmla="*/ 43922 w 445"/>
                    <a:gd name="T71" fmla="*/ 63354 h 436"/>
                    <a:gd name="T72" fmla="*/ 43922 w 445"/>
                    <a:gd name="T73" fmla="*/ 33862 h 436"/>
                    <a:gd name="T74" fmla="*/ 58020 w 445"/>
                    <a:gd name="T75" fmla="*/ 14200 h 436"/>
                    <a:gd name="T76" fmla="*/ 62901 w 445"/>
                    <a:gd name="T77" fmla="*/ 14200 h 436"/>
                    <a:gd name="T78" fmla="*/ 96520 w 445"/>
                    <a:gd name="T79" fmla="*/ 43693 h 436"/>
                    <a:gd name="T80" fmla="*/ 202258 w 445"/>
                    <a:gd name="T81" fmla="*/ 92301 h 436"/>
                    <a:gd name="T82" fmla="*/ 202258 w 445"/>
                    <a:gd name="T83" fmla="*/ 92301 h 436"/>
                    <a:gd name="T84" fmla="*/ 202258 w 445"/>
                    <a:gd name="T85" fmla="*/ 53524 h 436"/>
                    <a:gd name="T86" fmla="*/ 172977 w 445"/>
                    <a:gd name="T87" fmla="*/ 53524 h 436"/>
                    <a:gd name="T88" fmla="*/ 172977 w 445"/>
                    <a:gd name="T89" fmla="*/ 92301 h 436"/>
                    <a:gd name="T90" fmla="*/ 135020 w 445"/>
                    <a:gd name="T91" fmla="*/ 92301 h 436"/>
                    <a:gd name="T92" fmla="*/ 135020 w 445"/>
                    <a:gd name="T93" fmla="*/ 116332 h 436"/>
                    <a:gd name="T94" fmla="*/ 172977 w 445"/>
                    <a:gd name="T95" fmla="*/ 116332 h 436"/>
                    <a:gd name="T96" fmla="*/ 172977 w 445"/>
                    <a:gd name="T97" fmla="*/ 159478 h 436"/>
                    <a:gd name="T98" fmla="*/ 202258 w 445"/>
                    <a:gd name="T99" fmla="*/ 159478 h 436"/>
                    <a:gd name="T100" fmla="*/ 202258 w 445"/>
                    <a:gd name="T101" fmla="*/ 116332 h 436"/>
                    <a:gd name="T102" fmla="*/ 240758 w 445"/>
                    <a:gd name="T103" fmla="*/ 116332 h 436"/>
                    <a:gd name="T104" fmla="*/ 240758 w 445"/>
                    <a:gd name="T105" fmla="*/ 92301 h 436"/>
                    <a:gd name="T106" fmla="*/ 202258 w 445"/>
                    <a:gd name="T107" fmla="*/ 92301 h 4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45" h="436">
                      <a:moveTo>
                        <a:pt x="27" y="107"/>
                      </a:moveTo>
                      <a:lnTo>
                        <a:pt x="27" y="107"/>
                      </a:lnTo>
                      <a:cubicBezTo>
                        <a:pt x="27" y="142"/>
                        <a:pt x="36" y="169"/>
                        <a:pt x="62" y="186"/>
                      </a:cubicBezTo>
                      <a:cubicBezTo>
                        <a:pt x="81" y="195"/>
                        <a:pt x="107" y="204"/>
                        <a:pt x="116" y="204"/>
                      </a:cubicBezTo>
                      <a:lnTo>
                        <a:pt x="125" y="204"/>
                      </a:lnTo>
                      <a:cubicBezTo>
                        <a:pt x="125" y="204"/>
                        <a:pt x="116" y="222"/>
                        <a:pt x="134" y="248"/>
                      </a:cubicBezTo>
                      <a:cubicBezTo>
                        <a:pt x="107" y="248"/>
                        <a:pt x="0" y="257"/>
                        <a:pt x="0" y="345"/>
                      </a:cubicBezTo>
                      <a:cubicBezTo>
                        <a:pt x="0" y="435"/>
                        <a:pt x="98" y="435"/>
                        <a:pt x="116" y="435"/>
                      </a:cubicBezTo>
                      <a:cubicBezTo>
                        <a:pt x="116" y="435"/>
                        <a:pt x="116" y="435"/>
                        <a:pt x="125" y="435"/>
                      </a:cubicBezTo>
                      <a:cubicBezTo>
                        <a:pt x="134" y="435"/>
                        <a:pt x="169" y="435"/>
                        <a:pt x="196" y="417"/>
                      </a:cubicBezTo>
                      <a:cubicBezTo>
                        <a:pt x="231" y="399"/>
                        <a:pt x="249" y="364"/>
                        <a:pt x="249" y="320"/>
                      </a:cubicBezTo>
                      <a:cubicBezTo>
                        <a:pt x="249" y="275"/>
                        <a:pt x="222" y="248"/>
                        <a:pt x="205" y="230"/>
                      </a:cubicBezTo>
                      <a:cubicBezTo>
                        <a:pt x="187" y="222"/>
                        <a:pt x="178" y="213"/>
                        <a:pt x="178" y="204"/>
                      </a:cubicBezTo>
                      <a:cubicBezTo>
                        <a:pt x="178" y="195"/>
                        <a:pt x="187" y="186"/>
                        <a:pt x="196" y="177"/>
                      </a:cubicBezTo>
                      <a:cubicBezTo>
                        <a:pt x="213" y="160"/>
                        <a:pt x="231" y="142"/>
                        <a:pt x="231" y="98"/>
                      </a:cubicBezTo>
                      <a:cubicBezTo>
                        <a:pt x="231" y="62"/>
                        <a:pt x="222" y="36"/>
                        <a:pt x="196" y="18"/>
                      </a:cubicBezTo>
                      <a:lnTo>
                        <a:pt x="213" y="18"/>
                      </a:lnTo>
                      <a:cubicBezTo>
                        <a:pt x="231" y="18"/>
                        <a:pt x="249" y="9"/>
                        <a:pt x="249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34" y="0"/>
                        <a:pt x="27" y="0"/>
                        <a:pt x="27" y="107"/>
                      </a:cubicBezTo>
                      <a:close/>
                      <a:moveTo>
                        <a:pt x="205" y="328"/>
                      </a:moveTo>
                      <a:lnTo>
                        <a:pt x="205" y="328"/>
                      </a:lnTo>
                      <a:cubicBezTo>
                        <a:pt x="213" y="364"/>
                        <a:pt x="178" y="390"/>
                        <a:pt x="134" y="390"/>
                      </a:cubicBezTo>
                      <a:cubicBezTo>
                        <a:pt x="90" y="399"/>
                        <a:pt x="54" y="381"/>
                        <a:pt x="54" y="345"/>
                      </a:cubicBezTo>
                      <a:cubicBezTo>
                        <a:pt x="45" y="328"/>
                        <a:pt x="54" y="310"/>
                        <a:pt x="71" y="292"/>
                      </a:cubicBezTo>
                      <a:cubicBezTo>
                        <a:pt x="90" y="283"/>
                        <a:pt x="107" y="275"/>
                        <a:pt x="125" y="275"/>
                      </a:cubicBezTo>
                      <a:cubicBezTo>
                        <a:pt x="134" y="275"/>
                        <a:pt x="134" y="275"/>
                        <a:pt x="134" y="275"/>
                      </a:cubicBezTo>
                      <a:cubicBezTo>
                        <a:pt x="178" y="275"/>
                        <a:pt x="205" y="301"/>
                        <a:pt x="205" y="328"/>
                      </a:cubicBezTo>
                      <a:close/>
                      <a:moveTo>
                        <a:pt x="178" y="80"/>
                      </a:moveTo>
                      <a:lnTo>
                        <a:pt x="178" y="80"/>
                      </a:lnTo>
                      <a:cubicBezTo>
                        <a:pt x="187" y="124"/>
                        <a:pt x="169" y="160"/>
                        <a:pt x="143" y="169"/>
                      </a:cubicBezTo>
                      <a:cubicBezTo>
                        <a:pt x="143" y="169"/>
                        <a:pt x="143" y="169"/>
                        <a:pt x="134" y="169"/>
                      </a:cubicBezTo>
                      <a:cubicBezTo>
                        <a:pt x="107" y="169"/>
                        <a:pt x="90" y="151"/>
                        <a:pt x="81" y="116"/>
                      </a:cubicBezTo>
                      <a:cubicBezTo>
                        <a:pt x="71" y="98"/>
                        <a:pt x="71" y="80"/>
                        <a:pt x="81" y="62"/>
                      </a:cubicBezTo>
                      <a:cubicBezTo>
                        <a:pt x="81" y="45"/>
                        <a:pt x="98" y="36"/>
                        <a:pt x="107" y="26"/>
                      </a:cubicBezTo>
                      <a:lnTo>
                        <a:pt x="116" y="26"/>
                      </a:lnTo>
                      <a:cubicBezTo>
                        <a:pt x="151" y="26"/>
                        <a:pt x="169" y="45"/>
                        <a:pt x="178" y="80"/>
                      </a:cubicBezTo>
                      <a:close/>
                      <a:moveTo>
                        <a:pt x="373" y="169"/>
                      </a:moveTo>
                      <a:lnTo>
                        <a:pt x="373" y="169"/>
                      </a:lnTo>
                      <a:cubicBezTo>
                        <a:pt x="373" y="98"/>
                        <a:pt x="373" y="98"/>
                        <a:pt x="373" y="98"/>
                      </a:cubicBezTo>
                      <a:cubicBezTo>
                        <a:pt x="319" y="98"/>
                        <a:pt x="319" y="98"/>
                        <a:pt x="319" y="98"/>
                      </a:cubicBezTo>
                      <a:cubicBezTo>
                        <a:pt x="319" y="169"/>
                        <a:pt x="319" y="169"/>
                        <a:pt x="319" y="169"/>
                      </a:cubicBezTo>
                      <a:cubicBezTo>
                        <a:pt x="249" y="169"/>
                        <a:pt x="249" y="169"/>
                        <a:pt x="249" y="169"/>
                      </a:cubicBezTo>
                      <a:cubicBezTo>
                        <a:pt x="249" y="213"/>
                        <a:pt x="249" y="213"/>
                        <a:pt x="249" y="213"/>
                      </a:cubicBezTo>
                      <a:cubicBezTo>
                        <a:pt x="319" y="213"/>
                        <a:pt x="319" y="213"/>
                        <a:pt x="319" y="213"/>
                      </a:cubicBezTo>
                      <a:cubicBezTo>
                        <a:pt x="319" y="292"/>
                        <a:pt x="319" y="292"/>
                        <a:pt x="319" y="292"/>
                      </a:cubicBezTo>
                      <a:cubicBezTo>
                        <a:pt x="373" y="292"/>
                        <a:pt x="373" y="292"/>
                        <a:pt x="373" y="292"/>
                      </a:cubicBezTo>
                      <a:cubicBezTo>
                        <a:pt x="373" y="213"/>
                        <a:pt x="373" y="213"/>
                        <a:pt x="373" y="213"/>
                      </a:cubicBezTo>
                      <a:cubicBezTo>
                        <a:pt x="444" y="213"/>
                        <a:pt x="444" y="213"/>
                        <a:pt x="444" y="213"/>
                      </a:cubicBezTo>
                      <a:cubicBezTo>
                        <a:pt x="444" y="169"/>
                        <a:pt x="444" y="169"/>
                        <a:pt x="444" y="169"/>
                      </a:cubicBezTo>
                      <a:lnTo>
                        <a:pt x="373" y="1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8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75"/>
                <p:cNvSpPr>
                  <a:spLocks noChangeArrowheads="1"/>
                </p:cNvSpPr>
                <p:nvPr userDrawn="1"/>
              </p:nvSpPr>
              <p:spPr bwMode="auto">
                <a:xfrm>
                  <a:off x="9475619" y="5793834"/>
                  <a:ext cx="75912" cy="140980"/>
                </a:xfrm>
                <a:custGeom>
                  <a:avLst/>
                  <a:gdLst>
                    <a:gd name="T0" fmla="*/ 132814 w 249"/>
                    <a:gd name="T1" fmla="*/ 43735 h 453"/>
                    <a:gd name="T2" fmla="*/ 132814 w 249"/>
                    <a:gd name="T3" fmla="*/ 43735 h 453"/>
                    <a:gd name="T4" fmla="*/ 94791 w 249"/>
                    <a:gd name="T5" fmla="*/ 43735 h 453"/>
                    <a:gd name="T6" fmla="*/ 85687 w 249"/>
                    <a:gd name="T7" fmla="*/ 58496 h 453"/>
                    <a:gd name="T8" fmla="*/ 85687 w 249"/>
                    <a:gd name="T9" fmla="*/ 87470 h 453"/>
                    <a:gd name="T10" fmla="*/ 132814 w 249"/>
                    <a:gd name="T11" fmla="*/ 87470 h 453"/>
                    <a:gd name="T12" fmla="*/ 132814 w 249"/>
                    <a:gd name="T13" fmla="*/ 126285 h 453"/>
                    <a:gd name="T14" fmla="*/ 85687 w 249"/>
                    <a:gd name="T15" fmla="*/ 126285 h 453"/>
                    <a:gd name="T16" fmla="*/ 85687 w 249"/>
                    <a:gd name="T17" fmla="*/ 247103 h 453"/>
                    <a:gd name="T18" fmla="*/ 42308 w 249"/>
                    <a:gd name="T19" fmla="*/ 247103 h 453"/>
                    <a:gd name="T20" fmla="*/ 42308 w 249"/>
                    <a:gd name="T21" fmla="*/ 126285 h 453"/>
                    <a:gd name="T22" fmla="*/ 0 w 249"/>
                    <a:gd name="T23" fmla="*/ 126285 h 453"/>
                    <a:gd name="T24" fmla="*/ 0 w 249"/>
                    <a:gd name="T25" fmla="*/ 87470 h 453"/>
                    <a:gd name="T26" fmla="*/ 42308 w 249"/>
                    <a:gd name="T27" fmla="*/ 87470 h 453"/>
                    <a:gd name="T28" fmla="*/ 42308 w 249"/>
                    <a:gd name="T29" fmla="*/ 63416 h 453"/>
                    <a:gd name="T30" fmla="*/ 94791 w 249"/>
                    <a:gd name="T31" fmla="*/ 0 h 453"/>
                    <a:gd name="T32" fmla="*/ 132814 w 249"/>
                    <a:gd name="T33" fmla="*/ 0 h 453"/>
                    <a:gd name="T34" fmla="*/ 132814 w 249"/>
                    <a:gd name="T35" fmla="*/ 43735 h 4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9" h="453">
                      <a:moveTo>
                        <a:pt x="248" y="80"/>
                      </a:moveTo>
                      <a:lnTo>
                        <a:pt x="248" y="80"/>
                      </a:lnTo>
                      <a:cubicBezTo>
                        <a:pt x="177" y="80"/>
                        <a:pt x="177" y="80"/>
                        <a:pt x="177" y="80"/>
                      </a:cubicBezTo>
                      <a:cubicBezTo>
                        <a:pt x="169" y="80"/>
                        <a:pt x="160" y="89"/>
                        <a:pt x="160" y="107"/>
                      </a:cubicBezTo>
                      <a:cubicBezTo>
                        <a:pt x="160" y="160"/>
                        <a:pt x="160" y="160"/>
                        <a:pt x="160" y="160"/>
                      </a:cubicBezTo>
                      <a:cubicBezTo>
                        <a:pt x="248" y="160"/>
                        <a:pt x="248" y="160"/>
                        <a:pt x="248" y="160"/>
                      </a:cubicBezTo>
                      <a:cubicBezTo>
                        <a:pt x="248" y="231"/>
                        <a:pt x="248" y="231"/>
                        <a:pt x="248" y="231"/>
                      </a:cubicBezTo>
                      <a:cubicBezTo>
                        <a:pt x="160" y="231"/>
                        <a:pt x="160" y="231"/>
                        <a:pt x="160" y="231"/>
                      </a:cubicBezTo>
                      <a:cubicBezTo>
                        <a:pt x="160" y="452"/>
                        <a:pt x="160" y="452"/>
                        <a:pt x="160" y="452"/>
                      </a:cubicBezTo>
                      <a:cubicBezTo>
                        <a:pt x="79" y="452"/>
                        <a:pt x="79" y="452"/>
                        <a:pt x="79" y="452"/>
                      </a:cubicBezTo>
                      <a:cubicBezTo>
                        <a:pt x="79" y="231"/>
                        <a:pt x="79" y="231"/>
                        <a:pt x="79" y="231"/>
                      </a:cubicBezTo>
                      <a:cubicBezTo>
                        <a:pt x="0" y="231"/>
                        <a:pt x="0" y="231"/>
                        <a:pt x="0" y="231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79" y="160"/>
                        <a:pt x="79" y="160"/>
                        <a:pt x="79" y="160"/>
                      </a:cubicBezTo>
                      <a:cubicBezTo>
                        <a:pt x="79" y="116"/>
                        <a:pt x="79" y="116"/>
                        <a:pt x="79" y="116"/>
                      </a:cubicBezTo>
                      <a:cubicBezTo>
                        <a:pt x="79" y="54"/>
                        <a:pt x="115" y="0"/>
                        <a:pt x="177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48" y="80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8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85"/>
                <p:cNvSpPr>
                  <a:spLocks noChangeArrowheads="1"/>
                </p:cNvSpPr>
                <p:nvPr userDrawn="1"/>
              </p:nvSpPr>
              <p:spPr bwMode="auto">
                <a:xfrm>
                  <a:off x="9697970" y="5806938"/>
                  <a:ext cx="142788" cy="114772"/>
                </a:xfrm>
                <a:custGeom>
                  <a:avLst/>
                  <a:gdLst>
                    <a:gd name="T0" fmla="*/ 250282 w 462"/>
                    <a:gd name="T1" fmla="*/ 24258 h 374"/>
                    <a:gd name="T2" fmla="*/ 250282 w 462"/>
                    <a:gd name="T3" fmla="*/ 24258 h 374"/>
                    <a:gd name="T4" fmla="*/ 221508 w 462"/>
                    <a:gd name="T5" fmla="*/ 33962 h 374"/>
                    <a:gd name="T6" fmla="*/ 240510 w 462"/>
                    <a:gd name="T7" fmla="*/ 5391 h 374"/>
                    <a:gd name="T8" fmla="*/ 211192 w 462"/>
                    <a:gd name="T9" fmla="*/ 19407 h 374"/>
                    <a:gd name="T10" fmla="*/ 173189 w 462"/>
                    <a:gd name="T11" fmla="*/ 0 h 374"/>
                    <a:gd name="T12" fmla="*/ 119983 w 462"/>
                    <a:gd name="T13" fmla="*/ 52829 h 374"/>
                    <a:gd name="T14" fmla="*/ 124870 w 462"/>
                    <a:gd name="T15" fmla="*/ 62532 h 374"/>
                    <a:gd name="T16" fmla="*/ 19002 w 462"/>
                    <a:gd name="T17" fmla="*/ 10242 h 374"/>
                    <a:gd name="T18" fmla="*/ 9229 w 462"/>
                    <a:gd name="T19" fmla="*/ 38813 h 374"/>
                    <a:gd name="T20" fmla="*/ 33118 w 462"/>
                    <a:gd name="T21" fmla="*/ 81400 h 374"/>
                    <a:gd name="T22" fmla="*/ 9229 w 462"/>
                    <a:gd name="T23" fmla="*/ 72236 h 374"/>
                    <a:gd name="T24" fmla="*/ 9229 w 462"/>
                    <a:gd name="T25" fmla="*/ 72236 h 374"/>
                    <a:gd name="T26" fmla="*/ 53205 w 462"/>
                    <a:gd name="T27" fmla="*/ 124526 h 374"/>
                    <a:gd name="T28" fmla="*/ 38004 w 462"/>
                    <a:gd name="T29" fmla="*/ 124526 h 374"/>
                    <a:gd name="T30" fmla="*/ 28774 w 462"/>
                    <a:gd name="T31" fmla="*/ 124526 h 374"/>
                    <a:gd name="T32" fmla="*/ 77093 w 462"/>
                    <a:gd name="T33" fmla="*/ 158487 h 374"/>
                    <a:gd name="T34" fmla="*/ 14116 w 462"/>
                    <a:gd name="T35" fmla="*/ 182206 h 374"/>
                    <a:gd name="T36" fmla="*/ 0 w 462"/>
                    <a:gd name="T37" fmla="*/ 182206 h 374"/>
                    <a:gd name="T38" fmla="*/ 77093 w 462"/>
                    <a:gd name="T39" fmla="*/ 201074 h 374"/>
                    <a:gd name="T40" fmla="*/ 221508 w 462"/>
                    <a:gd name="T41" fmla="*/ 57681 h 374"/>
                    <a:gd name="T42" fmla="*/ 221508 w 462"/>
                    <a:gd name="T43" fmla="*/ 52829 h 374"/>
                    <a:gd name="T44" fmla="*/ 250282 w 462"/>
                    <a:gd name="T45" fmla="*/ 24258 h 3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62" h="374">
                      <a:moveTo>
                        <a:pt x="461" y="45"/>
                      </a:moveTo>
                      <a:lnTo>
                        <a:pt x="461" y="45"/>
                      </a:lnTo>
                      <a:cubicBezTo>
                        <a:pt x="443" y="54"/>
                        <a:pt x="425" y="63"/>
                        <a:pt x="408" y="63"/>
                      </a:cubicBezTo>
                      <a:cubicBezTo>
                        <a:pt x="425" y="54"/>
                        <a:pt x="443" y="36"/>
                        <a:pt x="443" y="10"/>
                      </a:cubicBezTo>
                      <a:cubicBezTo>
                        <a:pt x="425" y="19"/>
                        <a:pt x="408" y="27"/>
                        <a:pt x="389" y="36"/>
                      </a:cubicBezTo>
                      <a:cubicBezTo>
                        <a:pt x="372" y="19"/>
                        <a:pt x="345" y="0"/>
                        <a:pt x="319" y="0"/>
                      </a:cubicBezTo>
                      <a:cubicBezTo>
                        <a:pt x="265" y="0"/>
                        <a:pt x="221" y="45"/>
                        <a:pt x="221" y="98"/>
                      </a:cubicBezTo>
                      <a:cubicBezTo>
                        <a:pt x="221" y="107"/>
                        <a:pt x="221" y="116"/>
                        <a:pt x="230" y="116"/>
                      </a:cubicBezTo>
                      <a:cubicBezTo>
                        <a:pt x="151" y="116"/>
                        <a:pt x="79" y="81"/>
                        <a:pt x="35" y="19"/>
                      </a:cubicBezTo>
                      <a:cubicBezTo>
                        <a:pt x="26" y="36"/>
                        <a:pt x="17" y="54"/>
                        <a:pt x="17" y="72"/>
                      </a:cubicBezTo>
                      <a:cubicBezTo>
                        <a:pt x="17" y="98"/>
                        <a:pt x="35" y="134"/>
                        <a:pt x="61" y="151"/>
                      </a:cubicBezTo>
                      <a:cubicBezTo>
                        <a:pt x="44" y="143"/>
                        <a:pt x="35" y="143"/>
                        <a:pt x="17" y="134"/>
                      </a:cubicBezTo>
                      <a:cubicBezTo>
                        <a:pt x="17" y="178"/>
                        <a:pt x="53" y="222"/>
                        <a:pt x="98" y="231"/>
                      </a:cubicBezTo>
                      <a:cubicBezTo>
                        <a:pt x="89" y="231"/>
                        <a:pt x="79" y="231"/>
                        <a:pt x="70" y="231"/>
                      </a:cubicBezTo>
                      <a:cubicBezTo>
                        <a:pt x="61" y="231"/>
                        <a:pt x="61" y="231"/>
                        <a:pt x="53" y="231"/>
                      </a:cubicBezTo>
                      <a:cubicBezTo>
                        <a:pt x="61" y="266"/>
                        <a:pt x="98" y="294"/>
                        <a:pt x="142" y="294"/>
                      </a:cubicBezTo>
                      <a:cubicBezTo>
                        <a:pt x="106" y="319"/>
                        <a:pt x="70" y="338"/>
                        <a:pt x="26" y="338"/>
                      </a:cubicBezTo>
                      <a:cubicBezTo>
                        <a:pt x="17" y="338"/>
                        <a:pt x="8" y="338"/>
                        <a:pt x="0" y="338"/>
                      </a:cubicBezTo>
                      <a:cubicBezTo>
                        <a:pt x="44" y="364"/>
                        <a:pt x="89" y="373"/>
                        <a:pt x="142" y="373"/>
                      </a:cubicBezTo>
                      <a:cubicBezTo>
                        <a:pt x="319" y="373"/>
                        <a:pt x="408" y="231"/>
                        <a:pt x="408" y="107"/>
                      </a:cubicBezTo>
                      <a:lnTo>
                        <a:pt x="408" y="98"/>
                      </a:lnTo>
                      <a:cubicBezTo>
                        <a:pt x="434" y="81"/>
                        <a:pt x="443" y="72"/>
                        <a:pt x="461" y="4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8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57C2F360-9296-42AC-B97E-B9FF73E9D9D5}"/>
                </a:ext>
              </a:extLst>
            </p:cNvPr>
            <p:cNvSpPr txBox="1"/>
            <p:nvPr/>
          </p:nvSpPr>
          <p:spPr>
            <a:xfrm>
              <a:off x="4464845" y="5196024"/>
              <a:ext cx="3246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algn="r">
                <a:defRPr sz="4000" b="1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www.freeppt7.com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84235FEF-0E94-CC0F-23A5-15C86DDC39E3}"/>
              </a:ext>
            </a:extLst>
          </p:cNvPr>
          <p:cNvSpPr/>
          <p:nvPr/>
        </p:nvSpPr>
        <p:spPr>
          <a:xfrm>
            <a:off x="5253700" y="46053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5615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212127" y="1491896"/>
            <a:ext cx="488621" cy="488621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>
              <a:cs typeface="+mn-ea"/>
              <a:sym typeface="+mn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24549" y="-245447"/>
            <a:ext cx="345454" cy="345454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529429" y="1215583"/>
            <a:ext cx="218331" cy="218331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>
              <a:cs typeface="+mn-ea"/>
              <a:sym typeface="+mn-l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73496" y="-181547"/>
            <a:ext cx="1158396" cy="1158396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 dirty="0">
              <a:cs typeface="+mn-ea"/>
              <a:sym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891260" y="6020494"/>
            <a:ext cx="1200832" cy="1200832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 dirty="0">
              <a:cs typeface="+mn-ea"/>
              <a:sym typeface="+mn-l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250414" y="5789546"/>
            <a:ext cx="581757" cy="581757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 dirty="0">
              <a:cs typeface="+mn-ea"/>
              <a:sym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864380" y="517549"/>
            <a:ext cx="683607" cy="683607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 dirty="0">
              <a:cs typeface="+mn-ea"/>
              <a:sym typeface="+mn-l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744753" y="69126"/>
            <a:ext cx="218760" cy="218760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 dirty="0">
              <a:cs typeface="+mn-ea"/>
              <a:sym typeface="+mn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2023957" y="4210050"/>
            <a:ext cx="336087" cy="336087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 dirty="0">
              <a:cs typeface="+mn-ea"/>
              <a:sym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273210" y="4899513"/>
            <a:ext cx="336087" cy="336087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 dirty="0">
              <a:cs typeface="+mn-ea"/>
              <a:sym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181327" y="5734050"/>
            <a:ext cx="286444" cy="286444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 dirty="0">
              <a:cs typeface="+mn-ea"/>
              <a:sym typeface="+mn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-142428" y="3357437"/>
            <a:ext cx="286444" cy="286444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 dirty="0">
              <a:cs typeface="+mn-ea"/>
              <a:sym typeface="+mn-l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130675" y="5571762"/>
            <a:ext cx="171315" cy="171315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 dirty="0">
              <a:cs typeface="+mn-ea"/>
              <a:sym typeface="+mn-l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63109" y="5813765"/>
            <a:ext cx="618273" cy="618273"/>
          </a:xfrm>
          <a:prstGeom prst="ellipse">
            <a:avLst/>
          </a:prstGeom>
          <a:gradFill>
            <a:gsLst>
              <a:gs pos="0">
                <a:srgbClr val="FF8F68"/>
              </a:gs>
              <a:gs pos="100000">
                <a:srgbClr val="EC354A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sz="900" dirty="0"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57740" y="3681558"/>
            <a:ext cx="4502184" cy="6789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82084" y="1889555"/>
            <a:ext cx="3730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3600" b="1" dirty="0">
              <a:gradFill flip="none" rotWithShape="1"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  <a:p>
            <a:r>
              <a:rPr lang="en-US" altLang="zh-CN" sz="36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39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3" name="图片占位符 2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913987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84338E-6 -2.03704E-6 L -0.00273 -0.71134 " pathEditMode="fixed" rAng="0" ptsTypes="AA">
                                          <p:cBhvr>
                                            <p:cTn id="10" dur="6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7" y="-355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1536E-6 2.22222E-6 L 0.10038 0.22453 " pathEditMode="fixed" rAng="0" ptsTypes="AA">
                                          <p:cBhvr>
                                            <p:cTn id="1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19" y="1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278 0.00139 L 0.10156 0.13287 " pathEditMode="fixed" rAng="0" ptsTypes="AA">
                                          <p:cBhvr>
                                            <p:cTn id="14" dur="3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11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4666E-6 -3.88889E-6 L 0.01374 0.49132 " pathEditMode="fixed" rAng="0" ptsTypes="AA">
                                          <p:cBhvr>
                                            <p:cTn id="16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4" y="2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30244E-5 0.00011 L 0.34996 -0.11388 " pathEditMode="fixed" rAng="0" ptsTypes="AA">
                                          <p:cBhvr>
                                            <p:cTn id="18" dur="3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91" y="-57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71111E-5 2.22222E-6 L 0.09693 0.15278 " pathEditMode="fixed" rAng="0" ptsTypes="AA">
                                          <p:cBhvr>
                                            <p:cTn id="20" dur="28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43" y="7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1541E-6 2.22222E-6 L 0.09686 0.15278 " pathEditMode="fixed" rAng="0" ptsTypes="AA">
                                          <p:cBhvr>
                                            <p:cTn id="22" dur="28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43" y="7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33303E-6 1.85185E-6 L 0.21214 0.37616 " pathEditMode="fixed" rAng="0" ptsTypes="AA">
                                          <p:cBhvr>
                                            <p:cTn id="24" dur="5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604" y="188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3234E-7 0.00012 L 0.18513 -0.50046 " pathEditMode="fixed" rAng="0" ptsTypes="AA">
                                          <p:cBhvr>
                                            <p:cTn id="26" dur="4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75" y="-218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667 0.00625 L 0.07995 -0.50209 " pathEditMode="fixed" rAng="0" ptsTypes="AA">
                                          <p:cBhvr>
                                            <p:cTn id="28" dur="48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64" y="-2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1064E-6 -4.62963E-6 L -0.01731 -0.48761 " pathEditMode="fixed" rAng="0" ptsTypes="AA">
                                          <p:cBhvr>
                                            <p:cTn id="30" dur="4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66" y="-243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72842E-8 -3.14815E-6 L -0.1714 0.07188 " pathEditMode="fixed" rAng="0" ptsTypes="AA">
                                          <p:cBhvr>
                                            <p:cTn id="32" dur="56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73" y="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2859E-6 4.62963E-6 L -0.32261 -0.33994 " pathEditMode="fixed" rAng="0" ptsTypes="AA">
                                          <p:cBhvr>
                                            <p:cTn id="34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131" y="-170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72842E-8 -3.14815E-6 L -0.1714 0.07188 " pathEditMode="fixed" rAng="0" ptsTypes="AA">
                                          <p:cBhvr>
                                            <p:cTn id="36" dur="56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73" y="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decel="100000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32" grpId="0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84338E-6 -2.03704E-6 L -0.00273 -0.71134 " pathEditMode="fixed" rAng="0" ptsTypes="AA">
                                          <p:cBhvr>
                                            <p:cTn id="10" dur="6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7" y="-355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1536E-6 2.22222E-6 L 0.10038 0.22453 " pathEditMode="fixed" rAng="0" ptsTypes="AA">
                                          <p:cBhvr>
                                            <p:cTn id="1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19" y="1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278 0.00139 L 0.10156 0.13287 " pathEditMode="fixed" rAng="0" ptsTypes="AA">
                                          <p:cBhvr>
                                            <p:cTn id="14" dur="3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11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4666E-6 -3.88889E-6 L 0.01374 0.49132 " pathEditMode="fixed" rAng="0" ptsTypes="AA">
                                          <p:cBhvr>
                                            <p:cTn id="16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84" y="2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30244E-5 0.00011 L 0.34996 -0.11388 " pathEditMode="fixed" rAng="0" ptsTypes="AA">
                                          <p:cBhvr>
                                            <p:cTn id="18" dur="3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91" y="-57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71111E-5 2.22222E-6 L 0.09693 0.15278 " pathEditMode="fixed" rAng="0" ptsTypes="AA">
                                          <p:cBhvr>
                                            <p:cTn id="20" dur="28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43" y="7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1541E-6 2.22222E-6 L 0.09686 0.15278 " pathEditMode="fixed" rAng="0" ptsTypes="AA">
                                          <p:cBhvr>
                                            <p:cTn id="22" dur="28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43" y="7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33303E-6 1.85185E-6 L 0.21214 0.37616 " pathEditMode="fixed" rAng="0" ptsTypes="AA">
                                          <p:cBhvr>
                                            <p:cTn id="24" dur="5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604" y="188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3234E-7 0.00012 L 0.18513 -0.50046 " pathEditMode="fixed" rAng="0" ptsTypes="AA">
                                          <p:cBhvr>
                                            <p:cTn id="26" dur="48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75" y="-218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667 0.00625 L 0.07995 -0.50209 " pathEditMode="fixed" rAng="0" ptsTypes="AA">
                                          <p:cBhvr>
                                            <p:cTn id="28" dur="48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64" y="-25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1064E-6 -4.62963E-6 L -0.01731 -0.48761 " pathEditMode="fixed" rAng="0" ptsTypes="AA">
                                          <p:cBhvr>
                                            <p:cTn id="30" dur="47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66" y="-243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72842E-8 -3.14815E-6 L -0.1714 0.07188 " pathEditMode="fixed" rAng="0" ptsTypes="AA">
                                          <p:cBhvr>
                                            <p:cTn id="32" dur="56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73" y="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2859E-6 4.62963E-6 L -0.32261 -0.33994 " pathEditMode="fixed" rAng="0" ptsTypes="AA">
                                          <p:cBhvr>
                                            <p:cTn id="34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131" y="-170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decel="10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72842E-8 -3.14815E-6 L -0.1714 0.07188 " pathEditMode="fixed" rAng="0" ptsTypes="AA">
                                          <p:cBhvr>
                                            <p:cTn id="36" dur="56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73" y="35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decel="100000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32" grpId="0"/>
          <p:bldP spid="2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FDAEB3C-B3F7-45E7-8BC0-79D4702B9574}"/>
              </a:ext>
            </a:extLst>
          </p:cNvPr>
          <p:cNvGrpSpPr/>
          <p:nvPr/>
        </p:nvGrpSpPr>
        <p:grpSpPr>
          <a:xfrm>
            <a:off x="1435886" y="5004509"/>
            <a:ext cx="7162800" cy="937666"/>
            <a:chOff x="1131506" y="4221180"/>
            <a:chExt cx="7162800" cy="93766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130D38C-390E-4D5A-8806-96081D4B2526}"/>
                </a:ext>
              </a:extLst>
            </p:cNvPr>
            <p:cNvCxnSpPr/>
            <p:nvPr/>
          </p:nvCxnSpPr>
          <p:spPr>
            <a:xfrm>
              <a:off x="1131506" y="4221180"/>
              <a:ext cx="71628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Placeholder 4">
              <a:extLst>
                <a:ext uri="{FF2B5EF4-FFF2-40B4-BE49-F238E27FC236}">
                  <a16:creationId xmlns:a16="http://schemas.microsoft.com/office/drawing/2014/main" id="{FC301E23-A5D4-4441-9A71-AC004BE51B62}"/>
                </a:ext>
              </a:extLst>
            </p:cNvPr>
            <p:cNvSpPr txBox="1">
              <a:spLocks/>
            </p:cNvSpPr>
            <p:nvPr/>
          </p:nvSpPr>
          <p:spPr>
            <a:xfrm>
              <a:off x="1131506" y="4312671"/>
              <a:ext cx="6100540" cy="8461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6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Click here to </a:t>
              </a:r>
              <a:r>
                <a:rPr lang="en-US" altLang="zh-CN" sz="1600">
                  <a:solidFill>
                    <a:schemeClr val="bg1"/>
                  </a:solidFill>
                  <a:cs typeface="+mn-ea"/>
                  <a:sym typeface="+mn-lt"/>
                </a:rPr>
                <a:t>add content, 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49403D-562B-4B6B-8107-5506F3C1820B}"/>
              </a:ext>
            </a:extLst>
          </p:cNvPr>
          <p:cNvSpPr txBox="1"/>
          <p:nvPr/>
        </p:nvSpPr>
        <p:spPr>
          <a:xfrm>
            <a:off x="1402202" y="3851972"/>
            <a:ext cx="4011804" cy="103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  <a:p>
            <a:pPr>
              <a:lnSpc>
                <a:spcPts val="33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Click Here To Add Your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979256-8226-4E80-8470-5BB2BB45B7F7}"/>
              </a:ext>
            </a:extLst>
          </p:cNvPr>
          <p:cNvGrpSpPr/>
          <p:nvPr/>
        </p:nvGrpSpPr>
        <p:grpSpPr>
          <a:xfrm>
            <a:off x="1079913" y="1388353"/>
            <a:ext cx="3482747" cy="2000498"/>
            <a:chOff x="1369473" y="1156383"/>
            <a:chExt cx="3482747" cy="200049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0B34854-1408-44E6-81A7-EF0731E00F2C}"/>
                </a:ext>
              </a:extLst>
            </p:cNvPr>
            <p:cNvSpPr/>
            <p:nvPr/>
          </p:nvSpPr>
          <p:spPr>
            <a:xfrm>
              <a:off x="1603274" y="1303463"/>
              <a:ext cx="3248946" cy="1853418"/>
            </a:xfrm>
            <a:prstGeom prst="roundRect">
              <a:avLst>
                <a:gd name="adj" fmla="val 4365"/>
              </a:avLst>
            </a:prstGeom>
            <a:solidFill>
              <a:schemeClr val="bg1"/>
            </a:solidFill>
            <a:ln>
              <a:noFill/>
            </a:ln>
            <a:effectLst>
              <a:outerShdw blurRad="482600" dist="381000" dir="2700000" algn="t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5121D43-5B01-4B01-89B0-DF3357E4EE05}"/>
                </a:ext>
              </a:extLst>
            </p:cNvPr>
            <p:cNvSpPr/>
            <p:nvPr/>
          </p:nvSpPr>
          <p:spPr>
            <a:xfrm>
              <a:off x="1369473" y="1156383"/>
              <a:ext cx="482842" cy="446559"/>
            </a:xfrm>
            <a:custGeom>
              <a:avLst/>
              <a:gdLst/>
              <a:ahLst/>
              <a:cxnLst/>
              <a:rect l="l" t="t" r="r" b="b"/>
              <a:pathLst>
                <a:path w="142415" h="131713">
                  <a:moveTo>
                    <a:pt x="130341" y="0"/>
                  </a:moveTo>
                  <a:lnTo>
                    <a:pt x="142415" y="19208"/>
                  </a:lnTo>
                  <a:cubicBezTo>
                    <a:pt x="132354" y="23416"/>
                    <a:pt x="124945" y="29681"/>
                    <a:pt x="120188" y="38005"/>
                  </a:cubicBezTo>
                  <a:cubicBezTo>
                    <a:pt x="115432" y="46328"/>
                    <a:pt x="112780" y="58447"/>
                    <a:pt x="112231" y="74363"/>
                  </a:cubicBezTo>
                  <a:lnTo>
                    <a:pt x="138025" y="74363"/>
                  </a:lnTo>
                  <a:lnTo>
                    <a:pt x="138025" y="131713"/>
                  </a:lnTo>
                  <a:lnTo>
                    <a:pt x="85065" y="131713"/>
                  </a:lnTo>
                  <a:lnTo>
                    <a:pt x="85065" y="86436"/>
                  </a:lnTo>
                  <a:cubicBezTo>
                    <a:pt x="85065" y="61923"/>
                    <a:pt x="87992" y="44179"/>
                    <a:pt x="93846" y="33203"/>
                  </a:cubicBezTo>
                  <a:cubicBezTo>
                    <a:pt x="101529" y="18568"/>
                    <a:pt x="113694" y="7500"/>
                    <a:pt x="130341" y="0"/>
                  </a:cubicBezTo>
                  <a:close/>
                  <a:moveTo>
                    <a:pt x="45277" y="0"/>
                  </a:moveTo>
                  <a:lnTo>
                    <a:pt x="57350" y="19208"/>
                  </a:lnTo>
                  <a:cubicBezTo>
                    <a:pt x="47289" y="23416"/>
                    <a:pt x="39880" y="29681"/>
                    <a:pt x="35124" y="38005"/>
                  </a:cubicBezTo>
                  <a:cubicBezTo>
                    <a:pt x="30368" y="46328"/>
                    <a:pt x="27715" y="58447"/>
                    <a:pt x="27166" y="74363"/>
                  </a:cubicBezTo>
                  <a:lnTo>
                    <a:pt x="52960" y="74363"/>
                  </a:lnTo>
                  <a:lnTo>
                    <a:pt x="52960" y="131713"/>
                  </a:lnTo>
                  <a:lnTo>
                    <a:pt x="0" y="131713"/>
                  </a:lnTo>
                  <a:lnTo>
                    <a:pt x="0" y="86436"/>
                  </a:lnTo>
                  <a:cubicBezTo>
                    <a:pt x="0" y="61923"/>
                    <a:pt x="2927" y="44179"/>
                    <a:pt x="8781" y="33203"/>
                  </a:cubicBezTo>
                  <a:cubicBezTo>
                    <a:pt x="16465" y="18568"/>
                    <a:pt x="28630" y="7500"/>
                    <a:pt x="45277" y="0"/>
                  </a:cubicBezTo>
                  <a:close/>
                </a:path>
              </a:pathLst>
            </a:custGeom>
            <a:solidFill>
              <a:srgbClr val="EC354A"/>
            </a:solidFill>
            <a:ln>
              <a:noFill/>
            </a:ln>
            <a:effectLst>
              <a:outerShdw blurRad="4064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800">
                <a:cs typeface="+mn-ea"/>
                <a:sym typeface="+mn-l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5B5B5F4-3EE6-4AE0-898E-B3488F311326}"/>
                </a:ext>
              </a:extLst>
            </p:cNvPr>
            <p:cNvGrpSpPr/>
            <p:nvPr/>
          </p:nvGrpSpPr>
          <p:grpSpPr>
            <a:xfrm>
              <a:off x="1820696" y="1543191"/>
              <a:ext cx="2814102" cy="1314971"/>
              <a:chOff x="1820696" y="1488028"/>
              <a:chExt cx="2814102" cy="1314971"/>
            </a:xfrm>
          </p:grpSpPr>
          <p:sp>
            <p:nvSpPr>
              <p:cNvPr id="9" name="Text Placeholder 4">
                <a:extLst>
                  <a:ext uri="{FF2B5EF4-FFF2-40B4-BE49-F238E27FC236}">
                    <a16:creationId xmlns:a16="http://schemas.microsoft.com/office/drawing/2014/main" id="{2C48C6B7-267E-4B61-9F98-E153FAE04D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0696" y="1956824"/>
                <a:ext cx="2814102" cy="84617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1600" dirty="0">
                    <a:solidFill>
                      <a:srgbClr val="2D3749"/>
                    </a:solidFill>
                    <a:cs typeface="+mn-ea"/>
                    <a:sym typeface="+mn-lt"/>
                  </a:rPr>
                  <a:t>Click here to </a:t>
                </a:r>
                <a:r>
                  <a:rPr lang="en-US" altLang="zh-CN" sz="1600">
                    <a:solidFill>
                      <a:srgbClr val="2D3749"/>
                    </a:solidFill>
                    <a:cs typeface="+mn-ea"/>
                    <a:sym typeface="+mn-lt"/>
                  </a:rPr>
                  <a:t>add content, </a:t>
                </a:r>
                <a:r>
                  <a:rPr lang="en-US" altLang="zh-CN" sz="1600" dirty="0">
                    <a:solidFill>
                      <a:srgbClr val="2D3749"/>
                    </a:solidFill>
                    <a:cs typeface="+mn-ea"/>
                    <a:sym typeface="+mn-lt"/>
                  </a:rPr>
                  <a:t>content to match the title.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E58417-5C13-46E7-A465-46DC8ED917D3}"/>
                  </a:ext>
                </a:extLst>
              </p:cNvPr>
              <p:cNvSpPr txBox="1"/>
              <p:nvPr/>
            </p:nvSpPr>
            <p:spPr>
              <a:xfrm>
                <a:off x="2247351" y="1488028"/>
                <a:ext cx="1960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gradFill flip="none" rotWithShape="1">
                      <a:gsLst>
                        <a:gs pos="0">
                          <a:srgbClr val="FF8F68"/>
                        </a:gs>
                        <a:gs pos="97000">
                          <a:srgbClr val="EC354A"/>
                        </a:gs>
                      </a:gsLst>
                      <a:lin ang="0" scaled="1"/>
                      <a:tileRect/>
                    </a:gra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16959A-4BDA-465B-84BF-1414F150172E}"/>
              </a:ext>
            </a:extLst>
          </p:cNvPr>
          <p:cNvGrpSpPr/>
          <p:nvPr/>
        </p:nvGrpSpPr>
        <p:grpSpPr>
          <a:xfrm>
            <a:off x="4799864" y="1535433"/>
            <a:ext cx="5861000" cy="1853418"/>
            <a:chOff x="1603274" y="1303463"/>
            <a:chExt cx="5861000" cy="185341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FDFD52B-13A3-4C9D-AE68-13C2F9034A55}"/>
                </a:ext>
              </a:extLst>
            </p:cNvPr>
            <p:cNvSpPr/>
            <p:nvPr/>
          </p:nvSpPr>
          <p:spPr>
            <a:xfrm>
              <a:off x="1603274" y="1303463"/>
              <a:ext cx="5861000" cy="1853418"/>
            </a:xfrm>
            <a:prstGeom prst="roundRect">
              <a:avLst>
                <a:gd name="adj" fmla="val 4365"/>
              </a:avLst>
            </a:prstGeom>
            <a:gradFill flip="none" rotWithShape="1">
              <a:gsLst>
                <a:gs pos="0">
                  <a:srgbClr val="FF8F68"/>
                </a:gs>
                <a:gs pos="64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82600" dist="381000" dir="2700000" algn="t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1951C20-FE36-4E61-96B7-61BF289DE595}"/>
                </a:ext>
              </a:extLst>
            </p:cNvPr>
            <p:cNvGrpSpPr/>
            <p:nvPr/>
          </p:nvGrpSpPr>
          <p:grpSpPr>
            <a:xfrm>
              <a:off x="1820696" y="1538275"/>
              <a:ext cx="2814102" cy="1319887"/>
              <a:chOff x="1820696" y="1483112"/>
              <a:chExt cx="2814102" cy="1319887"/>
            </a:xfrm>
          </p:grpSpPr>
          <p:sp>
            <p:nvSpPr>
              <p:cNvPr id="18" name="Text Placeholder 4">
                <a:extLst>
                  <a:ext uri="{FF2B5EF4-FFF2-40B4-BE49-F238E27FC236}">
                    <a16:creationId xmlns:a16="http://schemas.microsoft.com/office/drawing/2014/main" id="{1DE1D444-0268-4484-A939-8FE373A3D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0696" y="1956824"/>
                <a:ext cx="2814102" cy="84617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</a:t>
                </a:r>
                <a:r>
                  <a:rPr lang="en-US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add content, </a:t>
                </a: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content to match the title. 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49B760-EEE5-49C8-BC10-F29EF9066671}"/>
                  </a:ext>
                </a:extLst>
              </p:cNvPr>
              <p:cNvSpPr txBox="1"/>
              <p:nvPr/>
            </p:nvSpPr>
            <p:spPr>
              <a:xfrm>
                <a:off x="1844228" y="1483112"/>
                <a:ext cx="19607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22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2" name="图片占位符 3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2119299173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4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2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451551" y="1552395"/>
            <a:ext cx="29546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600" b="1" dirty="0">
              <a:gradFill flip="none" rotWithShape="1"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  <a:p>
            <a:r>
              <a:rPr lang="en-US" altLang="zh-CN" sz="36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451550" y="4199178"/>
            <a:ext cx="3577649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6311900" y="1718358"/>
            <a:ext cx="1710642" cy="1710642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gradFill flip="none" rotWithShape="1"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16200000" scaled="1"/>
              <a:tileRect/>
            </a:gradFill>
          </a:ln>
          <a:effectLst>
            <a:outerShdw blurRad="50800" dist="762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6311900" y="2827706"/>
            <a:ext cx="1710642" cy="1710642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gradFill flip="none" rotWithShape="1"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16200000" scaled="1"/>
              <a:tileRect/>
            </a:gradFill>
          </a:ln>
          <a:effectLst>
            <a:outerShdw blurRad="50800" dist="762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6311900" y="3937054"/>
            <a:ext cx="1710642" cy="1710642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gradFill flip="none" rotWithShape="1">
              <a:gsLst>
                <a:gs pos="0">
                  <a:srgbClr val="EC354A"/>
                </a:gs>
                <a:gs pos="100000">
                  <a:srgbClr val="FF8F68"/>
                </a:gs>
              </a:gsLst>
              <a:lin ang="16200000" scaled="1"/>
              <a:tileRect/>
            </a:gradFill>
          </a:ln>
          <a:effectLst>
            <a:outerShdw blurRad="406400" dist="16510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8426877" y="2112590"/>
            <a:ext cx="2092832" cy="83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Name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15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8426877" y="3282141"/>
            <a:ext cx="2092832" cy="83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Name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16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8426877" y="4475407"/>
            <a:ext cx="2092832" cy="83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Name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18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Rectangle: Rounded Corners 46"/>
          <p:cNvSpPr/>
          <p:nvPr/>
        </p:nvSpPr>
        <p:spPr>
          <a:xfrm>
            <a:off x="1586132" y="3330405"/>
            <a:ext cx="360000" cy="67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309730083"/>
      </p:ext>
    </p:extLst>
  </p:cSld>
  <p:clrMapOvr>
    <a:masterClrMapping/>
  </p:clrMapOvr>
  <p:transition spd="slow" advTm="0">
    <p:push dir="r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repeatCount="200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decel="5000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6.25E-7 2.96296E-6 L -6.25E-7 0.16157 " pathEditMode="relative" rAng="0" ptsTypes="AA">
                                          <p:cBhvr>
                                            <p:cTn id="20" dur="2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6" presetClass="emph" presetSubtype="0" repeatCount="2000" fill="hold" grpId="2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Motion origin="layout" path="M -6.25E-7 2.96296E-6 L -6.25E-7 0.16157 " pathEditMode="relative" rAng="0" ptsTypes="AA">
                                          <p:cBhvr>
                                            <p:cTn id="28" dur="2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94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8" grpId="0" animBg="1"/>
          <p:bldP spid="8" grpId="1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4" grpId="0"/>
          <p:bldP spid="15" grpId="0"/>
          <p:bldP spid="16" grpId="0"/>
          <p:bldP spid="22" grpId="0" animBg="1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6" presetClass="emph" presetSubtype="0" repeatCount="200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decel="5000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6.25E-7 2.96296E-6 L -6.25E-7 0.16157 " pathEditMode="relative" rAng="0" ptsTypes="AA">
                                          <p:cBhvr>
                                            <p:cTn id="20" dur="2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6" presetClass="emph" presetSubtype="0" repeatCount="2000" fill="hold" grpId="2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Motion origin="layout" path="M -6.25E-7 2.96296E-6 L -6.25E-7 0.16157 " pathEditMode="relative" rAng="0" ptsTypes="AA">
                                          <p:cBhvr>
                                            <p:cTn id="28" dur="2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94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8" grpId="0" animBg="1"/>
          <p:bldP spid="8" grpId="1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4" grpId="0"/>
          <p:bldP spid="15" grpId="0"/>
          <p:bldP spid="16" grpId="0"/>
          <p:bldP spid="22" grpId="0" animBg="1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Straight Connector 143"/>
          <p:cNvCxnSpPr/>
          <p:nvPr/>
        </p:nvCxnSpPr>
        <p:spPr bwMode="auto">
          <a:xfrm>
            <a:off x="1032910" y="2485430"/>
            <a:ext cx="0" cy="234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1032910" y="5050000"/>
            <a:ext cx="0" cy="7040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3738823" y="2485430"/>
            <a:ext cx="0" cy="234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/>
          <p:nvPr/>
        </p:nvCxnSpPr>
        <p:spPr bwMode="auto">
          <a:xfrm>
            <a:off x="3738006" y="5050000"/>
            <a:ext cx="0" cy="7040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6444735" y="2485430"/>
            <a:ext cx="0" cy="234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/>
          <p:nvPr/>
        </p:nvCxnSpPr>
        <p:spPr bwMode="auto">
          <a:xfrm>
            <a:off x="6443919" y="5050000"/>
            <a:ext cx="0" cy="7040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/>
          <p:nvPr/>
        </p:nvCxnSpPr>
        <p:spPr bwMode="auto">
          <a:xfrm>
            <a:off x="9150648" y="2485430"/>
            <a:ext cx="0" cy="234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" name="Straight Connector 150"/>
          <p:cNvCxnSpPr/>
          <p:nvPr/>
        </p:nvCxnSpPr>
        <p:spPr bwMode="auto">
          <a:xfrm>
            <a:off x="9149831" y="5050000"/>
            <a:ext cx="0" cy="7040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2" name="Freeform 151"/>
          <p:cNvSpPr/>
          <p:nvPr/>
        </p:nvSpPr>
        <p:spPr bwMode="auto">
          <a:xfrm>
            <a:off x="649851" y="4791355"/>
            <a:ext cx="11052000" cy="185404"/>
          </a:xfrm>
          <a:custGeom>
            <a:avLst/>
            <a:gdLst>
              <a:gd name="connsiteX0" fmla="*/ 0 w 10742792"/>
              <a:gd name="connsiteY0" fmla="*/ 92701 h 185404"/>
              <a:gd name="connsiteX1" fmla="*/ 0 w 10742792"/>
              <a:gd name="connsiteY1" fmla="*/ 92702 h 185404"/>
              <a:gd name="connsiteX2" fmla="*/ 0 w 10742792"/>
              <a:gd name="connsiteY2" fmla="*/ 92702 h 185404"/>
              <a:gd name="connsiteX3" fmla="*/ 92702 w 10742792"/>
              <a:gd name="connsiteY3" fmla="*/ 0 h 185404"/>
              <a:gd name="connsiteX4" fmla="*/ 10650090 w 10742792"/>
              <a:gd name="connsiteY4" fmla="*/ 0 h 185404"/>
              <a:gd name="connsiteX5" fmla="*/ 10742792 w 10742792"/>
              <a:gd name="connsiteY5" fmla="*/ 92702 h 185404"/>
              <a:gd name="connsiteX6" fmla="*/ 10742791 w 10742792"/>
              <a:gd name="connsiteY6" fmla="*/ 92702 h 185404"/>
              <a:gd name="connsiteX7" fmla="*/ 10650089 w 10742792"/>
              <a:gd name="connsiteY7" fmla="*/ 185404 h 185404"/>
              <a:gd name="connsiteX8" fmla="*/ 92702 w 10742792"/>
              <a:gd name="connsiteY8" fmla="*/ 185403 h 185404"/>
              <a:gd name="connsiteX9" fmla="*/ 7285 w 10742792"/>
              <a:gd name="connsiteY9" fmla="*/ 128785 h 185404"/>
              <a:gd name="connsiteX10" fmla="*/ 0 w 10742792"/>
              <a:gd name="connsiteY10" fmla="*/ 92702 h 185404"/>
              <a:gd name="connsiteX11" fmla="*/ 7285 w 10742792"/>
              <a:gd name="connsiteY11" fmla="*/ 56618 h 185404"/>
              <a:gd name="connsiteX12" fmla="*/ 92702 w 10742792"/>
              <a:gd name="connsiteY12" fmla="*/ 0 h 18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42792" h="185404">
                <a:moveTo>
                  <a:pt x="0" y="92701"/>
                </a:moveTo>
                <a:lnTo>
                  <a:pt x="0" y="92702"/>
                </a:lnTo>
                <a:lnTo>
                  <a:pt x="0" y="92702"/>
                </a:lnTo>
                <a:close/>
                <a:moveTo>
                  <a:pt x="92702" y="0"/>
                </a:moveTo>
                <a:lnTo>
                  <a:pt x="10650090" y="0"/>
                </a:lnTo>
                <a:cubicBezTo>
                  <a:pt x="10701288" y="0"/>
                  <a:pt x="10742792" y="41504"/>
                  <a:pt x="10742792" y="92702"/>
                </a:cubicBezTo>
                <a:lnTo>
                  <a:pt x="10742791" y="92702"/>
                </a:lnTo>
                <a:cubicBezTo>
                  <a:pt x="10742791" y="143900"/>
                  <a:pt x="10701287" y="185404"/>
                  <a:pt x="10650089" y="185404"/>
                </a:cubicBezTo>
                <a:lnTo>
                  <a:pt x="92702" y="185403"/>
                </a:lnTo>
                <a:cubicBezTo>
                  <a:pt x="54304" y="185403"/>
                  <a:pt x="21358" y="162057"/>
                  <a:pt x="7285" y="128785"/>
                </a:cubicBezTo>
                <a:lnTo>
                  <a:pt x="0" y="92702"/>
                </a:lnTo>
                <a:lnTo>
                  <a:pt x="7285" y="56618"/>
                </a:lnTo>
                <a:cubicBezTo>
                  <a:pt x="21358" y="23346"/>
                  <a:pt x="54304" y="0"/>
                  <a:pt x="92702" y="0"/>
                </a:cubicBezTo>
                <a:close/>
              </a:path>
            </a:pathLst>
          </a:custGeom>
          <a:solidFill>
            <a:srgbClr val="44587C"/>
          </a:solidFill>
          <a:ln>
            <a:noFill/>
          </a:ln>
          <a:effectLst>
            <a:innerShdw blurRad="63500" dist="25400" dir="162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3" name="Freeform 152"/>
          <p:cNvSpPr/>
          <p:nvPr/>
        </p:nvSpPr>
        <p:spPr bwMode="auto">
          <a:xfrm>
            <a:off x="649851" y="4791355"/>
            <a:ext cx="4630190" cy="185404"/>
          </a:xfrm>
          <a:custGeom>
            <a:avLst/>
            <a:gdLst>
              <a:gd name="connsiteX0" fmla="*/ 0 w 4630190"/>
              <a:gd name="connsiteY0" fmla="*/ 92701 h 185404"/>
              <a:gd name="connsiteX1" fmla="*/ 0 w 4630190"/>
              <a:gd name="connsiteY1" fmla="*/ 92702 h 185404"/>
              <a:gd name="connsiteX2" fmla="*/ 0 w 4630190"/>
              <a:gd name="connsiteY2" fmla="*/ 92702 h 185404"/>
              <a:gd name="connsiteX3" fmla="*/ 92702 w 4630190"/>
              <a:gd name="connsiteY3" fmla="*/ 0 h 185404"/>
              <a:gd name="connsiteX4" fmla="*/ 4537488 w 4630190"/>
              <a:gd name="connsiteY4" fmla="*/ 0 h 185404"/>
              <a:gd name="connsiteX5" fmla="*/ 4630190 w 4630190"/>
              <a:gd name="connsiteY5" fmla="*/ 92702 h 185404"/>
              <a:gd name="connsiteX6" fmla="*/ 4630189 w 4630190"/>
              <a:gd name="connsiteY6" fmla="*/ 92702 h 185404"/>
              <a:gd name="connsiteX7" fmla="*/ 4537487 w 4630190"/>
              <a:gd name="connsiteY7" fmla="*/ 185404 h 185404"/>
              <a:gd name="connsiteX8" fmla="*/ 92702 w 4630190"/>
              <a:gd name="connsiteY8" fmla="*/ 185403 h 185404"/>
              <a:gd name="connsiteX9" fmla="*/ 7285 w 4630190"/>
              <a:gd name="connsiteY9" fmla="*/ 128785 h 185404"/>
              <a:gd name="connsiteX10" fmla="*/ 0 w 4630190"/>
              <a:gd name="connsiteY10" fmla="*/ 92702 h 185404"/>
              <a:gd name="connsiteX11" fmla="*/ 7285 w 4630190"/>
              <a:gd name="connsiteY11" fmla="*/ 56618 h 185404"/>
              <a:gd name="connsiteX12" fmla="*/ 92702 w 4630190"/>
              <a:gd name="connsiteY12" fmla="*/ 0 h 18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0190" h="185404">
                <a:moveTo>
                  <a:pt x="0" y="92701"/>
                </a:moveTo>
                <a:lnTo>
                  <a:pt x="0" y="92702"/>
                </a:lnTo>
                <a:lnTo>
                  <a:pt x="0" y="92702"/>
                </a:lnTo>
                <a:close/>
                <a:moveTo>
                  <a:pt x="92702" y="0"/>
                </a:moveTo>
                <a:lnTo>
                  <a:pt x="4537488" y="0"/>
                </a:lnTo>
                <a:cubicBezTo>
                  <a:pt x="4588686" y="0"/>
                  <a:pt x="4630190" y="41504"/>
                  <a:pt x="4630190" y="92702"/>
                </a:cubicBezTo>
                <a:lnTo>
                  <a:pt x="4630189" y="92702"/>
                </a:lnTo>
                <a:cubicBezTo>
                  <a:pt x="4630189" y="143900"/>
                  <a:pt x="4588685" y="185404"/>
                  <a:pt x="4537487" y="185404"/>
                </a:cubicBezTo>
                <a:lnTo>
                  <a:pt x="92702" y="185403"/>
                </a:lnTo>
                <a:cubicBezTo>
                  <a:pt x="54304" y="185403"/>
                  <a:pt x="21358" y="162057"/>
                  <a:pt x="7285" y="128785"/>
                </a:cubicBezTo>
                <a:lnTo>
                  <a:pt x="0" y="92702"/>
                </a:lnTo>
                <a:lnTo>
                  <a:pt x="7285" y="56618"/>
                </a:lnTo>
                <a:cubicBezTo>
                  <a:pt x="21358" y="23346"/>
                  <a:pt x="54304" y="0"/>
                  <a:pt x="9270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8F68"/>
              </a:gs>
              <a:gs pos="97000">
                <a:srgbClr val="EC354A"/>
              </a:gs>
            </a:gsLst>
            <a:lin ang="10800000" scaled="1"/>
            <a:tileRect/>
          </a:gra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4" name="Rectangle 61"/>
          <p:cNvSpPr>
            <a:spLocks noChangeArrowheads="1"/>
          </p:cNvSpPr>
          <p:nvPr/>
        </p:nvSpPr>
        <p:spPr bwMode="auto">
          <a:xfrm>
            <a:off x="1181505" y="2417491"/>
            <a:ext cx="2361792" cy="22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EC354A"/>
              </a:buClr>
            </a:pPr>
            <a:endParaRPr lang="en-US" altLang="zh-CN" sz="5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EC354A"/>
              </a:buClr>
              <a:buFont typeface="Wingdings" panose="05000000000000000000" pitchFamily="2" charset="2"/>
              <a:buChar char="u"/>
            </a:pP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</a:t>
            </a:r>
            <a:r>
              <a:rPr lang="en-US" altLang="zh-CN" sz="1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content, </a:t>
            </a: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 to match the title. </a:t>
            </a:r>
          </a:p>
          <a:p>
            <a:pPr marL="0" indent="0">
              <a:lnSpc>
                <a:spcPct val="150000"/>
              </a:lnSpc>
              <a:buClr>
                <a:srgbClr val="EC354A"/>
              </a:buClr>
            </a:pPr>
            <a:r>
              <a:rPr lang="en-US" altLang="zh-CN" sz="5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>
              <a:lnSpc>
                <a:spcPct val="150000"/>
              </a:lnSpc>
              <a:buClr>
                <a:srgbClr val="EC354A"/>
              </a:buClr>
              <a:buFont typeface="Wingdings" panose="05000000000000000000" pitchFamily="2" charset="2"/>
              <a:buChar char="u"/>
            </a:pP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</a:t>
            </a:r>
            <a:r>
              <a:rPr lang="en-US" altLang="zh-CN" sz="1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content, </a:t>
            </a: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 to match the title. </a:t>
            </a:r>
            <a:endParaRPr lang="en-US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5" name="TextBox 46"/>
          <p:cNvSpPr txBox="1">
            <a:spLocks noChangeArrowheads="1"/>
          </p:cNvSpPr>
          <p:nvPr/>
        </p:nvSpPr>
        <p:spPr bwMode="auto">
          <a:xfrm>
            <a:off x="1523894" y="2002575"/>
            <a:ext cx="1249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/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en-US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6" name="Freeform 155"/>
          <p:cNvSpPr>
            <a:spLocks noChangeArrowheads="1"/>
          </p:cNvSpPr>
          <p:nvPr/>
        </p:nvSpPr>
        <p:spPr bwMode="auto">
          <a:xfrm>
            <a:off x="966950" y="4816531"/>
            <a:ext cx="132492" cy="132492"/>
          </a:xfrm>
          <a:custGeom>
            <a:avLst/>
            <a:gdLst>
              <a:gd name="connsiteX0" fmla="*/ 66246 w 132492"/>
              <a:gd name="connsiteY0" fmla="*/ 0 h 132492"/>
              <a:gd name="connsiteX1" fmla="*/ 132492 w 132492"/>
              <a:gd name="connsiteY1" fmla="*/ 66246 h 132492"/>
              <a:gd name="connsiteX2" fmla="*/ 66246 w 132492"/>
              <a:gd name="connsiteY2" fmla="*/ 132492 h 132492"/>
              <a:gd name="connsiteX3" fmla="*/ 0 w 132492"/>
              <a:gd name="connsiteY3" fmla="*/ 66246 h 132492"/>
              <a:gd name="connsiteX4" fmla="*/ 66246 w 132492"/>
              <a:gd name="connsiteY4" fmla="*/ 0 h 1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2" h="132492">
                <a:moveTo>
                  <a:pt x="66246" y="0"/>
                </a:moveTo>
                <a:cubicBezTo>
                  <a:pt x="102833" y="0"/>
                  <a:pt x="132492" y="29659"/>
                  <a:pt x="132492" y="66246"/>
                </a:cubicBezTo>
                <a:cubicBezTo>
                  <a:pt x="132492" y="102833"/>
                  <a:pt x="102833" y="132492"/>
                  <a:pt x="66246" y="132492"/>
                </a:cubicBezTo>
                <a:cubicBezTo>
                  <a:pt x="29659" y="132492"/>
                  <a:pt x="0" y="102833"/>
                  <a:pt x="0" y="66246"/>
                </a:cubicBezTo>
                <a:cubicBezTo>
                  <a:pt x="0" y="29659"/>
                  <a:pt x="29659" y="0"/>
                  <a:pt x="66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97040" y="5561880"/>
            <a:ext cx="1630049" cy="389514"/>
            <a:chOff x="797040" y="5561880"/>
            <a:chExt cx="1630049" cy="389514"/>
          </a:xfrm>
        </p:grpSpPr>
        <p:sp>
          <p:nvSpPr>
            <p:cNvPr id="158" name="Freeform 157"/>
            <p:cNvSpPr>
              <a:spLocks noChangeArrowheads="1"/>
            </p:cNvSpPr>
            <p:nvPr/>
          </p:nvSpPr>
          <p:spPr bwMode="auto">
            <a:xfrm>
              <a:off x="797040" y="5561880"/>
              <a:ext cx="1630049" cy="389514"/>
            </a:xfrm>
            <a:custGeom>
              <a:avLst/>
              <a:gdLst>
                <a:gd name="connsiteX0" fmla="*/ 0 w 1630049"/>
                <a:gd name="connsiteY0" fmla="*/ 194756 h 389514"/>
                <a:gd name="connsiteX1" fmla="*/ 0 w 1630049"/>
                <a:gd name="connsiteY1" fmla="*/ 194757 h 389514"/>
                <a:gd name="connsiteX2" fmla="*/ 0 w 1630049"/>
                <a:gd name="connsiteY2" fmla="*/ 194757 h 389514"/>
                <a:gd name="connsiteX3" fmla="*/ 194757 w 1630049"/>
                <a:gd name="connsiteY3" fmla="*/ 0 h 389514"/>
                <a:gd name="connsiteX4" fmla="*/ 1435292 w 1630049"/>
                <a:gd name="connsiteY4" fmla="*/ 0 h 389514"/>
                <a:gd name="connsiteX5" fmla="*/ 1630049 w 1630049"/>
                <a:gd name="connsiteY5" fmla="*/ 194757 h 389514"/>
                <a:gd name="connsiteX6" fmla="*/ 1630048 w 1630049"/>
                <a:gd name="connsiteY6" fmla="*/ 194757 h 389514"/>
                <a:gd name="connsiteX7" fmla="*/ 1435291 w 1630049"/>
                <a:gd name="connsiteY7" fmla="*/ 389514 h 389514"/>
                <a:gd name="connsiteX8" fmla="*/ 194757 w 1630049"/>
                <a:gd name="connsiteY8" fmla="*/ 389513 h 389514"/>
                <a:gd name="connsiteX9" fmla="*/ 15305 w 1630049"/>
                <a:gd name="connsiteY9" fmla="*/ 270564 h 389514"/>
                <a:gd name="connsiteX10" fmla="*/ 0 w 1630049"/>
                <a:gd name="connsiteY10" fmla="*/ 194757 h 389514"/>
                <a:gd name="connsiteX11" fmla="*/ 15305 w 1630049"/>
                <a:gd name="connsiteY11" fmla="*/ 118949 h 389514"/>
                <a:gd name="connsiteX12" fmla="*/ 194757 w 1630049"/>
                <a:gd name="connsiteY12" fmla="*/ 0 h 38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0049" h="389514">
                  <a:moveTo>
                    <a:pt x="0" y="194756"/>
                  </a:moveTo>
                  <a:lnTo>
                    <a:pt x="0" y="194757"/>
                  </a:lnTo>
                  <a:lnTo>
                    <a:pt x="0" y="194757"/>
                  </a:lnTo>
                  <a:close/>
                  <a:moveTo>
                    <a:pt x="194757" y="0"/>
                  </a:moveTo>
                  <a:lnTo>
                    <a:pt x="1435292" y="0"/>
                  </a:lnTo>
                  <a:cubicBezTo>
                    <a:pt x="1542853" y="0"/>
                    <a:pt x="1630049" y="87196"/>
                    <a:pt x="1630049" y="194757"/>
                  </a:cubicBezTo>
                  <a:lnTo>
                    <a:pt x="1630048" y="194757"/>
                  </a:lnTo>
                  <a:cubicBezTo>
                    <a:pt x="1630048" y="302318"/>
                    <a:pt x="1542852" y="389514"/>
                    <a:pt x="1435291" y="389514"/>
                  </a:cubicBezTo>
                  <a:lnTo>
                    <a:pt x="194757" y="389513"/>
                  </a:lnTo>
                  <a:cubicBezTo>
                    <a:pt x="114086" y="389513"/>
                    <a:pt x="44871" y="340466"/>
                    <a:pt x="15305" y="270564"/>
                  </a:cubicBezTo>
                  <a:lnTo>
                    <a:pt x="0" y="194757"/>
                  </a:lnTo>
                  <a:lnTo>
                    <a:pt x="15305" y="118949"/>
                  </a:lnTo>
                  <a:cubicBezTo>
                    <a:pt x="44871" y="49048"/>
                    <a:pt x="114086" y="0"/>
                    <a:pt x="1947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50800" dir="27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9" name="TextBox 46"/>
            <p:cNvSpPr txBox="1">
              <a:spLocks noChangeArrowheads="1"/>
            </p:cNvSpPr>
            <p:nvPr/>
          </p:nvSpPr>
          <p:spPr bwMode="auto">
            <a:xfrm>
              <a:off x="1216099" y="5606816"/>
              <a:ext cx="9853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eaLnBrk="1"/>
              <a:r>
                <a:rPr lang="en-US" altLang="en-US" sz="12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Read more</a:t>
              </a:r>
            </a:p>
          </p:txBody>
        </p:sp>
        <p:sp>
          <p:nvSpPr>
            <p:cNvPr id="160" name="Freeform 159"/>
            <p:cNvSpPr>
              <a:spLocks noChangeArrowheads="1"/>
            </p:cNvSpPr>
            <p:nvPr/>
          </p:nvSpPr>
          <p:spPr bwMode="auto">
            <a:xfrm>
              <a:off x="966277" y="5684326"/>
              <a:ext cx="132492" cy="132492"/>
            </a:xfrm>
            <a:custGeom>
              <a:avLst/>
              <a:gdLst>
                <a:gd name="connsiteX0" fmla="*/ 66246 w 132492"/>
                <a:gd name="connsiteY0" fmla="*/ 0 h 132492"/>
                <a:gd name="connsiteX1" fmla="*/ 132492 w 132492"/>
                <a:gd name="connsiteY1" fmla="*/ 66246 h 132492"/>
                <a:gd name="connsiteX2" fmla="*/ 66246 w 132492"/>
                <a:gd name="connsiteY2" fmla="*/ 132492 h 132492"/>
                <a:gd name="connsiteX3" fmla="*/ 0 w 132492"/>
                <a:gd name="connsiteY3" fmla="*/ 66246 h 132492"/>
                <a:gd name="connsiteX4" fmla="*/ 66246 w 132492"/>
                <a:gd name="connsiteY4" fmla="*/ 0 h 13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92" h="132492">
                  <a:moveTo>
                    <a:pt x="66246" y="0"/>
                  </a:moveTo>
                  <a:cubicBezTo>
                    <a:pt x="102833" y="0"/>
                    <a:pt x="132492" y="29659"/>
                    <a:pt x="132492" y="66246"/>
                  </a:cubicBezTo>
                  <a:cubicBezTo>
                    <a:pt x="132492" y="102833"/>
                    <a:pt x="102833" y="132492"/>
                    <a:pt x="66246" y="132492"/>
                  </a:cubicBezTo>
                  <a:cubicBezTo>
                    <a:pt x="29659" y="132492"/>
                    <a:pt x="0" y="102833"/>
                    <a:pt x="0" y="66246"/>
                  </a:cubicBezTo>
                  <a:cubicBezTo>
                    <a:pt x="0" y="29659"/>
                    <a:pt x="29659" y="0"/>
                    <a:pt x="662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 algn="ctr" eaLnBrk="1"/>
              <a:endParaRPr lang="en-US" altLang="en-US">
                <a:cs typeface="+mn-ea"/>
                <a:sym typeface="+mn-lt"/>
              </a:endParaRPr>
            </a:p>
          </p:txBody>
        </p:sp>
      </p:grpSp>
      <p:sp>
        <p:nvSpPr>
          <p:cNvPr id="162" name="TextBox 46"/>
          <p:cNvSpPr txBox="1">
            <a:spLocks noChangeArrowheads="1"/>
          </p:cNvSpPr>
          <p:nvPr/>
        </p:nvSpPr>
        <p:spPr bwMode="auto">
          <a:xfrm>
            <a:off x="4229635" y="2002575"/>
            <a:ext cx="1205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US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" name="Freeform 162"/>
          <p:cNvSpPr>
            <a:spLocks noChangeArrowheads="1"/>
          </p:cNvSpPr>
          <p:nvPr/>
        </p:nvSpPr>
        <p:spPr bwMode="auto">
          <a:xfrm>
            <a:off x="3672665" y="4816675"/>
            <a:ext cx="132314" cy="132314"/>
          </a:xfrm>
          <a:custGeom>
            <a:avLst/>
            <a:gdLst>
              <a:gd name="connsiteX0" fmla="*/ 66157 w 132314"/>
              <a:gd name="connsiteY0" fmla="*/ 0 h 132314"/>
              <a:gd name="connsiteX1" fmla="*/ 132314 w 132314"/>
              <a:gd name="connsiteY1" fmla="*/ 66157 h 132314"/>
              <a:gd name="connsiteX2" fmla="*/ 66157 w 132314"/>
              <a:gd name="connsiteY2" fmla="*/ 132314 h 132314"/>
              <a:gd name="connsiteX3" fmla="*/ 0 w 132314"/>
              <a:gd name="connsiteY3" fmla="*/ 66157 h 132314"/>
              <a:gd name="connsiteX4" fmla="*/ 66157 w 132314"/>
              <a:gd name="connsiteY4" fmla="*/ 0 h 13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14" h="132314">
                <a:moveTo>
                  <a:pt x="66157" y="0"/>
                </a:moveTo>
                <a:cubicBezTo>
                  <a:pt x="102695" y="0"/>
                  <a:pt x="132314" y="29619"/>
                  <a:pt x="132314" y="66157"/>
                </a:cubicBezTo>
                <a:cubicBezTo>
                  <a:pt x="132314" y="102695"/>
                  <a:pt x="102695" y="132314"/>
                  <a:pt x="66157" y="132314"/>
                </a:cubicBezTo>
                <a:cubicBezTo>
                  <a:pt x="29619" y="132314"/>
                  <a:pt x="0" y="102695"/>
                  <a:pt x="0" y="66157"/>
                </a:cubicBezTo>
                <a:cubicBezTo>
                  <a:pt x="0" y="29619"/>
                  <a:pt x="29619" y="0"/>
                  <a:pt x="661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02779" y="5534603"/>
            <a:ext cx="1630246" cy="444316"/>
            <a:chOff x="3502779" y="5534603"/>
            <a:chExt cx="1630246" cy="444316"/>
          </a:xfrm>
        </p:grpSpPr>
        <p:sp>
          <p:nvSpPr>
            <p:cNvPr id="164" name="Freeform 163"/>
            <p:cNvSpPr>
              <a:spLocks noChangeArrowheads="1"/>
            </p:cNvSpPr>
            <p:nvPr/>
          </p:nvSpPr>
          <p:spPr bwMode="auto">
            <a:xfrm>
              <a:off x="3502779" y="5534603"/>
              <a:ext cx="1630246" cy="444316"/>
            </a:xfrm>
            <a:custGeom>
              <a:avLst/>
              <a:gdLst>
                <a:gd name="connsiteX0" fmla="*/ 0 w 1630246"/>
                <a:gd name="connsiteY0" fmla="*/ 222157 h 444316"/>
                <a:gd name="connsiteX1" fmla="*/ 0 w 1630246"/>
                <a:gd name="connsiteY1" fmla="*/ 222158 h 444316"/>
                <a:gd name="connsiteX2" fmla="*/ 0 w 1630246"/>
                <a:gd name="connsiteY2" fmla="*/ 222158 h 444316"/>
                <a:gd name="connsiteX3" fmla="*/ 222158 w 1630246"/>
                <a:gd name="connsiteY3" fmla="*/ 0 h 444316"/>
                <a:gd name="connsiteX4" fmla="*/ 1408088 w 1630246"/>
                <a:gd name="connsiteY4" fmla="*/ 0 h 444316"/>
                <a:gd name="connsiteX5" fmla="*/ 1630246 w 1630246"/>
                <a:gd name="connsiteY5" fmla="*/ 222158 h 444316"/>
                <a:gd name="connsiteX6" fmla="*/ 1630245 w 1630246"/>
                <a:gd name="connsiteY6" fmla="*/ 222158 h 444316"/>
                <a:gd name="connsiteX7" fmla="*/ 1408087 w 1630246"/>
                <a:gd name="connsiteY7" fmla="*/ 444316 h 444316"/>
                <a:gd name="connsiteX8" fmla="*/ 222158 w 1630246"/>
                <a:gd name="connsiteY8" fmla="*/ 444315 h 444316"/>
                <a:gd name="connsiteX9" fmla="*/ 17458 w 1630246"/>
                <a:gd name="connsiteY9" fmla="*/ 308631 h 444316"/>
                <a:gd name="connsiteX10" fmla="*/ 0 w 1630246"/>
                <a:gd name="connsiteY10" fmla="*/ 222158 h 444316"/>
                <a:gd name="connsiteX11" fmla="*/ 17458 w 1630246"/>
                <a:gd name="connsiteY11" fmla="*/ 135685 h 444316"/>
                <a:gd name="connsiteX12" fmla="*/ 222158 w 1630246"/>
                <a:gd name="connsiteY12" fmla="*/ 0 h 44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0246" h="444316">
                  <a:moveTo>
                    <a:pt x="0" y="222157"/>
                  </a:moveTo>
                  <a:lnTo>
                    <a:pt x="0" y="222158"/>
                  </a:lnTo>
                  <a:lnTo>
                    <a:pt x="0" y="222158"/>
                  </a:lnTo>
                  <a:close/>
                  <a:moveTo>
                    <a:pt x="222158" y="0"/>
                  </a:moveTo>
                  <a:lnTo>
                    <a:pt x="1408088" y="0"/>
                  </a:lnTo>
                  <a:cubicBezTo>
                    <a:pt x="1530782" y="0"/>
                    <a:pt x="1630246" y="99464"/>
                    <a:pt x="1630246" y="222158"/>
                  </a:cubicBezTo>
                  <a:lnTo>
                    <a:pt x="1630245" y="222158"/>
                  </a:lnTo>
                  <a:cubicBezTo>
                    <a:pt x="1630245" y="344852"/>
                    <a:pt x="1530781" y="444316"/>
                    <a:pt x="1408087" y="444316"/>
                  </a:cubicBezTo>
                  <a:lnTo>
                    <a:pt x="222158" y="444315"/>
                  </a:lnTo>
                  <a:cubicBezTo>
                    <a:pt x="130138" y="444315"/>
                    <a:pt x="51184" y="388367"/>
                    <a:pt x="17458" y="308631"/>
                  </a:cubicBezTo>
                  <a:lnTo>
                    <a:pt x="0" y="222158"/>
                  </a:lnTo>
                  <a:lnTo>
                    <a:pt x="17458" y="135685"/>
                  </a:lnTo>
                  <a:cubicBezTo>
                    <a:pt x="51184" y="55949"/>
                    <a:pt x="130138" y="0"/>
                    <a:pt x="22215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50800" dir="27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cs typeface="+mn-ea"/>
                <a:sym typeface="+mn-lt"/>
              </a:endParaRPr>
            </a:p>
          </p:txBody>
        </p:sp>
        <p:sp>
          <p:nvSpPr>
            <p:cNvPr id="165" name="TextBox 46"/>
            <p:cNvSpPr txBox="1">
              <a:spLocks noChangeArrowheads="1"/>
            </p:cNvSpPr>
            <p:nvPr/>
          </p:nvSpPr>
          <p:spPr bwMode="auto">
            <a:xfrm>
              <a:off x="3921899" y="5607023"/>
              <a:ext cx="9854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eaLnBrk="1"/>
              <a:r>
                <a:rPr lang="en-US" altLang="en-US" sz="12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Read more</a:t>
              </a:r>
            </a:p>
          </p:txBody>
        </p:sp>
        <p:sp>
          <p:nvSpPr>
            <p:cNvPr id="166" name="Freeform 165"/>
            <p:cNvSpPr>
              <a:spLocks noChangeArrowheads="1"/>
            </p:cNvSpPr>
            <p:nvPr/>
          </p:nvSpPr>
          <p:spPr bwMode="auto">
            <a:xfrm>
              <a:off x="3671849" y="5684070"/>
              <a:ext cx="132314" cy="132314"/>
            </a:xfrm>
            <a:custGeom>
              <a:avLst/>
              <a:gdLst>
                <a:gd name="connsiteX0" fmla="*/ 66157 w 132314"/>
                <a:gd name="connsiteY0" fmla="*/ 0 h 132314"/>
                <a:gd name="connsiteX1" fmla="*/ 132314 w 132314"/>
                <a:gd name="connsiteY1" fmla="*/ 66157 h 132314"/>
                <a:gd name="connsiteX2" fmla="*/ 66157 w 132314"/>
                <a:gd name="connsiteY2" fmla="*/ 132314 h 132314"/>
                <a:gd name="connsiteX3" fmla="*/ 0 w 132314"/>
                <a:gd name="connsiteY3" fmla="*/ 66157 h 132314"/>
                <a:gd name="connsiteX4" fmla="*/ 66157 w 132314"/>
                <a:gd name="connsiteY4" fmla="*/ 0 h 13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14" h="132314">
                  <a:moveTo>
                    <a:pt x="66157" y="0"/>
                  </a:moveTo>
                  <a:cubicBezTo>
                    <a:pt x="102695" y="0"/>
                    <a:pt x="132314" y="29619"/>
                    <a:pt x="132314" y="66157"/>
                  </a:cubicBezTo>
                  <a:cubicBezTo>
                    <a:pt x="132314" y="102695"/>
                    <a:pt x="102695" y="132314"/>
                    <a:pt x="66157" y="132314"/>
                  </a:cubicBezTo>
                  <a:cubicBezTo>
                    <a:pt x="29619" y="132314"/>
                    <a:pt x="0" y="102695"/>
                    <a:pt x="0" y="66157"/>
                  </a:cubicBezTo>
                  <a:cubicBezTo>
                    <a:pt x="0" y="29619"/>
                    <a:pt x="29619" y="0"/>
                    <a:pt x="66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 algn="ctr" eaLnBrk="1"/>
              <a:endParaRPr lang="en-US" altLang="en-US">
                <a:cs typeface="+mn-ea"/>
                <a:sym typeface="+mn-lt"/>
              </a:endParaRPr>
            </a:p>
          </p:txBody>
        </p:sp>
      </p:grpSp>
      <p:sp>
        <p:nvSpPr>
          <p:cNvPr id="168" name="TextBox 46"/>
          <p:cNvSpPr txBox="1">
            <a:spLocks noChangeArrowheads="1"/>
          </p:cNvSpPr>
          <p:nvPr/>
        </p:nvSpPr>
        <p:spPr bwMode="auto">
          <a:xfrm>
            <a:off x="6935548" y="2002575"/>
            <a:ext cx="1354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9" name="Freeform 168"/>
          <p:cNvSpPr>
            <a:spLocks noChangeArrowheads="1"/>
          </p:cNvSpPr>
          <p:nvPr/>
        </p:nvSpPr>
        <p:spPr bwMode="auto">
          <a:xfrm>
            <a:off x="6378578" y="4816675"/>
            <a:ext cx="132314" cy="132314"/>
          </a:xfrm>
          <a:custGeom>
            <a:avLst/>
            <a:gdLst>
              <a:gd name="connsiteX0" fmla="*/ 66157 w 132314"/>
              <a:gd name="connsiteY0" fmla="*/ 0 h 132314"/>
              <a:gd name="connsiteX1" fmla="*/ 132314 w 132314"/>
              <a:gd name="connsiteY1" fmla="*/ 66157 h 132314"/>
              <a:gd name="connsiteX2" fmla="*/ 66157 w 132314"/>
              <a:gd name="connsiteY2" fmla="*/ 132314 h 132314"/>
              <a:gd name="connsiteX3" fmla="*/ 0 w 132314"/>
              <a:gd name="connsiteY3" fmla="*/ 66157 h 132314"/>
              <a:gd name="connsiteX4" fmla="*/ 66157 w 132314"/>
              <a:gd name="connsiteY4" fmla="*/ 0 h 13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14" h="132314">
                <a:moveTo>
                  <a:pt x="66157" y="0"/>
                </a:moveTo>
                <a:cubicBezTo>
                  <a:pt x="102695" y="0"/>
                  <a:pt x="132314" y="29619"/>
                  <a:pt x="132314" y="66157"/>
                </a:cubicBezTo>
                <a:cubicBezTo>
                  <a:pt x="132314" y="102695"/>
                  <a:pt x="102695" y="132314"/>
                  <a:pt x="66157" y="132314"/>
                </a:cubicBezTo>
                <a:cubicBezTo>
                  <a:pt x="29619" y="132314"/>
                  <a:pt x="0" y="102695"/>
                  <a:pt x="0" y="66157"/>
                </a:cubicBezTo>
                <a:cubicBezTo>
                  <a:pt x="0" y="29619"/>
                  <a:pt x="29619" y="0"/>
                  <a:pt x="661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08693" y="5562004"/>
            <a:ext cx="1629429" cy="389514"/>
            <a:chOff x="6208693" y="5562004"/>
            <a:chExt cx="1629429" cy="389514"/>
          </a:xfrm>
        </p:grpSpPr>
        <p:sp>
          <p:nvSpPr>
            <p:cNvPr id="170" name="Freeform 169"/>
            <p:cNvSpPr>
              <a:spLocks noChangeArrowheads="1"/>
            </p:cNvSpPr>
            <p:nvPr/>
          </p:nvSpPr>
          <p:spPr bwMode="auto">
            <a:xfrm>
              <a:off x="6208693" y="5562004"/>
              <a:ext cx="1629429" cy="389514"/>
            </a:xfrm>
            <a:custGeom>
              <a:avLst/>
              <a:gdLst>
                <a:gd name="connsiteX0" fmla="*/ 0 w 1629429"/>
                <a:gd name="connsiteY0" fmla="*/ 194756 h 389514"/>
                <a:gd name="connsiteX1" fmla="*/ 0 w 1629429"/>
                <a:gd name="connsiteY1" fmla="*/ 194757 h 389514"/>
                <a:gd name="connsiteX2" fmla="*/ 0 w 1629429"/>
                <a:gd name="connsiteY2" fmla="*/ 194757 h 389514"/>
                <a:gd name="connsiteX3" fmla="*/ 194757 w 1629429"/>
                <a:gd name="connsiteY3" fmla="*/ 0 h 389514"/>
                <a:gd name="connsiteX4" fmla="*/ 1434672 w 1629429"/>
                <a:gd name="connsiteY4" fmla="*/ 0 h 389514"/>
                <a:gd name="connsiteX5" fmla="*/ 1629429 w 1629429"/>
                <a:gd name="connsiteY5" fmla="*/ 194757 h 389514"/>
                <a:gd name="connsiteX6" fmla="*/ 1629428 w 1629429"/>
                <a:gd name="connsiteY6" fmla="*/ 194757 h 389514"/>
                <a:gd name="connsiteX7" fmla="*/ 1434671 w 1629429"/>
                <a:gd name="connsiteY7" fmla="*/ 389514 h 389514"/>
                <a:gd name="connsiteX8" fmla="*/ 194757 w 1629429"/>
                <a:gd name="connsiteY8" fmla="*/ 389513 h 389514"/>
                <a:gd name="connsiteX9" fmla="*/ 15305 w 1629429"/>
                <a:gd name="connsiteY9" fmla="*/ 270564 h 389514"/>
                <a:gd name="connsiteX10" fmla="*/ 0 w 1629429"/>
                <a:gd name="connsiteY10" fmla="*/ 194757 h 389514"/>
                <a:gd name="connsiteX11" fmla="*/ 15305 w 1629429"/>
                <a:gd name="connsiteY11" fmla="*/ 118949 h 389514"/>
                <a:gd name="connsiteX12" fmla="*/ 194757 w 1629429"/>
                <a:gd name="connsiteY12" fmla="*/ 0 h 38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9429" h="389514">
                  <a:moveTo>
                    <a:pt x="0" y="194756"/>
                  </a:moveTo>
                  <a:lnTo>
                    <a:pt x="0" y="194757"/>
                  </a:lnTo>
                  <a:lnTo>
                    <a:pt x="0" y="194757"/>
                  </a:lnTo>
                  <a:close/>
                  <a:moveTo>
                    <a:pt x="194757" y="0"/>
                  </a:moveTo>
                  <a:lnTo>
                    <a:pt x="1434672" y="0"/>
                  </a:lnTo>
                  <a:cubicBezTo>
                    <a:pt x="1542233" y="0"/>
                    <a:pt x="1629429" y="87196"/>
                    <a:pt x="1629429" y="194757"/>
                  </a:cubicBezTo>
                  <a:lnTo>
                    <a:pt x="1629428" y="194757"/>
                  </a:lnTo>
                  <a:cubicBezTo>
                    <a:pt x="1629428" y="302318"/>
                    <a:pt x="1542232" y="389514"/>
                    <a:pt x="1434671" y="389514"/>
                  </a:cubicBezTo>
                  <a:lnTo>
                    <a:pt x="194757" y="389513"/>
                  </a:lnTo>
                  <a:cubicBezTo>
                    <a:pt x="114087" y="389513"/>
                    <a:pt x="44871" y="340466"/>
                    <a:pt x="15305" y="270564"/>
                  </a:cubicBezTo>
                  <a:lnTo>
                    <a:pt x="0" y="194757"/>
                  </a:lnTo>
                  <a:lnTo>
                    <a:pt x="15305" y="118949"/>
                  </a:lnTo>
                  <a:cubicBezTo>
                    <a:pt x="44871" y="49048"/>
                    <a:pt x="114087" y="0"/>
                    <a:pt x="1947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50800" dir="27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cs typeface="+mn-ea"/>
                <a:sym typeface="+mn-lt"/>
              </a:endParaRPr>
            </a:p>
          </p:txBody>
        </p:sp>
        <p:sp>
          <p:nvSpPr>
            <p:cNvPr id="171" name="TextBox 46"/>
            <p:cNvSpPr txBox="1">
              <a:spLocks noChangeArrowheads="1"/>
            </p:cNvSpPr>
            <p:nvPr/>
          </p:nvSpPr>
          <p:spPr bwMode="auto">
            <a:xfrm>
              <a:off x="6627563" y="5607023"/>
              <a:ext cx="9849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eaLnBrk="1"/>
              <a:r>
                <a:rPr lang="en-US" altLang="en-US" sz="12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Read more</a:t>
              </a:r>
            </a:p>
          </p:txBody>
        </p:sp>
        <p:sp>
          <p:nvSpPr>
            <p:cNvPr id="172" name="Freeform 171"/>
            <p:cNvSpPr>
              <a:spLocks noChangeArrowheads="1"/>
            </p:cNvSpPr>
            <p:nvPr/>
          </p:nvSpPr>
          <p:spPr bwMode="auto">
            <a:xfrm>
              <a:off x="6377761" y="5684070"/>
              <a:ext cx="132314" cy="132314"/>
            </a:xfrm>
            <a:custGeom>
              <a:avLst/>
              <a:gdLst>
                <a:gd name="connsiteX0" fmla="*/ 66157 w 132314"/>
                <a:gd name="connsiteY0" fmla="*/ 0 h 132314"/>
                <a:gd name="connsiteX1" fmla="*/ 132314 w 132314"/>
                <a:gd name="connsiteY1" fmla="*/ 66157 h 132314"/>
                <a:gd name="connsiteX2" fmla="*/ 66157 w 132314"/>
                <a:gd name="connsiteY2" fmla="*/ 132314 h 132314"/>
                <a:gd name="connsiteX3" fmla="*/ 0 w 132314"/>
                <a:gd name="connsiteY3" fmla="*/ 66157 h 132314"/>
                <a:gd name="connsiteX4" fmla="*/ 66157 w 132314"/>
                <a:gd name="connsiteY4" fmla="*/ 0 h 13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14" h="132314">
                  <a:moveTo>
                    <a:pt x="66157" y="0"/>
                  </a:moveTo>
                  <a:cubicBezTo>
                    <a:pt x="102695" y="0"/>
                    <a:pt x="132314" y="29619"/>
                    <a:pt x="132314" y="66157"/>
                  </a:cubicBezTo>
                  <a:cubicBezTo>
                    <a:pt x="132314" y="102695"/>
                    <a:pt x="102695" y="132314"/>
                    <a:pt x="66157" y="132314"/>
                  </a:cubicBezTo>
                  <a:cubicBezTo>
                    <a:pt x="29619" y="132314"/>
                    <a:pt x="0" y="102695"/>
                    <a:pt x="0" y="66157"/>
                  </a:cubicBezTo>
                  <a:cubicBezTo>
                    <a:pt x="0" y="29619"/>
                    <a:pt x="29619" y="0"/>
                    <a:pt x="66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 algn="ctr" eaLnBrk="1"/>
              <a:endParaRPr lang="en-US" altLang="en-US">
                <a:cs typeface="+mn-ea"/>
                <a:sym typeface="+mn-lt"/>
              </a:endParaRPr>
            </a:p>
          </p:txBody>
        </p:sp>
      </p:grpSp>
      <p:sp>
        <p:nvSpPr>
          <p:cNvPr id="174" name="TextBox 46"/>
          <p:cNvSpPr txBox="1">
            <a:spLocks noChangeArrowheads="1"/>
          </p:cNvSpPr>
          <p:nvPr/>
        </p:nvSpPr>
        <p:spPr bwMode="auto">
          <a:xfrm>
            <a:off x="9640643" y="2002575"/>
            <a:ext cx="1355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en-US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5" name="Freeform 174"/>
          <p:cNvSpPr>
            <a:spLocks noChangeArrowheads="1"/>
          </p:cNvSpPr>
          <p:nvPr/>
        </p:nvSpPr>
        <p:spPr bwMode="auto">
          <a:xfrm>
            <a:off x="9083673" y="4816675"/>
            <a:ext cx="133132" cy="132314"/>
          </a:xfrm>
          <a:custGeom>
            <a:avLst/>
            <a:gdLst>
              <a:gd name="connsiteX0" fmla="*/ 66566 w 133132"/>
              <a:gd name="connsiteY0" fmla="*/ 0 h 132314"/>
              <a:gd name="connsiteX1" fmla="*/ 133132 w 133132"/>
              <a:gd name="connsiteY1" fmla="*/ 66157 h 132314"/>
              <a:gd name="connsiteX2" fmla="*/ 66566 w 133132"/>
              <a:gd name="connsiteY2" fmla="*/ 132314 h 132314"/>
              <a:gd name="connsiteX3" fmla="*/ 0 w 133132"/>
              <a:gd name="connsiteY3" fmla="*/ 66157 h 132314"/>
              <a:gd name="connsiteX4" fmla="*/ 66566 w 133132"/>
              <a:gd name="connsiteY4" fmla="*/ 0 h 13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32" h="132314">
                <a:moveTo>
                  <a:pt x="66566" y="0"/>
                </a:moveTo>
                <a:cubicBezTo>
                  <a:pt x="103329" y="0"/>
                  <a:pt x="133132" y="29619"/>
                  <a:pt x="133132" y="66157"/>
                </a:cubicBezTo>
                <a:cubicBezTo>
                  <a:pt x="133132" y="102695"/>
                  <a:pt x="103329" y="132314"/>
                  <a:pt x="66566" y="132314"/>
                </a:cubicBezTo>
                <a:cubicBezTo>
                  <a:pt x="29803" y="132314"/>
                  <a:pt x="0" y="102695"/>
                  <a:pt x="0" y="66157"/>
                </a:cubicBezTo>
                <a:cubicBezTo>
                  <a:pt x="0" y="29619"/>
                  <a:pt x="29803" y="0"/>
                  <a:pt x="665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eaLnBrk="1"/>
            <a:endParaRPr lang="en-US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3788" y="5534603"/>
            <a:ext cx="1630246" cy="444316"/>
            <a:chOff x="8913788" y="5534603"/>
            <a:chExt cx="1630246" cy="444316"/>
          </a:xfrm>
        </p:grpSpPr>
        <p:sp>
          <p:nvSpPr>
            <p:cNvPr id="176" name="Freeform 175"/>
            <p:cNvSpPr>
              <a:spLocks noChangeArrowheads="1"/>
            </p:cNvSpPr>
            <p:nvPr/>
          </p:nvSpPr>
          <p:spPr bwMode="auto">
            <a:xfrm>
              <a:off x="8913788" y="5534603"/>
              <a:ext cx="1630246" cy="444316"/>
            </a:xfrm>
            <a:custGeom>
              <a:avLst/>
              <a:gdLst>
                <a:gd name="connsiteX0" fmla="*/ 0 w 1630246"/>
                <a:gd name="connsiteY0" fmla="*/ 222157 h 444316"/>
                <a:gd name="connsiteX1" fmla="*/ 0 w 1630246"/>
                <a:gd name="connsiteY1" fmla="*/ 222158 h 444316"/>
                <a:gd name="connsiteX2" fmla="*/ 0 w 1630246"/>
                <a:gd name="connsiteY2" fmla="*/ 222158 h 444316"/>
                <a:gd name="connsiteX3" fmla="*/ 222158 w 1630246"/>
                <a:gd name="connsiteY3" fmla="*/ 0 h 444316"/>
                <a:gd name="connsiteX4" fmla="*/ 1408088 w 1630246"/>
                <a:gd name="connsiteY4" fmla="*/ 0 h 444316"/>
                <a:gd name="connsiteX5" fmla="*/ 1630246 w 1630246"/>
                <a:gd name="connsiteY5" fmla="*/ 222158 h 444316"/>
                <a:gd name="connsiteX6" fmla="*/ 1630245 w 1630246"/>
                <a:gd name="connsiteY6" fmla="*/ 222158 h 444316"/>
                <a:gd name="connsiteX7" fmla="*/ 1408087 w 1630246"/>
                <a:gd name="connsiteY7" fmla="*/ 444316 h 444316"/>
                <a:gd name="connsiteX8" fmla="*/ 222158 w 1630246"/>
                <a:gd name="connsiteY8" fmla="*/ 444315 h 444316"/>
                <a:gd name="connsiteX9" fmla="*/ 17458 w 1630246"/>
                <a:gd name="connsiteY9" fmla="*/ 308631 h 444316"/>
                <a:gd name="connsiteX10" fmla="*/ 0 w 1630246"/>
                <a:gd name="connsiteY10" fmla="*/ 222158 h 444316"/>
                <a:gd name="connsiteX11" fmla="*/ 17458 w 1630246"/>
                <a:gd name="connsiteY11" fmla="*/ 135685 h 444316"/>
                <a:gd name="connsiteX12" fmla="*/ 222158 w 1630246"/>
                <a:gd name="connsiteY12" fmla="*/ 0 h 44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0246" h="444316">
                  <a:moveTo>
                    <a:pt x="0" y="222157"/>
                  </a:moveTo>
                  <a:lnTo>
                    <a:pt x="0" y="222158"/>
                  </a:lnTo>
                  <a:lnTo>
                    <a:pt x="0" y="222158"/>
                  </a:lnTo>
                  <a:close/>
                  <a:moveTo>
                    <a:pt x="222158" y="0"/>
                  </a:moveTo>
                  <a:lnTo>
                    <a:pt x="1408088" y="0"/>
                  </a:lnTo>
                  <a:cubicBezTo>
                    <a:pt x="1530782" y="0"/>
                    <a:pt x="1630246" y="99464"/>
                    <a:pt x="1630246" y="222158"/>
                  </a:cubicBezTo>
                  <a:lnTo>
                    <a:pt x="1630245" y="222158"/>
                  </a:lnTo>
                  <a:cubicBezTo>
                    <a:pt x="1630245" y="344852"/>
                    <a:pt x="1530781" y="444316"/>
                    <a:pt x="1408087" y="444316"/>
                  </a:cubicBezTo>
                  <a:lnTo>
                    <a:pt x="222158" y="444315"/>
                  </a:lnTo>
                  <a:cubicBezTo>
                    <a:pt x="130138" y="444315"/>
                    <a:pt x="51184" y="388367"/>
                    <a:pt x="17458" y="308631"/>
                  </a:cubicBezTo>
                  <a:lnTo>
                    <a:pt x="0" y="222158"/>
                  </a:lnTo>
                  <a:lnTo>
                    <a:pt x="17458" y="135685"/>
                  </a:lnTo>
                  <a:cubicBezTo>
                    <a:pt x="51184" y="55949"/>
                    <a:pt x="130138" y="0"/>
                    <a:pt x="22215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50800" dir="27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cs typeface="+mn-ea"/>
                <a:sym typeface="+mn-lt"/>
              </a:endParaRPr>
            </a:p>
          </p:txBody>
        </p:sp>
        <p:sp>
          <p:nvSpPr>
            <p:cNvPr id="177" name="TextBox 46"/>
            <p:cNvSpPr txBox="1">
              <a:spLocks noChangeArrowheads="1"/>
            </p:cNvSpPr>
            <p:nvPr/>
          </p:nvSpPr>
          <p:spPr bwMode="auto">
            <a:xfrm>
              <a:off x="9332907" y="5607023"/>
              <a:ext cx="9854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eaLnBrk="1"/>
              <a:r>
                <a:rPr lang="en-US" altLang="en-US" sz="12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Read more</a:t>
              </a:r>
            </a:p>
          </p:txBody>
        </p:sp>
        <p:sp>
          <p:nvSpPr>
            <p:cNvPr id="178" name="Freeform 177"/>
            <p:cNvSpPr>
              <a:spLocks noChangeArrowheads="1"/>
            </p:cNvSpPr>
            <p:nvPr/>
          </p:nvSpPr>
          <p:spPr bwMode="auto">
            <a:xfrm>
              <a:off x="9083674" y="5684070"/>
              <a:ext cx="132314" cy="132314"/>
            </a:xfrm>
            <a:custGeom>
              <a:avLst/>
              <a:gdLst>
                <a:gd name="connsiteX0" fmla="*/ 66157 w 132314"/>
                <a:gd name="connsiteY0" fmla="*/ 0 h 132314"/>
                <a:gd name="connsiteX1" fmla="*/ 132314 w 132314"/>
                <a:gd name="connsiteY1" fmla="*/ 66157 h 132314"/>
                <a:gd name="connsiteX2" fmla="*/ 66157 w 132314"/>
                <a:gd name="connsiteY2" fmla="*/ 132314 h 132314"/>
                <a:gd name="connsiteX3" fmla="*/ 0 w 132314"/>
                <a:gd name="connsiteY3" fmla="*/ 66157 h 132314"/>
                <a:gd name="connsiteX4" fmla="*/ 66157 w 132314"/>
                <a:gd name="connsiteY4" fmla="*/ 0 h 13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14" h="132314">
                  <a:moveTo>
                    <a:pt x="66157" y="0"/>
                  </a:moveTo>
                  <a:cubicBezTo>
                    <a:pt x="102695" y="0"/>
                    <a:pt x="132314" y="29619"/>
                    <a:pt x="132314" y="66157"/>
                  </a:cubicBezTo>
                  <a:cubicBezTo>
                    <a:pt x="132314" y="102695"/>
                    <a:pt x="102695" y="132314"/>
                    <a:pt x="66157" y="132314"/>
                  </a:cubicBezTo>
                  <a:cubicBezTo>
                    <a:pt x="29619" y="132314"/>
                    <a:pt x="0" y="102695"/>
                    <a:pt x="0" y="66157"/>
                  </a:cubicBezTo>
                  <a:cubicBezTo>
                    <a:pt x="0" y="29619"/>
                    <a:pt x="29619" y="0"/>
                    <a:pt x="66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 algn="ctr" eaLnBrk="1"/>
              <a:endParaRPr lang="en-US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81901" y="1784569"/>
            <a:ext cx="728546" cy="730800"/>
            <a:chOff x="3381901" y="1784569"/>
            <a:chExt cx="728546" cy="730800"/>
          </a:xfrm>
        </p:grpSpPr>
        <p:sp>
          <p:nvSpPr>
            <p:cNvPr id="179" name="AutoShape 35"/>
            <p:cNvSpPr>
              <a:spLocks/>
            </p:cNvSpPr>
            <p:nvPr/>
          </p:nvSpPr>
          <p:spPr bwMode="auto">
            <a:xfrm rot="5400000">
              <a:off x="3380774" y="1785696"/>
              <a:ext cx="730800" cy="728546"/>
            </a:xfrm>
            <a:prstGeom prst="ellipse">
              <a:avLst/>
            </a:prstGeom>
            <a:gradFill>
              <a:gsLst>
                <a:gs pos="0">
                  <a:srgbClr val="FF8F68"/>
                </a:gs>
                <a:gs pos="97000">
                  <a:srgbClr val="EC354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cs typeface="+mn-ea"/>
                <a:sym typeface="+mn-lt"/>
              </a:endParaRPr>
            </a:p>
          </p:txBody>
        </p:sp>
        <p:sp>
          <p:nvSpPr>
            <p:cNvPr id="190" name="Shape 2753"/>
            <p:cNvSpPr/>
            <p:nvPr/>
          </p:nvSpPr>
          <p:spPr>
            <a:xfrm>
              <a:off x="3631904" y="2010305"/>
              <a:ext cx="22854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0" y="18655"/>
                  </a:moveTo>
                  <a:cubicBezTo>
                    <a:pt x="13468" y="18655"/>
                    <a:pt x="13200" y="18874"/>
                    <a:pt x="13200" y="19145"/>
                  </a:cubicBezTo>
                  <a:cubicBezTo>
                    <a:pt x="13200" y="19417"/>
                    <a:pt x="13468" y="19636"/>
                    <a:pt x="13800" y="19636"/>
                  </a:cubicBezTo>
                  <a:cubicBezTo>
                    <a:pt x="14132" y="19636"/>
                    <a:pt x="14400" y="19417"/>
                    <a:pt x="14400" y="19145"/>
                  </a:cubicBezTo>
                  <a:cubicBezTo>
                    <a:pt x="14400" y="18874"/>
                    <a:pt x="14132" y="18655"/>
                    <a:pt x="13800" y="18655"/>
                  </a:cubicBezTo>
                  <a:moveTo>
                    <a:pt x="10200" y="15709"/>
                  </a:moveTo>
                  <a:cubicBezTo>
                    <a:pt x="9868" y="15709"/>
                    <a:pt x="9600" y="15490"/>
                    <a:pt x="9600" y="15218"/>
                  </a:cubicBezTo>
                  <a:cubicBezTo>
                    <a:pt x="9600" y="14947"/>
                    <a:pt x="9868" y="14727"/>
                    <a:pt x="10200" y="14727"/>
                  </a:cubicBezTo>
                  <a:cubicBezTo>
                    <a:pt x="10532" y="14727"/>
                    <a:pt x="10800" y="14947"/>
                    <a:pt x="10800" y="15218"/>
                  </a:cubicBezTo>
                  <a:cubicBezTo>
                    <a:pt x="10800" y="15490"/>
                    <a:pt x="10532" y="15709"/>
                    <a:pt x="10200" y="15709"/>
                  </a:cubicBezTo>
                  <a:moveTo>
                    <a:pt x="10200" y="13745"/>
                  </a:moveTo>
                  <a:cubicBezTo>
                    <a:pt x="9206" y="13745"/>
                    <a:pt x="8400" y="14405"/>
                    <a:pt x="8400" y="15218"/>
                  </a:cubicBezTo>
                  <a:cubicBezTo>
                    <a:pt x="8400" y="16031"/>
                    <a:pt x="9206" y="16691"/>
                    <a:pt x="10200" y="16691"/>
                  </a:cubicBezTo>
                  <a:cubicBezTo>
                    <a:pt x="11194" y="16691"/>
                    <a:pt x="12000" y="16031"/>
                    <a:pt x="12000" y="15218"/>
                  </a:cubicBezTo>
                  <a:cubicBezTo>
                    <a:pt x="12000" y="14405"/>
                    <a:pt x="11194" y="13745"/>
                    <a:pt x="10200" y="13745"/>
                  </a:cubicBezTo>
                  <a:moveTo>
                    <a:pt x="15600" y="13745"/>
                  </a:moveTo>
                  <a:cubicBezTo>
                    <a:pt x="14938" y="13745"/>
                    <a:pt x="14400" y="14186"/>
                    <a:pt x="14400" y="14727"/>
                  </a:cubicBezTo>
                  <a:cubicBezTo>
                    <a:pt x="14400" y="15269"/>
                    <a:pt x="14938" y="15709"/>
                    <a:pt x="15600" y="15709"/>
                  </a:cubicBezTo>
                  <a:cubicBezTo>
                    <a:pt x="16262" y="15709"/>
                    <a:pt x="16800" y="15269"/>
                    <a:pt x="16800" y="14727"/>
                  </a:cubicBezTo>
                  <a:cubicBezTo>
                    <a:pt x="16800" y="14186"/>
                    <a:pt x="16262" y="13745"/>
                    <a:pt x="15600" y="13745"/>
                  </a:cubicBezTo>
                  <a:moveTo>
                    <a:pt x="14400" y="20618"/>
                  </a:moveTo>
                  <a:lnTo>
                    <a:pt x="7200" y="20618"/>
                  </a:lnTo>
                  <a:cubicBezTo>
                    <a:pt x="3892" y="20618"/>
                    <a:pt x="1200" y="18416"/>
                    <a:pt x="1200" y="15709"/>
                  </a:cubicBezTo>
                  <a:cubicBezTo>
                    <a:pt x="1200" y="13123"/>
                    <a:pt x="2182" y="11620"/>
                    <a:pt x="3320" y="9880"/>
                  </a:cubicBezTo>
                  <a:cubicBezTo>
                    <a:pt x="3477" y="9639"/>
                    <a:pt x="3636" y="9392"/>
                    <a:pt x="3797" y="9140"/>
                  </a:cubicBezTo>
                  <a:cubicBezTo>
                    <a:pt x="3905" y="9093"/>
                    <a:pt x="6420" y="8038"/>
                    <a:pt x="9814" y="9625"/>
                  </a:cubicBezTo>
                  <a:cubicBezTo>
                    <a:pt x="10959" y="10160"/>
                    <a:pt x="12064" y="10360"/>
                    <a:pt x="13079" y="10360"/>
                  </a:cubicBezTo>
                  <a:cubicBezTo>
                    <a:pt x="15152" y="10360"/>
                    <a:pt x="16846" y="9523"/>
                    <a:pt x="17711" y="8991"/>
                  </a:cubicBezTo>
                  <a:cubicBezTo>
                    <a:pt x="17902" y="9295"/>
                    <a:pt x="18093" y="9592"/>
                    <a:pt x="18280" y="9880"/>
                  </a:cubicBezTo>
                  <a:cubicBezTo>
                    <a:pt x="19418" y="11620"/>
                    <a:pt x="20400" y="13123"/>
                    <a:pt x="20400" y="15709"/>
                  </a:cubicBezTo>
                  <a:cubicBezTo>
                    <a:pt x="20400" y="18416"/>
                    <a:pt x="17708" y="20618"/>
                    <a:pt x="14400" y="20618"/>
                  </a:cubicBezTo>
                  <a:moveTo>
                    <a:pt x="5967" y="2945"/>
                  </a:moveTo>
                  <a:lnTo>
                    <a:pt x="15633" y="2945"/>
                  </a:lnTo>
                  <a:cubicBezTo>
                    <a:pt x="15782" y="5133"/>
                    <a:pt x="16425" y="6735"/>
                    <a:pt x="17180" y="8090"/>
                  </a:cubicBezTo>
                  <a:cubicBezTo>
                    <a:pt x="16281" y="8690"/>
                    <a:pt x="13509" y="10220"/>
                    <a:pt x="10410" y="8772"/>
                  </a:cubicBezTo>
                  <a:cubicBezTo>
                    <a:pt x="7921" y="7609"/>
                    <a:pt x="5800" y="7679"/>
                    <a:pt x="4520" y="7912"/>
                  </a:cubicBezTo>
                  <a:cubicBezTo>
                    <a:pt x="5231" y="6594"/>
                    <a:pt x="5824" y="5037"/>
                    <a:pt x="5967" y="2945"/>
                  </a:cubicBezTo>
                  <a:moveTo>
                    <a:pt x="3600" y="982"/>
                  </a:moveTo>
                  <a:lnTo>
                    <a:pt x="18000" y="982"/>
                  </a:lnTo>
                  <a:lnTo>
                    <a:pt x="18000" y="1964"/>
                  </a:lnTo>
                  <a:lnTo>
                    <a:pt x="3600" y="1964"/>
                  </a:lnTo>
                  <a:cubicBezTo>
                    <a:pt x="3600" y="1964"/>
                    <a:pt x="3600" y="982"/>
                    <a:pt x="3600" y="982"/>
                  </a:cubicBezTo>
                  <a:close/>
                  <a:moveTo>
                    <a:pt x="16843" y="2945"/>
                  </a:moveTo>
                  <a:lnTo>
                    <a:pt x="18000" y="2945"/>
                  </a:lnTo>
                  <a:cubicBezTo>
                    <a:pt x="18662" y="2945"/>
                    <a:pt x="19200" y="2505"/>
                    <a:pt x="19200" y="1964"/>
                  </a:cubicBezTo>
                  <a:lnTo>
                    <a:pt x="19200" y="982"/>
                  </a:lnTo>
                  <a:cubicBezTo>
                    <a:pt x="19200" y="440"/>
                    <a:pt x="18662" y="0"/>
                    <a:pt x="18000" y="0"/>
                  </a:cubicBezTo>
                  <a:lnTo>
                    <a:pt x="3600" y="0"/>
                  </a:lnTo>
                  <a:cubicBezTo>
                    <a:pt x="2938" y="0"/>
                    <a:pt x="2400" y="440"/>
                    <a:pt x="2400" y="982"/>
                  </a:cubicBezTo>
                  <a:lnTo>
                    <a:pt x="2400" y="1964"/>
                  </a:lnTo>
                  <a:cubicBezTo>
                    <a:pt x="2400" y="2505"/>
                    <a:pt x="2938" y="2945"/>
                    <a:pt x="3600" y="2945"/>
                  </a:cubicBezTo>
                  <a:lnTo>
                    <a:pt x="4757" y="2945"/>
                  </a:lnTo>
                  <a:cubicBezTo>
                    <a:pt x="4322" y="8937"/>
                    <a:pt x="0" y="10114"/>
                    <a:pt x="0" y="15709"/>
                  </a:cubicBezTo>
                  <a:cubicBezTo>
                    <a:pt x="0" y="18962"/>
                    <a:pt x="3224" y="21600"/>
                    <a:pt x="7200" y="21600"/>
                  </a:cubicBezTo>
                  <a:lnTo>
                    <a:pt x="14400" y="21600"/>
                  </a:lnTo>
                  <a:cubicBezTo>
                    <a:pt x="18376" y="21600"/>
                    <a:pt x="21600" y="18962"/>
                    <a:pt x="21600" y="15709"/>
                  </a:cubicBezTo>
                  <a:cubicBezTo>
                    <a:pt x="21600" y="10114"/>
                    <a:pt x="17278" y="8937"/>
                    <a:pt x="16843" y="2945"/>
                  </a:cubicBezTo>
                  <a:moveTo>
                    <a:pt x="17400" y="11782"/>
                  </a:moveTo>
                  <a:cubicBezTo>
                    <a:pt x="17068" y="11782"/>
                    <a:pt x="16800" y="12001"/>
                    <a:pt x="16800" y="12273"/>
                  </a:cubicBezTo>
                  <a:cubicBezTo>
                    <a:pt x="16800" y="12544"/>
                    <a:pt x="17068" y="12764"/>
                    <a:pt x="17400" y="12764"/>
                  </a:cubicBezTo>
                  <a:cubicBezTo>
                    <a:pt x="17732" y="12764"/>
                    <a:pt x="18000" y="12544"/>
                    <a:pt x="18000" y="12273"/>
                  </a:cubicBezTo>
                  <a:cubicBezTo>
                    <a:pt x="18000" y="12001"/>
                    <a:pt x="17732" y="11782"/>
                    <a:pt x="17400" y="11782"/>
                  </a:cubicBezTo>
                  <a:moveTo>
                    <a:pt x="6000" y="10800"/>
                  </a:moveTo>
                  <a:cubicBezTo>
                    <a:pt x="5338" y="10800"/>
                    <a:pt x="4800" y="11240"/>
                    <a:pt x="4800" y="11782"/>
                  </a:cubicBezTo>
                  <a:cubicBezTo>
                    <a:pt x="4800" y="12324"/>
                    <a:pt x="5338" y="12764"/>
                    <a:pt x="6000" y="12764"/>
                  </a:cubicBezTo>
                  <a:cubicBezTo>
                    <a:pt x="6662" y="12764"/>
                    <a:pt x="7200" y="12324"/>
                    <a:pt x="7200" y="11782"/>
                  </a:cubicBezTo>
                  <a:cubicBezTo>
                    <a:pt x="7200" y="11240"/>
                    <a:pt x="6662" y="10800"/>
                    <a:pt x="6000" y="10800"/>
                  </a:cubicBezTo>
                  <a:moveTo>
                    <a:pt x="5400" y="16691"/>
                  </a:moveTo>
                  <a:cubicBezTo>
                    <a:pt x="5068" y="16691"/>
                    <a:pt x="4800" y="16910"/>
                    <a:pt x="4800" y="17182"/>
                  </a:cubicBezTo>
                  <a:cubicBezTo>
                    <a:pt x="4800" y="17453"/>
                    <a:pt x="5068" y="17673"/>
                    <a:pt x="5400" y="17673"/>
                  </a:cubicBezTo>
                  <a:cubicBezTo>
                    <a:pt x="5732" y="17673"/>
                    <a:pt x="6000" y="17453"/>
                    <a:pt x="6000" y="17182"/>
                  </a:cubicBezTo>
                  <a:cubicBezTo>
                    <a:pt x="6000" y="16910"/>
                    <a:pt x="5732" y="16691"/>
                    <a:pt x="5400" y="166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87812" y="1786369"/>
            <a:ext cx="728546" cy="727200"/>
            <a:chOff x="6087812" y="1786369"/>
            <a:chExt cx="728546" cy="727200"/>
          </a:xfrm>
        </p:grpSpPr>
        <p:sp>
          <p:nvSpPr>
            <p:cNvPr id="181" name="AutoShape 35"/>
            <p:cNvSpPr>
              <a:spLocks/>
            </p:cNvSpPr>
            <p:nvPr/>
          </p:nvSpPr>
          <p:spPr bwMode="auto">
            <a:xfrm rot="5400000">
              <a:off x="6088485" y="1785696"/>
              <a:ext cx="727200" cy="728546"/>
            </a:xfrm>
            <a:prstGeom prst="ellipse">
              <a:avLst/>
            </a:prstGeom>
            <a:gradFill>
              <a:gsLst>
                <a:gs pos="0">
                  <a:srgbClr val="FF8F68"/>
                </a:gs>
                <a:gs pos="97000">
                  <a:srgbClr val="EC354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cs typeface="+mn-ea"/>
                <a:sym typeface="+mn-lt"/>
              </a:endParaRPr>
            </a:p>
          </p:txBody>
        </p:sp>
        <p:sp>
          <p:nvSpPr>
            <p:cNvPr id="191" name="Shape 2774"/>
            <p:cNvSpPr/>
            <p:nvPr/>
          </p:nvSpPr>
          <p:spPr>
            <a:xfrm>
              <a:off x="6312421" y="201030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75988" y="1784569"/>
            <a:ext cx="728878" cy="730800"/>
            <a:chOff x="675988" y="1784569"/>
            <a:chExt cx="728878" cy="730800"/>
          </a:xfrm>
        </p:grpSpPr>
        <p:sp>
          <p:nvSpPr>
            <p:cNvPr id="188" name="AutoShape 35"/>
            <p:cNvSpPr>
              <a:spLocks/>
            </p:cNvSpPr>
            <p:nvPr/>
          </p:nvSpPr>
          <p:spPr bwMode="auto">
            <a:xfrm rot="5400000">
              <a:off x="675027" y="1785530"/>
              <a:ext cx="730800" cy="728878"/>
            </a:xfrm>
            <a:prstGeom prst="ellipse">
              <a:avLst/>
            </a:prstGeom>
            <a:gradFill>
              <a:gsLst>
                <a:gs pos="0">
                  <a:srgbClr val="FF8F68"/>
                </a:gs>
                <a:gs pos="97000">
                  <a:srgbClr val="EC354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IQ">
                <a:cs typeface="+mn-ea"/>
                <a:sym typeface="+mn-lt"/>
              </a:endParaRPr>
            </a:p>
          </p:txBody>
        </p:sp>
        <p:sp>
          <p:nvSpPr>
            <p:cNvPr id="192" name="Shape 2781"/>
            <p:cNvSpPr/>
            <p:nvPr/>
          </p:nvSpPr>
          <p:spPr>
            <a:xfrm>
              <a:off x="900763" y="201030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6873"/>
                  </a:moveTo>
                  <a:cubicBezTo>
                    <a:pt x="6162" y="6873"/>
                    <a:pt x="6382" y="6653"/>
                    <a:pt x="6382" y="6382"/>
                  </a:cubicBezTo>
                  <a:lnTo>
                    <a:pt x="6382" y="1473"/>
                  </a:lnTo>
                  <a:cubicBezTo>
                    <a:pt x="6382" y="1201"/>
                    <a:pt x="6162" y="982"/>
                    <a:pt x="5891" y="982"/>
                  </a:cubicBezTo>
                  <a:cubicBezTo>
                    <a:pt x="5620" y="982"/>
                    <a:pt x="5400" y="1201"/>
                    <a:pt x="5400" y="1473"/>
                  </a:cubicBezTo>
                  <a:lnTo>
                    <a:pt x="5400" y="6382"/>
                  </a:lnTo>
                  <a:cubicBezTo>
                    <a:pt x="5400" y="6653"/>
                    <a:pt x="5620" y="6873"/>
                    <a:pt x="5891" y="6873"/>
                  </a:cubicBezTo>
                  <a:moveTo>
                    <a:pt x="2945" y="5891"/>
                  </a:moveTo>
                  <a:cubicBezTo>
                    <a:pt x="3216" y="5891"/>
                    <a:pt x="3436" y="5671"/>
                    <a:pt x="3436" y="5400"/>
                  </a:cubicBezTo>
                  <a:lnTo>
                    <a:pt x="3436" y="2455"/>
                  </a:lnTo>
                  <a:cubicBezTo>
                    <a:pt x="3436" y="2183"/>
                    <a:pt x="3216" y="1964"/>
                    <a:pt x="2945" y="1964"/>
                  </a:cubicBezTo>
                  <a:cubicBezTo>
                    <a:pt x="2675" y="1964"/>
                    <a:pt x="2455" y="2183"/>
                    <a:pt x="2455" y="2455"/>
                  </a:cubicBezTo>
                  <a:lnTo>
                    <a:pt x="2455" y="5400"/>
                  </a:lnTo>
                  <a:cubicBezTo>
                    <a:pt x="2455" y="5671"/>
                    <a:pt x="2675" y="5891"/>
                    <a:pt x="2945" y="5891"/>
                  </a:cubicBezTo>
                  <a:moveTo>
                    <a:pt x="18655" y="15218"/>
                  </a:moveTo>
                  <a:lnTo>
                    <a:pt x="17648" y="15218"/>
                  </a:lnTo>
                  <a:cubicBezTo>
                    <a:pt x="17660" y="15056"/>
                    <a:pt x="17673" y="14893"/>
                    <a:pt x="17673" y="14727"/>
                  </a:cubicBezTo>
                  <a:lnTo>
                    <a:pt x="17673" y="11291"/>
                  </a:lnTo>
                  <a:lnTo>
                    <a:pt x="18655" y="11291"/>
                  </a:lnTo>
                  <a:cubicBezTo>
                    <a:pt x="19739" y="11291"/>
                    <a:pt x="20618" y="12170"/>
                    <a:pt x="20618" y="13255"/>
                  </a:cubicBezTo>
                  <a:cubicBezTo>
                    <a:pt x="20618" y="14339"/>
                    <a:pt x="19739" y="15218"/>
                    <a:pt x="18655" y="15218"/>
                  </a:cubicBezTo>
                  <a:moveTo>
                    <a:pt x="16691" y="14727"/>
                  </a:moveTo>
                  <a:cubicBezTo>
                    <a:pt x="16691" y="15802"/>
                    <a:pt x="16399" y="16805"/>
                    <a:pt x="15896" y="17673"/>
                  </a:cubicBezTo>
                  <a:lnTo>
                    <a:pt x="1777" y="17673"/>
                  </a:lnTo>
                  <a:cubicBezTo>
                    <a:pt x="1274" y="16805"/>
                    <a:pt x="982" y="15802"/>
                    <a:pt x="982" y="14727"/>
                  </a:cubicBezTo>
                  <a:lnTo>
                    <a:pt x="982" y="8836"/>
                  </a:lnTo>
                  <a:lnTo>
                    <a:pt x="16691" y="8836"/>
                  </a:lnTo>
                  <a:cubicBezTo>
                    <a:pt x="16691" y="8836"/>
                    <a:pt x="16691" y="14727"/>
                    <a:pt x="16691" y="14727"/>
                  </a:cubicBezTo>
                  <a:close/>
                  <a:moveTo>
                    <a:pt x="10800" y="20618"/>
                  </a:moveTo>
                  <a:lnTo>
                    <a:pt x="6873" y="20618"/>
                  </a:lnTo>
                  <a:cubicBezTo>
                    <a:pt x="5131" y="20618"/>
                    <a:pt x="3569" y="19857"/>
                    <a:pt x="2491" y="18655"/>
                  </a:cubicBezTo>
                  <a:lnTo>
                    <a:pt x="15182" y="18655"/>
                  </a:lnTo>
                  <a:cubicBezTo>
                    <a:pt x="14103" y="19857"/>
                    <a:pt x="12542" y="20618"/>
                    <a:pt x="10800" y="20618"/>
                  </a:cubicBezTo>
                  <a:moveTo>
                    <a:pt x="18655" y="10309"/>
                  </a:moveTo>
                  <a:lnTo>
                    <a:pt x="17673" y="10309"/>
                  </a:lnTo>
                  <a:lnTo>
                    <a:pt x="17673" y="8836"/>
                  </a:lnTo>
                  <a:cubicBezTo>
                    <a:pt x="17673" y="8295"/>
                    <a:pt x="17233" y="7855"/>
                    <a:pt x="16691" y="7855"/>
                  </a:cubicBezTo>
                  <a:lnTo>
                    <a:pt x="982" y="7855"/>
                  </a:lnTo>
                  <a:cubicBezTo>
                    <a:pt x="440" y="7855"/>
                    <a:pt x="0" y="8295"/>
                    <a:pt x="0" y="8836"/>
                  </a:cubicBezTo>
                  <a:lnTo>
                    <a:pt x="0" y="14727"/>
                  </a:lnTo>
                  <a:cubicBezTo>
                    <a:pt x="0" y="17232"/>
                    <a:pt x="1344" y="19417"/>
                    <a:pt x="3346" y="20618"/>
                  </a:cubicBezTo>
                  <a:lnTo>
                    <a:pt x="491" y="20618"/>
                  </a:lnTo>
                  <a:cubicBezTo>
                    <a:pt x="220" y="20618"/>
                    <a:pt x="0" y="20838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lnTo>
                    <a:pt x="17182" y="21600"/>
                  </a:lnTo>
                  <a:cubicBezTo>
                    <a:pt x="17453" y="21600"/>
                    <a:pt x="17673" y="21380"/>
                    <a:pt x="17673" y="21109"/>
                  </a:cubicBezTo>
                  <a:cubicBezTo>
                    <a:pt x="17673" y="20838"/>
                    <a:pt x="17453" y="20618"/>
                    <a:pt x="17182" y="20618"/>
                  </a:cubicBezTo>
                  <a:lnTo>
                    <a:pt x="14330" y="20618"/>
                  </a:lnTo>
                  <a:cubicBezTo>
                    <a:pt x="15925" y="19659"/>
                    <a:pt x="17101" y="18074"/>
                    <a:pt x="17511" y="16200"/>
                  </a:cubicBezTo>
                  <a:lnTo>
                    <a:pt x="18655" y="16200"/>
                  </a:lnTo>
                  <a:cubicBezTo>
                    <a:pt x="20281" y="16200"/>
                    <a:pt x="21600" y="14882"/>
                    <a:pt x="21600" y="13255"/>
                  </a:cubicBezTo>
                  <a:cubicBezTo>
                    <a:pt x="21600" y="11628"/>
                    <a:pt x="20281" y="10309"/>
                    <a:pt x="18655" y="10309"/>
                  </a:cubicBezTo>
                  <a:moveTo>
                    <a:pt x="11782" y="5891"/>
                  </a:moveTo>
                  <a:cubicBezTo>
                    <a:pt x="12053" y="5891"/>
                    <a:pt x="12273" y="5671"/>
                    <a:pt x="12273" y="5400"/>
                  </a:cubicBezTo>
                  <a:lnTo>
                    <a:pt x="12273" y="2455"/>
                  </a:lnTo>
                  <a:cubicBezTo>
                    <a:pt x="12273" y="2183"/>
                    <a:pt x="12053" y="1964"/>
                    <a:pt x="11782" y="1964"/>
                  </a:cubicBezTo>
                  <a:cubicBezTo>
                    <a:pt x="11511" y="1964"/>
                    <a:pt x="11291" y="2183"/>
                    <a:pt x="11291" y="2455"/>
                  </a:cubicBezTo>
                  <a:lnTo>
                    <a:pt x="11291" y="5400"/>
                  </a:lnTo>
                  <a:cubicBezTo>
                    <a:pt x="11291" y="5671"/>
                    <a:pt x="11511" y="5891"/>
                    <a:pt x="11782" y="5891"/>
                  </a:cubicBezTo>
                  <a:moveTo>
                    <a:pt x="14727" y="6873"/>
                  </a:moveTo>
                  <a:cubicBezTo>
                    <a:pt x="14998" y="6873"/>
                    <a:pt x="15218" y="6653"/>
                    <a:pt x="15218" y="6382"/>
                  </a:cubicBezTo>
                  <a:lnTo>
                    <a:pt x="15218" y="1473"/>
                  </a:lnTo>
                  <a:cubicBezTo>
                    <a:pt x="15218" y="1201"/>
                    <a:pt x="14998" y="982"/>
                    <a:pt x="14727" y="982"/>
                  </a:cubicBezTo>
                  <a:cubicBezTo>
                    <a:pt x="14456" y="982"/>
                    <a:pt x="14236" y="1201"/>
                    <a:pt x="14236" y="1473"/>
                  </a:cubicBezTo>
                  <a:lnTo>
                    <a:pt x="14236" y="6382"/>
                  </a:lnTo>
                  <a:cubicBezTo>
                    <a:pt x="14236" y="6653"/>
                    <a:pt x="14456" y="6873"/>
                    <a:pt x="14727" y="6873"/>
                  </a:cubicBezTo>
                  <a:moveTo>
                    <a:pt x="8836" y="5891"/>
                  </a:moveTo>
                  <a:cubicBezTo>
                    <a:pt x="9107" y="5891"/>
                    <a:pt x="9327" y="5671"/>
                    <a:pt x="9327" y="5400"/>
                  </a:cubicBezTo>
                  <a:lnTo>
                    <a:pt x="9327" y="491"/>
                  </a:lnTo>
                  <a:cubicBezTo>
                    <a:pt x="9327" y="220"/>
                    <a:pt x="9107" y="0"/>
                    <a:pt x="8836" y="0"/>
                  </a:cubicBezTo>
                  <a:cubicBezTo>
                    <a:pt x="8566" y="0"/>
                    <a:pt x="8345" y="220"/>
                    <a:pt x="8345" y="491"/>
                  </a:cubicBezTo>
                  <a:lnTo>
                    <a:pt x="8345" y="5400"/>
                  </a:lnTo>
                  <a:cubicBezTo>
                    <a:pt x="8345" y="5671"/>
                    <a:pt x="8566" y="5891"/>
                    <a:pt x="8836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92908" y="1784570"/>
            <a:ext cx="729363" cy="730800"/>
            <a:chOff x="8792908" y="1784570"/>
            <a:chExt cx="729363" cy="730800"/>
          </a:xfrm>
        </p:grpSpPr>
        <p:sp>
          <p:nvSpPr>
            <p:cNvPr id="183" name="AutoShape 35"/>
            <p:cNvSpPr>
              <a:spLocks/>
            </p:cNvSpPr>
            <p:nvPr/>
          </p:nvSpPr>
          <p:spPr bwMode="auto">
            <a:xfrm rot="5400000">
              <a:off x="8792190" y="1785288"/>
              <a:ext cx="730800" cy="729363"/>
            </a:xfrm>
            <a:prstGeom prst="ellipse">
              <a:avLst/>
            </a:prstGeom>
            <a:gradFill>
              <a:gsLst>
                <a:gs pos="0">
                  <a:srgbClr val="FF8F68"/>
                </a:gs>
                <a:gs pos="97000">
                  <a:srgbClr val="EC354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cs typeface="+mn-ea"/>
                <a:sym typeface="+mn-lt"/>
              </a:endParaRPr>
            </a:p>
          </p:txBody>
        </p:sp>
        <p:sp>
          <p:nvSpPr>
            <p:cNvPr id="193" name="Shape 2786"/>
            <p:cNvSpPr/>
            <p:nvPr/>
          </p:nvSpPr>
          <p:spPr>
            <a:xfrm>
              <a:off x="9018027" y="2022994"/>
              <a:ext cx="279127" cy="25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0458" extrusionOk="0">
                  <a:moveTo>
                    <a:pt x="8629" y="9718"/>
                  </a:moveTo>
                  <a:cubicBezTo>
                    <a:pt x="8364" y="9718"/>
                    <a:pt x="8150" y="9946"/>
                    <a:pt x="8150" y="10229"/>
                  </a:cubicBezTo>
                  <a:cubicBezTo>
                    <a:pt x="8150" y="10512"/>
                    <a:pt x="8364" y="10740"/>
                    <a:pt x="8629" y="10740"/>
                  </a:cubicBezTo>
                  <a:cubicBezTo>
                    <a:pt x="8894" y="10740"/>
                    <a:pt x="9109" y="10512"/>
                    <a:pt x="9109" y="10229"/>
                  </a:cubicBezTo>
                  <a:cubicBezTo>
                    <a:pt x="9109" y="9946"/>
                    <a:pt x="8894" y="9718"/>
                    <a:pt x="8629" y="9718"/>
                  </a:cubicBezTo>
                  <a:moveTo>
                    <a:pt x="19841" y="17227"/>
                  </a:moveTo>
                  <a:cubicBezTo>
                    <a:pt x="18962" y="17974"/>
                    <a:pt x="18122" y="17900"/>
                    <a:pt x="18122" y="17900"/>
                  </a:cubicBezTo>
                  <a:cubicBezTo>
                    <a:pt x="17681" y="17900"/>
                    <a:pt x="16277" y="16919"/>
                    <a:pt x="9448" y="11852"/>
                  </a:cubicBezTo>
                  <a:lnTo>
                    <a:pt x="10866" y="10844"/>
                  </a:lnTo>
                  <a:cubicBezTo>
                    <a:pt x="10866" y="10844"/>
                    <a:pt x="19841" y="17227"/>
                    <a:pt x="19841" y="17227"/>
                  </a:cubicBezTo>
                  <a:close/>
                  <a:moveTo>
                    <a:pt x="6661" y="12605"/>
                  </a:moveTo>
                  <a:cubicBezTo>
                    <a:pt x="6010" y="12349"/>
                    <a:pt x="5264" y="12239"/>
                    <a:pt x="4521" y="12267"/>
                  </a:cubicBezTo>
                  <a:cubicBezTo>
                    <a:pt x="15686" y="3965"/>
                    <a:pt x="17591" y="2558"/>
                    <a:pt x="18122" y="2558"/>
                  </a:cubicBezTo>
                  <a:cubicBezTo>
                    <a:pt x="18122" y="2558"/>
                    <a:pt x="18962" y="2484"/>
                    <a:pt x="19841" y="3231"/>
                  </a:cubicBezTo>
                  <a:cubicBezTo>
                    <a:pt x="19841" y="3231"/>
                    <a:pt x="6661" y="12605"/>
                    <a:pt x="6661" y="12605"/>
                  </a:cubicBezTo>
                  <a:close/>
                  <a:moveTo>
                    <a:pt x="5586" y="19031"/>
                  </a:moveTo>
                  <a:cubicBezTo>
                    <a:pt x="4111" y="19863"/>
                    <a:pt x="2224" y="19369"/>
                    <a:pt x="1372" y="17927"/>
                  </a:cubicBezTo>
                  <a:cubicBezTo>
                    <a:pt x="520" y="16485"/>
                    <a:pt x="1026" y="14640"/>
                    <a:pt x="2501" y="13808"/>
                  </a:cubicBezTo>
                  <a:cubicBezTo>
                    <a:pt x="3977" y="12975"/>
                    <a:pt x="6532" y="13092"/>
                    <a:pt x="7383" y="14534"/>
                  </a:cubicBezTo>
                  <a:cubicBezTo>
                    <a:pt x="8235" y="15977"/>
                    <a:pt x="7062" y="18198"/>
                    <a:pt x="5586" y="19031"/>
                  </a:cubicBezTo>
                  <a:moveTo>
                    <a:pt x="4521" y="8191"/>
                  </a:moveTo>
                  <a:cubicBezTo>
                    <a:pt x="5264" y="8219"/>
                    <a:pt x="6010" y="8109"/>
                    <a:pt x="6661" y="7853"/>
                  </a:cubicBezTo>
                  <a:lnTo>
                    <a:pt x="7765" y="8638"/>
                  </a:lnTo>
                  <a:cubicBezTo>
                    <a:pt x="7345" y="8950"/>
                    <a:pt x="6901" y="9281"/>
                    <a:pt x="6443" y="9621"/>
                  </a:cubicBezTo>
                  <a:cubicBezTo>
                    <a:pt x="5833" y="9167"/>
                    <a:pt x="5200" y="8696"/>
                    <a:pt x="4521" y="8191"/>
                  </a:cubicBezTo>
                  <a:moveTo>
                    <a:pt x="2501" y="6650"/>
                  </a:moveTo>
                  <a:cubicBezTo>
                    <a:pt x="1026" y="5818"/>
                    <a:pt x="520" y="3973"/>
                    <a:pt x="1372" y="2531"/>
                  </a:cubicBezTo>
                  <a:cubicBezTo>
                    <a:pt x="2224" y="1089"/>
                    <a:pt x="4111" y="595"/>
                    <a:pt x="5586" y="1427"/>
                  </a:cubicBezTo>
                  <a:cubicBezTo>
                    <a:pt x="7062" y="2260"/>
                    <a:pt x="8235" y="4481"/>
                    <a:pt x="7383" y="5924"/>
                  </a:cubicBezTo>
                  <a:cubicBezTo>
                    <a:pt x="6532" y="7366"/>
                    <a:pt x="3977" y="7483"/>
                    <a:pt x="2501" y="6650"/>
                  </a:cubicBezTo>
                  <a:moveTo>
                    <a:pt x="21079" y="3580"/>
                  </a:moveTo>
                  <a:cubicBezTo>
                    <a:pt x="21079" y="2451"/>
                    <a:pt x="19262" y="1535"/>
                    <a:pt x="18203" y="1535"/>
                  </a:cubicBezTo>
                  <a:lnTo>
                    <a:pt x="18122" y="1535"/>
                  </a:lnTo>
                  <a:cubicBezTo>
                    <a:pt x="17404" y="1535"/>
                    <a:pt x="17139" y="1673"/>
                    <a:pt x="8610" y="8009"/>
                  </a:cubicBezTo>
                  <a:lnTo>
                    <a:pt x="7613" y="7300"/>
                  </a:lnTo>
                  <a:cubicBezTo>
                    <a:pt x="7876" y="7084"/>
                    <a:pt x="8104" y="6833"/>
                    <a:pt x="8275" y="6534"/>
                  </a:cubicBezTo>
                  <a:cubicBezTo>
                    <a:pt x="9372" y="4611"/>
                    <a:pt x="7861" y="1650"/>
                    <a:pt x="5960" y="539"/>
                  </a:cubicBezTo>
                  <a:cubicBezTo>
                    <a:pt x="4060" y="-571"/>
                    <a:pt x="1629" y="88"/>
                    <a:pt x="532" y="2011"/>
                  </a:cubicBezTo>
                  <a:cubicBezTo>
                    <a:pt x="-521" y="3857"/>
                    <a:pt x="41" y="6194"/>
                    <a:pt x="1769" y="7361"/>
                  </a:cubicBezTo>
                  <a:cubicBezTo>
                    <a:pt x="3185" y="8414"/>
                    <a:pt x="4458" y="9360"/>
                    <a:pt x="5626" y="10229"/>
                  </a:cubicBezTo>
                  <a:cubicBezTo>
                    <a:pt x="4461" y="11096"/>
                    <a:pt x="3178" y="12049"/>
                    <a:pt x="1769" y="13097"/>
                  </a:cubicBezTo>
                  <a:cubicBezTo>
                    <a:pt x="40" y="14264"/>
                    <a:pt x="-521" y="16601"/>
                    <a:pt x="532" y="18447"/>
                  </a:cubicBezTo>
                  <a:cubicBezTo>
                    <a:pt x="1629" y="20371"/>
                    <a:pt x="4060" y="21029"/>
                    <a:pt x="5960" y="19919"/>
                  </a:cubicBezTo>
                  <a:cubicBezTo>
                    <a:pt x="7861" y="18808"/>
                    <a:pt x="9372" y="15847"/>
                    <a:pt x="8275" y="13924"/>
                  </a:cubicBezTo>
                  <a:cubicBezTo>
                    <a:pt x="8104" y="13625"/>
                    <a:pt x="7876" y="13374"/>
                    <a:pt x="7613" y="13158"/>
                  </a:cubicBezTo>
                  <a:lnTo>
                    <a:pt x="8610" y="12449"/>
                  </a:lnTo>
                  <a:cubicBezTo>
                    <a:pt x="17134" y="18781"/>
                    <a:pt x="17404" y="18923"/>
                    <a:pt x="18122" y="18923"/>
                  </a:cubicBezTo>
                  <a:lnTo>
                    <a:pt x="18203" y="18923"/>
                  </a:lnTo>
                  <a:cubicBezTo>
                    <a:pt x="19262" y="18923"/>
                    <a:pt x="21079" y="18007"/>
                    <a:pt x="21079" y="16878"/>
                  </a:cubicBezTo>
                  <a:lnTo>
                    <a:pt x="11731" y="10229"/>
                  </a:lnTo>
                  <a:cubicBezTo>
                    <a:pt x="11731" y="10229"/>
                    <a:pt x="21079" y="3580"/>
                    <a:pt x="21079" y="3580"/>
                  </a:cubicBezTo>
                  <a:close/>
                  <a:moveTo>
                    <a:pt x="4639" y="16789"/>
                  </a:moveTo>
                  <a:cubicBezTo>
                    <a:pt x="4496" y="16859"/>
                    <a:pt x="4332" y="16897"/>
                    <a:pt x="4162" y="16897"/>
                  </a:cubicBezTo>
                  <a:cubicBezTo>
                    <a:pt x="3846" y="16897"/>
                    <a:pt x="3544" y="16764"/>
                    <a:pt x="3411" y="16567"/>
                  </a:cubicBezTo>
                  <a:cubicBezTo>
                    <a:pt x="3347" y="16471"/>
                    <a:pt x="3351" y="16406"/>
                    <a:pt x="3362" y="16361"/>
                  </a:cubicBezTo>
                  <a:cubicBezTo>
                    <a:pt x="3392" y="16240"/>
                    <a:pt x="3511" y="16117"/>
                    <a:pt x="3682" y="16034"/>
                  </a:cubicBezTo>
                  <a:cubicBezTo>
                    <a:pt x="3891" y="15930"/>
                    <a:pt x="4198" y="15869"/>
                    <a:pt x="4503" y="15869"/>
                  </a:cubicBezTo>
                  <a:cubicBezTo>
                    <a:pt x="4935" y="15869"/>
                    <a:pt x="5194" y="15988"/>
                    <a:pt x="5273" y="16050"/>
                  </a:cubicBezTo>
                  <a:cubicBezTo>
                    <a:pt x="5252" y="16207"/>
                    <a:pt x="5019" y="16601"/>
                    <a:pt x="4639" y="16789"/>
                  </a:cubicBezTo>
                  <a:moveTo>
                    <a:pt x="4503" y="14845"/>
                  </a:moveTo>
                  <a:cubicBezTo>
                    <a:pt x="4065" y="14845"/>
                    <a:pt x="3621" y="14936"/>
                    <a:pt x="3279" y="15105"/>
                  </a:cubicBezTo>
                  <a:cubicBezTo>
                    <a:pt x="2435" y="15522"/>
                    <a:pt x="2147" y="16443"/>
                    <a:pt x="2633" y="17165"/>
                  </a:cubicBezTo>
                  <a:cubicBezTo>
                    <a:pt x="2960" y="17649"/>
                    <a:pt x="3553" y="17919"/>
                    <a:pt x="4162" y="17919"/>
                  </a:cubicBezTo>
                  <a:cubicBezTo>
                    <a:pt x="4461" y="17919"/>
                    <a:pt x="4764" y="17854"/>
                    <a:pt x="5041" y="17717"/>
                  </a:cubicBezTo>
                  <a:cubicBezTo>
                    <a:pt x="5885" y="17300"/>
                    <a:pt x="6555" y="16190"/>
                    <a:pt x="6069" y="15469"/>
                  </a:cubicBezTo>
                  <a:cubicBezTo>
                    <a:pt x="5779" y="15040"/>
                    <a:pt x="5146" y="14845"/>
                    <a:pt x="4503" y="14845"/>
                  </a:cubicBezTo>
                  <a:moveTo>
                    <a:pt x="4503" y="4590"/>
                  </a:moveTo>
                  <a:cubicBezTo>
                    <a:pt x="4198" y="4590"/>
                    <a:pt x="3891" y="4528"/>
                    <a:pt x="3682" y="4425"/>
                  </a:cubicBezTo>
                  <a:cubicBezTo>
                    <a:pt x="3511" y="4341"/>
                    <a:pt x="3392" y="4219"/>
                    <a:pt x="3362" y="4098"/>
                  </a:cubicBezTo>
                  <a:cubicBezTo>
                    <a:pt x="3351" y="4052"/>
                    <a:pt x="3347" y="3987"/>
                    <a:pt x="3411" y="3891"/>
                  </a:cubicBezTo>
                  <a:cubicBezTo>
                    <a:pt x="3544" y="3694"/>
                    <a:pt x="3846" y="3561"/>
                    <a:pt x="4162" y="3561"/>
                  </a:cubicBezTo>
                  <a:cubicBezTo>
                    <a:pt x="4332" y="3561"/>
                    <a:pt x="4496" y="3599"/>
                    <a:pt x="4639" y="3669"/>
                  </a:cubicBezTo>
                  <a:cubicBezTo>
                    <a:pt x="5019" y="3857"/>
                    <a:pt x="5252" y="4252"/>
                    <a:pt x="5273" y="4408"/>
                  </a:cubicBezTo>
                  <a:cubicBezTo>
                    <a:pt x="5194" y="4470"/>
                    <a:pt x="4935" y="4590"/>
                    <a:pt x="4503" y="4590"/>
                  </a:cubicBezTo>
                  <a:moveTo>
                    <a:pt x="5041" y="2741"/>
                  </a:moveTo>
                  <a:cubicBezTo>
                    <a:pt x="4764" y="2604"/>
                    <a:pt x="4461" y="2539"/>
                    <a:pt x="4162" y="2539"/>
                  </a:cubicBezTo>
                  <a:cubicBezTo>
                    <a:pt x="3553" y="2539"/>
                    <a:pt x="2960" y="2809"/>
                    <a:pt x="2633" y="3294"/>
                  </a:cubicBezTo>
                  <a:cubicBezTo>
                    <a:pt x="2147" y="4015"/>
                    <a:pt x="2435" y="4937"/>
                    <a:pt x="3279" y="5353"/>
                  </a:cubicBezTo>
                  <a:cubicBezTo>
                    <a:pt x="3621" y="5522"/>
                    <a:pt x="4065" y="5613"/>
                    <a:pt x="4503" y="5613"/>
                  </a:cubicBezTo>
                  <a:cubicBezTo>
                    <a:pt x="5146" y="5613"/>
                    <a:pt x="5779" y="5418"/>
                    <a:pt x="6069" y="4990"/>
                  </a:cubicBezTo>
                  <a:cubicBezTo>
                    <a:pt x="6555" y="4268"/>
                    <a:pt x="5885" y="3158"/>
                    <a:pt x="5041" y="2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48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6" name="Rectangle 61"/>
          <p:cNvSpPr>
            <a:spLocks noChangeArrowheads="1"/>
          </p:cNvSpPr>
          <p:nvPr/>
        </p:nvSpPr>
        <p:spPr bwMode="auto">
          <a:xfrm>
            <a:off x="3888282" y="2417491"/>
            <a:ext cx="2361792" cy="22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EC354A"/>
              </a:buClr>
            </a:pPr>
            <a:endParaRPr lang="en-US" altLang="zh-CN" sz="5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EC354A"/>
              </a:buClr>
              <a:buFont typeface="Wingdings" panose="05000000000000000000" pitchFamily="2" charset="2"/>
              <a:buChar char="u"/>
            </a:pP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</a:t>
            </a:r>
            <a:r>
              <a:rPr lang="en-US" altLang="zh-CN" sz="1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content, </a:t>
            </a: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 to match the title. </a:t>
            </a:r>
          </a:p>
          <a:p>
            <a:pPr marL="0" indent="0">
              <a:lnSpc>
                <a:spcPct val="150000"/>
              </a:lnSpc>
              <a:buClr>
                <a:srgbClr val="EC354A"/>
              </a:buClr>
            </a:pPr>
            <a:r>
              <a:rPr lang="en-US" altLang="zh-CN" sz="5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>
              <a:lnSpc>
                <a:spcPct val="150000"/>
              </a:lnSpc>
              <a:buClr>
                <a:srgbClr val="EC354A"/>
              </a:buClr>
              <a:buFont typeface="Wingdings" panose="05000000000000000000" pitchFamily="2" charset="2"/>
              <a:buChar char="u"/>
            </a:pP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</a:t>
            </a:r>
            <a:r>
              <a:rPr lang="en-US" altLang="zh-CN" sz="1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content, </a:t>
            </a: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 to match the title. </a:t>
            </a:r>
            <a:endParaRPr lang="en-US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Rectangle 61"/>
          <p:cNvSpPr>
            <a:spLocks noChangeArrowheads="1"/>
          </p:cNvSpPr>
          <p:nvPr/>
        </p:nvSpPr>
        <p:spPr bwMode="auto">
          <a:xfrm>
            <a:off x="6570150" y="2417491"/>
            <a:ext cx="2361792" cy="22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EC354A"/>
              </a:buClr>
            </a:pPr>
            <a:endParaRPr lang="en-US" altLang="zh-CN" sz="5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EC354A"/>
              </a:buClr>
              <a:buFont typeface="Wingdings" panose="05000000000000000000" pitchFamily="2" charset="2"/>
              <a:buChar char="u"/>
            </a:pP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</a:t>
            </a:r>
            <a:r>
              <a:rPr lang="en-US" altLang="zh-CN" sz="1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content, </a:t>
            </a: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 to match the title. </a:t>
            </a:r>
          </a:p>
          <a:p>
            <a:pPr marL="0" indent="0">
              <a:lnSpc>
                <a:spcPct val="150000"/>
              </a:lnSpc>
              <a:buClr>
                <a:srgbClr val="EC354A"/>
              </a:buClr>
            </a:pPr>
            <a:r>
              <a:rPr lang="en-US" altLang="zh-CN" sz="5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>
              <a:lnSpc>
                <a:spcPct val="150000"/>
              </a:lnSpc>
              <a:buClr>
                <a:srgbClr val="EC354A"/>
              </a:buClr>
              <a:buFont typeface="Wingdings" panose="05000000000000000000" pitchFamily="2" charset="2"/>
              <a:buChar char="u"/>
            </a:pP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</a:t>
            </a:r>
            <a:r>
              <a:rPr lang="en-US" altLang="zh-CN" sz="1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content, </a:t>
            </a: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 to match the title. </a:t>
            </a:r>
            <a:endParaRPr lang="en-US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Rectangle 61"/>
          <p:cNvSpPr>
            <a:spLocks noChangeArrowheads="1"/>
          </p:cNvSpPr>
          <p:nvPr/>
        </p:nvSpPr>
        <p:spPr bwMode="auto">
          <a:xfrm>
            <a:off x="9286747" y="2417491"/>
            <a:ext cx="2361792" cy="22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indent="-9144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EC354A"/>
              </a:buClr>
            </a:pPr>
            <a:endParaRPr lang="en-US" altLang="zh-CN" sz="5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EC354A"/>
              </a:buClr>
              <a:buFont typeface="Wingdings" panose="05000000000000000000" pitchFamily="2" charset="2"/>
              <a:buChar char="u"/>
            </a:pP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</a:t>
            </a:r>
            <a:r>
              <a:rPr lang="en-US" altLang="zh-CN" sz="1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content, </a:t>
            </a: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 to match the title. </a:t>
            </a:r>
          </a:p>
          <a:p>
            <a:pPr marL="0" indent="0">
              <a:lnSpc>
                <a:spcPct val="150000"/>
              </a:lnSpc>
              <a:buClr>
                <a:srgbClr val="EC354A"/>
              </a:buClr>
            </a:pPr>
            <a:r>
              <a:rPr lang="en-US" altLang="zh-CN" sz="5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>
              <a:lnSpc>
                <a:spcPct val="150000"/>
              </a:lnSpc>
              <a:buClr>
                <a:srgbClr val="EC354A"/>
              </a:buClr>
              <a:buFont typeface="Wingdings" panose="05000000000000000000" pitchFamily="2" charset="2"/>
              <a:buChar char="u"/>
            </a:pP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</a:t>
            </a:r>
            <a:r>
              <a:rPr lang="en-US" altLang="zh-CN" sz="1400" b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content, </a:t>
            </a: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 to match the title. </a:t>
            </a:r>
            <a:endParaRPr lang="en-US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679839"/>
      </p:ext>
    </p:extLst>
  </p:cSld>
  <p:clrMapOvr>
    <a:masterClrMapping/>
  </p:clrMapOvr>
  <p:transition spd="slow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75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97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72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22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19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94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144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4410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516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5660"/>
                                </p:stCondLst>
                                <p:childTnLst>
                                  <p:par>
                                    <p:cTn id="10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8630"/>
                                </p:stCondLst>
                                <p:childTnLst>
                                  <p:par>
                                    <p:cTn id="10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2" grpId="0" animBg="1"/>
          <p:bldP spid="153" grpId="0" animBg="1"/>
          <p:bldP spid="154" grpId="0"/>
          <p:bldP spid="155" grpId="0"/>
          <p:bldP spid="156" grpId="0" animBg="1"/>
          <p:bldP spid="162" grpId="0"/>
          <p:bldP spid="163" grpId="0" animBg="1"/>
          <p:bldP spid="168" grpId="0"/>
          <p:bldP spid="169" grpId="0" animBg="1"/>
          <p:bldP spid="174" grpId="0"/>
          <p:bldP spid="175" grpId="0" animBg="1"/>
          <p:bldP spid="56" grpId="0"/>
          <p:bldP spid="57" grpId="0"/>
          <p:bldP spid="5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75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97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72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22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19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94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144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4410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516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5660"/>
                                </p:stCondLst>
                                <p:childTnLst>
                                  <p:par>
                                    <p:cTn id="10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8630"/>
                                </p:stCondLst>
                                <p:childTnLst>
                                  <p:par>
                                    <p:cTn id="10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2" grpId="0" animBg="1"/>
          <p:bldP spid="153" grpId="0" animBg="1"/>
          <p:bldP spid="154" grpId="0"/>
          <p:bldP spid="155" grpId="0"/>
          <p:bldP spid="156" grpId="0" animBg="1"/>
          <p:bldP spid="162" grpId="0"/>
          <p:bldP spid="163" grpId="0" animBg="1"/>
          <p:bldP spid="168" grpId="0"/>
          <p:bldP spid="169" grpId="0" animBg="1"/>
          <p:bldP spid="174" grpId="0"/>
          <p:bldP spid="175" grpId="0" animBg="1"/>
          <p:bldP spid="56" grpId="0"/>
          <p:bldP spid="57" grpId="0"/>
          <p:bldP spid="5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9313" y="0"/>
            <a:ext cx="2035510" cy="6858000"/>
          </a:xfrm>
          <a:prstGeom prst="rect">
            <a:avLst/>
          </a:prstGeom>
          <a:solidFill>
            <a:srgbClr val="44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0863" y="4856341"/>
            <a:ext cx="3066118" cy="60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20864" y="4468251"/>
            <a:ext cx="2208429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20863" y="3720086"/>
            <a:ext cx="3716299" cy="60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1015584" y="3142668"/>
            <a:ext cx="360000" cy="67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20863" y="1244529"/>
            <a:ext cx="3009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3600" b="1" dirty="0">
              <a:gradFill flip="none" rotWithShape="1"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  <a:p>
            <a:r>
              <a:rPr lang="en-US" altLang="zh-CN" sz="36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29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Group 26"/>
          <p:cNvGrpSpPr/>
          <p:nvPr/>
        </p:nvGrpSpPr>
        <p:grpSpPr>
          <a:xfrm>
            <a:off x="6425813" y="249729"/>
            <a:ext cx="1462510" cy="1828690"/>
            <a:chOff x="3938071" y="2045216"/>
            <a:chExt cx="1462510" cy="1828690"/>
          </a:xfrm>
        </p:grpSpPr>
        <p:graphicFrame>
          <p:nvGraphicFramePr>
            <p:cNvPr id="34" name="Chart 16"/>
            <p:cNvGraphicFramePr/>
            <p:nvPr/>
          </p:nvGraphicFramePr>
          <p:xfrm>
            <a:off x="3938071" y="2045216"/>
            <a:ext cx="1462510" cy="1612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5" name="Oval 17"/>
            <p:cNvSpPr/>
            <p:nvPr/>
          </p:nvSpPr>
          <p:spPr>
            <a:xfrm>
              <a:off x="4364247" y="2546329"/>
              <a:ext cx="610158" cy="6101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36" name="TextBox 19"/>
            <p:cNvSpPr txBox="1"/>
            <p:nvPr/>
          </p:nvSpPr>
          <p:spPr>
            <a:xfrm>
              <a:off x="4127511" y="3581518"/>
              <a:ext cx="1083630" cy="292388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MAIN TITLE</a:t>
              </a:r>
            </a:p>
          </p:txBody>
        </p:sp>
      </p:grpSp>
      <p:grpSp>
        <p:nvGrpSpPr>
          <p:cNvPr id="37" name="Group 24"/>
          <p:cNvGrpSpPr/>
          <p:nvPr/>
        </p:nvGrpSpPr>
        <p:grpSpPr>
          <a:xfrm>
            <a:off x="6425813" y="2443286"/>
            <a:ext cx="1462510" cy="1828690"/>
            <a:chOff x="8126139" y="2045216"/>
            <a:chExt cx="1462510" cy="1828690"/>
          </a:xfrm>
        </p:grpSpPr>
        <p:graphicFrame>
          <p:nvGraphicFramePr>
            <p:cNvPr id="38" name="Chart 4"/>
            <p:cNvGraphicFramePr/>
            <p:nvPr/>
          </p:nvGraphicFramePr>
          <p:xfrm>
            <a:off x="8126139" y="2045216"/>
            <a:ext cx="1462510" cy="1612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9" name="Oval 5"/>
            <p:cNvSpPr/>
            <p:nvPr/>
          </p:nvSpPr>
          <p:spPr>
            <a:xfrm>
              <a:off x="8552315" y="2546329"/>
              <a:ext cx="610158" cy="6101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42" name="TextBox 21"/>
            <p:cNvSpPr txBox="1"/>
            <p:nvPr/>
          </p:nvSpPr>
          <p:spPr>
            <a:xfrm>
              <a:off x="8297385" y="3581518"/>
              <a:ext cx="1083630" cy="292388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cs typeface="+mn-ea"/>
                  <a:sym typeface="+mn-lt"/>
                </a:rPr>
                <a:t>MAIN TITLE</a:t>
              </a:r>
            </a:p>
          </p:txBody>
        </p:sp>
      </p:grpSp>
      <p:grpSp>
        <p:nvGrpSpPr>
          <p:cNvPr id="43" name="Group 23"/>
          <p:cNvGrpSpPr/>
          <p:nvPr/>
        </p:nvGrpSpPr>
        <p:grpSpPr>
          <a:xfrm>
            <a:off x="6425813" y="4636843"/>
            <a:ext cx="1462510" cy="1828690"/>
            <a:chOff x="10220174" y="2045216"/>
            <a:chExt cx="1462510" cy="1828690"/>
          </a:xfrm>
        </p:grpSpPr>
        <p:graphicFrame>
          <p:nvGraphicFramePr>
            <p:cNvPr id="44" name="Chart 8"/>
            <p:cNvGraphicFramePr/>
            <p:nvPr/>
          </p:nvGraphicFramePr>
          <p:xfrm>
            <a:off x="10220174" y="2045216"/>
            <a:ext cx="1462510" cy="1612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6" name="Oval 9"/>
            <p:cNvSpPr/>
            <p:nvPr/>
          </p:nvSpPr>
          <p:spPr>
            <a:xfrm>
              <a:off x="10646350" y="2546329"/>
              <a:ext cx="610158" cy="6101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49" name="TextBox 22"/>
            <p:cNvSpPr txBox="1"/>
            <p:nvPr/>
          </p:nvSpPr>
          <p:spPr>
            <a:xfrm>
              <a:off x="10409614" y="3581518"/>
              <a:ext cx="1083630" cy="292388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cs typeface="+mn-ea"/>
                  <a:sym typeface="+mn-lt"/>
                </a:rPr>
                <a:t>MAIN TITLE</a:t>
              </a:r>
            </a:p>
          </p:txBody>
        </p:sp>
      </p:grp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6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</p:spTree>
    <p:extLst>
      <p:ext uri="{BB962C8B-B14F-4D97-AF65-F5344CB8AC3E}">
        <p14:creationId xmlns:p14="http://schemas.microsoft.com/office/powerpoint/2010/main" val="1635829505"/>
      </p:ext>
    </p:extLst>
  </p:cSld>
  <p:clrMapOvr>
    <a:masterClrMapping/>
  </p:clrMapOvr>
  <p:transition spd="slow" advTm="0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10000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decel="100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0" grpId="0"/>
          <p:bldP spid="41" grpId="0"/>
          <p:bldP spid="45" grpId="0"/>
          <p:bldP spid="47" grpId="0" animBg="1"/>
          <p:bldP spid="48" grpId="0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decel="10000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decel="100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decel="10000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0" grpId="0"/>
          <p:bldP spid="41" grpId="0"/>
          <p:bldP spid="45" grpId="0"/>
          <p:bldP spid="47" grpId="0" animBg="1"/>
          <p:bldP spid="48" grpId="0"/>
          <p:bldP spid="2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954955" y="1457491"/>
            <a:ext cx="5473101" cy="4500615"/>
          </a:xfrm>
          <a:prstGeom prst="rect">
            <a:avLst/>
          </a:prstGeom>
          <a:solidFill>
            <a:srgbClr val="3A4B6A"/>
          </a:solidFill>
          <a:ln>
            <a:noFill/>
          </a:ln>
          <a:effectLst>
            <a:outerShdw blurRad="482600" dist="4699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530207" y="1778480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600" b="1" dirty="0">
              <a:gradFill flip="none" rotWithShape="1"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  <a:p>
            <a:r>
              <a:rPr lang="en-US" altLang="zh-CN" sz="3600" b="1" dirty="0">
                <a:gradFill flip="none" rotWithShape="1">
                  <a:gsLst>
                    <a:gs pos="0">
                      <a:srgbClr val="FF8F68"/>
                    </a:gs>
                    <a:gs pos="97000">
                      <a:srgbClr val="EC354A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530206" y="4315060"/>
            <a:ext cx="3577649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</a:t>
            </a: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add content,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6428062" y="1457491"/>
            <a:ext cx="2235200" cy="2119719"/>
          </a:xfrm>
          <a:prstGeom prst="rect">
            <a:avLst/>
          </a:prstGeom>
          <a:solidFill>
            <a:srgbClr val="44587C"/>
          </a:solidFill>
          <a:ln>
            <a:noFill/>
          </a:ln>
          <a:effectLst>
            <a:outerShdw blurRad="368300" dist="254000" dir="27000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8953548" y="1457491"/>
            <a:ext cx="2235200" cy="2119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254000" dir="27000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6428062" y="3838387"/>
            <a:ext cx="2235200" cy="2119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254000" dir="27000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8953548" y="3838387"/>
            <a:ext cx="2235200" cy="2119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254000" dir="27000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6835631" y="1662472"/>
            <a:ext cx="142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44" name="直接连接符 43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CxnSpPr/>
          <p:nvPr/>
        </p:nvCxnSpPr>
        <p:spPr>
          <a:xfrm>
            <a:off x="7331348" y="2016336"/>
            <a:ext cx="42862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6652255" y="2187893"/>
            <a:ext cx="178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7,300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7041290" y="2926918"/>
            <a:ext cx="1047750" cy="298998"/>
            <a:chOff x="6962634" y="2746051"/>
            <a:chExt cx="1047750" cy="298998"/>
          </a:xfrm>
        </p:grpSpPr>
        <p:sp>
          <p:nvSpPr>
            <p:cNvPr id="49" name="圆角矩形 48"/>
            <p:cNvSpPr/>
            <p:nvPr/>
          </p:nvSpPr>
          <p:spPr>
            <a:xfrm>
              <a:off x="6962634" y="2746051"/>
              <a:ext cx="1047750" cy="2989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50" name="TextBox 1"/>
            <p:cNvSpPr txBox="1"/>
            <p:nvPr/>
          </p:nvSpPr>
          <p:spPr>
            <a:xfrm>
              <a:off x="6995081" y="2750814"/>
              <a:ext cx="9724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53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9361119" y="1662472"/>
            <a:ext cx="142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4" name="直接连接符 53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CxnSpPr/>
          <p:nvPr/>
        </p:nvCxnSpPr>
        <p:spPr>
          <a:xfrm>
            <a:off x="9856836" y="2016336"/>
            <a:ext cx="42862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9177743" y="2187893"/>
            <a:ext cx="178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68%</a:t>
            </a:r>
          </a:p>
        </p:txBody>
      </p:sp>
      <p:grpSp>
        <p:nvGrpSpPr>
          <p:cNvPr id="3" name="组合 2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9566778" y="2926918"/>
            <a:ext cx="1047750" cy="298998"/>
            <a:chOff x="9488122" y="2746051"/>
            <a:chExt cx="1047750" cy="298998"/>
          </a:xfrm>
        </p:grpSpPr>
        <p:sp>
          <p:nvSpPr>
            <p:cNvPr id="56" name="圆角矩形 55"/>
            <p:cNvSpPr/>
            <p:nvPr/>
          </p:nvSpPr>
          <p:spPr>
            <a:xfrm>
              <a:off x="9488122" y="2746051"/>
              <a:ext cx="1047750" cy="298998"/>
            </a:xfrm>
            <a:prstGeom prst="roundRect">
              <a:avLst>
                <a:gd name="adj" fmla="val 50000"/>
              </a:avLst>
            </a:prstGeom>
            <a:solidFill>
              <a:srgbClr val="44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57" name="TextBox 1"/>
            <p:cNvSpPr txBox="1"/>
            <p:nvPr/>
          </p:nvSpPr>
          <p:spPr>
            <a:xfrm>
              <a:off x="9520569" y="2750814"/>
              <a:ext cx="9724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59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6835631" y="4089211"/>
            <a:ext cx="142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0" name="直接连接符 59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CxnSpPr/>
          <p:nvPr/>
        </p:nvCxnSpPr>
        <p:spPr>
          <a:xfrm>
            <a:off x="7331348" y="4443075"/>
            <a:ext cx="42862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6652255" y="4614632"/>
            <a:ext cx="178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900</a:t>
            </a:r>
          </a:p>
        </p:txBody>
      </p:sp>
      <p:grpSp>
        <p:nvGrpSpPr>
          <p:cNvPr id="4" name="组合 3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7041290" y="5353657"/>
            <a:ext cx="1047750" cy="298998"/>
            <a:chOff x="6962634" y="5172790"/>
            <a:chExt cx="1047750" cy="298998"/>
          </a:xfrm>
        </p:grpSpPr>
        <p:sp>
          <p:nvSpPr>
            <p:cNvPr id="62" name="圆角矩形 61"/>
            <p:cNvSpPr/>
            <p:nvPr/>
          </p:nvSpPr>
          <p:spPr>
            <a:xfrm>
              <a:off x="6962634" y="5172790"/>
              <a:ext cx="1047750" cy="298998"/>
            </a:xfrm>
            <a:prstGeom prst="roundRect">
              <a:avLst>
                <a:gd name="adj" fmla="val 50000"/>
              </a:avLst>
            </a:prstGeom>
            <a:solidFill>
              <a:srgbClr val="44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63" name="TextBox 1"/>
            <p:cNvSpPr txBox="1"/>
            <p:nvPr/>
          </p:nvSpPr>
          <p:spPr>
            <a:xfrm>
              <a:off x="6995081" y="5177553"/>
              <a:ext cx="9724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65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9361119" y="4089211"/>
            <a:ext cx="142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6" name="直接连接符 65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CxnSpPr/>
          <p:nvPr/>
        </p:nvCxnSpPr>
        <p:spPr>
          <a:xfrm>
            <a:off x="9856836" y="4443075"/>
            <a:ext cx="42862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FF8F68"/>
                </a:gs>
                <a:gs pos="100000">
                  <a:srgbClr val="EC354A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9177743" y="4614632"/>
            <a:ext cx="178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80,300</a:t>
            </a:r>
            <a:endParaRPr lang="en-US" altLang="zh-CN" sz="3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GrpSpPr/>
          <p:nvPr/>
        </p:nvGrpSpPr>
        <p:grpSpPr>
          <a:xfrm>
            <a:off x="9566778" y="5353657"/>
            <a:ext cx="1047750" cy="298998"/>
            <a:chOff x="9488122" y="5172790"/>
            <a:chExt cx="1047750" cy="298998"/>
          </a:xfrm>
        </p:grpSpPr>
        <p:sp>
          <p:nvSpPr>
            <p:cNvPr id="68" name="圆角矩形 67"/>
            <p:cNvSpPr/>
            <p:nvPr/>
          </p:nvSpPr>
          <p:spPr>
            <a:xfrm>
              <a:off x="9488122" y="5172790"/>
              <a:ext cx="1047750" cy="298998"/>
            </a:xfrm>
            <a:prstGeom prst="roundRect">
              <a:avLst>
                <a:gd name="adj" fmla="val 50000"/>
              </a:avLst>
            </a:prstGeom>
            <a:solidFill>
              <a:srgbClr val="44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69" name="TextBox 1"/>
            <p:cNvSpPr txBox="1"/>
            <p:nvPr/>
          </p:nvSpPr>
          <p:spPr>
            <a:xfrm>
              <a:off x="9520569" y="5177553"/>
              <a:ext cx="9724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9406" y="215273"/>
            <a:ext cx="4082682" cy="661720"/>
            <a:chOff x="329406" y="215273"/>
            <a:chExt cx="4082682" cy="661720"/>
          </a:xfrm>
        </p:grpSpPr>
        <p:sp>
          <p:nvSpPr>
            <p:cNvPr id="35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  <p:cNvSpPr txBox="1"/>
            <p:nvPr/>
          </p:nvSpPr>
          <p:spPr>
            <a:xfrm>
              <a:off x="1012439" y="215273"/>
              <a:ext cx="3399649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00" b="1" dirty="0">
                  <a:gradFill flip="none" rotWithShape="1">
                    <a:gsLst>
                      <a:gs pos="0">
                        <a:srgbClr val="FF8F68"/>
                      </a:gs>
                      <a:gs pos="97000">
                        <a:srgbClr val="EC354A"/>
                      </a:gs>
                    </a:gsLst>
                    <a:lin ang="0" scaled="1"/>
                    <a:tileRect/>
                  </a:gra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400" spc="3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title</a:t>
              </a:r>
              <a:endParaRPr lang="zh-CN" altLang="en-US" sz="1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329406" y="248321"/>
              <a:ext cx="565512" cy="565512"/>
              <a:chOff x="329406" y="248321"/>
              <a:chExt cx="565512" cy="565512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329406" y="248321"/>
                <a:ext cx="565512" cy="565512"/>
              </a:xfrm>
              <a:prstGeom prst="ellipse">
                <a:avLst/>
              </a:prstGeom>
              <a:gradFill>
                <a:gsLst>
                  <a:gs pos="0">
                    <a:srgbClr val="FF8F68"/>
                  </a:gs>
                  <a:gs pos="97000">
                    <a:srgbClr val="EC354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82"/>
              <p:cNvSpPr>
                <a:spLocks noEditPoints="1"/>
              </p:cNvSpPr>
              <p:nvPr/>
            </p:nvSpPr>
            <p:spPr bwMode="auto">
              <a:xfrm rot="10800000" flipH="1">
                <a:off x="463111" y="397651"/>
                <a:ext cx="298104" cy="266852"/>
              </a:xfrm>
              <a:custGeom>
                <a:avLst/>
                <a:gdLst>
                  <a:gd name="T0" fmla="*/ 124 w 124"/>
                  <a:gd name="T1" fmla="*/ 15 h 111"/>
                  <a:gd name="T2" fmla="*/ 0 w 124"/>
                  <a:gd name="T3" fmla="*/ 15 h 111"/>
                  <a:gd name="T4" fmla="*/ 0 w 124"/>
                  <a:gd name="T5" fmla="*/ 0 h 111"/>
                  <a:gd name="T6" fmla="*/ 124 w 124"/>
                  <a:gd name="T7" fmla="*/ 0 h 111"/>
                  <a:gd name="T8" fmla="*/ 124 w 124"/>
                  <a:gd name="T9" fmla="*/ 15 h 111"/>
                  <a:gd name="T10" fmla="*/ 92 w 124"/>
                  <a:gd name="T11" fmla="*/ 47 h 111"/>
                  <a:gd name="T12" fmla="*/ 0 w 124"/>
                  <a:gd name="T13" fmla="*/ 47 h 111"/>
                  <a:gd name="T14" fmla="*/ 0 w 124"/>
                  <a:gd name="T15" fmla="*/ 32 h 111"/>
                  <a:gd name="T16" fmla="*/ 92 w 124"/>
                  <a:gd name="T17" fmla="*/ 32 h 111"/>
                  <a:gd name="T18" fmla="*/ 92 w 124"/>
                  <a:gd name="T19" fmla="*/ 47 h 111"/>
                  <a:gd name="T20" fmla="*/ 124 w 124"/>
                  <a:gd name="T21" fmla="*/ 79 h 111"/>
                  <a:gd name="T22" fmla="*/ 0 w 124"/>
                  <a:gd name="T23" fmla="*/ 79 h 111"/>
                  <a:gd name="T24" fmla="*/ 0 w 124"/>
                  <a:gd name="T25" fmla="*/ 64 h 111"/>
                  <a:gd name="T26" fmla="*/ 124 w 124"/>
                  <a:gd name="T27" fmla="*/ 64 h 111"/>
                  <a:gd name="T28" fmla="*/ 124 w 124"/>
                  <a:gd name="T29" fmla="*/ 79 h 111"/>
                  <a:gd name="T30" fmla="*/ 92 w 124"/>
                  <a:gd name="T31" fmla="*/ 111 h 111"/>
                  <a:gd name="T32" fmla="*/ 0 w 124"/>
                  <a:gd name="T33" fmla="*/ 111 h 111"/>
                  <a:gd name="T34" fmla="*/ 0 w 124"/>
                  <a:gd name="T35" fmla="*/ 96 h 111"/>
                  <a:gd name="T36" fmla="*/ 92 w 124"/>
                  <a:gd name="T37" fmla="*/ 96 h 111"/>
                  <a:gd name="T38" fmla="*/ 92 w 124"/>
                  <a:gd name="T3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11">
                    <a:moveTo>
                      <a:pt x="124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15"/>
                    </a:lnTo>
                    <a:close/>
                    <a:moveTo>
                      <a:pt x="92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92" y="32"/>
                    </a:lnTo>
                    <a:lnTo>
                      <a:pt x="92" y="47"/>
                    </a:lnTo>
                    <a:close/>
                    <a:moveTo>
                      <a:pt x="124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124" y="64"/>
                    </a:lnTo>
                    <a:lnTo>
                      <a:pt x="124" y="79"/>
                    </a:lnTo>
                    <a:close/>
                    <a:moveTo>
                      <a:pt x="92" y="111"/>
                    </a:moveTo>
                    <a:lnTo>
                      <a:pt x="0" y="111"/>
                    </a:lnTo>
                    <a:lnTo>
                      <a:pt x="0" y="96"/>
                    </a:lnTo>
                    <a:lnTo>
                      <a:pt x="92" y="96"/>
                    </a:lnTo>
                    <a:lnTo>
                      <a:pt x="92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TextBox 10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 txBox="1"/>
          <p:nvPr/>
        </p:nvSpPr>
        <p:spPr>
          <a:xfrm>
            <a:off x="10264019" y="6915323"/>
            <a:ext cx="2820003" cy="526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800" spc="300" dirty="0">
                <a:cs typeface="+mn-ea"/>
                <a:sym typeface="+mn-lt"/>
              </a:rPr>
              <a:t>Delay symbol</a:t>
            </a:r>
          </a:p>
        </p:txBody>
      </p:sp>
      <p:sp>
        <p:nvSpPr>
          <p:cNvPr id="46" name="Rectangle: Rounded Corners 46"/>
          <p:cNvSpPr/>
          <p:nvPr/>
        </p:nvSpPr>
        <p:spPr>
          <a:xfrm>
            <a:off x="1664788" y="3714543"/>
            <a:ext cx="360000" cy="67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994711"/>
      </p:ext>
    </p:extLst>
  </p:cSld>
  <p:clrMapOvr>
    <a:masterClrMapping/>
  </p:clrMapOvr>
  <p:transition spd="slow" advTm="0">
    <p:push dir="r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decel="100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620"/>
                                </p:stCondLst>
                                <p:childTnLst>
                                  <p:par>
                                    <p:cTn id="24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 p14:presetBounceEnd="3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66" dur="19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67" dur="19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nodeType="withEffect" p14:presetBounceEnd="35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71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nodeType="withEffect" p14:presetBounceEnd="3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4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75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nodeType="withEffect" p14:presetBounceEnd="35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8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79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2.5E-6 -1.11111E-6 L -2.5E-6 0.04908 " pathEditMode="relative" rAng="0" ptsTypes="AA">
                                          <p:cBhvr>
                                            <p:cTn id="84" dur="125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4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3.95833E-6 -1.11111E-6 L -3.95833E-6 0.05162 " pathEditMode="relative" rAng="0" ptsTypes="AA">
                                          <p:cBhvr>
                                            <p:cTn id="89" dur="125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2.5E-6 -4.81481E-6 L -2.5E-6 0.04514 " pathEditMode="relative" rAng="0" ptsTypes="AA">
                                          <p:cBhvr>
                                            <p:cTn id="94" dur="125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accel="50000" de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-3.95833E-6 -4.81481E-6 L -3.95833E-6 0.04514 " pathEditMode="relative" rAng="0" ptsTypes="AA">
                                          <p:cBhvr>
                                            <p:cTn id="99" dur="125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4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37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22" grpId="0"/>
          <p:bldP spid="23" grpId="0"/>
          <p:bldP spid="38" grpId="0" animBg="1"/>
          <p:bldP spid="39" grpId="0" animBg="1"/>
          <p:bldP spid="40" grpId="0" animBg="1"/>
          <p:bldP spid="41" grpId="0" animBg="1"/>
          <p:bldP spid="43" grpId="0"/>
          <p:bldP spid="48" grpId="0"/>
          <p:bldP spid="53" grpId="0"/>
          <p:bldP spid="55" grpId="0"/>
          <p:bldP spid="59" grpId="0"/>
          <p:bldP spid="61" grpId="0"/>
          <p:bldP spid="65" grpId="0"/>
          <p:bldP spid="67" grpId="0"/>
          <p:bldP spid="45" grpId="0"/>
          <p:bldP spid="4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decel="100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620"/>
                                </p:stCondLst>
                                <p:childTnLst>
                                  <p:par>
                                    <p:cTn id="24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9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9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2.5E-6 -1.11111E-6 L -2.5E-6 0.04908 " pathEditMode="relative" rAng="0" ptsTypes="AA">
                                          <p:cBhvr>
                                            <p:cTn id="84" dur="125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4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3.95833E-6 -1.11111E-6 L -3.95833E-6 0.05162 " pathEditMode="relative" rAng="0" ptsTypes="AA">
                                          <p:cBhvr>
                                            <p:cTn id="89" dur="125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2.5E-6 -4.81481E-6 L -2.5E-6 0.04514 " pathEditMode="relative" rAng="0" ptsTypes="AA">
                                          <p:cBhvr>
                                            <p:cTn id="94" dur="125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accel="50000" de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-3.95833E-6 -4.81481E-6 L -3.95833E-6 0.04514 " pathEditMode="relative" rAng="0" ptsTypes="AA">
                                          <p:cBhvr>
                                            <p:cTn id="99" dur="125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24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37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22" grpId="0"/>
          <p:bldP spid="23" grpId="0"/>
          <p:bldP spid="38" grpId="0" animBg="1"/>
          <p:bldP spid="39" grpId="0" animBg="1"/>
          <p:bldP spid="40" grpId="0" animBg="1"/>
          <p:bldP spid="41" grpId="0" animBg="1"/>
          <p:bldP spid="43" grpId="0"/>
          <p:bldP spid="48" grpId="0"/>
          <p:bldP spid="53" grpId="0"/>
          <p:bldP spid="55" grpId="0"/>
          <p:bldP spid="59" grpId="0"/>
          <p:bldP spid="61" grpId="0"/>
          <p:bldP spid="65" grpId="0"/>
          <p:bldP spid="67" grpId="0"/>
          <p:bldP spid="45" grpId="0"/>
          <p:bldP spid="46" grpId="0" animBg="1"/>
        </p:bldLst>
      </p:timing>
    </mc:Fallback>
  </mc:AlternateContent>
</p:sld>
</file>

<file path=ppt/theme/theme1.xml><?xml version="1.0" encoding="utf-8"?>
<a:theme xmlns:a="http://schemas.openxmlformats.org/drawingml/2006/main" name="www.freeppt7.com">
  <a:themeElements>
    <a:clrScheme name="URed">
      <a:dk1>
        <a:sysClr val="windowText" lastClr="000000"/>
      </a:dk1>
      <a:lt1>
        <a:sysClr val="window" lastClr="FFFFFF"/>
      </a:lt1>
      <a:dk2>
        <a:srgbClr val="111F3F"/>
      </a:dk2>
      <a:lt2>
        <a:srgbClr val="DBEFF9"/>
      </a:lt2>
      <a:accent1>
        <a:srgbClr val="B80106"/>
      </a:accent1>
      <a:accent2>
        <a:srgbClr val="F65050"/>
      </a:accent2>
      <a:accent3>
        <a:srgbClr val="FC7C7C"/>
      </a:accent3>
      <a:accent4>
        <a:srgbClr val="FE6666"/>
      </a:accent4>
      <a:accent5>
        <a:srgbClr val="EE2222"/>
      </a:accent5>
      <a:accent6>
        <a:srgbClr val="D22828"/>
      </a:accent6>
      <a:hlink>
        <a:srgbClr val="F49100"/>
      </a:hlink>
      <a:folHlink>
        <a:srgbClr val="85DFD0"/>
      </a:folHlink>
    </a:clrScheme>
    <a:fontScheme name="lva400o3">
      <a:majorFont>
        <a:latin typeface="微软雅黑 Light"/>
        <a:ea typeface="微软雅黑"/>
        <a:cs typeface=""/>
      </a:majorFont>
      <a:minorFont>
        <a:latin typeface="微软雅黑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va400o3">
      <a:majorFont>
        <a:latin typeface="微软雅黑 Light"/>
        <a:ea typeface="微软雅黑"/>
        <a:cs typeface=""/>
      </a:majorFont>
      <a:minorFont>
        <a:latin typeface="微软雅黑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2361</Words>
  <Application>Microsoft Office PowerPoint</Application>
  <PresentationFormat>宽屏</PresentationFormat>
  <Paragraphs>526</Paragraphs>
  <Slides>39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Gill Sans</vt:lpstr>
      <vt:lpstr>HelveticaNeue light</vt:lpstr>
      <vt:lpstr>HelveticaNeue medium</vt:lpstr>
      <vt:lpstr>等线</vt:lpstr>
      <vt:lpstr>微软雅黑</vt:lpstr>
      <vt:lpstr>微软雅黑 Light</vt:lpstr>
      <vt:lpstr>Arial</vt:lpstr>
      <vt:lpstr>Calibri</vt:lpstr>
      <vt:lpstr>Courier New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/>
  <cp:keywords>www.1ppt.com</cp:keywords>
  <dc:description>www.1ppt.com</dc:description>
  <cp:lastModifiedBy/>
  <cp:revision>1</cp:revision>
  <dcterms:created xsi:type="dcterms:W3CDTF">2017-07-25T03:28:07Z</dcterms:created>
  <dcterms:modified xsi:type="dcterms:W3CDTF">2023-03-28T14:45:16Z</dcterms:modified>
</cp:coreProperties>
</file>