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5" r:id="rId2"/>
  </p:sldMasterIdLst>
  <p:notesMasterIdLst>
    <p:notesMasterId r:id="rId35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77" r:id="rId23"/>
    <p:sldId id="278" r:id="rId24"/>
    <p:sldId id="279" r:id="rId25"/>
    <p:sldId id="280" r:id="rId26"/>
    <p:sldId id="281" r:id="rId27"/>
    <p:sldId id="29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18B"/>
    <a:srgbClr val="033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3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D636-418D-4936-B779-DB947163F7A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B80E-44BE-4609-B14E-EDECE0AD5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06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B80E-44BE-4609-B14E-EDECE0AD53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138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CAE1-DC6C-464D-9A6A-DEDBFF4474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56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4BB-4E7C-4696-ABE1-CB17E268D1A0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60347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3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038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703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80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41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32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1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28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B80E-44BE-4609-B14E-EDECE0AD53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419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48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92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6CD0-2F6D-4B3F-988D-53746408761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179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447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437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348B8-EB98-4B51-8B57-80C68B6861E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8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85DC-5A6E-4E1C-8983-F0A5DA8EB4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5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67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85DC-5A6E-4E1C-8983-F0A5DA8EB4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54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2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98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6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4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8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15356-8FD0-3B78-7C19-3A5A0B2E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900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1CC00-5C0F-A4A1-FE9F-C6A98A2D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159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C0263-5BA7-8A0C-D56D-3E9E99B9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968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EFE92-98E4-6D47-1D01-8768C749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108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BA383-B335-186C-0356-51D6489C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015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3B90B-4EC7-DD5A-B651-5B1C76AE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CF26D6D7-4BF4-AF28-7E2C-7C9DD05A63C3}"/>
              </a:ext>
            </a:extLst>
          </p:cNvPr>
          <p:cNvSpPr txBox="1"/>
          <p:nvPr userDrawn="1"/>
        </p:nvSpPr>
        <p:spPr>
          <a:xfrm>
            <a:off x="1907704" y="5560038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2291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A1F75-E1FA-9932-4456-28C026A6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074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65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80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3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42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4688A-07BF-028E-ABCA-16CED95F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162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FDF965-B1E2-8511-CF3E-88B5696D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169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FD115-D26E-5190-4D47-2CB54A28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995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BE2F6-0800-B2EF-03A4-3C675F02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153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1E965-B37F-890F-1DF4-45ECC9CA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080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48DE6-E83C-5D10-88F8-B24B2BE0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872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2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4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BEB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8F8886-0B22-767D-CD58-56ABCF765D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3"/>
            <a:ext cx="12192025" cy="3429007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1205345" y="1205345"/>
            <a:ext cx="9725891" cy="4551219"/>
          </a:xfrm>
          <a:prstGeom prst="roundRect">
            <a:avLst>
              <a:gd name="adj" fmla="val 5251"/>
            </a:avLst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62554" y="2288127"/>
            <a:ext cx="2744676" cy="2303326"/>
            <a:chOff x="1370218" y="1029155"/>
            <a:chExt cx="1742883" cy="146262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rgbClr val="F0D2A0"/>
                </a:gs>
                <a:gs pos="100000">
                  <a:srgbClr val="DEB982"/>
                </a:gs>
              </a:gsLst>
              <a:lin ang="9600000" scaled="0"/>
            </a:gra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70218" y="1495971"/>
              <a:ext cx="1742883" cy="52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3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rPr>
                <a:t>LOGO</a:t>
              </a:r>
              <a:endParaRPr lang="zh-CN" altLang="en-US" sz="4800" spc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491144" y="1867576"/>
            <a:ext cx="67143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Work </a:t>
            </a:r>
          </a:p>
          <a:p>
            <a:pPr algn="r"/>
            <a:r>
              <a:rPr lang="en-US" altLang="zh-CN" sz="6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Summary Plan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937200" y="4412843"/>
            <a:ext cx="237165" cy="237164"/>
            <a:chOff x="3434345" y="5959066"/>
            <a:chExt cx="290422" cy="290422"/>
          </a:xfrm>
        </p:grpSpPr>
        <p:sp>
          <p:nvSpPr>
            <p:cNvPr id="28" name="椭圆 27"/>
            <p:cNvSpPr/>
            <p:nvPr/>
          </p:nvSpPr>
          <p:spPr>
            <a:xfrm>
              <a:off x="3434345" y="5959066"/>
              <a:ext cx="290422" cy="290422"/>
            </a:xfrm>
            <a:prstGeom prst="ellipse">
              <a:avLst/>
            </a:prstGeom>
            <a:solidFill>
              <a:srgbClr val="0336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student-graduation-cap-shape_52041"/>
            <p:cNvSpPr>
              <a:spLocks noChangeAspect="1"/>
            </p:cNvSpPr>
            <p:nvPr/>
          </p:nvSpPr>
          <p:spPr bwMode="auto">
            <a:xfrm>
              <a:off x="3506911" y="6029152"/>
              <a:ext cx="145290" cy="150250"/>
            </a:xfrm>
            <a:custGeom>
              <a:avLst/>
              <a:gdLst>
                <a:gd name="connsiteX0" fmla="*/ 233363 w 325438"/>
                <a:gd name="connsiteY0" fmla="*/ 249238 h 336550"/>
                <a:gd name="connsiteX1" fmla="*/ 279401 w 325438"/>
                <a:gd name="connsiteY1" fmla="*/ 249238 h 336550"/>
                <a:gd name="connsiteX2" fmla="*/ 279401 w 325438"/>
                <a:gd name="connsiteY2" fmla="*/ 290513 h 336550"/>
                <a:gd name="connsiteX3" fmla="*/ 233363 w 325438"/>
                <a:gd name="connsiteY3" fmla="*/ 290513 h 336550"/>
                <a:gd name="connsiteX4" fmla="*/ 171450 w 325438"/>
                <a:gd name="connsiteY4" fmla="*/ 249238 h 336550"/>
                <a:gd name="connsiteX5" fmla="*/ 217488 w 325438"/>
                <a:gd name="connsiteY5" fmla="*/ 249238 h 336550"/>
                <a:gd name="connsiteX6" fmla="*/ 217488 w 325438"/>
                <a:gd name="connsiteY6" fmla="*/ 290513 h 336550"/>
                <a:gd name="connsiteX7" fmla="*/ 171450 w 325438"/>
                <a:gd name="connsiteY7" fmla="*/ 290513 h 336550"/>
                <a:gd name="connsiteX8" fmla="*/ 107950 w 325438"/>
                <a:gd name="connsiteY8" fmla="*/ 249238 h 336550"/>
                <a:gd name="connsiteX9" fmla="*/ 155575 w 325438"/>
                <a:gd name="connsiteY9" fmla="*/ 249238 h 336550"/>
                <a:gd name="connsiteX10" fmla="*/ 155575 w 325438"/>
                <a:gd name="connsiteY10" fmla="*/ 290513 h 336550"/>
                <a:gd name="connsiteX11" fmla="*/ 107950 w 325438"/>
                <a:gd name="connsiteY11" fmla="*/ 290513 h 336550"/>
                <a:gd name="connsiteX12" fmla="*/ 46038 w 325438"/>
                <a:gd name="connsiteY12" fmla="*/ 249238 h 336550"/>
                <a:gd name="connsiteX13" fmla="*/ 93663 w 325438"/>
                <a:gd name="connsiteY13" fmla="*/ 249238 h 336550"/>
                <a:gd name="connsiteX14" fmla="*/ 93663 w 325438"/>
                <a:gd name="connsiteY14" fmla="*/ 290513 h 336550"/>
                <a:gd name="connsiteX15" fmla="*/ 46038 w 325438"/>
                <a:gd name="connsiteY15" fmla="*/ 290513 h 336550"/>
                <a:gd name="connsiteX16" fmla="*/ 233363 w 325438"/>
                <a:gd name="connsiteY16" fmla="*/ 195263 h 336550"/>
                <a:gd name="connsiteX17" fmla="*/ 279401 w 325438"/>
                <a:gd name="connsiteY17" fmla="*/ 195263 h 336550"/>
                <a:gd name="connsiteX18" fmla="*/ 279401 w 325438"/>
                <a:gd name="connsiteY18" fmla="*/ 234951 h 336550"/>
                <a:gd name="connsiteX19" fmla="*/ 233363 w 325438"/>
                <a:gd name="connsiteY19" fmla="*/ 234951 h 336550"/>
                <a:gd name="connsiteX20" fmla="*/ 171450 w 325438"/>
                <a:gd name="connsiteY20" fmla="*/ 195263 h 336550"/>
                <a:gd name="connsiteX21" fmla="*/ 217488 w 325438"/>
                <a:gd name="connsiteY21" fmla="*/ 195263 h 336550"/>
                <a:gd name="connsiteX22" fmla="*/ 217488 w 325438"/>
                <a:gd name="connsiteY22" fmla="*/ 234951 h 336550"/>
                <a:gd name="connsiteX23" fmla="*/ 171450 w 325438"/>
                <a:gd name="connsiteY23" fmla="*/ 234951 h 336550"/>
                <a:gd name="connsiteX24" fmla="*/ 107950 w 325438"/>
                <a:gd name="connsiteY24" fmla="*/ 195263 h 336550"/>
                <a:gd name="connsiteX25" fmla="*/ 155575 w 325438"/>
                <a:gd name="connsiteY25" fmla="*/ 195263 h 336550"/>
                <a:gd name="connsiteX26" fmla="*/ 155575 w 325438"/>
                <a:gd name="connsiteY26" fmla="*/ 234951 h 336550"/>
                <a:gd name="connsiteX27" fmla="*/ 107950 w 325438"/>
                <a:gd name="connsiteY27" fmla="*/ 234951 h 336550"/>
                <a:gd name="connsiteX28" fmla="*/ 46038 w 325438"/>
                <a:gd name="connsiteY28" fmla="*/ 195263 h 336550"/>
                <a:gd name="connsiteX29" fmla="*/ 93663 w 325438"/>
                <a:gd name="connsiteY29" fmla="*/ 195263 h 336550"/>
                <a:gd name="connsiteX30" fmla="*/ 93663 w 325438"/>
                <a:gd name="connsiteY30" fmla="*/ 234951 h 336550"/>
                <a:gd name="connsiteX31" fmla="*/ 46038 w 325438"/>
                <a:gd name="connsiteY31" fmla="*/ 234951 h 336550"/>
                <a:gd name="connsiteX32" fmla="*/ 233363 w 325438"/>
                <a:gd name="connsiteY32" fmla="*/ 139700 h 336550"/>
                <a:gd name="connsiteX33" fmla="*/ 279401 w 325438"/>
                <a:gd name="connsiteY33" fmla="*/ 139700 h 336550"/>
                <a:gd name="connsiteX34" fmla="*/ 279401 w 325438"/>
                <a:gd name="connsiteY34" fmla="*/ 180975 h 336550"/>
                <a:gd name="connsiteX35" fmla="*/ 233363 w 325438"/>
                <a:gd name="connsiteY35" fmla="*/ 180975 h 336550"/>
                <a:gd name="connsiteX36" fmla="*/ 171450 w 325438"/>
                <a:gd name="connsiteY36" fmla="*/ 139700 h 336550"/>
                <a:gd name="connsiteX37" fmla="*/ 217488 w 325438"/>
                <a:gd name="connsiteY37" fmla="*/ 139700 h 336550"/>
                <a:gd name="connsiteX38" fmla="*/ 217488 w 325438"/>
                <a:gd name="connsiteY38" fmla="*/ 180975 h 336550"/>
                <a:gd name="connsiteX39" fmla="*/ 171450 w 325438"/>
                <a:gd name="connsiteY39" fmla="*/ 180975 h 336550"/>
                <a:gd name="connsiteX40" fmla="*/ 107950 w 325438"/>
                <a:gd name="connsiteY40" fmla="*/ 139700 h 336550"/>
                <a:gd name="connsiteX41" fmla="*/ 155575 w 325438"/>
                <a:gd name="connsiteY41" fmla="*/ 139700 h 336550"/>
                <a:gd name="connsiteX42" fmla="*/ 155575 w 325438"/>
                <a:gd name="connsiteY42" fmla="*/ 180975 h 336550"/>
                <a:gd name="connsiteX43" fmla="*/ 107950 w 325438"/>
                <a:gd name="connsiteY43" fmla="*/ 180975 h 336550"/>
                <a:gd name="connsiteX44" fmla="*/ 49167 w 325438"/>
                <a:gd name="connsiteY44" fmla="*/ 38100 h 336550"/>
                <a:gd name="connsiteX45" fmla="*/ 25400 w 325438"/>
                <a:gd name="connsiteY45" fmla="*/ 61753 h 336550"/>
                <a:gd name="connsiteX46" fmla="*/ 25400 w 325438"/>
                <a:gd name="connsiteY46" fmla="*/ 289085 h 336550"/>
                <a:gd name="connsiteX47" fmla="*/ 49167 w 325438"/>
                <a:gd name="connsiteY47" fmla="*/ 312738 h 336550"/>
                <a:gd name="connsiteX48" fmla="*/ 276271 w 325438"/>
                <a:gd name="connsiteY48" fmla="*/ 312738 h 336550"/>
                <a:gd name="connsiteX49" fmla="*/ 300038 w 325438"/>
                <a:gd name="connsiteY49" fmla="*/ 289085 h 336550"/>
                <a:gd name="connsiteX50" fmla="*/ 300038 w 325438"/>
                <a:gd name="connsiteY50" fmla="*/ 61753 h 336550"/>
                <a:gd name="connsiteX51" fmla="*/ 276271 w 325438"/>
                <a:gd name="connsiteY51" fmla="*/ 38100 h 336550"/>
                <a:gd name="connsiteX52" fmla="*/ 269669 w 325438"/>
                <a:gd name="connsiteY52" fmla="*/ 38100 h 336550"/>
                <a:gd name="connsiteX53" fmla="*/ 269669 w 325438"/>
                <a:gd name="connsiteY53" fmla="*/ 63067 h 336550"/>
                <a:gd name="connsiteX54" fmla="*/ 276271 w 325438"/>
                <a:gd name="connsiteY54" fmla="*/ 74894 h 336550"/>
                <a:gd name="connsiteX55" fmla="*/ 260427 w 325438"/>
                <a:gd name="connsiteY55" fmla="*/ 90662 h 336550"/>
                <a:gd name="connsiteX56" fmla="*/ 244582 w 325438"/>
                <a:gd name="connsiteY56" fmla="*/ 74894 h 336550"/>
                <a:gd name="connsiteX57" fmla="*/ 249864 w 325438"/>
                <a:gd name="connsiteY57" fmla="*/ 63067 h 336550"/>
                <a:gd name="connsiteX58" fmla="*/ 249864 w 325438"/>
                <a:gd name="connsiteY58" fmla="*/ 38100 h 336550"/>
                <a:gd name="connsiteX59" fmla="*/ 231379 w 325438"/>
                <a:gd name="connsiteY59" fmla="*/ 38100 h 336550"/>
                <a:gd name="connsiteX60" fmla="*/ 231379 w 325438"/>
                <a:gd name="connsiteY60" fmla="*/ 63067 h 336550"/>
                <a:gd name="connsiteX61" fmla="*/ 236660 w 325438"/>
                <a:gd name="connsiteY61" fmla="*/ 74894 h 336550"/>
                <a:gd name="connsiteX62" fmla="*/ 220816 w 325438"/>
                <a:gd name="connsiteY62" fmla="*/ 90662 h 336550"/>
                <a:gd name="connsiteX63" fmla="*/ 204971 w 325438"/>
                <a:gd name="connsiteY63" fmla="*/ 74894 h 336550"/>
                <a:gd name="connsiteX64" fmla="*/ 210253 w 325438"/>
                <a:gd name="connsiteY64" fmla="*/ 63067 h 336550"/>
                <a:gd name="connsiteX65" fmla="*/ 210253 w 325438"/>
                <a:gd name="connsiteY65" fmla="*/ 38100 h 336550"/>
                <a:gd name="connsiteX66" fmla="*/ 191767 w 325438"/>
                <a:gd name="connsiteY66" fmla="*/ 38100 h 336550"/>
                <a:gd name="connsiteX67" fmla="*/ 191767 w 325438"/>
                <a:gd name="connsiteY67" fmla="*/ 63067 h 336550"/>
                <a:gd name="connsiteX68" fmla="*/ 198369 w 325438"/>
                <a:gd name="connsiteY68" fmla="*/ 74894 h 336550"/>
                <a:gd name="connsiteX69" fmla="*/ 182525 w 325438"/>
                <a:gd name="connsiteY69" fmla="*/ 90662 h 336550"/>
                <a:gd name="connsiteX70" fmla="*/ 166680 w 325438"/>
                <a:gd name="connsiteY70" fmla="*/ 74894 h 336550"/>
                <a:gd name="connsiteX71" fmla="*/ 171962 w 325438"/>
                <a:gd name="connsiteY71" fmla="*/ 63067 h 336550"/>
                <a:gd name="connsiteX72" fmla="*/ 171962 w 325438"/>
                <a:gd name="connsiteY72" fmla="*/ 38100 h 336550"/>
                <a:gd name="connsiteX73" fmla="*/ 153476 w 325438"/>
                <a:gd name="connsiteY73" fmla="*/ 38100 h 336550"/>
                <a:gd name="connsiteX74" fmla="*/ 153476 w 325438"/>
                <a:gd name="connsiteY74" fmla="*/ 63067 h 336550"/>
                <a:gd name="connsiteX75" fmla="*/ 158758 w 325438"/>
                <a:gd name="connsiteY75" fmla="*/ 74894 h 336550"/>
                <a:gd name="connsiteX76" fmla="*/ 142913 w 325438"/>
                <a:gd name="connsiteY76" fmla="*/ 90662 h 336550"/>
                <a:gd name="connsiteX77" fmla="*/ 127069 w 325438"/>
                <a:gd name="connsiteY77" fmla="*/ 74894 h 336550"/>
                <a:gd name="connsiteX78" fmla="*/ 133671 w 325438"/>
                <a:gd name="connsiteY78" fmla="*/ 63067 h 336550"/>
                <a:gd name="connsiteX79" fmla="*/ 133671 w 325438"/>
                <a:gd name="connsiteY79" fmla="*/ 38100 h 336550"/>
                <a:gd name="connsiteX80" fmla="*/ 115186 w 325438"/>
                <a:gd name="connsiteY80" fmla="*/ 38100 h 336550"/>
                <a:gd name="connsiteX81" fmla="*/ 115186 w 325438"/>
                <a:gd name="connsiteY81" fmla="*/ 63067 h 336550"/>
                <a:gd name="connsiteX82" fmla="*/ 120467 w 325438"/>
                <a:gd name="connsiteY82" fmla="*/ 74894 h 336550"/>
                <a:gd name="connsiteX83" fmla="*/ 104623 w 325438"/>
                <a:gd name="connsiteY83" fmla="*/ 90662 h 336550"/>
                <a:gd name="connsiteX84" fmla="*/ 88778 w 325438"/>
                <a:gd name="connsiteY84" fmla="*/ 74894 h 336550"/>
                <a:gd name="connsiteX85" fmla="*/ 94060 w 325438"/>
                <a:gd name="connsiteY85" fmla="*/ 63067 h 336550"/>
                <a:gd name="connsiteX86" fmla="*/ 94060 w 325438"/>
                <a:gd name="connsiteY86" fmla="*/ 38100 h 336550"/>
                <a:gd name="connsiteX87" fmla="*/ 75574 w 325438"/>
                <a:gd name="connsiteY87" fmla="*/ 38100 h 336550"/>
                <a:gd name="connsiteX88" fmla="*/ 75574 w 325438"/>
                <a:gd name="connsiteY88" fmla="*/ 63067 h 336550"/>
                <a:gd name="connsiteX89" fmla="*/ 80856 w 325438"/>
                <a:gd name="connsiteY89" fmla="*/ 74894 h 336550"/>
                <a:gd name="connsiteX90" fmla="*/ 65011 w 325438"/>
                <a:gd name="connsiteY90" fmla="*/ 90662 h 336550"/>
                <a:gd name="connsiteX91" fmla="*/ 49167 w 325438"/>
                <a:gd name="connsiteY91" fmla="*/ 74894 h 336550"/>
                <a:gd name="connsiteX92" fmla="*/ 55769 w 325438"/>
                <a:gd name="connsiteY92" fmla="*/ 63067 h 336550"/>
                <a:gd name="connsiteX93" fmla="*/ 55769 w 325438"/>
                <a:gd name="connsiteY93" fmla="*/ 38100 h 336550"/>
                <a:gd name="connsiteX94" fmla="*/ 49167 w 325438"/>
                <a:gd name="connsiteY94" fmla="*/ 38100 h 336550"/>
                <a:gd name="connsiteX95" fmla="*/ 65315 w 325438"/>
                <a:gd name="connsiteY95" fmla="*/ 4763 h 336550"/>
                <a:gd name="connsiteX96" fmla="*/ 61913 w 325438"/>
                <a:gd name="connsiteY96" fmla="*/ 10110 h 336550"/>
                <a:gd name="connsiteX97" fmla="*/ 61913 w 325438"/>
                <a:gd name="connsiteY97" fmla="*/ 75616 h 336550"/>
                <a:gd name="connsiteX98" fmla="*/ 65315 w 325438"/>
                <a:gd name="connsiteY98" fmla="*/ 80963 h 336550"/>
                <a:gd name="connsiteX99" fmla="*/ 69851 w 325438"/>
                <a:gd name="connsiteY99" fmla="*/ 75616 h 336550"/>
                <a:gd name="connsiteX100" fmla="*/ 69851 w 325438"/>
                <a:gd name="connsiteY100" fmla="*/ 10110 h 336550"/>
                <a:gd name="connsiteX101" fmla="*/ 65315 w 325438"/>
                <a:gd name="connsiteY101" fmla="*/ 4763 h 336550"/>
                <a:gd name="connsiteX102" fmla="*/ 104776 w 325438"/>
                <a:gd name="connsiteY102" fmla="*/ 4763 h 336550"/>
                <a:gd name="connsiteX103" fmla="*/ 100013 w 325438"/>
                <a:gd name="connsiteY103" fmla="*/ 10110 h 336550"/>
                <a:gd name="connsiteX104" fmla="*/ 100013 w 325438"/>
                <a:gd name="connsiteY104" fmla="*/ 75616 h 336550"/>
                <a:gd name="connsiteX105" fmla="*/ 104776 w 325438"/>
                <a:gd name="connsiteY105" fmla="*/ 80963 h 336550"/>
                <a:gd name="connsiteX106" fmla="*/ 109538 w 325438"/>
                <a:gd name="connsiteY106" fmla="*/ 75616 h 336550"/>
                <a:gd name="connsiteX107" fmla="*/ 109538 w 325438"/>
                <a:gd name="connsiteY107" fmla="*/ 10110 h 336550"/>
                <a:gd name="connsiteX108" fmla="*/ 104776 w 325438"/>
                <a:gd name="connsiteY108" fmla="*/ 4763 h 336550"/>
                <a:gd name="connsiteX109" fmla="*/ 142876 w 325438"/>
                <a:gd name="connsiteY109" fmla="*/ 4763 h 336550"/>
                <a:gd name="connsiteX110" fmla="*/ 138113 w 325438"/>
                <a:gd name="connsiteY110" fmla="*/ 10110 h 336550"/>
                <a:gd name="connsiteX111" fmla="*/ 138113 w 325438"/>
                <a:gd name="connsiteY111" fmla="*/ 75616 h 336550"/>
                <a:gd name="connsiteX112" fmla="*/ 142876 w 325438"/>
                <a:gd name="connsiteY112" fmla="*/ 80963 h 336550"/>
                <a:gd name="connsiteX113" fmla="*/ 147638 w 325438"/>
                <a:gd name="connsiteY113" fmla="*/ 75616 h 336550"/>
                <a:gd name="connsiteX114" fmla="*/ 147638 w 325438"/>
                <a:gd name="connsiteY114" fmla="*/ 10110 h 336550"/>
                <a:gd name="connsiteX115" fmla="*/ 142876 w 325438"/>
                <a:gd name="connsiteY115" fmla="*/ 4763 h 336550"/>
                <a:gd name="connsiteX116" fmla="*/ 182563 w 325438"/>
                <a:gd name="connsiteY116" fmla="*/ 4763 h 336550"/>
                <a:gd name="connsiteX117" fmla="*/ 177800 w 325438"/>
                <a:gd name="connsiteY117" fmla="*/ 10110 h 336550"/>
                <a:gd name="connsiteX118" fmla="*/ 177800 w 325438"/>
                <a:gd name="connsiteY118" fmla="*/ 75616 h 336550"/>
                <a:gd name="connsiteX119" fmla="*/ 182563 w 325438"/>
                <a:gd name="connsiteY119" fmla="*/ 80963 h 336550"/>
                <a:gd name="connsiteX120" fmla="*/ 187325 w 325438"/>
                <a:gd name="connsiteY120" fmla="*/ 75616 h 336550"/>
                <a:gd name="connsiteX121" fmla="*/ 187325 w 325438"/>
                <a:gd name="connsiteY121" fmla="*/ 10110 h 336550"/>
                <a:gd name="connsiteX122" fmla="*/ 182563 w 325438"/>
                <a:gd name="connsiteY122" fmla="*/ 4763 h 336550"/>
                <a:gd name="connsiteX123" fmla="*/ 220663 w 325438"/>
                <a:gd name="connsiteY123" fmla="*/ 4763 h 336550"/>
                <a:gd name="connsiteX124" fmla="*/ 215900 w 325438"/>
                <a:gd name="connsiteY124" fmla="*/ 10110 h 336550"/>
                <a:gd name="connsiteX125" fmla="*/ 215900 w 325438"/>
                <a:gd name="connsiteY125" fmla="*/ 75616 h 336550"/>
                <a:gd name="connsiteX126" fmla="*/ 220663 w 325438"/>
                <a:gd name="connsiteY126" fmla="*/ 80963 h 336550"/>
                <a:gd name="connsiteX127" fmla="*/ 225425 w 325438"/>
                <a:gd name="connsiteY127" fmla="*/ 75616 h 336550"/>
                <a:gd name="connsiteX128" fmla="*/ 225425 w 325438"/>
                <a:gd name="connsiteY128" fmla="*/ 10110 h 336550"/>
                <a:gd name="connsiteX129" fmla="*/ 220663 w 325438"/>
                <a:gd name="connsiteY129" fmla="*/ 4763 h 336550"/>
                <a:gd name="connsiteX130" fmla="*/ 260124 w 325438"/>
                <a:gd name="connsiteY130" fmla="*/ 4763 h 336550"/>
                <a:gd name="connsiteX131" fmla="*/ 255588 w 325438"/>
                <a:gd name="connsiteY131" fmla="*/ 10110 h 336550"/>
                <a:gd name="connsiteX132" fmla="*/ 255588 w 325438"/>
                <a:gd name="connsiteY132" fmla="*/ 75616 h 336550"/>
                <a:gd name="connsiteX133" fmla="*/ 260124 w 325438"/>
                <a:gd name="connsiteY133" fmla="*/ 80963 h 336550"/>
                <a:gd name="connsiteX134" fmla="*/ 263526 w 325438"/>
                <a:gd name="connsiteY134" fmla="*/ 75616 h 336550"/>
                <a:gd name="connsiteX135" fmla="*/ 263526 w 325438"/>
                <a:gd name="connsiteY135" fmla="*/ 10110 h 336550"/>
                <a:gd name="connsiteX136" fmla="*/ 260124 w 325438"/>
                <a:gd name="connsiteY136" fmla="*/ 4763 h 336550"/>
                <a:gd name="connsiteX137" fmla="*/ 64823 w 325438"/>
                <a:gd name="connsiteY137" fmla="*/ 0 h 336550"/>
                <a:gd name="connsiteX138" fmla="*/ 75406 w 325438"/>
                <a:gd name="connsiteY138" fmla="*/ 10517 h 336550"/>
                <a:gd name="connsiteX139" fmla="*/ 75406 w 325438"/>
                <a:gd name="connsiteY139" fmla="*/ 14461 h 336550"/>
                <a:gd name="connsiteX140" fmla="*/ 93927 w 325438"/>
                <a:gd name="connsiteY140" fmla="*/ 14461 h 336550"/>
                <a:gd name="connsiteX141" fmla="*/ 93927 w 325438"/>
                <a:gd name="connsiteY141" fmla="*/ 10517 h 336550"/>
                <a:gd name="connsiteX142" fmla="*/ 104511 w 325438"/>
                <a:gd name="connsiteY142" fmla="*/ 0 h 336550"/>
                <a:gd name="connsiteX143" fmla="*/ 115094 w 325438"/>
                <a:gd name="connsiteY143" fmla="*/ 10517 h 336550"/>
                <a:gd name="connsiteX144" fmla="*/ 115094 w 325438"/>
                <a:gd name="connsiteY144" fmla="*/ 14461 h 336550"/>
                <a:gd name="connsiteX145" fmla="*/ 133615 w 325438"/>
                <a:gd name="connsiteY145" fmla="*/ 14461 h 336550"/>
                <a:gd name="connsiteX146" fmla="*/ 133615 w 325438"/>
                <a:gd name="connsiteY146" fmla="*/ 10517 h 336550"/>
                <a:gd name="connsiteX147" fmla="*/ 142875 w 325438"/>
                <a:gd name="connsiteY147" fmla="*/ 0 h 336550"/>
                <a:gd name="connsiteX148" fmla="*/ 153459 w 325438"/>
                <a:gd name="connsiteY148" fmla="*/ 10517 h 336550"/>
                <a:gd name="connsiteX149" fmla="*/ 153459 w 325438"/>
                <a:gd name="connsiteY149" fmla="*/ 14461 h 336550"/>
                <a:gd name="connsiteX150" fmla="*/ 171980 w 325438"/>
                <a:gd name="connsiteY150" fmla="*/ 14461 h 336550"/>
                <a:gd name="connsiteX151" fmla="*/ 171980 w 325438"/>
                <a:gd name="connsiteY151" fmla="*/ 10517 h 336550"/>
                <a:gd name="connsiteX152" fmla="*/ 182563 w 325438"/>
                <a:gd name="connsiteY152" fmla="*/ 0 h 336550"/>
                <a:gd name="connsiteX153" fmla="*/ 191823 w 325438"/>
                <a:gd name="connsiteY153" fmla="*/ 10517 h 336550"/>
                <a:gd name="connsiteX154" fmla="*/ 191823 w 325438"/>
                <a:gd name="connsiteY154" fmla="*/ 14461 h 336550"/>
                <a:gd name="connsiteX155" fmla="*/ 210344 w 325438"/>
                <a:gd name="connsiteY155" fmla="*/ 14461 h 336550"/>
                <a:gd name="connsiteX156" fmla="*/ 210344 w 325438"/>
                <a:gd name="connsiteY156" fmla="*/ 10517 h 336550"/>
                <a:gd name="connsiteX157" fmla="*/ 220927 w 325438"/>
                <a:gd name="connsiteY157" fmla="*/ 0 h 336550"/>
                <a:gd name="connsiteX158" fmla="*/ 231511 w 325438"/>
                <a:gd name="connsiteY158" fmla="*/ 10517 h 336550"/>
                <a:gd name="connsiteX159" fmla="*/ 231511 w 325438"/>
                <a:gd name="connsiteY159" fmla="*/ 14461 h 336550"/>
                <a:gd name="connsiteX160" fmla="*/ 250032 w 325438"/>
                <a:gd name="connsiteY160" fmla="*/ 14461 h 336550"/>
                <a:gd name="connsiteX161" fmla="*/ 250032 w 325438"/>
                <a:gd name="connsiteY161" fmla="*/ 10517 h 336550"/>
                <a:gd name="connsiteX162" fmla="*/ 260615 w 325438"/>
                <a:gd name="connsiteY162" fmla="*/ 0 h 336550"/>
                <a:gd name="connsiteX163" fmla="*/ 269875 w 325438"/>
                <a:gd name="connsiteY163" fmla="*/ 10517 h 336550"/>
                <a:gd name="connsiteX164" fmla="*/ 269875 w 325438"/>
                <a:gd name="connsiteY164" fmla="*/ 14461 h 336550"/>
                <a:gd name="connsiteX165" fmla="*/ 276490 w 325438"/>
                <a:gd name="connsiteY165" fmla="*/ 14461 h 336550"/>
                <a:gd name="connsiteX166" fmla="*/ 325438 w 325438"/>
                <a:gd name="connsiteY166" fmla="*/ 61789 h 336550"/>
                <a:gd name="connsiteX167" fmla="*/ 325438 w 325438"/>
                <a:gd name="connsiteY167" fmla="*/ 289223 h 336550"/>
                <a:gd name="connsiteX168" fmla="*/ 276490 w 325438"/>
                <a:gd name="connsiteY168" fmla="*/ 336550 h 336550"/>
                <a:gd name="connsiteX169" fmla="*/ 48948 w 325438"/>
                <a:gd name="connsiteY169" fmla="*/ 336550 h 336550"/>
                <a:gd name="connsiteX170" fmla="*/ 0 w 325438"/>
                <a:gd name="connsiteY170" fmla="*/ 289223 h 336550"/>
                <a:gd name="connsiteX171" fmla="*/ 0 w 325438"/>
                <a:gd name="connsiteY171" fmla="*/ 61789 h 336550"/>
                <a:gd name="connsiteX172" fmla="*/ 48948 w 325438"/>
                <a:gd name="connsiteY172" fmla="*/ 14461 h 336550"/>
                <a:gd name="connsiteX173" fmla="*/ 55563 w 325438"/>
                <a:gd name="connsiteY173" fmla="*/ 14461 h 336550"/>
                <a:gd name="connsiteX174" fmla="*/ 55563 w 325438"/>
                <a:gd name="connsiteY174" fmla="*/ 10517 h 336550"/>
                <a:gd name="connsiteX175" fmla="*/ 64823 w 325438"/>
                <a:gd name="connsiteY17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325438" h="336550">
                  <a:moveTo>
                    <a:pt x="233363" y="249238"/>
                  </a:moveTo>
                  <a:lnTo>
                    <a:pt x="279401" y="249238"/>
                  </a:lnTo>
                  <a:lnTo>
                    <a:pt x="279401" y="290513"/>
                  </a:lnTo>
                  <a:lnTo>
                    <a:pt x="233363" y="290513"/>
                  </a:lnTo>
                  <a:close/>
                  <a:moveTo>
                    <a:pt x="171450" y="249238"/>
                  </a:moveTo>
                  <a:lnTo>
                    <a:pt x="217488" y="249238"/>
                  </a:lnTo>
                  <a:lnTo>
                    <a:pt x="217488" y="290513"/>
                  </a:lnTo>
                  <a:lnTo>
                    <a:pt x="171450" y="290513"/>
                  </a:lnTo>
                  <a:close/>
                  <a:moveTo>
                    <a:pt x="107950" y="249238"/>
                  </a:moveTo>
                  <a:lnTo>
                    <a:pt x="155575" y="249238"/>
                  </a:lnTo>
                  <a:lnTo>
                    <a:pt x="155575" y="290513"/>
                  </a:lnTo>
                  <a:lnTo>
                    <a:pt x="107950" y="290513"/>
                  </a:lnTo>
                  <a:close/>
                  <a:moveTo>
                    <a:pt x="46038" y="249238"/>
                  </a:moveTo>
                  <a:lnTo>
                    <a:pt x="93663" y="249238"/>
                  </a:lnTo>
                  <a:lnTo>
                    <a:pt x="93663" y="290513"/>
                  </a:lnTo>
                  <a:lnTo>
                    <a:pt x="46038" y="290513"/>
                  </a:lnTo>
                  <a:close/>
                  <a:moveTo>
                    <a:pt x="233363" y="195263"/>
                  </a:moveTo>
                  <a:lnTo>
                    <a:pt x="279401" y="195263"/>
                  </a:lnTo>
                  <a:lnTo>
                    <a:pt x="279401" y="234951"/>
                  </a:lnTo>
                  <a:lnTo>
                    <a:pt x="233363" y="234951"/>
                  </a:lnTo>
                  <a:close/>
                  <a:moveTo>
                    <a:pt x="171450" y="195263"/>
                  </a:moveTo>
                  <a:lnTo>
                    <a:pt x="217488" y="195263"/>
                  </a:lnTo>
                  <a:lnTo>
                    <a:pt x="217488" y="234951"/>
                  </a:lnTo>
                  <a:lnTo>
                    <a:pt x="171450" y="234951"/>
                  </a:lnTo>
                  <a:close/>
                  <a:moveTo>
                    <a:pt x="107950" y="195263"/>
                  </a:moveTo>
                  <a:lnTo>
                    <a:pt x="155575" y="195263"/>
                  </a:lnTo>
                  <a:lnTo>
                    <a:pt x="155575" y="234951"/>
                  </a:lnTo>
                  <a:lnTo>
                    <a:pt x="107950" y="234951"/>
                  </a:lnTo>
                  <a:close/>
                  <a:moveTo>
                    <a:pt x="46038" y="195263"/>
                  </a:moveTo>
                  <a:lnTo>
                    <a:pt x="93663" y="195263"/>
                  </a:lnTo>
                  <a:lnTo>
                    <a:pt x="93663" y="234951"/>
                  </a:lnTo>
                  <a:lnTo>
                    <a:pt x="46038" y="234951"/>
                  </a:lnTo>
                  <a:close/>
                  <a:moveTo>
                    <a:pt x="233363" y="139700"/>
                  </a:moveTo>
                  <a:lnTo>
                    <a:pt x="279401" y="139700"/>
                  </a:lnTo>
                  <a:lnTo>
                    <a:pt x="279401" y="180975"/>
                  </a:lnTo>
                  <a:lnTo>
                    <a:pt x="233363" y="180975"/>
                  </a:lnTo>
                  <a:close/>
                  <a:moveTo>
                    <a:pt x="171450" y="139700"/>
                  </a:moveTo>
                  <a:lnTo>
                    <a:pt x="217488" y="139700"/>
                  </a:lnTo>
                  <a:lnTo>
                    <a:pt x="217488" y="180975"/>
                  </a:lnTo>
                  <a:lnTo>
                    <a:pt x="171450" y="180975"/>
                  </a:lnTo>
                  <a:close/>
                  <a:moveTo>
                    <a:pt x="107950" y="139700"/>
                  </a:moveTo>
                  <a:lnTo>
                    <a:pt x="155575" y="139700"/>
                  </a:lnTo>
                  <a:lnTo>
                    <a:pt x="155575" y="180975"/>
                  </a:lnTo>
                  <a:lnTo>
                    <a:pt x="107950" y="180975"/>
                  </a:lnTo>
                  <a:close/>
                  <a:moveTo>
                    <a:pt x="49167" y="38100"/>
                  </a:moveTo>
                  <a:cubicBezTo>
                    <a:pt x="35963" y="38100"/>
                    <a:pt x="25400" y="48613"/>
                    <a:pt x="25400" y="61753"/>
                  </a:cubicBezTo>
                  <a:cubicBezTo>
                    <a:pt x="25400" y="61753"/>
                    <a:pt x="25400" y="61753"/>
                    <a:pt x="25400" y="289085"/>
                  </a:cubicBezTo>
                  <a:cubicBezTo>
                    <a:pt x="25400" y="302226"/>
                    <a:pt x="35963" y="312738"/>
                    <a:pt x="49167" y="312738"/>
                  </a:cubicBezTo>
                  <a:cubicBezTo>
                    <a:pt x="49167" y="312738"/>
                    <a:pt x="49167" y="312738"/>
                    <a:pt x="276271" y="312738"/>
                  </a:cubicBezTo>
                  <a:cubicBezTo>
                    <a:pt x="289475" y="312738"/>
                    <a:pt x="300038" y="302226"/>
                    <a:pt x="300038" y="289085"/>
                  </a:cubicBezTo>
                  <a:cubicBezTo>
                    <a:pt x="300038" y="289085"/>
                    <a:pt x="300038" y="289085"/>
                    <a:pt x="300038" y="61753"/>
                  </a:cubicBezTo>
                  <a:cubicBezTo>
                    <a:pt x="300038" y="48613"/>
                    <a:pt x="289475" y="38100"/>
                    <a:pt x="276271" y="38100"/>
                  </a:cubicBezTo>
                  <a:cubicBezTo>
                    <a:pt x="276271" y="38100"/>
                    <a:pt x="276271" y="38100"/>
                    <a:pt x="269669" y="38100"/>
                  </a:cubicBezTo>
                  <a:cubicBezTo>
                    <a:pt x="269669" y="38100"/>
                    <a:pt x="269669" y="38100"/>
                    <a:pt x="269669" y="63067"/>
                  </a:cubicBezTo>
                  <a:cubicBezTo>
                    <a:pt x="273631" y="65695"/>
                    <a:pt x="276271" y="70951"/>
                    <a:pt x="276271" y="74894"/>
                  </a:cubicBezTo>
                  <a:cubicBezTo>
                    <a:pt x="276271" y="84092"/>
                    <a:pt x="268349" y="90662"/>
                    <a:pt x="260427" y="90662"/>
                  </a:cubicBezTo>
                  <a:cubicBezTo>
                    <a:pt x="251184" y="90662"/>
                    <a:pt x="244582" y="84092"/>
                    <a:pt x="244582" y="74894"/>
                  </a:cubicBezTo>
                  <a:cubicBezTo>
                    <a:pt x="244582" y="70951"/>
                    <a:pt x="245903" y="65695"/>
                    <a:pt x="249864" y="63067"/>
                  </a:cubicBezTo>
                  <a:cubicBezTo>
                    <a:pt x="249864" y="63067"/>
                    <a:pt x="249864" y="63067"/>
                    <a:pt x="249864" y="38100"/>
                  </a:cubicBezTo>
                  <a:cubicBezTo>
                    <a:pt x="249864" y="38100"/>
                    <a:pt x="249864" y="38100"/>
                    <a:pt x="231379" y="38100"/>
                  </a:cubicBezTo>
                  <a:cubicBezTo>
                    <a:pt x="231379" y="38100"/>
                    <a:pt x="231379" y="38100"/>
                    <a:pt x="231379" y="63067"/>
                  </a:cubicBezTo>
                  <a:cubicBezTo>
                    <a:pt x="234019" y="65695"/>
                    <a:pt x="236660" y="70951"/>
                    <a:pt x="236660" y="74894"/>
                  </a:cubicBezTo>
                  <a:cubicBezTo>
                    <a:pt x="236660" y="84092"/>
                    <a:pt x="230058" y="90662"/>
                    <a:pt x="220816" y="90662"/>
                  </a:cubicBezTo>
                  <a:cubicBezTo>
                    <a:pt x="212893" y="90662"/>
                    <a:pt x="204971" y="84092"/>
                    <a:pt x="204971" y="74894"/>
                  </a:cubicBezTo>
                  <a:cubicBezTo>
                    <a:pt x="204971" y="70951"/>
                    <a:pt x="207612" y="65695"/>
                    <a:pt x="210253" y="63067"/>
                  </a:cubicBezTo>
                  <a:cubicBezTo>
                    <a:pt x="210253" y="63067"/>
                    <a:pt x="210253" y="63067"/>
                    <a:pt x="210253" y="38100"/>
                  </a:cubicBezTo>
                  <a:cubicBezTo>
                    <a:pt x="210253" y="38100"/>
                    <a:pt x="210253" y="38100"/>
                    <a:pt x="191767" y="38100"/>
                  </a:cubicBezTo>
                  <a:cubicBezTo>
                    <a:pt x="191767" y="38100"/>
                    <a:pt x="191767" y="38100"/>
                    <a:pt x="191767" y="63067"/>
                  </a:cubicBezTo>
                  <a:cubicBezTo>
                    <a:pt x="195728" y="65695"/>
                    <a:pt x="198369" y="70951"/>
                    <a:pt x="198369" y="74894"/>
                  </a:cubicBezTo>
                  <a:cubicBezTo>
                    <a:pt x="198369" y="84092"/>
                    <a:pt x="190447" y="90662"/>
                    <a:pt x="182525" y="90662"/>
                  </a:cubicBezTo>
                  <a:cubicBezTo>
                    <a:pt x="173282" y="90662"/>
                    <a:pt x="166680" y="84092"/>
                    <a:pt x="166680" y="74894"/>
                  </a:cubicBezTo>
                  <a:cubicBezTo>
                    <a:pt x="166680" y="70951"/>
                    <a:pt x="168001" y="65695"/>
                    <a:pt x="171962" y="63067"/>
                  </a:cubicBezTo>
                  <a:cubicBezTo>
                    <a:pt x="171962" y="63067"/>
                    <a:pt x="171962" y="63067"/>
                    <a:pt x="171962" y="38100"/>
                  </a:cubicBezTo>
                  <a:cubicBezTo>
                    <a:pt x="171962" y="38100"/>
                    <a:pt x="171962" y="38100"/>
                    <a:pt x="153476" y="38100"/>
                  </a:cubicBezTo>
                  <a:cubicBezTo>
                    <a:pt x="153476" y="38100"/>
                    <a:pt x="153476" y="38100"/>
                    <a:pt x="153476" y="63067"/>
                  </a:cubicBezTo>
                  <a:cubicBezTo>
                    <a:pt x="157438" y="65695"/>
                    <a:pt x="158758" y="70951"/>
                    <a:pt x="158758" y="74894"/>
                  </a:cubicBezTo>
                  <a:cubicBezTo>
                    <a:pt x="158758" y="84092"/>
                    <a:pt x="152156" y="90662"/>
                    <a:pt x="142913" y="90662"/>
                  </a:cubicBezTo>
                  <a:cubicBezTo>
                    <a:pt x="134991" y="90662"/>
                    <a:pt x="127069" y="84092"/>
                    <a:pt x="127069" y="74894"/>
                  </a:cubicBezTo>
                  <a:cubicBezTo>
                    <a:pt x="127069" y="70951"/>
                    <a:pt x="129710" y="65695"/>
                    <a:pt x="133671" y="63067"/>
                  </a:cubicBezTo>
                  <a:cubicBezTo>
                    <a:pt x="133671" y="63067"/>
                    <a:pt x="133671" y="63067"/>
                    <a:pt x="133671" y="38100"/>
                  </a:cubicBezTo>
                  <a:cubicBezTo>
                    <a:pt x="133671" y="38100"/>
                    <a:pt x="133671" y="38100"/>
                    <a:pt x="115186" y="38100"/>
                  </a:cubicBezTo>
                  <a:cubicBezTo>
                    <a:pt x="115186" y="38100"/>
                    <a:pt x="115186" y="38100"/>
                    <a:pt x="115186" y="63067"/>
                  </a:cubicBezTo>
                  <a:cubicBezTo>
                    <a:pt x="117826" y="65695"/>
                    <a:pt x="120467" y="70951"/>
                    <a:pt x="120467" y="74894"/>
                  </a:cubicBezTo>
                  <a:cubicBezTo>
                    <a:pt x="120467" y="84092"/>
                    <a:pt x="112545" y="90662"/>
                    <a:pt x="104623" y="90662"/>
                  </a:cubicBezTo>
                  <a:cubicBezTo>
                    <a:pt x="95380" y="90662"/>
                    <a:pt x="88778" y="84092"/>
                    <a:pt x="88778" y="74894"/>
                  </a:cubicBezTo>
                  <a:cubicBezTo>
                    <a:pt x="88778" y="70951"/>
                    <a:pt x="91419" y="65695"/>
                    <a:pt x="94060" y="63067"/>
                  </a:cubicBezTo>
                  <a:cubicBezTo>
                    <a:pt x="94060" y="63067"/>
                    <a:pt x="94060" y="63067"/>
                    <a:pt x="94060" y="38100"/>
                  </a:cubicBezTo>
                  <a:cubicBezTo>
                    <a:pt x="94060" y="38100"/>
                    <a:pt x="94060" y="38100"/>
                    <a:pt x="75574" y="38100"/>
                  </a:cubicBezTo>
                  <a:cubicBezTo>
                    <a:pt x="75574" y="38100"/>
                    <a:pt x="75574" y="38100"/>
                    <a:pt x="75574" y="63067"/>
                  </a:cubicBezTo>
                  <a:cubicBezTo>
                    <a:pt x="79535" y="65695"/>
                    <a:pt x="80856" y="70951"/>
                    <a:pt x="80856" y="74894"/>
                  </a:cubicBezTo>
                  <a:cubicBezTo>
                    <a:pt x="80856" y="84092"/>
                    <a:pt x="74254" y="90662"/>
                    <a:pt x="65011" y="90662"/>
                  </a:cubicBezTo>
                  <a:cubicBezTo>
                    <a:pt x="57089" y="90662"/>
                    <a:pt x="49167" y="84092"/>
                    <a:pt x="49167" y="74894"/>
                  </a:cubicBezTo>
                  <a:cubicBezTo>
                    <a:pt x="49167" y="70951"/>
                    <a:pt x="51808" y="65695"/>
                    <a:pt x="55769" y="63067"/>
                  </a:cubicBezTo>
                  <a:cubicBezTo>
                    <a:pt x="55769" y="63067"/>
                    <a:pt x="55769" y="63067"/>
                    <a:pt x="55769" y="38100"/>
                  </a:cubicBezTo>
                  <a:cubicBezTo>
                    <a:pt x="55769" y="38100"/>
                    <a:pt x="55769" y="38100"/>
                    <a:pt x="49167" y="38100"/>
                  </a:cubicBezTo>
                  <a:close/>
                  <a:moveTo>
                    <a:pt x="65315" y="4763"/>
                  </a:moveTo>
                  <a:cubicBezTo>
                    <a:pt x="63047" y="4763"/>
                    <a:pt x="61913" y="7437"/>
                    <a:pt x="61913" y="10110"/>
                  </a:cubicBezTo>
                  <a:lnTo>
                    <a:pt x="61913" y="75616"/>
                  </a:lnTo>
                  <a:cubicBezTo>
                    <a:pt x="61913" y="79626"/>
                    <a:pt x="63047" y="80963"/>
                    <a:pt x="65315" y="80963"/>
                  </a:cubicBezTo>
                  <a:cubicBezTo>
                    <a:pt x="68717" y="80963"/>
                    <a:pt x="69851" y="79626"/>
                    <a:pt x="69851" y="75616"/>
                  </a:cubicBezTo>
                  <a:cubicBezTo>
                    <a:pt x="69851" y="75616"/>
                    <a:pt x="69851" y="75616"/>
                    <a:pt x="69851" y="10110"/>
                  </a:cubicBezTo>
                  <a:cubicBezTo>
                    <a:pt x="69851" y="7437"/>
                    <a:pt x="68717" y="4763"/>
                    <a:pt x="65315" y="4763"/>
                  </a:cubicBezTo>
                  <a:close/>
                  <a:moveTo>
                    <a:pt x="104776" y="4763"/>
                  </a:moveTo>
                  <a:cubicBezTo>
                    <a:pt x="102394" y="4763"/>
                    <a:pt x="100013" y="7437"/>
                    <a:pt x="100013" y="10110"/>
                  </a:cubicBezTo>
                  <a:lnTo>
                    <a:pt x="100013" y="75616"/>
                  </a:lnTo>
                  <a:cubicBezTo>
                    <a:pt x="100013" y="79626"/>
                    <a:pt x="102394" y="80963"/>
                    <a:pt x="104776" y="80963"/>
                  </a:cubicBezTo>
                  <a:cubicBezTo>
                    <a:pt x="107157" y="80963"/>
                    <a:pt x="109538" y="79626"/>
                    <a:pt x="109538" y="75616"/>
                  </a:cubicBezTo>
                  <a:cubicBezTo>
                    <a:pt x="109538" y="75616"/>
                    <a:pt x="109538" y="75616"/>
                    <a:pt x="109538" y="10110"/>
                  </a:cubicBezTo>
                  <a:cubicBezTo>
                    <a:pt x="109538" y="7437"/>
                    <a:pt x="107157" y="4763"/>
                    <a:pt x="104776" y="4763"/>
                  </a:cubicBezTo>
                  <a:close/>
                  <a:moveTo>
                    <a:pt x="142876" y="4763"/>
                  </a:moveTo>
                  <a:cubicBezTo>
                    <a:pt x="140494" y="4763"/>
                    <a:pt x="138113" y="7437"/>
                    <a:pt x="138113" y="10110"/>
                  </a:cubicBezTo>
                  <a:lnTo>
                    <a:pt x="138113" y="75616"/>
                  </a:lnTo>
                  <a:cubicBezTo>
                    <a:pt x="138113" y="79626"/>
                    <a:pt x="140494" y="80963"/>
                    <a:pt x="142876" y="80963"/>
                  </a:cubicBezTo>
                  <a:cubicBezTo>
                    <a:pt x="145257" y="80963"/>
                    <a:pt x="147638" y="79626"/>
                    <a:pt x="147638" y="75616"/>
                  </a:cubicBezTo>
                  <a:cubicBezTo>
                    <a:pt x="147638" y="75616"/>
                    <a:pt x="147638" y="75616"/>
                    <a:pt x="147638" y="10110"/>
                  </a:cubicBezTo>
                  <a:cubicBezTo>
                    <a:pt x="147638" y="7437"/>
                    <a:pt x="145257" y="4763"/>
                    <a:pt x="142876" y="4763"/>
                  </a:cubicBezTo>
                  <a:close/>
                  <a:moveTo>
                    <a:pt x="182563" y="4763"/>
                  </a:moveTo>
                  <a:cubicBezTo>
                    <a:pt x="180181" y="4763"/>
                    <a:pt x="177800" y="7437"/>
                    <a:pt x="177800" y="10110"/>
                  </a:cubicBezTo>
                  <a:lnTo>
                    <a:pt x="177800" y="75616"/>
                  </a:lnTo>
                  <a:cubicBezTo>
                    <a:pt x="177800" y="79626"/>
                    <a:pt x="180181" y="80963"/>
                    <a:pt x="182563" y="80963"/>
                  </a:cubicBezTo>
                  <a:cubicBezTo>
                    <a:pt x="184944" y="80963"/>
                    <a:pt x="187325" y="79626"/>
                    <a:pt x="187325" y="75616"/>
                  </a:cubicBezTo>
                  <a:cubicBezTo>
                    <a:pt x="187325" y="75616"/>
                    <a:pt x="187325" y="75616"/>
                    <a:pt x="187325" y="10110"/>
                  </a:cubicBezTo>
                  <a:cubicBezTo>
                    <a:pt x="187325" y="7437"/>
                    <a:pt x="184944" y="4763"/>
                    <a:pt x="182563" y="4763"/>
                  </a:cubicBezTo>
                  <a:close/>
                  <a:moveTo>
                    <a:pt x="220663" y="4763"/>
                  </a:moveTo>
                  <a:cubicBezTo>
                    <a:pt x="218281" y="4763"/>
                    <a:pt x="215900" y="7437"/>
                    <a:pt x="215900" y="10110"/>
                  </a:cubicBezTo>
                  <a:lnTo>
                    <a:pt x="215900" y="75616"/>
                  </a:lnTo>
                  <a:cubicBezTo>
                    <a:pt x="215900" y="79626"/>
                    <a:pt x="218281" y="80963"/>
                    <a:pt x="220663" y="80963"/>
                  </a:cubicBezTo>
                  <a:cubicBezTo>
                    <a:pt x="223044" y="80963"/>
                    <a:pt x="225425" y="79626"/>
                    <a:pt x="225425" y="75616"/>
                  </a:cubicBezTo>
                  <a:cubicBezTo>
                    <a:pt x="225425" y="75616"/>
                    <a:pt x="225425" y="75616"/>
                    <a:pt x="225425" y="10110"/>
                  </a:cubicBezTo>
                  <a:cubicBezTo>
                    <a:pt x="225425" y="7437"/>
                    <a:pt x="223044" y="4763"/>
                    <a:pt x="220663" y="4763"/>
                  </a:cubicBezTo>
                  <a:close/>
                  <a:moveTo>
                    <a:pt x="260124" y="4763"/>
                  </a:moveTo>
                  <a:cubicBezTo>
                    <a:pt x="256722" y="4763"/>
                    <a:pt x="255588" y="7437"/>
                    <a:pt x="255588" y="10110"/>
                  </a:cubicBezTo>
                  <a:lnTo>
                    <a:pt x="255588" y="75616"/>
                  </a:lnTo>
                  <a:cubicBezTo>
                    <a:pt x="255588" y="79626"/>
                    <a:pt x="256722" y="80963"/>
                    <a:pt x="260124" y="80963"/>
                  </a:cubicBezTo>
                  <a:cubicBezTo>
                    <a:pt x="262392" y="80963"/>
                    <a:pt x="263526" y="79626"/>
                    <a:pt x="263526" y="75616"/>
                  </a:cubicBezTo>
                  <a:cubicBezTo>
                    <a:pt x="263526" y="75616"/>
                    <a:pt x="263526" y="75616"/>
                    <a:pt x="263526" y="10110"/>
                  </a:cubicBezTo>
                  <a:cubicBezTo>
                    <a:pt x="263526" y="7437"/>
                    <a:pt x="262392" y="4763"/>
                    <a:pt x="260124" y="4763"/>
                  </a:cubicBezTo>
                  <a:close/>
                  <a:moveTo>
                    <a:pt x="64823" y="0"/>
                  </a:moveTo>
                  <a:cubicBezTo>
                    <a:pt x="71438" y="0"/>
                    <a:pt x="75406" y="3944"/>
                    <a:pt x="75406" y="10517"/>
                  </a:cubicBezTo>
                  <a:cubicBezTo>
                    <a:pt x="75406" y="10517"/>
                    <a:pt x="75406" y="10517"/>
                    <a:pt x="75406" y="14461"/>
                  </a:cubicBezTo>
                  <a:cubicBezTo>
                    <a:pt x="75406" y="14461"/>
                    <a:pt x="75406" y="14461"/>
                    <a:pt x="93927" y="14461"/>
                  </a:cubicBezTo>
                  <a:cubicBezTo>
                    <a:pt x="93927" y="14461"/>
                    <a:pt x="93927" y="14461"/>
                    <a:pt x="93927" y="10517"/>
                  </a:cubicBezTo>
                  <a:cubicBezTo>
                    <a:pt x="93927" y="3944"/>
                    <a:pt x="99219" y="0"/>
                    <a:pt x="104511" y="0"/>
                  </a:cubicBezTo>
                  <a:cubicBezTo>
                    <a:pt x="109802" y="0"/>
                    <a:pt x="115094" y="3944"/>
                    <a:pt x="115094" y="10517"/>
                  </a:cubicBezTo>
                  <a:cubicBezTo>
                    <a:pt x="115094" y="10517"/>
                    <a:pt x="115094" y="10517"/>
                    <a:pt x="115094" y="14461"/>
                  </a:cubicBezTo>
                  <a:cubicBezTo>
                    <a:pt x="115094" y="14461"/>
                    <a:pt x="115094" y="14461"/>
                    <a:pt x="133615" y="14461"/>
                  </a:cubicBezTo>
                  <a:cubicBezTo>
                    <a:pt x="133615" y="14461"/>
                    <a:pt x="133615" y="14461"/>
                    <a:pt x="133615" y="10517"/>
                  </a:cubicBezTo>
                  <a:cubicBezTo>
                    <a:pt x="133615" y="3944"/>
                    <a:pt x="137584" y="0"/>
                    <a:pt x="142875" y="0"/>
                  </a:cubicBezTo>
                  <a:cubicBezTo>
                    <a:pt x="149490" y="0"/>
                    <a:pt x="153459" y="3944"/>
                    <a:pt x="153459" y="10517"/>
                  </a:cubicBezTo>
                  <a:cubicBezTo>
                    <a:pt x="153459" y="10517"/>
                    <a:pt x="153459" y="10517"/>
                    <a:pt x="153459" y="14461"/>
                  </a:cubicBezTo>
                  <a:cubicBezTo>
                    <a:pt x="153459" y="14461"/>
                    <a:pt x="153459" y="14461"/>
                    <a:pt x="171980" y="14461"/>
                  </a:cubicBezTo>
                  <a:cubicBezTo>
                    <a:pt x="171980" y="14461"/>
                    <a:pt x="171980" y="14461"/>
                    <a:pt x="171980" y="10517"/>
                  </a:cubicBezTo>
                  <a:cubicBezTo>
                    <a:pt x="171980" y="3944"/>
                    <a:pt x="175948" y="0"/>
                    <a:pt x="182563" y="0"/>
                  </a:cubicBezTo>
                  <a:cubicBezTo>
                    <a:pt x="187855" y="0"/>
                    <a:pt x="191823" y="3944"/>
                    <a:pt x="191823" y="10517"/>
                  </a:cubicBezTo>
                  <a:cubicBezTo>
                    <a:pt x="191823" y="10517"/>
                    <a:pt x="191823" y="10517"/>
                    <a:pt x="191823" y="14461"/>
                  </a:cubicBezTo>
                  <a:cubicBezTo>
                    <a:pt x="191823" y="14461"/>
                    <a:pt x="191823" y="14461"/>
                    <a:pt x="210344" y="14461"/>
                  </a:cubicBezTo>
                  <a:cubicBezTo>
                    <a:pt x="210344" y="14461"/>
                    <a:pt x="210344" y="14461"/>
                    <a:pt x="210344" y="10517"/>
                  </a:cubicBezTo>
                  <a:cubicBezTo>
                    <a:pt x="210344" y="3944"/>
                    <a:pt x="215636" y="0"/>
                    <a:pt x="220927" y="0"/>
                  </a:cubicBezTo>
                  <a:cubicBezTo>
                    <a:pt x="226219" y="0"/>
                    <a:pt x="231511" y="3944"/>
                    <a:pt x="231511" y="10517"/>
                  </a:cubicBezTo>
                  <a:cubicBezTo>
                    <a:pt x="231511" y="10517"/>
                    <a:pt x="231511" y="10517"/>
                    <a:pt x="231511" y="14461"/>
                  </a:cubicBezTo>
                  <a:cubicBezTo>
                    <a:pt x="231511" y="14461"/>
                    <a:pt x="231511" y="14461"/>
                    <a:pt x="250032" y="14461"/>
                  </a:cubicBezTo>
                  <a:cubicBezTo>
                    <a:pt x="250032" y="14461"/>
                    <a:pt x="250032" y="14461"/>
                    <a:pt x="250032" y="10517"/>
                  </a:cubicBezTo>
                  <a:cubicBezTo>
                    <a:pt x="250032" y="3944"/>
                    <a:pt x="254000" y="0"/>
                    <a:pt x="260615" y="0"/>
                  </a:cubicBezTo>
                  <a:cubicBezTo>
                    <a:pt x="265907" y="0"/>
                    <a:pt x="269875" y="3944"/>
                    <a:pt x="269875" y="10517"/>
                  </a:cubicBezTo>
                  <a:cubicBezTo>
                    <a:pt x="269875" y="10517"/>
                    <a:pt x="269875" y="10517"/>
                    <a:pt x="269875" y="14461"/>
                  </a:cubicBezTo>
                  <a:cubicBezTo>
                    <a:pt x="269875" y="14461"/>
                    <a:pt x="269875" y="14461"/>
                    <a:pt x="276490" y="14461"/>
                  </a:cubicBezTo>
                  <a:cubicBezTo>
                    <a:pt x="302948" y="14461"/>
                    <a:pt x="325438" y="35496"/>
                    <a:pt x="325438" y="61789"/>
                  </a:cubicBezTo>
                  <a:cubicBezTo>
                    <a:pt x="325438" y="61789"/>
                    <a:pt x="325438" y="61789"/>
                    <a:pt x="325438" y="289223"/>
                  </a:cubicBezTo>
                  <a:cubicBezTo>
                    <a:pt x="325438" y="315516"/>
                    <a:pt x="302948" y="336550"/>
                    <a:pt x="276490" y="336550"/>
                  </a:cubicBezTo>
                  <a:cubicBezTo>
                    <a:pt x="276490" y="336550"/>
                    <a:pt x="276490" y="336550"/>
                    <a:pt x="48948" y="336550"/>
                  </a:cubicBezTo>
                  <a:cubicBezTo>
                    <a:pt x="22490" y="336550"/>
                    <a:pt x="0" y="315516"/>
                    <a:pt x="0" y="289223"/>
                  </a:cubicBezTo>
                  <a:cubicBezTo>
                    <a:pt x="0" y="289223"/>
                    <a:pt x="0" y="289223"/>
                    <a:pt x="0" y="61789"/>
                  </a:cubicBezTo>
                  <a:cubicBezTo>
                    <a:pt x="0" y="35496"/>
                    <a:pt x="22490" y="14461"/>
                    <a:pt x="48948" y="14461"/>
                  </a:cubicBezTo>
                  <a:cubicBezTo>
                    <a:pt x="48948" y="14461"/>
                    <a:pt x="48948" y="14461"/>
                    <a:pt x="55563" y="14461"/>
                  </a:cubicBezTo>
                  <a:cubicBezTo>
                    <a:pt x="55563" y="14461"/>
                    <a:pt x="55563" y="14461"/>
                    <a:pt x="55563" y="10517"/>
                  </a:cubicBezTo>
                  <a:cubicBezTo>
                    <a:pt x="55563" y="3944"/>
                    <a:pt x="59531" y="0"/>
                    <a:pt x="648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478109" y="4409240"/>
            <a:ext cx="2096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Time 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XX.20XX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128961" y="4398249"/>
            <a:ext cx="223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Report 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887471" y="4412843"/>
            <a:ext cx="237165" cy="237164"/>
            <a:chOff x="6112795" y="5959066"/>
            <a:chExt cx="290422" cy="290422"/>
          </a:xfrm>
        </p:grpSpPr>
        <p:sp>
          <p:nvSpPr>
            <p:cNvPr id="33" name="椭圆 32"/>
            <p:cNvSpPr/>
            <p:nvPr/>
          </p:nvSpPr>
          <p:spPr>
            <a:xfrm>
              <a:off x="6112795" y="5959066"/>
              <a:ext cx="290422" cy="290422"/>
            </a:xfrm>
            <a:prstGeom prst="ellipse">
              <a:avLst/>
            </a:prstGeom>
            <a:gradFill>
              <a:gsLst>
                <a:gs pos="0">
                  <a:srgbClr val="F0D2A0"/>
                </a:gs>
                <a:gs pos="79000">
                  <a:srgbClr val="DEB982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student-graduation-cap-shape_52041"/>
            <p:cNvSpPr>
              <a:spLocks noChangeAspect="1"/>
            </p:cNvSpPr>
            <p:nvPr/>
          </p:nvSpPr>
          <p:spPr bwMode="auto">
            <a:xfrm>
              <a:off x="6195064" y="6028461"/>
              <a:ext cx="125885" cy="151633"/>
            </a:xfrm>
            <a:custGeom>
              <a:avLst/>
              <a:gdLst>
                <a:gd name="connsiteX0" fmla="*/ 56671 w 279400"/>
                <a:gd name="connsiteY0" fmla="*/ 192087 h 336550"/>
                <a:gd name="connsiteX1" fmla="*/ 224047 w 279400"/>
                <a:gd name="connsiteY1" fmla="*/ 192087 h 336550"/>
                <a:gd name="connsiteX2" fmla="*/ 279400 w 279400"/>
                <a:gd name="connsiteY2" fmla="*/ 247752 h 336550"/>
                <a:gd name="connsiteX3" fmla="*/ 279400 w 279400"/>
                <a:gd name="connsiteY3" fmla="*/ 336550 h 336550"/>
                <a:gd name="connsiteX4" fmla="*/ 176602 w 279400"/>
                <a:gd name="connsiteY4" fmla="*/ 336550 h 336550"/>
                <a:gd name="connsiteX5" fmla="*/ 158151 w 279400"/>
                <a:gd name="connsiteY5" fmla="*/ 245101 h 336550"/>
                <a:gd name="connsiteX6" fmla="*/ 151562 w 279400"/>
                <a:gd name="connsiteY6" fmla="*/ 239800 h 336550"/>
                <a:gd name="connsiteX7" fmla="*/ 167377 w 279400"/>
                <a:gd name="connsiteY7" fmla="*/ 213293 h 336550"/>
                <a:gd name="connsiteX8" fmla="*/ 167377 w 279400"/>
                <a:gd name="connsiteY8" fmla="*/ 209317 h 336550"/>
                <a:gd name="connsiteX9" fmla="*/ 163423 w 279400"/>
                <a:gd name="connsiteY9" fmla="*/ 207991 h 336550"/>
                <a:gd name="connsiteX10" fmla="*/ 121249 w 279400"/>
                <a:gd name="connsiteY10" fmla="*/ 207991 h 336550"/>
                <a:gd name="connsiteX11" fmla="*/ 118613 w 279400"/>
                <a:gd name="connsiteY11" fmla="*/ 209317 h 336550"/>
                <a:gd name="connsiteX12" fmla="*/ 118613 w 279400"/>
                <a:gd name="connsiteY12" fmla="*/ 213293 h 336550"/>
                <a:gd name="connsiteX13" fmla="*/ 134429 w 279400"/>
                <a:gd name="connsiteY13" fmla="*/ 239800 h 336550"/>
                <a:gd name="connsiteX14" fmla="*/ 126521 w 279400"/>
                <a:gd name="connsiteY14" fmla="*/ 245101 h 336550"/>
                <a:gd name="connsiteX15" fmla="*/ 110706 w 279400"/>
                <a:gd name="connsiteY15" fmla="*/ 336550 h 336550"/>
                <a:gd name="connsiteX16" fmla="*/ 0 w 279400"/>
                <a:gd name="connsiteY16" fmla="*/ 336550 h 336550"/>
                <a:gd name="connsiteX17" fmla="*/ 0 w 279400"/>
                <a:gd name="connsiteY17" fmla="*/ 247752 h 336550"/>
                <a:gd name="connsiteX18" fmla="*/ 56671 w 279400"/>
                <a:gd name="connsiteY18" fmla="*/ 192087 h 336550"/>
                <a:gd name="connsiteX19" fmla="*/ 138907 w 279400"/>
                <a:gd name="connsiteY19" fmla="*/ 0 h 336550"/>
                <a:gd name="connsiteX20" fmla="*/ 219076 w 279400"/>
                <a:gd name="connsiteY20" fmla="*/ 80169 h 336550"/>
                <a:gd name="connsiteX21" fmla="*/ 138907 w 279400"/>
                <a:gd name="connsiteY21" fmla="*/ 160338 h 336550"/>
                <a:gd name="connsiteX22" fmla="*/ 58738 w 279400"/>
                <a:gd name="connsiteY22" fmla="*/ 80169 h 336550"/>
                <a:gd name="connsiteX23" fmla="*/ 138907 w 279400"/>
                <a:gd name="connsiteY2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9400" h="336550">
                  <a:moveTo>
                    <a:pt x="56671" y="192087"/>
                  </a:moveTo>
                  <a:cubicBezTo>
                    <a:pt x="56671" y="192087"/>
                    <a:pt x="56671" y="192087"/>
                    <a:pt x="224047" y="192087"/>
                  </a:cubicBezTo>
                  <a:cubicBezTo>
                    <a:pt x="254360" y="192087"/>
                    <a:pt x="279400" y="217269"/>
                    <a:pt x="279400" y="247752"/>
                  </a:cubicBezTo>
                  <a:cubicBezTo>
                    <a:pt x="279400" y="247752"/>
                    <a:pt x="279400" y="247752"/>
                    <a:pt x="279400" y="336550"/>
                  </a:cubicBezTo>
                  <a:cubicBezTo>
                    <a:pt x="279400" y="336550"/>
                    <a:pt x="279400" y="336550"/>
                    <a:pt x="176602" y="336550"/>
                  </a:cubicBezTo>
                  <a:cubicBezTo>
                    <a:pt x="176602" y="336550"/>
                    <a:pt x="176602" y="336550"/>
                    <a:pt x="158151" y="245101"/>
                  </a:cubicBezTo>
                  <a:cubicBezTo>
                    <a:pt x="158151" y="242450"/>
                    <a:pt x="154197" y="239800"/>
                    <a:pt x="151562" y="239800"/>
                  </a:cubicBezTo>
                  <a:cubicBezTo>
                    <a:pt x="151562" y="239800"/>
                    <a:pt x="151562" y="239800"/>
                    <a:pt x="167377" y="213293"/>
                  </a:cubicBezTo>
                  <a:cubicBezTo>
                    <a:pt x="167377" y="211967"/>
                    <a:pt x="167377" y="210642"/>
                    <a:pt x="167377" y="209317"/>
                  </a:cubicBezTo>
                  <a:cubicBezTo>
                    <a:pt x="166059" y="207991"/>
                    <a:pt x="164741" y="207991"/>
                    <a:pt x="163423" y="207991"/>
                  </a:cubicBezTo>
                  <a:cubicBezTo>
                    <a:pt x="163423" y="207991"/>
                    <a:pt x="163423" y="207991"/>
                    <a:pt x="121249" y="207991"/>
                  </a:cubicBezTo>
                  <a:cubicBezTo>
                    <a:pt x="119931" y="207991"/>
                    <a:pt x="118613" y="207991"/>
                    <a:pt x="118613" y="209317"/>
                  </a:cubicBezTo>
                  <a:cubicBezTo>
                    <a:pt x="117296" y="210642"/>
                    <a:pt x="117296" y="211967"/>
                    <a:pt x="118613" y="213293"/>
                  </a:cubicBezTo>
                  <a:cubicBezTo>
                    <a:pt x="118613" y="213293"/>
                    <a:pt x="118613" y="213293"/>
                    <a:pt x="134429" y="239800"/>
                  </a:cubicBezTo>
                  <a:cubicBezTo>
                    <a:pt x="130475" y="239800"/>
                    <a:pt x="127839" y="242450"/>
                    <a:pt x="126521" y="245101"/>
                  </a:cubicBezTo>
                  <a:cubicBezTo>
                    <a:pt x="126521" y="245101"/>
                    <a:pt x="126521" y="245101"/>
                    <a:pt x="110706" y="336550"/>
                  </a:cubicBezTo>
                  <a:cubicBezTo>
                    <a:pt x="110706" y="336550"/>
                    <a:pt x="110706" y="336550"/>
                    <a:pt x="0" y="336550"/>
                  </a:cubicBezTo>
                  <a:cubicBezTo>
                    <a:pt x="0" y="336550"/>
                    <a:pt x="0" y="336550"/>
                    <a:pt x="0" y="247752"/>
                  </a:cubicBezTo>
                  <a:cubicBezTo>
                    <a:pt x="0" y="217269"/>
                    <a:pt x="25040" y="192087"/>
                    <a:pt x="56671" y="192087"/>
                  </a:cubicBezTo>
                  <a:close/>
                  <a:moveTo>
                    <a:pt x="138907" y="0"/>
                  </a:moveTo>
                  <a:cubicBezTo>
                    <a:pt x="183183" y="0"/>
                    <a:pt x="219076" y="35893"/>
                    <a:pt x="219076" y="80169"/>
                  </a:cubicBezTo>
                  <a:cubicBezTo>
                    <a:pt x="219076" y="124445"/>
                    <a:pt x="183183" y="160338"/>
                    <a:pt x="138907" y="160338"/>
                  </a:cubicBezTo>
                  <a:cubicBezTo>
                    <a:pt x="94631" y="160338"/>
                    <a:pt x="58738" y="124445"/>
                    <a:pt x="58738" y="80169"/>
                  </a:cubicBezTo>
                  <a:cubicBezTo>
                    <a:pt x="58738" y="35893"/>
                    <a:pt x="94631" y="0"/>
                    <a:pt x="13890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491169" y="3689893"/>
            <a:ext cx="6714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600" dirty="0">
                <a:solidFill>
                  <a:srgbClr val="DEB982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87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8">
            <a:extLst>
              <a:ext uri="{FF2B5EF4-FFF2-40B4-BE49-F238E27FC236}">
                <a16:creationId xmlns:a16="http://schemas.microsoft.com/office/drawing/2014/main" id="{041BDE38-59A3-AAE5-652B-F5DEBF49EA91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">
            <a:extLst>
              <a:ext uri="{FF2B5EF4-FFF2-40B4-BE49-F238E27FC236}">
                <a16:creationId xmlns:a16="http://schemas.microsoft.com/office/drawing/2014/main" id="{FC1E686C-6DD4-6DFD-AB0C-F7617FE34172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73A4FB5-011A-B543-AFDE-E98618CE4102}"/>
              </a:ext>
            </a:extLst>
          </p:cNvPr>
          <p:cNvSpPr/>
          <p:nvPr/>
        </p:nvSpPr>
        <p:spPr>
          <a:xfrm>
            <a:off x="3560617" y="721424"/>
            <a:ext cx="5196491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33DEF27-85E2-B112-A6BF-5A1BA0C23FDC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6" name="24 Elipse">
            <a:extLst>
              <a:ext uri="{FF2B5EF4-FFF2-40B4-BE49-F238E27FC236}">
                <a16:creationId xmlns:a16="http://schemas.microsoft.com/office/drawing/2014/main" id="{F75E7750-9D6F-4615-8B19-9A1D3F7C8D53}"/>
              </a:ext>
            </a:extLst>
          </p:cNvPr>
          <p:cNvSpPr/>
          <p:nvPr/>
        </p:nvSpPr>
        <p:spPr>
          <a:xfrm>
            <a:off x="4412223" y="6137770"/>
            <a:ext cx="3485028" cy="1033696"/>
          </a:xfrm>
          <a:prstGeom prst="ellipse">
            <a:avLst/>
          </a:prstGeom>
          <a:gradFill flip="none" rotWithShape="1">
            <a:gsLst>
              <a:gs pos="0">
                <a:srgbClr val="262626">
                  <a:lumMod val="75000"/>
                  <a:lumOff val="25000"/>
                  <a:alpha val="65000"/>
                </a:srgbClr>
              </a:gs>
              <a:gs pos="100000">
                <a:srgbClr val="262626">
                  <a:lumMod val="75000"/>
                  <a:lumOff val="25000"/>
                  <a:alpha val="65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>
            <a:softEdge rad="444500"/>
          </a:effectLst>
        </p:spPr>
        <p:txBody>
          <a:bodyPr lIns="120782" tIns="60391" rIns="120782" bIns="6039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395D35A-DFF9-661F-A740-CF8FCE0CF483}"/>
              </a:ext>
            </a:extLst>
          </p:cNvPr>
          <p:cNvGrpSpPr/>
          <p:nvPr/>
        </p:nvGrpSpPr>
        <p:grpSpPr>
          <a:xfrm>
            <a:off x="4769292" y="1582063"/>
            <a:ext cx="2653416" cy="4876800"/>
            <a:chOff x="968727" y="1378863"/>
            <a:chExt cx="2653416" cy="4876800"/>
          </a:xfrm>
        </p:grpSpPr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618DA7B5-02FE-7DC6-046D-992099D089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8727" y="1378863"/>
              <a:ext cx="2653416" cy="4876800"/>
              <a:chOff x="7866063" y="3917504"/>
              <a:chExt cx="2609850" cy="4796729"/>
            </a:xfrm>
          </p:grpSpPr>
          <p:sp>
            <p:nvSpPr>
              <p:cNvPr id="50" name="Freeform: Shape 8">
                <a:extLst>
                  <a:ext uri="{FF2B5EF4-FFF2-40B4-BE49-F238E27FC236}">
                    <a16:creationId xmlns:a16="http://schemas.microsoft.com/office/drawing/2014/main" id="{FAD01790-B39A-9652-7811-30BB760407D2}"/>
                  </a:ext>
                </a:extLst>
              </p:cNvPr>
              <p:cNvSpPr/>
              <p:nvPr userDrawn="1"/>
            </p:nvSpPr>
            <p:spPr>
              <a:xfrm flipV="1">
                <a:off x="8139906" y="7542212"/>
                <a:ext cx="1926095" cy="1172021"/>
              </a:xfrm>
              <a:custGeom>
                <a:avLst/>
                <a:gdLst>
                  <a:gd name="connsiteX0" fmla="*/ 963047 w 1926095"/>
                  <a:gd name="connsiteY0" fmla="*/ 0 h 813246"/>
                  <a:gd name="connsiteX1" fmla="*/ 1583261 w 1926095"/>
                  <a:gd name="connsiteY1" fmla="*/ 76790 h 813246"/>
                  <a:gd name="connsiteX2" fmla="*/ 1590399 w 1926095"/>
                  <a:gd name="connsiteY2" fmla="*/ 81086 h 813246"/>
                  <a:gd name="connsiteX3" fmla="*/ 1602190 w 1926095"/>
                  <a:gd name="connsiteY3" fmla="*/ 84252 h 813246"/>
                  <a:gd name="connsiteX4" fmla="*/ 1667333 w 1926095"/>
                  <a:gd name="connsiteY4" fmla="*/ 133002 h 813246"/>
                  <a:gd name="connsiteX5" fmla="*/ 1926095 w 1926095"/>
                  <a:gd name="connsiteY5" fmla="*/ 810865 h 813246"/>
                  <a:gd name="connsiteX6" fmla="*/ 985043 w 1926095"/>
                  <a:gd name="connsiteY6" fmla="*/ 813140 h 813246"/>
                  <a:gd name="connsiteX7" fmla="*/ 985043 w 1926095"/>
                  <a:gd name="connsiteY7" fmla="*/ 813246 h 813246"/>
                  <a:gd name="connsiteX8" fmla="*/ 963048 w 1926095"/>
                  <a:gd name="connsiteY8" fmla="*/ 813193 h 813246"/>
                  <a:gd name="connsiteX9" fmla="*/ 941052 w 1926095"/>
                  <a:gd name="connsiteY9" fmla="*/ 813246 h 813246"/>
                  <a:gd name="connsiteX10" fmla="*/ 941052 w 1926095"/>
                  <a:gd name="connsiteY10" fmla="*/ 813140 h 813246"/>
                  <a:gd name="connsiteX11" fmla="*/ 0 w 1926095"/>
                  <a:gd name="connsiteY11" fmla="*/ 810865 h 813246"/>
                  <a:gd name="connsiteX12" fmla="*/ 258762 w 1926095"/>
                  <a:gd name="connsiteY12" fmla="*/ 133002 h 813246"/>
                  <a:gd name="connsiteX13" fmla="*/ 323905 w 1926095"/>
                  <a:gd name="connsiteY13" fmla="*/ 84252 h 813246"/>
                  <a:gd name="connsiteX14" fmla="*/ 335694 w 1926095"/>
                  <a:gd name="connsiteY14" fmla="*/ 81086 h 813246"/>
                  <a:gd name="connsiteX15" fmla="*/ 342833 w 1926095"/>
                  <a:gd name="connsiteY15" fmla="*/ 76790 h 813246"/>
                  <a:gd name="connsiteX16" fmla="*/ 963047 w 1926095"/>
                  <a:gd name="connsiteY16" fmla="*/ 0 h 81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6095" h="813246">
                    <a:moveTo>
                      <a:pt x="963047" y="0"/>
                    </a:moveTo>
                    <a:cubicBezTo>
                      <a:pt x="1241858" y="0"/>
                      <a:pt x="1481077" y="31664"/>
                      <a:pt x="1583261" y="76790"/>
                    </a:cubicBezTo>
                    <a:lnTo>
                      <a:pt x="1590399" y="81086"/>
                    </a:lnTo>
                    <a:lnTo>
                      <a:pt x="1602190" y="84252"/>
                    </a:lnTo>
                    <a:cubicBezTo>
                      <a:pt x="1634107" y="97572"/>
                      <a:pt x="1656915" y="113655"/>
                      <a:pt x="1667333" y="133002"/>
                    </a:cubicBezTo>
                    <a:cubicBezTo>
                      <a:pt x="1747238" y="268469"/>
                      <a:pt x="1674740" y="665873"/>
                      <a:pt x="1926095" y="810865"/>
                    </a:cubicBezTo>
                    <a:lnTo>
                      <a:pt x="985043" y="813140"/>
                    </a:lnTo>
                    <a:lnTo>
                      <a:pt x="985043" y="813246"/>
                    </a:lnTo>
                    <a:lnTo>
                      <a:pt x="963048" y="813193"/>
                    </a:lnTo>
                    <a:lnTo>
                      <a:pt x="941052" y="813246"/>
                    </a:lnTo>
                    <a:lnTo>
                      <a:pt x="941052" y="813140"/>
                    </a:lnTo>
                    <a:lnTo>
                      <a:pt x="0" y="810865"/>
                    </a:lnTo>
                    <a:cubicBezTo>
                      <a:pt x="251355" y="665873"/>
                      <a:pt x="178857" y="268469"/>
                      <a:pt x="258762" y="133002"/>
                    </a:cubicBezTo>
                    <a:cubicBezTo>
                      <a:pt x="269180" y="113655"/>
                      <a:pt x="291988" y="97572"/>
                      <a:pt x="323905" y="84252"/>
                    </a:cubicBezTo>
                    <a:lnTo>
                      <a:pt x="335694" y="81086"/>
                    </a:lnTo>
                    <a:lnTo>
                      <a:pt x="342833" y="76790"/>
                    </a:lnTo>
                    <a:cubicBezTo>
                      <a:pt x="445017" y="31664"/>
                      <a:pt x="684236" y="0"/>
                      <a:pt x="9630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: Shape 9">
                <a:extLst>
                  <a:ext uri="{FF2B5EF4-FFF2-40B4-BE49-F238E27FC236}">
                    <a16:creationId xmlns:a16="http://schemas.microsoft.com/office/drawing/2014/main" id="{5CDEE1F1-42CA-99AB-42C4-A17FB168A87B}"/>
                  </a:ext>
                </a:extLst>
              </p:cNvPr>
              <p:cNvSpPr/>
              <p:nvPr userDrawn="1"/>
            </p:nvSpPr>
            <p:spPr>
              <a:xfrm>
                <a:off x="8139906" y="3917504"/>
                <a:ext cx="1926095" cy="813246"/>
              </a:xfrm>
              <a:custGeom>
                <a:avLst/>
                <a:gdLst>
                  <a:gd name="connsiteX0" fmla="*/ 963047 w 1926095"/>
                  <a:gd name="connsiteY0" fmla="*/ 0 h 813246"/>
                  <a:gd name="connsiteX1" fmla="*/ 1583261 w 1926095"/>
                  <a:gd name="connsiteY1" fmla="*/ 76790 h 813246"/>
                  <a:gd name="connsiteX2" fmla="*/ 1590399 w 1926095"/>
                  <a:gd name="connsiteY2" fmla="*/ 81086 h 813246"/>
                  <a:gd name="connsiteX3" fmla="*/ 1602190 w 1926095"/>
                  <a:gd name="connsiteY3" fmla="*/ 84252 h 813246"/>
                  <a:gd name="connsiteX4" fmla="*/ 1667333 w 1926095"/>
                  <a:gd name="connsiteY4" fmla="*/ 133002 h 813246"/>
                  <a:gd name="connsiteX5" fmla="*/ 1926095 w 1926095"/>
                  <a:gd name="connsiteY5" fmla="*/ 810865 h 813246"/>
                  <a:gd name="connsiteX6" fmla="*/ 985043 w 1926095"/>
                  <a:gd name="connsiteY6" fmla="*/ 813140 h 813246"/>
                  <a:gd name="connsiteX7" fmla="*/ 985043 w 1926095"/>
                  <a:gd name="connsiteY7" fmla="*/ 813246 h 813246"/>
                  <a:gd name="connsiteX8" fmla="*/ 963048 w 1926095"/>
                  <a:gd name="connsiteY8" fmla="*/ 813193 h 813246"/>
                  <a:gd name="connsiteX9" fmla="*/ 941052 w 1926095"/>
                  <a:gd name="connsiteY9" fmla="*/ 813246 h 813246"/>
                  <a:gd name="connsiteX10" fmla="*/ 941052 w 1926095"/>
                  <a:gd name="connsiteY10" fmla="*/ 813140 h 813246"/>
                  <a:gd name="connsiteX11" fmla="*/ 0 w 1926095"/>
                  <a:gd name="connsiteY11" fmla="*/ 810865 h 813246"/>
                  <a:gd name="connsiteX12" fmla="*/ 258762 w 1926095"/>
                  <a:gd name="connsiteY12" fmla="*/ 133002 h 813246"/>
                  <a:gd name="connsiteX13" fmla="*/ 323905 w 1926095"/>
                  <a:gd name="connsiteY13" fmla="*/ 84252 h 813246"/>
                  <a:gd name="connsiteX14" fmla="*/ 335694 w 1926095"/>
                  <a:gd name="connsiteY14" fmla="*/ 81086 h 813246"/>
                  <a:gd name="connsiteX15" fmla="*/ 342833 w 1926095"/>
                  <a:gd name="connsiteY15" fmla="*/ 76790 h 813246"/>
                  <a:gd name="connsiteX16" fmla="*/ 963047 w 1926095"/>
                  <a:gd name="connsiteY16" fmla="*/ 0 h 81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6095" h="813246">
                    <a:moveTo>
                      <a:pt x="963047" y="0"/>
                    </a:moveTo>
                    <a:cubicBezTo>
                      <a:pt x="1241858" y="0"/>
                      <a:pt x="1481077" y="31664"/>
                      <a:pt x="1583261" y="76790"/>
                    </a:cubicBezTo>
                    <a:lnTo>
                      <a:pt x="1590399" y="81086"/>
                    </a:lnTo>
                    <a:lnTo>
                      <a:pt x="1602190" y="84252"/>
                    </a:lnTo>
                    <a:cubicBezTo>
                      <a:pt x="1634107" y="97572"/>
                      <a:pt x="1656915" y="113655"/>
                      <a:pt x="1667333" y="133002"/>
                    </a:cubicBezTo>
                    <a:cubicBezTo>
                      <a:pt x="1747238" y="268469"/>
                      <a:pt x="1674740" y="665873"/>
                      <a:pt x="1926095" y="810865"/>
                    </a:cubicBezTo>
                    <a:lnTo>
                      <a:pt x="985043" y="813140"/>
                    </a:lnTo>
                    <a:lnTo>
                      <a:pt x="985043" y="813246"/>
                    </a:lnTo>
                    <a:lnTo>
                      <a:pt x="963048" y="813193"/>
                    </a:lnTo>
                    <a:lnTo>
                      <a:pt x="941052" y="813246"/>
                    </a:lnTo>
                    <a:lnTo>
                      <a:pt x="941052" y="813140"/>
                    </a:lnTo>
                    <a:lnTo>
                      <a:pt x="0" y="810865"/>
                    </a:lnTo>
                    <a:cubicBezTo>
                      <a:pt x="251355" y="665873"/>
                      <a:pt x="178857" y="268469"/>
                      <a:pt x="258762" y="133002"/>
                    </a:cubicBezTo>
                    <a:cubicBezTo>
                      <a:pt x="269180" y="113655"/>
                      <a:pt x="291988" y="97572"/>
                      <a:pt x="323905" y="84252"/>
                    </a:cubicBezTo>
                    <a:lnTo>
                      <a:pt x="335694" y="81086"/>
                    </a:lnTo>
                    <a:lnTo>
                      <a:pt x="342833" y="76790"/>
                    </a:lnTo>
                    <a:cubicBezTo>
                      <a:pt x="445017" y="31664"/>
                      <a:pt x="684236" y="0"/>
                      <a:pt x="9630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52" name="Rectangle: Rounded Corners 10">
                <a:extLst>
                  <a:ext uri="{FF2B5EF4-FFF2-40B4-BE49-F238E27FC236}">
                    <a16:creationId xmlns:a16="http://schemas.microsoft.com/office/drawing/2014/main" id="{D22E10AE-5C5A-89C4-A7D0-4136B04A9DD8}"/>
                  </a:ext>
                </a:extLst>
              </p:cNvPr>
              <p:cNvSpPr/>
              <p:nvPr userDrawn="1"/>
            </p:nvSpPr>
            <p:spPr>
              <a:xfrm>
                <a:off x="7866063" y="4694238"/>
                <a:ext cx="2476499" cy="2890837"/>
              </a:xfrm>
              <a:prstGeom prst="roundRect">
                <a:avLst>
                  <a:gd name="adj" fmla="val 18013"/>
                </a:avLst>
              </a:pr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53" name="Rectangle: Rounded Corners 13">
                <a:extLst>
                  <a:ext uri="{FF2B5EF4-FFF2-40B4-BE49-F238E27FC236}">
                    <a16:creationId xmlns:a16="http://schemas.microsoft.com/office/drawing/2014/main" id="{2625A026-574E-C3E5-3600-FF0BCE54AC81}"/>
                  </a:ext>
                </a:extLst>
              </p:cNvPr>
              <p:cNvSpPr/>
              <p:nvPr userDrawn="1"/>
            </p:nvSpPr>
            <p:spPr>
              <a:xfrm>
                <a:off x="7947026" y="4756150"/>
                <a:ext cx="2314574" cy="2724150"/>
              </a:xfrm>
              <a:prstGeom prst="roundRect">
                <a:avLst>
                  <a:gd name="adj" fmla="val 16255"/>
                </a:avLst>
              </a:pr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5">
                <a:extLst>
                  <a:ext uri="{FF2B5EF4-FFF2-40B4-BE49-F238E27FC236}">
                    <a16:creationId xmlns:a16="http://schemas.microsoft.com/office/drawing/2014/main" id="{547B0942-2EB0-BBE2-972C-7B29D7961381}"/>
                  </a:ext>
                </a:extLst>
              </p:cNvPr>
              <p:cNvSpPr/>
              <p:nvPr userDrawn="1"/>
            </p:nvSpPr>
            <p:spPr>
              <a:xfrm>
                <a:off x="10291366" y="5360988"/>
                <a:ext cx="184547" cy="495300"/>
              </a:xfrm>
              <a:custGeom>
                <a:avLst/>
                <a:gdLst>
                  <a:gd name="connsiteX0" fmla="*/ 51197 w 184547"/>
                  <a:gd name="connsiteY0" fmla="*/ 0 h 495300"/>
                  <a:gd name="connsiteX1" fmla="*/ 117872 w 184547"/>
                  <a:gd name="connsiteY1" fmla="*/ 0 h 495300"/>
                  <a:gd name="connsiteX2" fmla="*/ 134540 w 184547"/>
                  <a:gd name="connsiteY2" fmla="*/ 0 h 495300"/>
                  <a:gd name="connsiteX3" fmla="*/ 134540 w 184547"/>
                  <a:gd name="connsiteY3" fmla="*/ 6904 h 495300"/>
                  <a:gd name="connsiteX4" fmla="*/ 165019 w 184547"/>
                  <a:gd name="connsiteY4" fmla="*/ 19529 h 495300"/>
                  <a:gd name="connsiteX5" fmla="*/ 184547 w 184547"/>
                  <a:gd name="connsiteY5" fmla="*/ 66675 h 495300"/>
                  <a:gd name="connsiteX6" fmla="*/ 184547 w 184547"/>
                  <a:gd name="connsiteY6" fmla="*/ 428625 h 495300"/>
                  <a:gd name="connsiteX7" fmla="*/ 165019 w 184547"/>
                  <a:gd name="connsiteY7" fmla="*/ 475772 h 495300"/>
                  <a:gd name="connsiteX8" fmla="*/ 134540 w 184547"/>
                  <a:gd name="connsiteY8" fmla="*/ 488396 h 495300"/>
                  <a:gd name="connsiteX9" fmla="*/ 134540 w 184547"/>
                  <a:gd name="connsiteY9" fmla="*/ 495300 h 495300"/>
                  <a:gd name="connsiteX10" fmla="*/ 117872 w 184547"/>
                  <a:gd name="connsiteY10" fmla="*/ 495300 h 495300"/>
                  <a:gd name="connsiteX11" fmla="*/ 51197 w 184547"/>
                  <a:gd name="connsiteY11" fmla="*/ 495300 h 495300"/>
                  <a:gd name="connsiteX12" fmla="*/ 0 w 184547"/>
                  <a:gd name="connsiteY12" fmla="*/ 247650 h 495300"/>
                  <a:gd name="connsiteX13" fmla="*/ 51197 w 184547"/>
                  <a:gd name="connsiteY13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4547" h="495300">
                    <a:moveTo>
                      <a:pt x="51197" y="0"/>
                    </a:moveTo>
                    <a:lnTo>
                      <a:pt x="117872" y="0"/>
                    </a:lnTo>
                    <a:lnTo>
                      <a:pt x="134540" y="0"/>
                    </a:lnTo>
                    <a:lnTo>
                      <a:pt x="134540" y="6904"/>
                    </a:lnTo>
                    <a:lnTo>
                      <a:pt x="165019" y="19529"/>
                    </a:lnTo>
                    <a:cubicBezTo>
                      <a:pt x="177084" y="31595"/>
                      <a:pt x="184547" y="48263"/>
                      <a:pt x="184547" y="66675"/>
                    </a:cubicBezTo>
                    <a:lnTo>
                      <a:pt x="184547" y="428625"/>
                    </a:lnTo>
                    <a:cubicBezTo>
                      <a:pt x="184547" y="447037"/>
                      <a:pt x="177084" y="463706"/>
                      <a:pt x="165019" y="475772"/>
                    </a:cubicBezTo>
                    <a:lnTo>
                      <a:pt x="134540" y="488396"/>
                    </a:lnTo>
                    <a:lnTo>
                      <a:pt x="134540" y="495300"/>
                    </a:lnTo>
                    <a:lnTo>
                      <a:pt x="117872" y="495300"/>
                    </a:lnTo>
                    <a:lnTo>
                      <a:pt x="51197" y="495300"/>
                    </a:lnTo>
                    <a:cubicBezTo>
                      <a:pt x="22922" y="495300"/>
                      <a:pt x="0" y="384423"/>
                      <a:pt x="0" y="247650"/>
                    </a:cubicBezTo>
                    <a:cubicBezTo>
                      <a:pt x="0" y="110877"/>
                      <a:pt x="22922" y="0"/>
                      <a:pt x="511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55" name="Rectangle: Rounded Corners 16">
                <a:extLst>
                  <a:ext uri="{FF2B5EF4-FFF2-40B4-BE49-F238E27FC236}">
                    <a16:creationId xmlns:a16="http://schemas.microsoft.com/office/drawing/2014/main" id="{EC793142-E488-27C0-D4F2-0A028A13D380}"/>
                  </a:ext>
                </a:extLst>
              </p:cNvPr>
              <p:cNvSpPr/>
              <p:nvPr userDrawn="1"/>
            </p:nvSpPr>
            <p:spPr>
              <a:xfrm>
                <a:off x="10318750" y="6227763"/>
                <a:ext cx="73819" cy="6905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9" name="图片占位符 3">
              <a:extLst>
                <a:ext uri="{FF2B5EF4-FFF2-40B4-BE49-F238E27FC236}">
                  <a16:creationId xmlns:a16="http://schemas.microsoft.com/office/drawing/2014/main" id="{806F4A58-DD74-2086-6807-E97A9D66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1236" y="2397120"/>
              <a:ext cx="2090057" cy="2438400"/>
            </a:xfrm>
            <a:prstGeom prst="roundRect">
              <a:avLst>
                <a:gd name="adj" fmla="val 11006"/>
              </a:avLst>
            </a:prstGeom>
          </p:spPr>
        </p:pic>
      </p:grpSp>
      <p:sp>
        <p:nvSpPr>
          <p:cNvPr id="56" name="Oval 9">
            <a:extLst>
              <a:ext uri="{FF2B5EF4-FFF2-40B4-BE49-F238E27FC236}">
                <a16:creationId xmlns:a16="http://schemas.microsoft.com/office/drawing/2014/main" id="{B6BF4C9C-8E70-CE42-7122-0DA237C8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433" y="2338016"/>
            <a:ext cx="723900" cy="723900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9050">
            <a:noFill/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A2C2D551-3148-2350-711D-FCCB5038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433" y="4887282"/>
            <a:ext cx="723900" cy="723900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8" name="TextBox 39">
            <a:extLst>
              <a:ext uri="{FF2B5EF4-FFF2-40B4-BE49-F238E27FC236}">
                <a16:creationId xmlns:a16="http://schemas.microsoft.com/office/drawing/2014/main" id="{A51A96FF-AFA4-5992-89C2-97379645F31F}"/>
              </a:ext>
            </a:extLst>
          </p:cNvPr>
          <p:cNvSpPr txBox="1"/>
          <p:nvPr/>
        </p:nvSpPr>
        <p:spPr>
          <a:xfrm>
            <a:off x="9028408" y="2338016"/>
            <a:ext cx="1415772" cy="24622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9" name="TextBox 40">
            <a:extLst>
              <a:ext uri="{FF2B5EF4-FFF2-40B4-BE49-F238E27FC236}">
                <a16:creationId xmlns:a16="http://schemas.microsoft.com/office/drawing/2014/main" id="{2035C91D-D356-041D-2F91-C5800623EEE5}"/>
              </a:ext>
            </a:extLst>
          </p:cNvPr>
          <p:cNvSpPr txBox="1"/>
          <p:nvPr/>
        </p:nvSpPr>
        <p:spPr>
          <a:xfrm>
            <a:off x="9090925" y="2633447"/>
            <a:ext cx="2504727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2F4AED5C-0384-014A-10D3-65F47457B4B8}"/>
              </a:ext>
            </a:extLst>
          </p:cNvPr>
          <p:cNvSpPr txBox="1"/>
          <p:nvPr/>
        </p:nvSpPr>
        <p:spPr>
          <a:xfrm>
            <a:off x="9053255" y="4880297"/>
            <a:ext cx="1366080" cy="24622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1" name="TextBox 42">
            <a:extLst>
              <a:ext uri="{FF2B5EF4-FFF2-40B4-BE49-F238E27FC236}">
                <a16:creationId xmlns:a16="http://schemas.microsoft.com/office/drawing/2014/main" id="{8D21350A-0BBD-2CD1-F9D5-04102858D372}"/>
              </a:ext>
            </a:extLst>
          </p:cNvPr>
          <p:cNvSpPr txBox="1"/>
          <p:nvPr/>
        </p:nvSpPr>
        <p:spPr>
          <a:xfrm>
            <a:off x="9090925" y="5175728"/>
            <a:ext cx="2504727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6E4FB016-4872-C9DA-38B4-C461A68B219E}"/>
              </a:ext>
            </a:extLst>
          </p:cNvPr>
          <p:cNvSpPr>
            <a:spLocks noEditPoints="1"/>
          </p:cNvSpPr>
          <p:nvPr/>
        </p:nvSpPr>
        <p:spPr bwMode="auto">
          <a:xfrm>
            <a:off x="8425381" y="5092767"/>
            <a:ext cx="366006" cy="312930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Freeform 11">
            <a:extLst>
              <a:ext uri="{FF2B5EF4-FFF2-40B4-BE49-F238E27FC236}">
                <a16:creationId xmlns:a16="http://schemas.microsoft.com/office/drawing/2014/main" id="{A9E6003F-45A5-B9FC-1EDB-DC7E8D8043B1}"/>
              </a:ext>
            </a:extLst>
          </p:cNvPr>
          <p:cNvSpPr>
            <a:spLocks noEditPoints="1"/>
          </p:cNvSpPr>
          <p:nvPr/>
        </p:nvSpPr>
        <p:spPr bwMode="auto">
          <a:xfrm>
            <a:off x="8459659" y="2505353"/>
            <a:ext cx="297450" cy="38922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E7FA6B22-7EC1-53A0-0EDB-8FEDDACB2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39" y="2261144"/>
            <a:ext cx="719138" cy="723900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5" name="Oval 12">
            <a:extLst>
              <a:ext uri="{FF2B5EF4-FFF2-40B4-BE49-F238E27FC236}">
                <a16:creationId xmlns:a16="http://schemas.microsoft.com/office/drawing/2014/main" id="{2B39AC29-68FB-1C4B-2919-B4F0936F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39" y="4925744"/>
            <a:ext cx="719138" cy="723900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9050">
            <a:noFill/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6" name="TextBox 43">
            <a:extLst>
              <a:ext uri="{FF2B5EF4-FFF2-40B4-BE49-F238E27FC236}">
                <a16:creationId xmlns:a16="http://schemas.microsoft.com/office/drawing/2014/main" id="{99DE7BD9-9A08-66FE-2C9A-8541B27DF11F}"/>
              </a:ext>
            </a:extLst>
          </p:cNvPr>
          <p:cNvSpPr txBox="1"/>
          <p:nvPr/>
        </p:nvSpPr>
        <p:spPr>
          <a:xfrm>
            <a:off x="1735208" y="2261144"/>
            <a:ext cx="1415772" cy="24622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7" name="TextBox 44">
            <a:extLst>
              <a:ext uri="{FF2B5EF4-FFF2-40B4-BE49-F238E27FC236}">
                <a16:creationId xmlns:a16="http://schemas.microsoft.com/office/drawing/2014/main" id="{6087AF4C-1BB3-9399-9D3C-DCE4BCE088F8}"/>
              </a:ext>
            </a:extLst>
          </p:cNvPr>
          <p:cNvSpPr txBox="1"/>
          <p:nvPr/>
        </p:nvSpPr>
        <p:spPr>
          <a:xfrm>
            <a:off x="1797725" y="2556575"/>
            <a:ext cx="2485598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45">
            <a:extLst>
              <a:ext uri="{FF2B5EF4-FFF2-40B4-BE49-F238E27FC236}">
                <a16:creationId xmlns:a16="http://schemas.microsoft.com/office/drawing/2014/main" id="{B4EDF05B-77A3-3B87-8E6A-739CFA816946}"/>
              </a:ext>
            </a:extLst>
          </p:cNvPr>
          <p:cNvSpPr txBox="1"/>
          <p:nvPr/>
        </p:nvSpPr>
        <p:spPr>
          <a:xfrm>
            <a:off x="1646506" y="4918759"/>
            <a:ext cx="1366080" cy="24622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9" name="TextBox 46">
            <a:extLst>
              <a:ext uri="{FF2B5EF4-FFF2-40B4-BE49-F238E27FC236}">
                <a16:creationId xmlns:a16="http://schemas.microsoft.com/office/drawing/2014/main" id="{8D4B5A35-91A6-BC67-26CA-188A90B65C39}"/>
              </a:ext>
            </a:extLst>
          </p:cNvPr>
          <p:cNvSpPr txBox="1"/>
          <p:nvPr/>
        </p:nvSpPr>
        <p:spPr>
          <a:xfrm>
            <a:off x="1797725" y="5214190"/>
            <a:ext cx="2485598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628DF494-BDAD-CE07-1077-7BB7A21AF109}"/>
              </a:ext>
            </a:extLst>
          </p:cNvPr>
          <p:cNvSpPr>
            <a:spLocks noEditPoints="1"/>
          </p:cNvSpPr>
          <p:nvPr/>
        </p:nvSpPr>
        <p:spPr bwMode="auto">
          <a:xfrm>
            <a:off x="1115446" y="2440092"/>
            <a:ext cx="350524" cy="366006"/>
          </a:xfrm>
          <a:custGeom>
            <a:avLst/>
            <a:gdLst>
              <a:gd name="T0" fmla="*/ 86 w 134"/>
              <a:gd name="T1" fmla="*/ 115 h 140"/>
              <a:gd name="T2" fmla="*/ 82 w 134"/>
              <a:gd name="T3" fmla="*/ 118 h 140"/>
              <a:gd name="T4" fmla="*/ 10 w 134"/>
              <a:gd name="T5" fmla="*/ 115 h 140"/>
              <a:gd name="T6" fmla="*/ 14 w 134"/>
              <a:gd name="T7" fmla="*/ 11 h 140"/>
              <a:gd name="T8" fmla="*/ 86 w 134"/>
              <a:gd name="T9" fmla="*/ 15 h 140"/>
              <a:gd name="T10" fmla="*/ 96 w 134"/>
              <a:gd name="T11" fmla="*/ 16 h 140"/>
              <a:gd name="T12" fmla="*/ 82 w 134"/>
              <a:gd name="T13" fmla="*/ 0 h 140"/>
              <a:gd name="T14" fmla="*/ 0 w 134"/>
              <a:gd name="T15" fmla="*/ 14 h 140"/>
              <a:gd name="T16" fmla="*/ 14 w 134"/>
              <a:gd name="T17" fmla="*/ 140 h 140"/>
              <a:gd name="T18" fmla="*/ 96 w 134"/>
              <a:gd name="T19" fmla="*/ 126 h 140"/>
              <a:gd name="T20" fmla="*/ 96 w 134"/>
              <a:gd name="T21" fmla="*/ 125 h 140"/>
              <a:gd name="T22" fmla="*/ 86 w 134"/>
              <a:gd name="T23" fmla="*/ 87 h 140"/>
              <a:gd name="T24" fmla="*/ 55 w 134"/>
              <a:gd name="T25" fmla="*/ 4 h 140"/>
              <a:gd name="T26" fmla="*/ 55 w 134"/>
              <a:gd name="T27" fmla="*/ 7 h 140"/>
              <a:gd name="T28" fmla="*/ 40 w 134"/>
              <a:gd name="T29" fmla="*/ 5 h 140"/>
              <a:gd name="T30" fmla="*/ 48 w 134"/>
              <a:gd name="T31" fmla="*/ 135 h 140"/>
              <a:gd name="T32" fmla="*/ 48 w 134"/>
              <a:gd name="T33" fmla="*/ 123 h 140"/>
              <a:gd name="T34" fmla="*/ 48 w 134"/>
              <a:gd name="T35" fmla="*/ 135 h 140"/>
              <a:gd name="T36" fmla="*/ 96 w 134"/>
              <a:gd name="T37" fmla="*/ 22 h 140"/>
              <a:gd name="T38" fmla="*/ 62 w 134"/>
              <a:gd name="T39" fmla="*/ 22 h 140"/>
              <a:gd name="T40" fmla="*/ 51 w 134"/>
              <a:gd name="T41" fmla="*/ 70 h 140"/>
              <a:gd name="T42" fmla="*/ 66 w 134"/>
              <a:gd name="T43" fmla="*/ 81 h 140"/>
              <a:gd name="T44" fmla="*/ 83 w 134"/>
              <a:gd name="T45" fmla="*/ 81 h 140"/>
              <a:gd name="T46" fmla="*/ 96 w 134"/>
              <a:gd name="T47" fmla="*/ 81 h 140"/>
              <a:gd name="T48" fmla="*/ 134 w 134"/>
              <a:gd name="T49" fmla="*/ 70 h 140"/>
              <a:gd name="T50" fmla="*/ 124 w 134"/>
              <a:gd name="T51" fmla="*/ 22 h 140"/>
              <a:gd name="T52" fmla="*/ 124 w 134"/>
              <a:gd name="T53" fmla="*/ 74 h 140"/>
              <a:gd name="T54" fmla="*/ 86 w 134"/>
              <a:gd name="T55" fmla="*/ 74 h 140"/>
              <a:gd name="T56" fmla="*/ 58 w 134"/>
              <a:gd name="T57" fmla="*/ 70 h 140"/>
              <a:gd name="T58" fmla="*/ 62 w 134"/>
              <a:gd name="T59" fmla="*/ 29 h 140"/>
              <a:gd name="T60" fmla="*/ 96 w 134"/>
              <a:gd name="T61" fmla="*/ 29 h 140"/>
              <a:gd name="T62" fmla="*/ 127 w 134"/>
              <a:gd name="T63" fmla="*/ 33 h 140"/>
              <a:gd name="T64" fmla="*/ 82 w 134"/>
              <a:gd name="T65" fmla="*/ 37 h 140"/>
              <a:gd name="T66" fmla="*/ 109 w 134"/>
              <a:gd name="T67" fmla="*/ 56 h 140"/>
              <a:gd name="T68" fmla="*/ 88 w 134"/>
              <a:gd name="T69" fmla="*/ 62 h 140"/>
              <a:gd name="T70" fmla="*/ 101 w 134"/>
              <a:gd name="T71" fmla="*/ 64 h 140"/>
              <a:gd name="T72" fmla="*/ 109 w 134"/>
              <a:gd name="T73" fmla="*/ 65 h 140"/>
              <a:gd name="T74" fmla="*/ 102 w 134"/>
              <a:gd name="T75" fmla="*/ 66 h 140"/>
              <a:gd name="T76" fmla="*/ 86 w 134"/>
              <a:gd name="T77" fmla="*/ 69 h 140"/>
              <a:gd name="T78" fmla="*/ 86 w 134"/>
              <a:gd name="T79" fmla="*/ 61 h 140"/>
              <a:gd name="T80" fmla="*/ 87 w 134"/>
              <a:gd name="T81" fmla="*/ 57 h 140"/>
              <a:gd name="T82" fmla="*/ 81 w 134"/>
              <a:gd name="T83" fmla="*/ 39 h 140"/>
              <a:gd name="T84" fmla="*/ 78 w 134"/>
              <a:gd name="T85" fmla="*/ 37 h 140"/>
              <a:gd name="T86" fmla="*/ 78 w 134"/>
              <a:gd name="T87" fmla="*/ 33 h 140"/>
              <a:gd name="T88" fmla="*/ 80 w 134"/>
              <a:gd name="T89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40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Freeform 19">
            <a:extLst>
              <a:ext uri="{FF2B5EF4-FFF2-40B4-BE49-F238E27FC236}">
                <a16:creationId xmlns:a16="http://schemas.microsoft.com/office/drawing/2014/main" id="{4C579BED-9D0A-9AE7-3E88-81052C309086}"/>
              </a:ext>
            </a:extLst>
          </p:cNvPr>
          <p:cNvSpPr>
            <a:spLocks noEditPoints="1"/>
          </p:cNvSpPr>
          <p:nvPr/>
        </p:nvSpPr>
        <p:spPr bwMode="auto">
          <a:xfrm>
            <a:off x="1107706" y="5129572"/>
            <a:ext cx="366006" cy="316246"/>
          </a:xfrm>
          <a:custGeom>
            <a:avLst/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1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183112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277EAC4A-C524-4AEA-FE2A-D6D8AD28A163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B5959CF-0C05-02A6-36F0-DCCFF398AB73}"/>
              </a:ext>
            </a:extLst>
          </p:cNvPr>
          <p:cNvSpPr/>
          <p:nvPr/>
        </p:nvSpPr>
        <p:spPr>
          <a:xfrm>
            <a:off x="1" y="-11202"/>
            <a:ext cx="12191999" cy="686920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圆角矩形 6">
            <a:extLst>
              <a:ext uri="{FF2B5EF4-FFF2-40B4-BE49-F238E27FC236}">
                <a16:creationId xmlns:a16="http://schemas.microsoft.com/office/drawing/2014/main" id="{6A81FA19-5315-096F-5473-021D33EA688D}"/>
              </a:ext>
            </a:extLst>
          </p:cNvPr>
          <p:cNvSpPr/>
          <p:nvPr/>
        </p:nvSpPr>
        <p:spPr>
          <a:xfrm>
            <a:off x="1382442" y="1530627"/>
            <a:ext cx="9451210" cy="3821144"/>
          </a:xfrm>
          <a:prstGeom prst="roundRect">
            <a:avLst>
              <a:gd name="adj" fmla="val 6711"/>
            </a:avLst>
          </a:prstGeom>
          <a:solidFill>
            <a:srgbClr val="03366D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 12">
            <a:extLst>
              <a:ext uri="{FF2B5EF4-FFF2-40B4-BE49-F238E27FC236}">
                <a16:creationId xmlns:a16="http://schemas.microsoft.com/office/drawing/2014/main" id="{52AE866A-634D-B06E-DA11-86016A258F65}"/>
              </a:ext>
            </a:extLst>
          </p:cNvPr>
          <p:cNvSpPr/>
          <p:nvPr/>
        </p:nvSpPr>
        <p:spPr>
          <a:xfrm rot="5400000">
            <a:off x="16463" y="-47329"/>
            <a:ext cx="2683769" cy="2756027"/>
          </a:xfrm>
          <a:custGeom>
            <a:avLst/>
            <a:gdLst>
              <a:gd name="connsiteX0" fmla="*/ 0 w 1954356"/>
              <a:gd name="connsiteY0" fmla="*/ 0 h 2006975"/>
              <a:gd name="connsiteX1" fmla="*/ 150069 w 1954356"/>
              <a:gd name="connsiteY1" fmla="*/ 7578 h 2006975"/>
              <a:gd name="connsiteX2" fmla="*/ 1945227 w 1954356"/>
              <a:gd name="connsiteY2" fmla="*/ 1814168 h 2006975"/>
              <a:gd name="connsiteX3" fmla="*/ 1954356 w 1954356"/>
              <a:gd name="connsiteY3" fmla="*/ 2006975 h 2006975"/>
              <a:gd name="connsiteX4" fmla="*/ 0 w 1954356"/>
              <a:gd name="connsiteY4" fmla="*/ 2006975 h 20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356" h="2006975">
                <a:moveTo>
                  <a:pt x="0" y="0"/>
                </a:moveTo>
                <a:lnTo>
                  <a:pt x="150069" y="7578"/>
                </a:lnTo>
                <a:cubicBezTo>
                  <a:pt x="1100170" y="104066"/>
                  <a:pt x="1854631" y="862337"/>
                  <a:pt x="1945227" y="1814168"/>
                </a:cubicBezTo>
                <a:lnTo>
                  <a:pt x="1954356" y="2006975"/>
                </a:lnTo>
                <a:lnTo>
                  <a:pt x="0" y="2006975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 13">
            <a:extLst>
              <a:ext uri="{FF2B5EF4-FFF2-40B4-BE49-F238E27FC236}">
                <a16:creationId xmlns:a16="http://schemas.microsoft.com/office/drawing/2014/main" id="{D1254D58-C5B7-0439-4FAF-7455B8F487BD}"/>
              </a:ext>
            </a:extLst>
          </p:cNvPr>
          <p:cNvSpPr/>
          <p:nvPr/>
        </p:nvSpPr>
        <p:spPr>
          <a:xfrm rot="5400000" flipH="1" flipV="1">
            <a:off x="9265579" y="3927702"/>
            <a:ext cx="2886449" cy="2964163"/>
          </a:xfrm>
          <a:custGeom>
            <a:avLst/>
            <a:gdLst>
              <a:gd name="connsiteX0" fmla="*/ 0 w 1954356"/>
              <a:gd name="connsiteY0" fmla="*/ 0 h 2006975"/>
              <a:gd name="connsiteX1" fmla="*/ 150069 w 1954356"/>
              <a:gd name="connsiteY1" fmla="*/ 7578 h 2006975"/>
              <a:gd name="connsiteX2" fmla="*/ 1945227 w 1954356"/>
              <a:gd name="connsiteY2" fmla="*/ 1814168 h 2006975"/>
              <a:gd name="connsiteX3" fmla="*/ 1954356 w 1954356"/>
              <a:gd name="connsiteY3" fmla="*/ 2006975 h 2006975"/>
              <a:gd name="connsiteX4" fmla="*/ 0 w 1954356"/>
              <a:gd name="connsiteY4" fmla="*/ 2006975 h 20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356" h="2006975">
                <a:moveTo>
                  <a:pt x="0" y="0"/>
                </a:moveTo>
                <a:lnTo>
                  <a:pt x="150069" y="7578"/>
                </a:lnTo>
                <a:cubicBezTo>
                  <a:pt x="1100170" y="104066"/>
                  <a:pt x="1854631" y="862337"/>
                  <a:pt x="1945227" y="1814168"/>
                </a:cubicBezTo>
                <a:lnTo>
                  <a:pt x="1954356" y="2006975"/>
                </a:lnTo>
                <a:lnTo>
                  <a:pt x="0" y="2006975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F30D1874-957E-3BFB-7A33-6C61FFDD1011}"/>
              </a:ext>
            </a:extLst>
          </p:cNvPr>
          <p:cNvSpPr txBox="1"/>
          <p:nvPr/>
        </p:nvSpPr>
        <p:spPr>
          <a:xfrm>
            <a:off x="2349145" y="2451438"/>
            <a:ext cx="648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b="1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b="1" kern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PA_文本框 57">
            <a:extLst>
              <a:ext uri="{FF2B5EF4-FFF2-40B4-BE49-F238E27FC236}">
                <a16:creationId xmlns:a16="http://schemas.microsoft.com/office/drawing/2014/main" id="{2BE09029-CD25-A0CA-C12E-25D11CA3544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46916" y="3380095"/>
            <a:ext cx="5207748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106E9987-3FB0-C7FD-C885-C65309DF182E}"/>
              </a:ext>
            </a:extLst>
          </p:cNvPr>
          <p:cNvSpPr txBox="1"/>
          <p:nvPr/>
        </p:nvSpPr>
        <p:spPr>
          <a:xfrm>
            <a:off x="2591792" y="4054071"/>
            <a:ext cx="974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6330D999-6D02-C75A-9113-86E2062B2A66}"/>
              </a:ext>
            </a:extLst>
          </p:cNvPr>
          <p:cNvSpPr txBox="1"/>
          <p:nvPr/>
        </p:nvSpPr>
        <p:spPr>
          <a:xfrm>
            <a:off x="3766179" y="4054071"/>
            <a:ext cx="1320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463D0F42-3071-0432-B490-D724D45C6695}"/>
              </a:ext>
            </a:extLst>
          </p:cNvPr>
          <p:cNvSpPr txBox="1"/>
          <p:nvPr/>
        </p:nvSpPr>
        <p:spPr>
          <a:xfrm>
            <a:off x="4959430" y="4054071"/>
            <a:ext cx="99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566DA24E-9D74-E3A3-4AAF-BDE39D17D7EA}"/>
              </a:ext>
            </a:extLst>
          </p:cNvPr>
          <p:cNvSpPr>
            <a:spLocks/>
          </p:cNvSpPr>
          <p:nvPr/>
        </p:nvSpPr>
        <p:spPr bwMode="auto">
          <a:xfrm>
            <a:off x="245572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9C07D0B2-CF2E-61A5-BF5D-5A4EC10F2912}"/>
              </a:ext>
            </a:extLst>
          </p:cNvPr>
          <p:cNvSpPr>
            <a:spLocks/>
          </p:cNvSpPr>
          <p:nvPr/>
        </p:nvSpPr>
        <p:spPr bwMode="auto">
          <a:xfrm>
            <a:off x="482309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4DB731A4-3972-280A-E284-5E81A3F3B5F5}"/>
              </a:ext>
            </a:extLst>
          </p:cNvPr>
          <p:cNvSpPr>
            <a:spLocks/>
          </p:cNvSpPr>
          <p:nvPr/>
        </p:nvSpPr>
        <p:spPr bwMode="auto">
          <a:xfrm>
            <a:off x="364690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DBB73BD1-1F1C-8F28-AB17-7770B5B331AA}"/>
              </a:ext>
            </a:extLst>
          </p:cNvPr>
          <p:cNvSpPr txBox="1"/>
          <p:nvPr/>
        </p:nvSpPr>
        <p:spPr>
          <a:xfrm>
            <a:off x="6094140" y="4054071"/>
            <a:ext cx="1067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16C6F202-0C27-C287-43EC-0D5F161358A4}"/>
              </a:ext>
            </a:extLst>
          </p:cNvPr>
          <p:cNvSpPr>
            <a:spLocks/>
          </p:cNvSpPr>
          <p:nvPr/>
        </p:nvSpPr>
        <p:spPr bwMode="auto">
          <a:xfrm>
            <a:off x="5958073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CBBF60D-98ED-C784-CB85-61080A625216}"/>
              </a:ext>
            </a:extLst>
          </p:cNvPr>
          <p:cNvCxnSpPr>
            <a:cxnSpLocks/>
          </p:cNvCxnSpPr>
          <p:nvPr/>
        </p:nvCxnSpPr>
        <p:spPr>
          <a:xfrm>
            <a:off x="2425728" y="3952044"/>
            <a:ext cx="5067404" cy="0"/>
          </a:xfrm>
          <a:prstGeom prst="line">
            <a:avLst/>
          </a:prstGeom>
          <a:ln w="12700">
            <a:solidFill>
              <a:schemeClr val="bg1">
                <a:alpha val="6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4E8C8AE-1ECD-2096-A945-5F936C323409}"/>
              </a:ext>
            </a:extLst>
          </p:cNvPr>
          <p:cNvGrpSpPr/>
          <p:nvPr/>
        </p:nvGrpSpPr>
        <p:grpSpPr>
          <a:xfrm>
            <a:off x="7766711" y="2230848"/>
            <a:ext cx="2015918" cy="2274544"/>
            <a:chOff x="1575906" y="1029155"/>
            <a:chExt cx="1296316" cy="1462625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754A5D6C-BF49-68DB-EE46-BE26DD6963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D112B28-8485-0FE9-4C7C-4C3F26313470}"/>
                </a:ext>
              </a:extLst>
            </p:cNvPr>
            <p:cNvSpPr txBox="1"/>
            <p:nvPr/>
          </p:nvSpPr>
          <p:spPr>
            <a:xfrm>
              <a:off x="1584642" y="1394703"/>
              <a:ext cx="1248671" cy="77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613368"/>
      </p:ext>
    </p:extLst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/>
          <p:bldP spid="4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9"/>
          <p:cNvSpPr/>
          <p:nvPr/>
        </p:nvSpPr>
        <p:spPr bwMode="auto">
          <a:xfrm>
            <a:off x="2180636" y="2380471"/>
            <a:ext cx="4973816" cy="837110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799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58372" y="2476499"/>
            <a:ext cx="2099129" cy="619654"/>
            <a:chOff x="2343189" y="1779247"/>
            <a:chExt cx="2099675" cy="619816"/>
          </a:xfrm>
        </p:grpSpPr>
        <p:sp>
          <p:nvSpPr>
            <p:cNvPr id="20" name="圆角矩形 19"/>
            <p:cNvSpPr/>
            <p:nvPr/>
          </p:nvSpPr>
          <p:spPr>
            <a:xfrm>
              <a:off x="2343189" y="1779247"/>
              <a:ext cx="2099675" cy="6198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gradFill>
              <a:gsLst>
                <a:gs pos="100000">
                  <a:srgbClr val="E2E2E2"/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391393" y="1890730"/>
              <a:ext cx="474934" cy="461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1553249" y="2579076"/>
            <a:ext cx="101553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Work 01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503"/>
          <p:cNvSpPr txBox="1"/>
          <p:nvPr/>
        </p:nvSpPr>
        <p:spPr>
          <a:xfrm>
            <a:off x="2928355" y="2412781"/>
            <a:ext cx="399692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19"/>
          <p:cNvSpPr/>
          <p:nvPr/>
        </p:nvSpPr>
        <p:spPr bwMode="auto">
          <a:xfrm>
            <a:off x="2177960" y="3640282"/>
            <a:ext cx="4973816" cy="837110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799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2994" y="3733799"/>
            <a:ext cx="2114507" cy="624676"/>
            <a:chOff x="2330484" y="1776735"/>
            <a:chExt cx="2115058" cy="624839"/>
          </a:xfrm>
        </p:grpSpPr>
        <p:sp>
          <p:nvSpPr>
            <p:cNvPr id="28" name="圆角矩形 27"/>
            <p:cNvSpPr/>
            <p:nvPr/>
          </p:nvSpPr>
          <p:spPr>
            <a:xfrm>
              <a:off x="2330484" y="1776735"/>
              <a:ext cx="2115058" cy="624839"/>
            </a:xfrm>
            <a:prstGeom prst="roundRect">
              <a:avLst>
                <a:gd name="adj" fmla="val 50000"/>
              </a:avLst>
            </a:prstGeom>
            <a:solidFill>
              <a:srgbClr val="03366D"/>
            </a:solidFill>
            <a:ln w="28575" cap="flat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gradFill>
              <a:gsLst>
                <a:gs pos="100000">
                  <a:srgbClr val="E2E2E2"/>
                </a:gs>
                <a:gs pos="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12"/>
            <p:cNvSpPr txBox="1"/>
            <p:nvPr/>
          </p:nvSpPr>
          <p:spPr>
            <a:xfrm>
              <a:off x="2388165" y="1871969"/>
              <a:ext cx="547087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550573" y="3838887"/>
            <a:ext cx="105560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Work 02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503"/>
          <p:cNvSpPr txBox="1"/>
          <p:nvPr/>
        </p:nvSpPr>
        <p:spPr>
          <a:xfrm>
            <a:off x="2925679" y="3672592"/>
            <a:ext cx="399692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Freeform 19"/>
          <p:cNvSpPr/>
          <p:nvPr/>
        </p:nvSpPr>
        <p:spPr bwMode="auto">
          <a:xfrm>
            <a:off x="2177960" y="4864100"/>
            <a:ext cx="4973816" cy="837110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799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42996" y="4978400"/>
            <a:ext cx="2114506" cy="588957"/>
            <a:chOff x="2330488" y="1797521"/>
            <a:chExt cx="2115057" cy="589110"/>
          </a:xfrm>
        </p:grpSpPr>
        <p:sp>
          <p:nvSpPr>
            <p:cNvPr id="36" name="圆角矩形 35"/>
            <p:cNvSpPr/>
            <p:nvPr/>
          </p:nvSpPr>
          <p:spPr>
            <a:xfrm>
              <a:off x="2330488" y="1797521"/>
              <a:ext cx="2115057" cy="5832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gradFill>
              <a:gsLst>
                <a:gs pos="100000">
                  <a:srgbClr val="E2E2E2"/>
                </a:gs>
                <a:gs pos="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12"/>
            <p:cNvSpPr txBox="1"/>
            <p:nvPr/>
          </p:nvSpPr>
          <p:spPr>
            <a:xfrm>
              <a:off x="2402351" y="1871969"/>
              <a:ext cx="547087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1550573" y="5062704"/>
            <a:ext cx="105560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Work 03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503"/>
          <p:cNvSpPr txBox="1"/>
          <p:nvPr/>
        </p:nvSpPr>
        <p:spPr>
          <a:xfrm>
            <a:off x="2925679" y="4896409"/>
            <a:ext cx="399692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任意多边形 7">
            <a:extLst>
              <a:ext uri="{FF2B5EF4-FFF2-40B4-BE49-F238E27FC236}">
                <a16:creationId xmlns:a16="http://schemas.microsoft.com/office/drawing/2014/main" id="{EA6AF132-2D4F-985A-9A90-D6CE45DE5A99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4">
            <a:extLst>
              <a:ext uri="{FF2B5EF4-FFF2-40B4-BE49-F238E27FC236}">
                <a16:creationId xmlns:a16="http://schemas.microsoft.com/office/drawing/2014/main" id="{A353B54C-AB94-E5A1-9FAE-258DF4F7523A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B511A9B-7D50-D79F-35D0-25C5D665696C}"/>
              </a:ext>
            </a:extLst>
          </p:cNvPr>
          <p:cNvSpPr/>
          <p:nvPr/>
        </p:nvSpPr>
        <p:spPr>
          <a:xfrm>
            <a:off x="3810000" y="721424"/>
            <a:ext cx="4461164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9DECEE6-0F28-950B-9A6E-202B67BE1B2F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8E3A37D-C3BC-B33A-DC50-7E0ACDEACC84}"/>
              </a:ext>
            </a:extLst>
          </p:cNvPr>
          <p:cNvGrpSpPr/>
          <p:nvPr/>
        </p:nvGrpSpPr>
        <p:grpSpPr>
          <a:xfrm>
            <a:off x="7665624" y="2738242"/>
            <a:ext cx="3802476" cy="3030562"/>
            <a:chOff x="1174752" y="2094775"/>
            <a:chExt cx="4294140" cy="3422418"/>
          </a:xfrm>
        </p:grpSpPr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316F5922-5F85-8490-0E18-BDBCFABAA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752" y="2094775"/>
              <a:ext cx="4294140" cy="3422418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15A0B8B-6222-756D-5CC6-EC217719DC50}"/>
                </a:ext>
              </a:extLst>
            </p:cNvPr>
            <p:cNvSpPr/>
            <p:nvPr/>
          </p:nvSpPr>
          <p:spPr>
            <a:xfrm>
              <a:off x="1397399" y="2301989"/>
              <a:ext cx="3842449" cy="2176369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透明">
              <a:extLst>
                <a:ext uri="{FF2B5EF4-FFF2-40B4-BE49-F238E27FC236}">
                  <a16:creationId xmlns:a16="http://schemas.microsoft.com/office/drawing/2014/main" id="{B0CE2ADA-E5A6-7E89-67FD-8B317A97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976" y="2301989"/>
              <a:ext cx="1979872" cy="2176456"/>
            </a:xfrm>
            <a:custGeom>
              <a:avLst/>
              <a:gdLst>
                <a:gd name="T0" fmla="*/ 1682 w 1682"/>
                <a:gd name="T1" fmla="*/ 0 h 2069"/>
                <a:gd name="T2" fmla="*/ 789 w 1682"/>
                <a:gd name="T3" fmla="*/ 0 h 2069"/>
                <a:gd name="T4" fmla="*/ 0 w 1682"/>
                <a:gd name="T5" fmla="*/ 2069 h 2069"/>
                <a:gd name="T6" fmla="*/ 1682 w 1682"/>
                <a:gd name="T7" fmla="*/ 2069 h 2069"/>
                <a:gd name="T8" fmla="*/ 1682 w 1682"/>
                <a:gd name="T9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2069">
                  <a:moveTo>
                    <a:pt x="1682" y="0"/>
                  </a:moveTo>
                  <a:lnTo>
                    <a:pt x="789" y="0"/>
                  </a:lnTo>
                  <a:lnTo>
                    <a:pt x="0" y="2069"/>
                  </a:lnTo>
                  <a:lnTo>
                    <a:pt x="1682" y="2069"/>
                  </a:lnTo>
                  <a:lnTo>
                    <a:pt x="1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23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63665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26" grpId="0" animBg="1"/>
      <p:bldP spid="32" grpId="0"/>
      <p:bldP spid="33" grpId="0"/>
      <p:bldP spid="34" grpId="0" animBg="1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7">
            <a:extLst>
              <a:ext uri="{FF2B5EF4-FFF2-40B4-BE49-F238E27FC236}">
                <a16:creationId xmlns:a16="http://schemas.microsoft.com/office/drawing/2014/main" id="{7C32490F-AA77-7A29-64DF-95BBC4C0423C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4">
            <a:extLst>
              <a:ext uri="{FF2B5EF4-FFF2-40B4-BE49-F238E27FC236}">
                <a16:creationId xmlns:a16="http://schemas.microsoft.com/office/drawing/2014/main" id="{7E9003A0-0863-36C8-E5FD-0E80A0FFF88C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62D6364-D2FA-DFB3-D48B-1A9837263361}"/>
              </a:ext>
            </a:extLst>
          </p:cNvPr>
          <p:cNvSpPr/>
          <p:nvPr/>
        </p:nvSpPr>
        <p:spPr>
          <a:xfrm>
            <a:off x="3671455" y="721424"/>
            <a:ext cx="4481856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8508BE2-A5EA-C5F4-7404-BED39796D4EE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7852722-8096-7625-C6F1-B177DCE3D0DB}"/>
              </a:ext>
            </a:extLst>
          </p:cNvPr>
          <p:cNvGrpSpPr/>
          <p:nvPr/>
        </p:nvGrpSpPr>
        <p:grpSpPr>
          <a:xfrm>
            <a:off x="1013976" y="2296994"/>
            <a:ext cx="10308482" cy="3494496"/>
            <a:chOff x="1042551" y="1639770"/>
            <a:chExt cx="7148826" cy="2423397"/>
          </a:xfrm>
        </p:grpSpPr>
        <p:sp>
          <p:nvSpPr>
            <p:cNvPr id="28" name="文本框 49">
              <a:extLst>
                <a:ext uri="{FF2B5EF4-FFF2-40B4-BE49-F238E27FC236}">
                  <a16:creationId xmlns:a16="http://schemas.microsoft.com/office/drawing/2014/main" id="{E22FECB2-45BF-BA65-9B9F-F2A42AF587D9}"/>
                </a:ext>
              </a:extLst>
            </p:cNvPr>
            <p:cNvSpPr txBox="1"/>
            <p:nvPr/>
          </p:nvSpPr>
          <p:spPr>
            <a:xfrm>
              <a:off x="2268538" y="1639770"/>
              <a:ext cx="1952121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42289CFC-66B3-1D69-D868-88FE21B1AC02}"/>
                </a:ext>
              </a:extLst>
            </p:cNvPr>
            <p:cNvSpPr txBox="1"/>
            <p:nvPr/>
          </p:nvSpPr>
          <p:spPr>
            <a:xfrm>
              <a:off x="2268538" y="3165718"/>
              <a:ext cx="1788265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49">
              <a:extLst>
                <a:ext uri="{FF2B5EF4-FFF2-40B4-BE49-F238E27FC236}">
                  <a16:creationId xmlns:a16="http://schemas.microsoft.com/office/drawing/2014/main" id="{A5BA65CC-6B20-3A78-2493-603031D8BBE3}"/>
                </a:ext>
              </a:extLst>
            </p:cNvPr>
            <p:cNvSpPr txBox="1"/>
            <p:nvPr/>
          </p:nvSpPr>
          <p:spPr>
            <a:xfrm>
              <a:off x="6012954" y="1643200"/>
              <a:ext cx="1567873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49">
              <a:extLst>
                <a:ext uri="{FF2B5EF4-FFF2-40B4-BE49-F238E27FC236}">
                  <a16:creationId xmlns:a16="http://schemas.microsoft.com/office/drawing/2014/main" id="{99728E45-2B62-043D-485D-942C90E51758}"/>
                </a:ext>
              </a:extLst>
            </p:cNvPr>
            <p:cNvSpPr txBox="1"/>
            <p:nvPr/>
          </p:nvSpPr>
          <p:spPr>
            <a:xfrm>
              <a:off x="6012954" y="3223945"/>
              <a:ext cx="1863650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DDBE33B-019A-CA78-1E07-30BE987286C4}"/>
                </a:ext>
              </a:extLst>
            </p:cNvPr>
            <p:cNvGrpSpPr/>
            <p:nvPr/>
          </p:nvGrpSpPr>
          <p:grpSpPr>
            <a:xfrm>
              <a:off x="1042551" y="1712069"/>
              <a:ext cx="3355363" cy="821669"/>
              <a:chOff x="1390067" y="2282758"/>
              <a:chExt cx="4473817" cy="1095559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2C8C6376-F541-1FD6-C76B-D8D7D524BF1C}"/>
                  </a:ext>
                </a:extLst>
              </p:cNvPr>
              <p:cNvGrpSpPr/>
              <p:nvPr/>
            </p:nvGrpSpPr>
            <p:grpSpPr>
              <a:xfrm>
                <a:off x="1390067" y="2282758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CBFEC1E1-8AC2-2D11-B58B-1FD6D8EC28EE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E0582245-4D7D-72C0-40BA-6624CD996C66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组合 66">
                  <a:extLst>
                    <a:ext uri="{FF2B5EF4-FFF2-40B4-BE49-F238E27FC236}">
                      <a16:creationId xmlns:a16="http://schemas.microsoft.com/office/drawing/2014/main" id="{0AD5EE27-5681-97B7-EC80-C8ADD9758C29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69" name="椭圆 68">
                    <a:extLst>
                      <a:ext uri="{FF2B5EF4-FFF2-40B4-BE49-F238E27FC236}">
                        <a16:creationId xmlns:a16="http://schemas.microsoft.com/office/drawing/2014/main" id="{88D6762D-71A4-76E5-863E-A19799882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椭圆 69">
                    <a:extLst>
                      <a:ext uri="{FF2B5EF4-FFF2-40B4-BE49-F238E27FC236}">
                        <a16:creationId xmlns:a16="http://schemas.microsoft.com/office/drawing/2014/main" id="{EC0304C8-234D-C789-1E83-68CCE0BB95F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0D2A0"/>
                      </a:gs>
                      <a:gs pos="100000">
                        <a:srgbClr val="DEB982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8" name="任意多边形 104">
                  <a:extLst>
                    <a:ext uri="{FF2B5EF4-FFF2-40B4-BE49-F238E27FC236}">
                      <a16:creationId xmlns:a16="http://schemas.microsoft.com/office/drawing/2014/main" id="{61A5CCC8-CD28-F0FE-E1FF-27A6BB5C18CE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A295BD1D-D1DC-DCCC-D6A4-79E3B8C2223D}"/>
                  </a:ext>
                </a:extLst>
              </p:cNvPr>
              <p:cNvSpPr/>
              <p:nvPr/>
            </p:nvSpPr>
            <p:spPr>
              <a:xfrm>
                <a:off x="2990674" y="2565961"/>
                <a:ext cx="2873210" cy="5445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5D7893E-199D-7331-EABB-E73702AF4EA3}"/>
                </a:ext>
              </a:extLst>
            </p:cNvPr>
            <p:cNvGrpSpPr/>
            <p:nvPr/>
          </p:nvGrpSpPr>
          <p:grpSpPr>
            <a:xfrm>
              <a:off x="1042551" y="3241498"/>
              <a:ext cx="3355363" cy="821669"/>
              <a:chOff x="1390067" y="3960813"/>
              <a:chExt cx="4473817" cy="1095559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3CD41E7B-A5D3-A136-DDBB-4126311282F9}"/>
                  </a:ext>
                </a:extLst>
              </p:cNvPr>
              <p:cNvGrpSpPr/>
              <p:nvPr/>
            </p:nvGrpSpPr>
            <p:grpSpPr>
              <a:xfrm>
                <a:off x="1390067" y="3960813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C9591DCD-A757-5B99-8952-A5D290EF0117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5CBD6FF4-5A9C-47F6-9A88-CE6A816FB3EB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C561E042-2688-DA2D-31AD-3718BC263FFA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61" name="椭圆 60">
                    <a:extLst>
                      <a:ext uri="{FF2B5EF4-FFF2-40B4-BE49-F238E27FC236}">
                        <a16:creationId xmlns:a16="http://schemas.microsoft.com/office/drawing/2014/main" id="{50C6477D-AAA4-2778-1186-6E1D33A0F81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椭圆 61">
                    <a:extLst>
                      <a:ext uri="{FF2B5EF4-FFF2-40B4-BE49-F238E27FC236}">
                        <a16:creationId xmlns:a16="http://schemas.microsoft.com/office/drawing/2014/main" id="{0C547FEE-9652-CE03-38C1-D76F92D3691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0" name="任意多边形 113">
                  <a:extLst>
                    <a:ext uri="{FF2B5EF4-FFF2-40B4-BE49-F238E27FC236}">
                      <a16:creationId xmlns:a16="http://schemas.microsoft.com/office/drawing/2014/main" id="{4B5AA0E4-AB76-A0B6-399D-4840FC0FDE01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A4BDF102-24BD-7683-2C25-DBFEE9856964}"/>
                  </a:ext>
                </a:extLst>
              </p:cNvPr>
              <p:cNvSpPr/>
              <p:nvPr/>
            </p:nvSpPr>
            <p:spPr>
              <a:xfrm>
                <a:off x="2990674" y="4221002"/>
                <a:ext cx="2873210" cy="5445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54C9227-DD65-898A-F71E-1C31D6E714E3}"/>
                </a:ext>
              </a:extLst>
            </p:cNvPr>
            <p:cNvGrpSpPr/>
            <p:nvPr/>
          </p:nvGrpSpPr>
          <p:grpSpPr>
            <a:xfrm>
              <a:off x="4835881" y="1712069"/>
              <a:ext cx="3355496" cy="821669"/>
              <a:chOff x="6447842" y="2282758"/>
              <a:chExt cx="4473994" cy="1095559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0AA3F9C6-E3D0-6FDB-6D97-619C0B6B914F}"/>
                  </a:ext>
                </a:extLst>
              </p:cNvPr>
              <p:cNvGrpSpPr/>
              <p:nvPr/>
            </p:nvGrpSpPr>
            <p:grpSpPr>
              <a:xfrm>
                <a:off x="6447842" y="2282758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5FBB1772-F2E8-307B-BCC8-513A2362BD0F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3940FEA3-C6B9-C812-8FB3-49950291B169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10B16B87-B0EB-5743-2222-2165C3320198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53" name="椭圆 52">
                    <a:extLst>
                      <a:ext uri="{FF2B5EF4-FFF2-40B4-BE49-F238E27FC236}">
                        <a16:creationId xmlns:a16="http://schemas.microsoft.com/office/drawing/2014/main" id="{32574535-3F61-FDAF-DB3A-D93DA202AF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椭圆 53">
                    <a:extLst>
                      <a:ext uri="{FF2B5EF4-FFF2-40B4-BE49-F238E27FC236}">
                        <a16:creationId xmlns:a16="http://schemas.microsoft.com/office/drawing/2014/main" id="{F943E019-918B-DD78-41F7-7A32C5EB9E5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2" name="任意多边形 122">
                  <a:extLst>
                    <a:ext uri="{FF2B5EF4-FFF2-40B4-BE49-F238E27FC236}">
                      <a16:creationId xmlns:a16="http://schemas.microsoft.com/office/drawing/2014/main" id="{0275EC9A-899D-C3DE-CF59-F20F21B21CE5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303C0A7-E6B8-5DF8-1172-A735497B0099}"/>
                  </a:ext>
                </a:extLst>
              </p:cNvPr>
              <p:cNvSpPr/>
              <p:nvPr/>
            </p:nvSpPr>
            <p:spPr>
              <a:xfrm>
                <a:off x="8048626" y="2531349"/>
                <a:ext cx="2873210" cy="5445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AED5E8D-F8F3-686A-F2AB-D6A0A0691A76}"/>
                </a:ext>
              </a:extLst>
            </p:cNvPr>
            <p:cNvGrpSpPr/>
            <p:nvPr/>
          </p:nvGrpSpPr>
          <p:grpSpPr>
            <a:xfrm>
              <a:off x="4835881" y="3241498"/>
              <a:ext cx="3355496" cy="821669"/>
              <a:chOff x="6447842" y="3960813"/>
              <a:chExt cx="4473994" cy="1095559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EE4D769E-B344-5021-272B-126CB4F04A04}"/>
                  </a:ext>
                </a:extLst>
              </p:cNvPr>
              <p:cNvGrpSpPr/>
              <p:nvPr/>
            </p:nvGrpSpPr>
            <p:grpSpPr>
              <a:xfrm>
                <a:off x="6447842" y="3960813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8E7EB924-7977-C31B-0ABF-C91B286FA94F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704BD297-2FB7-FCDE-A4C3-68204939DD46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8D0ADCB3-2D49-DF56-28DC-A570952C9233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45" name="椭圆 44">
                    <a:extLst>
                      <a:ext uri="{FF2B5EF4-FFF2-40B4-BE49-F238E27FC236}">
                        <a16:creationId xmlns:a16="http://schemas.microsoft.com/office/drawing/2014/main" id="{881E8F25-D57A-A534-BB53-8C8A314C2D9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椭圆 45">
                    <a:extLst>
                      <a:ext uri="{FF2B5EF4-FFF2-40B4-BE49-F238E27FC236}">
                        <a16:creationId xmlns:a16="http://schemas.microsoft.com/office/drawing/2014/main" id="{697B18C4-AF5B-BE5A-214D-5D4F11F4614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0D2A0"/>
                      </a:gs>
                      <a:gs pos="100000">
                        <a:srgbClr val="DEB982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" name="任意多边形 131">
                  <a:extLst>
                    <a:ext uri="{FF2B5EF4-FFF2-40B4-BE49-F238E27FC236}">
                      <a16:creationId xmlns:a16="http://schemas.microsoft.com/office/drawing/2014/main" id="{5E2C7CA5-E80D-F283-C30B-7DF633E9FDDA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D3368CE6-A2AB-07F2-F468-B9378487E617}"/>
                  </a:ext>
                </a:extLst>
              </p:cNvPr>
              <p:cNvSpPr/>
              <p:nvPr/>
            </p:nvSpPr>
            <p:spPr>
              <a:xfrm>
                <a:off x="8048626" y="4282401"/>
                <a:ext cx="2873210" cy="5445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569852"/>
      </p:ext>
    </p:extLst>
  </p:cSld>
  <p:clrMapOvr>
    <a:masterClrMapping/>
  </p:clrMapOvr>
  <p:transition spd="slow" advClick="0" advTm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圆角矩形 48"/>
          <p:cNvSpPr/>
          <p:nvPr/>
        </p:nvSpPr>
        <p:spPr>
          <a:xfrm>
            <a:off x="6771908" y="4733126"/>
            <a:ext cx="3600000" cy="2175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6771906" y="4733126"/>
            <a:ext cx="2160000" cy="217537"/>
          </a:xfrm>
          <a:prstGeom prst="roundRect">
            <a:avLst>
              <a:gd name="adj" fmla="val 50000"/>
            </a:avLst>
          </a:prstGeom>
          <a:solidFill>
            <a:srgbClr val="0336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6771910" y="5270882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6771906" y="5270882"/>
            <a:ext cx="3240000" cy="215951"/>
          </a:xfrm>
          <a:prstGeom prst="roundRect">
            <a:avLst>
              <a:gd name="adj" fmla="val 50000"/>
            </a:avLst>
          </a:prstGeom>
          <a:solidFill>
            <a:srgbClr val="0336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6771908" y="5807053"/>
            <a:ext cx="360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6771908" y="5807053"/>
            <a:ext cx="1800000" cy="215951"/>
          </a:xfrm>
          <a:prstGeom prst="roundRect">
            <a:avLst>
              <a:gd name="adj" fmla="val 50000"/>
            </a:avLst>
          </a:prstGeom>
          <a:solidFill>
            <a:srgbClr val="0336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771910" y="4196955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6771908" y="4196955"/>
            <a:ext cx="1440000" cy="215951"/>
          </a:xfrm>
          <a:prstGeom prst="roundRect">
            <a:avLst>
              <a:gd name="adj" fmla="val 50000"/>
            </a:avLst>
          </a:prstGeom>
          <a:solidFill>
            <a:srgbClr val="0336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1837846" y="4733126"/>
            <a:ext cx="3600000" cy="2175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1837848" y="5270882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837846" y="5807053"/>
            <a:ext cx="360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837848" y="4196955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3277846" y="4733126"/>
            <a:ext cx="2160000" cy="2175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2197846" y="5270882"/>
            <a:ext cx="324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3637846" y="5807053"/>
            <a:ext cx="180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3997846" y="4196955"/>
            <a:ext cx="144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783926" y="4135653"/>
            <a:ext cx="644728" cy="364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ITEM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783926" y="4675788"/>
            <a:ext cx="644728" cy="364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ITEM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83926" y="5213003"/>
            <a:ext cx="644728" cy="364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ITEM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783926" y="5750217"/>
            <a:ext cx="644728" cy="364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ITEM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10320927" y="4142621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文本框 24"/>
          <p:cNvSpPr txBox="1">
            <a:spLocks noChangeArrowheads="1"/>
          </p:cNvSpPr>
          <p:nvPr/>
        </p:nvSpPr>
        <p:spPr bwMode="auto">
          <a:xfrm>
            <a:off x="10320927" y="4679775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60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28"/>
          <p:cNvSpPr txBox="1">
            <a:spLocks noChangeArrowheads="1"/>
          </p:cNvSpPr>
          <p:nvPr/>
        </p:nvSpPr>
        <p:spPr bwMode="auto">
          <a:xfrm>
            <a:off x="10320927" y="5217768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  <a:endParaRPr lang="zh-CN" altLang="en-US" sz="160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10320927" y="5751926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文本框 72"/>
          <p:cNvSpPr txBox="1">
            <a:spLocks noChangeArrowheads="1"/>
          </p:cNvSpPr>
          <p:nvPr/>
        </p:nvSpPr>
        <p:spPr bwMode="auto">
          <a:xfrm>
            <a:off x="923781" y="4142621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文本框 24"/>
          <p:cNvSpPr txBox="1">
            <a:spLocks noChangeArrowheads="1"/>
          </p:cNvSpPr>
          <p:nvPr/>
        </p:nvSpPr>
        <p:spPr bwMode="auto">
          <a:xfrm>
            <a:off x="923781" y="4679775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28"/>
          <p:cNvSpPr txBox="1">
            <a:spLocks noChangeArrowheads="1"/>
          </p:cNvSpPr>
          <p:nvPr/>
        </p:nvSpPr>
        <p:spPr bwMode="auto">
          <a:xfrm>
            <a:off x="923781" y="5217768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文本框 32"/>
          <p:cNvSpPr txBox="1">
            <a:spLocks noChangeArrowheads="1"/>
          </p:cNvSpPr>
          <p:nvPr/>
        </p:nvSpPr>
        <p:spPr bwMode="auto">
          <a:xfrm>
            <a:off x="923781" y="5751926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/>
          <p:cNvSpPr txBox="1">
            <a:spLocks/>
          </p:cNvSpPr>
          <p:nvPr/>
        </p:nvSpPr>
        <p:spPr>
          <a:xfrm>
            <a:off x="2615290" y="2337651"/>
            <a:ext cx="2880207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Rectangle 35"/>
          <p:cNvSpPr>
            <a:spLocks noChangeArrowheads="1"/>
          </p:cNvSpPr>
          <p:nvPr/>
        </p:nvSpPr>
        <p:spPr bwMode="auto">
          <a:xfrm>
            <a:off x="4207873" y="1990956"/>
            <a:ext cx="1181414" cy="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defTabSz="914377"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椭圆 78"/>
          <p:cNvSpPr>
            <a:spLocks noChangeAspect="1"/>
          </p:cNvSpPr>
          <p:nvPr/>
        </p:nvSpPr>
        <p:spPr>
          <a:xfrm>
            <a:off x="4717846" y="3226261"/>
            <a:ext cx="720000" cy="720000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25400" cap="flat" cmpd="sng" algn="ctr">
            <a:noFill/>
            <a:prstDash val="solid"/>
            <a:miter lim="800000"/>
          </a:ln>
          <a:effectLst>
            <a:outerShdw blurRad="190500" dist="63500" dir="2700000" sx="99000" sy="99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Rectangle 35"/>
          <p:cNvSpPr>
            <a:spLocks noChangeArrowheads="1"/>
          </p:cNvSpPr>
          <p:nvPr/>
        </p:nvSpPr>
        <p:spPr bwMode="auto">
          <a:xfrm>
            <a:off x="5836344" y="3309262"/>
            <a:ext cx="539891" cy="61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3600" b="1" dirty="0">
              <a:solidFill>
                <a:srgbClr val="FFFFF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文本框 80"/>
          <p:cNvSpPr txBox="1">
            <a:spLocks/>
          </p:cNvSpPr>
          <p:nvPr/>
        </p:nvSpPr>
        <p:spPr>
          <a:xfrm>
            <a:off x="6695710" y="2337651"/>
            <a:ext cx="2880207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Rectangle 35"/>
          <p:cNvSpPr>
            <a:spLocks noChangeArrowheads="1"/>
          </p:cNvSpPr>
          <p:nvPr/>
        </p:nvSpPr>
        <p:spPr bwMode="auto">
          <a:xfrm>
            <a:off x="6784610" y="1990956"/>
            <a:ext cx="1181414" cy="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377"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6771908" y="3226261"/>
            <a:ext cx="720000" cy="720000"/>
          </a:xfrm>
          <a:prstGeom prst="ellipse">
            <a:avLst/>
          </a:prstGeom>
          <a:solidFill>
            <a:srgbClr val="03366D"/>
          </a:solidFill>
          <a:ln w="25400" cap="flat" cmpd="sng" algn="ctr">
            <a:noFill/>
            <a:prstDash val="solid"/>
            <a:miter lim="800000"/>
          </a:ln>
          <a:effectLst>
            <a:outerShdw blurRad="190500" dist="63500" dir="2700000" sx="99000" sy="99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" name="Rectangle 35"/>
          <p:cNvSpPr>
            <a:spLocks noChangeArrowheads="1"/>
          </p:cNvSpPr>
          <p:nvPr/>
        </p:nvSpPr>
        <p:spPr bwMode="auto">
          <a:xfrm>
            <a:off x="4867855" y="3457087"/>
            <a:ext cx="419987" cy="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6904284" y="3457087"/>
            <a:ext cx="455253" cy="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2022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任意多边形 7">
            <a:extLst>
              <a:ext uri="{FF2B5EF4-FFF2-40B4-BE49-F238E27FC236}">
                <a16:creationId xmlns:a16="http://schemas.microsoft.com/office/drawing/2014/main" id="{1F4F92DF-2A2B-02B6-D808-06FEBCE73AEA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任意多边形 4">
            <a:extLst>
              <a:ext uri="{FF2B5EF4-FFF2-40B4-BE49-F238E27FC236}">
                <a16:creationId xmlns:a16="http://schemas.microsoft.com/office/drawing/2014/main" id="{11CC5517-2147-9814-C593-9B936ABFAC14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B0076B8-6900-933A-C837-6DB3918460BA}"/>
              </a:ext>
            </a:extLst>
          </p:cNvPr>
          <p:cNvSpPr/>
          <p:nvPr/>
        </p:nvSpPr>
        <p:spPr>
          <a:xfrm>
            <a:off x="3810000" y="721424"/>
            <a:ext cx="4401908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39A4BCE-EFF4-3906-19E8-0A046080E8E5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15056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25 3.33333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5 3.33333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8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8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L 0.05247 -2.59259E-6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2.59259E-6 L -0.05196 -2.59259E-6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7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25 -3.7037E-6 " pathEditMode="relative" rAng="0" ptsTypes="AA">
                                      <p:cBhvr>
                                        <p:cTn id="162" dur="10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6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25 -3.7037E-6 " pathEditMode="relative" rAng="0" ptsTypes="AA">
                                      <p:cBhvr>
                                        <p:cTn id="175" dur="100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2" grpId="0"/>
      <p:bldP spid="73" grpId="0"/>
      <p:bldP spid="74" grpId="0"/>
      <p:bldP spid="76" grpId="0"/>
      <p:bldP spid="77" grpId="0"/>
      <p:bldP spid="78" grpId="0"/>
      <p:bldP spid="78" grpId="1"/>
      <p:bldP spid="79" grpId="0" animBg="1"/>
      <p:bldP spid="79" grpId="1" animBg="1"/>
      <p:bldP spid="80" grpId="0"/>
      <p:bldP spid="80" grpId="1"/>
      <p:bldP spid="80" grpId="2"/>
      <p:bldP spid="81" grpId="0"/>
      <p:bldP spid="82" grpId="0"/>
      <p:bldP spid="82" grpId="1"/>
      <p:bldP spid="83" grpId="0" animBg="1"/>
      <p:bldP spid="83" grpId="1" animBg="1"/>
      <p:bldP spid="84" grpId="0"/>
      <p:bldP spid="84" grpId="1"/>
      <p:bldP spid="85" grpId="0"/>
      <p:bldP spid="8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平行四边形 14"/>
          <p:cNvSpPr>
            <a:spLocks noChangeArrowheads="1"/>
          </p:cNvSpPr>
          <p:nvPr/>
        </p:nvSpPr>
        <p:spPr bwMode="auto">
          <a:xfrm rot="10800000">
            <a:off x="833457" y="5177453"/>
            <a:ext cx="7533539" cy="393557"/>
          </a:xfrm>
          <a:prstGeom prst="parallelogram">
            <a:avLst>
              <a:gd name="adj" fmla="val 19017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1" name="上箭头 16"/>
          <p:cNvSpPr>
            <a:spLocks noChangeArrowheads="1"/>
          </p:cNvSpPr>
          <p:nvPr/>
        </p:nvSpPr>
        <p:spPr bwMode="auto">
          <a:xfrm>
            <a:off x="4772415" y="2782785"/>
            <a:ext cx="1031556" cy="2497819"/>
          </a:xfrm>
          <a:prstGeom prst="upArrow">
            <a:avLst>
              <a:gd name="adj1" fmla="val 50000"/>
              <a:gd name="adj2" fmla="val 49911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2" name="上箭头 19"/>
          <p:cNvSpPr>
            <a:spLocks noChangeArrowheads="1"/>
          </p:cNvSpPr>
          <p:nvPr/>
        </p:nvSpPr>
        <p:spPr bwMode="auto">
          <a:xfrm>
            <a:off x="6246750" y="2246406"/>
            <a:ext cx="1029969" cy="303578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3366D"/>
          </a:solidFill>
          <a:ln w="12700">
            <a:noFill/>
            <a:miter lim="800000"/>
            <a:headEnd/>
            <a:tailEnd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3" name="上箭头 20"/>
          <p:cNvSpPr>
            <a:spLocks noChangeArrowheads="1"/>
          </p:cNvSpPr>
          <p:nvPr/>
        </p:nvSpPr>
        <p:spPr bwMode="auto">
          <a:xfrm>
            <a:off x="1725356" y="3914262"/>
            <a:ext cx="1029971" cy="1366341"/>
          </a:xfrm>
          <a:prstGeom prst="upArrow">
            <a:avLst>
              <a:gd name="adj1" fmla="val 50000"/>
              <a:gd name="adj2" fmla="val 49977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4" name="上箭头 21"/>
          <p:cNvSpPr>
            <a:spLocks noChangeArrowheads="1"/>
          </p:cNvSpPr>
          <p:nvPr/>
        </p:nvSpPr>
        <p:spPr bwMode="auto">
          <a:xfrm>
            <a:off x="3299670" y="3111280"/>
            <a:ext cx="1029971" cy="223756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3366D"/>
          </a:solidFill>
          <a:ln w="12700">
            <a:noFill/>
            <a:miter lim="800000"/>
            <a:headEnd/>
            <a:tailEnd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6" name="文本框 23"/>
          <p:cNvSpPr>
            <a:spLocks noChangeArrowheads="1"/>
          </p:cNvSpPr>
          <p:nvPr/>
        </p:nvSpPr>
        <p:spPr bwMode="auto">
          <a:xfrm>
            <a:off x="1658761" y="3497415"/>
            <a:ext cx="1029971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7" name="文本框 24"/>
          <p:cNvSpPr>
            <a:spLocks noChangeArrowheads="1"/>
          </p:cNvSpPr>
          <p:nvPr/>
        </p:nvSpPr>
        <p:spPr bwMode="auto">
          <a:xfrm>
            <a:off x="3421870" y="2705539"/>
            <a:ext cx="755419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8" name="文本框 25"/>
          <p:cNvSpPr>
            <a:spLocks noChangeArrowheads="1"/>
          </p:cNvSpPr>
          <p:nvPr/>
        </p:nvSpPr>
        <p:spPr bwMode="auto">
          <a:xfrm>
            <a:off x="4910485" y="2345310"/>
            <a:ext cx="755419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9" name="文本框 26"/>
          <p:cNvSpPr>
            <a:spLocks noChangeArrowheads="1"/>
          </p:cNvSpPr>
          <p:nvPr/>
        </p:nvSpPr>
        <p:spPr bwMode="auto">
          <a:xfrm>
            <a:off x="6168329" y="1803712"/>
            <a:ext cx="1186809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4" name="文本框 39"/>
          <p:cNvSpPr>
            <a:spLocks noChangeArrowheads="1"/>
          </p:cNvSpPr>
          <p:nvPr/>
        </p:nvSpPr>
        <p:spPr bwMode="auto">
          <a:xfrm>
            <a:off x="1702227" y="5707487"/>
            <a:ext cx="1029971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en-US" altLang="zh-CN" sz="1328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 1</a:t>
            </a:r>
          </a:p>
        </p:txBody>
      </p:sp>
      <p:sp>
        <p:nvSpPr>
          <p:cNvPr id="7185" name="文本框 40"/>
          <p:cNvSpPr>
            <a:spLocks noChangeArrowheads="1"/>
          </p:cNvSpPr>
          <p:nvPr/>
        </p:nvSpPr>
        <p:spPr bwMode="auto">
          <a:xfrm>
            <a:off x="3244801" y="5707487"/>
            <a:ext cx="1029971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en-US" altLang="zh-CN" sz="1328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 2</a:t>
            </a:r>
          </a:p>
        </p:txBody>
      </p:sp>
      <p:sp>
        <p:nvSpPr>
          <p:cNvPr id="7186" name="文本框 41"/>
          <p:cNvSpPr>
            <a:spLocks noChangeArrowheads="1"/>
          </p:cNvSpPr>
          <p:nvPr/>
        </p:nvSpPr>
        <p:spPr bwMode="auto">
          <a:xfrm>
            <a:off x="4785794" y="5707487"/>
            <a:ext cx="1029969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en-US" altLang="zh-CN" sz="1328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 3</a:t>
            </a:r>
          </a:p>
        </p:txBody>
      </p:sp>
      <p:sp>
        <p:nvSpPr>
          <p:cNvPr id="7187" name="文本框 42"/>
          <p:cNvSpPr>
            <a:spLocks noChangeArrowheads="1"/>
          </p:cNvSpPr>
          <p:nvPr/>
        </p:nvSpPr>
        <p:spPr bwMode="auto">
          <a:xfrm>
            <a:off x="6263296" y="5707487"/>
            <a:ext cx="1031556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en-US" altLang="zh-CN" sz="1328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 4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697294" y="2762596"/>
            <a:ext cx="2722473" cy="970452"/>
            <a:chOff x="6798184" y="1678126"/>
            <a:chExt cx="3685607" cy="970452"/>
          </a:xfrm>
        </p:grpSpPr>
        <p:sp>
          <p:nvSpPr>
            <p:cNvPr id="28" name="矩形 27"/>
            <p:cNvSpPr/>
            <p:nvPr/>
          </p:nvSpPr>
          <p:spPr>
            <a:xfrm>
              <a:off x="6798184" y="1946526"/>
              <a:ext cx="3685607" cy="7020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798184" y="1678126"/>
              <a:ext cx="2241975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97294" y="4302484"/>
            <a:ext cx="2722473" cy="970452"/>
            <a:chOff x="6798184" y="1678126"/>
            <a:chExt cx="3685607" cy="970452"/>
          </a:xfrm>
        </p:grpSpPr>
        <p:sp>
          <p:nvSpPr>
            <p:cNvPr id="33" name="矩形 32"/>
            <p:cNvSpPr/>
            <p:nvPr/>
          </p:nvSpPr>
          <p:spPr>
            <a:xfrm>
              <a:off x="6798184" y="1946526"/>
              <a:ext cx="3685607" cy="7020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98184" y="1678126"/>
              <a:ext cx="2241975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任意多边形 7">
            <a:extLst>
              <a:ext uri="{FF2B5EF4-FFF2-40B4-BE49-F238E27FC236}">
                <a16:creationId xmlns:a16="http://schemas.microsoft.com/office/drawing/2014/main" id="{B064278D-0DEE-72D9-FBDE-0448D1658A04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4">
            <a:extLst>
              <a:ext uri="{FF2B5EF4-FFF2-40B4-BE49-F238E27FC236}">
                <a16:creationId xmlns:a16="http://schemas.microsoft.com/office/drawing/2014/main" id="{CC46D1D8-795B-FCB9-6558-29F1555AA383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89CA7A6-E410-BC05-09F3-070B76FE1300}"/>
              </a:ext>
            </a:extLst>
          </p:cNvPr>
          <p:cNvSpPr/>
          <p:nvPr/>
        </p:nvSpPr>
        <p:spPr>
          <a:xfrm>
            <a:off x="3657599" y="721424"/>
            <a:ext cx="4849091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5D4EBEC-CE6C-E874-6D63-46F8195BF4DD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97658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7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7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1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71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71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71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70" grpId="0" animBg="1"/>
          <p:bldP spid="7171" grpId="0" animBg="1"/>
          <p:bldP spid="7172" grpId="0" animBg="1"/>
          <p:bldP spid="7173" grpId="0" animBg="1"/>
          <p:bldP spid="7174" grpId="0" animBg="1"/>
          <p:bldP spid="7176" grpId="0"/>
          <p:bldP spid="7177" grpId="0"/>
          <p:bldP spid="7178" grpId="0"/>
          <p:bldP spid="7179" grpId="0"/>
          <p:bldP spid="7184" grpId="0"/>
          <p:bldP spid="7185" grpId="0"/>
          <p:bldP spid="7186" grpId="0"/>
          <p:bldP spid="71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7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7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1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71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71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71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70" grpId="0" animBg="1"/>
          <p:bldP spid="7171" grpId="0" animBg="1"/>
          <p:bldP spid="7172" grpId="0" animBg="1"/>
          <p:bldP spid="7173" grpId="0" animBg="1"/>
          <p:bldP spid="7174" grpId="0" animBg="1"/>
          <p:bldP spid="7176" grpId="0"/>
          <p:bldP spid="7177" grpId="0"/>
          <p:bldP spid="7178" grpId="0"/>
          <p:bldP spid="7179" grpId="0"/>
          <p:bldP spid="7184" grpId="0"/>
          <p:bldP spid="7185" grpId="0"/>
          <p:bldP spid="7186" grpId="0"/>
          <p:bldP spid="718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7">
            <a:extLst>
              <a:ext uri="{FF2B5EF4-FFF2-40B4-BE49-F238E27FC236}">
                <a16:creationId xmlns:a16="http://schemas.microsoft.com/office/drawing/2014/main" id="{9E60EF63-0695-7485-EEE1-DAC9946507BA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任意多边形 4">
            <a:extLst>
              <a:ext uri="{FF2B5EF4-FFF2-40B4-BE49-F238E27FC236}">
                <a16:creationId xmlns:a16="http://schemas.microsoft.com/office/drawing/2014/main" id="{2B3F4232-3859-437B-5338-3EA0D019B7E0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BF79A32-2676-3019-59DD-013C847A6AC7}"/>
              </a:ext>
            </a:extLst>
          </p:cNvPr>
          <p:cNvSpPr/>
          <p:nvPr/>
        </p:nvSpPr>
        <p:spPr>
          <a:xfrm>
            <a:off x="3834396" y="721424"/>
            <a:ext cx="4492186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DB61579-EC9E-4E1F-7DD1-D4B7F9C4C3D8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B5E7E82-3BB7-1ED0-CD77-A661A06CF831}"/>
              </a:ext>
            </a:extLst>
          </p:cNvPr>
          <p:cNvGrpSpPr/>
          <p:nvPr/>
        </p:nvGrpSpPr>
        <p:grpSpPr>
          <a:xfrm>
            <a:off x="965989" y="2422449"/>
            <a:ext cx="10340683" cy="3110462"/>
            <a:chOff x="1004090" y="1727124"/>
            <a:chExt cx="7313120" cy="219977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ED2E0C3-2D1B-2622-C1D3-82A0EA4E64F2}"/>
                </a:ext>
              </a:extLst>
            </p:cNvPr>
            <p:cNvGrpSpPr/>
            <p:nvPr/>
          </p:nvGrpSpPr>
          <p:grpSpPr>
            <a:xfrm>
              <a:off x="1004090" y="1733918"/>
              <a:ext cx="1687498" cy="2192981"/>
              <a:chOff x="1025740" y="2081328"/>
              <a:chExt cx="2249997" cy="2923974"/>
            </a:xfrm>
          </p:grpSpPr>
          <p:cxnSp>
            <p:nvCxnSpPr>
              <p:cNvPr id="57" name="Straight Connector 2">
                <a:extLst>
                  <a:ext uri="{FF2B5EF4-FFF2-40B4-BE49-F238E27FC236}">
                    <a16:creationId xmlns:a16="http://schemas.microsoft.com/office/drawing/2014/main" id="{EA894B33-6CC8-CBA8-8BF8-AC60B8D7521A}"/>
                  </a:ext>
                </a:extLst>
              </p:cNvPr>
              <p:cNvCxnSpPr/>
              <p:nvPr/>
            </p:nvCxnSpPr>
            <p:spPr>
              <a:xfrm rot="5400000">
                <a:off x="1908984" y="4086343"/>
                <a:ext cx="485778" cy="226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8" name="Rectangle: Rounded Corners 4">
                <a:extLst>
                  <a:ext uri="{FF2B5EF4-FFF2-40B4-BE49-F238E27FC236}">
                    <a16:creationId xmlns:a16="http://schemas.microsoft.com/office/drawing/2014/main" id="{0056C6EF-08C6-F7FB-68EE-9BC7C43D5B79}"/>
                  </a:ext>
                </a:extLst>
              </p:cNvPr>
              <p:cNvSpPr/>
              <p:nvPr/>
            </p:nvSpPr>
            <p:spPr>
              <a:xfrm rot="10800000">
                <a:off x="1233713" y="2081328"/>
                <a:ext cx="1836321" cy="1514581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59" name="Rectangle: Rounded Corners 5">
                <a:extLst>
                  <a:ext uri="{FF2B5EF4-FFF2-40B4-BE49-F238E27FC236}">
                    <a16:creationId xmlns:a16="http://schemas.microsoft.com/office/drawing/2014/main" id="{C630DBA6-468C-13F6-AB73-26FC8AB98694}"/>
                  </a:ext>
                </a:extLst>
              </p:cNvPr>
              <p:cNvSpPr/>
              <p:nvPr/>
            </p:nvSpPr>
            <p:spPr>
              <a:xfrm rot="10800000" flipV="1">
                <a:off x="1514247" y="3333767"/>
                <a:ext cx="1259463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825" b="1" dirty="0">
                  <a:cs typeface="+mn-ea"/>
                  <a:sym typeface="+mn-lt"/>
                </a:endParaRPr>
              </a:p>
            </p:txBody>
          </p:sp>
          <p:sp>
            <p:nvSpPr>
              <p:cNvPr id="60" name="Freeform: Shape 7">
                <a:extLst>
                  <a:ext uri="{FF2B5EF4-FFF2-40B4-BE49-F238E27FC236}">
                    <a16:creationId xmlns:a16="http://schemas.microsoft.com/office/drawing/2014/main" id="{5763CF03-27A9-58D7-F1BF-5DF87B7AB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196" y="2599165"/>
                <a:ext cx="707353" cy="468728"/>
              </a:xfrm>
              <a:custGeom>
                <a:avLst/>
                <a:gdLst/>
                <a:ahLst/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l="0" t="0" r="r" b="b"/>
                <a:pathLst>
                  <a:path w="77" h="51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26E0CE91-7616-4548-E993-AA8FA0A55740}"/>
                  </a:ext>
                </a:extLst>
              </p:cNvPr>
              <p:cNvGrpSpPr/>
              <p:nvPr/>
            </p:nvGrpSpPr>
            <p:grpSpPr>
              <a:xfrm>
                <a:off x="1025740" y="3416465"/>
                <a:ext cx="2249997" cy="1588837"/>
                <a:chOff x="1025740" y="3416465"/>
                <a:chExt cx="2249997" cy="1588837"/>
              </a:xfrm>
            </p:grpSpPr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E437439B-28FC-0D79-09F1-0953DB33A4BF}"/>
                    </a:ext>
                  </a:extLst>
                </p:cNvPr>
                <p:cNvSpPr/>
                <p:nvPr/>
              </p:nvSpPr>
              <p:spPr>
                <a:xfrm>
                  <a:off x="1025740" y="4449953"/>
                  <a:ext cx="2249997" cy="55534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729D5DFE-21CE-33C1-6FBE-EA90763E599C}"/>
                    </a:ext>
                  </a:extLst>
                </p:cNvPr>
                <p:cNvSpPr/>
                <p:nvPr/>
              </p:nvSpPr>
              <p:spPr>
                <a:xfrm>
                  <a:off x="1514247" y="3416465"/>
                  <a:ext cx="1259464" cy="31029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80B3955-F99F-4AC4-2BD2-36BA10D75816}"/>
                </a:ext>
              </a:extLst>
            </p:cNvPr>
            <p:cNvGrpSpPr/>
            <p:nvPr/>
          </p:nvGrpSpPr>
          <p:grpSpPr>
            <a:xfrm>
              <a:off x="2876298" y="1730513"/>
              <a:ext cx="1687498" cy="2196387"/>
              <a:chOff x="3666368" y="2076788"/>
              <a:chExt cx="2249997" cy="2928516"/>
            </a:xfrm>
          </p:grpSpPr>
          <p:cxnSp>
            <p:nvCxnSpPr>
              <p:cNvPr id="51" name="Straight Connector 9">
                <a:extLst>
                  <a:ext uri="{FF2B5EF4-FFF2-40B4-BE49-F238E27FC236}">
                    <a16:creationId xmlns:a16="http://schemas.microsoft.com/office/drawing/2014/main" id="{B80AF8B4-4E40-9880-9EB6-7739C33B589F}"/>
                  </a:ext>
                </a:extLst>
              </p:cNvPr>
              <p:cNvCxnSpPr/>
              <p:nvPr/>
            </p:nvCxnSpPr>
            <p:spPr>
              <a:xfrm rot="5400000">
                <a:off x="4550149" y="4079085"/>
                <a:ext cx="485778" cy="2268"/>
              </a:xfrm>
              <a:prstGeom prst="line">
                <a:avLst/>
              </a:prstGeom>
              <a:ln>
                <a:solidFill>
                  <a:srgbClr val="E3C18B"/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2" name="Rectangle: Rounded Corners 11">
                <a:extLst>
                  <a:ext uri="{FF2B5EF4-FFF2-40B4-BE49-F238E27FC236}">
                    <a16:creationId xmlns:a16="http://schemas.microsoft.com/office/drawing/2014/main" id="{45D2C107-AEF7-CC5F-012D-5C9310E16732}"/>
                  </a:ext>
                </a:extLst>
              </p:cNvPr>
              <p:cNvSpPr/>
              <p:nvPr/>
            </p:nvSpPr>
            <p:spPr>
              <a:xfrm rot="10800000">
                <a:off x="3874878" y="2076788"/>
                <a:ext cx="1836320" cy="1514580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53" name="Rectangle: Rounded Corners 12">
                <a:extLst>
                  <a:ext uri="{FF2B5EF4-FFF2-40B4-BE49-F238E27FC236}">
                    <a16:creationId xmlns:a16="http://schemas.microsoft.com/office/drawing/2014/main" id="{87ACC928-9866-DF12-BA6D-45183FC7DAE7}"/>
                  </a:ext>
                </a:extLst>
              </p:cNvPr>
              <p:cNvSpPr/>
              <p:nvPr/>
            </p:nvSpPr>
            <p:spPr>
              <a:xfrm rot="10800000" flipV="1">
                <a:off x="4115629" y="3329227"/>
                <a:ext cx="1259461" cy="50084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0D2A0"/>
                  </a:gs>
                  <a:gs pos="100000">
                    <a:srgbClr val="DEB982"/>
                  </a:gs>
                </a:gsLst>
                <a:lin ang="2700000" scaled="0"/>
              </a:gra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sz="82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4">
                <a:extLst>
                  <a:ext uri="{FF2B5EF4-FFF2-40B4-BE49-F238E27FC236}">
                    <a16:creationId xmlns:a16="http://schemas.microsoft.com/office/drawing/2014/main" id="{5C361E30-D803-D8AA-4FAE-DC67B8FB9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297" y="2594895"/>
                <a:ext cx="611483" cy="478371"/>
              </a:xfrm>
              <a:custGeom>
                <a:avLst/>
                <a:gdLst/>
                <a:ahLst/>
                <a:cxnLst>
                  <a:cxn ang="0">
                    <a:pos x="68" y="8"/>
                  </a:cxn>
                  <a:cxn ang="0">
                    <a:pos x="67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0"/>
                  </a:cxn>
                  <a:cxn ang="0">
                    <a:pos x="68" y="1"/>
                  </a:cxn>
                  <a:cxn ang="0">
                    <a:pos x="68" y="8"/>
                  </a:cxn>
                  <a:cxn ang="0">
                    <a:pos x="13" y="27"/>
                  </a:cxn>
                  <a:cxn ang="0">
                    <a:pos x="3" y="38"/>
                  </a:cxn>
                  <a:cxn ang="0">
                    <a:pos x="2" y="38"/>
                  </a:cxn>
                  <a:cxn ang="0">
                    <a:pos x="0" y="3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3" y="14"/>
                  </a:cxn>
                  <a:cxn ang="0">
                    <a:pos x="13" y="25"/>
                  </a:cxn>
                  <a:cxn ang="0">
                    <a:pos x="14" y="26"/>
                  </a:cxn>
                  <a:cxn ang="0">
                    <a:pos x="13" y="27"/>
                  </a:cxn>
                  <a:cxn ang="0">
                    <a:pos x="68" y="52"/>
                  </a:cxn>
                  <a:cxn ang="0">
                    <a:pos x="67" y="53"/>
                  </a:cxn>
                  <a:cxn ang="0">
                    <a:pos x="2" y="53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2" y="43"/>
                  </a:cxn>
                  <a:cxn ang="0">
                    <a:pos x="67" y="43"/>
                  </a:cxn>
                  <a:cxn ang="0">
                    <a:pos x="68" y="44"/>
                  </a:cxn>
                  <a:cxn ang="0">
                    <a:pos x="68" y="52"/>
                  </a:cxn>
                  <a:cxn ang="0">
                    <a:pos x="68" y="23"/>
                  </a:cxn>
                  <a:cxn ang="0">
                    <a:pos x="67" y="24"/>
                  </a:cxn>
                  <a:cxn ang="0">
                    <a:pos x="26" y="24"/>
                  </a:cxn>
                  <a:cxn ang="0">
                    <a:pos x="25" y="23"/>
                  </a:cxn>
                  <a:cxn ang="0">
                    <a:pos x="25" y="15"/>
                  </a:cxn>
                  <a:cxn ang="0">
                    <a:pos x="26" y="14"/>
                  </a:cxn>
                  <a:cxn ang="0">
                    <a:pos x="67" y="14"/>
                  </a:cxn>
                  <a:cxn ang="0">
                    <a:pos x="68" y="15"/>
                  </a:cxn>
                  <a:cxn ang="0">
                    <a:pos x="68" y="23"/>
                  </a:cxn>
                  <a:cxn ang="0">
                    <a:pos x="68" y="37"/>
                  </a:cxn>
                  <a:cxn ang="0">
                    <a:pos x="67" y="38"/>
                  </a:cxn>
                  <a:cxn ang="0">
                    <a:pos x="26" y="38"/>
                  </a:cxn>
                  <a:cxn ang="0">
                    <a:pos x="25" y="37"/>
                  </a:cxn>
                  <a:cxn ang="0">
                    <a:pos x="25" y="30"/>
                  </a:cxn>
                  <a:cxn ang="0">
                    <a:pos x="26" y="29"/>
                  </a:cxn>
                  <a:cxn ang="0">
                    <a:pos x="67" y="29"/>
                  </a:cxn>
                  <a:cxn ang="0">
                    <a:pos x="68" y="30"/>
                  </a:cxn>
                  <a:cxn ang="0">
                    <a:pos x="68" y="37"/>
                  </a:cxn>
                </a:cxnLst>
                <a:rect l="0" t="0" r="r" b="b"/>
                <a:pathLst>
                  <a:path w="68" h="53">
                    <a:moveTo>
                      <a:pt x="68" y="8"/>
                    </a:moveTo>
                    <a:cubicBezTo>
                      <a:pt x="68" y="9"/>
                      <a:pt x="68" y="9"/>
                      <a:pt x="6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1"/>
                    </a:cubicBezTo>
                    <a:lnTo>
                      <a:pt x="68" y="8"/>
                    </a:lnTo>
                    <a:close/>
                    <a:moveTo>
                      <a:pt x="13" y="27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38"/>
                      <a:pt x="0" y="38"/>
                      <a:pt x="0" y="3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7"/>
                      <a:pt x="14" y="27"/>
                      <a:pt x="13" y="27"/>
                    </a:cubicBezTo>
                    <a:close/>
                    <a:moveTo>
                      <a:pt x="68" y="52"/>
                    </a:moveTo>
                    <a:cubicBezTo>
                      <a:pt x="68" y="52"/>
                      <a:pt x="68" y="53"/>
                      <a:pt x="67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1" y="43"/>
                      <a:pt x="2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3"/>
                      <a:pt x="68" y="44"/>
                      <a:pt x="68" y="44"/>
                    </a:cubicBezTo>
                    <a:lnTo>
                      <a:pt x="68" y="52"/>
                    </a:lnTo>
                    <a:close/>
                    <a:moveTo>
                      <a:pt x="68" y="23"/>
                    </a:moveTo>
                    <a:cubicBezTo>
                      <a:pt x="68" y="23"/>
                      <a:pt x="68" y="24"/>
                      <a:pt x="6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8" y="14"/>
                      <a:pt x="68" y="15"/>
                      <a:pt x="68" y="15"/>
                    </a:cubicBezTo>
                    <a:lnTo>
                      <a:pt x="68" y="23"/>
                    </a:lnTo>
                    <a:close/>
                    <a:moveTo>
                      <a:pt x="68" y="37"/>
                    </a:moveTo>
                    <a:cubicBezTo>
                      <a:pt x="68" y="38"/>
                      <a:pt x="68" y="38"/>
                      <a:pt x="67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5" y="38"/>
                      <a:pt x="25" y="38"/>
                      <a:pt x="25" y="37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29"/>
                      <a:pt x="25" y="29"/>
                      <a:pt x="26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8" y="29"/>
                      <a:pt x="68" y="29"/>
                      <a:pt x="68" y="30"/>
                    </a:cubicBezTo>
                    <a:lnTo>
                      <a:pt x="68" y="37"/>
                    </a:lnTo>
                    <a:close/>
                  </a:path>
                </a:pathLst>
              </a:custGeom>
              <a:gradFill>
                <a:gsLst>
                  <a:gs pos="0">
                    <a:srgbClr val="F0D2A0"/>
                  </a:gs>
                  <a:gs pos="100000">
                    <a:srgbClr val="DEB982"/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11A5B503-0AA8-25FC-4DFF-135BDF209DF5}"/>
                  </a:ext>
                </a:extLst>
              </p:cNvPr>
              <p:cNvSpPr/>
              <p:nvPr/>
            </p:nvSpPr>
            <p:spPr>
              <a:xfrm>
                <a:off x="4161635" y="3404230"/>
                <a:ext cx="1259464" cy="31029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3963BB5C-DE5D-BB0D-B034-3C8A31EAA18D}"/>
                  </a:ext>
                </a:extLst>
              </p:cNvPr>
              <p:cNvSpPr/>
              <p:nvPr/>
            </p:nvSpPr>
            <p:spPr>
              <a:xfrm>
                <a:off x="3666368" y="4449955"/>
                <a:ext cx="2249997" cy="55534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6D0AE70-8A62-9693-1A1E-C1B56237C141}"/>
                </a:ext>
              </a:extLst>
            </p:cNvPr>
            <p:cNvGrpSpPr/>
            <p:nvPr/>
          </p:nvGrpSpPr>
          <p:grpSpPr>
            <a:xfrm>
              <a:off x="4748506" y="1727124"/>
              <a:ext cx="1687498" cy="2199775"/>
              <a:chOff x="6306996" y="2072270"/>
              <a:chExt cx="2249997" cy="2933032"/>
            </a:xfrm>
          </p:grpSpPr>
          <p:cxnSp>
            <p:nvCxnSpPr>
              <p:cNvPr id="45" name="Straight Connector 16">
                <a:extLst>
                  <a:ext uri="{FF2B5EF4-FFF2-40B4-BE49-F238E27FC236}">
                    <a16:creationId xmlns:a16="http://schemas.microsoft.com/office/drawing/2014/main" id="{6E655017-39AD-3988-6388-D093BEB740B2}"/>
                  </a:ext>
                </a:extLst>
              </p:cNvPr>
              <p:cNvCxnSpPr/>
              <p:nvPr/>
            </p:nvCxnSpPr>
            <p:spPr>
              <a:xfrm rot="5400000">
                <a:off x="7208955" y="4074566"/>
                <a:ext cx="485778" cy="226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6" name="Rectangle: Rounded Corners 18">
                <a:extLst>
                  <a:ext uri="{FF2B5EF4-FFF2-40B4-BE49-F238E27FC236}">
                    <a16:creationId xmlns:a16="http://schemas.microsoft.com/office/drawing/2014/main" id="{FDC61471-7E09-6226-B2FA-102006567615}"/>
                  </a:ext>
                </a:extLst>
              </p:cNvPr>
              <p:cNvSpPr/>
              <p:nvPr/>
            </p:nvSpPr>
            <p:spPr>
              <a:xfrm rot="10800000">
                <a:off x="6533684" y="2072270"/>
                <a:ext cx="1836321" cy="1514581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47" name="Rectangle: Rounded Corners 19">
                <a:extLst>
                  <a:ext uri="{FF2B5EF4-FFF2-40B4-BE49-F238E27FC236}">
                    <a16:creationId xmlns:a16="http://schemas.microsoft.com/office/drawing/2014/main" id="{73DDC756-DF67-0685-4792-3A243AC72490}"/>
                  </a:ext>
                </a:extLst>
              </p:cNvPr>
              <p:cNvSpPr/>
              <p:nvPr/>
            </p:nvSpPr>
            <p:spPr>
              <a:xfrm rot="10800000" flipV="1">
                <a:off x="6822112" y="3368151"/>
                <a:ext cx="1259462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sz="82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: Shape 21">
                <a:extLst>
                  <a:ext uri="{FF2B5EF4-FFF2-40B4-BE49-F238E27FC236}">
                    <a16:creationId xmlns:a16="http://schemas.microsoft.com/office/drawing/2014/main" id="{38B985F8-B46D-D4DF-7319-D167F931B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9785" y="2555325"/>
                <a:ext cx="544118" cy="548470"/>
              </a:xfrm>
              <a:custGeom>
                <a:avLst/>
                <a:gdLst/>
                <a:ahLst/>
                <a:cxnLst>
                  <a:cxn ang="0">
                    <a:pos x="58" y="47"/>
                  </a:cxn>
                  <a:cxn ang="0">
                    <a:pos x="47" y="58"/>
                  </a:cxn>
                  <a:cxn ang="0">
                    <a:pos x="11" y="58"/>
                  </a:cxn>
                  <a:cxn ang="0">
                    <a:pos x="0" y="4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47" y="0"/>
                  </a:cxn>
                  <a:cxn ang="0">
                    <a:pos x="58" y="10"/>
                  </a:cxn>
                  <a:cxn ang="0">
                    <a:pos x="58" y="47"/>
                  </a:cxn>
                  <a:cxn ang="0">
                    <a:pos x="41" y="27"/>
                  </a:cxn>
                  <a:cxn ang="0">
                    <a:pos x="30" y="17"/>
                  </a:cxn>
                  <a:cxn ang="0">
                    <a:pos x="9" y="37"/>
                  </a:cxn>
                  <a:cxn ang="0">
                    <a:pos x="9" y="48"/>
                  </a:cxn>
                  <a:cxn ang="0">
                    <a:pos x="20" y="48"/>
                  </a:cxn>
                  <a:cxn ang="0">
                    <a:pos x="41" y="27"/>
                  </a:cxn>
                  <a:cxn ang="0">
                    <a:pos x="21" y="43"/>
                  </a:cxn>
                  <a:cxn ang="0">
                    <a:pos x="19" y="44"/>
                  </a:cxn>
                  <a:cxn ang="0">
                    <a:pos x="17" y="44"/>
                  </a:cxn>
                  <a:cxn ang="0">
                    <a:pos x="17" y="41"/>
                  </a:cxn>
                  <a:cxn ang="0">
                    <a:pos x="13" y="41"/>
                  </a:cxn>
                  <a:cxn ang="0">
                    <a:pos x="13" y="39"/>
                  </a:cxn>
                  <a:cxn ang="0">
                    <a:pos x="15" y="37"/>
                  </a:cxn>
                  <a:cxn ang="0">
                    <a:pos x="21" y="43"/>
                  </a:cxn>
                  <a:cxn ang="0">
                    <a:pos x="31" y="23"/>
                  </a:cxn>
                  <a:cxn ang="0">
                    <a:pos x="20" y="34"/>
                  </a:cxn>
                  <a:cxn ang="0">
                    <a:pos x="19" y="34"/>
                  </a:cxn>
                  <a:cxn ang="0">
                    <a:pos x="19" y="33"/>
                  </a:cxn>
                  <a:cxn ang="0">
                    <a:pos x="30" y="22"/>
                  </a:cxn>
                  <a:cxn ang="0">
                    <a:pos x="31" y="22"/>
                  </a:cxn>
                  <a:cxn ang="0">
                    <a:pos x="31" y="23"/>
                  </a:cxn>
                  <a:cxn ang="0">
                    <a:pos x="47" y="22"/>
                  </a:cxn>
                  <a:cxn ang="0">
                    <a:pos x="47" y="16"/>
                  </a:cxn>
                  <a:cxn ang="0">
                    <a:pos x="41" y="11"/>
                  </a:cxn>
                  <a:cxn ang="0">
                    <a:pos x="36" y="11"/>
                  </a:cxn>
                  <a:cxn ang="0">
                    <a:pos x="33" y="14"/>
                  </a:cxn>
                  <a:cxn ang="0">
                    <a:pos x="43" y="25"/>
                  </a:cxn>
                  <a:cxn ang="0">
                    <a:pos x="47" y="22"/>
                  </a:cxn>
                </a:cxnLst>
                <a:rect l="0" t="0" r="r" b="b"/>
                <a:pathLst>
                  <a:path w="58" h="58">
                    <a:moveTo>
                      <a:pt x="58" y="47"/>
                    </a:moveTo>
                    <a:cubicBezTo>
                      <a:pt x="58" y="53"/>
                      <a:pt x="53" y="58"/>
                      <a:pt x="47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5" y="58"/>
                      <a:pt x="0" y="53"/>
                      <a:pt x="0" y="4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0"/>
                      <a:pt x="58" y="4"/>
                      <a:pt x="58" y="10"/>
                    </a:cubicBezTo>
                    <a:lnTo>
                      <a:pt x="58" y="47"/>
                    </a:lnTo>
                    <a:close/>
                    <a:moveTo>
                      <a:pt x="41" y="27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20" y="48"/>
                      <a:pt x="20" y="48"/>
                      <a:pt x="20" y="48"/>
                    </a:cubicBezTo>
                    <a:lnTo>
                      <a:pt x="41" y="27"/>
                    </a:lnTo>
                    <a:close/>
                    <a:moveTo>
                      <a:pt x="21" y="43"/>
                    </a:moveTo>
                    <a:cubicBezTo>
                      <a:pt x="19" y="44"/>
                      <a:pt x="19" y="44"/>
                      <a:pt x="19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7"/>
                      <a:pt x="15" y="37"/>
                      <a:pt x="15" y="37"/>
                    </a:cubicBezTo>
                    <a:lnTo>
                      <a:pt x="21" y="43"/>
                    </a:lnTo>
                    <a:close/>
                    <a:moveTo>
                      <a:pt x="31" y="23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8" y="34"/>
                      <a:pt x="18" y="33"/>
                      <a:pt x="19" y="3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1" y="22"/>
                      <a:pt x="31" y="23"/>
                      <a:pt x="31" y="23"/>
                    </a:cubicBezTo>
                    <a:close/>
                    <a:moveTo>
                      <a:pt x="47" y="22"/>
                    </a:moveTo>
                    <a:cubicBezTo>
                      <a:pt x="48" y="20"/>
                      <a:pt x="48" y="18"/>
                      <a:pt x="47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7" y="9"/>
                      <a:pt x="36" y="1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47" y="2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6A4D502D-F101-6403-2278-F2CC115C58C9}"/>
                  </a:ext>
                </a:extLst>
              </p:cNvPr>
              <p:cNvSpPr/>
              <p:nvPr/>
            </p:nvSpPr>
            <p:spPr>
              <a:xfrm>
                <a:off x="6819307" y="3404231"/>
                <a:ext cx="1259464" cy="310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F4F4E455-FDEC-9FD6-4C5B-BFB7347BC360}"/>
                  </a:ext>
                </a:extLst>
              </p:cNvPr>
              <p:cNvSpPr/>
              <p:nvPr/>
            </p:nvSpPr>
            <p:spPr>
              <a:xfrm>
                <a:off x="6306996" y="4449953"/>
                <a:ext cx="2249997" cy="55534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9179FB8-1C74-D673-06EE-B65A2A431909}"/>
                </a:ext>
              </a:extLst>
            </p:cNvPr>
            <p:cNvGrpSpPr/>
            <p:nvPr/>
          </p:nvGrpSpPr>
          <p:grpSpPr>
            <a:xfrm>
              <a:off x="6629712" y="1737338"/>
              <a:ext cx="1687498" cy="2189562"/>
              <a:chOff x="8947624" y="2085887"/>
              <a:chExt cx="2249997" cy="2919415"/>
            </a:xfrm>
          </p:grpSpPr>
          <p:cxnSp>
            <p:nvCxnSpPr>
              <p:cNvPr id="39" name="Straight Connector 23">
                <a:extLst>
                  <a:ext uri="{FF2B5EF4-FFF2-40B4-BE49-F238E27FC236}">
                    <a16:creationId xmlns:a16="http://schemas.microsoft.com/office/drawing/2014/main" id="{D4C562A0-C83B-476C-1197-E0A0737021E0}"/>
                  </a:ext>
                </a:extLst>
              </p:cNvPr>
              <p:cNvCxnSpPr/>
              <p:nvPr/>
            </p:nvCxnSpPr>
            <p:spPr>
              <a:xfrm rot="5400000">
                <a:off x="9797236" y="4088183"/>
                <a:ext cx="485778" cy="2268"/>
              </a:xfrm>
              <a:prstGeom prst="line">
                <a:avLst/>
              </a:prstGeom>
              <a:ln>
                <a:solidFill>
                  <a:srgbClr val="E3C18B"/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0" name="Rectangle: Rounded Corners 25">
                <a:extLst>
                  <a:ext uri="{FF2B5EF4-FFF2-40B4-BE49-F238E27FC236}">
                    <a16:creationId xmlns:a16="http://schemas.microsoft.com/office/drawing/2014/main" id="{A6344477-218F-A050-96BA-B8C40F5E6448}"/>
                  </a:ext>
                </a:extLst>
              </p:cNvPr>
              <p:cNvSpPr/>
              <p:nvPr/>
            </p:nvSpPr>
            <p:spPr>
              <a:xfrm rot="10800000">
                <a:off x="9121966" y="2085887"/>
                <a:ext cx="1836321" cy="1514580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41" name="Rectangle: Rounded Corners 26">
                <a:extLst>
                  <a:ext uri="{FF2B5EF4-FFF2-40B4-BE49-F238E27FC236}">
                    <a16:creationId xmlns:a16="http://schemas.microsoft.com/office/drawing/2014/main" id="{0F370521-F28D-FCD4-80D3-8E6410E117D2}"/>
                  </a:ext>
                </a:extLst>
              </p:cNvPr>
              <p:cNvSpPr/>
              <p:nvPr/>
            </p:nvSpPr>
            <p:spPr>
              <a:xfrm rot="10800000" flipV="1">
                <a:off x="9362717" y="3338326"/>
                <a:ext cx="1259463" cy="50084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0D2A0"/>
                  </a:gs>
                  <a:gs pos="100000">
                    <a:srgbClr val="DEB982"/>
                  </a:gs>
                </a:gsLst>
                <a:lin ang="2700000" scaled="0"/>
              </a:gra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sz="82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8">
                <a:extLst>
                  <a:ext uri="{FF2B5EF4-FFF2-40B4-BE49-F238E27FC236}">
                    <a16:creationId xmlns:a16="http://schemas.microsoft.com/office/drawing/2014/main" id="{816CC274-A9FC-1913-7A98-4C0BBFFB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2157" y="2597581"/>
                <a:ext cx="615937" cy="491189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gradFill>
                <a:gsLst>
                  <a:gs pos="0">
                    <a:srgbClr val="F0D2A0"/>
                  </a:gs>
                  <a:gs pos="100000">
                    <a:srgbClr val="DEB982"/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B1C4C82F-DA38-5812-06A3-45870B043EC7}"/>
                  </a:ext>
                </a:extLst>
              </p:cNvPr>
              <p:cNvSpPr/>
              <p:nvPr/>
            </p:nvSpPr>
            <p:spPr>
              <a:xfrm>
                <a:off x="9359912" y="3404230"/>
                <a:ext cx="1259464" cy="31029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05DC7E2C-D4AE-7EB4-E8DC-BE9C17B7F7C9}"/>
                  </a:ext>
                </a:extLst>
              </p:cNvPr>
              <p:cNvSpPr/>
              <p:nvPr/>
            </p:nvSpPr>
            <p:spPr>
              <a:xfrm>
                <a:off x="8947624" y="4449953"/>
                <a:ext cx="2249997" cy="55534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354657"/>
      </p:ext>
    </p:extLst>
  </p:cSld>
  <p:clrMapOvr>
    <a:masterClrMapping/>
  </p:clrMapOvr>
  <p:transition spd="slow" advClick="0" advTm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7">
            <a:extLst>
              <a:ext uri="{FF2B5EF4-FFF2-40B4-BE49-F238E27FC236}">
                <a16:creationId xmlns:a16="http://schemas.microsoft.com/office/drawing/2014/main" id="{8B2FF35A-9A18-9AB4-736B-83E02C2DE46D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4">
            <a:extLst>
              <a:ext uri="{FF2B5EF4-FFF2-40B4-BE49-F238E27FC236}">
                <a16:creationId xmlns:a16="http://schemas.microsoft.com/office/drawing/2014/main" id="{1209198C-81E1-72D5-3A6A-C8D49A0747C1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5671CAC-64E8-322C-EDA5-11FC30426FE2}"/>
              </a:ext>
            </a:extLst>
          </p:cNvPr>
          <p:cNvSpPr/>
          <p:nvPr/>
        </p:nvSpPr>
        <p:spPr>
          <a:xfrm>
            <a:off x="3810000" y="721424"/>
            <a:ext cx="4339420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68326D8-F457-706B-290E-48D414372976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96E6C5-2FF6-5B40-2D0A-562DC7249F97}"/>
              </a:ext>
            </a:extLst>
          </p:cNvPr>
          <p:cNvSpPr/>
          <p:nvPr/>
        </p:nvSpPr>
        <p:spPr>
          <a:xfrm rot="2700000">
            <a:off x="1475871" y="2749088"/>
            <a:ext cx="2187497" cy="21874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8" name="椭圆 2">
            <a:extLst>
              <a:ext uri="{FF2B5EF4-FFF2-40B4-BE49-F238E27FC236}">
                <a16:creationId xmlns:a16="http://schemas.microsoft.com/office/drawing/2014/main" id="{B197BD88-4C5F-6194-75C1-01EF49BEE2C9}"/>
              </a:ext>
            </a:extLst>
          </p:cNvPr>
          <p:cNvSpPr/>
          <p:nvPr/>
        </p:nvSpPr>
        <p:spPr>
          <a:xfrm>
            <a:off x="2229546" y="2954301"/>
            <a:ext cx="680146" cy="628106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EEFAA2E-44F5-2271-7798-F31B2E7F7232}"/>
              </a:ext>
            </a:extLst>
          </p:cNvPr>
          <p:cNvSpPr/>
          <p:nvPr/>
        </p:nvSpPr>
        <p:spPr>
          <a:xfrm>
            <a:off x="1096660" y="3783151"/>
            <a:ext cx="2945920" cy="4305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40C11D4-5286-39F7-F1BA-B46EA7C81E7C}"/>
              </a:ext>
            </a:extLst>
          </p:cNvPr>
          <p:cNvSpPr txBox="1"/>
          <p:nvPr/>
        </p:nvSpPr>
        <p:spPr>
          <a:xfrm>
            <a:off x="1595498" y="4203281"/>
            <a:ext cx="1948243" cy="3207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5C19835-37A8-608E-E085-7B84DD7F286B}"/>
              </a:ext>
            </a:extLst>
          </p:cNvPr>
          <p:cNvSpPr/>
          <p:nvPr/>
        </p:nvSpPr>
        <p:spPr>
          <a:xfrm rot="2700000">
            <a:off x="5002251" y="2749088"/>
            <a:ext cx="2187497" cy="2187498"/>
          </a:xfrm>
          <a:prstGeom prst="rect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2" name="椭圆 8">
            <a:extLst>
              <a:ext uri="{FF2B5EF4-FFF2-40B4-BE49-F238E27FC236}">
                <a16:creationId xmlns:a16="http://schemas.microsoft.com/office/drawing/2014/main" id="{A24D1C37-94B1-4045-143D-90834563609D}"/>
              </a:ext>
            </a:extLst>
          </p:cNvPr>
          <p:cNvSpPr/>
          <p:nvPr/>
        </p:nvSpPr>
        <p:spPr>
          <a:xfrm>
            <a:off x="5761132" y="2928281"/>
            <a:ext cx="669734" cy="680146"/>
          </a:xfrm>
          <a:custGeom>
            <a:avLst/>
            <a:gdLst>
              <a:gd name="connsiteX0" fmla="*/ 87620 w 596114"/>
              <a:gd name="connsiteY0" fmla="*/ 437153 h 605381"/>
              <a:gd name="connsiteX1" fmla="*/ 147471 w 596114"/>
              <a:gd name="connsiteY1" fmla="*/ 437153 h 605381"/>
              <a:gd name="connsiteX2" fmla="*/ 155808 w 596114"/>
              <a:gd name="connsiteY2" fmla="*/ 476105 h 605381"/>
              <a:gd name="connsiteX3" fmla="*/ 87620 w 596114"/>
              <a:gd name="connsiteY3" fmla="*/ 476105 h 605381"/>
              <a:gd name="connsiteX4" fmla="*/ 68166 w 596114"/>
              <a:gd name="connsiteY4" fmla="*/ 456679 h 605381"/>
              <a:gd name="connsiteX5" fmla="*/ 87620 w 596114"/>
              <a:gd name="connsiteY5" fmla="*/ 437153 h 605381"/>
              <a:gd name="connsiteX6" fmla="*/ 241113 w 596114"/>
              <a:gd name="connsiteY6" fmla="*/ 372802 h 605381"/>
              <a:gd name="connsiteX7" fmla="*/ 230888 w 596114"/>
              <a:gd name="connsiteY7" fmla="*/ 419692 h 605381"/>
              <a:gd name="connsiteX8" fmla="*/ 277846 w 596114"/>
              <a:gd name="connsiteY8" fmla="*/ 409481 h 605381"/>
              <a:gd name="connsiteX9" fmla="*/ 87625 w 596114"/>
              <a:gd name="connsiteY9" fmla="*/ 339420 h 605381"/>
              <a:gd name="connsiteX10" fmla="*/ 168439 w 596114"/>
              <a:gd name="connsiteY10" fmla="*/ 339420 h 605381"/>
              <a:gd name="connsiteX11" fmla="*/ 160000 w 596114"/>
              <a:gd name="connsiteY11" fmla="*/ 378372 h 605381"/>
              <a:gd name="connsiteX12" fmla="*/ 87625 w 596114"/>
              <a:gd name="connsiteY12" fmla="*/ 378372 h 605381"/>
              <a:gd name="connsiteX13" fmla="*/ 68166 w 596114"/>
              <a:gd name="connsiteY13" fmla="*/ 358946 h 605381"/>
              <a:gd name="connsiteX14" fmla="*/ 87625 w 596114"/>
              <a:gd name="connsiteY14" fmla="*/ 339420 h 605381"/>
              <a:gd name="connsiteX15" fmla="*/ 87622 w 596114"/>
              <a:gd name="connsiteY15" fmla="*/ 241687 h 605381"/>
              <a:gd name="connsiteX16" fmla="*/ 239005 w 596114"/>
              <a:gd name="connsiteY16" fmla="*/ 241687 h 605381"/>
              <a:gd name="connsiteX17" fmla="*/ 199993 w 596114"/>
              <a:gd name="connsiteY17" fmla="*/ 280639 h 605381"/>
              <a:gd name="connsiteX18" fmla="*/ 87622 w 596114"/>
              <a:gd name="connsiteY18" fmla="*/ 280639 h 605381"/>
              <a:gd name="connsiteX19" fmla="*/ 68166 w 596114"/>
              <a:gd name="connsiteY19" fmla="*/ 261213 h 605381"/>
              <a:gd name="connsiteX20" fmla="*/ 87622 w 596114"/>
              <a:gd name="connsiteY20" fmla="*/ 241687 h 605381"/>
              <a:gd name="connsiteX21" fmla="*/ 87627 w 596114"/>
              <a:gd name="connsiteY21" fmla="*/ 143954 h 605381"/>
              <a:gd name="connsiteX22" fmla="*/ 336949 w 596114"/>
              <a:gd name="connsiteY22" fmla="*/ 143954 h 605381"/>
              <a:gd name="connsiteX23" fmla="*/ 297927 w 596114"/>
              <a:gd name="connsiteY23" fmla="*/ 182906 h 605381"/>
              <a:gd name="connsiteX24" fmla="*/ 87627 w 596114"/>
              <a:gd name="connsiteY24" fmla="*/ 182906 h 605381"/>
              <a:gd name="connsiteX25" fmla="*/ 68166 w 596114"/>
              <a:gd name="connsiteY25" fmla="*/ 163480 h 605381"/>
              <a:gd name="connsiteX26" fmla="*/ 87627 w 596114"/>
              <a:gd name="connsiteY26" fmla="*/ 143954 h 605381"/>
              <a:gd name="connsiteX27" fmla="*/ 515787 w 596114"/>
              <a:gd name="connsiteY27" fmla="*/ 93955 h 605381"/>
              <a:gd name="connsiteX28" fmla="*/ 484936 w 596114"/>
              <a:gd name="connsiteY28" fmla="*/ 106334 h 605381"/>
              <a:gd name="connsiteX29" fmla="*/ 257196 w 596114"/>
              <a:gd name="connsiteY29" fmla="*/ 333744 h 605381"/>
              <a:gd name="connsiteX30" fmla="*/ 316961 w 596114"/>
              <a:gd name="connsiteY30" fmla="*/ 393422 h 605381"/>
              <a:gd name="connsiteX31" fmla="*/ 544701 w 596114"/>
              <a:gd name="connsiteY31" fmla="*/ 166012 h 605381"/>
              <a:gd name="connsiteX32" fmla="*/ 546190 w 596114"/>
              <a:gd name="connsiteY32" fmla="*/ 107821 h 605381"/>
              <a:gd name="connsiteX33" fmla="*/ 515787 w 596114"/>
              <a:gd name="connsiteY33" fmla="*/ 93955 h 605381"/>
              <a:gd name="connsiteX34" fmla="*/ 515178 w 596114"/>
              <a:gd name="connsiteY34" fmla="*/ 54984 h 605381"/>
              <a:gd name="connsiteX35" fmla="*/ 573094 w 596114"/>
              <a:gd name="connsiteY35" fmla="*/ 79668 h 605381"/>
              <a:gd name="connsiteX36" fmla="*/ 572300 w 596114"/>
              <a:gd name="connsiteY36" fmla="*/ 193571 h 605381"/>
              <a:gd name="connsiteX37" fmla="*/ 330760 w 596114"/>
              <a:gd name="connsiteY37" fmla="*/ 434760 h 605381"/>
              <a:gd name="connsiteX38" fmla="*/ 321031 w 596114"/>
              <a:gd name="connsiteY38" fmla="*/ 440014 h 605381"/>
              <a:gd name="connsiteX39" fmla="*/ 209543 w 596114"/>
              <a:gd name="connsiteY39" fmla="*/ 464202 h 605381"/>
              <a:gd name="connsiteX40" fmla="*/ 191674 w 596114"/>
              <a:gd name="connsiteY40" fmla="*/ 458849 h 605381"/>
              <a:gd name="connsiteX41" fmla="*/ 186412 w 596114"/>
              <a:gd name="connsiteY41" fmla="*/ 441005 h 605381"/>
              <a:gd name="connsiteX42" fmla="*/ 210536 w 596114"/>
              <a:gd name="connsiteY42" fmla="*/ 329680 h 605381"/>
              <a:gd name="connsiteX43" fmla="*/ 215798 w 596114"/>
              <a:gd name="connsiteY43" fmla="*/ 319965 h 605381"/>
              <a:gd name="connsiteX44" fmla="*/ 457338 w 596114"/>
              <a:gd name="connsiteY44" fmla="*/ 78776 h 605381"/>
              <a:gd name="connsiteX45" fmla="*/ 515178 w 596114"/>
              <a:gd name="connsiteY45" fmla="*/ 54984 h 605381"/>
              <a:gd name="connsiteX46" fmla="*/ 42688 w 596114"/>
              <a:gd name="connsiteY46" fmla="*/ 0 h 605381"/>
              <a:gd name="connsiteX47" fmla="*/ 398388 w 596114"/>
              <a:gd name="connsiteY47" fmla="*/ 0 h 605381"/>
              <a:gd name="connsiteX48" fmla="*/ 441076 w 596114"/>
              <a:gd name="connsiteY48" fmla="*/ 41337 h 605381"/>
              <a:gd name="connsiteX49" fmla="*/ 402160 w 596114"/>
              <a:gd name="connsiteY49" fmla="*/ 78907 h 605381"/>
              <a:gd name="connsiteX50" fmla="*/ 402160 w 596114"/>
              <a:gd name="connsiteY50" fmla="*/ 42625 h 605381"/>
              <a:gd name="connsiteX51" fmla="*/ 398388 w 596114"/>
              <a:gd name="connsiteY51" fmla="*/ 38958 h 605381"/>
              <a:gd name="connsiteX52" fmla="*/ 42688 w 596114"/>
              <a:gd name="connsiteY52" fmla="*/ 38958 h 605381"/>
              <a:gd name="connsiteX53" fmla="*/ 39015 w 596114"/>
              <a:gd name="connsiteY53" fmla="*/ 42625 h 605381"/>
              <a:gd name="connsiteX54" fmla="*/ 39015 w 596114"/>
              <a:gd name="connsiteY54" fmla="*/ 562656 h 605381"/>
              <a:gd name="connsiteX55" fmla="*/ 42688 w 596114"/>
              <a:gd name="connsiteY55" fmla="*/ 566423 h 605381"/>
              <a:gd name="connsiteX56" fmla="*/ 398388 w 596114"/>
              <a:gd name="connsiteY56" fmla="*/ 566423 h 605381"/>
              <a:gd name="connsiteX57" fmla="*/ 402160 w 596114"/>
              <a:gd name="connsiteY57" fmla="*/ 562656 h 605381"/>
              <a:gd name="connsiteX58" fmla="*/ 402160 w 596114"/>
              <a:gd name="connsiteY58" fmla="*/ 418622 h 605381"/>
              <a:gd name="connsiteX59" fmla="*/ 441175 w 596114"/>
              <a:gd name="connsiteY59" fmla="*/ 379664 h 605381"/>
              <a:gd name="connsiteX60" fmla="*/ 441175 w 596114"/>
              <a:gd name="connsiteY60" fmla="*/ 562656 h 605381"/>
              <a:gd name="connsiteX61" fmla="*/ 398388 w 596114"/>
              <a:gd name="connsiteY61" fmla="*/ 605381 h 605381"/>
              <a:gd name="connsiteX62" fmla="*/ 42688 w 596114"/>
              <a:gd name="connsiteY62" fmla="*/ 605381 h 605381"/>
              <a:gd name="connsiteX63" fmla="*/ 0 w 596114"/>
              <a:gd name="connsiteY63" fmla="*/ 562656 h 605381"/>
              <a:gd name="connsiteX64" fmla="*/ 0 w 596114"/>
              <a:gd name="connsiteY64" fmla="*/ 42625 h 605381"/>
              <a:gd name="connsiteX65" fmla="*/ 42688 w 596114"/>
              <a:gd name="connsiteY65" fmla="*/ 0 h 60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6114" h="605381">
                <a:moveTo>
                  <a:pt x="87620" y="437153"/>
                </a:moveTo>
                <a:lnTo>
                  <a:pt x="147471" y="437153"/>
                </a:lnTo>
                <a:cubicBezTo>
                  <a:pt x="145585" y="450930"/>
                  <a:pt x="148562" y="464608"/>
                  <a:pt x="155808" y="476105"/>
                </a:cubicBezTo>
                <a:lnTo>
                  <a:pt x="87620" y="476105"/>
                </a:lnTo>
                <a:cubicBezTo>
                  <a:pt x="76900" y="476105"/>
                  <a:pt x="68166" y="467383"/>
                  <a:pt x="68166" y="456679"/>
                </a:cubicBezTo>
                <a:cubicBezTo>
                  <a:pt x="68166" y="445875"/>
                  <a:pt x="76900" y="437153"/>
                  <a:pt x="87620" y="437153"/>
                </a:cubicBezTo>
                <a:close/>
                <a:moveTo>
                  <a:pt x="241113" y="372802"/>
                </a:moveTo>
                <a:lnTo>
                  <a:pt x="230888" y="419692"/>
                </a:lnTo>
                <a:lnTo>
                  <a:pt x="277846" y="409481"/>
                </a:lnTo>
                <a:close/>
                <a:moveTo>
                  <a:pt x="87625" y="339420"/>
                </a:moveTo>
                <a:lnTo>
                  <a:pt x="168439" y="339420"/>
                </a:lnTo>
                <a:lnTo>
                  <a:pt x="160000" y="378372"/>
                </a:lnTo>
                <a:lnTo>
                  <a:pt x="87625" y="378372"/>
                </a:lnTo>
                <a:cubicBezTo>
                  <a:pt x="76903" y="378372"/>
                  <a:pt x="68166" y="369650"/>
                  <a:pt x="68166" y="358946"/>
                </a:cubicBezTo>
                <a:cubicBezTo>
                  <a:pt x="68166" y="348142"/>
                  <a:pt x="76903" y="339420"/>
                  <a:pt x="87625" y="339420"/>
                </a:cubicBezTo>
                <a:close/>
                <a:moveTo>
                  <a:pt x="87622" y="241687"/>
                </a:moveTo>
                <a:lnTo>
                  <a:pt x="239005" y="241687"/>
                </a:lnTo>
                <a:lnTo>
                  <a:pt x="199993" y="280639"/>
                </a:lnTo>
                <a:lnTo>
                  <a:pt x="87622" y="280639"/>
                </a:lnTo>
                <a:cubicBezTo>
                  <a:pt x="76902" y="280639"/>
                  <a:pt x="68166" y="271917"/>
                  <a:pt x="68166" y="261213"/>
                </a:cubicBezTo>
                <a:cubicBezTo>
                  <a:pt x="68166" y="250409"/>
                  <a:pt x="76902" y="241687"/>
                  <a:pt x="87622" y="241687"/>
                </a:cubicBezTo>
                <a:close/>
                <a:moveTo>
                  <a:pt x="87627" y="143954"/>
                </a:moveTo>
                <a:lnTo>
                  <a:pt x="336949" y="143954"/>
                </a:lnTo>
                <a:lnTo>
                  <a:pt x="297927" y="182906"/>
                </a:lnTo>
                <a:lnTo>
                  <a:pt x="87627" y="182906"/>
                </a:lnTo>
                <a:cubicBezTo>
                  <a:pt x="76904" y="182906"/>
                  <a:pt x="68166" y="174184"/>
                  <a:pt x="68166" y="163480"/>
                </a:cubicBezTo>
                <a:cubicBezTo>
                  <a:pt x="68166" y="152676"/>
                  <a:pt x="76904" y="143954"/>
                  <a:pt x="87627" y="143954"/>
                </a:cubicBezTo>
                <a:close/>
                <a:moveTo>
                  <a:pt x="515787" y="93955"/>
                </a:moveTo>
                <a:cubicBezTo>
                  <a:pt x="504643" y="93695"/>
                  <a:pt x="493425" y="97809"/>
                  <a:pt x="484936" y="106334"/>
                </a:cubicBezTo>
                <a:lnTo>
                  <a:pt x="257196" y="333744"/>
                </a:lnTo>
                <a:lnTo>
                  <a:pt x="316961" y="393422"/>
                </a:lnTo>
                <a:lnTo>
                  <a:pt x="544701" y="166012"/>
                </a:lnTo>
                <a:cubicBezTo>
                  <a:pt x="560784" y="149953"/>
                  <a:pt x="561082" y="124376"/>
                  <a:pt x="546190" y="107821"/>
                </a:cubicBezTo>
                <a:cubicBezTo>
                  <a:pt x="538000" y="98850"/>
                  <a:pt x="526930" y="94215"/>
                  <a:pt x="515787" y="93955"/>
                </a:cubicBezTo>
                <a:close/>
                <a:moveTo>
                  <a:pt x="515178" y="54984"/>
                </a:moveTo>
                <a:cubicBezTo>
                  <a:pt x="536138" y="55083"/>
                  <a:pt x="557110" y="63262"/>
                  <a:pt x="573094" y="79668"/>
                </a:cubicBezTo>
                <a:cubicBezTo>
                  <a:pt x="603870" y="111291"/>
                  <a:pt x="603969" y="161948"/>
                  <a:pt x="572300" y="193571"/>
                </a:cubicBezTo>
                <a:lnTo>
                  <a:pt x="330760" y="434760"/>
                </a:lnTo>
                <a:cubicBezTo>
                  <a:pt x="328179" y="437337"/>
                  <a:pt x="324704" y="439221"/>
                  <a:pt x="321031" y="440014"/>
                </a:cubicBezTo>
                <a:lnTo>
                  <a:pt x="209543" y="464202"/>
                </a:lnTo>
                <a:cubicBezTo>
                  <a:pt x="203090" y="465590"/>
                  <a:pt x="196340" y="463607"/>
                  <a:pt x="191674" y="458849"/>
                </a:cubicBezTo>
                <a:cubicBezTo>
                  <a:pt x="186908" y="454190"/>
                  <a:pt x="185022" y="447350"/>
                  <a:pt x="186412" y="441005"/>
                </a:cubicBezTo>
                <a:lnTo>
                  <a:pt x="210536" y="329680"/>
                </a:lnTo>
                <a:cubicBezTo>
                  <a:pt x="211330" y="325913"/>
                  <a:pt x="213217" y="322542"/>
                  <a:pt x="215798" y="319965"/>
                </a:cubicBezTo>
                <a:cubicBezTo>
                  <a:pt x="225825" y="310051"/>
                  <a:pt x="439369" y="96719"/>
                  <a:pt x="457338" y="78776"/>
                </a:cubicBezTo>
                <a:cubicBezTo>
                  <a:pt x="473271" y="62865"/>
                  <a:pt x="494219" y="54885"/>
                  <a:pt x="515178" y="54984"/>
                </a:cubicBezTo>
                <a:close/>
                <a:moveTo>
                  <a:pt x="42688" y="0"/>
                </a:moveTo>
                <a:lnTo>
                  <a:pt x="398388" y="0"/>
                </a:lnTo>
                <a:cubicBezTo>
                  <a:pt x="421519" y="0"/>
                  <a:pt x="440381" y="18438"/>
                  <a:pt x="441076" y="41337"/>
                </a:cubicBezTo>
                <a:lnTo>
                  <a:pt x="402160" y="78907"/>
                </a:lnTo>
                <a:lnTo>
                  <a:pt x="402160" y="42625"/>
                </a:lnTo>
                <a:cubicBezTo>
                  <a:pt x="402160" y="40643"/>
                  <a:pt x="400473" y="38958"/>
                  <a:pt x="398388" y="38958"/>
                </a:cubicBezTo>
                <a:lnTo>
                  <a:pt x="42688" y="38958"/>
                </a:lnTo>
                <a:cubicBezTo>
                  <a:pt x="40702" y="38958"/>
                  <a:pt x="39015" y="40643"/>
                  <a:pt x="39015" y="42625"/>
                </a:cubicBezTo>
                <a:lnTo>
                  <a:pt x="39015" y="562656"/>
                </a:lnTo>
                <a:cubicBezTo>
                  <a:pt x="39015" y="564738"/>
                  <a:pt x="40702" y="566423"/>
                  <a:pt x="42688" y="566423"/>
                </a:cubicBezTo>
                <a:lnTo>
                  <a:pt x="398388" y="566423"/>
                </a:lnTo>
                <a:cubicBezTo>
                  <a:pt x="400473" y="566423"/>
                  <a:pt x="402160" y="564738"/>
                  <a:pt x="402160" y="562656"/>
                </a:cubicBezTo>
                <a:lnTo>
                  <a:pt x="402160" y="418622"/>
                </a:lnTo>
                <a:lnTo>
                  <a:pt x="441175" y="379664"/>
                </a:lnTo>
                <a:lnTo>
                  <a:pt x="441175" y="562656"/>
                </a:lnTo>
                <a:cubicBezTo>
                  <a:pt x="441175" y="586249"/>
                  <a:pt x="422015" y="605381"/>
                  <a:pt x="398388" y="605381"/>
                </a:cubicBezTo>
                <a:lnTo>
                  <a:pt x="42688" y="605381"/>
                </a:lnTo>
                <a:cubicBezTo>
                  <a:pt x="19160" y="605381"/>
                  <a:pt x="0" y="586249"/>
                  <a:pt x="0" y="562656"/>
                </a:cubicBezTo>
                <a:lnTo>
                  <a:pt x="0" y="42625"/>
                </a:lnTo>
                <a:cubicBezTo>
                  <a:pt x="0" y="19132"/>
                  <a:pt x="19160" y="0"/>
                  <a:pt x="426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3812575-EB20-AE5A-FC61-7C339A6EB893}"/>
              </a:ext>
            </a:extLst>
          </p:cNvPr>
          <p:cNvSpPr/>
          <p:nvPr/>
        </p:nvSpPr>
        <p:spPr>
          <a:xfrm>
            <a:off x="4623040" y="3783151"/>
            <a:ext cx="2945920" cy="4305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0472CCD-D164-B1AE-B3A9-1B0E8F0321F5}"/>
              </a:ext>
            </a:extLst>
          </p:cNvPr>
          <p:cNvSpPr txBox="1"/>
          <p:nvPr/>
        </p:nvSpPr>
        <p:spPr>
          <a:xfrm>
            <a:off x="5121878" y="4203281"/>
            <a:ext cx="1948243" cy="3207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61727A6-2C0E-221C-8127-0420CFCB4C95}"/>
              </a:ext>
            </a:extLst>
          </p:cNvPr>
          <p:cNvSpPr/>
          <p:nvPr/>
        </p:nvSpPr>
        <p:spPr>
          <a:xfrm rot="2700000">
            <a:off x="8528631" y="2749088"/>
            <a:ext cx="2187497" cy="21874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6" name="椭圆 13">
            <a:extLst>
              <a:ext uri="{FF2B5EF4-FFF2-40B4-BE49-F238E27FC236}">
                <a16:creationId xmlns:a16="http://schemas.microsoft.com/office/drawing/2014/main" id="{B5F083D0-1CDD-BB44-E446-11A373EC8D4B}"/>
              </a:ext>
            </a:extLst>
          </p:cNvPr>
          <p:cNvSpPr/>
          <p:nvPr/>
        </p:nvSpPr>
        <p:spPr>
          <a:xfrm>
            <a:off x="9282306" y="2953202"/>
            <a:ext cx="680146" cy="630305"/>
          </a:xfrm>
          <a:custGeom>
            <a:avLst/>
            <a:gdLst>
              <a:gd name="T0" fmla="*/ 5404 w 6827"/>
              <a:gd name="T1" fmla="*/ 0 h 6336"/>
              <a:gd name="T2" fmla="*/ 1422 w 6827"/>
              <a:gd name="T3" fmla="*/ 0 h 6336"/>
              <a:gd name="T4" fmla="*/ 0 w 6827"/>
              <a:gd name="T5" fmla="*/ 1422 h 6336"/>
              <a:gd name="T6" fmla="*/ 0 w 6827"/>
              <a:gd name="T7" fmla="*/ 3698 h 6336"/>
              <a:gd name="T8" fmla="*/ 1422 w 6827"/>
              <a:gd name="T9" fmla="*/ 5120 h 6336"/>
              <a:gd name="T10" fmla="*/ 2276 w 6827"/>
              <a:gd name="T11" fmla="*/ 5120 h 6336"/>
              <a:gd name="T12" fmla="*/ 2560 w 6827"/>
              <a:gd name="T13" fmla="*/ 4836 h 6336"/>
              <a:gd name="T14" fmla="*/ 2276 w 6827"/>
              <a:gd name="T15" fmla="*/ 4551 h 6336"/>
              <a:gd name="T16" fmla="*/ 1422 w 6827"/>
              <a:gd name="T17" fmla="*/ 4551 h 6336"/>
              <a:gd name="T18" fmla="*/ 569 w 6827"/>
              <a:gd name="T19" fmla="*/ 3698 h 6336"/>
              <a:gd name="T20" fmla="*/ 569 w 6827"/>
              <a:gd name="T21" fmla="*/ 1422 h 6336"/>
              <a:gd name="T22" fmla="*/ 1422 w 6827"/>
              <a:gd name="T23" fmla="*/ 569 h 6336"/>
              <a:gd name="T24" fmla="*/ 5404 w 6827"/>
              <a:gd name="T25" fmla="*/ 569 h 6336"/>
              <a:gd name="T26" fmla="*/ 6258 w 6827"/>
              <a:gd name="T27" fmla="*/ 1422 h 6336"/>
              <a:gd name="T28" fmla="*/ 6258 w 6827"/>
              <a:gd name="T29" fmla="*/ 3698 h 6336"/>
              <a:gd name="T30" fmla="*/ 5404 w 6827"/>
              <a:gd name="T31" fmla="*/ 4551 h 6336"/>
              <a:gd name="T32" fmla="*/ 5404 w 6827"/>
              <a:gd name="T33" fmla="*/ 3698 h 6336"/>
              <a:gd name="T34" fmla="*/ 4962 w 6827"/>
              <a:gd name="T35" fmla="*/ 3461 h 6336"/>
              <a:gd name="T36" fmla="*/ 3256 w 6827"/>
              <a:gd name="T37" fmla="*/ 4599 h 6336"/>
              <a:gd name="T38" fmla="*/ 3256 w 6827"/>
              <a:gd name="T39" fmla="*/ 5072 h 6336"/>
              <a:gd name="T40" fmla="*/ 4962 w 6827"/>
              <a:gd name="T41" fmla="*/ 6210 h 6336"/>
              <a:gd name="T42" fmla="*/ 5404 w 6827"/>
              <a:gd name="T43" fmla="*/ 5974 h 6336"/>
              <a:gd name="T44" fmla="*/ 5404 w 6827"/>
              <a:gd name="T45" fmla="*/ 5120 h 6336"/>
              <a:gd name="T46" fmla="*/ 6827 w 6827"/>
              <a:gd name="T47" fmla="*/ 3698 h 6336"/>
              <a:gd name="T48" fmla="*/ 6827 w 6827"/>
              <a:gd name="T49" fmla="*/ 1422 h 6336"/>
              <a:gd name="T50" fmla="*/ 5404 w 6827"/>
              <a:gd name="T51" fmla="*/ 0 h 6336"/>
              <a:gd name="T52" fmla="*/ 4836 w 6827"/>
              <a:gd name="T53" fmla="*/ 5442 h 6336"/>
              <a:gd name="T54" fmla="*/ 3926 w 6827"/>
              <a:gd name="T55" fmla="*/ 4836 h 6336"/>
              <a:gd name="T56" fmla="*/ 4836 w 6827"/>
              <a:gd name="T57" fmla="*/ 4229 h 6336"/>
              <a:gd name="T58" fmla="*/ 4836 w 6827"/>
              <a:gd name="T59" fmla="*/ 5442 h 6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27" h="6336">
                <a:moveTo>
                  <a:pt x="5404" y="0"/>
                </a:moveTo>
                <a:lnTo>
                  <a:pt x="1422" y="0"/>
                </a:lnTo>
                <a:cubicBezTo>
                  <a:pt x="637" y="0"/>
                  <a:pt x="0" y="637"/>
                  <a:pt x="0" y="1422"/>
                </a:cubicBezTo>
                <a:lnTo>
                  <a:pt x="0" y="3698"/>
                </a:lnTo>
                <a:cubicBezTo>
                  <a:pt x="0" y="4483"/>
                  <a:pt x="637" y="5120"/>
                  <a:pt x="1422" y="5120"/>
                </a:cubicBezTo>
                <a:lnTo>
                  <a:pt x="2276" y="5120"/>
                </a:lnTo>
                <a:cubicBezTo>
                  <a:pt x="2433" y="5120"/>
                  <a:pt x="2560" y="4993"/>
                  <a:pt x="2560" y="4836"/>
                </a:cubicBezTo>
                <a:cubicBezTo>
                  <a:pt x="2560" y="4679"/>
                  <a:pt x="2433" y="4551"/>
                  <a:pt x="2276" y="4551"/>
                </a:cubicBezTo>
                <a:lnTo>
                  <a:pt x="1422" y="4551"/>
                </a:lnTo>
                <a:cubicBezTo>
                  <a:pt x="951" y="4551"/>
                  <a:pt x="569" y="4169"/>
                  <a:pt x="569" y="3698"/>
                </a:cubicBezTo>
                <a:lnTo>
                  <a:pt x="569" y="1422"/>
                </a:lnTo>
                <a:cubicBezTo>
                  <a:pt x="569" y="951"/>
                  <a:pt x="951" y="569"/>
                  <a:pt x="1422" y="569"/>
                </a:cubicBezTo>
                <a:lnTo>
                  <a:pt x="5404" y="569"/>
                </a:lnTo>
                <a:cubicBezTo>
                  <a:pt x="5876" y="569"/>
                  <a:pt x="6258" y="951"/>
                  <a:pt x="6258" y="1422"/>
                </a:cubicBezTo>
                <a:lnTo>
                  <a:pt x="6258" y="3698"/>
                </a:lnTo>
                <a:cubicBezTo>
                  <a:pt x="6258" y="4169"/>
                  <a:pt x="5876" y="4551"/>
                  <a:pt x="5404" y="4551"/>
                </a:cubicBezTo>
                <a:lnTo>
                  <a:pt x="5404" y="3698"/>
                </a:lnTo>
                <a:cubicBezTo>
                  <a:pt x="5404" y="3471"/>
                  <a:pt x="5151" y="3335"/>
                  <a:pt x="4962" y="3461"/>
                </a:cubicBezTo>
                <a:lnTo>
                  <a:pt x="3256" y="4599"/>
                </a:lnTo>
                <a:cubicBezTo>
                  <a:pt x="3087" y="4712"/>
                  <a:pt x="3087" y="4960"/>
                  <a:pt x="3256" y="5072"/>
                </a:cubicBezTo>
                <a:lnTo>
                  <a:pt x="4962" y="6210"/>
                </a:lnTo>
                <a:cubicBezTo>
                  <a:pt x="5151" y="6336"/>
                  <a:pt x="5404" y="6201"/>
                  <a:pt x="5404" y="5974"/>
                </a:cubicBezTo>
                <a:lnTo>
                  <a:pt x="5404" y="5120"/>
                </a:lnTo>
                <a:cubicBezTo>
                  <a:pt x="6190" y="5120"/>
                  <a:pt x="6827" y="4483"/>
                  <a:pt x="6827" y="3698"/>
                </a:cubicBezTo>
                <a:lnTo>
                  <a:pt x="6827" y="1422"/>
                </a:lnTo>
                <a:cubicBezTo>
                  <a:pt x="6827" y="637"/>
                  <a:pt x="6190" y="0"/>
                  <a:pt x="5404" y="0"/>
                </a:cubicBezTo>
                <a:close/>
                <a:moveTo>
                  <a:pt x="4836" y="5442"/>
                </a:moveTo>
                <a:lnTo>
                  <a:pt x="3926" y="4836"/>
                </a:lnTo>
                <a:lnTo>
                  <a:pt x="4836" y="4229"/>
                </a:lnTo>
                <a:lnTo>
                  <a:pt x="4836" y="5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3498E3E-B952-CD0D-DDFD-0F704479361C}"/>
              </a:ext>
            </a:extLst>
          </p:cNvPr>
          <p:cNvSpPr/>
          <p:nvPr/>
        </p:nvSpPr>
        <p:spPr>
          <a:xfrm>
            <a:off x="8149420" y="3783151"/>
            <a:ext cx="2945920" cy="4305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10161E9-EC16-2099-6875-9E748D178E82}"/>
              </a:ext>
            </a:extLst>
          </p:cNvPr>
          <p:cNvSpPr txBox="1"/>
          <p:nvPr/>
        </p:nvSpPr>
        <p:spPr>
          <a:xfrm>
            <a:off x="8648258" y="4203281"/>
            <a:ext cx="1948243" cy="3207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C882980-7C97-505E-E62A-BA8353C84838}"/>
              </a:ext>
            </a:extLst>
          </p:cNvPr>
          <p:cNvSpPr/>
          <p:nvPr/>
        </p:nvSpPr>
        <p:spPr>
          <a:xfrm rot="2700000">
            <a:off x="3766730" y="2336800"/>
            <a:ext cx="1132159" cy="113216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E979FB5-1D7F-1F79-8724-D50D09A4D1D2}"/>
              </a:ext>
            </a:extLst>
          </p:cNvPr>
          <p:cNvSpPr/>
          <p:nvPr/>
        </p:nvSpPr>
        <p:spPr>
          <a:xfrm rot="2700000">
            <a:off x="7293110" y="2336800"/>
            <a:ext cx="1132159" cy="113216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FDB2F7F-716B-9E2B-D8AD-155051DB2EA1}"/>
              </a:ext>
            </a:extLst>
          </p:cNvPr>
          <p:cNvSpPr/>
          <p:nvPr/>
        </p:nvSpPr>
        <p:spPr>
          <a:xfrm rot="2700000">
            <a:off x="3766730" y="4125802"/>
            <a:ext cx="1132159" cy="113216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4793D06-45CB-EFA7-C4C5-712E7F54093E}"/>
              </a:ext>
            </a:extLst>
          </p:cNvPr>
          <p:cNvSpPr/>
          <p:nvPr/>
        </p:nvSpPr>
        <p:spPr>
          <a:xfrm rot="2700000">
            <a:off x="7293110" y="4214702"/>
            <a:ext cx="1132159" cy="113216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26438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7">
            <a:extLst>
              <a:ext uri="{FF2B5EF4-FFF2-40B4-BE49-F238E27FC236}">
                <a16:creationId xmlns:a16="http://schemas.microsoft.com/office/drawing/2014/main" id="{41F93070-9F8B-4586-317C-A3BF3E7078B3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 4">
            <a:extLst>
              <a:ext uri="{FF2B5EF4-FFF2-40B4-BE49-F238E27FC236}">
                <a16:creationId xmlns:a16="http://schemas.microsoft.com/office/drawing/2014/main" id="{5D509555-574C-275C-737D-E56A0F9D29AB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A2BF65B-4D05-312C-4D71-EDF17AD0BBEE}"/>
              </a:ext>
            </a:extLst>
          </p:cNvPr>
          <p:cNvSpPr/>
          <p:nvPr/>
        </p:nvSpPr>
        <p:spPr>
          <a:xfrm>
            <a:off x="3794249" y="676480"/>
            <a:ext cx="4603501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62F1765-748B-6077-CEA3-FEED8846F668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右箭头 10">
            <a:extLst>
              <a:ext uri="{FF2B5EF4-FFF2-40B4-BE49-F238E27FC236}">
                <a16:creationId xmlns:a16="http://schemas.microsoft.com/office/drawing/2014/main" id="{19106205-CABC-673F-9574-498E090A54DE}"/>
              </a:ext>
            </a:extLst>
          </p:cNvPr>
          <p:cNvSpPr/>
          <p:nvPr/>
        </p:nvSpPr>
        <p:spPr>
          <a:xfrm>
            <a:off x="1312888" y="1928126"/>
            <a:ext cx="4594901" cy="1775012"/>
          </a:xfrm>
          <a:prstGeom prst="rightArrow">
            <a:avLst>
              <a:gd name="adj1" fmla="val 81481"/>
              <a:gd name="adj2" fmla="val 50000"/>
            </a:avLst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左箭头 11">
            <a:extLst>
              <a:ext uri="{FF2B5EF4-FFF2-40B4-BE49-F238E27FC236}">
                <a16:creationId xmlns:a16="http://schemas.microsoft.com/office/drawing/2014/main" id="{DF54C8A1-72AF-F00B-FAF9-AC06EF67DA70}"/>
              </a:ext>
            </a:extLst>
          </p:cNvPr>
          <p:cNvSpPr/>
          <p:nvPr/>
        </p:nvSpPr>
        <p:spPr>
          <a:xfrm>
            <a:off x="6209002" y="3247515"/>
            <a:ext cx="4593600" cy="1774800"/>
          </a:xfrm>
          <a:prstGeom prst="leftArrow">
            <a:avLst>
              <a:gd name="adj1" fmla="val 81485"/>
              <a:gd name="adj2" fmla="val 50000"/>
            </a:avLst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右箭头 12">
            <a:extLst>
              <a:ext uri="{FF2B5EF4-FFF2-40B4-BE49-F238E27FC236}">
                <a16:creationId xmlns:a16="http://schemas.microsoft.com/office/drawing/2014/main" id="{2AE8E957-F928-A1C5-4000-17C57976A41F}"/>
              </a:ext>
            </a:extLst>
          </p:cNvPr>
          <p:cNvSpPr/>
          <p:nvPr/>
        </p:nvSpPr>
        <p:spPr>
          <a:xfrm>
            <a:off x="1312888" y="4566692"/>
            <a:ext cx="4594901" cy="1775012"/>
          </a:xfrm>
          <a:prstGeom prst="rightArrow">
            <a:avLst>
              <a:gd name="adj1" fmla="val 81481"/>
              <a:gd name="adj2" fmla="val 50000"/>
            </a:avLst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704B4D2B-EE72-A204-30CB-F040F09A9919}"/>
              </a:ext>
            </a:extLst>
          </p:cNvPr>
          <p:cNvSpPr/>
          <p:nvPr/>
        </p:nvSpPr>
        <p:spPr>
          <a:xfrm>
            <a:off x="5547095" y="2240336"/>
            <a:ext cx="1150592" cy="1150592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solidFill>
                <a:srgbClr val="FEFABC"/>
              </a:solidFill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5561F917-A0D3-EEEC-941E-23FCCB15F558}"/>
              </a:ext>
            </a:extLst>
          </p:cNvPr>
          <p:cNvSpPr/>
          <p:nvPr/>
        </p:nvSpPr>
        <p:spPr>
          <a:xfrm>
            <a:off x="5547095" y="3559619"/>
            <a:ext cx="1150592" cy="1150592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solidFill>
                <a:srgbClr val="FEFABC"/>
              </a:solidFill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5E6D877E-B72D-1B9E-C74D-4976C30780F6}"/>
              </a:ext>
            </a:extLst>
          </p:cNvPr>
          <p:cNvSpPr/>
          <p:nvPr/>
        </p:nvSpPr>
        <p:spPr>
          <a:xfrm>
            <a:off x="5547095" y="4878902"/>
            <a:ext cx="1150592" cy="1150592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solidFill>
                <a:srgbClr val="FEFABC"/>
              </a:solidFill>
              <a:cs typeface="+mn-ea"/>
              <a:sym typeface="+mn-lt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0DF55D6E-80D5-EE02-3047-ADFF49546CCC}"/>
              </a:ext>
            </a:extLst>
          </p:cNvPr>
          <p:cNvSpPr>
            <a:spLocks noEditPoints="1"/>
          </p:cNvSpPr>
          <p:nvPr/>
        </p:nvSpPr>
        <p:spPr bwMode="auto">
          <a:xfrm>
            <a:off x="5938596" y="5209875"/>
            <a:ext cx="367591" cy="488646"/>
          </a:xfrm>
          <a:custGeom>
            <a:avLst/>
            <a:gdLst>
              <a:gd name="T0" fmla="*/ 192 w 209"/>
              <a:gd name="T1" fmla="*/ 18 h 280"/>
              <a:gd name="T2" fmla="*/ 209 w 209"/>
              <a:gd name="T3" fmla="*/ 18 h 280"/>
              <a:gd name="T4" fmla="*/ 209 w 209"/>
              <a:gd name="T5" fmla="*/ 0 h 280"/>
              <a:gd name="T6" fmla="*/ 0 w 209"/>
              <a:gd name="T7" fmla="*/ 0 h 280"/>
              <a:gd name="T8" fmla="*/ 0 w 209"/>
              <a:gd name="T9" fmla="*/ 18 h 280"/>
              <a:gd name="T10" fmla="*/ 17 w 209"/>
              <a:gd name="T11" fmla="*/ 18 h 280"/>
              <a:gd name="T12" fmla="*/ 17 w 209"/>
              <a:gd name="T13" fmla="*/ 35 h 280"/>
              <a:gd name="T14" fmla="*/ 25 w 209"/>
              <a:gd name="T15" fmla="*/ 35 h 280"/>
              <a:gd name="T16" fmla="*/ 53 w 209"/>
              <a:gd name="T17" fmla="*/ 131 h 280"/>
              <a:gd name="T18" fmla="*/ 67 w 209"/>
              <a:gd name="T19" fmla="*/ 140 h 280"/>
              <a:gd name="T20" fmla="*/ 53 w 209"/>
              <a:gd name="T21" fmla="*/ 149 h 280"/>
              <a:gd name="T22" fmla="*/ 25 w 209"/>
              <a:gd name="T23" fmla="*/ 245 h 280"/>
              <a:gd name="T24" fmla="*/ 17 w 209"/>
              <a:gd name="T25" fmla="*/ 245 h 280"/>
              <a:gd name="T26" fmla="*/ 17 w 209"/>
              <a:gd name="T27" fmla="*/ 263 h 280"/>
              <a:gd name="T28" fmla="*/ 0 w 209"/>
              <a:gd name="T29" fmla="*/ 263 h 280"/>
              <a:gd name="T30" fmla="*/ 0 w 209"/>
              <a:gd name="T31" fmla="*/ 280 h 280"/>
              <a:gd name="T32" fmla="*/ 209 w 209"/>
              <a:gd name="T33" fmla="*/ 280 h 280"/>
              <a:gd name="T34" fmla="*/ 209 w 209"/>
              <a:gd name="T35" fmla="*/ 263 h 280"/>
              <a:gd name="T36" fmla="*/ 192 w 209"/>
              <a:gd name="T37" fmla="*/ 263 h 280"/>
              <a:gd name="T38" fmla="*/ 192 w 209"/>
              <a:gd name="T39" fmla="*/ 245 h 280"/>
              <a:gd name="T40" fmla="*/ 184 w 209"/>
              <a:gd name="T41" fmla="*/ 245 h 280"/>
              <a:gd name="T42" fmla="*/ 156 w 209"/>
              <a:gd name="T43" fmla="*/ 149 h 280"/>
              <a:gd name="T44" fmla="*/ 141 w 209"/>
              <a:gd name="T45" fmla="*/ 140 h 280"/>
              <a:gd name="T46" fmla="*/ 156 w 209"/>
              <a:gd name="T47" fmla="*/ 131 h 280"/>
              <a:gd name="T48" fmla="*/ 184 w 209"/>
              <a:gd name="T49" fmla="*/ 35 h 280"/>
              <a:gd name="T50" fmla="*/ 192 w 209"/>
              <a:gd name="T51" fmla="*/ 35 h 280"/>
              <a:gd name="T52" fmla="*/ 192 w 209"/>
              <a:gd name="T53" fmla="*/ 18 h 280"/>
              <a:gd name="T54" fmla="*/ 145 w 209"/>
              <a:gd name="T55" fmla="*/ 117 h 280"/>
              <a:gd name="T56" fmla="*/ 122 w 209"/>
              <a:gd name="T57" fmla="*/ 129 h 280"/>
              <a:gd name="T58" fmla="*/ 122 w 209"/>
              <a:gd name="T59" fmla="*/ 151 h 280"/>
              <a:gd name="T60" fmla="*/ 145 w 209"/>
              <a:gd name="T61" fmla="*/ 163 h 280"/>
              <a:gd name="T62" fmla="*/ 166 w 209"/>
              <a:gd name="T63" fmla="*/ 242 h 280"/>
              <a:gd name="T64" fmla="*/ 165 w 209"/>
              <a:gd name="T65" fmla="*/ 245 h 280"/>
              <a:gd name="T66" fmla="*/ 147 w 209"/>
              <a:gd name="T67" fmla="*/ 245 h 280"/>
              <a:gd name="T68" fmla="*/ 134 w 209"/>
              <a:gd name="T69" fmla="*/ 204 h 280"/>
              <a:gd name="T70" fmla="*/ 113 w 209"/>
              <a:gd name="T71" fmla="*/ 194 h 280"/>
              <a:gd name="T72" fmla="*/ 113 w 209"/>
              <a:gd name="T73" fmla="*/ 122 h 280"/>
              <a:gd name="T74" fmla="*/ 142 w 209"/>
              <a:gd name="T75" fmla="*/ 109 h 280"/>
              <a:gd name="T76" fmla="*/ 158 w 209"/>
              <a:gd name="T77" fmla="*/ 88 h 280"/>
              <a:gd name="T78" fmla="*/ 51 w 209"/>
              <a:gd name="T79" fmla="*/ 88 h 280"/>
              <a:gd name="T80" fmla="*/ 67 w 209"/>
              <a:gd name="T81" fmla="*/ 109 h 280"/>
              <a:gd name="T82" fmla="*/ 96 w 209"/>
              <a:gd name="T83" fmla="*/ 122 h 280"/>
              <a:gd name="T84" fmla="*/ 96 w 209"/>
              <a:gd name="T85" fmla="*/ 194 h 280"/>
              <a:gd name="T86" fmla="*/ 75 w 209"/>
              <a:gd name="T87" fmla="*/ 204 h 280"/>
              <a:gd name="T88" fmla="*/ 62 w 209"/>
              <a:gd name="T89" fmla="*/ 245 h 280"/>
              <a:gd name="T90" fmla="*/ 44 w 209"/>
              <a:gd name="T91" fmla="*/ 245 h 280"/>
              <a:gd name="T92" fmla="*/ 43 w 209"/>
              <a:gd name="T93" fmla="*/ 242 h 280"/>
              <a:gd name="T94" fmla="*/ 64 w 209"/>
              <a:gd name="T95" fmla="*/ 163 h 280"/>
              <a:gd name="T96" fmla="*/ 87 w 209"/>
              <a:gd name="T97" fmla="*/ 151 h 280"/>
              <a:gd name="T98" fmla="*/ 87 w 209"/>
              <a:gd name="T99" fmla="*/ 129 h 280"/>
              <a:gd name="T100" fmla="*/ 64 w 209"/>
              <a:gd name="T101" fmla="*/ 117 h 280"/>
              <a:gd name="T102" fmla="*/ 43 w 209"/>
              <a:gd name="T103" fmla="*/ 39 h 280"/>
              <a:gd name="T104" fmla="*/ 44 w 209"/>
              <a:gd name="T105" fmla="*/ 35 h 280"/>
              <a:gd name="T106" fmla="*/ 165 w 209"/>
              <a:gd name="T107" fmla="*/ 35 h 280"/>
              <a:gd name="T108" fmla="*/ 166 w 209"/>
              <a:gd name="T109" fmla="*/ 39 h 280"/>
              <a:gd name="T110" fmla="*/ 145 w 209"/>
              <a:gd name="T111" fmla="*/ 11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9" h="280">
                <a:moveTo>
                  <a:pt x="192" y="18"/>
                </a:moveTo>
                <a:cubicBezTo>
                  <a:pt x="209" y="18"/>
                  <a:pt x="209" y="18"/>
                  <a:pt x="209" y="18"/>
                </a:cubicBezTo>
                <a:cubicBezTo>
                  <a:pt x="209" y="0"/>
                  <a:pt x="209" y="0"/>
                  <a:pt x="2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35"/>
                  <a:pt x="17" y="35"/>
                  <a:pt x="17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13" y="70"/>
                  <a:pt x="24" y="109"/>
                  <a:pt x="53" y="131"/>
                </a:cubicBezTo>
                <a:cubicBezTo>
                  <a:pt x="58" y="135"/>
                  <a:pt x="62" y="138"/>
                  <a:pt x="67" y="140"/>
                </a:cubicBezTo>
                <a:cubicBezTo>
                  <a:pt x="62" y="143"/>
                  <a:pt x="58" y="145"/>
                  <a:pt x="53" y="149"/>
                </a:cubicBezTo>
                <a:cubicBezTo>
                  <a:pt x="24" y="171"/>
                  <a:pt x="13" y="211"/>
                  <a:pt x="25" y="245"/>
                </a:cubicBezTo>
                <a:cubicBezTo>
                  <a:pt x="17" y="245"/>
                  <a:pt x="17" y="245"/>
                  <a:pt x="17" y="245"/>
                </a:cubicBezTo>
                <a:cubicBezTo>
                  <a:pt x="17" y="263"/>
                  <a:pt x="17" y="263"/>
                  <a:pt x="17" y="263"/>
                </a:cubicBezTo>
                <a:cubicBezTo>
                  <a:pt x="0" y="263"/>
                  <a:pt x="0" y="263"/>
                  <a:pt x="0" y="263"/>
                </a:cubicBezTo>
                <a:cubicBezTo>
                  <a:pt x="0" y="280"/>
                  <a:pt x="0" y="280"/>
                  <a:pt x="0" y="280"/>
                </a:cubicBezTo>
                <a:cubicBezTo>
                  <a:pt x="209" y="280"/>
                  <a:pt x="209" y="280"/>
                  <a:pt x="209" y="280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192" y="263"/>
                  <a:pt x="192" y="263"/>
                  <a:pt x="192" y="263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184" y="245"/>
                  <a:pt x="184" y="245"/>
                  <a:pt x="184" y="245"/>
                </a:cubicBezTo>
                <a:cubicBezTo>
                  <a:pt x="196" y="211"/>
                  <a:pt x="185" y="171"/>
                  <a:pt x="156" y="149"/>
                </a:cubicBezTo>
                <a:cubicBezTo>
                  <a:pt x="151" y="145"/>
                  <a:pt x="147" y="143"/>
                  <a:pt x="141" y="140"/>
                </a:cubicBezTo>
                <a:cubicBezTo>
                  <a:pt x="147" y="138"/>
                  <a:pt x="151" y="135"/>
                  <a:pt x="156" y="131"/>
                </a:cubicBezTo>
                <a:cubicBezTo>
                  <a:pt x="185" y="109"/>
                  <a:pt x="196" y="70"/>
                  <a:pt x="184" y="35"/>
                </a:cubicBezTo>
                <a:cubicBezTo>
                  <a:pt x="192" y="35"/>
                  <a:pt x="192" y="35"/>
                  <a:pt x="192" y="35"/>
                </a:cubicBezTo>
                <a:lnTo>
                  <a:pt x="192" y="18"/>
                </a:lnTo>
                <a:close/>
                <a:moveTo>
                  <a:pt x="145" y="117"/>
                </a:moveTo>
                <a:cubicBezTo>
                  <a:pt x="138" y="123"/>
                  <a:pt x="130" y="127"/>
                  <a:pt x="122" y="129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30" y="154"/>
                  <a:pt x="138" y="157"/>
                  <a:pt x="145" y="163"/>
                </a:cubicBezTo>
                <a:cubicBezTo>
                  <a:pt x="169" y="181"/>
                  <a:pt x="178" y="214"/>
                  <a:pt x="166" y="242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50" y="230"/>
                  <a:pt x="146" y="215"/>
                  <a:pt x="134" y="204"/>
                </a:cubicBezTo>
                <a:cubicBezTo>
                  <a:pt x="128" y="198"/>
                  <a:pt x="121" y="195"/>
                  <a:pt x="113" y="194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24" y="120"/>
                  <a:pt x="134" y="116"/>
                  <a:pt x="142" y="109"/>
                </a:cubicBezTo>
                <a:cubicBezTo>
                  <a:pt x="149" y="103"/>
                  <a:pt x="155" y="96"/>
                  <a:pt x="158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4" y="96"/>
                  <a:pt x="60" y="103"/>
                  <a:pt x="67" y="109"/>
                </a:cubicBezTo>
                <a:cubicBezTo>
                  <a:pt x="75" y="116"/>
                  <a:pt x="85" y="120"/>
                  <a:pt x="96" y="122"/>
                </a:cubicBezTo>
                <a:cubicBezTo>
                  <a:pt x="96" y="194"/>
                  <a:pt x="96" y="194"/>
                  <a:pt x="96" y="194"/>
                </a:cubicBezTo>
                <a:cubicBezTo>
                  <a:pt x="88" y="195"/>
                  <a:pt x="81" y="198"/>
                  <a:pt x="75" y="204"/>
                </a:cubicBezTo>
                <a:cubicBezTo>
                  <a:pt x="63" y="215"/>
                  <a:pt x="59" y="230"/>
                  <a:pt x="62" y="245"/>
                </a:cubicBezTo>
                <a:cubicBezTo>
                  <a:pt x="44" y="245"/>
                  <a:pt x="44" y="245"/>
                  <a:pt x="44" y="245"/>
                </a:cubicBezTo>
                <a:cubicBezTo>
                  <a:pt x="43" y="242"/>
                  <a:pt x="43" y="242"/>
                  <a:pt x="43" y="242"/>
                </a:cubicBezTo>
                <a:cubicBezTo>
                  <a:pt x="31" y="214"/>
                  <a:pt x="40" y="181"/>
                  <a:pt x="64" y="163"/>
                </a:cubicBezTo>
                <a:cubicBezTo>
                  <a:pt x="71" y="157"/>
                  <a:pt x="79" y="154"/>
                  <a:pt x="87" y="151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79" y="127"/>
                  <a:pt x="71" y="123"/>
                  <a:pt x="64" y="117"/>
                </a:cubicBezTo>
                <a:cubicBezTo>
                  <a:pt x="40" y="99"/>
                  <a:pt x="31" y="67"/>
                  <a:pt x="43" y="39"/>
                </a:cubicBezTo>
                <a:cubicBezTo>
                  <a:pt x="44" y="35"/>
                  <a:pt x="44" y="35"/>
                  <a:pt x="44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78" y="67"/>
                  <a:pt x="169" y="99"/>
                  <a:pt x="145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B6AB6A35-3784-4F90-11D0-8A51D12FCE3A}"/>
              </a:ext>
            </a:extLst>
          </p:cNvPr>
          <p:cNvSpPr>
            <a:spLocks noEditPoints="1"/>
          </p:cNvSpPr>
          <p:nvPr/>
        </p:nvSpPr>
        <p:spPr bwMode="auto">
          <a:xfrm>
            <a:off x="5890986" y="3890223"/>
            <a:ext cx="462810" cy="489384"/>
          </a:xfrm>
          <a:custGeom>
            <a:avLst/>
            <a:gdLst>
              <a:gd name="T0" fmla="*/ 205 w 263"/>
              <a:gd name="T1" fmla="*/ 70 h 280"/>
              <a:gd name="T2" fmla="*/ 117 w 263"/>
              <a:gd name="T3" fmla="*/ 70 h 280"/>
              <a:gd name="T4" fmla="*/ 119 w 263"/>
              <a:gd name="T5" fmla="*/ 53 h 280"/>
              <a:gd name="T6" fmla="*/ 207 w 263"/>
              <a:gd name="T7" fmla="*/ 53 h 280"/>
              <a:gd name="T8" fmla="*/ 205 w 263"/>
              <a:gd name="T9" fmla="*/ 70 h 280"/>
              <a:gd name="T10" fmla="*/ 146 w 263"/>
              <a:gd name="T11" fmla="*/ 140 h 280"/>
              <a:gd name="T12" fmla="*/ 182 w 263"/>
              <a:gd name="T13" fmla="*/ 140 h 280"/>
              <a:gd name="T14" fmla="*/ 184 w 263"/>
              <a:gd name="T15" fmla="*/ 123 h 280"/>
              <a:gd name="T16" fmla="*/ 148 w 263"/>
              <a:gd name="T17" fmla="*/ 123 h 280"/>
              <a:gd name="T18" fmla="*/ 146 w 263"/>
              <a:gd name="T19" fmla="*/ 140 h 280"/>
              <a:gd name="T20" fmla="*/ 263 w 263"/>
              <a:gd name="T21" fmla="*/ 0 h 280"/>
              <a:gd name="T22" fmla="*/ 245 w 263"/>
              <a:gd name="T23" fmla="*/ 237 h 280"/>
              <a:gd name="T24" fmla="*/ 201 w 263"/>
              <a:gd name="T25" fmla="*/ 280 h 280"/>
              <a:gd name="T26" fmla="*/ 44 w 263"/>
              <a:gd name="T27" fmla="*/ 280 h 280"/>
              <a:gd name="T28" fmla="*/ 0 w 263"/>
              <a:gd name="T29" fmla="*/ 236 h 280"/>
              <a:gd name="T30" fmla="*/ 0 w 263"/>
              <a:gd name="T31" fmla="*/ 193 h 280"/>
              <a:gd name="T32" fmla="*/ 54 w 263"/>
              <a:gd name="T33" fmla="*/ 193 h 280"/>
              <a:gd name="T34" fmla="*/ 71 w 263"/>
              <a:gd name="T35" fmla="*/ 0 h 280"/>
              <a:gd name="T36" fmla="*/ 263 w 263"/>
              <a:gd name="T37" fmla="*/ 0 h 280"/>
              <a:gd name="T38" fmla="*/ 166 w 263"/>
              <a:gd name="T39" fmla="*/ 263 h 280"/>
              <a:gd name="T40" fmla="*/ 158 w 263"/>
              <a:gd name="T41" fmla="*/ 236 h 280"/>
              <a:gd name="T42" fmla="*/ 158 w 263"/>
              <a:gd name="T43" fmla="*/ 210 h 280"/>
              <a:gd name="T44" fmla="*/ 18 w 263"/>
              <a:gd name="T45" fmla="*/ 210 h 280"/>
              <a:gd name="T46" fmla="*/ 18 w 263"/>
              <a:gd name="T47" fmla="*/ 236 h 280"/>
              <a:gd name="T48" fmla="*/ 44 w 263"/>
              <a:gd name="T49" fmla="*/ 263 h 280"/>
              <a:gd name="T50" fmla="*/ 166 w 263"/>
              <a:gd name="T51" fmla="*/ 263 h 280"/>
              <a:gd name="T52" fmla="*/ 244 w 263"/>
              <a:gd name="T53" fmla="*/ 18 h 280"/>
              <a:gd name="T54" fmla="*/ 87 w 263"/>
              <a:gd name="T55" fmla="*/ 18 h 280"/>
              <a:gd name="T56" fmla="*/ 71 w 263"/>
              <a:gd name="T57" fmla="*/ 193 h 280"/>
              <a:gd name="T58" fmla="*/ 175 w 263"/>
              <a:gd name="T59" fmla="*/ 193 h 280"/>
              <a:gd name="T60" fmla="*/ 175 w 263"/>
              <a:gd name="T61" fmla="*/ 236 h 280"/>
              <a:gd name="T62" fmla="*/ 201 w 263"/>
              <a:gd name="T63" fmla="*/ 263 h 280"/>
              <a:gd name="T64" fmla="*/ 228 w 263"/>
              <a:gd name="T65" fmla="*/ 236 h 280"/>
              <a:gd name="T66" fmla="*/ 244 w 263"/>
              <a:gd name="T67" fmla="*/ 18 h 280"/>
              <a:gd name="T68" fmla="*/ 131 w 263"/>
              <a:gd name="T69" fmla="*/ 123 h 280"/>
              <a:gd name="T70" fmla="*/ 113 w 263"/>
              <a:gd name="T71" fmla="*/ 123 h 280"/>
              <a:gd name="T72" fmla="*/ 111 w 263"/>
              <a:gd name="T73" fmla="*/ 140 h 280"/>
              <a:gd name="T74" fmla="*/ 130 w 263"/>
              <a:gd name="T75" fmla="*/ 140 h 280"/>
              <a:gd name="T76" fmla="*/ 131 w 263"/>
              <a:gd name="T77" fmla="*/ 123 h 280"/>
              <a:gd name="T78" fmla="*/ 203 w 263"/>
              <a:gd name="T79" fmla="*/ 105 h 280"/>
              <a:gd name="T80" fmla="*/ 204 w 263"/>
              <a:gd name="T81" fmla="*/ 88 h 280"/>
              <a:gd name="T82" fmla="*/ 116 w 263"/>
              <a:gd name="T83" fmla="*/ 88 h 280"/>
              <a:gd name="T84" fmla="*/ 114 w 263"/>
              <a:gd name="T85" fmla="*/ 105 h 280"/>
              <a:gd name="T86" fmla="*/ 203 w 263"/>
              <a:gd name="T87" fmla="*/ 10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3" h="280">
                <a:moveTo>
                  <a:pt x="205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207" y="53"/>
                  <a:pt x="207" y="53"/>
                  <a:pt x="207" y="53"/>
                </a:cubicBezTo>
                <a:lnTo>
                  <a:pt x="205" y="70"/>
                </a:lnTo>
                <a:close/>
                <a:moveTo>
                  <a:pt x="146" y="140"/>
                </a:moveTo>
                <a:cubicBezTo>
                  <a:pt x="182" y="140"/>
                  <a:pt x="182" y="140"/>
                  <a:pt x="182" y="140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48" y="123"/>
                  <a:pt x="148" y="123"/>
                  <a:pt x="148" y="123"/>
                </a:cubicBezTo>
                <a:lnTo>
                  <a:pt x="146" y="140"/>
                </a:lnTo>
                <a:close/>
                <a:moveTo>
                  <a:pt x="263" y="0"/>
                </a:moveTo>
                <a:cubicBezTo>
                  <a:pt x="245" y="237"/>
                  <a:pt x="245" y="237"/>
                  <a:pt x="245" y="237"/>
                </a:cubicBezTo>
                <a:cubicBezTo>
                  <a:pt x="245" y="261"/>
                  <a:pt x="226" y="280"/>
                  <a:pt x="201" y="280"/>
                </a:cubicBezTo>
                <a:cubicBezTo>
                  <a:pt x="44" y="280"/>
                  <a:pt x="44" y="280"/>
                  <a:pt x="44" y="280"/>
                </a:cubicBezTo>
                <a:cubicBezTo>
                  <a:pt x="20" y="280"/>
                  <a:pt x="0" y="261"/>
                  <a:pt x="0" y="236"/>
                </a:cubicBezTo>
                <a:cubicBezTo>
                  <a:pt x="0" y="193"/>
                  <a:pt x="0" y="193"/>
                  <a:pt x="0" y="193"/>
                </a:cubicBezTo>
                <a:cubicBezTo>
                  <a:pt x="54" y="193"/>
                  <a:pt x="54" y="193"/>
                  <a:pt x="54" y="193"/>
                </a:cubicBezTo>
                <a:cubicBezTo>
                  <a:pt x="71" y="0"/>
                  <a:pt x="71" y="0"/>
                  <a:pt x="71" y="0"/>
                </a:cubicBezTo>
                <a:lnTo>
                  <a:pt x="263" y="0"/>
                </a:lnTo>
                <a:close/>
                <a:moveTo>
                  <a:pt x="166" y="263"/>
                </a:moveTo>
                <a:cubicBezTo>
                  <a:pt x="161" y="255"/>
                  <a:pt x="158" y="246"/>
                  <a:pt x="158" y="236"/>
                </a:cubicBezTo>
                <a:cubicBezTo>
                  <a:pt x="158" y="210"/>
                  <a:pt x="158" y="210"/>
                  <a:pt x="158" y="210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8" y="236"/>
                  <a:pt x="18" y="236"/>
                  <a:pt x="18" y="236"/>
                </a:cubicBezTo>
                <a:cubicBezTo>
                  <a:pt x="18" y="251"/>
                  <a:pt x="30" y="263"/>
                  <a:pt x="44" y="263"/>
                </a:cubicBezTo>
                <a:lnTo>
                  <a:pt x="166" y="263"/>
                </a:lnTo>
                <a:close/>
                <a:moveTo>
                  <a:pt x="244" y="18"/>
                </a:moveTo>
                <a:cubicBezTo>
                  <a:pt x="87" y="18"/>
                  <a:pt x="87" y="18"/>
                  <a:pt x="87" y="18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175" y="193"/>
                  <a:pt x="175" y="193"/>
                  <a:pt x="175" y="193"/>
                </a:cubicBezTo>
                <a:cubicBezTo>
                  <a:pt x="175" y="236"/>
                  <a:pt x="175" y="236"/>
                  <a:pt x="175" y="236"/>
                </a:cubicBezTo>
                <a:cubicBezTo>
                  <a:pt x="175" y="251"/>
                  <a:pt x="187" y="263"/>
                  <a:pt x="201" y="263"/>
                </a:cubicBezTo>
                <a:cubicBezTo>
                  <a:pt x="216" y="263"/>
                  <a:pt x="228" y="251"/>
                  <a:pt x="228" y="236"/>
                </a:cubicBezTo>
                <a:lnTo>
                  <a:pt x="244" y="18"/>
                </a:lnTo>
                <a:close/>
                <a:moveTo>
                  <a:pt x="131" y="123"/>
                </a:moveTo>
                <a:cubicBezTo>
                  <a:pt x="113" y="123"/>
                  <a:pt x="113" y="123"/>
                  <a:pt x="113" y="123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30" y="140"/>
                  <a:pt x="130" y="140"/>
                  <a:pt x="130" y="140"/>
                </a:cubicBezTo>
                <a:lnTo>
                  <a:pt x="131" y="123"/>
                </a:lnTo>
                <a:close/>
                <a:moveTo>
                  <a:pt x="203" y="105"/>
                </a:moveTo>
                <a:cubicBezTo>
                  <a:pt x="204" y="88"/>
                  <a:pt x="204" y="88"/>
                  <a:pt x="204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203" y="105"/>
                  <a:pt x="203" y="105"/>
                  <a:pt x="203" y="1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8610C43B-39A3-9043-AF11-688C4FB7B1B2}"/>
              </a:ext>
            </a:extLst>
          </p:cNvPr>
          <p:cNvSpPr>
            <a:spLocks noEditPoints="1"/>
          </p:cNvSpPr>
          <p:nvPr/>
        </p:nvSpPr>
        <p:spPr bwMode="auto">
          <a:xfrm>
            <a:off x="5937488" y="2571310"/>
            <a:ext cx="369806" cy="488645"/>
          </a:xfrm>
          <a:custGeom>
            <a:avLst/>
            <a:gdLst>
              <a:gd name="T0" fmla="*/ 105 w 210"/>
              <a:gd name="T1" fmla="*/ 0 h 280"/>
              <a:gd name="T2" fmla="*/ 0 w 210"/>
              <a:gd name="T3" fmla="*/ 105 h 280"/>
              <a:gd name="T4" fmla="*/ 105 w 210"/>
              <a:gd name="T5" fmla="*/ 280 h 280"/>
              <a:gd name="T6" fmla="*/ 210 w 210"/>
              <a:gd name="T7" fmla="*/ 105 h 280"/>
              <a:gd name="T8" fmla="*/ 105 w 210"/>
              <a:gd name="T9" fmla="*/ 0 h 280"/>
              <a:gd name="T10" fmla="*/ 105 w 210"/>
              <a:gd name="T11" fmla="*/ 175 h 280"/>
              <a:gd name="T12" fmla="*/ 35 w 210"/>
              <a:gd name="T13" fmla="*/ 105 h 280"/>
              <a:gd name="T14" fmla="*/ 105 w 210"/>
              <a:gd name="T15" fmla="*/ 35 h 280"/>
              <a:gd name="T16" fmla="*/ 175 w 210"/>
              <a:gd name="T17" fmla="*/ 105 h 280"/>
              <a:gd name="T18" fmla="*/ 105 w 210"/>
              <a:gd name="T19" fmla="*/ 17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0" h="280">
                <a:moveTo>
                  <a:pt x="105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3"/>
                  <a:pt x="88" y="280"/>
                  <a:pt x="105" y="280"/>
                </a:cubicBezTo>
                <a:cubicBezTo>
                  <a:pt x="123" y="280"/>
                  <a:pt x="210" y="163"/>
                  <a:pt x="210" y="105"/>
                </a:cubicBezTo>
                <a:cubicBezTo>
                  <a:pt x="210" y="47"/>
                  <a:pt x="163" y="0"/>
                  <a:pt x="105" y="0"/>
                </a:cubicBezTo>
                <a:close/>
                <a:moveTo>
                  <a:pt x="105" y="175"/>
                </a:moveTo>
                <a:cubicBezTo>
                  <a:pt x="67" y="175"/>
                  <a:pt x="35" y="143"/>
                  <a:pt x="35" y="105"/>
                </a:cubicBezTo>
                <a:cubicBezTo>
                  <a:pt x="35" y="66"/>
                  <a:pt x="67" y="35"/>
                  <a:pt x="105" y="35"/>
                </a:cubicBezTo>
                <a:cubicBezTo>
                  <a:pt x="144" y="35"/>
                  <a:pt x="175" y="66"/>
                  <a:pt x="175" y="105"/>
                </a:cubicBezTo>
                <a:cubicBezTo>
                  <a:pt x="175" y="143"/>
                  <a:pt x="144" y="175"/>
                  <a:pt x="105" y="1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DEEF74D-F0DB-BE33-74F8-4D9C60361F9E}"/>
              </a:ext>
            </a:extLst>
          </p:cNvPr>
          <p:cNvSpPr txBox="1"/>
          <p:nvPr/>
        </p:nvSpPr>
        <p:spPr>
          <a:xfrm>
            <a:off x="1533371" y="2237597"/>
            <a:ext cx="1366080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11">
            <a:extLst>
              <a:ext uri="{FF2B5EF4-FFF2-40B4-BE49-F238E27FC236}">
                <a16:creationId xmlns:a16="http://schemas.microsoft.com/office/drawing/2014/main" id="{1DCD78C0-AB6B-3FDE-FCCF-02516AC1908C}"/>
              </a:ext>
            </a:extLst>
          </p:cNvPr>
          <p:cNvSpPr txBox="1"/>
          <p:nvPr/>
        </p:nvSpPr>
        <p:spPr>
          <a:xfrm>
            <a:off x="1533371" y="2625278"/>
            <a:ext cx="3390899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B28434D-B68B-0012-D628-606AE51B4DC0}"/>
              </a:ext>
            </a:extLst>
          </p:cNvPr>
          <p:cNvSpPr txBox="1"/>
          <p:nvPr/>
        </p:nvSpPr>
        <p:spPr>
          <a:xfrm>
            <a:off x="7213676" y="3567946"/>
            <a:ext cx="1366080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FB4163E6-C38E-47E5-FE4A-DC0C512E0CAF}"/>
              </a:ext>
            </a:extLst>
          </p:cNvPr>
          <p:cNvSpPr txBox="1"/>
          <p:nvPr/>
        </p:nvSpPr>
        <p:spPr>
          <a:xfrm>
            <a:off x="7213676" y="3955627"/>
            <a:ext cx="3390899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328E103-C7D0-6F0B-50F2-9E27927A6EE1}"/>
              </a:ext>
            </a:extLst>
          </p:cNvPr>
          <p:cNvSpPr txBox="1"/>
          <p:nvPr/>
        </p:nvSpPr>
        <p:spPr>
          <a:xfrm>
            <a:off x="1533371" y="4894291"/>
            <a:ext cx="1366080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A785A2F8-1A38-9CA8-1BC7-1B9F65290BD8}"/>
              </a:ext>
            </a:extLst>
          </p:cNvPr>
          <p:cNvSpPr txBox="1"/>
          <p:nvPr/>
        </p:nvSpPr>
        <p:spPr>
          <a:xfrm>
            <a:off x="1533371" y="5281972"/>
            <a:ext cx="3390899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57636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2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2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4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4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16284" y="6068491"/>
            <a:ext cx="8759450" cy="378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4" name="矩形 3"/>
          <p:cNvSpPr/>
          <p:nvPr/>
        </p:nvSpPr>
        <p:spPr>
          <a:xfrm>
            <a:off x="1427052" y="2004088"/>
            <a:ext cx="2616547" cy="2448419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48401" y="2004088"/>
            <a:ext cx="2616547" cy="244841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17781" y="1892383"/>
            <a:ext cx="2756460" cy="375872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381000" dist="152400" dir="5400000" sx="101000" sy="101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4184" y="2004088"/>
            <a:ext cx="2483632" cy="2448419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0645" y="4625127"/>
            <a:ext cx="2169359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矩形 8"/>
          <p:cNvSpPr/>
          <p:nvPr/>
        </p:nvSpPr>
        <p:spPr>
          <a:xfrm>
            <a:off x="4981726" y="4625127"/>
            <a:ext cx="2169359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矩形 9"/>
          <p:cNvSpPr/>
          <p:nvPr/>
        </p:nvSpPr>
        <p:spPr>
          <a:xfrm>
            <a:off x="8312808" y="4625127"/>
            <a:ext cx="2169359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任意多边形 7">
            <a:extLst>
              <a:ext uri="{FF2B5EF4-FFF2-40B4-BE49-F238E27FC236}">
                <a16:creationId xmlns:a16="http://schemas.microsoft.com/office/drawing/2014/main" id="{BD64428A-010A-127C-8EA0-C52E99980720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4">
            <a:extLst>
              <a:ext uri="{FF2B5EF4-FFF2-40B4-BE49-F238E27FC236}">
                <a16:creationId xmlns:a16="http://schemas.microsoft.com/office/drawing/2014/main" id="{01DA6D3F-575C-257B-F2EC-004BAF6E8800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8ABACAC-ED77-DA22-9550-40484032B271}"/>
              </a:ext>
            </a:extLst>
          </p:cNvPr>
          <p:cNvSpPr/>
          <p:nvPr/>
        </p:nvSpPr>
        <p:spPr>
          <a:xfrm>
            <a:off x="3820004" y="721424"/>
            <a:ext cx="4492804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7A28B7-92F5-7326-1909-4B2E2AB0FC2E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6181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68D6B3D6-EB89-807B-F32C-B344A744087F}"/>
              </a:ext>
            </a:extLst>
          </p:cNvPr>
          <p:cNvSpPr txBox="1"/>
          <p:nvPr/>
        </p:nvSpPr>
        <p:spPr>
          <a:xfrm>
            <a:off x="661379" y="6499095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  <p:sp>
        <p:nvSpPr>
          <p:cNvPr id="57" name="矩形 56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BEB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6B6B7883-E52E-07AD-11D2-F5033E688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3"/>
            <a:ext cx="12192025" cy="342900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05055" y="770832"/>
            <a:ext cx="426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3366D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5400" b="1" dirty="0">
              <a:solidFill>
                <a:srgbClr val="03366D"/>
              </a:solidFill>
              <a:effectLst>
                <a:outerShdw blurRad="25400" dist="25400" dir="2700000" algn="tl">
                  <a:srgbClr val="000000">
                    <a:alpha val="34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 rot="16200000">
            <a:off x="2520395" y="950341"/>
            <a:ext cx="1451994" cy="3644979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69916" y="2250426"/>
            <a:ext cx="214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69916" y="2708321"/>
            <a:ext cx="20463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64747" y="2343320"/>
            <a:ext cx="773766" cy="873036"/>
            <a:chOff x="1480076" y="921031"/>
            <a:chExt cx="1487976" cy="1678874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F0D2A0"/>
                </a:gs>
                <a:gs pos="81000">
                  <a:srgbClr val="DEB982"/>
                </a:gs>
              </a:gsLst>
              <a:lin ang="9600000" scaled="0"/>
            </a:gra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33040" y="1133287"/>
              <a:ext cx="1382048" cy="112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5850683" y="1653776"/>
            <a:ext cx="476746" cy="0"/>
          </a:xfrm>
          <a:prstGeom prst="line">
            <a:avLst/>
          </a:prstGeom>
          <a:ln w="57150">
            <a:solidFill>
              <a:srgbClr val="03366D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27">
            <a:extLst>
              <a:ext uri="{FF2B5EF4-FFF2-40B4-BE49-F238E27FC236}">
                <a16:creationId xmlns:a16="http://schemas.microsoft.com/office/drawing/2014/main" id="{FE78ADA7-E3A0-DA80-1698-7D51F7247447}"/>
              </a:ext>
            </a:extLst>
          </p:cNvPr>
          <p:cNvSpPr/>
          <p:nvPr/>
        </p:nvSpPr>
        <p:spPr>
          <a:xfrm rot="16200000">
            <a:off x="8137425" y="950342"/>
            <a:ext cx="1451994" cy="3644979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8D7CDD3-33FE-B55E-64AA-6362E483C366}"/>
              </a:ext>
            </a:extLst>
          </p:cNvPr>
          <p:cNvSpPr txBox="1"/>
          <p:nvPr/>
        </p:nvSpPr>
        <p:spPr>
          <a:xfrm>
            <a:off x="8286946" y="2250427"/>
            <a:ext cx="214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52FA54E-37E4-D6A3-3414-561DD4FE2726}"/>
              </a:ext>
            </a:extLst>
          </p:cNvPr>
          <p:cNvSpPr txBox="1"/>
          <p:nvPr/>
        </p:nvSpPr>
        <p:spPr>
          <a:xfrm>
            <a:off x="8286946" y="2708322"/>
            <a:ext cx="20463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793EAB43-72BE-29FC-F494-0E8C0EF2DC53}"/>
              </a:ext>
            </a:extLst>
          </p:cNvPr>
          <p:cNvGrpSpPr/>
          <p:nvPr/>
        </p:nvGrpSpPr>
        <p:grpSpPr>
          <a:xfrm>
            <a:off x="7365777" y="2343321"/>
            <a:ext cx="805766" cy="873036"/>
            <a:chOff x="1449308" y="921031"/>
            <a:chExt cx="1549513" cy="1678874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79AE45E4-9C3E-6B7F-225D-2FBE5C771A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F0D2A0"/>
                </a:gs>
                <a:gs pos="81000">
                  <a:srgbClr val="DEB982"/>
                </a:gs>
              </a:gsLst>
              <a:lin ang="9600000" scaled="0"/>
            </a:gra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1D99E9D-770E-34E2-CA46-DF9DDF9DD5D0}"/>
                </a:ext>
              </a:extLst>
            </p:cNvPr>
            <p:cNvSpPr txBox="1"/>
            <p:nvPr/>
          </p:nvSpPr>
          <p:spPr>
            <a:xfrm>
              <a:off x="1449308" y="1133287"/>
              <a:ext cx="1549513" cy="112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4" name="圆角矩形 27">
            <a:extLst>
              <a:ext uri="{FF2B5EF4-FFF2-40B4-BE49-F238E27FC236}">
                <a16:creationId xmlns:a16="http://schemas.microsoft.com/office/drawing/2014/main" id="{68F0379C-EC32-2FC1-6522-48BB126FE95A}"/>
              </a:ext>
            </a:extLst>
          </p:cNvPr>
          <p:cNvSpPr/>
          <p:nvPr/>
        </p:nvSpPr>
        <p:spPr>
          <a:xfrm rot="16200000">
            <a:off x="2520395" y="3011369"/>
            <a:ext cx="1451994" cy="3644979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1781364-CC5A-F8A0-7D58-F048F6D8990E}"/>
              </a:ext>
            </a:extLst>
          </p:cNvPr>
          <p:cNvSpPr txBox="1"/>
          <p:nvPr/>
        </p:nvSpPr>
        <p:spPr>
          <a:xfrm>
            <a:off x="2669916" y="4311454"/>
            <a:ext cx="214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5BBF7F5-65B1-CB89-0F80-F64793A1FFBD}"/>
              </a:ext>
            </a:extLst>
          </p:cNvPr>
          <p:cNvSpPr txBox="1"/>
          <p:nvPr/>
        </p:nvSpPr>
        <p:spPr>
          <a:xfrm>
            <a:off x="2669916" y="4769349"/>
            <a:ext cx="20463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BDCF274-D31A-7F21-2550-5777FB4F9AAE}"/>
              </a:ext>
            </a:extLst>
          </p:cNvPr>
          <p:cNvGrpSpPr/>
          <p:nvPr/>
        </p:nvGrpSpPr>
        <p:grpSpPr>
          <a:xfrm>
            <a:off x="1764747" y="4404348"/>
            <a:ext cx="773766" cy="873036"/>
            <a:chOff x="1480076" y="921031"/>
            <a:chExt cx="1487976" cy="1678874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430E5AEE-635A-5B3E-E028-F759418912F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F0D2A0"/>
                </a:gs>
                <a:gs pos="81000">
                  <a:srgbClr val="DEB982"/>
                </a:gs>
              </a:gsLst>
              <a:lin ang="9600000" scaled="0"/>
            </a:gra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5BABF228-2D8D-A6E9-0127-1BA285FD70D8}"/>
                </a:ext>
              </a:extLst>
            </p:cNvPr>
            <p:cNvSpPr txBox="1"/>
            <p:nvPr/>
          </p:nvSpPr>
          <p:spPr>
            <a:xfrm>
              <a:off x="1560951" y="1133287"/>
              <a:ext cx="1326226" cy="112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0" name="圆角矩形 27">
            <a:extLst>
              <a:ext uri="{FF2B5EF4-FFF2-40B4-BE49-F238E27FC236}">
                <a16:creationId xmlns:a16="http://schemas.microsoft.com/office/drawing/2014/main" id="{9E1F302B-B4A5-EA68-F699-40AC0633AF20}"/>
              </a:ext>
            </a:extLst>
          </p:cNvPr>
          <p:cNvSpPr/>
          <p:nvPr/>
        </p:nvSpPr>
        <p:spPr>
          <a:xfrm rot="16200000">
            <a:off x="8137425" y="3011370"/>
            <a:ext cx="1451994" cy="3644979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E4F2E258-ECC3-8F9B-ADC3-1F8EB41DFDDD}"/>
              </a:ext>
            </a:extLst>
          </p:cNvPr>
          <p:cNvSpPr txBox="1"/>
          <p:nvPr/>
        </p:nvSpPr>
        <p:spPr>
          <a:xfrm>
            <a:off x="8286946" y="4311455"/>
            <a:ext cx="214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883B288-E04D-687F-992D-82A3926DD4DD}"/>
              </a:ext>
            </a:extLst>
          </p:cNvPr>
          <p:cNvSpPr txBox="1"/>
          <p:nvPr/>
        </p:nvSpPr>
        <p:spPr>
          <a:xfrm>
            <a:off x="8286946" y="4769350"/>
            <a:ext cx="20463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866C7C9A-A596-2B3D-E2EF-F92D5CF163AD}"/>
              </a:ext>
            </a:extLst>
          </p:cNvPr>
          <p:cNvGrpSpPr/>
          <p:nvPr/>
        </p:nvGrpSpPr>
        <p:grpSpPr>
          <a:xfrm>
            <a:off x="7365777" y="4404349"/>
            <a:ext cx="805766" cy="873036"/>
            <a:chOff x="1449308" y="921031"/>
            <a:chExt cx="1549513" cy="1678874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0F78215A-3B9E-D6DB-6D0F-48C2FC5DC9C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F0D2A0"/>
                </a:gs>
                <a:gs pos="81000">
                  <a:srgbClr val="DEB982"/>
                </a:gs>
              </a:gsLst>
              <a:lin ang="9600000" scaled="0"/>
            </a:gra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CD4E897B-ABC8-49CE-BBDF-89AB59C72255}"/>
                </a:ext>
              </a:extLst>
            </p:cNvPr>
            <p:cNvSpPr txBox="1"/>
            <p:nvPr/>
          </p:nvSpPr>
          <p:spPr>
            <a:xfrm>
              <a:off x="1449308" y="1133287"/>
              <a:ext cx="1549513" cy="112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38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1CA9A793-510B-A82B-4F80-8AA10BE14129}"/>
              </a:ext>
            </a:extLst>
          </p:cNvPr>
          <p:cNvSpPr/>
          <p:nvPr/>
        </p:nvSpPr>
        <p:spPr>
          <a:xfrm>
            <a:off x="1" y="0"/>
            <a:ext cx="12191999" cy="684679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C429569-E2F6-E095-9862-5576BC62959B}"/>
              </a:ext>
            </a:extLst>
          </p:cNvPr>
          <p:cNvSpPr/>
          <p:nvPr/>
        </p:nvSpPr>
        <p:spPr>
          <a:xfrm>
            <a:off x="1" y="-11201"/>
            <a:ext cx="1219199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圆角矩形 6">
            <a:extLst>
              <a:ext uri="{FF2B5EF4-FFF2-40B4-BE49-F238E27FC236}">
                <a16:creationId xmlns:a16="http://schemas.microsoft.com/office/drawing/2014/main" id="{F1E6F381-EF50-9721-31BC-EA61EDC28F0D}"/>
              </a:ext>
            </a:extLst>
          </p:cNvPr>
          <p:cNvSpPr/>
          <p:nvPr/>
        </p:nvSpPr>
        <p:spPr>
          <a:xfrm>
            <a:off x="1382442" y="1530627"/>
            <a:ext cx="9451210" cy="3821144"/>
          </a:xfrm>
          <a:prstGeom prst="roundRect">
            <a:avLst>
              <a:gd name="adj" fmla="val 6711"/>
            </a:avLst>
          </a:prstGeom>
          <a:solidFill>
            <a:srgbClr val="03366D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 12">
            <a:extLst>
              <a:ext uri="{FF2B5EF4-FFF2-40B4-BE49-F238E27FC236}">
                <a16:creationId xmlns:a16="http://schemas.microsoft.com/office/drawing/2014/main" id="{CEF24E44-6591-776B-72FF-BEEFA7C1D2D9}"/>
              </a:ext>
            </a:extLst>
          </p:cNvPr>
          <p:cNvSpPr/>
          <p:nvPr/>
        </p:nvSpPr>
        <p:spPr>
          <a:xfrm rot="5400000">
            <a:off x="16463" y="-47329"/>
            <a:ext cx="2683769" cy="2756027"/>
          </a:xfrm>
          <a:custGeom>
            <a:avLst/>
            <a:gdLst>
              <a:gd name="connsiteX0" fmla="*/ 0 w 1954356"/>
              <a:gd name="connsiteY0" fmla="*/ 0 h 2006975"/>
              <a:gd name="connsiteX1" fmla="*/ 150069 w 1954356"/>
              <a:gd name="connsiteY1" fmla="*/ 7578 h 2006975"/>
              <a:gd name="connsiteX2" fmla="*/ 1945227 w 1954356"/>
              <a:gd name="connsiteY2" fmla="*/ 1814168 h 2006975"/>
              <a:gd name="connsiteX3" fmla="*/ 1954356 w 1954356"/>
              <a:gd name="connsiteY3" fmla="*/ 2006975 h 2006975"/>
              <a:gd name="connsiteX4" fmla="*/ 0 w 1954356"/>
              <a:gd name="connsiteY4" fmla="*/ 2006975 h 20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356" h="2006975">
                <a:moveTo>
                  <a:pt x="0" y="0"/>
                </a:moveTo>
                <a:lnTo>
                  <a:pt x="150069" y="7578"/>
                </a:lnTo>
                <a:cubicBezTo>
                  <a:pt x="1100170" y="104066"/>
                  <a:pt x="1854631" y="862337"/>
                  <a:pt x="1945227" y="1814168"/>
                </a:cubicBezTo>
                <a:lnTo>
                  <a:pt x="1954356" y="2006975"/>
                </a:lnTo>
                <a:lnTo>
                  <a:pt x="0" y="2006975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 13">
            <a:extLst>
              <a:ext uri="{FF2B5EF4-FFF2-40B4-BE49-F238E27FC236}">
                <a16:creationId xmlns:a16="http://schemas.microsoft.com/office/drawing/2014/main" id="{1DA05AD6-6E00-A40D-7DBE-57ECAFD59740}"/>
              </a:ext>
            </a:extLst>
          </p:cNvPr>
          <p:cNvSpPr/>
          <p:nvPr/>
        </p:nvSpPr>
        <p:spPr>
          <a:xfrm rot="5400000" flipH="1" flipV="1">
            <a:off x="9265579" y="3927702"/>
            <a:ext cx="2886449" cy="2964163"/>
          </a:xfrm>
          <a:custGeom>
            <a:avLst/>
            <a:gdLst>
              <a:gd name="connsiteX0" fmla="*/ 0 w 1954356"/>
              <a:gd name="connsiteY0" fmla="*/ 0 h 2006975"/>
              <a:gd name="connsiteX1" fmla="*/ 150069 w 1954356"/>
              <a:gd name="connsiteY1" fmla="*/ 7578 h 2006975"/>
              <a:gd name="connsiteX2" fmla="*/ 1945227 w 1954356"/>
              <a:gd name="connsiteY2" fmla="*/ 1814168 h 2006975"/>
              <a:gd name="connsiteX3" fmla="*/ 1954356 w 1954356"/>
              <a:gd name="connsiteY3" fmla="*/ 2006975 h 2006975"/>
              <a:gd name="connsiteX4" fmla="*/ 0 w 1954356"/>
              <a:gd name="connsiteY4" fmla="*/ 2006975 h 20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356" h="2006975">
                <a:moveTo>
                  <a:pt x="0" y="0"/>
                </a:moveTo>
                <a:lnTo>
                  <a:pt x="150069" y="7578"/>
                </a:lnTo>
                <a:cubicBezTo>
                  <a:pt x="1100170" y="104066"/>
                  <a:pt x="1854631" y="862337"/>
                  <a:pt x="1945227" y="1814168"/>
                </a:cubicBezTo>
                <a:lnTo>
                  <a:pt x="1954356" y="2006975"/>
                </a:lnTo>
                <a:lnTo>
                  <a:pt x="0" y="2006975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C73343DE-1C4D-473B-93B2-5EE22744D041}"/>
              </a:ext>
            </a:extLst>
          </p:cNvPr>
          <p:cNvSpPr txBox="1"/>
          <p:nvPr/>
        </p:nvSpPr>
        <p:spPr>
          <a:xfrm>
            <a:off x="2349145" y="2451438"/>
            <a:ext cx="648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b="1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b="1" kern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PA_文本框 57">
            <a:extLst>
              <a:ext uri="{FF2B5EF4-FFF2-40B4-BE49-F238E27FC236}">
                <a16:creationId xmlns:a16="http://schemas.microsoft.com/office/drawing/2014/main" id="{3A8E306D-34C5-497B-920E-8AD4B30EBC1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46916" y="3380095"/>
            <a:ext cx="5207748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34EFCD57-8571-CB9B-827F-EA16FB3FF41D}"/>
              </a:ext>
            </a:extLst>
          </p:cNvPr>
          <p:cNvSpPr txBox="1"/>
          <p:nvPr/>
        </p:nvSpPr>
        <p:spPr>
          <a:xfrm>
            <a:off x="2591792" y="4054071"/>
            <a:ext cx="1033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A2A1256C-E284-0B20-C24B-6545C17742E9}"/>
              </a:ext>
            </a:extLst>
          </p:cNvPr>
          <p:cNvSpPr txBox="1"/>
          <p:nvPr/>
        </p:nvSpPr>
        <p:spPr>
          <a:xfrm>
            <a:off x="3766179" y="4054071"/>
            <a:ext cx="140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3DD3E34B-08CD-2A18-8683-4C6B0F922F30}"/>
              </a:ext>
            </a:extLst>
          </p:cNvPr>
          <p:cNvSpPr txBox="1"/>
          <p:nvPr/>
        </p:nvSpPr>
        <p:spPr>
          <a:xfrm>
            <a:off x="4959430" y="4054071"/>
            <a:ext cx="1058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37CA17B7-2171-A2EB-D84A-5036EB024BB2}"/>
              </a:ext>
            </a:extLst>
          </p:cNvPr>
          <p:cNvSpPr>
            <a:spLocks/>
          </p:cNvSpPr>
          <p:nvPr/>
        </p:nvSpPr>
        <p:spPr bwMode="auto">
          <a:xfrm>
            <a:off x="245572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10A5D035-230D-46B9-9CFC-270B9A4B2D4F}"/>
              </a:ext>
            </a:extLst>
          </p:cNvPr>
          <p:cNvSpPr>
            <a:spLocks/>
          </p:cNvSpPr>
          <p:nvPr/>
        </p:nvSpPr>
        <p:spPr bwMode="auto">
          <a:xfrm>
            <a:off x="482309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7FDAD503-8AEB-ACD7-CCBB-A02B9542C768}"/>
              </a:ext>
            </a:extLst>
          </p:cNvPr>
          <p:cNvSpPr>
            <a:spLocks/>
          </p:cNvSpPr>
          <p:nvPr/>
        </p:nvSpPr>
        <p:spPr bwMode="auto">
          <a:xfrm>
            <a:off x="364690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B9F95DE2-50CA-CAFB-7B5B-2CE13D9EE05C}"/>
              </a:ext>
            </a:extLst>
          </p:cNvPr>
          <p:cNvSpPr txBox="1"/>
          <p:nvPr/>
        </p:nvSpPr>
        <p:spPr>
          <a:xfrm>
            <a:off x="6094139" y="4054071"/>
            <a:ext cx="1132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2BE66AD3-38BA-BBB0-7BDC-D29A394291C1}"/>
              </a:ext>
            </a:extLst>
          </p:cNvPr>
          <p:cNvSpPr>
            <a:spLocks/>
          </p:cNvSpPr>
          <p:nvPr/>
        </p:nvSpPr>
        <p:spPr bwMode="auto">
          <a:xfrm>
            <a:off x="5958073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583B180-51ED-E563-DC44-67B94EEED2CF}"/>
              </a:ext>
            </a:extLst>
          </p:cNvPr>
          <p:cNvCxnSpPr>
            <a:cxnSpLocks/>
          </p:cNvCxnSpPr>
          <p:nvPr/>
        </p:nvCxnSpPr>
        <p:spPr>
          <a:xfrm>
            <a:off x="2425728" y="3952044"/>
            <a:ext cx="5067404" cy="0"/>
          </a:xfrm>
          <a:prstGeom prst="line">
            <a:avLst/>
          </a:prstGeom>
          <a:ln w="12700">
            <a:solidFill>
              <a:schemeClr val="bg1">
                <a:alpha val="6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73AD738-3EF5-FB8A-CCF6-1763DFCCACDD}"/>
              </a:ext>
            </a:extLst>
          </p:cNvPr>
          <p:cNvGrpSpPr/>
          <p:nvPr/>
        </p:nvGrpSpPr>
        <p:grpSpPr>
          <a:xfrm>
            <a:off x="7766711" y="2230848"/>
            <a:ext cx="2015918" cy="2274544"/>
            <a:chOff x="1575906" y="1029155"/>
            <a:chExt cx="1296316" cy="1462625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CEF5FDCB-C1D9-0C67-4E62-8041913A461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2B45EAA-756A-92EC-CF8A-233F92478603}"/>
                </a:ext>
              </a:extLst>
            </p:cNvPr>
            <p:cNvSpPr txBox="1"/>
            <p:nvPr/>
          </p:nvSpPr>
          <p:spPr>
            <a:xfrm>
              <a:off x="1584642" y="1394703"/>
              <a:ext cx="1248671" cy="77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57406"/>
      </p:ext>
    </p:extLst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/>
          <p:bldP spid="43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/>
          <p:cNvSpPr>
            <a:spLocks noEditPoints="1"/>
          </p:cNvSpPr>
          <p:nvPr/>
        </p:nvSpPr>
        <p:spPr bwMode="auto">
          <a:xfrm>
            <a:off x="7744828" y="3329820"/>
            <a:ext cx="1360134" cy="1641048"/>
          </a:xfrm>
          <a:custGeom>
            <a:avLst/>
            <a:gdLst>
              <a:gd name="T0" fmla="*/ 870 w 1809"/>
              <a:gd name="T1" fmla="*/ 879 h 2152"/>
              <a:gd name="T2" fmla="*/ 870 w 1809"/>
              <a:gd name="T3" fmla="*/ 2152 h 2152"/>
              <a:gd name="T4" fmla="*/ 1809 w 1809"/>
              <a:gd name="T5" fmla="*/ 1820 h 2152"/>
              <a:gd name="T6" fmla="*/ 1809 w 1809"/>
              <a:gd name="T7" fmla="*/ 547 h 2152"/>
              <a:gd name="T8" fmla="*/ 870 w 1809"/>
              <a:gd name="T9" fmla="*/ 879 h 2152"/>
              <a:gd name="T10" fmla="*/ 785 w 1809"/>
              <a:gd name="T11" fmla="*/ 961 h 2152"/>
              <a:gd name="T12" fmla="*/ 785 w 1809"/>
              <a:gd name="T13" fmla="*/ 1138 h 2152"/>
              <a:gd name="T14" fmla="*/ 613 w 1809"/>
              <a:gd name="T15" fmla="*/ 1053 h 2152"/>
              <a:gd name="T16" fmla="*/ 613 w 1809"/>
              <a:gd name="T17" fmla="*/ 864 h 2152"/>
              <a:gd name="T18" fmla="*/ 785 w 1809"/>
              <a:gd name="T19" fmla="*/ 961 h 2152"/>
              <a:gd name="T20" fmla="*/ 1555 w 1809"/>
              <a:gd name="T21" fmla="*/ 410 h 2152"/>
              <a:gd name="T22" fmla="*/ 1507 w 1809"/>
              <a:gd name="T23" fmla="*/ 386 h 2152"/>
              <a:gd name="T24" fmla="*/ 602 w 1809"/>
              <a:gd name="T25" fmla="*/ 700 h 2152"/>
              <a:gd name="T26" fmla="*/ 576 w 1809"/>
              <a:gd name="T27" fmla="*/ 724 h 2152"/>
              <a:gd name="T28" fmla="*/ 576 w 1809"/>
              <a:gd name="T29" fmla="*/ 2017 h 2152"/>
              <a:gd name="T30" fmla="*/ 822 w 1809"/>
              <a:gd name="T31" fmla="*/ 2149 h 2152"/>
              <a:gd name="T32" fmla="*/ 822 w 1809"/>
              <a:gd name="T33" fmla="*/ 879 h 2152"/>
              <a:gd name="T34" fmla="*/ 622 w 1809"/>
              <a:gd name="T35" fmla="*/ 772 h 2152"/>
              <a:gd name="T36" fmla="*/ 625 w 1809"/>
              <a:gd name="T37" fmla="*/ 772 h 2152"/>
              <a:gd name="T38" fmla="*/ 1531 w 1809"/>
              <a:gd name="T39" fmla="*/ 457 h 2152"/>
              <a:gd name="T40" fmla="*/ 1555 w 1809"/>
              <a:gd name="T41" fmla="*/ 410 h 2152"/>
              <a:gd name="T42" fmla="*/ 209 w 1809"/>
              <a:gd name="T43" fmla="*/ 581 h 2152"/>
              <a:gd name="T44" fmla="*/ 209 w 1809"/>
              <a:gd name="T45" fmla="*/ 758 h 2152"/>
              <a:gd name="T46" fmla="*/ 37 w 1809"/>
              <a:gd name="T47" fmla="*/ 673 h 2152"/>
              <a:gd name="T48" fmla="*/ 37 w 1809"/>
              <a:gd name="T49" fmla="*/ 484 h 2152"/>
              <a:gd name="T50" fmla="*/ 209 w 1809"/>
              <a:gd name="T51" fmla="*/ 581 h 2152"/>
              <a:gd name="T52" fmla="*/ 978 w 1809"/>
              <a:gd name="T53" fmla="*/ 30 h 2152"/>
              <a:gd name="T54" fmla="*/ 931 w 1809"/>
              <a:gd name="T55" fmla="*/ 6 h 2152"/>
              <a:gd name="T56" fmla="*/ 25 w 1809"/>
              <a:gd name="T57" fmla="*/ 321 h 2152"/>
              <a:gd name="T58" fmla="*/ 0 w 1809"/>
              <a:gd name="T59" fmla="*/ 344 h 2152"/>
              <a:gd name="T60" fmla="*/ 0 w 1809"/>
              <a:gd name="T61" fmla="*/ 1638 h 2152"/>
              <a:gd name="T62" fmla="*/ 246 w 1809"/>
              <a:gd name="T63" fmla="*/ 1770 h 2152"/>
              <a:gd name="T64" fmla="*/ 246 w 1809"/>
              <a:gd name="T65" fmla="*/ 500 h 2152"/>
              <a:gd name="T66" fmla="*/ 46 w 1809"/>
              <a:gd name="T67" fmla="*/ 393 h 2152"/>
              <a:gd name="T68" fmla="*/ 49 w 1809"/>
              <a:gd name="T69" fmla="*/ 392 h 2152"/>
              <a:gd name="T70" fmla="*/ 954 w 1809"/>
              <a:gd name="T71" fmla="*/ 77 h 2152"/>
              <a:gd name="T72" fmla="*/ 978 w 1809"/>
              <a:gd name="T73" fmla="*/ 30 h 2152"/>
              <a:gd name="T74" fmla="*/ 497 w 1809"/>
              <a:gd name="T75" fmla="*/ 781 h 2152"/>
              <a:gd name="T76" fmla="*/ 497 w 1809"/>
              <a:gd name="T77" fmla="*/ 958 h 2152"/>
              <a:gd name="T78" fmla="*/ 325 w 1809"/>
              <a:gd name="T79" fmla="*/ 873 h 2152"/>
              <a:gd name="T80" fmla="*/ 325 w 1809"/>
              <a:gd name="T81" fmla="*/ 684 h 2152"/>
              <a:gd name="T82" fmla="*/ 497 w 1809"/>
              <a:gd name="T83" fmla="*/ 781 h 2152"/>
              <a:gd name="T84" fmla="*/ 1266 w 1809"/>
              <a:gd name="T85" fmla="*/ 230 h 2152"/>
              <a:gd name="T86" fmla="*/ 1219 w 1809"/>
              <a:gd name="T87" fmla="*/ 206 h 2152"/>
              <a:gd name="T88" fmla="*/ 313 w 1809"/>
              <a:gd name="T89" fmla="*/ 520 h 2152"/>
              <a:gd name="T90" fmla="*/ 288 w 1809"/>
              <a:gd name="T91" fmla="*/ 544 h 2152"/>
              <a:gd name="T92" fmla="*/ 288 w 1809"/>
              <a:gd name="T93" fmla="*/ 1837 h 2152"/>
              <a:gd name="T94" fmla="*/ 534 w 1809"/>
              <a:gd name="T95" fmla="*/ 1969 h 2152"/>
              <a:gd name="T96" fmla="*/ 534 w 1809"/>
              <a:gd name="T97" fmla="*/ 699 h 2152"/>
              <a:gd name="T98" fmla="*/ 334 w 1809"/>
              <a:gd name="T99" fmla="*/ 592 h 2152"/>
              <a:gd name="T100" fmla="*/ 337 w 1809"/>
              <a:gd name="T101" fmla="*/ 592 h 2152"/>
              <a:gd name="T102" fmla="*/ 1243 w 1809"/>
              <a:gd name="T103" fmla="*/ 277 h 2152"/>
              <a:gd name="T104" fmla="*/ 1266 w 1809"/>
              <a:gd name="T105" fmla="*/ 230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9" h="2152">
                <a:moveTo>
                  <a:pt x="870" y="879"/>
                </a:moveTo>
                <a:lnTo>
                  <a:pt x="870" y="2152"/>
                </a:lnTo>
                <a:lnTo>
                  <a:pt x="1809" y="1820"/>
                </a:lnTo>
                <a:lnTo>
                  <a:pt x="1809" y="547"/>
                </a:lnTo>
                <a:lnTo>
                  <a:pt x="870" y="879"/>
                </a:lnTo>
                <a:close/>
                <a:moveTo>
                  <a:pt x="785" y="961"/>
                </a:moveTo>
                <a:lnTo>
                  <a:pt x="785" y="1138"/>
                </a:lnTo>
                <a:cubicBezTo>
                  <a:pt x="699" y="1121"/>
                  <a:pt x="613" y="1053"/>
                  <a:pt x="613" y="1053"/>
                </a:cubicBezTo>
                <a:lnTo>
                  <a:pt x="613" y="864"/>
                </a:lnTo>
                <a:cubicBezTo>
                  <a:pt x="719" y="950"/>
                  <a:pt x="785" y="961"/>
                  <a:pt x="785" y="961"/>
                </a:cubicBezTo>
                <a:close/>
                <a:moveTo>
                  <a:pt x="1555" y="410"/>
                </a:moveTo>
                <a:cubicBezTo>
                  <a:pt x="1548" y="390"/>
                  <a:pt x="1527" y="379"/>
                  <a:pt x="1507" y="386"/>
                </a:cubicBezTo>
                <a:lnTo>
                  <a:pt x="602" y="700"/>
                </a:lnTo>
                <a:cubicBezTo>
                  <a:pt x="590" y="704"/>
                  <a:pt x="580" y="713"/>
                  <a:pt x="576" y="724"/>
                </a:cubicBezTo>
                <a:lnTo>
                  <a:pt x="576" y="2017"/>
                </a:lnTo>
                <a:cubicBezTo>
                  <a:pt x="608" y="2080"/>
                  <a:pt x="741" y="2149"/>
                  <a:pt x="822" y="2149"/>
                </a:cubicBezTo>
                <a:lnTo>
                  <a:pt x="822" y="879"/>
                </a:lnTo>
                <a:cubicBezTo>
                  <a:pt x="779" y="873"/>
                  <a:pt x="682" y="822"/>
                  <a:pt x="622" y="772"/>
                </a:cubicBezTo>
                <a:cubicBezTo>
                  <a:pt x="623" y="772"/>
                  <a:pt x="624" y="772"/>
                  <a:pt x="625" y="772"/>
                </a:cubicBezTo>
                <a:lnTo>
                  <a:pt x="1531" y="457"/>
                </a:lnTo>
                <a:cubicBezTo>
                  <a:pt x="1550" y="450"/>
                  <a:pt x="1561" y="429"/>
                  <a:pt x="1555" y="410"/>
                </a:cubicBezTo>
                <a:close/>
                <a:moveTo>
                  <a:pt x="209" y="581"/>
                </a:moveTo>
                <a:lnTo>
                  <a:pt x="209" y="758"/>
                </a:lnTo>
                <a:cubicBezTo>
                  <a:pt x="123" y="742"/>
                  <a:pt x="37" y="673"/>
                  <a:pt x="37" y="673"/>
                </a:cubicBezTo>
                <a:lnTo>
                  <a:pt x="37" y="484"/>
                </a:lnTo>
                <a:cubicBezTo>
                  <a:pt x="143" y="570"/>
                  <a:pt x="209" y="581"/>
                  <a:pt x="209" y="581"/>
                </a:cubicBezTo>
                <a:close/>
                <a:moveTo>
                  <a:pt x="978" y="30"/>
                </a:moveTo>
                <a:cubicBezTo>
                  <a:pt x="972" y="11"/>
                  <a:pt x="951" y="0"/>
                  <a:pt x="931" y="6"/>
                </a:cubicBezTo>
                <a:lnTo>
                  <a:pt x="25" y="321"/>
                </a:lnTo>
                <a:cubicBezTo>
                  <a:pt x="14" y="325"/>
                  <a:pt x="3" y="334"/>
                  <a:pt x="0" y="344"/>
                </a:cubicBezTo>
                <a:lnTo>
                  <a:pt x="0" y="1638"/>
                </a:lnTo>
                <a:cubicBezTo>
                  <a:pt x="32" y="1700"/>
                  <a:pt x="165" y="1770"/>
                  <a:pt x="246" y="1770"/>
                </a:cubicBezTo>
                <a:lnTo>
                  <a:pt x="246" y="500"/>
                </a:lnTo>
                <a:cubicBezTo>
                  <a:pt x="203" y="493"/>
                  <a:pt x="106" y="443"/>
                  <a:pt x="46" y="393"/>
                </a:cubicBezTo>
                <a:cubicBezTo>
                  <a:pt x="47" y="393"/>
                  <a:pt x="48" y="392"/>
                  <a:pt x="49" y="392"/>
                </a:cubicBezTo>
                <a:lnTo>
                  <a:pt x="954" y="77"/>
                </a:lnTo>
                <a:cubicBezTo>
                  <a:pt x="974" y="71"/>
                  <a:pt x="985" y="50"/>
                  <a:pt x="978" y="30"/>
                </a:cubicBezTo>
                <a:close/>
                <a:moveTo>
                  <a:pt x="497" y="781"/>
                </a:moveTo>
                <a:lnTo>
                  <a:pt x="497" y="958"/>
                </a:lnTo>
                <a:cubicBezTo>
                  <a:pt x="411" y="941"/>
                  <a:pt x="325" y="873"/>
                  <a:pt x="325" y="873"/>
                </a:cubicBezTo>
                <a:lnTo>
                  <a:pt x="325" y="684"/>
                </a:lnTo>
                <a:cubicBezTo>
                  <a:pt x="431" y="770"/>
                  <a:pt x="497" y="781"/>
                  <a:pt x="497" y="781"/>
                </a:cubicBezTo>
                <a:close/>
                <a:moveTo>
                  <a:pt x="1266" y="230"/>
                </a:moveTo>
                <a:cubicBezTo>
                  <a:pt x="1260" y="210"/>
                  <a:pt x="1239" y="199"/>
                  <a:pt x="1219" y="206"/>
                </a:cubicBezTo>
                <a:lnTo>
                  <a:pt x="313" y="520"/>
                </a:lnTo>
                <a:cubicBezTo>
                  <a:pt x="302" y="524"/>
                  <a:pt x="291" y="533"/>
                  <a:pt x="288" y="544"/>
                </a:cubicBezTo>
                <a:lnTo>
                  <a:pt x="288" y="1837"/>
                </a:lnTo>
                <a:cubicBezTo>
                  <a:pt x="320" y="1900"/>
                  <a:pt x="453" y="1969"/>
                  <a:pt x="534" y="1969"/>
                </a:cubicBezTo>
                <a:lnTo>
                  <a:pt x="534" y="699"/>
                </a:lnTo>
                <a:cubicBezTo>
                  <a:pt x="491" y="693"/>
                  <a:pt x="394" y="642"/>
                  <a:pt x="334" y="592"/>
                </a:cubicBezTo>
                <a:cubicBezTo>
                  <a:pt x="335" y="592"/>
                  <a:pt x="336" y="592"/>
                  <a:pt x="337" y="592"/>
                </a:cubicBezTo>
                <a:lnTo>
                  <a:pt x="1243" y="277"/>
                </a:lnTo>
                <a:cubicBezTo>
                  <a:pt x="1262" y="270"/>
                  <a:pt x="1273" y="249"/>
                  <a:pt x="1266" y="230"/>
                </a:cubicBezTo>
                <a:close/>
              </a:path>
            </a:pathLst>
          </a:custGeom>
          <a:solidFill>
            <a:srgbClr val="03366D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17" name="弧形 16"/>
          <p:cNvSpPr/>
          <p:nvPr/>
        </p:nvSpPr>
        <p:spPr>
          <a:xfrm rot="9795823">
            <a:off x="7173476" y="2833166"/>
            <a:ext cx="2634354" cy="2634354"/>
          </a:xfrm>
          <a:prstGeom prst="arc">
            <a:avLst>
              <a:gd name="adj1" fmla="val 13884233"/>
              <a:gd name="adj2" fmla="val 9625823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9411344" y="3561878"/>
            <a:ext cx="1010483" cy="117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5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5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35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80266" y="2155654"/>
            <a:ext cx="4408834" cy="609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48682" y="2205312"/>
            <a:ext cx="3836482" cy="584743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1890514" y="3179747"/>
            <a:ext cx="4408833" cy="609572"/>
          </a:xfrm>
          <a:prstGeom prst="roundRect">
            <a:avLst>
              <a:gd name="adj" fmla="val 50000"/>
            </a:avLst>
          </a:prstGeom>
          <a:solidFill>
            <a:srgbClr val="03366D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48682" y="3204576"/>
            <a:ext cx="4140418" cy="584743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1890514" y="4243343"/>
            <a:ext cx="4408833" cy="609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91333" y="4282560"/>
            <a:ext cx="4004668" cy="584743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1900764" y="5267435"/>
            <a:ext cx="4408833" cy="609572"/>
          </a:xfrm>
          <a:prstGeom prst="roundRect">
            <a:avLst>
              <a:gd name="adj" fmla="val 50000"/>
            </a:avLst>
          </a:prstGeom>
          <a:solidFill>
            <a:srgbClr val="03366D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57643" y="5292264"/>
            <a:ext cx="4035339" cy="584743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任意多边形 7">
            <a:extLst>
              <a:ext uri="{FF2B5EF4-FFF2-40B4-BE49-F238E27FC236}">
                <a16:creationId xmlns:a16="http://schemas.microsoft.com/office/drawing/2014/main" id="{877AAA67-D1CE-8697-A647-D32401152194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4">
            <a:extLst>
              <a:ext uri="{FF2B5EF4-FFF2-40B4-BE49-F238E27FC236}">
                <a16:creationId xmlns:a16="http://schemas.microsoft.com/office/drawing/2014/main" id="{E3A94724-63DA-4344-7C51-ACDE265C06C9}"/>
              </a:ext>
            </a:extLst>
          </p:cNvPr>
          <p:cNvSpPr/>
          <p:nvPr/>
        </p:nvSpPr>
        <p:spPr>
          <a:xfrm rot="5400000">
            <a:off x="5500924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422541-F382-279B-8349-C58A05D204C2}"/>
              </a:ext>
            </a:extLst>
          </p:cNvPr>
          <p:cNvSpPr/>
          <p:nvPr/>
        </p:nvSpPr>
        <p:spPr>
          <a:xfrm>
            <a:off x="3657600" y="721424"/>
            <a:ext cx="5070764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59BC80-1CA8-EC74-50B3-9032A55B2198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93421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0" grpId="0" animBg="1"/>
      <p:bldP spid="23" grpId="0"/>
      <p:bldP spid="25" grpId="0" animBg="1"/>
      <p:bldP spid="28" grpId="0"/>
      <p:bldP spid="30" grpId="0" animBg="1"/>
      <p:bldP spid="33" grpId="0"/>
      <p:bldP spid="35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7590961" y="2827162"/>
            <a:ext cx="2887804" cy="2489486"/>
          </a:xfrm>
          <a:prstGeom prst="triangl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57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18604" y="2523075"/>
            <a:ext cx="4290358" cy="974324"/>
            <a:chOff x="6975351" y="1787585"/>
            <a:chExt cx="4290358" cy="974324"/>
          </a:xfrm>
        </p:grpSpPr>
        <p:sp>
          <p:nvSpPr>
            <p:cNvPr id="4" name="TextBox 96"/>
            <p:cNvSpPr txBox="1"/>
            <p:nvPr/>
          </p:nvSpPr>
          <p:spPr>
            <a:xfrm>
              <a:off x="6975351" y="1787585"/>
              <a:ext cx="2085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975351" y="2059857"/>
              <a:ext cx="4290358" cy="702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18604" y="3702684"/>
            <a:ext cx="4290358" cy="974324"/>
            <a:chOff x="6975351" y="2799374"/>
            <a:chExt cx="4290358" cy="974324"/>
          </a:xfrm>
        </p:grpSpPr>
        <p:sp>
          <p:nvSpPr>
            <p:cNvPr id="7" name="TextBox 99"/>
            <p:cNvSpPr txBox="1"/>
            <p:nvPr/>
          </p:nvSpPr>
          <p:spPr>
            <a:xfrm>
              <a:off x="6975351" y="2799374"/>
              <a:ext cx="2085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75351" y="3071646"/>
              <a:ext cx="4290358" cy="702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18604" y="4948076"/>
            <a:ext cx="4290358" cy="974324"/>
            <a:chOff x="6975351" y="3835216"/>
            <a:chExt cx="4290358" cy="974324"/>
          </a:xfrm>
        </p:grpSpPr>
        <p:sp>
          <p:nvSpPr>
            <p:cNvPr id="10" name="TextBox 103"/>
            <p:cNvSpPr txBox="1"/>
            <p:nvPr/>
          </p:nvSpPr>
          <p:spPr>
            <a:xfrm>
              <a:off x="6975351" y="3835216"/>
              <a:ext cx="2085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975351" y="4107488"/>
              <a:ext cx="4290358" cy="702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7164496" y="2745059"/>
            <a:ext cx="3646096" cy="3331916"/>
          </a:xfrm>
          <a:custGeom>
            <a:avLst/>
            <a:gdLst>
              <a:gd name="T0" fmla="*/ 1146 w 1469"/>
              <a:gd name="T1" fmla="*/ 0 h 1342"/>
              <a:gd name="T2" fmla="*/ 1469 w 1469"/>
              <a:gd name="T3" fmla="*/ 604 h 1342"/>
              <a:gd name="T4" fmla="*/ 1047 w 1469"/>
              <a:gd name="T5" fmla="*/ 1272 h 1342"/>
              <a:gd name="T6" fmla="*/ 734 w 1469"/>
              <a:gd name="T7" fmla="*/ 1342 h 1342"/>
              <a:gd name="T8" fmla="*/ 422 w 1469"/>
              <a:gd name="T9" fmla="*/ 1272 h 1342"/>
              <a:gd name="T10" fmla="*/ 0 w 1469"/>
              <a:gd name="T11" fmla="*/ 604 h 1342"/>
              <a:gd name="T12" fmla="*/ 322 w 1469"/>
              <a:gd name="T13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9" h="1342">
                <a:moveTo>
                  <a:pt x="1146" y="0"/>
                </a:moveTo>
                <a:cubicBezTo>
                  <a:pt x="1340" y="131"/>
                  <a:pt x="1468" y="353"/>
                  <a:pt x="1469" y="604"/>
                </a:cubicBezTo>
                <a:moveTo>
                  <a:pt x="1047" y="1272"/>
                </a:moveTo>
                <a:cubicBezTo>
                  <a:pt x="952" y="1317"/>
                  <a:pt x="846" y="1342"/>
                  <a:pt x="734" y="1342"/>
                </a:cubicBezTo>
                <a:cubicBezTo>
                  <a:pt x="623" y="1342"/>
                  <a:pt x="517" y="1317"/>
                  <a:pt x="422" y="1272"/>
                </a:cubicBezTo>
                <a:moveTo>
                  <a:pt x="0" y="604"/>
                </a:moveTo>
                <a:cubicBezTo>
                  <a:pt x="1" y="353"/>
                  <a:pt x="129" y="131"/>
                  <a:pt x="322" y="0"/>
                </a:cubicBezTo>
              </a:path>
            </a:pathLst>
          </a:custGeom>
          <a:noFill/>
          <a:ln w="12700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91554" y="2578538"/>
            <a:ext cx="561031" cy="585569"/>
            <a:chOff x="6168354" y="2398729"/>
            <a:chExt cx="561031" cy="585569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7" name="椭圆 16"/>
            <p:cNvSpPr/>
            <p:nvPr/>
          </p:nvSpPr>
          <p:spPr>
            <a:xfrm>
              <a:off x="6168354" y="2423266"/>
              <a:ext cx="561031" cy="5610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9F9F9"/>
                </a:gs>
              </a:gsLst>
              <a:lin ang="5400000" scaled="1"/>
            </a:gradFill>
            <a:ln w="22225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3366D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7"/>
            <p:cNvSpPr txBox="1"/>
            <p:nvPr/>
          </p:nvSpPr>
          <p:spPr>
            <a:xfrm>
              <a:off x="6202585" y="2398729"/>
              <a:ext cx="23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3366D"/>
                  </a:solidFill>
                  <a:cs typeface="+mn-ea"/>
                  <a:sym typeface="+mn-lt"/>
                </a:rPr>
                <a:t>√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91556" y="3652431"/>
            <a:ext cx="733019" cy="705749"/>
            <a:chOff x="6168356" y="3400052"/>
            <a:chExt cx="733019" cy="705749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6168356" y="3400052"/>
              <a:ext cx="733019" cy="705749"/>
              <a:chOff x="4776826" y="764773"/>
              <a:chExt cx="1792692" cy="172600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91000">
                    <a:srgbClr val="F9F9F9"/>
                  </a:gs>
                </a:gsLst>
              </a:gradFill>
              <a:ln w="22225">
                <a:noFill/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3366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484020" y="764773"/>
                <a:ext cx="1085498" cy="83079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FFFFFF">
                      <a:alpha val="17000"/>
                    </a:srgbClr>
                  </a:gs>
                  <a:gs pos="6000">
                    <a:schemeClr val="bg1">
                      <a:alpha val="70000"/>
                    </a:schemeClr>
                  </a:gs>
                  <a:gs pos="67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3366D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148"/>
            <p:cNvSpPr txBox="1"/>
            <p:nvPr/>
          </p:nvSpPr>
          <p:spPr>
            <a:xfrm>
              <a:off x="6178730" y="3519628"/>
              <a:ext cx="23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3366D"/>
                  </a:solidFill>
                  <a:cs typeface="+mn-ea"/>
                  <a:sym typeface="+mn-lt"/>
                </a:rPr>
                <a:t>√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91554" y="4991221"/>
            <a:ext cx="561031" cy="602763"/>
            <a:chOff x="6168354" y="4624542"/>
            <a:chExt cx="561031" cy="602763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6168354" y="4666273"/>
              <a:ext cx="561031" cy="5610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1000">
                  <a:srgbClr val="F9F9F9"/>
                </a:gs>
              </a:gsLst>
            </a:gradFill>
            <a:ln w="22225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3366D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49"/>
            <p:cNvSpPr txBox="1"/>
            <p:nvPr/>
          </p:nvSpPr>
          <p:spPr>
            <a:xfrm>
              <a:off x="6177247" y="4624542"/>
              <a:ext cx="233927" cy="584775"/>
            </a:xfrm>
            <a:prstGeom prst="rect">
              <a:avLst/>
            </a:prstGeom>
            <a:noFill/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3366D"/>
                  </a:solidFill>
                  <a:cs typeface="+mn-ea"/>
                  <a:sym typeface="+mn-lt"/>
                </a:rPr>
                <a:t>√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78068" y="2123591"/>
            <a:ext cx="1660655" cy="1864148"/>
            <a:chOff x="1838475" y="1673554"/>
            <a:chExt cx="1869095" cy="2098130"/>
          </a:xfrm>
          <a:effectLst/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1838475" y="1673554"/>
              <a:ext cx="1869095" cy="209813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 w="22225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121920" y="2439998"/>
              <a:ext cx="1302205" cy="450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73686" y="4027410"/>
            <a:ext cx="1660655" cy="1864148"/>
            <a:chOff x="732973" y="3575581"/>
            <a:chExt cx="1869095" cy="2098130"/>
          </a:xfrm>
          <a:effectLst/>
        </p:grpSpPr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732973" y="3575581"/>
              <a:ext cx="1869095" cy="209813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03366D"/>
            </a:solidFill>
            <a:ln w="22225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04871" y="4369320"/>
              <a:ext cx="1302205" cy="450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263970" y="4064395"/>
            <a:ext cx="1660655" cy="1864148"/>
            <a:chOff x="2923176" y="3617208"/>
            <a:chExt cx="1869095" cy="2098130"/>
          </a:xfrm>
          <a:effectLst/>
        </p:grpSpPr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2923176" y="3617208"/>
              <a:ext cx="1869095" cy="209813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EBEBEB"/>
            </a:solidFill>
            <a:ln w="22225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260644" y="4386641"/>
              <a:ext cx="1302204" cy="450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任意多边形 7">
            <a:extLst>
              <a:ext uri="{FF2B5EF4-FFF2-40B4-BE49-F238E27FC236}">
                <a16:creationId xmlns:a16="http://schemas.microsoft.com/office/drawing/2014/main" id="{305F6C02-0210-D43F-EDCF-E05E297E8F50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 4">
            <a:extLst>
              <a:ext uri="{FF2B5EF4-FFF2-40B4-BE49-F238E27FC236}">
                <a16:creationId xmlns:a16="http://schemas.microsoft.com/office/drawing/2014/main" id="{D1088C43-A745-1696-C3D5-9F22984F2CBF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5AAFFD1-6ADA-6EE4-5336-48DB08E677BF}"/>
              </a:ext>
            </a:extLst>
          </p:cNvPr>
          <p:cNvSpPr/>
          <p:nvPr/>
        </p:nvSpPr>
        <p:spPr>
          <a:xfrm>
            <a:off x="3447003" y="721424"/>
            <a:ext cx="5475323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87E0CEC-BD6E-364E-E9D1-5FEA5F97176D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56736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7">
            <a:extLst>
              <a:ext uri="{FF2B5EF4-FFF2-40B4-BE49-F238E27FC236}">
                <a16:creationId xmlns:a16="http://schemas.microsoft.com/office/drawing/2014/main" id="{68000CF0-9A8F-09B7-B2A4-F3F8A614B9AC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4">
            <a:extLst>
              <a:ext uri="{FF2B5EF4-FFF2-40B4-BE49-F238E27FC236}">
                <a16:creationId xmlns:a16="http://schemas.microsoft.com/office/drawing/2014/main" id="{43DFF4DE-1B30-74FA-C1BB-67E301725F44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C156520-9EAE-A731-3282-B09C70234CC4}"/>
              </a:ext>
            </a:extLst>
          </p:cNvPr>
          <p:cNvSpPr/>
          <p:nvPr/>
        </p:nvSpPr>
        <p:spPr>
          <a:xfrm>
            <a:off x="3895327" y="721424"/>
            <a:ext cx="4403546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E135288-054D-BB67-9B27-388B89B156A1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椭圆 6">
            <a:extLst>
              <a:ext uri="{FF2B5EF4-FFF2-40B4-BE49-F238E27FC236}">
                <a16:creationId xmlns:a16="http://schemas.microsoft.com/office/drawing/2014/main" id="{4553D5BE-8A48-C4C1-3BE9-CE7710209986}"/>
              </a:ext>
            </a:extLst>
          </p:cNvPr>
          <p:cNvSpPr/>
          <p:nvPr/>
        </p:nvSpPr>
        <p:spPr>
          <a:xfrm flipH="1" flipV="1">
            <a:off x="6117970" y="3882647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61">
            <a:extLst>
              <a:ext uri="{FF2B5EF4-FFF2-40B4-BE49-F238E27FC236}">
                <a16:creationId xmlns:a16="http://schemas.microsoft.com/office/drawing/2014/main" id="{9C26A0E0-2594-8211-92C3-F08C8916DCC8}"/>
              </a:ext>
            </a:extLst>
          </p:cNvPr>
          <p:cNvSpPr/>
          <p:nvPr/>
        </p:nvSpPr>
        <p:spPr>
          <a:xfrm flipH="1" flipV="1">
            <a:off x="4338890" y="4131271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6">
            <a:extLst>
              <a:ext uri="{FF2B5EF4-FFF2-40B4-BE49-F238E27FC236}">
                <a16:creationId xmlns:a16="http://schemas.microsoft.com/office/drawing/2014/main" id="{04777277-BA03-A770-F10A-C6DC692A3E29}"/>
              </a:ext>
            </a:extLst>
          </p:cNvPr>
          <p:cNvSpPr/>
          <p:nvPr/>
        </p:nvSpPr>
        <p:spPr>
          <a:xfrm>
            <a:off x="4338890" y="2363920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椭圆 61">
            <a:extLst>
              <a:ext uri="{FF2B5EF4-FFF2-40B4-BE49-F238E27FC236}">
                <a16:creationId xmlns:a16="http://schemas.microsoft.com/office/drawing/2014/main" id="{15E5DF99-5A77-4FF5-910D-A3AE154467AE}"/>
              </a:ext>
            </a:extLst>
          </p:cNvPr>
          <p:cNvSpPr/>
          <p:nvPr/>
        </p:nvSpPr>
        <p:spPr>
          <a:xfrm>
            <a:off x="5857048" y="2351858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121">
            <a:extLst>
              <a:ext uri="{FF2B5EF4-FFF2-40B4-BE49-F238E27FC236}">
                <a16:creationId xmlns:a16="http://schemas.microsoft.com/office/drawing/2014/main" id="{5AF46C53-EDD0-5B9D-1CDB-B2C40E38CE7A}"/>
              </a:ext>
            </a:extLst>
          </p:cNvPr>
          <p:cNvSpPr txBox="1"/>
          <p:nvPr/>
        </p:nvSpPr>
        <p:spPr>
          <a:xfrm>
            <a:off x="4650615" y="2897509"/>
            <a:ext cx="1072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4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Box 122">
            <a:extLst>
              <a:ext uri="{FF2B5EF4-FFF2-40B4-BE49-F238E27FC236}">
                <a16:creationId xmlns:a16="http://schemas.microsoft.com/office/drawing/2014/main" id="{C2BA1B6F-2624-D7CC-1383-657C794B3F63}"/>
              </a:ext>
            </a:extLst>
          </p:cNvPr>
          <p:cNvSpPr txBox="1"/>
          <p:nvPr/>
        </p:nvSpPr>
        <p:spPr>
          <a:xfrm>
            <a:off x="6329352" y="2873222"/>
            <a:ext cx="9878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4400" kern="0" dirty="0">
                <a:solidFill>
                  <a:schemeClr val="accent1"/>
                </a:solidFill>
                <a:cs typeface="+mn-ea"/>
                <a:sym typeface="+mn-lt"/>
              </a:rPr>
              <a:t>W</a:t>
            </a:r>
            <a:endParaRPr lang="zh-CN" altLang="en-US" sz="44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7" name="TextBox 123">
            <a:extLst>
              <a:ext uri="{FF2B5EF4-FFF2-40B4-BE49-F238E27FC236}">
                <a16:creationId xmlns:a16="http://schemas.microsoft.com/office/drawing/2014/main" id="{794490FD-9E8B-0175-6DE7-4D8CAB16EB32}"/>
              </a:ext>
            </a:extLst>
          </p:cNvPr>
          <p:cNvSpPr txBox="1"/>
          <p:nvPr/>
        </p:nvSpPr>
        <p:spPr>
          <a:xfrm>
            <a:off x="4705089" y="4598568"/>
            <a:ext cx="11048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4400" kern="0" dirty="0">
                <a:solidFill>
                  <a:schemeClr val="accent1"/>
                </a:solidFill>
                <a:cs typeface="+mn-ea"/>
                <a:sym typeface="+mn-lt"/>
              </a:rPr>
              <a:t>T</a:t>
            </a:r>
            <a:endParaRPr lang="zh-CN" altLang="en-US" sz="44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8" name="TextBox 124">
            <a:extLst>
              <a:ext uri="{FF2B5EF4-FFF2-40B4-BE49-F238E27FC236}">
                <a16:creationId xmlns:a16="http://schemas.microsoft.com/office/drawing/2014/main" id="{55D6F033-E970-15B4-4973-2D3FF304AFEC}"/>
              </a:ext>
            </a:extLst>
          </p:cNvPr>
          <p:cNvSpPr txBox="1"/>
          <p:nvPr/>
        </p:nvSpPr>
        <p:spPr>
          <a:xfrm>
            <a:off x="6453138" y="4525936"/>
            <a:ext cx="10211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4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93A46E5-D06F-9F5C-1BB1-CA7FB50E70A1}"/>
              </a:ext>
            </a:extLst>
          </p:cNvPr>
          <p:cNvGrpSpPr/>
          <p:nvPr/>
        </p:nvGrpSpPr>
        <p:grpSpPr>
          <a:xfrm>
            <a:off x="8171142" y="4591091"/>
            <a:ext cx="3084393" cy="1026756"/>
            <a:chOff x="7942998" y="4290827"/>
            <a:chExt cx="3084393" cy="1026756"/>
          </a:xfrm>
        </p:grpSpPr>
        <p:sp>
          <p:nvSpPr>
            <p:cNvPr id="50" name="TextBox 76">
              <a:extLst>
                <a:ext uri="{FF2B5EF4-FFF2-40B4-BE49-F238E27FC236}">
                  <a16:creationId xmlns:a16="http://schemas.microsoft.com/office/drawing/2014/main" id="{E3B82871-6CAC-083D-DF98-1D9CBD8FB7B3}"/>
                </a:ext>
              </a:extLst>
            </p:cNvPr>
            <p:cNvSpPr txBox="1"/>
            <p:nvPr/>
          </p:nvSpPr>
          <p:spPr>
            <a:xfrm>
              <a:off x="7942998" y="4290827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F5E34AE-90AD-73FE-5024-572091E618A2}"/>
                </a:ext>
              </a:extLst>
            </p:cNvPr>
            <p:cNvSpPr txBox="1"/>
            <p:nvPr/>
          </p:nvSpPr>
          <p:spPr>
            <a:xfrm>
              <a:off x="7942998" y="4690937"/>
              <a:ext cx="3084393" cy="6266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956A072-A7E7-0798-BF5B-780BA7AF7008}"/>
              </a:ext>
            </a:extLst>
          </p:cNvPr>
          <p:cNvGrpSpPr/>
          <p:nvPr/>
        </p:nvGrpSpPr>
        <p:grpSpPr>
          <a:xfrm>
            <a:off x="8171142" y="2138791"/>
            <a:ext cx="3084393" cy="1026756"/>
            <a:chOff x="7942998" y="1838527"/>
            <a:chExt cx="3084393" cy="1026756"/>
          </a:xfrm>
        </p:grpSpPr>
        <p:sp>
          <p:nvSpPr>
            <p:cNvPr id="53" name="TextBox 76">
              <a:extLst>
                <a:ext uri="{FF2B5EF4-FFF2-40B4-BE49-F238E27FC236}">
                  <a16:creationId xmlns:a16="http://schemas.microsoft.com/office/drawing/2014/main" id="{03584A7E-51A5-D98E-2BF3-552863112EC0}"/>
                </a:ext>
              </a:extLst>
            </p:cNvPr>
            <p:cNvSpPr txBox="1"/>
            <p:nvPr/>
          </p:nvSpPr>
          <p:spPr>
            <a:xfrm>
              <a:off x="7942998" y="1838527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3C1AE82-7CFD-59C0-A34E-728C3746A31B}"/>
                </a:ext>
              </a:extLst>
            </p:cNvPr>
            <p:cNvSpPr txBox="1"/>
            <p:nvPr/>
          </p:nvSpPr>
          <p:spPr>
            <a:xfrm>
              <a:off x="7942998" y="2238637"/>
              <a:ext cx="3084393" cy="6266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81D38BF-7667-E966-BD8C-1229BC7245B0}"/>
              </a:ext>
            </a:extLst>
          </p:cNvPr>
          <p:cNvGrpSpPr/>
          <p:nvPr/>
        </p:nvGrpSpPr>
        <p:grpSpPr>
          <a:xfrm>
            <a:off x="810934" y="4591091"/>
            <a:ext cx="3084393" cy="1026756"/>
            <a:chOff x="1090788" y="4290827"/>
            <a:chExt cx="3084393" cy="1026756"/>
          </a:xfrm>
        </p:grpSpPr>
        <p:sp>
          <p:nvSpPr>
            <p:cNvPr id="68" name="TextBox 76">
              <a:extLst>
                <a:ext uri="{FF2B5EF4-FFF2-40B4-BE49-F238E27FC236}">
                  <a16:creationId xmlns:a16="http://schemas.microsoft.com/office/drawing/2014/main" id="{34526CA8-753D-2569-6F10-30F21F4CDAA3}"/>
                </a:ext>
              </a:extLst>
            </p:cNvPr>
            <p:cNvSpPr txBox="1"/>
            <p:nvPr/>
          </p:nvSpPr>
          <p:spPr>
            <a:xfrm>
              <a:off x="2441511" y="4290827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10C00CB-4460-9918-0C29-7A6F8605BC19}"/>
                </a:ext>
              </a:extLst>
            </p:cNvPr>
            <p:cNvSpPr txBox="1"/>
            <p:nvPr/>
          </p:nvSpPr>
          <p:spPr>
            <a:xfrm>
              <a:off x="1090788" y="4690937"/>
              <a:ext cx="3084393" cy="6266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42F4C3F-0619-5B9C-0006-FA271546366A}"/>
              </a:ext>
            </a:extLst>
          </p:cNvPr>
          <p:cNvGrpSpPr/>
          <p:nvPr/>
        </p:nvGrpSpPr>
        <p:grpSpPr>
          <a:xfrm>
            <a:off x="810934" y="2138791"/>
            <a:ext cx="3084393" cy="1026756"/>
            <a:chOff x="1090788" y="1838527"/>
            <a:chExt cx="3084393" cy="1026756"/>
          </a:xfrm>
        </p:grpSpPr>
        <p:sp>
          <p:nvSpPr>
            <p:cNvPr id="71" name="TextBox 76">
              <a:extLst>
                <a:ext uri="{FF2B5EF4-FFF2-40B4-BE49-F238E27FC236}">
                  <a16:creationId xmlns:a16="http://schemas.microsoft.com/office/drawing/2014/main" id="{95989440-6398-21CB-E8F2-2D303C8B6D8F}"/>
                </a:ext>
              </a:extLst>
            </p:cNvPr>
            <p:cNvSpPr txBox="1"/>
            <p:nvPr/>
          </p:nvSpPr>
          <p:spPr>
            <a:xfrm>
              <a:off x="2441511" y="1838527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FEEAA783-8B52-A8DE-6AFF-A95F5ECF3861}"/>
                </a:ext>
              </a:extLst>
            </p:cNvPr>
            <p:cNvSpPr txBox="1"/>
            <p:nvPr/>
          </p:nvSpPr>
          <p:spPr>
            <a:xfrm>
              <a:off x="1090788" y="2238637"/>
              <a:ext cx="3084393" cy="6266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60153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7">
            <a:extLst>
              <a:ext uri="{FF2B5EF4-FFF2-40B4-BE49-F238E27FC236}">
                <a16:creationId xmlns:a16="http://schemas.microsoft.com/office/drawing/2014/main" id="{A57DD303-08CF-7C1F-FEF6-A2AD687716CC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4">
            <a:extLst>
              <a:ext uri="{FF2B5EF4-FFF2-40B4-BE49-F238E27FC236}">
                <a16:creationId xmlns:a16="http://schemas.microsoft.com/office/drawing/2014/main" id="{FD466BBE-C028-CF80-93CB-CA99DB586BBF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C3D33AA-3A60-CA31-B354-3C10A6FC1D4A}"/>
              </a:ext>
            </a:extLst>
          </p:cNvPr>
          <p:cNvSpPr/>
          <p:nvPr/>
        </p:nvSpPr>
        <p:spPr>
          <a:xfrm>
            <a:off x="3400569" y="721424"/>
            <a:ext cx="5366380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9808F5D-CF2F-59B3-24E9-0320A03BA725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A4FEAD4-8C05-568D-ADB5-ACC0058BE19F}"/>
              </a:ext>
            </a:extLst>
          </p:cNvPr>
          <p:cNvGrpSpPr/>
          <p:nvPr/>
        </p:nvGrpSpPr>
        <p:grpSpPr>
          <a:xfrm>
            <a:off x="3511029" y="2527961"/>
            <a:ext cx="2584971" cy="3118490"/>
            <a:chOff x="3511029" y="2320358"/>
            <a:chExt cx="2584971" cy="3118490"/>
          </a:xfrm>
        </p:grpSpPr>
        <p:sp>
          <p:nvSpPr>
            <p:cNvPr id="44" name="ís1iḍè">
              <a:extLst>
                <a:ext uri="{FF2B5EF4-FFF2-40B4-BE49-F238E27FC236}">
                  <a16:creationId xmlns:a16="http://schemas.microsoft.com/office/drawing/2014/main" id="{13BCD37A-F3AD-0977-A9EA-1833F57625A4}"/>
                </a:ext>
              </a:extLst>
            </p:cNvPr>
            <p:cNvSpPr/>
            <p:nvPr/>
          </p:nvSpPr>
          <p:spPr>
            <a:xfrm>
              <a:off x="3511029" y="2320358"/>
              <a:ext cx="2584971" cy="341687"/>
            </a:xfrm>
            <a:prstGeom prst="flowChartProcess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íśľïḍé">
              <a:extLst>
                <a:ext uri="{FF2B5EF4-FFF2-40B4-BE49-F238E27FC236}">
                  <a16:creationId xmlns:a16="http://schemas.microsoft.com/office/drawing/2014/main" id="{33014899-D043-8CAA-7CDB-76AB1E415692}"/>
                </a:ext>
              </a:extLst>
            </p:cNvPr>
            <p:cNvSpPr/>
            <p:nvPr/>
          </p:nvSpPr>
          <p:spPr>
            <a:xfrm>
              <a:off x="3511029" y="2783157"/>
              <a:ext cx="1571684" cy="341687"/>
            </a:xfrm>
            <a:prstGeom prst="flowChartProcess">
              <a:avLst/>
            </a:pr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 w="38100">
              <a:solidFill>
                <a:srgbClr val="E3C18B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íśľîďê">
              <a:extLst>
                <a:ext uri="{FF2B5EF4-FFF2-40B4-BE49-F238E27FC236}">
                  <a16:creationId xmlns:a16="http://schemas.microsoft.com/office/drawing/2014/main" id="{E87FCF32-240C-29FB-5C7A-DAC977D0A927}"/>
                </a:ext>
              </a:extLst>
            </p:cNvPr>
            <p:cNvSpPr/>
            <p:nvPr/>
          </p:nvSpPr>
          <p:spPr>
            <a:xfrm>
              <a:off x="3513390" y="3245958"/>
              <a:ext cx="1269973" cy="341687"/>
            </a:xfrm>
            <a:prstGeom prst="flowChartProcess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ïṡḷiḑê">
              <a:extLst>
                <a:ext uri="{FF2B5EF4-FFF2-40B4-BE49-F238E27FC236}">
                  <a16:creationId xmlns:a16="http://schemas.microsoft.com/office/drawing/2014/main" id="{A397ABAF-67DC-7E88-A79C-EBB959C0D50A}"/>
                </a:ext>
              </a:extLst>
            </p:cNvPr>
            <p:cNvSpPr/>
            <p:nvPr/>
          </p:nvSpPr>
          <p:spPr>
            <a:xfrm>
              <a:off x="3516143" y="3708757"/>
              <a:ext cx="2284476" cy="341687"/>
            </a:xfrm>
            <a:prstGeom prst="flowChartProcess">
              <a:avLst/>
            </a:pr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 w="38100">
              <a:solidFill>
                <a:srgbClr val="E3C18B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iṥlîďê">
              <a:extLst>
                <a:ext uri="{FF2B5EF4-FFF2-40B4-BE49-F238E27FC236}">
                  <a16:creationId xmlns:a16="http://schemas.microsoft.com/office/drawing/2014/main" id="{136783EC-E12E-276B-B5E6-CB48D232C316}"/>
                </a:ext>
              </a:extLst>
            </p:cNvPr>
            <p:cNvSpPr/>
            <p:nvPr/>
          </p:nvSpPr>
          <p:spPr>
            <a:xfrm>
              <a:off x="3513390" y="4171558"/>
              <a:ext cx="548548" cy="341687"/>
            </a:xfrm>
            <a:prstGeom prst="flowChartProcess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íṩ1íḑè">
              <a:extLst>
                <a:ext uri="{FF2B5EF4-FFF2-40B4-BE49-F238E27FC236}">
                  <a16:creationId xmlns:a16="http://schemas.microsoft.com/office/drawing/2014/main" id="{111BD575-82CB-F9A5-1C24-E01DE32DCB83}"/>
                </a:ext>
              </a:extLst>
            </p:cNvPr>
            <p:cNvSpPr/>
            <p:nvPr/>
          </p:nvSpPr>
          <p:spPr>
            <a:xfrm>
              <a:off x="3516143" y="4634357"/>
              <a:ext cx="1070269" cy="341687"/>
            </a:xfrm>
            <a:prstGeom prst="flowChartProcess">
              <a:avLst/>
            </a:pr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 w="38100">
              <a:solidFill>
                <a:srgbClr val="E3C18B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işľídè">
              <a:extLst>
                <a:ext uri="{FF2B5EF4-FFF2-40B4-BE49-F238E27FC236}">
                  <a16:creationId xmlns:a16="http://schemas.microsoft.com/office/drawing/2014/main" id="{5D7DB9F3-3E3C-B27B-4248-2BE4403E8385}"/>
                </a:ext>
              </a:extLst>
            </p:cNvPr>
            <p:cNvSpPr/>
            <p:nvPr/>
          </p:nvSpPr>
          <p:spPr>
            <a:xfrm>
              <a:off x="3511029" y="5097161"/>
              <a:ext cx="1745005" cy="341687"/>
            </a:xfrm>
            <a:prstGeom prst="flowChartProcess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51" name="i$ḻîďè">
            <a:extLst>
              <a:ext uri="{FF2B5EF4-FFF2-40B4-BE49-F238E27FC236}">
                <a16:creationId xmlns:a16="http://schemas.microsoft.com/office/drawing/2014/main" id="{642B4D3A-3A4B-B371-731B-AF6988A7F107}"/>
              </a:ext>
            </a:extLst>
          </p:cNvPr>
          <p:cNvGrpSpPr/>
          <p:nvPr/>
        </p:nvGrpSpPr>
        <p:grpSpPr>
          <a:xfrm>
            <a:off x="1380822" y="2009560"/>
            <a:ext cx="2124774" cy="4124324"/>
            <a:chOff x="-3768725" y="1125538"/>
            <a:chExt cx="2505074" cy="4862513"/>
          </a:xfrm>
        </p:grpSpPr>
        <p:sp>
          <p:nvSpPr>
            <p:cNvPr id="52" name="iŝ1íďè">
              <a:extLst>
                <a:ext uri="{FF2B5EF4-FFF2-40B4-BE49-F238E27FC236}">
                  <a16:creationId xmlns:a16="http://schemas.microsoft.com/office/drawing/2014/main" id="{7C8B64EA-B2AC-A37E-6D6F-72465B5CE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îṩḻiḋè">
              <a:extLst>
                <a:ext uri="{FF2B5EF4-FFF2-40B4-BE49-F238E27FC236}">
                  <a16:creationId xmlns:a16="http://schemas.microsoft.com/office/drawing/2014/main" id="{ECF2A40F-9204-8072-DBBB-20E70414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iślíḓe">
              <a:extLst>
                <a:ext uri="{FF2B5EF4-FFF2-40B4-BE49-F238E27FC236}">
                  <a16:creationId xmlns:a16="http://schemas.microsoft.com/office/drawing/2014/main" id="{B2C1E1AC-0CE4-EBFA-E84D-2DFB703E2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îSľíḑé">
              <a:extLst>
                <a:ext uri="{FF2B5EF4-FFF2-40B4-BE49-F238E27FC236}">
                  <a16:creationId xmlns:a16="http://schemas.microsoft.com/office/drawing/2014/main" id="{6A6B610F-614E-C321-8D77-6B9850E3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iŝḷiḋê">
              <a:extLst>
                <a:ext uri="{FF2B5EF4-FFF2-40B4-BE49-F238E27FC236}">
                  <a16:creationId xmlns:a16="http://schemas.microsoft.com/office/drawing/2014/main" id="{9182CFB6-543B-9FF4-8CB7-0D64628B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išľíḓé">
              <a:extLst>
                <a:ext uri="{FF2B5EF4-FFF2-40B4-BE49-F238E27FC236}">
                  <a16:creationId xmlns:a16="http://schemas.microsoft.com/office/drawing/2014/main" id="{50E071E7-1D06-1328-2CC7-C3E679DA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ïsḷíḍé">
              <a:extLst>
                <a:ext uri="{FF2B5EF4-FFF2-40B4-BE49-F238E27FC236}">
                  <a16:creationId xmlns:a16="http://schemas.microsoft.com/office/drawing/2014/main" id="{707C5D50-067E-C07A-4340-699A2F7F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iṡľíḑè">
              <a:extLst>
                <a:ext uri="{FF2B5EF4-FFF2-40B4-BE49-F238E27FC236}">
                  <a16:creationId xmlns:a16="http://schemas.microsoft.com/office/drawing/2014/main" id="{36821EF8-6D57-9B9D-D771-54AD4EFDE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ïṧḷiḍé">
              <a:extLst>
                <a:ext uri="{FF2B5EF4-FFF2-40B4-BE49-F238E27FC236}">
                  <a16:creationId xmlns:a16="http://schemas.microsoft.com/office/drawing/2014/main" id="{F7C81CA0-C483-B543-C9F1-CC73C837F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ïṧļîḑé">
              <a:extLst>
                <a:ext uri="{FF2B5EF4-FFF2-40B4-BE49-F238E27FC236}">
                  <a16:creationId xmlns:a16="http://schemas.microsoft.com/office/drawing/2014/main" id="{E3ECEFF9-3162-DE86-4259-208C023BE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i$ļïḋe">
              <a:extLst>
                <a:ext uri="{FF2B5EF4-FFF2-40B4-BE49-F238E27FC236}">
                  <a16:creationId xmlns:a16="http://schemas.microsoft.com/office/drawing/2014/main" id="{A52DE087-DC4F-B6E9-D800-C396748C0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iṧ1íḋè">
              <a:extLst>
                <a:ext uri="{FF2B5EF4-FFF2-40B4-BE49-F238E27FC236}">
                  <a16:creationId xmlns:a16="http://schemas.microsoft.com/office/drawing/2014/main" id="{F89B36F9-CA9A-2D49-9079-9AF3B10DF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pic>
        <p:nvPicPr>
          <p:cNvPr id="64" name="图片占位符 8">
            <a:extLst>
              <a:ext uri="{FF2B5EF4-FFF2-40B4-BE49-F238E27FC236}">
                <a16:creationId xmlns:a16="http://schemas.microsoft.com/office/drawing/2014/main" id="{B2746A70-6DFF-71DD-030F-76F066B60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125" y="2544120"/>
            <a:ext cx="1886444" cy="3180428"/>
          </a:xfrm>
          <a:custGeom>
            <a:avLst/>
            <a:gdLst>
              <a:gd name="connsiteX0" fmla="*/ 0 w 1886444"/>
              <a:gd name="connsiteY0" fmla="*/ 0 h 3146766"/>
              <a:gd name="connsiteX1" fmla="*/ 1886444 w 1886444"/>
              <a:gd name="connsiteY1" fmla="*/ 0 h 3146766"/>
              <a:gd name="connsiteX2" fmla="*/ 1886444 w 1886444"/>
              <a:gd name="connsiteY2" fmla="*/ 3146766 h 3146766"/>
              <a:gd name="connsiteX3" fmla="*/ 0 w 1886444"/>
              <a:gd name="connsiteY3" fmla="*/ 3146766 h 314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444" h="3146766">
                <a:moveTo>
                  <a:pt x="0" y="0"/>
                </a:moveTo>
                <a:lnTo>
                  <a:pt x="1886444" y="0"/>
                </a:lnTo>
                <a:lnTo>
                  <a:pt x="1886444" y="3146766"/>
                </a:lnTo>
                <a:lnTo>
                  <a:pt x="0" y="3146766"/>
                </a:lnTo>
                <a:close/>
              </a:path>
            </a:pathLst>
          </a:custGeom>
        </p:spPr>
      </p:pic>
      <p:sp>
        <p:nvSpPr>
          <p:cNvPr id="65" name="椭圆 64">
            <a:extLst>
              <a:ext uri="{FF2B5EF4-FFF2-40B4-BE49-F238E27FC236}">
                <a16:creationId xmlns:a16="http://schemas.microsoft.com/office/drawing/2014/main" id="{661F81C5-B878-E502-0902-099AAC2DB972}"/>
              </a:ext>
            </a:extLst>
          </p:cNvPr>
          <p:cNvSpPr/>
          <p:nvPr/>
        </p:nvSpPr>
        <p:spPr>
          <a:xfrm>
            <a:off x="6745553" y="2213390"/>
            <a:ext cx="521622" cy="52162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椭圆 40">
            <a:extLst>
              <a:ext uri="{FF2B5EF4-FFF2-40B4-BE49-F238E27FC236}">
                <a16:creationId xmlns:a16="http://schemas.microsoft.com/office/drawing/2014/main" id="{D3DB5E5B-CB5C-88C8-DC53-0077BD8BB119}"/>
              </a:ext>
            </a:extLst>
          </p:cNvPr>
          <p:cNvSpPr/>
          <p:nvPr/>
        </p:nvSpPr>
        <p:spPr>
          <a:xfrm>
            <a:off x="6895734" y="2359868"/>
            <a:ext cx="221261" cy="228666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矩形 71">
            <a:extLst>
              <a:ext uri="{FF2B5EF4-FFF2-40B4-BE49-F238E27FC236}">
                <a16:creationId xmlns:a16="http://schemas.microsoft.com/office/drawing/2014/main" id="{B7C13F90-E5BA-3E93-F357-119E729F1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889" y="2814066"/>
            <a:ext cx="181320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矩形 47">
            <a:extLst>
              <a:ext uri="{FF2B5EF4-FFF2-40B4-BE49-F238E27FC236}">
                <a16:creationId xmlns:a16="http://schemas.microsoft.com/office/drawing/2014/main" id="{9D33CE0C-C621-0F13-4567-C93DBBBF6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064" y="3225227"/>
            <a:ext cx="2101885" cy="7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9817ACC0-3FF7-0933-30ED-5C3B89F07DFB}"/>
              </a:ext>
            </a:extLst>
          </p:cNvPr>
          <p:cNvSpPr/>
          <p:nvPr/>
        </p:nvSpPr>
        <p:spPr>
          <a:xfrm>
            <a:off x="9034474" y="2213390"/>
            <a:ext cx="521622" cy="521622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38100">
            <a:noFill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41">
            <a:extLst>
              <a:ext uri="{FF2B5EF4-FFF2-40B4-BE49-F238E27FC236}">
                <a16:creationId xmlns:a16="http://schemas.microsoft.com/office/drawing/2014/main" id="{D450EB48-73EB-5E6B-3677-4C6C3F675461}"/>
              </a:ext>
            </a:extLst>
          </p:cNvPr>
          <p:cNvSpPr/>
          <p:nvPr/>
        </p:nvSpPr>
        <p:spPr>
          <a:xfrm>
            <a:off x="9182580" y="2359868"/>
            <a:ext cx="225411" cy="228666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矩形 71">
            <a:extLst>
              <a:ext uri="{FF2B5EF4-FFF2-40B4-BE49-F238E27FC236}">
                <a16:creationId xmlns:a16="http://schemas.microsoft.com/office/drawing/2014/main" id="{193EF37B-3034-95B4-5CA3-219B1B277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955" y="2814066"/>
            <a:ext cx="181320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矩形 47">
            <a:extLst>
              <a:ext uri="{FF2B5EF4-FFF2-40B4-BE49-F238E27FC236}">
                <a16:creationId xmlns:a16="http://schemas.microsoft.com/office/drawing/2014/main" id="{49558568-BF92-B93D-3EA3-F751F7A7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7130" y="3225227"/>
            <a:ext cx="2101885" cy="7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2AD468E3-248D-5467-AABD-71898190D4E5}"/>
              </a:ext>
            </a:extLst>
          </p:cNvPr>
          <p:cNvSpPr/>
          <p:nvPr/>
        </p:nvSpPr>
        <p:spPr>
          <a:xfrm>
            <a:off x="6745553" y="4259629"/>
            <a:ext cx="521622" cy="521622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38100">
            <a:noFill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椭圆 42">
            <a:extLst>
              <a:ext uri="{FF2B5EF4-FFF2-40B4-BE49-F238E27FC236}">
                <a16:creationId xmlns:a16="http://schemas.microsoft.com/office/drawing/2014/main" id="{D4FB1AB7-CEC8-244B-0A57-71772B0DF291}"/>
              </a:ext>
            </a:extLst>
          </p:cNvPr>
          <p:cNvSpPr/>
          <p:nvPr/>
        </p:nvSpPr>
        <p:spPr>
          <a:xfrm>
            <a:off x="6910954" y="4406107"/>
            <a:ext cx="190820" cy="228666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矩形 71">
            <a:extLst>
              <a:ext uri="{FF2B5EF4-FFF2-40B4-BE49-F238E27FC236}">
                <a16:creationId xmlns:a16="http://schemas.microsoft.com/office/drawing/2014/main" id="{7240AF1D-1929-D5F1-0A2E-FD68B2F0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889" y="4900884"/>
            <a:ext cx="181320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矩形 47">
            <a:extLst>
              <a:ext uri="{FF2B5EF4-FFF2-40B4-BE49-F238E27FC236}">
                <a16:creationId xmlns:a16="http://schemas.microsoft.com/office/drawing/2014/main" id="{D07D4CAA-A773-BE07-A50F-7425A946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064" y="5312045"/>
            <a:ext cx="2101885" cy="7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2833E49A-A6E7-4657-8A59-34709FD9A7B9}"/>
              </a:ext>
            </a:extLst>
          </p:cNvPr>
          <p:cNvSpPr/>
          <p:nvPr/>
        </p:nvSpPr>
        <p:spPr>
          <a:xfrm>
            <a:off x="9034728" y="4259629"/>
            <a:ext cx="521622" cy="52162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8" name="椭圆 43">
            <a:extLst>
              <a:ext uri="{FF2B5EF4-FFF2-40B4-BE49-F238E27FC236}">
                <a16:creationId xmlns:a16="http://schemas.microsoft.com/office/drawing/2014/main" id="{4F639DD8-55E6-B005-3CFE-9CE4BA71F0C3}"/>
              </a:ext>
            </a:extLst>
          </p:cNvPr>
          <p:cNvSpPr/>
          <p:nvPr/>
        </p:nvSpPr>
        <p:spPr>
          <a:xfrm>
            <a:off x="9181206" y="4414855"/>
            <a:ext cx="228666" cy="211170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9" name="矩形 71">
            <a:extLst>
              <a:ext uri="{FF2B5EF4-FFF2-40B4-BE49-F238E27FC236}">
                <a16:creationId xmlns:a16="http://schemas.microsoft.com/office/drawing/2014/main" id="{41C68C71-AA13-F768-477C-35A5916E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082" y="4900884"/>
            <a:ext cx="181320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矩形 47">
            <a:extLst>
              <a:ext uri="{FF2B5EF4-FFF2-40B4-BE49-F238E27FC236}">
                <a16:creationId xmlns:a16="http://schemas.microsoft.com/office/drawing/2014/main" id="{DD9A4F32-0FA8-C4FC-7B32-FF8A94F6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257" y="5312045"/>
            <a:ext cx="2101885" cy="7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0140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7505679" y="2121439"/>
            <a:ext cx="2170095" cy="1995966"/>
            <a:chOff x="8374817" y="3976831"/>
            <a:chExt cx="719115" cy="661413"/>
          </a:xfrm>
          <a:solidFill>
            <a:srgbClr val="03366D"/>
          </a:solidFill>
        </p:grpSpPr>
        <p:sp>
          <p:nvSpPr>
            <p:cNvPr id="17" name="Freeform 44"/>
            <p:cNvSpPr/>
            <p:nvPr/>
          </p:nvSpPr>
          <p:spPr bwMode="auto">
            <a:xfrm>
              <a:off x="9018919" y="4072040"/>
              <a:ext cx="75013" cy="68522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8831387" y="4116759"/>
              <a:ext cx="230088" cy="284184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8374817" y="3976831"/>
              <a:ext cx="569090" cy="661413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8806142" y="4377142"/>
              <a:ext cx="67800" cy="77177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8459928" y="4504808"/>
              <a:ext cx="296224" cy="346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8459928" y="4428352"/>
              <a:ext cx="296224" cy="33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8459928" y="4354782"/>
              <a:ext cx="296224" cy="324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8459928" y="4278326"/>
              <a:ext cx="296224" cy="324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8459928" y="4201870"/>
              <a:ext cx="296224" cy="33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8459928" y="4124694"/>
              <a:ext cx="296224" cy="346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sp>
        <p:nvSpPr>
          <p:cNvPr id="27" name="Title 1"/>
          <p:cNvSpPr txBox="1"/>
          <p:nvPr/>
        </p:nvSpPr>
        <p:spPr>
          <a:xfrm>
            <a:off x="6804442" y="4311427"/>
            <a:ext cx="3296142" cy="513777"/>
          </a:xfrm>
          <a:prstGeom prst="rect">
            <a:avLst/>
          </a:prstGeom>
        </p:spPr>
        <p:txBody>
          <a:bodyPr/>
          <a:lstStyle>
            <a:lvl1pPr algn="l" defTabSz="1218565" rtl="0" eaLnBrk="1" latinLnBrk="0" hangingPunct="1">
              <a:spcBef>
                <a:spcPct val="0"/>
              </a:spcBef>
              <a:buNone/>
              <a:defRPr sz="4535" kern="1200">
                <a:solidFill>
                  <a:srgbClr val="17375E"/>
                </a:solidFill>
                <a:latin typeface="Signika"/>
                <a:ea typeface="Open Sans Extrabold" panose="020B0906030804020204" pitchFamily="34" charset="0"/>
                <a:cs typeface="Signika"/>
              </a:defRPr>
            </a:lvl1pPr>
          </a:lstStyle>
          <a:p>
            <a:pPr algn="ctr" defTabSz="914126">
              <a:spcBef>
                <a:spcPts val="0"/>
              </a:spcBef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69859" y="4805185"/>
            <a:ext cx="3965309" cy="1197403"/>
          </a:xfrm>
          <a:prstGeom prst="roundRect">
            <a:avLst/>
          </a:prstGeom>
          <a:solidFill>
            <a:schemeClr val="bg1"/>
          </a:solidFill>
          <a:ln>
            <a:solidFill>
              <a:srgbClr val="F0D2A0"/>
            </a:solidFill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29" name="文本框 44"/>
          <p:cNvSpPr txBox="1"/>
          <p:nvPr/>
        </p:nvSpPr>
        <p:spPr>
          <a:xfrm>
            <a:off x="6796824" y="4959164"/>
            <a:ext cx="3491515" cy="11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110729" y="2036713"/>
            <a:ext cx="776815" cy="77681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261469" y="2023449"/>
            <a:ext cx="3455483" cy="983572"/>
            <a:chOff x="2288094" y="1384209"/>
            <a:chExt cx="1054615" cy="983829"/>
          </a:xfrm>
        </p:grpSpPr>
        <p:sp>
          <p:nvSpPr>
            <p:cNvPr id="34" name="矩形 33"/>
            <p:cNvSpPr/>
            <p:nvPr/>
          </p:nvSpPr>
          <p:spPr>
            <a:xfrm>
              <a:off x="2288094" y="1384209"/>
              <a:ext cx="432094" cy="422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288094" y="1665803"/>
              <a:ext cx="1054615" cy="7022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1131117" y="3130849"/>
            <a:ext cx="776815" cy="776814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261468" y="3103288"/>
            <a:ext cx="3455483" cy="1004505"/>
            <a:chOff x="2288094" y="1363273"/>
            <a:chExt cx="1054615" cy="1004767"/>
          </a:xfrm>
        </p:grpSpPr>
        <p:sp>
          <p:nvSpPr>
            <p:cNvPr id="40" name="矩形 39"/>
            <p:cNvSpPr/>
            <p:nvPr/>
          </p:nvSpPr>
          <p:spPr>
            <a:xfrm>
              <a:off x="2288094" y="1363273"/>
              <a:ext cx="432094" cy="422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288094" y="1665805"/>
              <a:ext cx="1054615" cy="7022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4" name="椭圆 43"/>
          <p:cNvSpPr/>
          <p:nvPr/>
        </p:nvSpPr>
        <p:spPr>
          <a:xfrm>
            <a:off x="1131117" y="4195334"/>
            <a:ext cx="776815" cy="77681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261468" y="4183124"/>
            <a:ext cx="3455483" cy="967432"/>
            <a:chOff x="2288094" y="1363273"/>
            <a:chExt cx="1054615" cy="967686"/>
          </a:xfrm>
        </p:grpSpPr>
        <p:sp>
          <p:nvSpPr>
            <p:cNvPr id="46" name="矩形 45"/>
            <p:cNvSpPr/>
            <p:nvPr/>
          </p:nvSpPr>
          <p:spPr>
            <a:xfrm>
              <a:off x="2288094" y="1363273"/>
              <a:ext cx="432094" cy="422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288094" y="1628723"/>
              <a:ext cx="1054615" cy="70223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50" name="椭圆 49"/>
          <p:cNvSpPr/>
          <p:nvPr/>
        </p:nvSpPr>
        <p:spPr>
          <a:xfrm>
            <a:off x="1110729" y="5254242"/>
            <a:ext cx="776815" cy="776814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241079" y="5262965"/>
            <a:ext cx="3455483" cy="983572"/>
            <a:chOff x="2288094" y="1384209"/>
            <a:chExt cx="1054615" cy="983829"/>
          </a:xfrm>
        </p:grpSpPr>
        <p:sp>
          <p:nvSpPr>
            <p:cNvPr id="52" name="矩形 51"/>
            <p:cNvSpPr/>
            <p:nvPr/>
          </p:nvSpPr>
          <p:spPr>
            <a:xfrm>
              <a:off x="2288094" y="1384209"/>
              <a:ext cx="432094" cy="422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288094" y="1665803"/>
              <a:ext cx="1054615" cy="7022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54" name="矩形 3"/>
          <p:cNvSpPr>
            <a:spLocks noChangeArrowheads="1"/>
          </p:cNvSpPr>
          <p:nvPr/>
        </p:nvSpPr>
        <p:spPr bwMode="auto">
          <a:xfrm>
            <a:off x="1236978" y="2176718"/>
            <a:ext cx="474743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3366D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03366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3"/>
          <p:cNvSpPr>
            <a:spLocks noChangeArrowheads="1"/>
          </p:cNvSpPr>
          <p:nvPr/>
        </p:nvSpPr>
        <p:spPr bwMode="auto">
          <a:xfrm>
            <a:off x="1236978" y="3256556"/>
            <a:ext cx="546878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3"/>
          <p:cNvSpPr>
            <a:spLocks noChangeArrowheads="1"/>
          </p:cNvSpPr>
          <p:nvPr/>
        </p:nvSpPr>
        <p:spPr bwMode="auto">
          <a:xfrm>
            <a:off x="1236978" y="4336395"/>
            <a:ext cx="546878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3366D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03366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3"/>
          <p:cNvSpPr>
            <a:spLocks noChangeArrowheads="1"/>
          </p:cNvSpPr>
          <p:nvPr/>
        </p:nvSpPr>
        <p:spPr bwMode="auto">
          <a:xfrm>
            <a:off x="1236978" y="5397083"/>
            <a:ext cx="546878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任意多边形 7">
            <a:extLst>
              <a:ext uri="{FF2B5EF4-FFF2-40B4-BE49-F238E27FC236}">
                <a16:creationId xmlns:a16="http://schemas.microsoft.com/office/drawing/2014/main" id="{E86731F9-D1DF-5F0F-FF66-0C6C5E1BC39F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4">
            <a:extLst>
              <a:ext uri="{FF2B5EF4-FFF2-40B4-BE49-F238E27FC236}">
                <a16:creationId xmlns:a16="http://schemas.microsoft.com/office/drawing/2014/main" id="{16274330-9C3E-53C5-FD05-6D8D1ED767E4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51F447F-4F2A-F3F5-0516-379B002DE236}"/>
              </a:ext>
            </a:extLst>
          </p:cNvPr>
          <p:cNvSpPr/>
          <p:nvPr/>
        </p:nvSpPr>
        <p:spPr>
          <a:xfrm>
            <a:off x="3772053" y="721424"/>
            <a:ext cx="4526820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9005F28-A5C7-8B84-F550-1BE7A04528BC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85162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32" grpId="0" animBg="1"/>
      <p:bldP spid="38" grpId="0" animBg="1"/>
      <p:bldP spid="44" grpId="0" animBg="1"/>
      <p:bldP spid="50" grpId="0" animBg="1"/>
      <p:bldP spid="54" grpId="0"/>
      <p:bldP spid="55" grpId="0"/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D86542DB-E344-FE94-52D0-FAABBAABE171}"/>
              </a:ext>
            </a:extLst>
          </p:cNvPr>
          <p:cNvSpPr/>
          <p:nvPr/>
        </p:nvSpPr>
        <p:spPr>
          <a:xfrm>
            <a:off x="1" y="0"/>
            <a:ext cx="12191999" cy="684679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83C1483-02CD-ACCF-488B-8B1784FDE2B5}"/>
              </a:ext>
            </a:extLst>
          </p:cNvPr>
          <p:cNvSpPr/>
          <p:nvPr/>
        </p:nvSpPr>
        <p:spPr>
          <a:xfrm>
            <a:off x="1" y="-11201"/>
            <a:ext cx="1219199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圆角矩形 6">
            <a:extLst>
              <a:ext uri="{FF2B5EF4-FFF2-40B4-BE49-F238E27FC236}">
                <a16:creationId xmlns:a16="http://schemas.microsoft.com/office/drawing/2014/main" id="{2DC82407-468E-6E58-BE1A-C98009A8CC05}"/>
              </a:ext>
            </a:extLst>
          </p:cNvPr>
          <p:cNvSpPr/>
          <p:nvPr/>
        </p:nvSpPr>
        <p:spPr>
          <a:xfrm>
            <a:off x="1382442" y="1530627"/>
            <a:ext cx="9451210" cy="3821144"/>
          </a:xfrm>
          <a:prstGeom prst="roundRect">
            <a:avLst>
              <a:gd name="adj" fmla="val 6711"/>
            </a:avLst>
          </a:prstGeom>
          <a:solidFill>
            <a:srgbClr val="03366D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 12">
            <a:extLst>
              <a:ext uri="{FF2B5EF4-FFF2-40B4-BE49-F238E27FC236}">
                <a16:creationId xmlns:a16="http://schemas.microsoft.com/office/drawing/2014/main" id="{1985A8BF-DC7C-05A0-B111-C85F2800CE54}"/>
              </a:ext>
            </a:extLst>
          </p:cNvPr>
          <p:cNvSpPr/>
          <p:nvPr/>
        </p:nvSpPr>
        <p:spPr>
          <a:xfrm rot="5400000">
            <a:off x="16463" y="-47329"/>
            <a:ext cx="2683769" cy="2756027"/>
          </a:xfrm>
          <a:custGeom>
            <a:avLst/>
            <a:gdLst>
              <a:gd name="connsiteX0" fmla="*/ 0 w 1954356"/>
              <a:gd name="connsiteY0" fmla="*/ 0 h 2006975"/>
              <a:gd name="connsiteX1" fmla="*/ 150069 w 1954356"/>
              <a:gd name="connsiteY1" fmla="*/ 7578 h 2006975"/>
              <a:gd name="connsiteX2" fmla="*/ 1945227 w 1954356"/>
              <a:gd name="connsiteY2" fmla="*/ 1814168 h 2006975"/>
              <a:gd name="connsiteX3" fmla="*/ 1954356 w 1954356"/>
              <a:gd name="connsiteY3" fmla="*/ 2006975 h 2006975"/>
              <a:gd name="connsiteX4" fmla="*/ 0 w 1954356"/>
              <a:gd name="connsiteY4" fmla="*/ 2006975 h 20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356" h="2006975">
                <a:moveTo>
                  <a:pt x="0" y="0"/>
                </a:moveTo>
                <a:lnTo>
                  <a:pt x="150069" y="7578"/>
                </a:lnTo>
                <a:cubicBezTo>
                  <a:pt x="1100170" y="104066"/>
                  <a:pt x="1854631" y="862337"/>
                  <a:pt x="1945227" y="1814168"/>
                </a:cubicBezTo>
                <a:lnTo>
                  <a:pt x="1954356" y="2006975"/>
                </a:lnTo>
                <a:lnTo>
                  <a:pt x="0" y="2006975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 13">
            <a:extLst>
              <a:ext uri="{FF2B5EF4-FFF2-40B4-BE49-F238E27FC236}">
                <a16:creationId xmlns:a16="http://schemas.microsoft.com/office/drawing/2014/main" id="{AE14DBA5-8E4D-60F4-B705-DBFA6C09D1F4}"/>
              </a:ext>
            </a:extLst>
          </p:cNvPr>
          <p:cNvSpPr/>
          <p:nvPr/>
        </p:nvSpPr>
        <p:spPr>
          <a:xfrm rot="5400000" flipH="1" flipV="1">
            <a:off x="9265579" y="3927702"/>
            <a:ext cx="2886449" cy="2964163"/>
          </a:xfrm>
          <a:custGeom>
            <a:avLst/>
            <a:gdLst>
              <a:gd name="connsiteX0" fmla="*/ 0 w 1954356"/>
              <a:gd name="connsiteY0" fmla="*/ 0 h 2006975"/>
              <a:gd name="connsiteX1" fmla="*/ 150069 w 1954356"/>
              <a:gd name="connsiteY1" fmla="*/ 7578 h 2006975"/>
              <a:gd name="connsiteX2" fmla="*/ 1945227 w 1954356"/>
              <a:gd name="connsiteY2" fmla="*/ 1814168 h 2006975"/>
              <a:gd name="connsiteX3" fmla="*/ 1954356 w 1954356"/>
              <a:gd name="connsiteY3" fmla="*/ 2006975 h 2006975"/>
              <a:gd name="connsiteX4" fmla="*/ 0 w 1954356"/>
              <a:gd name="connsiteY4" fmla="*/ 2006975 h 20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356" h="2006975">
                <a:moveTo>
                  <a:pt x="0" y="0"/>
                </a:moveTo>
                <a:lnTo>
                  <a:pt x="150069" y="7578"/>
                </a:lnTo>
                <a:cubicBezTo>
                  <a:pt x="1100170" y="104066"/>
                  <a:pt x="1854631" y="862337"/>
                  <a:pt x="1945227" y="1814168"/>
                </a:cubicBezTo>
                <a:lnTo>
                  <a:pt x="1954356" y="2006975"/>
                </a:lnTo>
                <a:lnTo>
                  <a:pt x="0" y="2006975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2891F91B-145B-DD38-31A0-CCE88442C2DF}"/>
              </a:ext>
            </a:extLst>
          </p:cNvPr>
          <p:cNvSpPr txBox="1"/>
          <p:nvPr/>
        </p:nvSpPr>
        <p:spPr>
          <a:xfrm>
            <a:off x="2349145" y="2451438"/>
            <a:ext cx="648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b="1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b="1" kern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PA_文本框 57">
            <a:extLst>
              <a:ext uri="{FF2B5EF4-FFF2-40B4-BE49-F238E27FC236}">
                <a16:creationId xmlns:a16="http://schemas.microsoft.com/office/drawing/2014/main" id="{2107372A-7345-41BF-A994-2EA083A75E9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46916" y="3380095"/>
            <a:ext cx="5207748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6F171F36-8E4B-4742-23CF-8446C999CB85}"/>
              </a:ext>
            </a:extLst>
          </p:cNvPr>
          <p:cNvSpPr txBox="1"/>
          <p:nvPr/>
        </p:nvSpPr>
        <p:spPr>
          <a:xfrm>
            <a:off x="2591791" y="4054071"/>
            <a:ext cx="1040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334E7858-C2B3-204D-7E48-70FDA2B5FFFA}"/>
              </a:ext>
            </a:extLst>
          </p:cNvPr>
          <p:cNvSpPr txBox="1"/>
          <p:nvPr/>
        </p:nvSpPr>
        <p:spPr>
          <a:xfrm>
            <a:off x="3766179" y="4054071"/>
            <a:ext cx="14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1F5FFA54-5140-DE8C-1FBC-9D4A0384BF15}"/>
              </a:ext>
            </a:extLst>
          </p:cNvPr>
          <p:cNvSpPr txBox="1"/>
          <p:nvPr/>
        </p:nvSpPr>
        <p:spPr>
          <a:xfrm>
            <a:off x="4959429" y="4054071"/>
            <a:ext cx="1065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B2CD4FD4-B5FE-962E-1F01-86F34DBD8F02}"/>
              </a:ext>
            </a:extLst>
          </p:cNvPr>
          <p:cNvSpPr>
            <a:spLocks/>
          </p:cNvSpPr>
          <p:nvPr/>
        </p:nvSpPr>
        <p:spPr bwMode="auto">
          <a:xfrm>
            <a:off x="245572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E2760382-6779-9700-3862-B5DDC8B0EFFF}"/>
              </a:ext>
            </a:extLst>
          </p:cNvPr>
          <p:cNvSpPr>
            <a:spLocks/>
          </p:cNvSpPr>
          <p:nvPr/>
        </p:nvSpPr>
        <p:spPr bwMode="auto">
          <a:xfrm>
            <a:off x="482309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BA0FC11A-9236-FA1D-1A74-1F4095158572}"/>
              </a:ext>
            </a:extLst>
          </p:cNvPr>
          <p:cNvSpPr>
            <a:spLocks/>
          </p:cNvSpPr>
          <p:nvPr/>
        </p:nvSpPr>
        <p:spPr bwMode="auto">
          <a:xfrm>
            <a:off x="364690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CCE76F41-39F8-00F3-2D70-08A5293D342E}"/>
              </a:ext>
            </a:extLst>
          </p:cNvPr>
          <p:cNvSpPr txBox="1"/>
          <p:nvPr/>
        </p:nvSpPr>
        <p:spPr>
          <a:xfrm>
            <a:off x="6094139" y="4054071"/>
            <a:ext cx="1139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1B596CDA-BDC7-37F8-765C-C87942860DDF}"/>
              </a:ext>
            </a:extLst>
          </p:cNvPr>
          <p:cNvSpPr>
            <a:spLocks/>
          </p:cNvSpPr>
          <p:nvPr/>
        </p:nvSpPr>
        <p:spPr bwMode="auto">
          <a:xfrm>
            <a:off x="5958073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4F836D8-105F-8210-E325-5905156DA64E}"/>
              </a:ext>
            </a:extLst>
          </p:cNvPr>
          <p:cNvCxnSpPr>
            <a:cxnSpLocks/>
          </p:cNvCxnSpPr>
          <p:nvPr/>
        </p:nvCxnSpPr>
        <p:spPr>
          <a:xfrm>
            <a:off x="2425728" y="3952044"/>
            <a:ext cx="5067404" cy="0"/>
          </a:xfrm>
          <a:prstGeom prst="line">
            <a:avLst/>
          </a:prstGeom>
          <a:ln w="12700">
            <a:solidFill>
              <a:schemeClr val="bg1">
                <a:alpha val="6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01D63C8-F396-0104-D7D3-C0F332A3BE35}"/>
              </a:ext>
            </a:extLst>
          </p:cNvPr>
          <p:cNvGrpSpPr/>
          <p:nvPr/>
        </p:nvGrpSpPr>
        <p:grpSpPr>
          <a:xfrm>
            <a:off x="7766711" y="2230848"/>
            <a:ext cx="2015918" cy="2274544"/>
            <a:chOff x="1575906" y="1029155"/>
            <a:chExt cx="1296316" cy="1462625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E2737EB-CCDF-AB14-AD6F-F6993822429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F21930C-5B66-BCFB-7472-150C62EB6434}"/>
                </a:ext>
              </a:extLst>
            </p:cNvPr>
            <p:cNvSpPr txBox="1"/>
            <p:nvPr/>
          </p:nvSpPr>
          <p:spPr>
            <a:xfrm>
              <a:off x="1584642" y="1394703"/>
              <a:ext cx="1248671" cy="77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16856"/>
      </p:ext>
    </p:extLst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/>
          <p:bldP spid="43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7">
            <a:extLst>
              <a:ext uri="{FF2B5EF4-FFF2-40B4-BE49-F238E27FC236}">
                <a16:creationId xmlns:a16="http://schemas.microsoft.com/office/drawing/2014/main" id="{95350825-4915-B841-9D0E-3EF28421DBD1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4">
            <a:extLst>
              <a:ext uri="{FF2B5EF4-FFF2-40B4-BE49-F238E27FC236}">
                <a16:creationId xmlns:a16="http://schemas.microsoft.com/office/drawing/2014/main" id="{65BA231F-3952-B163-1DF9-C7E00E15C16C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C5C58BC-7893-CB6F-1724-6EAAC0BD81F1}"/>
              </a:ext>
            </a:extLst>
          </p:cNvPr>
          <p:cNvSpPr/>
          <p:nvPr/>
        </p:nvSpPr>
        <p:spPr>
          <a:xfrm>
            <a:off x="3748774" y="721424"/>
            <a:ext cx="4577808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6A17110-4DCB-10EE-944E-59239A91F543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5" name="图片占位符 41">
            <a:extLst>
              <a:ext uri="{FF2B5EF4-FFF2-40B4-BE49-F238E27FC236}">
                <a16:creationId xmlns:a16="http://schemas.microsoft.com/office/drawing/2014/main" id="{E423B741-9369-B12C-15D9-AD6A0739B2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360" y="1821998"/>
            <a:ext cx="4066385" cy="4060097"/>
          </a:xfrm>
          <a:custGeom>
            <a:avLst/>
            <a:gdLst>
              <a:gd name="connsiteX0" fmla="*/ 3248078 w 6496156"/>
              <a:gd name="connsiteY0" fmla="*/ 0 h 6496156"/>
              <a:gd name="connsiteX1" fmla="*/ 6496156 w 6496156"/>
              <a:gd name="connsiteY1" fmla="*/ 3248078 h 6496156"/>
              <a:gd name="connsiteX2" fmla="*/ 3248078 w 6496156"/>
              <a:gd name="connsiteY2" fmla="*/ 6496156 h 6496156"/>
              <a:gd name="connsiteX3" fmla="*/ 0 w 6496156"/>
              <a:gd name="connsiteY3" fmla="*/ 3248078 h 6496156"/>
              <a:gd name="connsiteX4" fmla="*/ 3248078 w 6496156"/>
              <a:gd name="connsiteY4" fmla="*/ 0 h 649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156" h="6496156">
                <a:moveTo>
                  <a:pt x="3248078" y="0"/>
                </a:moveTo>
                <a:cubicBezTo>
                  <a:pt x="5041942" y="0"/>
                  <a:pt x="6496156" y="1454214"/>
                  <a:pt x="6496156" y="3248078"/>
                </a:cubicBezTo>
                <a:cubicBezTo>
                  <a:pt x="6496156" y="5041942"/>
                  <a:pt x="5041942" y="6496156"/>
                  <a:pt x="3248078" y="6496156"/>
                </a:cubicBezTo>
                <a:cubicBezTo>
                  <a:pt x="1454214" y="6496156"/>
                  <a:pt x="0" y="5041942"/>
                  <a:pt x="0" y="3248078"/>
                </a:cubicBezTo>
                <a:cubicBezTo>
                  <a:pt x="0" y="1454214"/>
                  <a:pt x="1454214" y="0"/>
                  <a:pt x="3248078" y="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41" name="Group 27">
            <a:extLst>
              <a:ext uri="{FF2B5EF4-FFF2-40B4-BE49-F238E27FC236}">
                <a16:creationId xmlns:a16="http://schemas.microsoft.com/office/drawing/2014/main" id="{5391CE4E-1362-9BDD-B70B-94213B763BD4}"/>
              </a:ext>
            </a:extLst>
          </p:cNvPr>
          <p:cNvGrpSpPr/>
          <p:nvPr/>
        </p:nvGrpSpPr>
        <p:grpSpPr>
          <a:xfrm>
            <a:off x="6734090" y="2832341"/>
            <a:ext cx="4782552" cy="1186239"/>
            <a:chOff x="10793237" y="3854868"/>
            <a:chExt cx="7652085" cy="1897983"/>
          </a:xfrm>
          <a:solidFill>
            <a:schemeClr val="accent2"/>
          </a:solidFill>
        </p:grpSpPr>
        <p:sp>
          <p:nvSpPr>
            <p:cNvPr id="42" name="Rectangle: Rounded Corners 2">
              <a:extLst>
                <a:ext uri="{FF2B5EF4-FFF2-40B4-BE49-F238E27FC236}">
                  <a16:creationId xmlns:a16="http://schemas.microsoft.com/office/drawing/2014/main" id="{AA115E6F-068E-E27C-CABC-2C0B6BFD5BAC}"/>
                </a:ext>
              </a:extLst>
            </p:cNvPr>
            <p:cNvSpPr/>
            <p:nvPr/>
          </p:nvSpPr>
          <p:spPr>
            <a:xfrm>
              <a:off x="10793237" y="3854868"/>
              <a:ext cx="7652085" cy="1897983"/>
            </a:xfrm>
            <a:prstGeom prst="roundRect">
              <a:avLst>
                <a:gd name="adj" fmla="val 1612"/>
              </a:avLst>
            </a:prstGeom>
            <a:grpFill/>
            <a:ln>
              <a:noFill/>
            </a:ln>
            <a:effectLst>
              <a:outerShdw blurRad="711200" dist="3048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958F2996-F3DE-CA88-CA36-1AA93C7FCCE8}"/>
                </a:ext>
              </a:extLst>
            </p:cNvPr>
            <p:cNvGrpSpPr/>
            <p:nvPr/>
          </p:nvGrpSpPr>
          <p:grpSpPr>
            <a:xfrm>
              <a:off x="11135291" y="4459914"/>
              <a:ext cx="464344" cy="464344"/>
              <a:chOff x="8216107" y="2577307"/>
              <a:chExt cx="464344" cy="464344"/>
            </a:xfrm>
            <a:grpFill/>
          </p:grpSpPr>
          <p:sp>
            <p:nvSpPr>
              <p:cNvPr id="46" name="AutoShape 52">
                <a:extLst>
                  <a:ext uri="{FF2B5EF4-FFF2-40B4-BE49-F238E27FC236}">
                    <a16:creationId xmlns:a16="http://schemas.microsoft.com/office/drawing/2014/main" id="{91C95926-891E-A3D2-F470-54B07E24D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AutoShape 53">
                <a:extLst>
                  <a:ext uri="{FF2B5EF4-FFF2-40B4-BE49-F238E27FC236}">
                    <a16:creationId xmlns:a16="http://schemas.microsoft.com/office/drawing/2014/main" id="{03E105C7-6761-0C7E-A822-AE3112C44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8" name="AutoShape 54">
                <a:extLst>
                  <a:ext uri="{FF2B5EF4-FFF2-40B4-BE49-F238E27FC236}">
                    <a16:creationId xmlns:a16="http://schemas.microsoft.com/office/drawing/2014/main" id="{A427CC2A-6333-BBE6-0DD0-D9F464155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9" name="AutoShape 55">
                <a:extLst>
                  <a:ext uri="{FF2B5EF4-FFF2-40B4-BE49-F238E27FC236}">
                    <a16:creationId xmlns:a16="http://schemas.microsoft.com/office/drawing/2014/main" id="{80284494-5253-8D3F-689C-795FC9C75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2BEC0785-847E-D66A-B7D0-7D0D2CAD0130}"/>
                </a:ext>
              </a:extLst>
            </p:cNvPr>
            <p:cNvSpPr/>
            <p:nvPr/>
          </p:nvSpPr>
          <p:spPr>
            <a:xfrm>
              <a:off x="12353746" y="4059806"/>
              <a:ext cx="3379692" cy="4924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AD4FDD2B-B69C-295D-FE8E-BC25B783D0A6}"/>
                </a:ext>
              </a:extLst>
            </p:cNvPr>
            <p:cNvSpPr/>
            <p:nvPr/>
          </p:nvSpPr>
          <p:spPr>
            <a:xfrm>
              <a:off x="12353745" y="4459913"/>
              <a:ext cx="5733827" cy="942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altLang="zh-CN" sz="14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1">
            <a:extLst>
              <a:ext uri="{FF2B5EF4-FFF2-40B4-BE49-F238E27FC236}">
                <a16:creationId xmlns:a16="http://schemas.microsoft.com/office/drawing/2014/main" id="{500ABD2C-AC1F-05ED-55FC-654A987FC27D}"/>
              </a:ext>
            </a:extLst>
          </p:cNvPr>
          <p:cNvGrpSpPr/>
          <p:nvPr/>
        </p:nvGrpSpPr>
        <p:grpSpPr>
          <a:xfrm>
            <a:off x="6734089" y="1979165"/>
            <a:ext cx="4782552" cy="724088"/>
            <a:chOff x="10793235" y="2489785"/>
            <a:chExt cx="7652084" cy="1158541"/>
          </a:xfrm>
        </p:grpSpPr>
        <p:sp>
          <p:nvSpPr>
            <p:cNvPr id="51" name="Rectangle: Rounded Corners 3">
              <a:extLst>
                <a:ext uri="{FF2B5EF4-FFF2-40B4-BE49-F238E27FC236}">
                  <a16:creationId xmlns:a16="http://schemas.microsoft.com/office/drawing/2014/main" id="{79B74600-DBF4-64AC-58D4-9EB7ED99C2CC}"/>
                </a:ext>
              </a:extLst>
            </p:cNvPr>
            <p:cNvSpPr/>
            <p:nvPr/>
          </p:nvSpPr>
          <p:spPr>
            <a:xfrm>
              <a:off x="10793235" y="2489785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grpSp>
          <p:nvGrpSpPr>
            <p:cNvPr id="52" name="Group 18">
              <a:extLst>
                <a:ext uri="{FF2B5EF4-FFF2-40B4-BE49-F238E27FC236}">
                  <a16:creationId xmlns:a16="http://schemas.microsoft.com/office/drawing/2014/main" id="{9057C190-36E2-5AC1-C449-9D871CFABA5C}"/>
                </a:ext>
              </a:extLst>
            </p:cNvPr>
            <p:cNvGrpSpPr/>
            <p:nvPr/>
          </p:nvGrpSpPr>
          <p:grpSpPr>
            <a:xfrm>
              <a:off x="11134894" y="2873396"/>
              <a:ext cx="465138" cy="391319"/>
              <a:chOff x="5356342" y="3093565"/>
              <a:chExt cx="465138" cy="391319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4" name="AutoShape 120">
                <a:extLst>
                  <a:ext uri="{FF2B5EF4-FFF2-40B4-BE49-F238E27FC236}">
                    <a16:creationId xmlns:a16="http://schemas.microsoft.com/office/drawing/2014/main" id="{F4C59D38-07AA-75A6-1983-5396571EC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5" name="AutoShape 121">
                <a:extLst>
                  <a:ext uri="{FF2B5EF4-FFF2-40B4-BE49-F238E27FC236}">
                    <a16:creationId xmlns:a16="http://schemas.microsoft.com/office/drawing/2014/main" id="{BB43CA76-9ACE-7C56-DFE6-E6FE47C3A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6" name="AutoShape 122">
                <a:extLst>
                  <a:ext uri="{FF2B5EF4-FFF2-40B4-BE49-F238E27FC236}">
                    <a16:creationId xmlns:a16="http://schemas.microsoft.com/office/drawing/2014/main" id="{DD381BED-7A49-77A9-4203-5EF2EF13C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F8541F3B-11E6-8304-B6D4-D32BBD504ED9}"/>
                </a:ext>
              </a:extLst>
            </p:cNvPr>
            <p:cNvSpPr/>
            <p:nvPr/>
          </p:nvSpPr>
          <p:spPr>
            <a:xfrm>
              <a:off x="12353746" y="2868999"/>
              <a:ext cx="33796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7" name="Group 29">
            <a:extLst>
              <a:ext uri="{FF2B5EF4-FFF2-40B4-BE49-F238E27FC236}">
                <a16:creationId xmlns:a16="http://schemas.microsoft.com/office/drawing/2014/main" id="{746D0A5C-315B-7896-2F59-76EA88E6559D}"/>
              </a:ext>
            </a:extLst>
          </p:cNvPr>
          <p:cNvGrpSpPr/>
          <p:nvPr/>
        </p:nvGrpSpPr>
        <p:grpSpPr>
          <a:xfrm>
            <a:off x="6734090" y="4147670"/>
            <a:ext cx="4782552" cy="724088"/>
            <a:chOff x="10793235" y="5959391"/>
            <a:chExt cx="7652084" cy="1158541"/>
          </a:xfrm>
        </p:grpSpPr>
        <p:sp>
          <p:nvSpPr>
            <p:cNvPr id="58" name="Rectangle: Rounded Corners 4">
              <a:extLst>
                <a:ext uri="{FF2B5EF4-FFF2-40B4-BE49-F238E27FC236}">
                  <a16:creationId xmlns:a16="http://schemas.microsoft.com/office/drawing/2014/main" id="{7E479D9E-566C-6377-27F4-97DB7F0433C9}"/>
                </a:ext>
              </a:extLst>
            </p:cNvPr>
            <p:cNvSpPr/>
            <p:nvPr/>
          </p:nvSpPr>
          <p:spPr>
            <a:xfrm>
              <a:off x="10793235" y="5959391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grpSp>
          <p:nvGrpSpPr>
            <p:cNvPr id="59" name="Group 6">
              <a:extLst>
                <a:ext uri="{FF2B5EF4-FFF2-40B4-BE49-F238E27FC236}">
                  <a16:creationId xmlns:a16="http://schemas.microsoft.com/office/drawing/2014/main" id="{DC7CB8AB-468C-C5BD-FC0C-3CBBD96225DE}"/>
                </a:ext>
              </a:extLst>
            </p:cNvPr>
            <p:cNvGrpSpPr/>
            <p:nvPr/>
          </p:nvGrpSpPr>
          <p:grpSpPr>
            <a:xfrm>
              <a:off x="11207523" y="6306092"/>
              <a:ext cx="319881" cy="465138"/>
              <a:chOff x="10146507" y="3505994"/>
              <a:chExt cx="319881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" name="AutoShape 30">
                <a:extLst>
                  <a:ext uri="{FF2B5EF4-FFF2-40B4-BE49-F238E27FC236}">
                    <a16:creationId xmlns:a16="http://schemas.microsoft.com/office/drawing/2014/main" id="{82BEEB78-E3B7-5F83-D192-C131B660B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2" name="AutoShape 31">
                <a:extLst>
                  <a:ext uri="{FF2B5EF4-FFF2-40B4-BE49-F238E27FC236}">
                    <a16:creationId xmlns:a16="http://schemas.microsoft.com/office/drawing/2014/main" id="{FCFD905E-A441-D50F-285C-5193DCE65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42AAAAB5-5F2B-3A9A-00D7-88DC3824B30C}"/>
                </a:ext>
              </a:extLst>
            </p:cNvPr>
            <p:cNvSpPr/>
            <p:nvPr/>
          </p:nvSpPr>
          <p:spPr>
            <a:xfrm>
              <a:off x="12353746" y="6338605"/>
              <a:ext cx="33796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3" name="Group 31">
            <a:extLst>
              <a:ext uri="{FF2B5EF4-FFF2-40B4-BE49-F238E27FC236}">
                <a16:creationId xmlns:a16="http://schemas.microsoft.com/office/drawing/2014/main" id="{1F947990-D81C-AFE1-3B04-D4F56D5F167A}"/>
              </a:ext>
            </a:extLst>
          </p:cNvPr>
          <p:cNvGrpSpPr/>
          <p:nvPr/>
        </p:nvGrpSpPr>
        <p:grpSpPr>
          <a:xfrm>
            <a:off x="6734090" y="5000849"/>
            <a:ext cx="4782552" cy="724088"/>
            <a:chOff x="10793235" y="7324474"/>
            <a:chExt cx="7652084" cy="1158541"/>
          </a:xfrm>
        </p:grpSpPr>
        <p:sp>
          <p:nvSpPr>
            <p:cNvPr id="64" name="Rectangle: Rounded Corners 5">
              <a:extLst>
                <a:ext uri="{FF2B5EF4-FFF2-40B4-BE49-F238E27FC236}">
                  <a16:creationId xmlns:a16="http://schemas.microsoft.com/office/drawing/2014/main" id="{F104E1BC-505F-828F-238A-8A94F8B623F2}"/>
                </a:ext>
              </a:extLst>
            </p:cNvPr>
            <p:cNvSpPr/>
            <p:nvPr/>
          </p:nvSpPr>
          <p:spPr>
            <a:xfrm>
              <a:off x="10793235" y="7324474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grpSp>
          <p:nvGrpSpPr>
            <p:cNvPr id="65" name="Group 14">
              <a:extLst>
                <a:ext uri="{FF2B5EF4-FFF2-40B4-BE49-F238E27FC236}">
                  <a16:creationId xmlns:a16="http://schemas.microsoft.com/office/drawing/2014/main" id="{FBA079EA-97C9-D9AE-4606-6C01BC11F17C}"/>
                </a:ext>
              </a:extLst>
            </p:cNvPr>
            <p:cNvGrpSpPr/>
            <p:nvPr/>
          </p:nvGrpSpPr>
          <p:grpSpPr>
            <a:xfrm>
              <a:off x="11207919" y="7671175"/>
              <a:ext cx="319088" cy="465138"/>
              <a:chOff x="5429367" y="4908078"/>
              <a:chExt cx="319088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7" name="AutoShape 97">
                <a:extLst>
                  <a:ext uri="{FF2B5EF4-FFF2-40B4-BE49-F238E27FC236}">
                    <a16:creationId xmlns:a16="http://schemas.microsoft.com/office/drawing/2014/main" id="{4F1AE7F8-FBFE-7B13-1175-D83405885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367" y="490807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8" name="AutoShape 98">
                <a:extLst>
                  <a:ext uri="{FF2B5EF4-FFF2-40B4-BE49-F238E27FC236}">
                    <a16:creationId xmlns:a16="http://schemas.microsoft.com/office/drawing/2014/main" id="{CC24A751-3D76-62B7-3D03-2CE1B7172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542" y="495173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9" name="AutoShape 99">
                <a:extLst>
                  <a:ext uri="{FF2B5EF4-FFF2-40B4-BE49-F238E27FC236}">
                    <a16:creationId xmlns:a16="http://schemas.microsoft.com/office/drawing/2014/main" id="{4D2E9CA8-BFE4-8DFD-B927-46BD0E85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623" y="531527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6" name="Rectangle 26">
              <a:extLst>
                <a:ext uri="{FF2B5EF4-FFF2-40B4-BE49-F238E27FC236}">
                  <a16:creationId xmlns:a16="http://schemas.microsoft.com/office/drawing/2014/main" id="{58910274-219E-B514-B3DF-5E9A44763BF8}"/>
                </a:ext>
              </a:extLst>
            </p:cNvPr>
            <p:cNvSpPr/>
            <p:nvPr/>
          </p:nvSpPr>
          <p:spPr>
            <a:xfrm>
              <a:off x="12353746" y="7703688"/>
              <a:ext cx="33796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70" name="Freeform: Shape 30">
            <a:extLst>
              <a:ext uri="{FF2B5EF4-FFF2-40B4-BE49-F238E27FC236}">
                <a16:creationId xmlns:a16="http://schemas.microsoft.com/office/drawing/2014/main" id="{2666F844-4A55-3818-6816-4226D751677F}"/>
              </a:ext>
            </a:extLst>
          </p:cNvPr>
          <p:cNvSpPr/>
          <p:nvPr/>
        </p:nvSpPr>
        <p:spPr>
          <a:xfrm>
            <a:off x="898951" y="1427186"/>
            <a:ext cx="4849727" cy="4849727"/>
          </a:xfrm>
          <a:custGeom>
            <a:avLst/>
            <a:gdLst>
              <a:gd name="connsiteX0" fmla="*/ 7216885 w 14433768"/>
              <a:gd name="connsiteY0" fmla="*/ 723276 h 14433768"/>
              <a:gd name="connsiteX1" fmla="*/ 723276 w 14433768"/>
              <a:gd name="connsiteY1" fmla="*/ 7216885 h 14433768"/>
              <a:gd name="connsiteX2" fmla="*/ 7216885 w 14433768"/>
              <a:gd name="connsiteY2" fmla="*/ 13710493 h 14433768"/>
              <a:gd name="connsiteX3" fmla="*/ 13710493 w 14433768"/>
              <a:gd name="connsiteY3" fmla="*/ 7216885 h 14433768"/>
              <a:gd name="connsiteX4" fmla="*/ 7216885 w 14433768"/>
              <a:gd name="connsiteY4" fmla="*/ 723276 h 14433768"/>
              <a:gd name="connsiteX5" fmla="*/ 7216884 w 14433768"/>
              <a:gd name="connsiteY5" fmla="*/ 0 h 14433768"/>
              <a:gd name="connsiteX6" fmla="*/ 14433768 w 14433768"/>
              <a:gd name="connsiteY6" fmla="*/ 7216884 h 14433768"/>
              <a:gd name="connsiteX7" fmla="*/ 7216884 w 14433768"/>
              <a:gd name="connsiteY7" fmla="*/ 14433768 h 14433768"/>
              <a:gd name="connsiteX8" fmla="*/ 0 w 14433768"/>
              <a:gd name="connsiteY8" fmla="*/ 7216884 h 14433768"/>
              <a:gd name="connsiteX9" fmla="*/ 7216884 w 14433768"/>
              <a:gd name="connsiteY9" fmla="*/ 0 h 1443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3768" h="14433768">
                <a:moveTo>
                  <a:pt x="7216885" y="723276"/>
                </a:moveTo>
                <a:cubicBezTo>
                  <a:pt x="3630564" y="723276"/>
                  <a:pt x="723276" y="3630564"/>
                  <a:pt x="723276" y="7216885"/>
                </a:cubicBezTo>
                <a:cubicBezTo>
                  <a:pt x="723276" y="10803206"/>
                  <a:pt x="3630564" y="13710493"/>
                  <a:pt x="7216885" y="13710493"/>
                </a:cubicBezTo>
                <a:cubicBezTo>
                  <a:pt x="10803206" y="13710493"/>
                  <a:pt x="13710493" y="10803206"/>
                  <a:pt x="13710493" y="7216885"/>
                </a:cubicBezTo>
                <a:cubicBezTo>
                  <a:pt x="13710493" y="3630564"/>
                  <a:pt x="10803206" y="723276"/>
                  <a:pt x="7216885" y="723276"/>
                </a:cubicBezTo>
                <a:close/>
                <a:moveTo>
                  <a:pt x="7216884" y="0"/>
                </a:moveTo>
                <a:cubicBezTo>
                  <a:pt x="11202659" y="0"/>
                  <a:pt x="14433768" y="3231109"/>
                  <a:pt x="14433768" y="7216884"/>
                </a:cubicBezTo>
                <a:cubicBezTo>
                  <a:pt x="14433768" y="11202659"/>
                  <a:pt x="11202659" y="14433768"/>
                  <a:pt x="7216884" y="14433768"/>
                </a:cubicBezTo>
                <a:cubicBezTo>
                  <a:pt x="3231109" y="14433768"/>
                  <a:pt x="0" y="11202659"/>
                  <a:pt x="0" y="7216884"/>
                </a:cubicBezTo>
                <a:cubicBezTo>
                  <a:pt x="0" y="3231109"/>
                  <a:pt x="3231109" y="0"/>
                  <a:pt x="7216884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528" dirty="0">
              <a:cs typeface="+mn-ea"/>
              <a:sym typeface="+mn-lt"/>
            </a:endParaRPr>
          </a:p>
        </p:txBody>
      </p:sp>
      <p:grpSp>
        <p:nvGrpSpPr>
          <p:cNvPr id="71" name="Group 38">
            <a:extLst>
              <a:ext uri="{FF2B5EF4-FFF2-40B4-BE49-F238E27FC236}">
                <a16:creationId xmlns:a16="http://schemas.microsoft.com/office/drawing/2014/main" id="{6FB827EF-9035-D103-991E-42DEC3C375C1}"/>
              </a:ext>
            </a:extLst>
          </p:cNvPr>
          <p:cNvGrpSpPr/>
          <p:nvPr/>
        </p:nvGrpSpPr>
        <p:grpSpPr>
          <a:xfrm>
            <a:off x="5164559" y="3427095"/>
            <a:ext cx="849923" cy="849923"/>
            <a:chOff x="8281984" y="4806462"/>
            <a:chExt cx="1359877" cy="1359877"/>
          </a:xfrm>
        </p:grpSpPr>
        <p:sp>
          <p:nvSpPr>
            <p:cNvPr id="72" name="Oval 32">
              <a:extLst>
                <a:ext uri="{FF2B5EF4-FFF2-40B4-BE49-F238E27FC236}">
                  <a16:creationId xmlns:a16="http://schemas.microsoft.com/office/drawing/2014/main" id="{ED75CEAC-0F6B-CE2D-BCA6-1C40230E7F57}"/>
                </a:ext>
              </a:extLst>
            </p:cNvPr>
            <p:cNvSpPr/>
            <p:nvPr/>
          </p:nvSpPr>
          <p:spPr>
            <a:xfrm>
              <a:off x="8281984" y="4806462"/>
              <a:ext cx="1359877" cy="1359877"/>
            </a:xfrm>
            <a:prstGeom prst="ellipse">
              <a:avLst/>
            </a:pr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73" name="Rectangle 43">
              <a:extLst>
                <a:ext uri="{FF2B5EF4-FFF2-40B4-BE49-F238E27FC236}">
                  <a16:creationId xmlns:a16="http://schemas.microsoft.com/office/drawing/2014/main" id="{1C620DDD-AC57-C993-209C-B1DD56CB6C68}"/>
                </a:ext>
              </a:extLst>
            </p:cNvPr>
            <p:cNvSpPr/>
            <p:nvPr/>
          </p:nvSpPr>
          <p:spPr>
            <a:xfrm>
              <a:off x="8345478" y="5101680"/>
              <a:ext cx="1232887" cy="82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74" name="Group 37">
            <a:extLst>
              <a:ext uri="{FF2B5EF4-FFF2-40B4-BE49-F238E27FC236}">
                <a16:creationId xmlns:a16="http://schemas.microsoft.com/office/drawing/2014/main" id="{D7483D58-1616-8A40-64D1-5B5567C813AD}"/>
              </a:ext>
            </a:extLst>
          </p:cNvPr>
          <p:cNvGrpSpPr/>
          <p:nvPr/>
        </p:nvGrpSpPr>
        <p:grpSpPr>
          <a:xfrm>
            <a:off x="2898851" y="5598916"/>
            <a:ext cx="849923" cy="849923"/>
            <a:chOff x="4656852" y="8281375"/>
            <a:chExt cx="1359877" cy="1359877"/>
          </a:xfrm>
        </p:grpSpPr>
        <p:sp>
          <p:nvSpPr>
            <p:cNvPr id="75" name="Oval 33">
              <a:extLst>
                <a:ext uri="{FF2B5EF4-FFF2-40B4-BE49-F238E27FC236}">
                  <a16:creationId xmlns:a16="http://schemas.microsoft.com/office/drawing/2014/main" id="{5FBD4C1F-896F-9D9F-075B-CDBA99ECAFE7}"/>
                </a:ext>
              </a:extLst>
            </p:cNvPr>
            <p:cNvSpPr/>
            <p:nvPr/>
          </p:nvSpPr>
          <p:spPr>
            <a:xfrm>
              <a:off x="4656852" y="8281375"/>
              <a:ext cx="1359877" cy="13598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76" name="Rectangle 44">
              <a:extLst>
                <a:ext uri="{FF2B5EF4-FFF2-40B4-BE49-F238E27FC236}">
                  <a16:creationId xmlns:a16="http://schemas.microsoft.com/office/drawing/2014/main" id="{D1D2F60E-B845-8BFF-3FC9-A95E73AF66B1}"/>
                </a:ext>
              </a:extLst>
            </p:cNvPr>
            <p:cNvSpPr/>
            <p:nvPr/>
          </p:nvSpPr>
          <p:spPr>
            <a:xfrm>
              <a:off x="4720346" y="8576593"/>
              <a:ext cx="1232887" cy="82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7" name="Group 36">
            <a:extLst>
              <a:ext uri="{FF2B5EF4-FFF2-40B4-BE49-F238E27FC236}">
                <a16:creationId xmlns:a16="http://schemas.microsoft.com/office/drawing/2014/main" id="{718F85C7-5AA6-285B-E3FA-4FC616CEE600}"/>
              </a:ext>
            </a:extLst>
          </p:cNvPr>
          <p:cNvGrpSpPr/>
          <p:nvPr/>
        </p:nvGrpSpPr>
        <p:grpSpPr>
          <a:xfrm>
            <a:off x="633143" y="3427094"/>
            <a:ext cx="849923" cy="849923"/>
            <a:chOff x="1031719" y="4806462"/>
            <a:chExt cx="1359877" cy="1359877"/>
          </a:xfrm>
        </p:grpSpPr>
        <p:sp>
          <p:nvSpPr>
            <p:cNvPr id="78" name="Oval 34">
              <a:extLst>
                <a:ext uri="{FF2B5EF4-FFF2-40B4-BE49-F238E27FC236}">
                  <a16:creationId xmlns:a16="http://schemas.microsoft.com/office/drawing/2014/main" id="{10343AC6-1492-2FBD-1316-C8B4A3ACEF0E}"/>
                </a:ext>
              </a:extLst>
            </p:cNvPr>
            <p:cNvSpPr/>
            <p:nvPr/>
          </p:nvSpPr>
          <p:spPr>
            <a:xfrm>
              <a:off x="1031719" y="4806462"/>
              <a:ext cx="1359877" cy="1359877"/>
            </a:xfrm>
            <a:prstGeom prst="ellipse">
              <a:avLst/>
            </a:prstGeom>
            <a:solidFill>
              <a:srgbClr val="E3C18B"/>
            </a:soli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79" name="Rectangle 45">
              <a:extLst>
                <a:ext uri="{FF2B5EF4-FFF2-40B4-BE49-F238E27FC236}">
                  <a16:creationId xmlns:a16="http://schemas.microsoft.com/office/drawing/2014/main" id="{16504D84-2EB2-4495-9411-0CB92F1D6199}"/>
                </a:ext>
              </a:extLst>
            </p:cNvPr>
            <p:cNvSpPr/>
            <p:nvPr/>
          </p:nvSpPr>
          <p:spPr>
            <a:xfrm>
              <a:off x="1095213" y="5101680"/>
              <a:ext cx="1232887" cy="82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01</a:t>
              </a:r>
              <a:endParaRPr lang="en-US" sz="2751" b="1" dirty="0">
                <a:solidFill>
                  <a:schemeClr val="bg1"/>
                </a:solidFill>
                <a:effectLst>
                  <a:outerShdw blurRad="279400" dist="1270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18352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32666" y="5871574"/>
            <a:ext cx="8927399" cy="37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303343" y="2142638"/>
            <a:ext cx="2478486" cy="247848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</a:gradFill>
          <a:ln>
            <a:solidFill>
              <a:srgbClr val="F0D2A0"/>
            </a:solidFill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604774" y="3751758"/>
            <a:ext cx="1830189" cy="5385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8" tIns="22854" rIns="45708" bIns="22854">
            <a:spAutoFit/>
          </a:bodyPr>
          <a:lstStyle/>
          <a:p>
            <a:pPr algn="ctr" defTabSz="1087429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</a:t>
            </a:r>
          </a:p>
          <a:p>
            <a:pPr algn="ctr" defTabSz="1087429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32"/>
          <p:cNvGrpSpPr/>
          <p:nvPr/>
        </p:nvGrpSpPr>
        <p:grpSpPr>
          <a:xfrm>
            <a:off x="8080593" y="2616476"/>
            <a:ext cx="891977" cy="923274"/>
            <a:chOff x="1163293" y="4009909"/>
            <a:chExt cx="426779" cy="441753"/>
          </a:xfrm>
          <a:solidFill>
            <a:srgbClr val="03366D"/>
          </a:solidFill>
        </p:grpSpPr>
        <p:sp>
          <p:nvSpPr>
            <p:cNvPr id="22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799">
                <a:cs typeface="+mn-ea"/>
                <a:sym typeface="+mn-lt"/>
              </a:endParaRPr>
            </a:p>
          </p:txBody>
        </p:sp>
        <p:sp>
          <p:nvSpPr>
            <p:cNvPr id="23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799">
                <a:cs typeface="+mn-ea"/>
                <a:sym typeface="+mn-lt"/>
              </a:endParaRPr>
            </a:p>
          </p:txBody>
        </p:sp>
        <p:sp>
          <p:nvSpPr>
            <p:cNvPr id="24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799">
                <a:cs typeface="+mn-ea"/>
                <a:sym typeface="+mn-lt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9374318" y="2607352"/>
            <a:ext cx="849422" cy="849420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28" name="Freeform 64"/>
          <p:cNvSpPr>
            <a:spLocks noEditPoints="1"/>
          </p:cNvSpPr>
          <p:nvPr/>
        </p:nvSpPr>
        <p:spPr bwMode="auto">
          <a:xfrm>
            <a:off x="9596196" y="2847013"/>
            <a:ext cx="412382" cy="393742"/>
          </a:xfrm>
          <a:custGeom>
            <a:avLst/>
            <a:gdLst>
              <a:gd name="T0" fmla="*/ 125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40 w 133"/>
              <a:gd name="T13" fmla="*/ 118 h 127"/>
              <a:gd name="T14" fmla="*/ 40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4 w 133"/>
              <a:gd name="T21" fmla="*/ 127 h 127"/>
              <a:gd name="T22" fmla="*/ 94 w 133"/>
              <a:gd name="T23" fmla="*/ 118 h 127"/>
              <a:gd name="T24" fmla="*/ 80 w 133"/>
              <a:gd name="T25" fmla="*/ 100 h 127"/>
              <a:gd name="T26" fmla="*/ 125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5 w 133"/>
              <a:gd name="T33" fmla="*/ 0 h 127"/>
              <a:gd name="T34" fmla="*/ 60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60 w 133"/>
              <a:gd name="T43" fmla="*/ 89 h 127"/>
              <a:gd name="T44" fmla="*/ 124 w 133"/>
              <a:gd name="T45" fmla="*/ 79 h 127"/>
              <a:gd name="T46" fmla="*/ 10 w 133"/>
              <a:gd name="T47" fmla="*/ 79 h 127"/>
              <a:gd name="T48" fmla="*/ 10 w 133"/>
              <a:gd name="T49" fmla="*/ 10 h 127"/>
              <a:gd name="T50" fmla="*/ 124 w 133"/>
              <a:gd name="T51" fmla="*/ 10 h 127"/>
              <a:gd name="T52" fmla="*/ 124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799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287416" y="3669442"/>
            <a:ext cx="738104" cy="738102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32" name="Freeform 63"/>
          <p:cNvSpPr>
            <a:spLocks noEditPoints="1"/>
          </p:cNvSpPr>
          <p:nvPr/>
        </p:nvSpPr>
        <p:spPr bwMode="auto">
          <a:xfrm>
            <a:off x="9531107" y="3868887"/>
            <a:ext cx="250722" cy="339212"/>
          </a:xfrm>
          <a:custGeom>
            <a:avLst/>
            <a:gdLst>
              <a:gd name="T0" fmla="*/ 92 w 102"/>
              <a:gd name="T1" fmla="*/ 0 h 138"/>
              <a:gd name="T2" fmla="*/ 10 w 102"/>
              <a:gd name="T3" fmla="*/ 0 h 138"/>
              <a:gd name="T4" fmla="*/ 0 w 102"/>
              <a:gd name="T5" fmla="*/ 10 h 138"/>
              <a:gd name="T6" fmla="*/ 0 w 102"/>
              <a:gd name="T7" fmla="*/ 129 h 138"/>
              <a:gd name="T8" fmla="*/ 10 w 102"/>
              <a:gd name="T9" fmla="*/ 138 h 138"/>
              <a:gd name="T10" fmla="*/ 92 w 102"/>
              <a:gd name="T11" fmla="*/ 138 h 138"/>
              <a:gd name="T12" fmla="*/ 102 w 102"/>
              <a:gd name="T13" fmla="*/ 129 h 138"/>
              <a:gd name="T14" fmla="*/ 102 w 102"/>
              <a:gd name="T15" fmla="*/ 10 h 138"/>
              <a:gd name="T16" fmla="*/ 92 w 102"/>
              <a:gd name="T17" fmla="*/ 0 h 138"/>
              <a:gd name="T18" fmla="*/ 51 w 102"/>
              <a:gd name="T19" fmla="*/ 135 h 138"/>
              <a:gd name="T20" fmla="*/ 45 w 102"/>
              <a:gd name="T21" fmla="*/ 129 h 138"/>
              <a:gd name="T22" fmla="*/ 51 w 102"/>
              <a:gd name="T23" fmla="*/ 124 h 138"/>
              <a:gd name="T24" fmla="*/ 57 w 102"/>
              <a:gd name="T25" fmla="*/ 129 h 138"/>
              <a:gd name="T26" fmla="*/ 51 w 102"/>
              <a:gd name="T27" fmla="*/ 135 h 138"/>
              <a:gd name="T28" fmla="*/ 92 w 102"/>
              <a:gd name="T29" fmla="*/ 119 h 138"/>
              <a:gd name="T30" fmla="*/ 10 w 102"/>
              <a:gd name="T31" fmla="*/ 119 h 138"/>
              <a:gd name="T32" fmla="*/ 10 w 102"/>
              <a:gd name="T33" fmla="*/ 11 h 138"/>
              <a:gd name="T34" fmla="*/ 92 w 102"/>
              <a:gd name="T35" fmla="*/ 11 h 138"/>
              <a:gd name="T36" fmla="*/ 92 w 102"/>
              <a:gd name="T37" fmla="*/ 1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38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sz="1799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702354" y="4308197"/>
            <a:ext cx="669816" cy="66981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grpSp>
        <p:nvGrpSpPr>
          <p:cNvPr id="36" name="Group 11"/>
          <p:cNvGrpSpPr/>
          <p:nvPr/>
        </p:nvGrpSpPr>
        <p:grpSpPr>
          <a:xfrm>
            <a:off x="8893481" y="4529105"/>
            <a:ext cx="287562" cy="213400"/>
            <a:chOff x="5129089" y="3156352"/>
            <a:chExt cx="474198" cy="3519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avLst/>
              <a:gdLst>
                <a:gd name="T0" fmla="*/ 184 w 184"/>
                <a:gd name="T1" fmla="*/ 0 h 112"/>
                <a:gd name="T2" fmla="*/ 0 w 184"/>
                <a:gd name="T3" fmla="*/ 0 h 112"/>
                <a:gd name="T4" fmla="*/ 0 w 184"/>
                <a:gd name="T5" fmla="*/ 112 h 112"/>
                <a:gd name="T6" fmla="*/ 184 w 184"/>
                <a:gd name="T7" fmla="*/ 112 h 112"/>
                <a:gd name="T8" fmla="*/ 184 w 184"/>
                <a:gd name="T9" fmla="*/ 0 h 112"/>
                <a:gd name="T10" fmla="*/ 176 w 184"/>
                <a:gd name="T11" fmla="*/ 102 h 112"/>
                <a:gd name="T12" fmla="*/ 8 w 184"/>
                <a:gd name="T13" fmla="*/ 102 h 112"/>
                <a:gd name="T14" fmla="*/ 8 w 184"/>
                <a:gd name="T15" fmla="*/ 8 h 112"/>
                <a:gd name="T16" fmla="*/ 176 w 184"/>
                <a:gd name="T17" fmla="*/ 8 h 112"/>
                <a:gd name="T18" fmla="*/ 176 w 184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799">
                <a:cs typeface="+mn-ea"/>
                <a:sym typeface="+mn-lt"/>
              </a:endParaRPr>
            </a:p>
          </p:txBody>
        </p:sp>
        <p:sp>
          <p:nvSpPr>
            <p:cNvPr id="38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avLst/>
              <a:gdLst>
                <a:gd name="T0" fmla="*/ 190 w 190"/>
                <a:gd name="T1" fmla="*/ 16 h 24"/>
                <a:gd name="T2" fmla="*/ 188 w 190"/>
                <a:gd name="T3" fmla="*/ 0 h 24"/>
                <a:gd name="T4" fmla="*/ 3 w 190"/>
                <a:gd name="T5" fmla="*/ 0 h 24"/>
                <a:gd name="T6" fmla="*/ 0 w 190"/>
                <a:gd name="T7" fmla="*/ 16 h 24"/>
                <a:gd name="T8" fmla="*/ 0 w 190"/>
                <a:gd name="T9" fmla="*/ 16 h 24"/>
                <a:gd name="T10" fmla="*/ 0 w 190"/>
                <a:gd name="T11" fmla="*/ 24 h 24"/>
                <a:gd name="T12" fmla="*/ 190 w 190"/>
                <a:gd name="T13" fmla="*/ 24 h 24"/>
                <a:gd name="T14" fmla="*/ 190 w 190"/>
                <a:gd name="T15" fmla="*/ 16 h 24"/>
                <a:gd name="T16" fmla="*/ 190 w 190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799">
                <a:cs typeface="+mn-ea"/>
                <a:sym typeface="+mn-lt"/>
              </a:endParaRPr>
            </a:p>
          </p:txBody>
        </p:sp>
      </p:grpSp>
      <p:sp>
        <p:nvSpPr>
          <p:cNvPr id="39" name="任意多边形 38"/>
          <p:cNvSpPr/>
          <p:nvPr/>
        </p:nvSpPr>
        <p:spPr bwMode="blackWhite">
          <a:xfrm>
            <a:off x="2232015" y="1900215"/>
            <a:ext cx="600288" cy="3159333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99" b="1" dirty="0">
              <a:solidFill>
                <a:srgbClr val="0973DD"/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727799" y="2168911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015756" y="1804116"/>
            <a:ext cx="2087687" cy="3385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3015755" y="2161912"/>
            <a:ext cx="3714201" cy="70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190138" y="1823731"/>
            <a:ext cx="677284" cy="67728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b="1" dirty="0">
              <a:solidFill>
                <a:srgbClr val="0973DD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55268" y="1978272"/>
            <a:ext cx="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2717565" y="3464718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005523" y="3099923"/>
            <a:ext cx="2087687" cy="3385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3005522" y="3457719"/>
            <a:ext cx="3714201" cy="70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179905" y="3119538"/>
            <a:ext cx="677284" cy="677284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b="1" dirty="0">
              <a:solidFill>
                <a:srgbClr val="0973DD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5034" y="3274079"/>
            <a:ext cx="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717565" y="4805160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3005523" y="4440365"/>
            <a:ext cx="2087687" cy="3385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005522" y="4798161"/>
            <a:ext cx="3714201" cy="70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179905" y="4459979"/>
            <a:ext cx="677286" cy="67728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b="1" dirty="0">
              <a:solidFill>
                <a:srgbClr val="029BAB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45034" y="4614521"/>
            <a:ext cx="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任意多边形 7">
            <a:extLst>
              <a:ext uri="{FF2B5EF4-FFF2-40B4-BE49-F238E27FC236}">
                <a16:creationId xmlns:a16="http://schemas.microsoft.com/office/drawing/2014/main" id="{4E19070D-4536-CBA4-4DC1-B45791EB0139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4">
            <a:extLst>
              <a:ext uri="{FF2B5EF4-FFF2-40B4-BE49-F238E27FC236}">
                <a16:creationId xmlns:a16="http://schemas.microsoft.com/office/drawing/2014/main" id="{6E001497-56B6-5989-F107-FB0CEC2E41C3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6A5DA6E-64FC-F168-0FCE-857A0A15A3FF}"/>
              </a:ext>
            </a:extLst>
          </p:cNvPr>
          <p:cNvSpPr/>
          <p:nvPr/>
        </p:nvSpPr>
        <p:spPr>
          <a:xfrm>
            <a:off x="3643745" y="721424"/>
            <a:ext cx="4752110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24DF931-B122-75D5-685F-C7E92205E266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66842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27" grpId="0" animBg="1"/>
      <p:bldP spid="28" grpId="0" animBg="1"/>
      <p:bldP spid="31" grpId="0" animBg="1"/>
      <p:bldP spid="32" grpId="0" animBg="1"/>
      <p:bldP spid="35" grpId="0" animBg="1"/>
      <p:bldP spid="39" grpId="0" animBg="1"/>
      <p:bldP spid="41" grpId="0"/>
      <p:bldP spid="42" grpId="0"/>
      <p:bldP spid="45" grpId="0" animBg="1"/>
      <p:bldP spid="46" grpId="0"/>
      <p:bldP spid="48" grpId="0"/>
      <p:bldP spid="49" grpId="0"/>
      <p:bldP spid="52" grpId="0" animBg="1"/>
      <p:bldP spid="53" grpId="0"/>
      <p:bldP spid="55" grpId="0"/>
      <p:bldP spid="56" grpId="0"/>
      <p:bldP spid="59" grpId="0" animBg="1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246099" y="3682496"/>
            <a:ext cx="9699805" cy="2355372"/>
            <a:chOff x="1588" y="4501902"/>
            <a:chExt cx="12188825" cy="2356099"/>
          </a:xfrm>
        </p:grpSpPr>
        <p:sp>
          <p:nvSpPr>
            <p:cNvPr id="4" name="任意多边形: 形状 19"/>
            <p:cNvSpPr/>
            <p:nvPr/>
          </p:nvSpPr>
          <p:spPr>
            <a:xfrm>
              <a:off x="1588" y="5647248"/>
              <a:ext cx="4020794" cy="12107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03366D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3000" sy="103000" algn="ctr" rotWithShape="0">
                <a:srgbClr val="000000">
                  <a:alpha val="11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1799" dirty="0">
                <a:cs typeface="+mn-ea"/>
                <a:sym typeface="+mn-lt"/>
              </a:endParaRPr>
            </a:p>
          </p:txBody>
        </p:sp>
        <p:sp>
          <p:nvSpPr>
            <p:cNvPr id="5" name="任意多边形: 形状 20"/>
            <p:cNvSpPr/>
            <p:nvPr/>
          </p:nvSpPr>
          <p:spPr>
            <a:xfrm>
              <a:off x="1635194" y="4928479"/>
              <a:ext cx="4020794" cy="19295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 sz="1799" dirty="0">
                <a:cs typeface="+mn-ea"/>
                <a:sym typeface="+mn-lt"/>
              </a:endParaRPr>
            </a:p>
          </p:txBody>
        </p:sp>
        <p:sp>
          <p:nvSpPr>
            <p:cNvPr id="6" name="任意多边形: 形状 21"/>
            <p:cNvSpPr/>
            <p:nvPr/>
          </p:nvSpPr>
          <p:spPr>
            <a:xfrm>
              <a:off x="3268800" y="5253754"/>
              <a:ext cx="4020794" cy="1604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03366D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3000" sy="103000" algn="ctr" rotWithShape="0">
                <a:srgbClr val="000000">
                  <a:alpha val="11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1799" dirty="0">
                <a:cs typeface="+mn-ea"/>
                <a:sym typeface="+mn-lt"/>
              </a:endParaRPr>
            </a:p>
          </p:txBody>
        </p:sp>
        <p:sp>
          <p:nvSpPr>
            <p:cNvPr id="7" name="任意多边形: 形状 22"/>
            <p:cNvSpPr/>
            <p:nvPr/>
          </p:nvSpPr>
          <p:spPr>
            <a:xfrm>
              <a:off x="4902406" y="4501902"/>
              <a:ext cx="4020794" cy="235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 sz="1799" dirty="0">
                <a:cs typeface="+mn-ea"/>
                <a:sym typeface="+mn-lt"/>
              </a:endParaRPr>
            </a:p>
          </p:txBody>
        </p:sp>
        <p:sp>
          <p:nvSpPr>
            <p:cNvPr id="8" name="任意多边形: 形状 23"/>
            <p:cNvSpPr/>
            <p:nvPr/>
          </p:nvSpPr>
          <p:spPr>
            <a:xfrm>
              <a:off x="6536012" y="5418282"/>
              <a:ext cx="4020794" cy="1439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03366D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3000" sy="103000" algn="ctr" rotWithShape="0">
                <a:srgbClr val="000000">
                  <a:alpha val="11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1799" dirty="0">
                <a:cs typeface="+mn-ea"/>
                <a:sym typeface="+mn-lt"/>
              </a:endParaRPr>
            </a:p>
          </p:txBody>
        </p:sp>
        <p:sp>
          <p:nvSpPr>
            <p:cNvPr id="9" name="任意多边形: 形状 24"/>
            <p:cNvSpPr/>
            <p:nvPr/>
          </p:nvSpPr>
          <p:spPr>
            <a:xfrm>
              <a:off x="8169619" y="5537913"/>
              <a:ext cx="4020794" cy="1320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2700000" scaled="0"/>
            </a:gra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 sz="1799" dirty="0">
                <a:cs typeface="+mn-ea"/>
                <a:sym typeface="+mn-lt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1119136" y="6037868"/>
            <a:ext cx="99537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364868" y="4299366"/>
            <a:ext cx="912602" cy="39728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7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30%</a:t>
            </a:r>
            <a:endParaRPr lang="zh-CN" altLang="en-US" sz="17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688706" y="3601012"/>
            <a:ext cx="912602" cy="39728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7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50%</a:t>
            </a:r>
            <a:endParaRPr lang="zh-CN" altLang="en-US" sz="17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009856" y="3891924"/>
            <a:ext cx="912602" cy="39728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7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40%</a:t>
            </a:r>
            <a:endParaRPr lang="zh-CN" altLang="en-US" sz="17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89708" y="3134283"/>
            <a:ext cx="912602" cy="39728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7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70%</a:t>
            </a:r>
            <a:endParaRPr lang="zh-CN" altLang="en-US" sz="17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626434" y="4112187"/>
            <a:ext cx="912602" cy="39728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7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35%</a:t>
            </a:r>
            <a:endParaRPr lang="zh-CN" altLang="en-US" sz="17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914296" y="4209119"/>
            <a:ext cx="912602" cy="39728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7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30%</a:t>
            </a:r>
            <a:endParaRPr lang="zh-CN" altLang="en-US" sz="17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1"/>
          <p:cNvSpPr txBox="1"/>
          <p:nvPr/>
        </p:nvSpPr>
        <p:spPr>
          <a:xfrm>
            <a:off x="1183303" y="2363302"/>
            <a:ext cx="9629075" cy="609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60062CF-4239-4286-B703-132EC1F0E32B}"/>
              </a:ext>
            </a:extLst>
          </p:cNvPr>
          <p:cNvSpPr txBox="1">
            <a:spLocks/>
          </p:cNvSpPr>
          <p:nvPr/>
        </p:nvSpPr>
        <p:spPr>
          <a:xfrm>
            <a:off x="1092256" y="1931028"/>
            <a:ext cx="1969443" cy="41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id-ID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任意多边形 7">
            <a:extLst>
              <a:ext uri="{FF2B5EF4-FFF2-40B4-BE49-F238E27FC236}">
                <a16:creationId xmlns:a16="http://schemas.microsoft.com/office/drawing/2014/main" id="{8B6BE59F-F1D2-091C-C9C0-E7B7F447D457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4">
            <a:extLst>
              <a:ext uri="{FF2B5EF4-FFF2-40B4-BE49-F238E27FC236}">
                <a16:creationId xmlns:a16="http://schemas.microsoft.com/office/drawing/2014/main" id="{4A5AE684-A0D2-A44C-FFC6-E4F4E29C288A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0952BC8-6375-8531-A717-0760BDD9BC8A}"/>
              </a:ext>
            </a:extLst>
          </p:cNvPr>
          <p:cNvSpPr/>
          <p:nvPr/>
        </p:nvSpPr>
        <p:spPr>
          <a:xfrm>
            <a:off x="3688706" y="721424"/>
            <a:ext cx="4657166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4C4CEF-915A-3C05-D986-656780E209A6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0702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-11201"/>
            <a:ext cx="1219199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82442" y="1530627"/>
            <a:ext cx="9451210" cy="3821144"/>
          </a:xfrm>
          <a:prstGeom prst="roundRect">
            <a:avLst>
              <a:gd name="adj" fmla="val 6711"/>
            </a:avLst>
          </a:prstGeom>
          <a:solidFill>
            <a:srgbClr val="03366D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5400000">
            <a:off x="16463" y="-47329"/>
            <a:ext cx="2683769" cy="2756027"/>
          </a:xfrm>
          <a:custGeom>
            <a:avLst/>
            <a:gdLst>
              <a:gd name="connsiteX0" fmla="*/ 0 w 1954356"/>
              <a:gd name="connsiteY0" fmla="*/ 0 h 2006975"/>
              <a:gd name="connsiteX1" fmla="*/ 150069 w 1954356"/>
              <a:gd name="connsiteY1" fmla="*/ 7578 h 2006975"/>
              <a:gd name="connsiteX2" fmla="*/ 1945227 w 1954356"/>
              <a:gd name="connsiteY2" fmla="*/ 1814168 h 2006975"/>
              <a:gd name="connsiteX3" fmla="*/ 1954356 w 1954356"/>
              <a:gd name="connsiteY3" fmla="*/ 2006975 h 2006975"/>
              <a:gd name="connsiteX4" fmla="*/ 0 w 1954356"/>
              <a:gd name="connsiteY4" fmla="*/ 2006975 h 20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356" h="2006975">
                <a:moveTo>
                  <a:pt x="0" y="0"/>
                </a:moveTo>
                <a:lnTo>
                  <a:pt x="150069" y="7578"/>
                </a:lnTo>
                <a:cubicBezTo>
                  <a:pt x="1100170" y="104066"/>
                  <a:pt x="1854631" y="862337"/>
                  <a:pt x="1945227" y="1814168"/>
                </a:cubicBezTo>
                <a:lnTo>
                  <a:pt x="1954356" y="2006975"/>
                </a:lnTo>
                <a:lnTo>
                  <a:pt x="0" y="2006975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 flipH="1" flipV="1">
            <a:off x="9265579" y="3927702"/>
            <a:ext cx="2886449" cy="2964163"/>
          </a:xfrm>
          <a:custGeom>
            <a:avLst/>
            <a:gdLst>
              <a:gd name="connsiteX0" fmla="*/ 0 w 1954356"/>
              <a:gd name="connsiteY0" fmla="*/ 0 h 2006975"/>
              <a:gd name="connsiteX1" fmla="*/ 150069 w 1954356"/>
              <a:gd name="connsiteY1" fmla="*/ 7578 h 2006975"/>
              <a:gd name="connsiteX2" fmla="*/ 1945227 w 1954356"/>
              <a:gd name="connsiteY2" fmla="*/ 1814168 h 2006975"/>
              <a:gd name="connsiteX3" fmla="*/ 1954356 w 1954356"/>
              <a:gd name="connsiteY3" fmla="*/ 2006975 h 2006975"/>
              <a:gd name="connsiteX4" fmla="*/ 0 w 1954356"/>
              <a:gd name="connsiteY4" fmla="*/ 2006975 h 20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356" h="2006975">
                <a:moveTo>
                  <a:pt x="0" y="0"/>
                </a:moveTo>
                <a:lnTo>
                  <a:pt x="150069" y="7578"/>
                </a:lnTo>
                <a:cubicBezTo>
                  <a:pt x="1100170" y="104066"/>
                  <a:pt x="1854631" y="862337"/>
                  <a:pt x="1945227" y="1814168"/>
                </a:cubicBezTo>
                <a:lnTo>
                  <a:pt x="1954356" y="2006975"/>
                </a:lnTo>
                <a:lnTo>
                  <a:pt x="0" y="2006975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D7DF79DE-52CC-483A-B04A-3EB49353A647}"/>
              </a:ext>
            </a:extLst>
          </p:cNvPr>
          <p:cNvSpPr txBox="1"/>
          <p:nvPr/>
        </p:nvSpPr>
        <p:spPr>
          <a:xfrm>
            <a:off x="2349145" y="2451438"/>
            <a:ext cx="648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b="1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b="1" kern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PA_文本框 57"/>
          <p:cNvSpPr txBox="1"/>
          <p:nvPr>
            <p:custDataLst>
              <p:tags r:id="rId1"/>
            </p:custDataLst>
          </p:nvPr>
        </p:nvSpPr>
        <p:spPr>
          <a:xfrm>
            <a:off x="2346916" y="3380095"/>
            <a:ext cx="5207748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2591792" y="4054071"/>
            <a:ext cx="107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3766179" y="4054071"/>
            <a:ext cx="1074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4959430" y="4054071"/>
            <a:ext cx="99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245572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482309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3646905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6094140" y="4054071"/>
            <a:ext cx="99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5958073" y="4123771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>
            <a:cxnSpLocks/>
          </p:cNvCxnSpPr>
          <p:nvPr/>
        </p:nvCxnSpPr>
        <p:spPr>
          <a:xfrm>
            <a:off x="2425728" y="3952044"/>
            <a:ext cx="5067404" cy="0"/>
          </a:xfrm>
          <a:prstGeom prst="line">
            <a:avLst/>
          </a:prstGeom>
          <a:ln w="12700">
            <a:solidFill>
              <a:schemeClr val="bg1">
                <a:alpha val="6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7766711" y="2230848"/>
            <a:ext cx="2015918" cy="2274544"/>
            <a:chOff x="1575906" y="1029155"/>
            <a:chExt cx="1296316" cy="1462625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584642" y="1394703"/>
              <a:ext cx="1248671" cy="77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589279"/>
      </p:ext>
    </p:extLst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1" grpId="0" animBg="1"/>
          <p:bldP spid="22" grpId="0" animBg="1"/>
          <p:bldP spid="23" grpId="0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1" grpId="0" animBg="1"/>
          <p:bldP spid="22" grpId="0" animBg="1"/>
          <p:bldP spid="23" grpId="0"/>
          <p:bldP spid="24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708636" y="2402060"/>
            <a:ext cx="812271" cy="812271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708636" y="3591756"/>
            <a:ext cx="812271" cy="812271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08636" y="4781452"/>
            <a:ext cx="812271" cy="812271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椭圆 18"/>
          <p:cNvSpPr/>
          <p:nvPr/>
        </p:nvSpPr>
        <p:spPr>
          <a:xfrm flipH="1">
            <a:off x="1138608" y="2689934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8"/>
          <p:cNvSpPr/>
          <p:nvPr/>
        </p:nvSpPr>
        <p:spPr>
          <a:xfrm flipH="1">
            <a:off x="1138608" y="3879630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8"/>
          <p:cNvSpPr/>
          <p:nvPr/>
        </p:nvSpPr>
        <p:spPr>
          <a:xfrm flipH="1">
            <a:off x="1138608" y="5069326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20"/>
          <p:cNvSpPr/>
          <p:nvPr/>
        </p:nvSpPr>
        <p:spPr>
          <a:xfrm>
            <a:off x="1934460" y="2627884"/>
            <a:ext cx="360623" cy="360623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椭圆 21"/>
          <p:cNvSpPr/>
          <p:nvPr/>
        </p:nvSpPr>
        <p:spPr>
          <a:xfrm>
            <a:off x="1946492" y="3894181"/>
            <a:ext cx="360623" cy="303679"/>
          </a:xfrm>
          <a:custGeom>
            <a:avLst/>
            <a:gdLst>
              <a:gd name="connsiteX0" fmla="*/ 101864 w 331753"/>
              <a:gd name="connsiteY0" fmla="*/ 180944 h 279369"/>
              <a:gd name="connsiteX1" fmla="*/ 100574 w 331753"/>
              <a:gd name="connsiteY1" fmla="*/ 182229 h 279369"/>
              <a:gd name="connsiteX2" fmla="*/ 99284 w 331753"/>
              <a:gd name="connsiteY2" fmla="*/ 182229 h 279369"/>
              <a:gd name="connsiteX3" fmla="*/ 90255 w 331753"/>
              <a:gd name="connsiteY3" fmla="*/ 191225 h 279369"/>
              <a:gd name="connsiteX4" fmla="*/ 83806 w 331753"/>
              <a:gd name="connsiteY4" fmla="*/ 197651 h 279369"/>
              <a:gd name="connsiteX5" fmla="*/ 82516 w 331753"/>
              <a:gd name="connsiteY5" fmla="*/ 200221 h 279369"/>
              <a:gd name="connsiteX6" fmla="*/ 83806 w 331753"/>
              <a:gd name="connsiteY6" fmla="*/ 202791 h 279369"/>
              <a:gd name="connsiteX7" fmla="*/ 143139 w 331753"/>
              <a:gd name="connsiteY7" fmla="*/ 261907 h 279369"/>
              <a:gd name="connsiteX8" fmla="*/ 145718 w 331753"/>
              <a:gd name="connsiteY8" fmla="*/ 261907 h 279369"/>
              <a:gd name="connsiteX9" fmla="*/ 148298 w 331753"/>
              <a:gd name="connsiteY9" fmla="*/ 261907 h 279369"/>
              <a:gd name="connsiteX10" fmla="*/ 156037 w 331753"/>
              <a:gd name="connsiteY10" fmla="*/ 252911 h 279369"/>
              <a:gd name="connsiteX11" fmla="*/ 163776 w 331753"/>
              <a:gd name="connsiteY11" fmla="*/ 245200 h 279369"/>
              <a:gd name="connsiteX12" fmla="*/ 163776 w 331753"/>
              <a:gd name="connsiteY12" fmla="*/ 241345 h 279369"/>
              <a:gd name="connsiteX13" fmla="*/ 104443 w 331753"/>
              <a:gd name="connsiteY13" fmla="*/ 182229 h 279369"/>
              <a:gd name="connsiteX14" fmla="*/ 101864 w 331753"/>
              <a:gd name="connsiteY14" fmla="*/ 180944 h 279369"/>
              <a:gd name="connsiteX15" fmla="*/ 137384 w 331753"/>
              <a:gd name="connsiteY15" fmla="*/ 63469 h 279369"/>
              <a:gd name="connsiteX16" fmla="*/ 58703 w 331753"/>
              <a:gd name="connsiteY16" fmla="*/ 141513 h 279369"/>
              <a:gd name="connsiteX17" fmla="*/ 87080 w 331753"/>
              <a:gd name="connsiteY17" fmla="*/ 171430 h 279369"/>
              <a:gd name="connsiteX18" fmla="*/ 88369 w 331753"/>
              <a:gd name="connsiteY18" fmla="*/ 170129 h 279369"/>
              <a:gd name="connsiteX19" fmla="*/ 94819 w 331753"/>
              <a:gd name="connsiteY19" fmla="*/ 166227 h 279369"/>
              <a:gd name="connsiteX20" fmla="*/ 96108 w 331753"/>
              <a:gd name="connsiteY20" fmla="*/ 166227 h 279369"/>
              <a:gd name="connsiteX21" fmla="*/ 98688 w 331753"/>
              <a:gd name="connsiteY21" fmla="*/ 164926 h 279369"/>
              <a:gd name="connsiteX22" fmla="*/ 102558 w 331753"/>
              <a:gd name="connsiteY22" fmla="*/ 164926 h 279369"/>
              <a:gd name="connsiteX23" fmla="*/ 105137 w 331753"/>
              <a:gd name="connsiteY23" fmla="*/ 164926 h 279369"/>
              <a:gd name="connsiteX24" fmla="*/ 106427 w 331753"/>
              <a:gd name="connsiteY24" fmla="*/ 164926 h 279369"/>
              <a:gd name="connsiteX25" fmla="*/ 107717 w 331753"/>
              <a:gd name="connsiteY25" fmla="*/ 166227 h 279369"/>
              <a:gd name="connsiteX26" fmla="*/ 109007 w 331753"/>
              <a:gd name="connsiteY26" fmla="*/ 166227 h 279369"/>
              <a:gd name="connsiteX27" fmla="*/ 111587 w 331753"/>
              <a:gd name="connsiteY27" fmla="*/ 167527 h 279369"/>
              <a:gd name="connsiteX28" fmla="*/ 112876 w 331753"/>
              <a:gd name="connsiteY28" fmla="*/ 167527 h 279369"/>
              <a:gd name="connsiteX29" fmla="*/ 115456 w 331753"/>
              <a:gd name="connsiteY29" fmla="*/ 170129 h 279369"/>
              <a:gd name="connsiteX30" fmla="*/ 174789 w 331753"/>
              <a:gd name="connsiteY30" fmla="*/ 231263 h 279369"/>
              <a:gd name="connsiteX31" fmla="*/ 179949 w 331753"/>
              <a:gd name="connsiteY31" fmla="*/ 250774 h 279369"/>
              <a:gd name="connsiteX32" fmla="*/ 178659 w 331753"/>
              <a:gd name="connsiteY32" fmla="*/ 253376 h 279369"/>
              <a:gd name="connsiteX33" fmla="*/ 177369 w 331753"/>
              <a:gd name="connsiteY33" fmla="*/ 254676 h 279369"/>
              <a:gd name="connsiteX34" fmla="*/ 176079 w 331753"/>
              <a:gd name="connsiteY34" fmla="*/ 255977 h 279369"/>
              <a:gd name="connsiteX35" fmla="*/ 174789 w 331753"/>
              <a:gd name="connsiteY35" fmla="*/ 257278 h 279369"/>
              <a:gd name="connsiteX36" fmla="*/ 173499 w 331753"/>
              <a:gd name="connsiteY36" fmla="*/ 258578 h 279369"/>
              <a:gd name="connsiteX37" fmla="*/ 179949 w 331753"/>
              <a:gd name="connsiteY37" fmla="*/ 263781 h 279369"/>
              <a:gd name="connsiteX38" fmla="*/ 179949 w 331753"/>
              <a:gd name="connsiteY38" fmla="*/ 265082 h 279369"/>
              <a:gd name="connsiteX39" fmla="*/ 182528 w 331753"/>
              <a:gd name="connsiteY39" fmla="*/ 263781 h 279369"/>
              <a:gd name="connsiteX40" fmla="*/ 241861 w 331753"/>
              <a:gd name="connsiteY40" fmla="*/ 202647 h 279369"/>
              <a:gd name="connsiteX41" fmla="*/ 241861 w 331753"/>
              <a:gd name="connsiteY41" fmla="*/ 197444 h 279369"/>
              <a:gd name="connsiteX42" fmla="*/ 177369 w 331753"/>
              <a:gd name="connsiteY42" fmla="*/ 132408 h 279369"/>
              <a:gd name="connsiteX43" fmla="*/ 150282 w 331753"/>
              <a:gd name="connsiteY43" fmla="*/ 159723 h 279369"/>
              <a:gd name="connsiteX44" fmla="*/ 147702 w 331753"/>
              <a:gd name="connsiteY44" fmla="*/ 161024 h 279369"/>
              <a:gd name="connsiteX45" fmla="*/ 146412 w 331753"/>
              <a:gd name="connsiteY45" fmla="*/ 162324 h 279369"/>
              <a:gd name="connsiteX46" fmla="*/ 143833 w 331753"/>
              <a:gd name="connsiteY46" fmla="*/ 163625 h 279369"/>
              <a:gd name="connsiteX47" fmla="*/ 141253 w 331753"/>
              <a:gd name="connsiteY47" fmla="*/ 163625 h 279369"/>
              <a:gd name="connsiteX48" fmla="*/ 138673 w 331753"/>
              <a:gd name="connsiteY48" fmla="*/ 164926 h 279369"/>
              <a:gd name="connsiteX49" fmla="*/ 129644 w 331753"/>
              <a:gd name="connsiteY49" fmla="*/ 162324 h 279369"/>
              <a:gd name="connsiteX50" fmla="*/ 127065 w 331753"/>
              <a:gd name="connsiteY50" fmla="*/ 159723 h 279369"/>
              <a:gd name="connsiteX51" fmla="*/ 111587 w 331753"/>
              <a:gd name="connsiteY51" fmla="*/ 144114 h 279369"/>
              <a:gd name="connsiteX52" fmla="*/ 111587 w 331753"/>
              <a:gd name="connsiteY52" fmla="*/ 120701 h 279369"/>
              <a:gd name="connsiteX53" fmla="*/ 152862 w 331753"/>
              <a:gd name="connsiteY53" fmla="*/ 79078 h 279369"/>
              <a:gd name="connsiteX54" fmla="*/ 137384 w 331753"/>
              <a:gd name="connsiteY54" fmla="*/ 63469 h 279369"/>
              <a:gd name="connsiteX55" fmla="*/ 195676 w 331753"/>
              <a:gd name="connsiteY55" fmla="*/ 58706 h 279369"/>
              <a:gd name="connsiteX56" fmla="*/ 122203 w 331753"/>
              <a:gd name="connsiteY56" fmla="*/ 131257 h 279369"/>
              <a:gd name="connsiteX57" fmla="*/ 122203 w 331753"/>
              <a:gd name="connsiteY57" fmla="*/ 132553 h 279369"/>
              <a:gd name="connsiteX58" fmla="*/ 138960 w 331753"/>
              <a:gd name="connsiteY58" fmla="*/ 149395 h 279369"/>
              <a:gd name="connsiteX59" fmla="*/ 140249 w 331753"/>
              <a:gd name="connsiteY59" fmla="*/ 148099 h 279369"/>
              <a:gd name="connsiteX60" fmla="*/ 172474 w 331753"/>
              <a:gd name="connsiteY60" fmla="*/ 115710 h 279369"/>
              <a:gd name="connsiteX61" fmla="*/ 184075 w 331753"/>
              <a:gd name="connsiteY61" fmla="*/ 104050 h 279369"/>
              <a:gd name="connsiteX62" fmla="*/ 195676 w 331753"/>
              <a:gd name="connsiteY62" fmla="*/ 104050 h 279369"/>
              <a:gd name="connsiteX63" fmla="*/ 198254 w 331753"/>
              <a:gd name="connsiteY63" fmla="*/ 109233 h 279369"/>
              <a:gd name="connsiteX64" fmla="*/ 195676 w 331753"/>
              <a:gd name="connsiteY64" fmla="*/ 114415 h 279369"/>
              <a:gd name="connsiteX65" fmla="*/ 187942 w 331753"/>
              <a:gd name="connsiteY65" fmla="*/ 120893 h 279369"/>
              <a:gd name="connsiteX66" fmla="*/ 238213 w 331753"/>
              <a:gd name="connsiteY66" fmla="*/ 171419 h 279369"/>
              <a:gd name="connsiteX67" fmla="*/ 273016 w 331753"/>
              <a:gd name="connsiteY67" fmla="*/ 136439 h 279369"/>
              <a:gd name="connsiteX68" fmla="*/ 195676 w 331753"/>
              <a:gd name="connsiteY68" fmla="*/ 58706 h 279369"/>
              <a:gd name="connsiteX69" fmla="*/ 93282 w 331753"/>
              <a:gd name="connsiteY69" fmla="*/ 19019 h 279369"/>
              <a:gd name="connsiteX70" fmla="*/ 89395 w 331753"/>
              <a:gd name="connsiteY70" fmla="*/ 20330 h 279369"/>
              <a:gd name="connsiteX71" fmla="*/ 16844 w 331753"/>
              <a:gd name="connsiteY71" fmla="*/ 95035 h 279369"/>
              <a:gd name="connsiteX72" fmla="*/ 15548 w 331753"/>
              <a:gd name="connsiteY72" fmla="*/ 100277 h 279369"/>
              <a:gd name="connsiteX73" fmla="*/ 46642 w 331753"/>
              <a:gd name="connsiteY73" fmla="*/ 131732 h 279369"/>
              <a:gd name="connsiteX74" fmla="*/ 126966 w 331753"/>
              <a:gd name="connsiteY74" fmla="*/ 51784 h 279369"/>
              <a:gd name="connsiteX75" fmla="*/ 95873 w 331753"/>
              <a:gd name="connsiteY75" fmla="*/ 20330 h 279369"/>
              <a:gd name="connsiteX76" fmla="*/ 93282 w 331753"/>
              <a:gd name="connsiteY76" fmla="*/ 19019 h 279369"/>
              <a:gd name="connsiteX77" fmla="*/ 239847 w 331753"/>
              <a:gd name="connsiteY77" fmla="*/ 15844 h 279369"/>
              <a:gd name="connsiteX78" fmla="*/ 237270 w 331753"/>
              <a:gd name="connsiteY78" fmla="*/ 17133 h 279369"/>
              <a:gd name="connsiteX79" fmla="*/ 206341 w 331753"/>
              <a:gd name="connsiteY79" fmla="*/ 46772 h 279369"/>
              <a:gd name="connsiteX80" fmla="*/ 283662 w 331753"/>
              <a:gd name="connsiteY80" fmla="*/ 125382 h 279369"/>
              <a:gd name="connsiteX81" fmla="*/ 314590 w 331753"/>
              <a:gd name="connsiteY81" fmla="*/ 94454 h 279369"/>
              <a:gd name="connsiteX82" fmla="*/ 315879 w 331753"/>
              <a:gd name="connsiteY82" fmla="*/ 93165 h 279369"/>
              <a:gd name="connsiteX83" fmla="*/ 314590 w 331753"/>
              <a:gd name="connsiteY83" fmla="*/ 90588 h 279369"/>
              <a:gd name="connsiteX84" fmla="*/ 241136 w 331753"/>
              <a:gd name="connsiteY84" fmla="*/ 17133 h 279369"/>
              <a:gd name="connsiteX85" fmla="*/ 239847 w 331753"/>
              <a:gd name="connsiteY85" fmla="*/ 15844 h 279369"/>
              <a:gd name="connsiteX86" fmla="*/ 239005 w 331753"/>
              <a:gd name="connsiteY86" fmla="*/ 0 h 279369"/>
              <a:gd name="connsiteX87" fmla="*/ 252625 w 331753"/>
              <a:gd name="connsiteY87" fmla="*/ 4855 h 279369"/>
              <a:gd name="connsiteX88" fmla="*/ 325267 w 331753"/>
              <a:gd name="connsiteY88" fmla="*/ 78663 h 279369"/>
              <a:gd name="connsiteX89" fmla="*/ 331753 w 331753"/>
              <a:gd name="connsiteY89" fmla="*/ 91612 h 279369"/>
              <a:gd name="connsiteX90" fmla="*/ 326564 w 331753"/>
              <a:gd name="connsiteY90" fmla="*/ 105856 h 279369"/>
              <a:gd name="connsiteX91" fmla="*/ 290243 w 331753"/>
              <a:gd name="connsiteY91" fmla="*/ 142112 h 279369"/>
              <a:gd name="connsiteX92" fmla="*/ 250031 w 331753"/>
              <a:gd name="connsiteY92" fmla="*/ 182253 h 279369"/>
              <a:gd name="connsiteX93" fmla="*/ 253922 w 331753"/>
              <a:gd name="connsiteY93" fmla="*/ 186138 h 279369"/>
              <a:gd name="connsiteX94" fmla="*/ 253922 w 331753"/>
              <a:gd name="connsiteY94" fmla="*/ 213330 h 279369"/>
              <a:gd name="connsiteX95" fmla="*/ 194252 w 331753"/>
              <a:gd name="connsiteY95" fmla="*/ 272895 h 279369"/>
              <a:gd name="connsiteX96" fmla="*/ 181280 w 331753"/>
              <a:gd name="connsiteY96" fmla="*/ 279369 h 279369"/>
              <a:gd name="connsiteX97" fmla="*/ 169605 w 331753"/>
              <a:gd name="connsiteY97" fmla="*/ 274190 h 279369"/>
              <a:gd name="connsiteX98" fmla="*/ 163120 w 331753"/>
              <a:gd name="connsiteY98" fmla="*/ 269010 h 279369"/>
              <a:gd name="connsiteX99" fmla="*/ 159228 w 331753"/>
              <a:gd name="connsiteY99" fmla="*/ 271600 h 279369"/>
              <a:gd name="connsiteX100" fmla="*/ 146256 w 331753"/>
              <a:gd name="connsiteY100" fmla="*/ 276779 h 279369"/>
              <a:gd name="connsiteX101" fmla="*/ 133284 w 331753"/>
              <a:gd name="connsiteY101" fmla="*/ 271600 h 279369"/>
              <a:gd name="connsiteX102" fmla="*/ 73614 w 331753"/>
              <a:gd name="connsiteY102" fmla="*/ 212036 h 279369"/>
              <a:gd name="connsiteX103" fmla="*/ 68426 w 331753"/>
              <a:gd name="connsiteY103" fmla="*/ 199087 h 279369"/>
              <a:gd name="connsiteX104" fmla="*/ 73614 w 331753"/>
              <a:gd name="connsiteY104" fmla="*/ 186138 h 279369"/>
              <a:gd name="connsiteX105" fmla="*/ 74911 w 331753"/>
              <a:gd name="connsiteY105" fmla="*/ 183548 h 279369"/>
              <a:gd name="connsiteX106" fmla="*/ 76209 w 331753"/>
              <a:gd name="connsiteY106" fmla="*/ 182253 h 279369"/>
              <a:gd name="connsiteX107" fmla="*/ 42482 w 331753"/>
              <a:gd name="connsiteY107" fmla="*/ 148587 h 279369"/>
              <a:gd name="connsiteX108" fmla="*/ 42482 w 331753"/>
              <a:gd name="connsiteY108" fmla="*/ 147292 h 279369"/>
              <a:gd name="connsiteX109" fmla="*/ 4864 w 331753"/>
              <a:gd name="connsiteY109" fmla="*/ 111035 h 279369"/>
              <a:gd name="connsiteX110" fmla="*/ 4864 w 331753"/>
              <a:gd name="connsiteY110" fmla="*/ 83843 h 279369"/>
              <a:gd name="connsiteX111" fmla="*/ 77506 w 331753"/>
              <a:gd name="connsiteY111" fmla="*/ 10035 h 279369"/>
              <a:gd name="connsiteX112" fmla="*/ 106044 w 331753"/>
              <a:gd name="connsiteY112" fmla="*/ 10035 h 279369"/>
              <a:gd name="connsiteX113" fmla="*/ 142365 w 331753"/>
              <a:gd name="connsiteY113" fmla="*/ 46291 h 279369"/>
              <a:gd name="connsiteX114" fmla="*/ 163120 w 331753"/>
              <a:gd name="connsiteY114" fmla="*/ 67009 h 279369"/>
              <a:gd name="connsiteX115" fmla="*/ 189063 w 331753"/>
              <a:gd name="connsiteY115" fmla="*/ 41112 h 279369"/>
              <a:gd name="connsiteX116" fmla="*/ 225384 w 331753"/>
              <a:gd name="connsiteY116" fmla="*/ 4855 h 279369"/>
              <a:gd name="connsiteX117" fmla="*/ 239005 w 331753"/>
              <a:gd name="connsiteY117" fmla="*/ 0 h 27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1753" h="279369">
                <a:moveTo>
                  <a:pt x="101864" y="180944"/>
                </a:moveTo>
                <a:cubicBezTo>
                  <a:pt x="101864" y="180944"/>
                  <a:pt x="100574" y="180944"/>
                  <a:pt x="100574" y="182229"/>
                </a:cubicBezTo>
                <a:cubicBezTo>
                  <a:pt x="100574" y="182229"/>
                  <a:pt x="100574" y="182229"/>
                  <a:pt x="99284" y="182229"/>
                </a:cubicBezTo>
                <a:cubicBezTo>
                  <a:pt x="99284" y="182229"/>
                  <a:pt x="99284" y="182229"/>
                  <a:pt x="90255" y="191225"/>
                </a:cubicBezTo>
                <a:cubicBezTo>
                  <a:pt x="90255" y="191225"/>
                  <a:pt x="90255" y="191225"/>
                  <a:pt x="83806" y="197651"/>
                </a:cubicBezTo>
                <a:cubicBezTo>
                  <a:pt x="82516" y="198936"/>
                  <a:pt x="82516" y="200221"/>
                  <a:pt x="82516" y="200221"/>
                </a:cubicBezTo>
                <a:cubicBezTo>
                  <a:pt x="82516" y="200221"/>
                  <a:pt x="82516" y="201506"/>
                  <a:pt x="83806" y="202791"/>
                </a:cubicBezTo>
                <a:cubicBezTo>
                  <a:pt x="83806" y="202791"/>
                  <a:pt x="83806" y="202791"/>
                  <a:pt x="143139" y="261907"/>
                </a:cubicBezTo>
                <a:cubicBezTo>
                  <a:pt x="144428" y="261907"/>
                  <a:pt x="145718" y="261907"/>
                  <a:pt x="145718" y="261907"/>
                </a:cubicBezTo>
                <a:cubicBezTo>
                  <a:pt x="145718" y="261907"/>
                  <a:pt x="147008" y="261907"/>
                  <a:pt x="148298" y="261907"/>
                </a:cubicBezTo>
                <a:cubicBezTo>
                  <a:pt x="148298" y="261907"/>
                  <a:pt x="148298" y="261907"/>
                  <a:pt x="156037" y="252911"/>
                </a:cubicBezTo>
                <a:cubicBezTo>
                  <a:pt x="156037" y="252911"/>
                  <a:pt x="156037" y="252911"/>
                  <a:pt x="163776" y="245200"/>
                </a:cubicBezTo>
                <a:cubicBezTo>
                  <a:pt x="165066" y="245200"/>
                  <a:pt x="165066" y="242630"/>
                  <a:pt x="163776" y="241345"/>
                </a:cubicBezTo>
                <a:cubicBezTo>
                  <a:pt x="163776" y="241345"/>
                  <a:pt x="163776" y="241345"/>
                  <a:pt x="104443" y="182229"/>
                </a:cubicBezTo>
                <a:cubicBezTo>
                  <a:pt x="103153" y="180944"/>
                  <a:pt x="101864" y="180944"/>
                  <a:pt x="101864" y="180944"/>
                </a:cubicBezTo>
                <a:close/>
                <a:moveTo>
                  <a:pt x="137384" y="63469"/>
                </a:moveTo>
                <a:cubicBezTo>
                  <a:pt x="137384" y="63469"/>
                  <a:pt x="137384" y="63469"/>
                  <a:pt x="58703" y="141513"/>
                </a:cubicBezTo>
                <a:cubicBezTo>
                  <a:pt x="58703" y="141513"/>
                  <a:pt x="58703" y="141513"/>
                  <a:pt x="87080" y="171430"/>
                </a:cubicBezTo>
                <a:cubicBezTo>
                  <a:pt x="87080" y="171430"/>
                  <a:pt x="87080" y="171430"/>
                  <a:pt x="88369" y="170129"/>
                </a:cubicBezTo>
                <a:cubicBezTo>
                  <a:pt x="90949" y="167527"/>
                  <a:pt x="93529" y="166227"/>
                  <a:pt x="94819" y="166227"/>
                </a:cubicBezTo>
                <a:cubicBezTo>
                  <a:pt x="94819" y="166227"/>
                  <a:pt x="94819" y="166227"/>
                  <a:pt x="96108" y="166227"/>
                </a:cubicBezTo>
                <a:cubicBezTo>
                  <a:pt x="96108" y="164926"/>
                  <a:pt x="97398" y="164926"/>
                  <a:pt x="98688" y="164926"/>
                </a:cubicBezTo>
                <a:cubicBezTo>
                  <a:pt x="98688" y="164926"/>
                  <a:pt x="98688" y="164926"/>
                  <a:pt x="102558" y="164926"/>
                </a:cubicBezTo>
                <a:cubicBezTo>
                  <a:pt x="102558" y="164926"/>
                  <a:pt x="103848" y="164926"/>
                  <a:pt x="105137" y="164926"/>
                </a:cubicBezTo>
                <a:cubicBezTo>
                  <a:pt x="105137" y="164926"/>
                  <a:pt x="105137" y="164926"/>
                  <a:pt x="106427" y="164926"/>
                </a:cubicBezTo>
                <a:cubicBezTo>
                  <a:pt x="106427" y="164926"/>
                  <a:pt x="107717" y="164926"/>
                  <a:pt x="107717" y="166227"/>
                </a:cubicBezTo>
                <a:cubicBezTo>
                  <a:pt x="109007" y="166227"/>
                  <a:pt x="109007" y="166227"/>
                  <a:pt x="109007" y="166227"/>
                </a:cubicBezTo>
                <a:cubicBezTo>
                  <a:pt x="110297" y="166227"/>
                  <a:pt x="110297" y="167527"/>
                  <a:pt x="111587" y="167527"/>
                </a:cubicBezTo>
                <a:cubicBezTo>
                  <a:pt x="111587" y="167527"/>
                  <a:pt x="111587" y="167527"/>
                  <a:pt x="112876" y="167527"/>
                </a:cubicBezTo>
                <a:cubicBezTo>
                  <a:pt x="114166" y="168828"/>
                  <a:pt x="114166" y="170129"/>
                  <a:pt x="115456" y="170129"/>
                </a:cubicBezTo>
                <a:cubicBezTo>
                  <a:pt x="115456" y="170129"/>
                  <a:pt x="115456" y="170129"/>
                  <a:pt x="174789" y="231263"/>
                </a:cubicBezTo>
                <a:cubicBezTo>
                  <a:pt x="179949" y="236466"/>
                  <a:pt x="181238" y="244270"/>
                  <a:pt x="179949" y="250774"/>
                </a:cubicBezTo>
                <a:cubicBezTo>
                  <a:pt x="178659" y="252075"/>
                  <a:pt x="178659" y="252075"/>
                  <a:pt x="178659" y="253376"/>
                </a:cubicBezTo>
                <a:cubicBezTo>
                  <a:pt x="178659" y="253376"/>
                  <a:pt x="178659" y="254676"/>
                  <a:pt x="177369" y="254676"/>
                </a:cubicBezTo>
                <a:cubicBezTo>
                  <a:pt x="177369" y="254676"/>
                  <a:pt x="177369" y="254676"/>
                  <a:pt x="176079" y="255977"/>
                </a:cubicBezTo>
                <a:cubicBezTo>
                  <a:pt x="176079" y="257278"/>
                  <a:pt x="176079" y="257278"/>
                  <a:pt x="174789" y="257278"/>
                </a:cubicBezTo>
                <a:cubicBezTo>
                  <a:pt x="174789" y="257278"/>
                  <a:pt x="174789" y="257278"/>
                  <a:pt x="173499" y="258578"/>
                </a:cubicBezTo>
                <a:cubicBezTo>
                  <a:pt x="173499" y="258578"/>
                  <a:pt x="173499" y="258578"/>
                  <a:pt x="179949" y="263781"/>
                </a:cubicBezTo>
                <a:cubicBezTo>
                  <a:pt x="179949" y="265082"/>
                  <a:pt x="179949" y="265082"/>
                  <a:pt x="179949" y="265082"/>
                </a:cubicBezTo>
                <a:cubicBezTo>
                  <a:pt x="181238" y="265082"/>
                  <a:pt x="181238" y="265082"/>
                  <a:pt x="182528" y="263781"/>
                </a:cubicBezTo>
                <a:cubicBezTo>
                  <a:pt x="182528" y="263781"/>
                  <a:pt x="182528" y="263781"/>
                  <a:pt x="241861" y="202647"/>
                </a:cubicBezTo>
                <a:cubicBezTo>
                  <a:pt x="244441" y="200046"/>
                  <a:pt x="243151" y="198745"/>
                  <a:pt x="241861" y="197444"/>
                </a:cubicBezTo>
                <a:cubicBezTo>
                  <a:pt x="241861" y="197444"/>
                  <a:pt x="241861" y="197444"/>
                  <a:pt x="177369" y="132408"/>
                </a:cubicBezTo>
                <a:cubicBezTo>
                  <a:pt x="177369" y="132408"/>
                  <a:pt x="177369" y="132408"/>
                  <a:pt x="150282" y="159723"/>
                </a:cubicBezTo>
                <a:cubicBezTo>
                  <a:pt x="148992" y="159723"/>
                  <a:pt x="147702" y="161024"/>
                  <a:pt x="147702" y="161024"/>
                </a:cubicBezTo>
                <a:cubicBezTo>
                  <a:pt x="147702" y="162324"/>
                  <a:pt x="146412" y="162324"/>
                  <a:pt x="146412" y="162324"/>
                </a:cubicBezTo>
                <a:cubicBezTo>
                  <a:pt x="146412" y="162324"/>
                  <a:pt x="145123" y="162324"/>
                  <a:pt x="143833" y="163625"/>
                </a:cubicBezTo>
                <a:cubicBezTo>
                  <a:pt x="142543" y="163625"/>
                  <a:pt x="142543" y="163625"/>
                  <a:pt x="141253" y="163625"/>
                </a:cubicBezTo>
                <a:cubicBezTo>
                  <a:pt x="139963" y="164926"/>
                  <a:pt x="138673" y="164926"/>
                  <a:pt x="138673" y="164926"/>
                </a:cubicBezTo>
                <a:cubicBezTo>
                  <a:pt x="134804" y="164926"/>
                  <a:pt x="132224" y="163625"/>
                  <a:pt x="129644" y="162324"/>
                </a:cubicBezTo>
                <a:cubicBezTo>
                  <a:pt x="128355" y="161024"/>
                  <a:pt x="128355" y="161024"/>
                  <a:pt x="127065" y="159723"/>
                </a:cubicBezTo>
                <a:cubicBezTo>
                  <a:pt x="127065" y="159723"/>
                  <a:pt x="127065" y="159723"/>
                  <a:pt x="111587" y="144114"/>
                </a:cubicBezTo>
                <a:cubicBezTo>
                  <a:pt x="102558" y="136310"/>
                  <a:pt x="105137" y="125904"/>
                  <a:pt x="111587" y="120701"/>
                </a:cubicBezTo>
                <a:cubicBezTo>
                  <a:pt x="111587" y="120701"/>
                  <a:pt x="111587" y="120701"/>
                  <a:pt x="152862" y="79078"/>
                </a:cubicBezTo>
                <a:cubicBezTo>
                  <a:pt x="152862" y="79078"/>
                  <a:pt x="152862" y="79078"/>
                  <a:pt x="137384" y="63469"/>
                </a:cubicBezTo>
                <a:close/>
                <a:moveTo>
                  <a:pt x="195676" y="58706"/>
                </a:moveTo>
                <a:cubicBezTo>
                  <a:pt x="195676" y="58706"/>
                  <a:pt x="195676" y="58706"/>
                  <a:pt x="122203" y="131257"/>
                </a:cubicBezTo>
                <a:cubicBezTo>
                  <a:pt x="122203" y="132553"/>
                  <a:pt x="122203" y="132553"/>
                  <a:pt x="122203" y="132553"/>
                </a:cubicBezTo>
                <a:cubicBezTo>
                  <a:pt x="122203" y="132553"/>
                  <a:pt x="122203" y="132553"/>
                  <a:pt x="138960" y="149395"/>
                </a:cubicBezTo>
                <a:cubicBezTo>
                  <a:pt x="138960" y="149395"/>
                  <a:pt x="138960" y="149395"/>
                  <a:pt x="140249" y="148099"/>
                </a:cubicBezTo>
                <a:cubicBezTo>
                  <a:pt x="140249" y="148099"/>
                  <a:pt x="140249" y="148099"/>
                  <a:pt x="172474" y="115710"/>
                </a:cubicBezTo>
                <a:cubicBezTo>
                  <a:pt x="172474" y="115710"/>
                  <a:pt x="172474" y="115710"/>
                  <a:pt x="184075" y="104050"/>
                </a:cubicBezTo>
                <a:cubicBezTo>
                  <a:pt x="187942" y="100164"/>
                  <a:pt x="193098" y="100164"/>
                  <a:pt x="195676" y="104050"/>
                </a:cubicBezTo>
                <a:cubicBezTo>
                  <a:pt x="196965" y="105346"/>
                  <a:pt x="198254" y="106641"/>
                  <a:pt x="198254" y="109233"/>
                </a:cubicBezTo>
                <a:cubicBezTo>
                  <a:pt x="198254" y="110528"/>
                  <a:pt x="196965" y="113119"/>
                  <a:pt x="195676" y="114415"/>
                </a:cubicBezTo>
                <a:cubicBezTo>
                  <a:pt x="195676" y="114415"/>
                  <a:pt x="195676" y="114415"/>
                  <a:pt x="187942" y="120893"/>
                </a:cubicBezTo>
                <a:cubicBezTo>
                  <a:pt x="187942" y="120893"/>
                  <a:pt x="187942" y="120893"/>
                  <a:pt x="238213" y="171419"/>
                </a:cubicBezTo>
                <a:lnTo>
                  <a:pt x="273016" y="136439"/>
                </a:lnTo>
                <a:cubicBezTo>
                  <a:pt x="273016" y="136439"/>
                  <a:pt x="273016" y="136439"/>
                  <a:pt x="195676" y="58706"/>
                </a:cubicBezTo>
                <a:close/>
                <a:moveTo>
                  <a:pt x="93282" y="19019"/>
                </a:moveTo>
                <a:cubicBezTo>
                  <a:pt x="91986" y="19019"/>
                  <a:pt x="90690" y="20330"/>
                  <a:pt x="89395" y="20330"/>
                </a:cubicBezTo>
                <a:cubicBezTo>
                  <a:pt x="89395" y="20330"/>
                  <a:pt x="89395" y="20330"/>
                  <a:pt x="16844" y="95035"/>
                </a:cubicBezTo>
                <a:cubicBezTo>
                  <a:pt x="14253" y="96345"/>
                  <a:pt x="14253" y="98967"/>
                  <a:pt x="15548" y="100277"/>
                </a:cubicBezTo>
                <a:cubicBezTo>
                  <a:pt x="15548" y="100277"/>
                  <a:pt x="15548" y="100277"/>
                  <a:pt x="46642" y="131732"/>
                </a:cubicBezTo>
                <a:cubicBezTo>
                  <a:pt x="46642" y="131732"/>
                  <a:pt x="46642" y="131732"/>
                  <a:pt x="126966" y="51784"/>
                </a:cubicBezTo>
                <a:cubicBezTo>
                  <a:pt x="126966" y="51784"/>
                  <a:pt x="126966" y="51784"/>
                  <a:pt x="95873" y="20330"/>
                </a:cubicBezTo>
                <a:cubicBezTo>
                  <a:pt x="94577" y="20330"/>
                  <a:pt x="94577" y="19019"/>
                  <a:pt x="93282" y="19019"/>
                </a:cubicBezTo>
                <a:close/>
                <a:moveTo>
                  <a:pt x="239847" y="15844"/>
                </a:moveTo>
                <a:cubicBezTo>
                  <a:pt x="238558" y="15844"/>
                  <a:pt x="237270" y="15844"/>
                  <a:pt x="237270" y="17133"/>
                </a:cubicBezTo>
                <a:cubicBezTo>
                  <a:pt x="237270" y="17133"/>
                  <a:pt x="237270" y="17133"/>
                  <a:pt x="206341" y="46772"/>
                </a:cubicBezTo>
                <a:cubicBezTo>
                  <a:pt x="206341" y="46772"/>
                  <a:pt x="206341" y="46772"/>
                  <a:pt x="283662" y="125382"/>
                </a:cubicBezTo>
                <a:cubicBezTo>
                  <a:pt x="283662" y="125382"/>
                  <a:pt x="283662" y="125382"/>
                  <a:pt x="314590" y="94454"/>
                </a:cubicBezTo>
                <a:cubicBezTo>
                  <a:pt x="315879" y="94454"/>
                  <a:pt x="315879" y="93165"/>
                  <a:pt x="315879" y="93165"/>
                </a:cubicBezTo>
                <a:cubicBezTo>
                  <a:pt x="315879" y="91876"/>
                  <a:pt x="315879" y="90588"/>
                  <a:pt x="314590" y="90588"/>
                </a:cubicBezTo>
                <a:cubicBezTo>
                  <a:pt x="314590" y="90588"/>
                  <a:pt x="314590" y="90588"/>
                  <a:pt x="241136" y="17133"/>
                </a:cubicBezTo>
                <a:cubicBezTo>
                  <a:pt x="241136" y="15844"/>
                  <a:pt x="239847" y="15844"/>
                  <a:pt x="239847" y="15844"/>
                </a:cubicBezTo>
                <a:close/>
                <a:moveTo>
                  <a:pt x="239005" y="0"/>
                </a:moveTo>
                <a:cubicBezTo>
                  <a:pt x="243869" y="0"/>
                  <a:pt x="248734" y="1618"/>
                  <a:pt x="252625" y="4855"/>
                </a:cubicBezTo>
                <a:cubicBezTo>
                  <a:pt x="252625" y="4855"/>
                  <a:pt x="252625" y="4855"/>
                  <a:pt x="325267" y="78663"/>
                </a:cubicBezTo>
                <a:cubicBezTo>
                  <a:pt x="329159" y="82548"/>
                  <a:pt x="331753" y="87727"/>
                  <a:pt x="331753" y="91612"/>
                </a:cubicBezTo>
                <a:cubicBezTo>
                  <a:pt x="331753" y="96792"/>
                  <a:pt x="329159" y="101971"/>
                  <a:pt x="326564" y="105856"/>
                </a:cubicBezTo>
                <a:cubicBezTo>
                  <a:pt x="326564" y="105856"/>
                  <a:pt x="326564" y="105856"/>
                  <a:pt x="290243" y="142112"/>
                </a:cubicBezTo>
                <a:cubicBezTo>
                  <a:pt x="290243" y="142112"/>
                  <a:pt x="290243" y="142112"/>
                  <a:pt x="250031" y="182253"/>
                </a:cubicBezTo>
                <a:cubicBezTo>
                  <a:pt x="250031" y="182253"/>
                  <a:pt x="250031" y="182253"/>
                  <a:pt x="253922" y="186138"/>
                </a:cubicBezTo>
                <a:cubicBezTo>
                  <a:pt x="260408" y="192612"/>
                  <a:pt x="263003" y="202971"/>
                  <a:pt x="253922" y="213330"/>
                </a:cubicBezTo>
                <a:cubicBezTo>
                  <a:pt x="253922" y="213330"/>
                  <a:pt x="253922" y="213330"/>
                  <a:pt x="194252" y="272895"/>
                </a:cubicBezTo>
                <a:cubicBezTo>
                  <a:pt x="189063" y="278074"/>
                  <a:pt x="183874" y="279369"/>
                  <a:pt x="181280" y="279369"/>
                </a:cubicBezTo>
                <a:cubicBezTo>
                  <a:pt x="176091" y="279369"/>
                  <a:pt x="170903" y="276779"/>
                  <a:pt x="169605" y="274190"/>
                </a:cubicBezTo>
                <a:cubicBezTo>
                  <a:pt x="169605" y="274190"/>
                  <a:pt x="169605" y="274190"/>
                  <a:pt x="163120" y="269010"/>
                </a:cubicBezTo>
                <a:cubicBezTo>
                  <a:pt x="163120" y="269010"/>
                  <a:pt x="163120" y="269010"/>
                  <a:pt x="159228" y="271600"/>
                </a:cubicBezTo>
                <a:cubicBezTo>
                  <a:pt x="156634" y="275484"/>
                  <a:pt x="151445" y="276779"/>
                  <a:pt x="146256" y="276779"/>
                </a:cubicBezTo>
                <a:cubicBezTo>
                  <a:pt x="142365" y="276779"/>
                  <a:pt x="137176" y="275484"/>
                  <a:pt x="133284" y="271600"/>
                </a:cubicBezTo>
                <a:cubicBezTo>
                  <a:pt x="133284" y="271600"/>
                  <a:pt x="133284" y="271600"/>
                  <a:pt x="73614" y="212036"/>
                </a:cubicBezTo>
                <a:cubicBezTo>
                  <a:pt x="71020" y="208151"/>
                  <a:pt x="68426" y="204266"/>
                  <a:pt x="68426" y="199087"/>
                </a:cubicBezTo>
                <a:cubicBezTo>
                  <a:pt x="68426" y="193907"/>
                  <a:pt x="71020" y="188728"/>
                  <a:pt x="73614" y="186138"/>
                </a:cubicBezTo>
                <a:cubicBezTo>
                  <a:pt x="73614" y="184843"/>
                  <a:pt x="74911" y="184843"/>
                  <a:pt x="74911" y="183548"/>
                </a:cubicBezTo>
                <a:cubicBezTo>
                  <a:pt x="74911" y="183548"/>
                  <a:pt x="74911" y="183548"/>
                  <a:pt x="76209" y="182253"/>
                </a:cubicBezTo>
                <a:cubicBezTo>
                  <a:pt x="76209" y="182253"/>
                  <a:pt x="76209" y="182253"/>
                  <a:pt x="42482" y="148587"/>
                </a:cubicBezTo>
                <a:cubicBezTo>
                  <a:pt x="42482" y="148587"/>
                  <a:pt x="42482" y="148587"/>
                  <a:pt x="42482" y="147292"/>
                </a:cubicBezTo>
                <a:cubicBezTo>
                  <a:pt x="42482" y="147292"/>
                  <a:pt x="42482" y="147292"/>
                  <a:pt x="4864" y="111035"/>
                </a:cubicBezTo>
                <a:cubicBezTo>
                  <a:pt x="-1622" y="103266"/>
                  <a:pt x="-1622" y="90317"/>
                  <a:pt x="4864" y="83843"/>
                </a:cubicBezTo>
                <a:cubicBezTo>
                  <a:pt x="4864" y="83843"/>
                  <a:pt x="4864" y="83843"/>
                  <a:pt x="77506" y="10035"/>
                </a:cubicBezTo>
                <a:cubicBezTo>
                  <a:pt x="85289" y="2266"/>
                  <a:pt x="98261" y="2266"/>
                  <a:pt x="106044" y="10035"/>
                </a:cubicBezTo>
                <a:cubicBezTo>
                  <a:pt x="106044" y="10035"/>
                  <a:pt x="106044" y="10035"/>
                  <a:pt x="142365" y="46291"/>
                </a:cubicBezTo>
                <a:cubicBezTo>
                  <a:pt x="142365" y="46291"/>
                  <a:pt x="142365" y="46291"/>
                  <a:pt x="163120" y="67009"/>
                </a:cubicBezTo>
                <a:cubicBezTo>
                  <a:pt x="163120" y="67009"/>
                  <a:pt x="163120" y="67009"/>
                  <a:pt x="189063" y="41112"/>
                </a:cubicBezTo>
                <a:cubicBezTo>
                  <a:pt x="189063" y="41112"/>
                  <a:pt x="189063" y="41112"/>
                  <a:pt x="225384" y="4855"/>
                </a:cubicBezTo>
                <a:cubicBezTo>
                  <a:pt x="229276" y="1618"/>
                  <a:pt x="234140" y="0"/>
                  <a:pt x="2390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椭圆 22"/>
          <p:cNvSpPr/>
          <p:nvPr/>
        </p:nvSpPr>
        <p:spPr>
          <a:xfrm>
            <a:off x="1951392" y="5007276"/>
            <a:ext cx="326761" cy="360623"/>
          </a:xfrm>
          <a:custGeom>
            <a:avLst/>
            <a:gdLst>
              <a:gd name="connsiteX0" fmla="*/ 89804 w 306388"/>
              <a:gd name="connsiteY0" fmla="*/ 211138 h 338138"/>
              <a:gd name="connsiteX1" fmla="*/ 125461 w 306388"/>
              <a:gd name="connsiteY1" fmla="*/ 283898 h 338138"/>
              <a:gd name="connsiteX2" fmla="*/ 142629 w 306388"/>
              <a:gd name="connsiteY2" fmla="*/ 234951 h 338138"/>
              <a:gd name="connsiteX3" fmla="*/ 153194 w 306388"/>
              <a:gd name="connsiteY3" fmla="*/ 236273 h 338138"/>
              <a:gd name="connsiteX4" fmla="*/ 163759 w 306388"/>
              <a:gd name="connsiteY4" fmla="*/ 234951 h 338138"/>
              <a:gd name="connsiteX5" fmla="*/ 180928 w 306388"/>
              <a:gd name="connsiteY5" fmla="*/ 281253 h 338138"/>
              <a:gd name="connsiteX6" fmla="*/ 213944 w 306388"/>
              <a:gd name="connsiteY6" fmla="*/ 211138 h 338138"/>
              <a:gd name="connsiteX7" fmla="*/ 265448 w 306388"/>
              <a:gd name="connsiteY7" fmla="*/ 234951 h 338138"/>
              <a:gd name="connsiteX8" fmla="*/ 306388 w 306388"/>
              <a:gd name="connsiteY8" fmla="*/ 293159 h 338138"/>
              <a:gd name="connsiteX9" fmla="*/ 306388 w 306388"/>
              <a:gd name="connsiteY9" fmla="*/ 338138 h 338138"/>
              <a:gd name="connsiteX10" fmla="*/ 0 w 306388"/>
              <a:gd name="connsiteY10" fmla="*/ 338138 h 338138"/>
              <a:gd name="connsiteX11" fmla="*/ 0 w 306388"/>
              <a:gd name="connsiteY11" fmla="*/ 293159 h 338138"/>
              <a:gd name="connsiteX12" fmla="*/ 40940 w 306388"/>
              <a:gd name="connsiteY12" fmla="*/ 234951 h 338138"/>
              <a:gd name="connsiteX13" fmla="*/ 89804 w 306388"/>
              <a:gd name="connsiteY13" fmla="*/ 211138 h 338138"/>
              <a:gd name="connsiteX14" fmla="*/ 153194 w 306388"/>
              <a:gd name="connsiteY14" fmla="*/ 11113 h 338138"/>
              <a:gd name="connsiteX15" fmla="*/ 63500 w 306388"/>
              <a:gd name="connsiteY15" fmla="*/ 86287 h 338138"/>
              <a:gd name="connsiteX16" fmla="*/ 64819 w 306388"/>
              <a:gd name="connsiteY16" fmla="*/ 87606 h 338138"/>
              <a:gd name="connsiteX17" fmla="*/ 67457 w 306388"/>
              <a:gd name="connsiteY17" fmla="*/ 88925 h 338138"/>
              <a:gd name="connsiteX18" fmla="*/ 74052 w 306388"/>
              <a:gd name="connsiteY18" fmla="*/ 96838 h 338138"/>
              <a:gd name="connsiteX19" fmla="*/ 153194 w 306388"/>
              <a:gd name="connsiteY19" fmla="*/ 30896 h 338138"/>
              <a:gd name="connsiteX20" fmla="*/ 231017 w 306388"/>
              <a:gd name="connsiteY20" fmla="*/ 96838 h 338138"/>
              <a:gd name="connsiteX21" fmla="*/ 242888 w 306388"/>
              <a:gd name="connsiteY21" fmla="*/ 87606 h 338138"/>
              <a:gd name="connsiteX22" fmla="*/ 153194 w 306388"/>
              <a:gd name="connsiteY22" fmla="*/ 11113 h 338138"/>
              <a:gd name="connsiteX23" fmla="*/ 153987 w 306388"/>
              <a:gd name="connsiteY23" fmla="*/ 0 h 338138"/>
              <a:gd name="connsiteX24" fmla="*/ 254038 w 306388"/>
              <a:gd name="connsiteY24" fmla="*/ 89535 h 338138"/>
              <a:gd name="connsiteX25" fmla="*/ 261937 w 306388"/>
              <a:gd name="connsiteY25" fmla="*/ 102702 h 338138"/>
              <a:gd name="connsiteX26" fmla="*/ 261937 w 306388"/>
              <a:gd name="connsiteY26" fmla="*/ 135620 h 338138"/>
              <a:gd name="connsiteX27" fmla="*/ 246140 w 306388"/>
              <a:gd name="connsiteY27" fmla="*/ 150103 h 338138"/>
              <a:gd name="connsiteX28" fmla="*/ 230342 w 306388"/>
              <a:gd name="connsiteY28" fmla="*/ 135620 h 338138"/>
              <a:gd name="connsiteX29" fmla="*/ 230342 w 306388"/>
              <a:gd name="connsiteY29" fmla="*/ 127719 h 338138"/>
              <a:gd name="connsiteX30" fmla="*/ 153987 w 306388"/>
              <a:gd name="connsiteY30" fmla="*/ 210671 h 338138"/>
              <a:gd name="connsiteX31" fmla="*/ 77632 w 306388"/>
              <a:gd name="connsiteY31" fmla="*/ 127719 h 338138"/>
              <a:gd name="connsiteX32" fmla="*/ 77632 w 306388"/>
              <a:gd name="connsiteY32" fmla="*/ 135620 h 338138"/>
              <a:gd name="connsiteX33" fmla="*/ 65784 w 306388"/>
              <a:gd name="connsiteY33" fmla="*/ 150103 h 338138"/>
              <a:gd name="connsiteX34" fmla="*/ 105278 w 306388"/>
              <a:gd name="connsiteY34" fmla="*/ 201454 h 338138"/>
              <a:gd name="connsiteX35" fmla="*/ 117126 w 306388"/>
              <a:gd name="connsiteY35" fmla="*/ 202771 h 338138"/>
              <a:gd name="connsiteX36" fmla="*/ 125025 w 306388"/>
              <a:gd name="connsiteY36" fmla="*/ 218571 h 338138"/>
              <a:gd name="connsiteX37" fmla="*/ 107911 w 306388"/>
              <a:gd name="connsiteY37" fmla="*/ 219888 h 338138"/>
              <a:gd name="connsiteX38" fmla="*/ 100012 w 306388"/>
              <a:gd name="connsiteY38" fmla="*/ 209354 h 338138"/>
              <a:gd name="connsiteX39" fmla="*/ 56568 w 306388"/>
              <a:gd name="connsiteY39" fmla="*/ 150103 h 338138"/>
              <a:gd name="connsiteX40" fmla="*/ 46037 w 306388"/>
              <a:gd name="connsiteY40" fmla="*/ 135620 h 338138"/>
              <a:gd name="connsiteX41" fmla="*/ 46037 w 306388"/>
              <a:gd name="connsiteY41" fmla="*/ 102702 h 338138"/>
              <a:gd name="connsiteX42" fmla="*/ 53936 w 306388"/>
              <a:gd name="connsiteY42" fmla="*/ 89535 h 338138"/>
              <a:gd name="connsiteX43" fmla="*/ 153987 w 306388"/>
              <a:gd name="connsiteY43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6388" h="338138">
                <a:moveTo>
                  <a:pt x="89804" y="211138"/>
                </a:moveTo>
                <a:cubicBezTo>
                  <a:pt x="125461" y="283898"/>
                  <a:pt x="125461" y="283898"/>
                  <a:pt x="125461" y="283898"/>
                </a:cubicBezTo>
                <a:cubicBezTo>
                  <a:pt x="142629" y="234951"/>
                  <a:pt x="142629" y="234951"/>
                  <a:pt x="142629" y="234951"/>
                </a:cubicBezTo>
                <a:cubicBezTo>
                  <a:pt x="146591" y="236273"/>
                  <a:pt x="149232" y="236273"/>
                  <a:pt x="153194" y="236273"/>
                </a:cubicBezTo>
                <a:cubicBezTo>
                  <a:pt x="157156" y="236273"/>
                  <a:pt x="159797" y="236273"/>
                  <a:pt x="163759" y="234951"/>
                </a:cubicBezTo>
                <a:cubicBezTo>
                  <a:pt x="180928" y="281253"/>
                  <a:pt x="180928" y="281253"/>
                  <a:pt x="180928" y="281253"/>
                </a:cubicBezTo>
                <a:cubicBezTo>
                  <a:pt x="213944" y="211138"/>
                  <a:pt x="213944" y="211138"/>
                  <a:pt x="213944" y="211138"/>
                </a:cubicBezTo>
                <a:cubicBezTo>
                  <a:pt x="265448" y="234951"/>
                  <a:pt x="265448" y="234951"/>
                  <a:pt x="265448" y="234951"/>
                </a:cubicBezTo>
                <a:cubicBezTo>
                  <a:pt x="287899" y="245534"/>
                  <a:pt x="306388" y="271992"/>
                  <a:pt x="306388" y="293159"/>
                </a:cubicBezTo>
                <a:cubicBezTo>
                  <a:pt x="306388" y="338138"/>
                  <a:pt x="306388" y="338138"/>
                  <a:pt x="306388" y="338138"/>
                </a:cubicBezTo>
                <a:cubicBezTo>
                  <a:pt x="0" y="338138"/>
                  <a:pt x="0" y="338138"/>
                  <a:pt x="0" y="338138"/>
                </a:cubicBezTo>
                <a:cubicBezTo>
                  <a:pt x="0" y="293159"/>
                  <a:pt x="0" y="293159"/>
                  <a:pt x="0" y="293159"/>
                </a:cubicBezTo>
                <a:cubicBezTo>
                  <a:pt x="0" y="271992"/>
                  <a:pt x="18489" y="245534"/>
                  <a:pt x="40940" y="234951"/>
                </a:cubicBezTo>
                <a:cubicBezTo>
                  <a:pt x="89804" y="211138"/>
                  <a:pt x="89804" y="211138"/>
                  <a:pt x="89804" y="211138"/>
                </a:cubicBezTo>
                <a:close/>
                <a:moveTo>
                  <a:pt x="153194" y="11113"/>
                </a:moveTo>
                <a:cubicBezTo>
                  <a:pt x="108347" y="11113"/>
                  <a:pt x="70095" y="44084"/>
                  <a:pt x="63500" y="86287"/>
                </a:cubicBezTo>
                <a:cubicBezTo>
                  <a:pt x="63500" y="86287"/>
                  <a:pt x="63500" y="86287"/>
                  <a:pt x="64819" y="87606"/>
                </a:cubicBezTo>
                <a:cubicBezTo>
                  <a:pt x="66138" y="87606"/>
                  <a:pt x="66138" y="87606"/>
                  <a:pt x="67457" y="88925"/>
                </a:cubicBezTo>
                <a:cubicBezTo>
                  <a:pt x="70095" y="90244"/>
                  <a:pt x="72733" y="92881"/>
                  <a:pt x="74052" y="96838"/>
                </a:cubicBezTo>
                <a:cubicBezTo>
                  <a:pt x="79329" y="53316"/>
                  <a:pt x="112304" y="30896"/>
                  <a:pt x="153194" y="30896"/>
                </a:cubicBezTo>
                <a:cubicBezTo>
                  <a:pt x="194084" y="30896"/>
                  <a:pt x="227060" y="53316"/>
                  <a:pt x="231017" y="96838"/>
                </a:cubicBezTo>
                <a:cubicBezTo>
                  <a:pt x="233655" y="91563"/>
                  <a:pt x="238931" y="88925"/>
                  <a:pt x="242888" y="87606"/>
                </a:cubicBezTo>
                <a:cubicBezTo>
                  <a:pt x="236293" y="44084"/>
                  <a:pt x="199360" y="11113"/>
                  <a:pt x="153194" y="11113"/>
                </a:cubicBezTo>
                <a:close/>
                <a:moveTo>
                  <a:pt x="153987" y="0"/>
                </a:moveTo>
                <a:cubicBezTo>
                  <a:pt x="205329" y="0"/>
                  <a:pt x="248773" y="39501"/>
                  <a:pt x="254038" y="89535"/>
                </a:cubicBezTo>
                <a:cubicBezTo>
                  <a:pt x="259304" y="92169"/>
                  <a:pt x="261937" y="97435"/>
                  <a:pt x="261937" y="102702"/>
                </a:cubicBezTo>
                <a:cubicBezTo>
                  <a:pt x="261937" y="135620"/>
                  <a:pt x="261937" y="135620"/>
                  <a:pt x="261937" y="135620"/>
                </a:cubicBezTo>
                <a:cubicBezTo>
                  <a:pt x="261937" y="143520"/>
                  <a:pt x="255355" y="150103"/>
                  <a:pt x="246140" y="150103"/>
                </a:cubicBezTo>
                <a:cubicBezTo>
                  <a:pt x="236924" y="150103"/>
                  <a:pt x="230342" y="143520"/>
                  <a:pt x="230342" y="135620"/>
                </a:cubicBezTo>
                <a:cubicBezTo>
                  <a:pt x="230342" y="127719"/>
                  <a:pt x="230342" y="127719"/>
                  <a:pt x="230342" y="127719"/>
                </a:cubicBezTo>
                <a:cubicBezTo>
                  <a:pt x="222443" y="171170"/>
                  <a:pt x="190848" y="210671"/>
                  <a:pt x="153987" y="210671"/>
                </a:cubicBezTo>
                <a:cubicBezTo>
                  <a:pt x="117126" y="210671"/>
                  <a:pt x="85531" y="171170"/>
                  <a:pt x="77632" y="127719"/>
                </a:cubicBezTo>
                <a:cubicBezTo>
                  <a:pt x="77632" y="135620"/>
                  <a:pt x="77632" y="135620"/>
                  <a:pt x="77632" y="135620"/>
                </a:cubicBezTo>
                <a:cubicBezTo>
                  <a:pt x="77632" y="142203"/>
                  <a:pt x="72367" y="147470"/>
                  <a:pt x="65784" y="150103"/>
                </a:cubicBezTo>
                <a:cubicBezTo>
                  <a:pt x="72367" y="171170"/>
                  <a:pt x="86848" y="189604"/>
                  <a:pt x="105278" y="201454"/>
                </a:cubicBezTo>
                <a:cubicBezTo>
                  <a:pt x="109227" y="200138"/>
                  <a:pt x="113177" y="200138"/>
                  <a:pt x="117126" y="202771"/>
                </a:cubicBezTo>
                <a:cubicBezTo>
                  <a:pt x="125025" y="206721"/>
                  <a:pt x="127658" y="213304"/>
                  <a:pt x="125025" y="218571"/>
                </a:cubicBezTo>
                <a:cubicBezTo>
                  <a:pt x="122392" y="222521"/>
                  <a:pt x="114493" y="223838"/>
                  <a:pt x="107911" y="219888"/>
                </a:cubicBezTo>
                <a:cubicBezTo>
                  <a:pt x="102645" y="217255"/>
                  <a:pt x="100012" y="213304"/>
                  <a:pt x="100012" y="209354"/>
                </a:cubicBezTo>
                <a:cubicBezTo>
                  <a:pt x="77632" y="194871"/>
                  <a:pt x="61834" y="173804"/>
                  <a:pt x="56568" y="150103"/>
                </a:cubicBezTo>
                <a:cubicBezTo>
                  <a:pt x="49986" y="147470"/>
                  <a:pt x="46037" y="142203"/>
                  <a:pt x="46037" y="135620"/>
                </a:cubicBezTo>
                <a:cubicBezTo>
                  <a:pt x="46037" y="102702"/>
                  <a:pt x="46037" y="102702"/>
                  <a:pt x="46037" y="102702"/>
                </a:cubicBezTo>
                <a:cubicBezTo>
                  <a:pt x="46037" y="97435"/>
                  <a:pt x="48670" y="92169"/>
                  <a:pt x="53936" y="89535"/>
                </a:cubicBezTo>
                <a:cubicBezTo>
                  <a:pt x="59201" y="39501"/>
                  <a:pt x="102645" y="0"/>
                  <a:pt x="1539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746730" y="2327183"/>
            <a:ext cx="3803797" cy="917504"/>
            <a:chOff x="6798184" y="1678126"/>
            <a:chExt cx="5149474" cy="917504"/>
          </a:xfrm>
        </p:grpSpPr>
        <p:sp>
          <p:nvSpPr>
            <p:cNvPr id="20" name="矩形 19"/>
            <p:cNvSpPr/>
            <p:nvPr/>
          </p:nvSpPr>
          <p:spPr>
            <a:xfrm>
              <a:off x="6798184" y="2006686"/>
              <a:ext cx="5149474" cy="588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798184" y="1678126"/>
              <a:ext cx="2241974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46730" y="3516879"/>
            <a:ext cx="3803797" cy="941568"/>
            <a:chOff x="6798184" y="1678126"/>
            <a:chExt cx="5149474" cy="941568"/>
          </a:xfrm>
        </p:grpSpPr>
        <p:sp>
          <p:nvSpPr>
            <p:cNvPr id="23" name="矩形 22"/>
            <p:cNvSpPr/>
            <p:nvPr/>
          </p:nvSpPr>
          <p:spPr>
            <a:xfrm>
              <a:off x="6798184" y="2030750"/>
              <a:ext cx="5149474" cy="588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98184" y="1678126"/>
              <a:ext cx="2241974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46730" y="4706575"/>
            <a:ext cx="3803797" cy="941568"/>
            <a:chOff x="6798184" y="1678126"/>
            <a:chExt cx="5149474" cy="941568"/>
          </a:xfrm>
        </p:grpSpPr>
        <p:sp>
          <p:nvSpPr>
            <p:cNvPr id="26" name="矩形 25"/>
            <p:cNvSpPr/>
            <p:nvPr/>
          </p:nvSpPr>
          <p:spPr>
            <a:xfrm>
              <a:off x="6798184" y="2030750"/>
              <a:ext cx="5149474" cy="588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98184" y="1678126"/>
              <a:ext cx="2241974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3" name="图片占位符 4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886" y="2578100"/>
            <a:ext cx="3152726" cy="2950582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8" name="任意多边形 7">
            <a:extLst>
              <a:ext uri="{FF2B5EF4-FFF2-40B4-BE49-F238E27FC236}">
                <a16:creationId xmlns:a16="http://schemas.microsoft.com/office/drawing/2014/main" id="{F7D5CD5C-256B-A7C4-015C-A36310BC8B92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 4">
            <a:extLst>
              <a:ext uri="{FF2B5EF4-FFF2-40B4-BE49-F238E27FC236}">
                <a16:creationId xmlns:a16="http://schemas.microsoft.com/office/drawing/2014/main" id="{9B2F4958-0355-FF52-436B-2A49269930F2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5781C35-EF7C-BEBB-6413-EE77E42C1E79}"/>
              </a:ext>
            </a:extLst>
          </p:cNvPr>
          <p:cNvSpPr/>
          <p:nvPr/>
        </p:nvSpPr>
        <p:spPr>
          <a:xfrm>
            <a:off x="3616036" y="721424"/>
            <a:ext cx="4821382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86FE099-EE35-BBA0-947D-E6082ABC1509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258204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70"/>
          <p:cNvSpPr txBox="1"/>
          <p:nvPr/>
        </p:nvSpPr>
        <p:spPr>
          <a:xfrm>
            <a:off x="1197483" y="2791245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372"/>
          <p:cNvSpPr txBox="1"/>
          <p:nvPr/>
        </p:nvSpPr>
        <p:spPr>
          <a:xfrm>
            <a:off x="6492336" y="2429097"/>
            <a:ext cx="98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373"/>
          <p:cNvSpPr txBox="1"/>
          <p:nvPr/>
        </p:nvSpPr>
        <p:spPr>
          <a:xfrm>
            <a:off x="7617401" y="4719771"/>
            <a:ext cx="980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74"/>
          <p:cNvSpPr txBox="1"/>
          <p:nvPr/>
        </p:nvSpPr>
        <p:spPr>
          <a:xfrm>
            <a:off x="9745605" y="4672833"/>
            <a:ext cx="980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375"/>
          <p:cNvSpPr txBox="1"/>
          <p:nvPr/>
        </p:nvSpPr>
        <p:spPr>
          <a:xfrm>
            <a:off x="9251791" y="2883578"/>
            <a:ext cx="980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376"/>
          <p:cNvSpPr txBox="1"/>
          <p:nvPr/>
        </p:nvSpPr>
        <p:spPr>
          <a:xfrm>
            <a:off x="5901486" y="4181861"/>
            <a:ext cx="98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56215" y="2948895"/>
            <a:ext cx="1245622" cy="1245622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559636" y="4377523"/>
            <a:ext cx="969388" cy="969388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67558" y="3350926"/>
            <a:ext cx="366369" cy="366369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0864" y="3202337"/>
            <a:ext cx="795559" cy="79555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684100" y="5353992"/>
            <a:ext cx="293036" cy="293036"/>
            <a:chOff x="304800" y="673100"/>
            <a:chExt cx="4000500" cy="4000500"/>
          </a:xfrm>
          <a:solidFill>
            <a:srgbClr val="03366D"/>
          </a:solid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9424125" y="3732860"/>
            <a:ext cx="350378" cy="350378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441012" y="2334049"/>
            <a:ext cx="366369" cy="366369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969920" y="5115804"/>
            <a:ext cx="183185" cy="183185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762314" y="4476227"/>
            <a:ext cx="813848" cy="813848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444122" y="2345659"/>
            <a:ext cx="366369" cy="366369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608589" y="4374647"/>
            <a:ext cx="183185" cy="183185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22371" y="3686168"/>
            <a:ext cx="4122881" cy="199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08302" y="3147743"/>
            <a:ext cx="3750714" cy="41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New Chapter Of Cohesion Spectrum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624084" y="2345659"/>
            <a:ext cx="242748" cy="242748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403002" y="5567505"/>
            <a:ext cx="313268" cy="313268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8" name="任意多边形 7">
            <a:extLst>
              <a:ext uri="{FF2B5EF4-FFF2-40B4-BE49-F238E27FC236}">
                <a16:creationId xmlns:a16="http://schemas.microsoft.com/office/drawing/2014/main" id="{190C3868-CD21-C7B8-24A9-0CB00C10A04F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 4">
            <a:extLst>
              <a:ext uri="{FF2B5EF4-FFF2-40B4-BE49-F238E27FC236}">
                <a16:creationId xmlns:a16="http://schemas.microsoft.com/office/drawing/2014/main" id="{2665AF38-3357-F077-E353-DC7EDA9B1B43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971604F-D6CB-69CF-4840-E742C0B2BAFC}"/>
              </a:ext>
            </a:extLst>
          </p:cNvPr>
          <p:cNvSpPr/>
          <p:nvPr/>
        </p:nvSpPr>
        <p:spPr>
          <a:xfrm>
            <a:off x="3491345" y="721424"/>
            <a:ext cx="5410492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BE9168D-F296-D611-34C4-3D727D915F07}"/>
              </a:ext>
            </a:extLst>
          </p:cNvPr>
          <p:cNvSpPr/>
          <p:nvPr/>
        </p:nvSpPr>
        <p:spPr>
          <a:xfrm>
            <a:off x="4932077" y="23423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201769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4" grpId="0" animBg="1"/>
      <p:bldP spid="15" grpId="0" animBg="1"/>
      <p:bldP spid="16" grpId="0" animBg="1"/>
      <p:bldP spid="19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43" grpId="0" build="p"/>
      <p:bldP spid="44" grpId="0"/>
      <p:bldP spid="37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56A4EAB9-E637-D1D8-C1BF-C712544ED86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BEB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50B2C46-4D54-4F7A-ABF5-138733E8D0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3"/>
            <a:ext cx="12192025" cy="3429007"/>
          </a:xfrm>
          <a:prstGeom prst="rect">
            <a:avLst/>
          </a:prstGeom>
        </p:spPr>
      </p:pic>
      <p:sp>
        <p:nvSpPr>
          <p:cNvPr id="27" name="圆角矩形 13">
            <a:extLst>
              <a:ext uri="{FF2B5EF4-FFF2-40B4-BE49-F238E27FC236}">
                <a16:creationId xmlns:a16="http://schemas.microsoft.com/office/drawing/2014/main" id="{06649285-84F3-582F-CB26-C6EC0C8DC306}"/>
              </a:ext>
            </a:extLst>
          </p:cNvPr>
          <p:cNvSpPr/>
          <p:nvPr/>
        </p:nvSpPr>
        <p:spPr>
          <a:xfrm>
            <a:off x="1205345" y="1205345"/>
            <a:ext cx="9725891" cy="4551219"/>
          </a:xfrm>
          <a:prstGeom prst="roundRect">
            <a:avLst>
              <a:gd name="adj" fmla="val 5251"/>
            </a:avLst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91699D35-B8CD-EF20-D02F-192E6AC369B1}"/>
              </a:ext>
            </a:extLst>
          </p:cNvPr>
          <p:cNvSpPr>
            <a:spLocks/>
          </p:cNvSpPr>
          <p:nvPr/>
        </p:nvSpPr>
        <p:spPr bwMode="auto">
          <a:xfrm rot="16200000">
            <a:off x="1855520" y="2419077"/>
            <a:ext cx="2303326" cy="204142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30000">
                <a:srgbClr val="F0D2A0"/>
              </a:gs>
              <a:gs pos="100000">
                <a:srgbClr val="DEB982"/>
              </a:gs>
            </a:gsLst>
            <a:lin ang="9600000" scaled="0"/>
          </a:gra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5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9C98E50-80B8-AF1A-B5AD-06DD5939EA3B}"/>
              </a:ext>
            </a:extLst>
          </p:cNvPr>
          <p:cNvSpPr txBox="1"/>
          <p:nvPr/>
        </p:nvSpPr>
        <p:spPr>
          <a:xfrm>
            <a:off x="3491168" y="2865653"/>
            <a:ext cx="6714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6600" spc="3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THANK YOU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F89F826-FEE0-8E2C-A6E3-8BC3C23D1A66}"/>
              </a:ext>
            </a:extLst>
          </p:cNvPr>
          <p:cNvGrpSpPr/>
          <p:nvPr/>
        </p:nvGrpSpPr>
        <p:grpSpPr>
          <a:xfrm>
            <a:off x="1662554" y="2288127"/>
            <a:ext cx="2744676" cy="2303326"/>
            <a:chOff x="1370218" y="1029155"/>
            <a:chExt cx="1742883" cy="1462625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4488828-949E-F3E3-C007-75E078A0230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rgbClr val="F0D2A0"/>
                </a:gs>
                <a:gs pos="100000">
                  <a:srgbClr val="DEB982"/>
                </a:gs>
              </a:gsLst>
              <a:lin ang="9600000" scaled="0"/>
            </a:gradFill>
            <a:ln w="25400"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670326E-07DC-4D33-B3E9-5883B16D27C5}"/>
                </a:ext>
              </a:extLst>
            </p:cNvPr>
            <p:cNvSpPr txBox="1"/>
            <p:nvPr/>
          </p:nvSpPr>
          <p:spPr>
            <a:xfrm>
              <a:off x="1370218" y="1495971"/>
              <a:ext cx="1742883" cy="52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3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rPr>
                <a:t>LOGO</a:t>
              </a:r>
              <a:endParaRPr lang="zh-CN" altLang="en-US" sz="4800" spc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374E639F-0B5F-B21C-AE1A-35C99C96B9BF}"/>
              </a:ext>
            </a:extLst>
          </p:cNvPr>
          <p:cNvSpPr txBox="1"/>
          <p:nvPr/>
        </p:nvSpPr>
        <p:spPr>
          <a:xfrm>
            <a:off x="6478109" y="4409240"/>
            <a:ext cx="2096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Time 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XX.20XX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344CA48-8986-6952-B750-7246CCB81C84}"/>
              </a:ext>
            </a:extLst>
          </p:cNvPr>
          <p:cNvGrpSpPr/>
          <p:nvPr/>
        </p:nvGrpSpPr>
        <p:grpSpPr>
          <a:xfrm>
            <a:off x="9887471" y="4412843"/>
            <a:ext cx="237165" cy="237164"/>
            <a:chOff x="6112795" y="5959066"/>
            <a:chExt cx="290422" cy="29042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FEC7493-B12A-3D17-3AAC-BA4792D08C88}"/>
                </a:ext>
              </a:extLst>
            </p:cNvPr>
            <p:cNvSpPr/>
            <p:nvPr/>
          </p:nvSpPr>
          <p:spPr>
            <a:xfrm>
              <a:off x="6112795" y="5959066"/>
              <a:ext cx="290422" cy="290422"/>
            </a:xfrm>
            <a:prstGeom prst="ellipse">
              <a:avLst/>
            </a:prstGeom>
            <a:gradFill>
              <a:gsLst>
                <a:gs pos="0">
                  <a:srgbClr val="F0D2A0"/>
                </a:gs>
                <a:gs pos="79000">
                  <a:srgbClr val="DEB982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student-graduation-cap-shape_52041">
              <a:extLst>
                <a:ext uri="{FF2B5EF4-FFF2-40B4-BE49-F238E27FC236}">
                  <a16:creationId xmlns:a16="http://schemas.microsoft.com/office/drawing/2014/main" id="{494270C0-DEB7-99B5-E711-9E9E59B9E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5064" y="6028461"/>
              <a:ext cx="125885" cy="151633"/>
            </a:xfrm>
            <a:custGeom>
              <a:avLst/>
              <a:gdLst>
                <a:gd name="connsiteX0" fmla="*/ 56671 w 279400"/>
                <a:gd name="connsiteY0" fmla="*/ 192087 h 336550"/>
                <a:gd name="connsiteX1" fmla="*/ 224047 w 279400"/>
                <a:gd name="connsiteY1" fmla="*/ 192087 h 336550"/>
                <a:gd name="connsiteX2" fmla="*/ 279400 w 279400"/>
                <a:gd name="connsiteY2" fmla="*/ 247752 h 336550"/>
                <a:gd name="connsiteX3" fmla="*/ 279400 w 279400"/>
                <a:gd name="connsiteY3" fmla="*/ 336550 h 336550"/>
                <a:gd name="connsiteX4" fmla="*/ 176602 w 279400"/>
                <a:gd name="connsiteY4" fmla="*/ 336550 h 336550"/>
                <a:gd name="connsiteX5" fmla="*/ 158151 w 279400"/>
                <a:gd name="connsiteY5" fmla="*/ 245101 h 336550"/>
                <a:gd name="connsiteX6" fmla="*/ 151562 w 279400"/>
                <a:gd name="connsiteY6" fmla="*/ 239800 h 336550"/>
                <a:gd name="connsiteX7" fmla="*/ 167377 w 279400"/>
                <a:gd name="connsiteY7" fmla="*/ 213293 h 336550"/>
                <a:gd name="connsiteX8" fmla="*/ 167377 w 279400"/>
                <a:gd name="connsiteY8" fmla="*/ 209317 h 336550"/>
                <a:gd name="connsiteX9" fmla="*/ 163423 w 279400"/>
                <a:gd name="connsiteY9" fmla="*/ 207991 h 336550"/>
                <a:gd name="connsiteX10" fmla="*/ 121249 w 279400"/>
                <a:gd name="connsiteY10" fmla="*/ 207991 h 336550"/>
                <a:gd name="connsiteX11" fmla="*/ 118613 w 279400"/>
                <a:gd name="connsiteY11" fmla="*/ 209317 h 336550"/>
                <a:gd name="connsiteX12" fmla="*/ 118613 w 279400"/>
                <a:gd name="connsiteY12" fmla="*/ 213293 h 336550"/>
                <a:gd name="connsiteX13" fmla="*/ 134429 w 279400"/>
                <a:gd name="connsiteY13" fmla="*/ 239800 h 336550"/>
                <a:gd name="connsiteX14" fmla="*/ 126521 w 279400"/>
                <a:gd name="connsiteY14" fmla="*/ 245101 h 336550"/>
                <a:gd name="connsiteX15" fmla="*/ 110706 w 279400"/>
                <a:gd name="connsiteY15" fmla="*/ 336550 h 336550"/>
                <a:gd name="connsiteX16" fmla="*/ 0 w 279400"/>
                <a:gd name="connsiteY16" fmla="*/ 336550 h 336550"/>
                <a:gd name="connsiteX17" fmla="*/ 0 w 279400"/>
                <a:gd name="connsiteY17" fmla="*/ 247752 h 336550"/>
                <a:gd name="connsiteX18" fmla="*/ 56671 w 279400"/>
                <a:gd name="connsiteY18" fmla="*/ 192087 h 336550"/>
                <a:gd name="connsiteX19" fmla="*/ 138907 w 279400"/>
                <a:gd name="connsiteY19" fmla="*/ 0 h 336550"/>
                <a:gd name="connsiteX20" fmla="*/ 219076 w 279400"/>
                <a:gd name="connsiteY20" fmla="*/ 80169 h 336550"/>
                <a:gd name="connsiteX21" fmla="*/ 138907 w 279400"/>
                <a:gd name="connsiteY21" fmla="*/ 160338 h 336550"/>
                <a:gd name="connsiteX22" fmla="*/ 58738 w 279400"/>
                <a:gd name="connsiteY22" fmla="*/ 80169 h 336550"/>
                <a:gd name="connsiteX23" fmla="*/ 138907 w 279400"/>
                <a:gd name="connsiteY2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9400" h="336550">
                  <a:moveTo>
                    <a:pt x="56671" y="192087"/>
                  </a:moveTo>
                  <a:cubicBezTo>
                    <a:pt x="56671" y="192087"/>
                    <a:pt x="56671" y="192087"/>
                    <a:pt x="224047" y="192087"/>
                  </a:cubicBezTo>
                  <a:cubicBezTo>
                    <a:pt x="254360" y="192087"/>
                    <a:pt x="279400" y="217269"/>
                    <a:pt x="279400" y="247752"/>
                  </a:cubicBezTo>
                  <a:cubicBezTo>
                    <a:pt x="279400" y="247752"/>
                    <a:pt x="279400" y="247752"/>
                    <a:pt x="279400" y="336550"/>
                  </a:cubicBezTo>
                  <a:cubicBezTo>
                    <a:pt x="279400" y="336550"/>
                    <a:pt x="279400" y="336550"/>
                    <a:pt x="176602" y="336550"/>
                  </a:cubicBezTo>
                  <a:cubicBezTo>
                    <a:pt x="176602" y="336550"/>
                    <a:pt x="176602" y="336550"/>
                    <a:pt x="158151" y="245101"/>
                  </a:cubicBezTo>
                  <a:cubicBezTo>
                    <a:pt x="158151" y="242450"/>
                    <a:pt x="154197" y="239800"/>
                    <a:pt x="151562" y="239800"/>
                  </a:cubicBezTo>
                  <a:cubicBezTo>
                    <a:pt x="151562" y="239800"/>
                    <a:pt x="151562" y="239800"/>
                    <a:pt x="167377" y="213293"/>
                  </a:cubicBezTo>
                  <a:cubicBezTo>
                    <a:pt x="167377" y="211967"/>
                    <a:pt x="167377" y="210642"/>
                    <a:pt x="167377" y="209317"/>
                  </a:cubicBezTo>
                  <a:cubicBezTo>
                    <a:pt x="166059" y="207991"/>
                    <a:pt x="164741" y="207991"/>
                    <a:pt x="163423" y="207991"/>
                  </a:cubicBezTo>
                  <a:cubicBezTo>
                    <a:pt x="163423" y="207991"/>
                    <a:pt x="163423" y="207991"/>
                    <a:pt x="121249" y="207991"/>
                  </a:cubicBezTo>
                  <a:cubicBezTo>
                    <a:pt x="119931" y="207991"/>
                    <a:pt x="118613" y="207991"/>
                    <a:pt x="118613" y="209317"/>
                  </a:cubicBezTo>
                  <a:cubicBezTo>
                    <a:pt x="117296" y="210642"/>
                    <a:pt x="117296" y="211967"/>
                    <a:pt x="118613" y="213293"/>
                  </a:cubicBezTo>
                  <a:cubicBezTo>
                    <a:pt x="118613" y="213293"/>
                    <a:pt x="118613" y="213293"/>
                    <a:pt x="134429" y="239800"/>
                  </a:cubicBezTo>
                  <a:cubicBezTo>
                    <a:pt x="130475" y="239800"/>
                    <a:pt x="127839" y="242450"/>
                    <a:pt x="126521" y="245101"/>
                  </a:cubicBezTo>
                  <a:cubicBezTo>
                    <a:pt x="126521" y="245101"/>
                    <a:pt x="126521" y="245101"/>
                    <a:pt x="110706" y="336550"/>
                  </a:cubicBezTo>
                  <a:cubicBezTo>
                    <a:pt x="110706" y="336550"/>
                    <a:pt x="110706" y="336550"/>
                    <a:pt x="0" y="336550"/>
                  </a:cubicBezTo>
                  <a:cubicBezTo>
                    <a:pt x="0" y="336550"/>
                    <a:pt x="0" y="336550"/>
                    <a:pt x="0" y="247752"/>
                  </a:cubicBezTo>
                  <a:cubicBezTo>
                    <a:pt x="0" y="217269"/>
                    <a:pt x="25040" y="192087"/>
                    <a:pt x="56671" y="192087"/>
                  </a:cubicBezTo>
                  <a:close/>
                  <a:moveTo>
                    <a:pt x="138907" y="0"/>
                  </a:moveTo>
                  <a:cubicBezTo>
                    <a:pt x="183183" y="0"/>
                    <a:pt x="219076" y="35893"/>
                    <a:pt x="219076" y="80169"/>
                  </a:cubicBezTo>
                  <a:cubicBezTo>
                    <a:pt x="219076" y="124445"/>
                    <a:pt x="183183" y="160338"/>
                    <a:pt x="138907" y="160338"/>
                  </a:cubicBezTo>
                  <a:cubicBezTo>
                    <a:pt x="94631" y="160338"/>
                    <a:pt x="58738" y="124445"/>
                    <a:pt x="58738" y="80169"/>
                  </a:cubicBezTo>
                  <a:cubicBezTo>
                    <a:pt x="58738" y="35893"/>
                    <a:pt x="94631" y="0"/>
                    <a:pt x="13890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D96E23F-0DDE-8F07-6CE1-2800F5A2BF93}"/>
              </a:ext>
            </a:extLst>
          </p:cNvPr>
          <p:cNvGrpSpPr/>
          <p:nvPr/>
        </p:nvGrpSpPr>
        <p:grpSpPr>
          <a:xfrm>
            <a:off x="7937200" y="4412843"/>
            <a:ext cx="237165" cy="237164"/>
            <a:chOff x="3434345" y="5959066"/>
            <a:chExt cx="290422" cy="290422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9304C5E-CCF9-0445-5A99-DA78FFFF8F02}"/>
                </a:ext>
              </a:extLst>
            </p:cNvPr>
            <p:cNvSpPr/>
            <p:nvPr/>
          </p:nvSpPr>
          <p:spPr>
            <a:xfrm>
              <a:off x="3434345" y="5959066"/>
              <a:ext cx="290422" cy="290422"/>
            </a:xfrm>
            <a:prstGeom prst="ellipse">
              <a:avLst/>
            </a:prstGeom>
            <a:solidFill>
              <a:srgbClr val="0336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student-graduation-cap-shape_52041">
              <a:extLst>
                <a:ext uri="{FF2B5EF4-FFF2-40B4-BE49-F238E27FC236}">
                  <a16:creationId xmlns:a16="http://schemas.microsoft.com/office/drawing/2014/main" id="{1775EBCF-A591-9B7E-0396-09B92C1A5B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6911" y="6029152"/>
              <a:ext cx="145290" cy="150250"/>
            </a:xfrm>
            <a:custGeom>
              <a:avLst/>
              <a:gdLst>
                <a:gd name="connsiteX0" fmla="*/ 233363 w 325438"/>
                <a:gd name="connsiteY0" fmla="*/ 249238 h 336550"/>
                <a:gd name="connsiteX1" fmla="*/ 279401 w 325438"/>
                <a:gd name="connsiteY1" fmla="*/ 249238 h 336550"/>
                <a:gd name="connsiteX2" fmla="*/ 279401 w 325438"/>
                <a:gd name="connsiteY2" fmla="*/ 290513 h 336550"/>
                <a:gd name="connsiteX3" fmla="*/ 233363 w 325438"/>
                <a:gd name="connsiteY3" fmla="*/ 290513 h 336550"/>
                <a:gd name="connsiteX4" fmla="*/ 171450 w 325438"/>
                <a:gd name="connsiteY4" fmla="*/ 249238 h 336550"/>
                <a:gd name="connsiteX5" fmla="*/ 217488 w 325438"/>
                <a:gd name="connsiteY5" fmla="*/ 249238 h 336550"/>
                <a:gd name="connsiteX6" fmla="*/ 217488 w 325438"/>
                <a:gd name="connsiteY6" fmla="*/ 290513 h 336550"/>
                <a:gd name="connsiteX7" fmla="*/ 171450 w 325438"/>
                <a:gd name="connsiteY7" fmla="*/ 290513 h 336550"/>
                <a:gd name="connsiteX8" fmla="*/ 107950 w 325438"/>
                <a:gd name="connsiteY8" fmla="*/ 249238 h 336550"/>
                <a:gd name="connsiteX9" fmla="*/ 155575 w 325438"/>
                <a:gd name="connsiteY9" fmla="*/ 249238 h 336550"/>
                <a:gd name="connsiteX10" fmla="*/ 155575 w 325438"/>
                <a:gd name="connsiteY10" fmla="*/ 290513 h 336550"/>
                <a:gd name="connsiteX11" fmla="*/ 107950 w 325438"/>
                <a:gd name="connsiteY11" fmla="*/ 290513 h 336550"/>
                <a:gd name="connsiteX12" fmla="*/ 46038 w 325438"/>
                <a:gd name="connsiteY12" fmla="*/ 249238 h 336550"/>
                <a:gd name="connsiteX13" fmla="*/ 93663 w 325438"/>
                <a:gd name="connsiteY13" fmla="*/ 249238 h 336550"/>
                <a:gd name="connsiteX14" fmla="*/ 93663 w 325438"/>
                <a:gd name="connsiteY14" fmla="*/ 290513 h 336550"/>
                <a:gd name="connsiteX15" fmla="*/ 46038 w 325438"/>
                <a:gd name="connsiteY15" fmla="*/ 290513 h 336550"/>
                <a:gd name="connsiteX16" fmla="*/ 233363 w 325438"/>
                <a:gd name="connsiteY16" fmla="*/ 195263 h 336550"/>
                <a:gd name="connsiteX17" fmla="*/ 279401 w 325438"/>
                <a:gd name="connsiteY17" fmla="*/ 195263 h 336550"/>
                <a:gd name="connsiteX18" fmla="*/ 279401 w 325438"/>
                <a:gd name="connsiteY18" fmla="*/ 234951 h 336550"/>
                <a:gd name="connsiteX19" fmla="*/ 233363 w 325438"/>
                <a:gd name="connsiteY19" fmla="*/ 234951 h 336550"/>
                <a:gd name="connsiteX20" fmla="*/ 171450 w 325438"/>
                <a:gd name="connsiteY20" fmla="*/ 195263 h 336550"/>
                <a:gd name="connsiteX21" fmla="*/ 217488 w 325438"/>
                <a:gd name="connsiteY21" fmla="*/ 195263 h 336550"/>
                <a:gd name="connsiteX22" fmla="*/ 217488 w 325438"/>
                <a:gd name="connsiteY22" fmla="*/ 234951 h 336550"/>
                <a:gd name="connsiteX23" fmla="*/ 171450 w 325438"/>
                <a:gd name="connsiteY23" fmla="*/ 234951 h 336550"/>
                <a:gd name="connsiteX24" fmla="*/ 107950 w 325438"/>
                <a:gd name="connsiteY24" fmla="*/ 195263 h 336550"/>
                <a:gd name="connsiteX25" fmla="*/ 155575 w 325438"/>
                <a:gd name="connsiteY25" fmla="*/ 195263 h 336550"/>
                <a:gd name="connsiteX26" fmla="*/ 155575 w 325438"/>
                <a:gd name="connsiteY26" fmla="*/ 234951 h 336550"/>
                <a:gd name="connsiteX27" fmla="*/ 107950 w 325438"/>
                <a:gd name="connsiteY27" fmla="*/ 234951 h 336550"/>
                <a:gd name="connsiteX28" fmla="*/ 46038 w 325438"/>
                <a:gd name="connsiteY28" fmla="*/ 195263 h 336550"/>
                <a:gd name="connsiteX29" fmla="*/ 93663 w 325438"/>
                <a:gd name="connsiteY29" fmla="*/ 195263 h 336550"/>
                <a:gd name="connsiteX30" fmla="*/ 93663 w 325438"/>
                <a:gd name="connsiteY30" fmla="*/ 234951 h 336550"/>
                <a:gd name="connsiteX31" fmla="*/ 46038 w 325438"/>
                <a:gd name="connsiteY31" fmla="*/ 234951 h 336550"/>
                <a:gd name="connsiteX32" fmla="*/ 233363 w 325438"/>
                <a:gd name="connsiteY32" fmla="*/ 139700 h 336550"/>
                <a:gd name="connsiteX33" fmla="*/ 279401 w 325438"/>
                <a:gd name="connsiteY33" fmla="*/ 139700 h 336550"/>
                <a:gd name="connsiteX34" fmla="*/ 279401 w 325438"/>
                <a:gd name="connsiteY34" fmla="*/ 180975 h 336550"/>
                <a:gd name="connsiteX35" fmla="*/ 233363 w 325438"/>
                <a:gd name="connsiteY35" fmla="*/ 180975 h 336550"/>
                <a:gd name="connsiteX36" fmla="*/ 171450 w 325438"/>
                <a:gd name="connsiteY36" fmla="*/ 139700 h 336550"/>
                <a:gd name="connsiteX37" fmla="*/ 217488 w 325438"/>
                <a:gd name="connsiteY37" fmla="*/ 139700 h 336550"/>
                <a:gd name="connsiteX38" fmla="*/ 217488 w 325438"/>
                <a:gd name="connsiteY38" fmla="*/ 180975 h 336550"/>
                <a:gd name="connsiteX39" fmla="*/ 171450 w 325438"/>
                <a:gd name="connsiteY39" fmla="*/ 180975 h 336550"/>
                <a:gd name="connsiteX40" fmla="*/ 107950 w 325438"/>
                <a:gd name="connsiteY40" fmla="*/ 139700 h 336550"/>
                <a:gd name="connsiteX41" fmla="*/ 155575 w 325438"/>
                <a:gd name="connsiteY41" fmla="*/ 139700 h 336550"/>
                <a:gd name="connsiteX42" fmla="*/ 155575 w 325438"/>
                <a:gd name="connsiteY42" fmla="*/ 180975 h 336550"/>
                <a:gd name="connsiteX43" fmla="*/ 107950 w 325438"/>
                <a:gd name="connsiteY43" fmla="*/ 180975 h 336550"/>
                <a:gd name="connsiteX44" fmla="*/ 49167 w 325438"/>
                <a:gd name="connsiteY44" fmla="*/ 38100 h 336550"/>
                <a:gd name="connsiteX45" fmla="*/ 25400 w 325438"/>
                <a:gd name="connsiteY45" fmla="*/ 61753 h 336550"/>
                <a:gd name="connsiteX46" fmla="*/ 25400 w 325438"/>
                <a:gd name="connsiteY46" fmla="*/ 289085 h 336550"/>
                <a:gd name="connsiteX47" fmla="*/ 49167 w 325438"/>
                <a:gd name="connsiteY47" fmla="*/ 312738 h 336550"/>
                <a:gd name="connsiteX48" fmla="*/ 276271 w 325438"/>
                <a:gd name="connsiteY48" fmla="*/ 312738 h 336550"/>
                <a:gd name="connsiteX49" fmla="*/ 300038 w 325438"/>
                <a:gd name="connsiteY49" fmla="*/ 289085 h 336550"/>
                <a:gd name="connsiteX50" fmla="*/ 300038 w 325438"/>
                <a:gd name="connsiteY50" fmla="*/ 61753 h 336550"/>
                <a:gd name="connsiteX51" fmla="*/ 276271 w 325438"/>
                <a:gd name="connsiteY51" fmla="*/ 38100 h 336550"/>
                <a:gd name="connsiteX52" fmla="*/ 269669 w 325438"/>
                <a:gd name="connsiteY52" fmla="*/ 38100 h 336550"/>
                <a:gd name="connsiteX53" fmla="*/ 269669 w 325438"/>
                <a:gd name="connsiteY53" fmla="*/ 63067 h 336550"/>
                <a:gd name="connsiteX54" fmla="*/ 276271 w 325438"/>
                <a:gd name="connsiteY54" fmla="*/ 74894 h 336550"/>
                <a:gd name="connsiteX55" fmla="*/ 260427 w 325438"/>
                <a:gd name="connsiteY55" fmla="*/ 90662 h 336550"/>
                <a:gd name="connsiteX56" fmla="*/ 244582 w 325438"/>
                <a:gd name="connsiteY56" fmla="*/ 74894 h 336550"/>
                <a:gd name="connsiteX57" fmla="*/ 249864 w 325438"/>
                <a:gd name="connsiteY57" fmla="*/ 63067 h 336550"/>
                <a:gd name="connsiteX58" fmla="*/ 249864 w 325438"/>
                <a:gd name="connsiteY58" fmla="*/ 38100 h 336550"/>
                <a:gd name="connsiteX59" fmla="*/ 231379 w 325438"/>
                <a:gd name="connsiteY59" fmla="*/ 38100 h 336550"/>
                <a:gd name="connsiteX60" fmla="*/ 231379 w 325438"/>
                <a:gd name="connsiteY60" fmla="*/ 63067 h 336550"/>
                <a:gd name="connsiteX61" fmla="*/ 236660 w 325438"/>
                <a:gd name="connsiteY61" fmla="*/ 74894 h 336550"/>
                <a:gd name="connsiteX62" fmla="*/ 220816 w 325438"/>
                <a:gd name="connsiteY62" fmla="*/ 90662 h 336550"/>
                <a:gd name="connsiteX63" fmla="*/ 204971 w 325438"/>
                <a:gd name="connsiteY63" fmla="*/ 74894 h 336550"/>
                <a:gd name="connsiteX64" fmla="*/ 210253 w 325438"/>
                <a:gd name="connsiteY64" fmla="*/ 63067 h 336550"/>
                <a:gd name="connsiteX65" fmla="*/ 210253 w 325438"/>
                <a:gd name="connsiteY65" fmla="*/ 38100 h 336550"/>
                <a:gd name="connsiteX66" fmla="*/ 191767 w 325438"/>
                <a:gd name="connsiteY66" fmla="*/ 38100 h 336550"/>
                <a:gd name="connsiteX67" fmla="*/ 191767 w 325438"/>
                <a:gd name="connsiteY67" fmla="*/ 63067 h 336550"/>
                <a:gd name="connsiteX68" fmla="*/ 198369 w 325438"/>
                <a:gd name="connsiteY68" fmla="*/ 74894 h 336550"/>
                <a:gd name="connsiteX69" fmla="*/ 182525 w 325438"/>
                <a:gd name="connsiteY69" fmla="*/ 90662 h 336550"/>
                <a:gd name="connsiteX70" fmla="*/ 166680 w 325438"/>
                <a:gd name="connsiteY70" fmla="*/ 74894 h 336550"/>
                <a:gd name="connsiteX71" fmla="*/ 171962 w 325438"/>
                <a:gd name="connsiteY71" fmla="*/ 63067 h 336550"/>
                <a:gd name="connsiteX72" fmla="*/ 171962 w 325438"/>
                <a:gd name="connsiteY72" fmla="*/ 38100 h 336550"/>
                <a:gd name="connsiteX73" fmla="*/ 153476 w 325438"/>
                <a:gd name="connsiteY73" fmla="*/ 38100 h 336550"/>
                <a:gd name="connsiteX74" fmla="*/ 153476 w 325438"/>
                <a:gd name="connsiteY74" fmla="*/ 63067 h 336550"/>
                <a:gd name="connsiteX75" fmla="*/ 158758 w 325438"/>
                <a:gd name="connsiteY75" fmla="*/ 74894 h 336550"/>
                <a:gd name="connsiteX76" fmla="*/ 142913 w 325438"/>
                <a:gd name="connsiteY76" fmla="*/ 90662 h 336550"/>
                <a:gd name="connsiteX77" fmla="*/ 127069 w 325438"/>
                <a:gd name="connsiteY77" fmla="*/ 74894 h 336550"/>
                <a:gd name="connsiteX78" fmla="*/ 133671 w 325438"/>
                <a:gd name="connsiteY78" fmla="*/ 63067 h 336550"/>
                <a:gd name="connsiteX79" fmla="*/ 133671 w 325438"/>
                <a:gd name="connsiteY79" fmla="*/ 38100 h 336550"/>
                <a:gd name="connsiteX80" fmla="*/ 115186 w 325438"/>
                <a:gd name="connsiteY80" fmla="*/ 38100 h 336550"/>
                <a:gd name="connsiteX81" fmla="*/ 115186 w 325438"/>
                <a:gd name="connsiteY81" fmla="*/ 63067 h 336550"/>
                <a:gd name="connsiteX82" fmla="*/ 120467 w 325438"/>
                <a:gd name="connsiteY82" fmla="*/ 74894 h 336550"/>
                <a:gd name="connsiteX83" fmla="*/ 104623 w 325438"/>
                <a:gd name="connsiteY83" fmla="*/ 90662 h 336550"/>
                <a:gd name="connsiteX84" fmla="*/ 88778 w 325438"/>
                <a:gd name="connsiteY84" fmla="*/ 74894 h 336550"/>
                <a:gd name="connsiteX85" fmla="*/ 94060 w 325438"/>
                <a:gd name="connsiteY85" fmla="*/ 63067 h 336550"/>
                <a:gd name="connsiteX86" fmla="*/ 94060 w 325438"/>
                <a:gd name="connsiteY86" fmla="*/ 38100 h 336550"/>
                <a:gd name="connsiteX87" fmla="*/ 75574 w 325438"/>
                <a:gd name="connsiteY87" fmla="*/ 38100 h 336550"/>
                <a:gd name="connsiteX88" fmla="*/ 75574 w 325438"/>
                <a:gd name="connsiteY88" fmla="*/ 63067 h 336550"/>
                <a:gd name="connsiteX89" fmla="*/ 80856 w 325438"/>
                <a:gd name="connsiteY89" fmla="*/ 74894 h 336550"/>
                <a:gd name="connsiteX90" fmla="*/ 65011 w 325438"/>
                <a:gd name="connsiteY90" fmla="*/ 90662 h 336550"/>
                <a:gd name="connsiteX91" fmla="*/ 49167 w 325438"/>
                <a:gd name="connsiteY91" fmla="*/ 74894 h 336550"/>
                <a:gd name="connsiteX92" fmla="*/ 55769 w 325438"/>
                <a:gd name="connsiteY92" fmla="*/ 63067 h 336550"/>
                <a:gd name="connsiteX93" fmla="*/ 55769 w 325438"/>
                <a:gd name="connsiteY93" fmla="*/ 38100 h 336550"/>
                <a:gd name="connsiteX94" fmla="*/ 49167 w 325438"/>
                <a:gd name="connsiteY94" fmla="*/ 38100 h 336550"/>
                <a:gd name="connsiteX95" fmla="*/ 65315 w 325438"/>
                <a:gd name="connsiteY95" fmla="*/ 4763 h 336550"/>
                <a:gd name="connsiteX96" fmla="*/ 61913 w 325438"/>
                <a:gd name="connsiteY96" fmla="*/ 10110 h 336550"/>
                <a:gd name="connsiteX97" fmla="*/ 61913 w 325438"/>
                <a:gd name="connsiteY97" fmla="*/ 75616 h 336550"/>
                <a:gd name="connsiteX98" fmla="*/ 65315 w 325438"/>
                <a:gd name="connsiteY98" fmla="*/ 80963 h 336550"/>
                <a:gd name="connsiteX99" fmla="*/ 69851 w 325438"/>
                <a:gd name="connsiteY99" fmla="*/ 75616 h 336550"/>
                <a:gd name="connsiteX100" fmla="*/ 69851 w 325438"/>
                <a:gd name="connsiteY100" fmla="*/ 10110 h 336550"/>
                <a:gd name="connsiteX101" fmla="*/ 65315 w 325438"/>
                <a:gd name="connsiteY101" fmla="*/ 4763 h 336550"/>
                <a:gd name="connsiteX102" fmla="*/ 104776 w 325438"/>
                <a:gd name="connsiteY102" fmla="*/ 4763 h 336550"/>
                <a:gd name="connsiteX103" fmla="*/ 100013 w 325438"/>
                <a:gd name="connsiteY103" fmla="*/ 10110 h 336550"/>
                <a:gd name="connsiteX104" fmla="*/ 100013 w 325438"/>
                <a:gd name="connsiteY104" fmla="*/ 75616 h 336550"/>
                <a:gd name="connsiteX105" fmla="*/ 104776 w 325438"/>
                <a:gd name="connsiteY105" fmla="*/ 80963 h 336550"/>
                <a:gd name="connsiteX106" fmla="*/ 109538 w 325438"/>
                <a:gd name="connsiteY106" fmla="*/ 75616 h 336550"/>
                <a:gd name="connsiteX107" fmla="*/ 109538 w 325438"/>
                <a:gd name="connsiteY107" fmla="*/ 10110 h 336550"/>
                <a:gd name="connsiteX108" fmla="*/ 104776 w 325438"/>
                <a:gd name="connsiteY108" fmla="*/ 4763 h 336550"/>
                <a:gd name="connsiteX109" fmla="*/ 142876 w 325438"/>
                <a:gd name="connsiteY109" fmla="*/ 4763 h 336550"/>
                <a:gd name="connsiteX110" fmla="*/ 138113 w 325438"/>
                <a:gd name="connsiteY110" fmla="*/ 10110 h 336550"/>
                <a:gd name="connsiteX111" fmla="*/ 138113 w 325438"/>
                <a:gd name="connsiteY111" fmla="*/ 75616 h 336550"/>
                <a:gd name="connsiteX112" fmla="*/ 142876 w 325438"/>
                <a:gd name="connsiteY112" fmla="*/ 80963 h 336550"/>
                <a:gd name="connsiteX113" fmla="*/ 147638 w 325438"/>
                <a:gd name="connsiteY113" fmla="*/ 75616 h 336550"/>
                <a:gd name="connsiteX114" fmla="*/ 147638 w 325438"/>
                <a:gd name="connsiteY114" fmla="*/ 10110 h 336550"/>
                <a:gd name="connsiteX115" fmla="*/ 142876 w 325438"/>
                <a:gd name="connsiteY115" fmla="*/ 4763 h 336550"/>
                <a:gd name="connsiteX116" fmla="*/ 182563 w 325438"/>
                <a:gd name="connsiteY116" fmla="*/ 4763 h 336550"/>
                <a:gd name="connsiteX117" fmla="*/ 177800 w 325438"/>
                <a:gd name="connsiteY117" fmla="*/ 10110 h 336550"/>
                <a:gd name="connsiteX118" fmla="*/ 177800 w 325438"/>
                <a:gd name="connsiteY118" fmla="*/ 75616 h 336550"/>
                <a:gd name="connsiteX119" fmla="*/ 182563 w 325438"/>
                <a:gd name="connsiteY119" fmla="*/ 80963 h 336550"/>
                <a:gd name="connsiteX120" fmla="*/ 187325 w 325438"/>
                <a:gd name="connsiteY120" fmla="*/ 75616 h 336550"/>
                <a:gd name="connsiteX121" fmla="*/ 187325 w 325438"/>
                <a:gd name="connsiteY121" fmla="*/ 10110 h 336550"/>
                <a:gd name="connsiteX122" fmla="*/ 182563 w 325438"/>
                <a:gd name="connsiteY122" fmla="*/ 4763 h 336550"/>
                <a:gd name="connsiteX123" fmla="*/ 220663 w 325438"/>
                <a:gd name="connsiteY123" fmla="*/ 4763 h 336550"/>
                <a:gd name="connsiteX124" fmla="*/ 215900 w 325438"/>
                <a:gd name="connsiteY124" fmla="*/ 10110 h 336550"/>
                <a:gd name="connsiteX125" fmla="*/ 215900 w 325438"/>
                <a:gd name="connsiteY125" fmla="*/ 75616 h 336550"/>
                <a:gd name="connsiteX126" fmla="*/ 220663 w 325438"/>
                <a:gd name="connsiteY126" fmla="*/ 80963 h 336550"/>
                <a:gd name="connsiteX127" fmla="*/ 225425 w 325438"/>
                <a:gd name="connsiteY127" fmla="*/ 75616 h 336550"/>
                <a:gd name="connsiteX128" fmla="*/ 225425 w 325438"/>
                <a:gd name="connsiteY128" fmla="*/ 10110 h 336550"/>
                <a:gd name="connsiteX129" fmla="*/ 220663 w 325438"/>
                <a:gd name="connsiteY129" fmla="*/ 4763 h 336550"/>
                <a:gd name="connsiteX130" fmla="*/ 260124 w 325438"/>
                <a:gd name="connsiteY130" fmla="*/ 4763 h 336550"/>
                <a:gd name="connsiteX131" fmla="*/ 255588 w 325438"/>
                <a:gd name="connsiteY131" fmla="*/ 10110 h 336550"/>
                <a:gd name="connsiteX132" fmla="*/ 255588 w 325438"/>
                <a:gd name="connsiteY132" fmla="*/ 75616 h 336550"/>
                <a:gd name="connsiteX133" fmla="*/ 260124 w 325438"/>
                <a:gd name="connsiteY133" fmla="*/ 80963 h 336550"/>
                <a:gd name="connsiteX134" fmla="*/ 263526 w 325438"/>
                <a:gd name="connsiteY134" fmla="*/ 75616 h 336550"/>
                <a:gd name="connsiteX135" fmla="*/ 263526 w 325438"/>
                <a:gd name="connsiteY135" fmla="*/ 10110 h 336550"/>
                <a:gd name="connsiteX136" fmla="*/ 260124 w 325438"/>
                <a:gd name="connsiteY136" fmla="*/ 4763 h 336550"/>
                <a:gd name="connsiteX137" fmla="*/ 64823 w 325438"/>
                <a:gd name="connsiteY137" fmla="*/ 0 h 336550"/>
                <a:gd name="connsiteX138" fmla="*/ 75406 w 325438"/>
                <a:gd name="connsiteY138" fmla="*/ 10517 h 336550"/>
                <a:gd name="connsiteX139" fmla="*/ 75406 w 325438"/>
                <a:gd name="connsiteY139" fmla="*/ 14461 h 336550"/>
                <a:gd name="connsiteX140" fmla="*/ 93927 w 325438"/>
                <a:gd name="connsiteY140" fmla="*/ 14461 h 336550"/>
                <a:gd name="connsiteX141" fmla="*/ 93927 w 325438"/>
                <a:gd name="connsiteY141" fmla="*/ 10517 h 336550"/>
                <a:gd name="connsiteX142" fmla="*/ 104511 w 325438"/>
                <a:gd name="connsiteY142" fmla="*/ 0 h 336550"/>
                <a:gd name="connsiteX143" fmla="*/ 115094 w 325438"/>
                <a:gd name="connsiteY143" fmla="*/ 10517 h 336550"/>
                <a:gd name="connsiteX144" fmla="*/ 115094 w 325438"/>
                <a:gd name="connsiteY144" fmla="*/ 14461 h 336550"/>
                <a:gd name="connsiteX145" fmla="*/ 133615 w 325438"/>
                <a:gd name="connsiteY145" fmla="*/ 14461 h 336550"/>
                <a:gd name="connsiteX146" fmla="*/ 133615 w 325438"/>
                <a:gd name="connsiteY146" fmla="*/ 10517 h 336550"/>
                <a:gd name="connsiteX147" fmla="*/ 142875 w 325438"/>
                <a:gd name="connsiteY147" fmla="*/ 0 h 336550"/>
                <a:gd name="connsiteX148" fmla="*/ 153459 w 325438"/>
                <a:gd name="connsiteY148" fmla="*/ 10517 h 336550"/>
                <a:gd name="connsiteX149" fmla="*/ 153459 w 325438"/>
                <a:gd name="connsiteY149" fmla="*/ 14461 h 336550"/>
                <a:gd name="connsiteX150" fmla="*/ 171980 w 325438"/>
                <a:gd name="connsiteY150" fmla="*/ 14461 h 336550"/>
                <a:gd name="connsiteX151" fmla="*/ 171980 w 325438"/>
                <a:gd name="connsiteY151" fmla="*/ 10517 h 336550"/>
                <a:gd name="connsiteX152" fmla="*/ 182563 w 325438"/>
                <a:gd name="connsiteY152" fmla="*/ 0 h 336550"/>
                <a:gd name="connsiteX153" fmla="*/ 191823 w 325438"/>
                <a:gd name="connsiteY153" fmla="*/ 10517 h 336550"/>
                <a:gd name="connsiteX154" fmla="*/ 191823 w 325438"/>
                <a:gd name="connsiteY154" fmla="*/ 14461 h 336550"/>
                <a:gd name="connsiteX155" fmla="*/ 210344 w 325438"/>
                <a:gd name="connsiteY155" fmla="*/ 14461 h 336550"/>
                <a:gd name="connsiteX156" fmla="*/ 210344 w 325438"/>
                <a:gd name="connsiteY156" fmla="*/ 10517 h 336550"/>
                <a:gd name="connsiteX157" fmla="*/ 220927 w 325438"/>
                <a:gd name="connsiteY157" fmla="*/ 0 h 336550"/>
                <a:gd name="connsiteX158" fmla="*/ 231511 w 325438"/>
                <a:gd name="connsiteY158" fmla="*/ 10517 h 336550"/>
                <a:gd name="connsiteX159" fmla="*/ 231511 w 325438"/>
                <a:gd name="connsiteY159" fmla="*/ 14461 h 336550"/>
                <a:gd name="connsiteX160" fmla="*/ 250032 w 325438"/>
                <a:gd name="connsiteY160" fmla="*/ 14461 h 336550"/>
                <a:gd name="connsiteX161" fmla="*/ 250032 w 325438"/>
                <a:gd name="connsiteY161" fmla="*/ 10517 h 336550"/>
                <a:gd name="connsiteX162" fmla="*/ 260615 w 325438"/>
                <a:gd name="connsiteY162" fmla="*/ 0 h 336550"/>
                <a:gd name="connsiteX163" fmla="*/ 269875 w 325438"/>
                <a:gd name="connsiteY163" fmla="*/ 10517 h 336550"/>
                <a:gd name="connsiteX164" fmla="*/ 269875 w 325438"/>
                <a:gd name="connsiteY164" fmla="*/ 14461 h 336550"/>
                <a:gd name="connsiteX165" fmla="*/ 276490 w 325438"/>
                <a:gd name="connsiteY165" fmla="*/ 14461 h 336550"/>
                <a:gd name="connsiteX166" fmla="*/ 325438 w 325438"/>
                <a:gd name="connsiteY166" fmla="*/ 61789 h 336550"/>
                <a:gd name="connsiteX167" fmla="*/ 325438 w 325438"/>
                <a:gd name="connsiteY167" fmla="*/ 289223 h 336550"/>
                <a:gd name="connsiteX168" fmla="*/ 276490 w 325438"/>
                <a:gd name="connsiteY168" fmla="*/ 336550 h 336550"/>
                <a:gd name="connsiteX169" fmla="*/ 48948 w 325438"/>
                <a:gd name="connsiteY169" fmla="*/ 336550 h 336550"/>
                <a:gd name="connsiteX170" fmla="*/ 0 w 325438"/>
                <a:gd name="connsiteY170" fmla="*/ 289223 h 336550"/>
                <a:gd name="connsiteX171" fmla="*/ 0 w 325438"/>
                <a:gd name="connsiteY171" fmla="*/ 61789 h 336550"/>
                <a:gd name="connsiteX172" fmla="*/ 48948 w 325438"/>
                <a:gd name="connsiteY172" fmla="*/ 14461 h 336550"/>
                <a:gd name="connsiteX173" fmla="*/ 55563 w 325438"/>
                <a:gd name="connsiteY173" fmla="*/ 14461 h 336550"/>
                <a:gd name="connsiteX174" fmla="*/ 55563 w 325438"/>
                <a:gd name="connsiteY174" fmla="*/ 10517 h 336550"/>
                <a:gd name="connsiteX175" fmla="*/ 64823 w 325438"/>
                <a:gd name="connsiteY17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325438" h="336550">
                  <a:moveTo>
                    <a:pt x="233363" y="249238"/>
                  </a:moveTo>
                  <a:lnTo>
                    <a:pt x="279401" y="249238"/>
                  </a:lnTo>
                  <a:lnTo>
                    <a:pt x="279401" y="290513"/>
                  </a:lnTo>
                  <a:lnTo>
                    <a:pt x="233363" y="290513"/>
                  </a:lnTo>
                  <a:close/>
                  <a:moveTo>
                    <a:pt x="171450" y="249238"/>
                  </a:moveTo>
                  <a:lnTo>
                    <a:pt x="217488" y="249238"/>
                  </a:lnTo>
                  <a:lnTo>
                    <a:pt x="217488" y="290513"/>
                  </a:lnTo>
                  <a:lnTo>
                    <a:pt x="171450" y="290513"/>
                  </a:lnTo>
                  <a:close/>
                  <a:moveTo>
                    <a:pt x="107950" y="249238"/>
                  </a:moveTo>
                  <a:lnTo>
                    <a:pt x="155575" y="249238"/>
                  </a:lnTo>
                  <a:lnTo>
                    <a:pt x="155575" y="290513"/>
                  </a:lnTo>
                  <a:lnTo>
                    <a:pt x="107950" y="290513"/>
                  </a:lnTo>
                  <a:close/>
                  <a:moveTo>
                    <a:pt x="46038" y="249238"/>
                  </a:moveTo>
                  <a:lnTo>
                    <a:pt x="93663" y="249238"/>
                  </a:lnTo>
                  <a:lnTo>
                    <a:pt x="93663" y="290513"/>
                  </a:lnTo>
                  <a:lnTo>
                    <a:pt x="46038" y="290513"/>
                  </a:lnTo>
                  <a:close/>
                  <a:moveTo>
                    <a:pt x="233363" y="195263"/>
                  </a:moveTo>
                  <a:lnTo>
                    <a:pt x="279401" y="195263"/>
                  </a:lnTo>
                  <a:lnTo>
                    <a:pt x="279401" y="234951"/>
                  </a:lnTo>
                  <a:lnTo>
                    <a:pt x="233363" y="234951"/>
                  </a:lnTo>
                  <a:close/>
                  <a:moveTo>
                    <a:pt x="171450" y="195263"/>
                  </a:moveTo>
                  <a:lnTo>
                    <a:pt x="217488" y="195263"/>
                  </a:lnTo>
                  <a:lnTo>
                    <a:pt x="217488" y="234951"/>
                  </a:lnTo>
                  <a:lnTo>
                    <a:pt x="171450" y="234951"/>
                  </a:lnTo>
                  <a:close/>
                  <a:moveTo>
                    <a:pt x="107950" y="195263"/>
                  </a:moveTo>
                  <a:lnTo>
                    <a:pt x="155575" y="195263"/>
                  </a:lnTo>
                  <a:lnTo>
                    <a:pt x="155575" y="234951"/>
                  </a:lnTo>
                  <a:lnTo>
                    <a:pt x="107950" y="234951"/>
                  </a:lnTo>
                  <a:close/>
                  <a:moveTo>
                    <a:pt x="46038" y="195263"/>
                  </a:moveTo>
                  <a:lnTo>
                    <a:pt x="93663" y="195263"/>
                  </a:lnTo>
                  <a:lnTo>
                    <a:pt x="93663" y="234951"/>
                  </a:lnTo>
                  <a:lnTo>
                    <a:pt x="46038" y="234951"/>
                  </a:lnTo>
                  <a:close/>
                  <a:moveTo>
                    <a:pt x="233363" y="139700"/>
                  </a:moveTo>
                  <a:lnTo>
                    <a:pt x="279401" y="139700"/>
                  </a:lnTo>
                  <a:lnTo>
                    <a:pt x="279401" y="180975"/>
                  </a:lnTo>
                  <a:lnTo>
                    <a:pt x="233363" y="180975"/>
                  </a:lnTo>
                  <a:close/>
                  <a:moveTo>
                    <a:pt x="171450" y="139700"/>
                  </a:moveTo>
                  <a:lnTo>
                    <a:pt x="217488" y="139700"/>
                  </a:lnTo>
                  <a:lnTo>
                    <a:pt x="217488" y="180975"/>
                  </a:lnTo>
                  <a:lnTo>
                    <a:pt x="171450" y="180975"/>
                  </a:lnTo>
                  <a:close/>
                  <a:moveTo>
                    <a:pt x="107950" y="139700"/>
                  </a:moveTo>
                  <a:lnTo>
                    <a:pt x="155575" y="139700"/>
                  </a:lnTo>
                  <a:lnTo>
                    <a:pt x="155575" y="180975"/>
                  </a:lnTo>
                  <a:lnTo>
                    <a:pt x="107950" y="180975"/>
                  </a:lnTo>
                  <a:close/>
                  <a:moveTo>
                    <a:pt x="49167" y="38100"/>
                  </a:moveTo>
                  <a:cubicBezTo>
                    <a:pt x="35963" y="38100"/>
                    <a:pt x="25400" y="48613"/>
                    <a:pt x="25400" y="61753"/>
                  </a:cubicBezTo>
                  <a:cubicBezTo>
                    <a:pt x="25400" y="61753"/>
                    <a:pt x="25400" y="61753"/>
                    <a:pt x="25400" y="289085"/>
                  </a:cubicBezTo>
                  <a:cubicBezTo>
                    <a:pt x="25400" y="302226"/>
                    <a:pt x="35963" y="312738"/>
                    <a:pt x="49167" y="312738"/>
                  </a:cubicBezTo>
                  <a:cubicBezTo>
                    <a:pt x="49167" y="312738"/>
                    <a:pt x="49167" y="312738"/>
                    <a:pt x="276271" y="312738"/>
                  </a:cubicBezTo>
                  <a:cubicBezTo>
                    <a:pt x="289475" y="312738"/>
                    <a:pt x="300038" y="302226"/>
                    <a:pt x="300038" y="289085"/>
                  </a:cubicBezTo>
                  <a:cubicBezTo>
                    <a:pt x="300038" y="289085"/>
                    <a:pt x="300038" y="289085"/>
                    <a:pt x="300038" y="61753"/>
                  </a:cubicBezTo>
                  <a:cubicBezTo>
                    <a:pt x="300038" y="48613"/>
                    <a:pt x="289475" y="38100"/>
                    <a:pt x="276271" y="38100"/>
                  </a:cubicBezTo>
                  <a:cubicBezTo>
                    <a:pt x="276271" y="38100"/>
                    <a:pt x="276271" y="38100"/>
                    <a:pt x="269669" y="38100"/>
                  </a:cubicBezTo>
                  <a:cubicBezTo>
                    <a:pt x="269669" y="38100"/>
                    <a:pt x="269669" y="38100"/>
                    <a:pt x="269669" y="63067"/>
                  </a:cubicBezTo>
                  <a:cubicBezTo>
                    <a:pt x="273631" y="65695"/>
                    <a:pt x="276271" y="70951"/>
                    <a:pt x="276271" y="74894"/>
                  </a:cubicBezTo>
                  <a:cubicBezTo>
                    <a:pt x="276271" y="84092"/>
                    <a:pt x="268349" y="90662"/>
                    <a:pt x="260427" y="90662"/>
                  </a:cubicBezTo>
                  <a:cubicBezTo>
                    <a:pt x="251184" y="90662"/>
                    <a:pt x="244582" y="84092"/>
                    <a:pt x="244582" y="74894"/>
                  </a:cubicBezTo>
                  <a:cubicBezTo>
                    <a:pt x="244582" y="70951"/>
                    <a:pt x="245903" y="65695"/>
                    <a:pt x="249864" y="63067"/>
                  </a:cubicBezTo>
                  <a:cubicBezTo>
                    <a:pt x="249864" y="63067"/>
                    <a:pt x="249864" y="63067"/>
                    <a:pt x="249864" y="38100"/>
                  </a:cubicBezTo>
                  <a:cubicBezTo>
                    <a:pt x="249864" y="38100"/>
                    <a:pt x="249864" y="38100"/>
                    <a:pt x="231379" y="38100"/>
                  </a:cubicBezTo>
                  <a:cubicBezTo>
                    <a:pt x="231379" y="38100"/>
                    <a:pt x="231379" y="38100"/>
                    <a:pt x="231379" y="63067"/>
                  </a:cubicBezTo>
                  <a:cubicBezTo>
                    <a:pt x="234019" y="65695"/>
                    <a:pt x="236660" y="70951"/>
                    <a:pt x="236660" y="74894"/>
                  </a:cubicBezTo>
                  <a:cubicBezTo>
                    <a:pt x="236660" y="84092"/>
                    <a:pt x="230058" y="90662"/>
                    <a:pt x="220816" y="90662"/>
                  </a:cubicBezTo>
                  <a:cubicBezTo>
                    <a:pt x="212893" y="90662"/>
                    <a:pt x="204971" y="84092"/>
                    <a:pt x="204971" y="74894"/>
                  </a:cubicBezTo>
                  <a:cubicBezTo>
                    <a:pt x="204971" y="70951"/>
                    <a:pt x="207612" y="65695"/>
                    <a:pt x="210253" y="63067"/>
                  </a:cubicBezTo>
                  <a:cubicBezTo>
                    <a:pt x="210253" y="63067"/>
                    <a:pt x="210253" y="63067"/>
                    <a:pt x="210253" y="38100"/>
                  </a:cubicBezTo>
                  <a:cubicBezTo>
                    <a:pt x="210253" y="38100"/>
                    <a:pt x="210253" y="38100"/>
                    <a:pt x="191767" y="38100"/>
                  </a:cubicBezTo>
                  <a:cubicBezTo>
                    <a:pt x="191767" y="38100"/>
                    <a:pt x="191767" y="38100"/>
                    <a:pt x="191767" y="63067"/>
                  </a:cubicBezTo>
                  <a:cubicBezTo>
                    <a:pt x="195728" y="65695"/>
                    <a:pt x="198369" y="70951"/>
                    <a:pt x="198369" y="74894"/>
                  </a:cubicBezTo>
                  <a:cubicBezTo>
                    <a:pt x="198369" y="84092"/>
                    <a:pt x="190447" y="90662"/>
                    <a:pt x="182525" y="90662"/>
                  </a:cubicBezTo>
                  <a:cubicBezTo>
                    <a:pt x="173282" y="90662"/>
                    <a:pt x="166680" y="84092"/>
                    <a:pt x="166680" y="74894"/>
                  </a:cubicBezTo>
                  <a:cubicBezTo>
                    <a:pt x="166680" y="70951"/>
                    <a:pt x="168001" y="65695"/>
                    <a:pt x="171962" y="63067"/>
                  </a:cubicBezTo>
                  <a:cubicBezTo>
                    <a:pt x="171962" y="63067"/>
                    <a:pt x="171962" y="63067"/>
                    <a:pt x="171962" y="38100"/>
                  </a:cubicBezTo>
                  <a:cubicBezTo>
                    <a:pt x="171962" y="38100"/>
                    <a:pt x="171962" y="38100"/>
                    <a:pt x="153476" y="38100"/>
                  </a:cubicBezTo>
                  <a:cubicBezTo>
                    <a:pt x="153476" y="38100"/>
                    <a:pt x="153476" y="38100"/>
                    <a:pt x="153476" y="63067"/>
                  </a:cubicBezTo>
                  <a:cubicBezTo>
                    <a:pt x="157438" y="65695"/>
                    <a:pt x="158758" y="70951"/>
                    <a:pt x="158758" y="74894"/>
                  </a:cubicBezTo>
                  <a:cubicBezTo>
                    <a:pt x="158758" y="84092"/>
                    <a:pt x="152156" y="90662"/>
                    <a:pt x="142913" y="90662"/>
                  </a:cubicBezTo>
                  <a:cubicBezTo>
                    <a:pt x="134991" y="90662"/>
                    <a:pt x="127069" y="84092"/>
                    <a:pt x="127069" y="74894"/>
                  </a:cubicBezTo>
                  <a:cubicBezTo>
                    <a:pt x="127069" y="70951"/>
                    <a:pt x="129710" y="65695"/>
                    <a:pt x="133671" y="63067"/>
                  </a:cubicBezTo>
                  <a:cubicBezTo>
                    <a:pt x="133671" y="63067"/>
                    <a:pt x="133671" y="63067"/>
                    <a:pt x="133671" y="38100"/>
                  </a:cubicBezTo>
                  <a:cubicBezTo>
                    <a:pt x="133671" y="38100"/>
                    <a:pt x="133671" y="38100"/>
                    <a:pt x="115186" y="38100"/>
                  </a:cubicBezTo>
                  <a:cubicBezTo>
                    <a:pt x="115186" y="38100"/>
                    <a:pt x="115186" y="38100"/>
                    <a:pt x="115186" y="63067"/>
                  </a:cubicBezTo>
                  <a:cubicBezTo>
                    <a:pt x="117826" y="65695"/>
                    <a:pt x="120467" y="70951"/>
                    <a:pt x="120467" y="74894"/>
                  </a:cubicBezTo>
                  <a:cubicBezTo>
                    <a:pt x="120467" y="84092"/>
                    <a:pt x="112545" y="90662"/>
                    <a:pt x="104623" y="90662"/>
                  </a:cubicBezTo>
                  <a:cubicBezTo>
                    <a:pt x="95380" y="90662"/>
                    <a:pt x="88778" y="84092"/>
                    <a:pt x="88778" y="74894"/>
                  </a:cubicBezTo>
                  <a:cubicBezTo>
                    <a:pt x="88778" y="70951"/>
                    <a:pt x="91419" y="65695"/>
                    <a:pt x="94060" y="63067"/>
                  </a:cubicBezTo>
                  <a:cubicBezTo>
                    <a:pt x="94060" y="63067"/>
                    <a:pt x="94060" y="63067"/>
                    <a:pt x="94060" y="38100"/>
                  </a:cubicBezTo>
                  <a:cubicBezTo>
                    <a:pt x="94060" y="38100"/>
                    <a:pt x="94060" y="38100"/>
                    <a:pt x="75574" y="38100"/>
                  </a:cubicBezTo>
                  <a:cubicBezTo>
                    <a:pt x="75574" y="38100"/>
                    <a:pt x="75574" y="38100"/>
                    <a:pt x="75574" y="63067"/>
                  </a:cubicBezTo>
                  <a:cubicBezTo>
                    <a:pt x="79535" y="65695"/>
                    <a:pt x="80856" y="70951"/>
                    <a:pt x="80856" y="74894"/>
                  </a:cubicBezTo>
                  <a:cubicBezTo>
                    <a:pt x="80856" y="84092"/>
                    <a:pt x="74254" y="90662"/>
                    <a:pt x="65011" y="90662"/>
                  </a:cubicBezTo>
                  <a:cubicBezTo>
                    <a:pt x="57089" y="90662"/>
                    <a:pt x="49167" y="84092"/>
                    <a:pt x="49167" y="74894"/>
                  </a:cubicBezTo>
                  <a:cubicBezTo>
                    <a:pt x="49167" y="70951"/>
                    <a:pt x="51808" y="65695"/>
                    <a:pt x="55769" y="63067"/>
                  </a:cubicBezTo>
                  <a:cubicBezTo>
                    <a:pt x="55769" y="63067"/>
                    <a:pt x="55769" y="63067"/>
                    <a:pt x="55769" y="38100"/>
                  </a:cubicBezTo>
                  <a:cubicBezTo>
                    <a:pt x="55769" y="38100"/>
                    <a:pt x="55769" y="38100"/>
                    <a:pt x="49167" y="38100"/>
                  </a:cubicBezTo>
                  <a:close/>
                  <a:moveTo>
                    <a:pt x="65315" y="4763"/>
                  </a:moveTo>
                  <a:cubicBezTo>
                    <a:pt x="63047" y="4763"/>
                    <a:pt x="61913" y="7437"/>
                    <a:pt x="61913" y="10110"/>
                  </a:cubicBezTo>
                  <a:lnTo>
                    <a:pt x="61913" y="75616"/>
                  </a:lnTo>
                  <a:cubicBezTo>
                    <a:pt x="61913" y="79626"/>
                    <a:pt x="63047" y="80963"/>
                    <a:pt x="65315" y="80963"/>
                  </a:cubicBezTo>
                  <a:cubicBezTo>
                    <a:pt x="68717" y="80963"/>
                    <a:pt x="69851" y="79626"/>
                    <a:pt x="69851" y="75616"/>
                  </a:cubicBezTo>
                  <a:cubicBezTo>
                    <a:pt x="69851" y="75616"/>
                    <a:pt x="69851" y="75616"/>
                    <a:pt x="69851" y="10110"/>
                  </a:cubicBezTo>
                  <a:cubicBezTo>
                    <a:pt x="69851" y="7437"/>
                    <a:pt x="68717" y="4763"/>
                    <a:pt x="65315" y="4763"/>
                  </a:cubicBezTo>
                  <a:close/>
                  <a:moveTo>
                    <a:pt x="104776" y="4763"/>
                  </a:moveTo>
                  <a:cubicBezTo>
                    <a:pt x="102394" y="4763"/>
                    <a:pt x="100013" y="7437"/>
                    <a:pt x="100013" y="10110"/>
                  </a:cubicBezTo>
                  <a:lnTo>
                    <a:pt x="100013" y="75616"/>
                  </a:lnTo>
                  <a:cubicBezTo>
                    <a:pt x="100013" y="79626"/>
                    <a:pt x="102394" y="80963"/>
                    <a:pt x="104776" y="80963"/>
                  </a:cubicBezTo>
                  <a:cubicBezTo>
                    <a:pt x="107157" y="80963"/>
                    <a:pt x="109538" y="79626"/>
                    <a:pt x="109538" y="75616"/>
                  </a:cubicBezTo>
                  <a:cubicBezTo>
                    <a:pt x="109538" y="75616"/>
                    <a:pt x="109538" y="75616"/>
                    <a:pt x="109538" y="10110"/>
                  </a:cubicBezTo>
                  <a:cubicBezTo>
                    <a:pt x="109538" y="7437"/>
                    <a:pt x="107157" y="4763"/>
                    <a:pt x="104776" y="4763"/>
                  </a:cubicBezTo>
                  <a:close/>
                  <a:moveTo>
                    <a:pt x="142876" y="4763"/>
                  </a:moveTo>
                  <a:cubicBezTo>
                    <a:pt x="140494" y="4763"/>
                    <a:pt x="138113" y="7437"/>
                    <a:pt x="138113" y="10110"/>
                  </a:cubicBezTo>
                  <a:lnTo>
                    <a:pt x="138113" y="75616"/>
                  </a:lnTo>
                  <a:cubicBezTo>
                    <a:pt x="138113" y="79626"/>
                    <a:pt x="140494" y="80963"/>
                    <a:pt x="142876" y="80963"/>
                  </a:cubicBezTo>
                  <a:cubicBezTo>
                    <a:pt x="145257" y="80963"/>
                    <a:pt x="147638" y="79626"/>
                    <a:pt x="147638" y="75616"/>
                  </a:cubicBezTo>
                  <a:cubicBezTo>
                    <a:pt x="147638" y="75616"/>
                    <a:pt x="147638" y="75616"/>
                    <a:pt x="147638" y="10110"/>
                  </a:cubicBezTo>
                  <a:cubicBezTo>
                    <a:pt x="147638" y="7437"/>
                    <a:pt x="145257" y="4763"/>
                    <a:pt x="142876" y="4763"/>
                  </a:cubicBezTo>
                  <a:close/>
                  <a:moveTo>
                    <a:pt x="182563" y="4763"/>
                  </a:moveTo>
                  <a:cubicBezTo>
                    <a:pt x="180181" y="4763"/>
                    <a:pt x="177800" y="7437"/>
                    <a:pt x="177800" y="10110"/>
                  </a:cubicBezTo>
                  <a:lnTo>
                    <a:pt x="177800" y="75616"/>
                  </a:lnTo>
                  <a:cubicBezTo>
                    <a:pt x="177800" y="79626"/>
                    <a:pt x="180181" y="80963"/>
                    <a:pt x="182563" y="80963"/>
                  </a:cubicBezTo>
                  <a:cubicBezTo>
                    <a:pt x="184944" y="80963"/>
                    <a:pt x="187325" y="79626"/>
                    <a:pt x="187325" y="75616"/>
                  </a:cubicBezTo>
                  <a:cubicBezTo>
                    <a:pt x="187325" y="75616"/>
                    <a:pt x="187325" y="75616"/>
                    <a:pt x="187325" y="10110"/>
                  </a:cubicBezTo>
                  <a:cubicBezTo>
                    <a:pt x="187325" y="7437"/>
                    <a:pt x="184944" y="4763"/>
                    <a:pt x="182563" y="4763"/>
                  </a:cubicBezTo>
                  <a:close/>
                  <a:moveTo>
                    <a:pt x="220663" y="4763"/>
                  </a:moveTo>
                  <a:cubicBezTo>
                    <a:pt x="218281" y="4763"/>
                    <a:pt x="215900" y="7437"/>
                    <a:pt x="215900" y="10110"/>
                  </a:cubicBezTo>
                  <a:lnTo>
                    <a:pt x="215900" y="75616"/>
                  </a:lnTo>
                  <a:cubicBezTo>
                    <a:pt x="215900" y="79626"/>
                    <a:pt x="218281" y="80963"/>
                    <a:pt x="220663" y="80963"/>
                  </a:cubicBezTo>
                  <a:cubicBezTo>
                    <a:pt x="223044" y="80963"/>
                    <a:pt x="225425" y="79626"/>
                    <a:pt x="225425" y="75616"/>
                  </a:cubicBezTo>
                  <a:cubicBezTo>
                    <a:pt x="225425" y="75616"/>
                    <a:pt x="225425" y="75616"/>
                    <a:pt x="225425" y="10110"/>
                  </a:cubicBezTo>
                  <a:cubicBezTo>
                    <a:pt x="225425" y="7437"/>
                    <a:pt x="223044" y="4763"/>
                    <a:pt x="220663" y="4763"/>
                  </a:cubicBezTo>
                  <a:close/>
                  <a:moveTo>
                    <a:pt x="260124" y="4763"/>
                  </a:moveTo>
                  <a:cubicBezTo>
                    <a:pt x="256722" y="4763"/>
                    <a:pt x="255588" y="7437"/>
                    <a:pt x="255588" y="10110"/>
                  </a:cubicBezTo>
                  <a:lnTo>
                    <a:pt x="255588" y="75616"/>
                  </a:lnTo>
                  <a:cubicBezTo>
                    <a:pt x="255588" y="79626"/>
                    <a:pt x="256722" y="80963"/>
                    <a:pt x="260124" y="80963"/>
                  </a:cubicBezTo>
                  <a:cubicBezTo>
                    <a:pt x="262392" y="80963"/>
                    <a:pt x="263526" y="79626"/>
                    <a:pt x="263526" y="75616"/>
                  </a:cubicBezTo>
                  <a:cubicBezTo>
                    <a:pt x="263526" y="75616"/>
                    <a:pt x="263526" y="75616"/>
                    <a:pt x="263526" y="10110"/>
                  </a:cubicBezTo>
                  <a:cubicBezTo>
                    <a:pt x="263526" y="7437"/>
                    <a:pt x="262392" y="4763"/>
                    <a:pt x="260124" y="4763"/>
                  </a:cubicBezTo>
                  <a:close/>
                  <a:moveTo>
                    <a:pt x="64823" y="0"/>
                  </a:moveTo>
                  <a:cubicBezTo>
                    <a:pt x="71438" y="0"/>
                    <a:pt x="75406" y="3944"/>
                    <a:pt x="75406" y="10517"/>
                  </a:cubicBezTo>
                  <a:cubicBezTo>
                    <a:pt x="75406" y="10517"/>
                    <a:pt x="75406" y="10517"/>
                    <a:pt x="75406" y="14461"/>
                  </a:cubicBezTo>
                  <a:cubicBezTo>
                    <a:pt x="75406" y="14461"/>
                    <a:pt x="75406" y="14461"/>
                    <a:pt x="93927" y="14461"/>
                  </a:cubicBezTo>
                  <a:cubicBezTo>
                    <a:pt x="93927" y="14461"/>
                    <a:pt x="93927" y="14461"/>
                    <a:pt x="93927" y="10517"/>
                  </a:cubicBezTo>
                  <a:cubicBezTo>
                    <a:pt x="93927" y="3944"/>
                    <a:pt x="99219" y="0"/>
                    <a:pt x="104511" y="0"/>
                  </a:cubicBezTo>
                  <a:cubicBezTo>
                    <a:pt x="109802" y="0"/>
                    <a:pt x="115094" y="3944"/>
                    <a:pt x="115094" y="10517"/>
                  </a:cubicBezTo>
                  <a:cubicBezTo>
                    <a:pt x="115094" y="10517"/>
                    <a:pt x="115094" y="10517"/>
                    <a:pt x="115094" y="14461"/>
                  </a:cubicBezTo>
                  <a:cubicBezTo>
                    <a:pt x="115094" y="14461"/>
                    <a:pt x="115094" y="14461"/>
                    <a:pt x="133615" y="14461"/>
                  </a:cubicBezTo>
                  <a:cubicBezTo>
                    <a:pt x="133615" y="14461"/>
                    <a:pt x="133615" y="14461"/>
                    <a:pt x="133615" y="10517"/>
                  </a:cubicBezTo>
                  <a:cubicBezTo>
                    <a:pt x="133615" y="3944"/>
                    <a:pt x="137584" y="0"/>
                    <a:pt x="142875" y="0"/>
                  </a:cubicBezTo>
                  <a:cubicBezTo>
                    <a:pt x="149490" y="0"/>
                    <a:pt x="153459" y="3944"/>
                    <a:pt x="153459" y="10517"/>
                  </a:cubicBezTo>
                  <a:cubicBezTo>
                    <a:pt x="153459" y="10517"/>
                    <a:pt x="153459" y="10517"/>
                    <a:pt x="153459" y="14461"/>
                  </a:cubicBezTo>
                  <a:cubicBezTo>
                    <a:pt x="153459" y="14461"/>
                    <a:pt x="153459" y="14461"/>
                    <a:pt x="171980" y="14461"/>
                  </a:cubicBezTo>
                  <a:cubicBezTo>
                    <a:pt x="171980" y="14461"/>
                    <a:pt x="171980" y="14461"/>
                    <a:pt x="171980" y="10517"/>
                  </a:cubicBezTo>
                  <a:cubicBezTo>
                    <a:pt x="171980" y="3944"/>
                    <a:pt x="175948" y="0"/>
                    <a:pt x="182563" y="0"/>
                  </a:cubicBezTo>
                  <a:cubicBezTo>
                    <a:pt x="187855" y="0"/>
                    <a:pt x="191823" y="3944"/>
                    <a:pt x="191823" y="10517"/>
                  </a:cubicBezTo>
                  <a:cubicBezTo>
                    <a:pt x="191823" y="10517"/>
                    <a:pt x="191823" y="10517"/>
                    <a:pt x="191823" y="14461"/>
                  </a:cubicBezTo>
                  <a:cubicBezTo>
                    <a:pt x="191823" y="14461"/>
                    <a:pt x="191823" y="14461"/>
                    <a:pt x="210344" y="14461"/>
                  </a:cubicBezTo>
                  <a:cubicBezTo>
                    <a:pt x="210344" y="14461"/>
                    <a:pt x="210344" y="14461"/>
                    <a:pt x="210344" y="10517"/>
                  </a:cubicBezTo>
                  <a:cubicBezTo>
                    <a:pt x="210344" y="3944"/>
                    <a:pt x="215636" y="0"/>
                    <a:pt x="220927" y="0"/>
                  </a:cubicBezTo>
                  <a:cubicBezTo>
                    <a:pt x="226219" y="0"/>
                    <a:pt x="231511" y="3944"/>
                    <a:pt x="231511" y="10517"/>
                  </a:cubicBezTo>
                  <a:cubicBezTo>
                    <a:pt x="231511" y="10517"/>
                    <a:pt x="231511" y="10517"/>
                    <a:pt x="231511" y="14461"/>
                  </a:cubicBezTo>
                  <a:cubicBezTo>
                    <a:pt x="231511" y="14461"/>
                    <a:pt x="231511" y="14461"/>
                    <a:pt x="250032" y="14461"/>
                  </a:cubicBezTo>
                  <a:cubicBezTo>
                    <a:pt x="250032" y="14461"/>
                    <a:pt x="250032" y="14461"/>
                    <a:pt x="250032" y="10517"/>
                  </a:cubicBezTo>
                  <a:cubicBezTo>
                    <a:pt x="250032" y="3944"/>
                    <a:pt x="254000" y="0"/>
                    <a:pt x="260615" y="0"/>
                  </a:cubicBezTo>
                  <a:cubicBezTo>
                    <a:pt x="265907" y="0"/>
                    <a:pt x="269875" y="3944"/>
                    <a:pt x="269875" y="10517"/>
                  </a:cubicBezTo>
                  <a:cubicBezTo>
                    <a:pt x="269875" y="10517"/>
                    <a:pt x="269875" y="10517"/>
                    <a:pt x="269875" y="14461"/>
                  </a:cubicBezTo>
                  <a:cubicBezTo>
                    <a:pt x="269875" y="14461"/>
                    <a:pt x="269875" y="14461"/>
                    <a:pt x="276490" y="14461"/>
                  </a:cubicBezTo>
                  <a:cubicBezTo>
                    <a:pt x="302948" y="14461"/>
                    <a:pt x="325438" y="35496"/>
                    <a:pt x="325438" y="61789"/>
                  </a:cubicBezTo>
                  <a:cubicBezTo>
                    <a:pt x="325438" y="61789"/>
                    <a:pt x="325438" y="61789"/>
                    <a:pt x="325438" y="289223"/>
                  </a:cubicBezTo>
                  <a:cubicBezTo>
                    <a:pt x="325438" y="315516"/>
                    <a:pt x="302948" y="336550"/>
                    <a:pt x="276490" y="336550"/>
                  </a:cubicBezTo>
                  <a:cubicBezTo>
                    <a:pt x="276490" y="336550"/>
                    <a:pt x="276490" y="336550"/>
                    <a:pt x="48948" y="336550"/>
                  </a:cubicBezTo>
                  <a:cubicBezTo>
                    <a:pt x="22490" y="336550"/>
                    <a:pt x="0" y="315516"/>
                    <a:pt x="0" y="289223"/>
                  </a:cubicBezTo>
                  <a:cubicBezTo>
                    <a:pt x="0" y="289223"/>
                    <a:pt x="0" y="289223"/>
                    <a:pt x="0" y="61789"/>
                  </a:cubicBezTo>
                  <a:cubicBezTo>
                    <a:pt x="0" y="35496"/>
                    <a:pt x="22490" y="14461"/>
                    <a:pt x="48948" y="14461"/>
                  </a:cubicBezTo>
                  <a:cubicBezTo>
                    <a:pt x="48948" y="14461"/>
                    <a:pt x="48948" y="14461"/>
                    <a:pt x="55563" y="14461"/>
                  </a:cubicBezTo>
                  <a:cubicBezTo>
                    <a:pt x="55563" y="14461"/>
                    <a:pt x="55563" y="14461"/>
                    <a:pt x="55563" y="10517"/>
                  </a:cubicBezTo>
                  <a:cubicBezTo>
                    <a:pt x="55563" y="3944"/>
                    <a:pt x="59531" y="0"/>
                    <a:pt x="648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5FB8D6C-571C-015B-481B-A6A13F3E9293}"/>
              </a:ext>
            </a:extLst>
          </p:cNvPr>
          <p:cNvSpPr txBox="1"/>
          <p:nvPr/>
        </p:nvSpPr>
        <p:spPr>
          <a:xfrm>
            <a:off x="8128961" y="4398249"/>
            <a:ext cx="223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Report 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2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3"/>
          <p:cNvCxnSpPr/>
          <p:nvPr/>
        </p:nvCxnSpPr>
        <p:spPr>
          <a:xfrm flipH="1">
            <a:off x="2284413" y="2501055"/>
            <a:ext cx="273547" cy="1354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55"/>
          <p:cNvCxnSpPr/>
          <p:nvPr/>
        </p:nvCxnSpPr>
        <p:spPr>
          <a:xfrm flipH="1" flipV="1">
            <a:off x="2284413" y="2636479"/>
            <a:ext cx="273547" cy="13319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8"/>
          <p:cNvCxnSpPr/>
          <p:nvPr/>
        </p:nvCxnSpPr>
        <p:spPr>
          <a:xfrm flipH="1">
            <a:off x="2288893" y="3825364"/>
            <a:ext cx="273547" cy="1354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9"/>
          <p:cNvCxnSpPr/>
          <p:nvPr/>
        </p:nvCxnSpPr>
        <p:spPr>
          <a:xfrm flipH="1" flipV="1">
            <a:off x="2288893" y="3960788"/>
            <a:ext cx="273547" cy="13319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0"/>
          <p:cNvCxnSpPr/>
          <p:nvPr/>
        </p:nvCxnSpPr>
        <p:spPr>
          <a:xfrm flipH="1">
            <a:off x="2286650" y="5172957"/>
            <a:ext cx="273547" cy="1354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1"/>
          <p:cNvCxnSpPr/>
          <p:nvPr/>
        </p:nvCxnSpPr>
        <p:spPr>
          <a:xfrm flipH="1" flipV="1">
            <a:off x="2286650" y="5308381"/>
            <a:ext cx="273547" cy="13319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1367961" y="2268331"/>
            <a:ext cx="755924" cy="755924"/>
          </a:xfrm>
          <a:custGeom>
            <a:avLst/>
            <a:gdLst>
              <a:gd name="connsiteX0" fmla="*/ 377962 w 755924"/>
              <a:gd name="connsiteY0" fmla="*/ 0 h 755924"/>
              <a:gd name="connsiteX1" fmla="*/ 755924 w 755924"/>
              <a:gd name="connsiteY1" fmla="*/ 377962 h 755924"/>
              <a:gd name="connsiteX2" fmla="*/ 377962 w 755924"/>
              <a:gd name="connsiteY2" fmla="*/ 755924 h 755924"/>
              <a:gd name="connsiteX3" fmla="*/ 0 w 755924"/>
              <a:gd name="connsiteY3" fmla="*/ 377962 h 755924"/>
              <a:gd name="connsiteX4" fmla="*/ 377962 w 755924"/>
              <a:gd name="connsiteY4" fmla="*/ 0 h 75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>
            <a:noFill/>
          </a:ln>
          <a:effectLst>
            <a:outerShdw blurRad="419100" dist="228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367960" y="3607258"/>
            <a:ext cx="755924" cy="755924"/>
          </a:xfrm>
          <a:custGeom>
            <a:avLst/>
            <a:gdLst>
              <a:gd name="connsiteX0" fmla="*/ 377962 w 755924"/>
              <a:gd name="connsiteY0" fmla="*/ 0 h 755924"/>
              <a:gd name="connsiteX1" fmla="*/ 755924 w 755924"/>
              <a:gd name="connsiteY1" fmla="*/ 377962 h 755924"/>
              <a:gd name="connsiteX2" fmla="*/ 377962 w 755924"/>
              <a:gd name="connsiteY2" fmla="*/ 755924 h 755924"/>
              <a:gd name="connsiteX3" fmla="*/ 0 w 755924"/>
              <a:gd name="connsiteY3" fmla="*/ 377962 h 755924"/>
              <a:gd name="connsiteX4" fmla="*/ 377962 w 755924"/>
              <a:gd name="connsiteY4" fmla="*/ 0 h 75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03366D"/>
          </a:solidFill>
          <a:ln w="12700">
            <a:noFill/>
          </a:ln>
          <a:effectLst>
            <a:outerShdw blurRad="419100" dist="228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367961" y="4945837"/>
            <a:ext cx="755924" cy="755924"/>
          </a:xfrm>
          <a:custGeom>
            <a:avLst/>
            <a:gdLst>
              <a:gd name="connsiteX0" fmla="*/ 377962 w 755924"/>
              <a:gd name="connsiteY0" fmla="*/ 0 h 755924"/>
              <a:gd name="connsiteX1" fmla="*/ 755924 w 755924"/>
              <a:gd name="connsiteY1" fmla="*/ 377962 h 755924"/>
              <a:gd name="connsiteX2" fmla="*/ 377962 w 755924"/>
              <a:gd name="connsiteY2" fmla="*/ 755924 h 755924"/>
              <a:gd name="connsiteX3" fmla="*/ 0 w 755924"/>
              <a:gd name="connsiteY3" fmla="*/ 377962 h 755924"/>
              <a:gd name="connsiteX4" fmla="*/ 377962 w 755924"/>
              <a:gd name="connsiteY4" fmla="*/ 0 h 75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>
            <a:noFill/>
          </a:ln>
          <a:effectLst>
            <a:outerShdw blurRad="419100" dist="228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5923" y="2185103"/>
            <a:ext cx="1178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5923" y="2576658"/>
            <a:ext cx="3390899" cy="44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45923" y="3515842"/>
            <a:ext cx="1178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945923" y="3907397"/>
            <a:ext cx="3390899" cy="44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45923" y="4843999"/>
            <a:ext cx="1178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945923" y="5218293"/>
            <a:ext cx="3390899" cy="44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KSO_Shape"/>
          <p:cNvSpPr>
            <a:spLocks/>
          </p:cNvSpPr>
          <p:nvPr/>
        </p:nvSpPr>
        <p:spPr bwMode="auto">
          <a:xfrm>
            <a:off x="1558209" y="2500815"/>
            <a:ext cx="375429" cy="290957"/>
          </a:xfrm>
          <a:custGeom>
            <a:avLst/>
            <a:gdLst>
              <a:gd name="T0" fmla="*/ 2017136 w 3240087"/>
              <a:gd name="T1" fmla="*/ 1939157 h 2513013"/>
              <a:gd name="T2" fmla="*/ 792729 w 3240087"/>
              <a:gd name="T3" fmla="*/ 1060450 h 2513013"/>
              <a:gd name="T4" fmla="*/ 1301750 w 3240087"/>
              <a:gd name="T5" fmla="*/ 2513013 h 2513013"/>
              <a:gd name="T6" fmla="*/ 1554331 w 3240087"/>
              <a:gd name="T7" fmla="*/ 753428 h 2513013"/>
              <a:gd name="T8" fmla="*/ 1460048 w 3240087"/>
              <a:gd name="T9" fmla="*/ 768668 h 2513013"/>
              <a:gd name="T10" fmla="*/ 1385130 w 3240087"/>
              <a:gd name="T11" fmla="*/ 795338 h 2513013"/>
              <a:gd name="T12" fmla="*/ 1329893 w 3240087"/>
              <a:gd name="T13" fmla="*/ 833438 h 2513013"/>
              <a:gd name="T14" fmla="*/ 1294022 w 3240087"/>
              <a:gd name="T15" fmla="*/ 883285 h 2513013"/>
              <a:gd name="T16" fmla="*/ 1277514 w 3240087"/>
              <a:gd name="T17" fmla="*/ 944880 h 2513013"/>
              <a:gd name="T18" fmla="*/ 1278784 w 3240087"/>
              <a:gd name="T19" fmla="*/ 999173 h 2513013"/>
              <a:gd name="T20" fmla="*/ 1289577 w 3240087"/>
              <a:gd name="T21" fmla="*/ 1043940 h 2513013"/>
              <a:gd name="T22" fmla="*/ 1309259 w 3240087"/>
              <a:gd name="T23" fmla="*/ 1084263 h 2513013"/>
              <a:gd name="T24" fmla="*/ 1365448 w 3240087"/>
              <a:gd name="T25" fmla="*/ 1148715 h 2513013"/>
              <a:gd name="T26" fmla="*/ 1452112 w 3240087"/>
              <a:gd name="T27" fmla="*/ 1200786 h 2513013"/>
              <a:gd name="T28" fmla="*/ 1598774 w 3240087"/>
              <a:gd name="T29" fmla="*/ 1275081 h 2513013"/>
              <a:gd name="T30" fmla="*/ 1631472 w 3240087"/>
              <a:gd name="T31" fmla="*/ 1300163 h 2513013"/>
              <a:gd name="T32" fmla="*/ 1648614 w 3240087"/>
              <a:gd name="T33" fmla="*/ 1327786 h 2513013"/>
              <a:gd name="T34" fmla="*/ 1658455 w 3240087"/>
              <a:gd name="T35" fmla="*/ 1403668 h 2513013"/>
              <a:gd name="T36" fmla="*/ 1653376 w 3240087"/>
              <a:gd name="T37" fmla="*/ 1450658 h 2513013"/>
              <a:gd name="T38" fmla="*/ 1632741 w 3240087"/>
              <a:gd name="T39" fmla="*/ 1471931 h 2513013"/>
              <a:gd name="T40" fmla="*/ 1595917 w 3240087"/>
              <a:gd name="T41" fmla="*/ 1477328 h 2513013"/>
              <a:gd name="T42" fmla="*/ 1572426 w 3240087"/>
              <a:gd name="T43" fmla="*/ 1469708 h 2513013"/>
              <a:gd name="T44" fmla="*/ 1562902 w 3240087"/>
              <a:gd name="T45" fmla="*/ 1457008 h 2513013"/>
              <a:gd name="T46" fmla="*/ 1555601 w 3240087"/>
              <a:gd name="T47" fmla="*/ 1406208 h 2513013"/>
              <a:gd name="T48" fmla="*/ 1280689 w 3240087"/>
              <a:gd name="T49" fmla="*/ 1341121 h 2513013"/>
              <a:gd name="T50" fmla="*/ 1292117 w 3240087"/>
              <a:gd name="T51" fmla="*/ 1434783 h 2513013"/>
              <a:gd name="T52" fmla="*/ 1312751 w 3240087"/>
              <a:gd name="T53" fmla="*/ 1484313 h 2513013"/>
              <a:gd name="T54" fmla="*/ 1334655 w 3240087"/>
              <a:gd name="T55" fmla="*/ 1514158 h 2513013"/>
              <a:gd name="T56" fmla="*/ 1362591 w 3240087"/>
              <a:gd name="T57" fmla="*/ 1538288 h 2513013"/>
              <a:gd name="T58" fmla="*/ 1427986 w 3240087"/>
              <a:gd name="T59" fmla="*/ 1573848 h 2513013"/>
              <a:gd name="T60" fmla="*/ 1500999 w 3240087"/>
              <a:gd name="T61" fmla="*/ 1596073 h 2513013"/>
              <a:gd name="T62" fmla="*/ 1680359 w 3240087"/>
              <a:gd name="T63" fmla="*/ 1684973 h 2513013"/>
              <a:gd name="T64" fmla="*/ 1761626 w 3240087"/>
              <a:gd name="T65" fmla="*/ 1591628 h 2513013"/>
              <a:gd name="T66" fmla="*/ 1840672 w 3240087"/>
              <a:gd name="T67" fmla="*/ 1562101 h 2513013"/>
              <a:gd name="T68" fmla="*/ 1900035 w 3240087"/>
              <a:gd name="T69" fmla="*/ 1518286 h 2513013"/>
              <a:gd name="T70" fmla="*/ 1939716 w 3240087"/>
              <a:gd name="T71" fmla="*/ 1461136 h 2513013"/>
              <a:gd name="T72" fmla="*/ 1959398 w 3240087"/>
              <a:gd name="T73" fmla="*/ 1390333 h 2513013"/>
              <a:gd name="T74" fmla="*/ 1960350 w 3240087"/>
              <a:gd name="T75" fmla="*/ 1316038 h 2513013"/>
              <a:gd name="T76" fmla="*/ 1951779 w 3240087"/>
              <a:gd name="T77" fmla="*/ 1271271 h 2513013"/>
              <a:gd name="T78" fmla="*/ 1935907 w 3240087"/>
              <a:gd name="T79" fmla="*/ 1232536 h 2513013"/>
              <a:gd name="T80" fmla="*/ 1890194 w 3240087"/>
              <a:gd name="T81" fmla="*/ 1173798 h 2513013"/>
              <a:gd name="T82" fmla="*/ 1817180 w 3240087"/>
              <a:gd name="T83" fmla="*/ 1128078 h 2513013"/>
              <a:gd name="T84" fmla="*/ 1674327 w 3240087"/>
              <a:gd name="T85" fmla="*/ 1059180 h 2513013"/>
              <a:gd name="T86" fmla="*/ 1581949 w 3240087"/>
              <a:gd name="T87" fmla="*/ 1008380 h 2513013"/>
              <a:gd name="T88" fmla="*/ 1566394 w 3240087"/>
              <a:gd name="T89" fmla="*/ 989013 h 2513013"/>
              <a:gd name="T90" fmla="*/ 1557823 w 3240087"/>
              <a:gd name="T91" fmla="*/ 962025 h 2513013"/>
              <a:gd name="T92" fmla="*/ 1557823 w 3240087"/>
              <a:gd name="T93" fmla="*/ 918528 h 2513013"/>
              <a:gd name="T94" fmla="*/ 1572108 w 3240087"/>
              <a:gd name="T95" fmla="*/ 890905 h 2513013"/>
              <a:gd name="T96" fmla="*/ 1600361 w 3240087"/>
              <a:gd name="T97" fmla="*/ 879793 h 2513013"/>
              <a:gd name="T98" fmla="*/ 1636551 w 3240087"/>
              <a:gd name="T99" fmla="*/ 886143 h 2513013"/>
              <a:gd name="T100" fmla="*/ 1649249 w 3240087"/>
              <a:gd name="T101" fmla="*/ 901700 h 2513013"/>
              <a:gd name="T102" fmla="*/ 1656233 w 3240087"/>
              <a:gd name="T103" fmla="*/ 956310 h 2513013"/>
              <a:gd name="T104" fmla="*/ 1932732 w 3240087"/>
              <a:gd name="T105" fmla="*/ 964883 h 2513013"/>
              <a:gd name="T106" fmla="*/ 1923844 w 3240087"/>
              <a:gd name="T107" fmla="*/ 900748 h 2513013"/>
              <a:gd name="T108" fmla="*/ 1897495 w 3240087"/>
              <a:gd name="T109" fmla="*/ 847725 h 2513013"/>
              <a:gd name="T110" fmla="*/ 1853370 w 3240087"/>
              <a:gd name="T111" fmla="*/ 806450 h 2513013"/>
              <a:gd name="T112" fmla="*/ 1790832 w 3240087"/>
              <a:gd name="T113" fmla="*/ 775970 h 2513013"/>
              <a:gd name="T114" fmla="*/ 1710834 w 3240087"/>
              <a:gd name="T115" fmla="*/ 757238 h 2513013"/>
              <a:gd name="T116" fmla="*/ 2640012 w 3240087"/>
              <a:gd name="T117" fmla="*/ 871220 h 2513013"/>
              <a:gd name="T118" fmla="*/ 1619408 w 3240087"/>
              <a:gd name="T119" fmla="*/ 0 h 251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40087" h="2513013">
                <a:moveTo>
                  <a:pt x="2446710" y="1060450"/>
                </a:moveTo>
                <a:lnTo>
                  <a:pt x="3240087" y="1736769"/>
                </a:lnTo>
                <a:lnTo>
                  <a:pt x="2830848" y="1736769"/>
                </a:lnTo>
                <a:lnTo>
                  <a:pt x="2956352" y="2513013"/>
                </a:lnTo>
                <a:lnTo>
                  <a:pt x="1936750" y="2513013"/>
                </a:lnTo>
                <a:lnTo>
                  <a:pt x="2017136" y="1939157"/>
                </a:lnTo>
                <a:lnTo>
                  <a:pt x="2275453" y="1939157"/>
                </a:lnTo>
                <a:lnTo>
                  <a:pt x="2351708" y="1939157"/>
                </a:lnTo>
                <a:lnTo>
                  <a:pt x="2338681" y="1859852"/>
                </a:lnTo>
                <a:lnTo>
                  <a:pt x="2238278" y="1237778"/>
                </a:lnTo>
                <a:lnTo>
                  <a:pt x="2446710" y="1060450"/>
                </a:lnTo>
                <a:close/>
                <a:moveTo>
                  <a:pt x="792729" y="1060450"/>
                </a:moveTo>
                <a:lnTo>
                  <a:pt x="988531" y="1227309"/>
                </a:lnTo>
                <a:lnTo>
                  <a:pt x="899991" y="1861120"/>
                </a:lnTo>
                <a:lnTo>
                  <a:pt x="889201" y="1939157"/>
                </a:lnTo>
                <a:lnTo>
                  <a:pt x="963460" y="1939157"/>
                </a:lnTo>
                <a:lnTo>
                  <a:pt x="1209085" y="1939157"/>
                </a:lnTo>
                <a:lnTo>
                  <a:pt x="1301750" y="2513013"/>
                </a:lnTo>
                <a:lnTo>
                  <a:pt x="283389" y="2513013"/>
                </a:lnTo>
                <a:lnTo>
                  <a:pt x="391604" y="1736769"/>
                </a:lnTo>
                <a:lnTo>
                  <a:pt x="0" y="1736769"/>
                </a:lnTo>
                <a:lnTo>
                  <a:pt x="792729" y="1060450"/>
                </a:lnTo>
                <a:close/>
                <a:moveTo>
                  <a:pt x="1554331" y="686118"/>
                </a:moveTo>
                <a:lnTo>
                  <a:pt x="1554331" y="753428"/>
                </a:lnTo>
                <a:lnTo>
                  <a:pt x="1537189" y="755015"/>
                </a:lnTo>
                <a:lnTo>
                  <a:pt x="1520681" y="757238"/>
                </a:lnTo>
                <a:lnTo>
                  <a:pt x="1504491" y="759778"/>
                </a:lnTo>
                <a:lnTo>
                  <a:pt x="1489254" y="762318"/>
                </a:lnTo>
                <a:lnTo>
                  <a:pt x="1474334" y="765175"/>
                </a:lnTo>
                <a:lnTo>
                  <a:pt x="1460048" y="768668"/>
                </a:lnTo>
                <a:lnTo>
                  <a:pt x="1446080" y="772160"/>
                </a:lnTo>
                <a:lnTo>
                  <a:pt x="1432747" y="776288"/>
                </a:lnTo>
                <a:lnTo>
                  <a:pt x="1420049" y="780415"/>
                </a:lnTo>
                <a:lnTo>
                  <a:pt x="1407986" y="785178"/>
                </a:lnTo>
                <a:lnTo>
                  <a:pt x="1396241" y="789940"/>
                </a:lnTo>
                <a:lnTo>
                  <a:pt x="1385130" y="795338"/>
                </a:lnTo>
                <a:lnTo>
                  <a:pt x="1374654" y="800735"/>
                </a:lnTo>
                <a:lnTo>
                  <a:pt x="1364496" y="806768"/>
                </a:lnTo>
                <a:lnTo>
                  <a:pt x="1354972" y="813118"/>
                </a:lnTo>
                <a:lnTo>
                  <a:pt x="1345766" y="819468"/>
                </a:lnTo>
                <a:lnTo>
                  <a:pt x="1337512" y="826453"/>
                </a:lnTo>
                <a:lnTo>
                  <a:pt x="1329893" y="833438"/>
                </a:lnTo>
                <a:lnTo>
                  <a:pt x="1322592" y="841375"/>
                </a:lnTo>
                <a:lnTo>
                  <a:pt x="1315608" y="848995"/>
                </a:lnTo>
                <a:lnTo>
                  <a:pt x="1309259" y="857250"/>
                </a:lnTo>
                <a:lnTo>
                  <a:pt x="1303863" y="865505"/>
                </a:lnTo>
                <a:lnTo>
                  <a:pt x="1298466" y="874395"/>
                </a:lnTo>
                <a:lnTo>
                  <a:pt x="1294022" y="883285"/>
                </a:lnTo>
                <a:lnTo>
                  <a:pt x="1289895" y="892810"/>
                </a:lnTo>
                <a:lnTo>
                  <a:pt x="1286403" y="902653"/>
                </a:lnTo>
                <a:lnTo>
                  <a:pt x="1283546" y="912813"/>
                </a:lnTo>
                <a:lnTo>
                  <a:pt x="1281006" y="922973"/>
                </a:lnTo>
                <a:lnTo>
                  <a:pt x="1279101" y="933768"/>
                </a:lnTo>
                <a:lnTo>
                  <a:pt x="1277514" y="944880"/>
                </a:lnTo>
                <a:lnTo>
                  <a:pt x="1276879" y="955993"/>
                </a:lnTo>
                <a:lnTo>
                  <a:pt x="1276562" y="967423"/>
                </a:lnTo>
                <a:lnTo>
                  <a:pt x="1276562" y="975678"/>
                </a:lnTo>
                <a:lnTo>
                  <a:pt x="1277197" y="983615"/>
                </a:lnTo>
                <a:lnTo>
                  <a:pt x="1277514" y="991553"/>
                </a:lnTo>
                <a:lnTo>
                  <a:pt x="1278784" y="999173"/>
                </a:lnTo>
                <a:lnTo>
                  <a:pt x="1279736" y="1006793"/>
                </a:lnTo>
                <a:lnTo>
                  <a:pt x="1281006" y="1014413"/>
                </a:lnTo>
                <a:lnTo>
                  <a:pt x="1282911" y="1021715"/>
                </a:lnTo>
                <a:lnTo>
                  <a:pt x="1284815" y="1029335"/>
                </a:lnTo>
                <a:lnTo>
                  <a:pt x="1287038" y="1036638"/>
                </a:lnTo>
                <a:lnTo>
                  <a:pt x="1289577" y="1043940"/>
                </a:lnTo>
                <a:lnTo>
                  <a:pt x="1292117" y="1050925"/>
                </a:lnTo>
                <a:lnTo>
                  <a:pt x="1294974" y="1057910"/>
                </a:lnTo>
                <a:lnTo>
                  <a:pt x="1298148" y="1064260"/>
                </a:lnTo>
                <a:lnTo>
                  <a:pt x="1301640" y="1070928"/>
                </a:lnTo>
                <a:lnTo>
                  <a:pt x="1305450" y="1077595"/>
                </a:lnTo>
                <a:lnTo>
                  <a:pt x="1309259" y="1084263"/>
                </a:lnTo>
                <a:lnTo>
                  <a:pt x="1317830" y="1096963"/>
                </a:lnTo>
                <a:lnTo>
                  <a:pt x="1326719" y="1108710"/>
                </a:lnTo>
                <a:lnTo>
                  <a:pt x="1335925" y="1119823"/>
                </a:lnTo>
                <a:lnTo>
                  <a:pt x="1345131" y="1129983"/>
                </a:lnTo>
                <a:lnTo>
                  <a:pt x="1355290" y="1139825"/>
                </a:lnTo>
                <a:lnTo>
                  <a:pt x="1365448" y="1148715"/>
                </a:lnTo>
                <a:lnTo>
                  <a:pt x="1376241" y="1156653"/>
                </a:lnTo>
                <a:lnTo>
                  <a:pt x="1387352" y="1164273"/>
                </a:lnTo>
                <a:lnTo>
                  <a:pt x="1400050" y="1171893"/>
                </a:lnTo>
                <a:lnTo>
                  <a:pt x="1414970" y="1180466"/>
                </a:lnTo>
                <a:lnTo>
                  <a:pt x="1432430" y="1189991"/>
                </a:lnTo>
                <a:lnTo>
                  <a:pt x="1452112" y="1200786"/>
                </a:lnTo>
                <a:lnTo>
                  <a:pt x="1474968" y="1212216"/>
                </a:lnTo>
                <a:lnTo>
                  <a:pt x="1500047" y="1224916"/>
                </a:lnTo>
                <a:lnTo>
                  <a:pt x="1557506" y="1253173"/>
                </a:lnTo>
                <a:lnTo>
                  <a:pt x="1575283" y="1262063"/>
                </a:lnTo>
                <a:lnTo>
                  <a:pt x="1591473" y="1270953"/>
                </a:lnTo>
                <a:lnTo>
                  <a:pt x="1598774" y="1275081"/>
                </a:lnTo>
                <a:lnTo>
                  <a:pt x="1605441" y="1279208"/>
                </a:lnTo>
                <a:lnTo>
                  <a:pt x="1611472" y="1283336"/>
                </a:lnTo>
                <a:lnTo>
                  <a:pt x="1617186" y="1287463"/>
                </a:lnTo>
                <a:lnTo>
                  <a:pt x="1622265" y="1291591"/>
                </a:lnTo>
                <a:lnTo>
                  <a:pt x="1627345" y="1296036"/>
                </a:lnTo>
                <a:lnTo>
                  <a:pt x="1631472" y="1300163"/>
                </a:lnTo>
                <a:lnTo>
                  <a:pt x="1635281" y="1303973"/>
                </a:lnTo>
                <a:lnTo>
                  <a:pt x="1638773" y="1307783"/>
                </a:lnTo>
                <a:lnTo>
                  <a:pt x="1641630" y="1311911"/>
                </a:lnTo>
                <a:lnTo>
                  <a:pt x="1643535" y="1315721"/>
                </a:lnTo>
                <a:lnTo>
                  <a:pt x="1645757" y="1319531"/>
                </a:lnTo>
                <a:lnTo>
                  <a:pt x="1648614" y="1327786"/>
                </a:lnTo>
                <a:lnTo>
                  <a:pt x="1651471" y="1337311"/>
                </a:lnTo>
                <a:lnTo>
                  <a:pt x="1653376" y="1348106"/>
                </a:lnTo>
                <a:lnTo>
                  <a:pt x="1655280" y="1360171"/>
                </a:lnTo>
                <a:lnTo>
                  <a:pt x="1656868" y="1373188"/>
                </a:lnTo>
                <a:lnTo>
                  <a:pt x="1657502" y="1388111"/>
                </a:lnTo>
                <a:lnTo>
                  <a:pt x="1658455" y="1403668"/>
                </a:lnTo>
                <a:lnTo>
                  <a:pt x="1658772" y="1420813"/>
                </a:lnTo>
                <a:lnTo>
                  <a:pt x="1658455" y="1427798"/>
                </a:lnTo>
                <a:lnTo>
                  <a:pt x="1657502" y="1434148"/>
                </a:lnTo>
                <a:lnTo>
                  <a:pt x="1656550" y="1439863"/>
                </a:lnTo>
                <a:lnTo>
                  <a:pt x="1655280" y="1445578"/>
                </a:lnTo>
                <a:lnTo>
                  <a:pt x="1653376" y="1450658"/>
                </a:lnTo>
                <a:lnTo>
                  <a:pt x="1650836" y="1455421"/>
                </a:lnTo>
                <a:lnTo>
                  <a:pt x="1648296" y="1459548"/>
                </a:lnTo>
                <a:lnTo>
                  <a:pt x="1645122" y="1463358"/>
                </a:lnTo>
                <a:lnTo>
                  <a:pt x="1641630" y="1466851"/>
                </a:lnTo>
                <a:lnTo>
                  <a:pt x="1637503" y="1469708"/>
                </a:lnTo>
                <a:lnTo>
                  <a:pt x="1632741" y="1471931"/>
                </a:lnTo>
                <a:lnTo>
                  <a:pt x="1627980" y="1474153"/>
                </a:lnTo>
                <a:lnTo>
                  <a:pt x="1622265" y="1475423"/>
                </a:lnTo>
                <a:lnTo>
                  <a:pt x="1616869" y="1477011"/>
                </a:lnTo>
                <a:lnTo>
                  <a:pt x="1610520" y="1477646"/>
                </a:lnTo>
                <a:lnTo>
                  <a:pt x="1603536" y="1477646"/>
                </a:lnTo>
                <a:lnTo>
                  <a:pt x="1595917" y="1477328"/>
                </a:lnTo>
                <a:lnTo>
                  <a:pt x="1588933" y="1476693"/>
                </a:lnTo>
                <a:lnTo>
                  <a:pt x="1582584" y="1474788"/>
                </a:lnTo>
                <a:lnTo>
                  <a:pt x="1579727" y="1473836"/>
                </a:lnTo>
                <a:lnTo>
                  <a:pt x="1577188" y="1472566"/>
                </a:lnTo>
                <a:lnTo>
                  <a:pt x="1574648" y="1471296"/>
                </a:lnTo>
                <a:lnTo>
                  <a:pt x="1572426" y="1469708"/>
                </a:lnTo>
                <a:lnTo>
                  <a:pt x="1570521" y="1467803"/>
                </a:lnTo>
                <a:lnTo>
                  <a:pt x="1568299" y="1466216"/>
                </a:lnTo>
                <a:lnTo>
                  <a:pt x="1566712" y="1463993"/>
                </a:lnTo>
                <a:lnTo>
                  <a:pt x="1565124" y="1461771"/>
                </a:lnTo>
                <a:lnTo>
                  <a:pt x="1563855" y="1459548"/>
                </a:lnTo>
                <a:lnTo>
                  <a:pt x="1562902" y="1457008"/>
                </a:lnTo>
                <a:lnTo>
                  <a:pt x="1561632" y="1454151"/>
                </a:lnTo>
                <a:lnTo>
                  <a:pt x="1560680" y="1450976"/>
                </a:lnTo>
                <a:lnTo>
                  <a:pt x="1559093" y="1442721"/>
                </a:lnTo>
                <a:lnTo>
                  <a:pt x="1557506" y="1432561"/>
                </a:lnTo>
                <a:lnTo>
                  <a:pt x="1556553" y="1420496"/>
                </a:lnTo>
                <a:lnTo>
                  <a:pt x="1555601" y="1406208"/>
                </a:lnTo>
                <a:lnTo>
                  <a:pt x="1554649" y="1390016"/>
                </a:lnTo>
                <a:lnTo>
                  <a:pt x="1554331" y="1371918"/>
                </a:lnTo>
                <a:lnTo>
                  <a:pt x="1554331" y="1351598"/>
                </a:lnTo>
                <a:lnTo>
                  <a:pt x="1554331" y="1300163"/>
                </a:lnTo>
                <a:lnTo>
                  <a:pt x="1280689" y="1300163"/>
                </a:lnTo>
                <a:lnTo>
                  <a:pt x="1280689" y="1341121"/>
                </a:lnTo>
                <a:lnTo>
                  <a:pt x="1281006" y="1358266"/>
                </a:lnTo>
                <a:lnTo>
                  <a:pt x="1281641" y="1375093"/>
                </a:lnTo>
                <a:lnTo>
                  <a:pt x="1283546" y="1390968"/>
                </a:lnTo>
                <a:lnTo>
                  <a:pt x="1285450" y="1406208"/>
                </a:lnTo>
                <a:lnTo>
                  <a:pt x="1288625" y="1420813"/>
                </a:lnTo>
                <a:lnTo>
                  <a:pt x="1292117" y="1434783"/>
                </a:lnTo>
                <a:lnTo>
                  <a:pt x="1296561" y="1448436"/>
                </a:lnTo>
                <a:lnTo>
                  <a:pt x="1301005" y="1460818"/>
                </a:lnTo>
                <a:lnTo>
                  <a:pt x="1303863" y="1466851"/>
                </a:lnTo>
                <a:lnTo>
                  <a:pt x="1306402" y="1472566"/>
                </a:lnTo>
                <a:lnTo>
                  <a:pt x="1309577" y="1478598"/>
                </a:lnTo>
                <a:lnTo>
                  <a:pt x="1312751" y="1484313"/>
                </a:lnTo>
                <a:lnTo>
                  <a:pt x="1315926" y="1489393"/>
                </a:lnTo>
                <a:lnTo>
                  <a:pt x="1319418" y="1494791"/>
                </a:lnTo>
                <a:lnTo>
                  <a:pt x="1322910" y="1499871"/>
                </a:lnTo>
                <a:lnTo>
                  <a:pt x="1326719" y="1504951"/>
                </a:lnTo>
                <a:lnTo>
                  <a:pt x="1330528" y="1509713"/>
                </a:lnTo>
                <a:lnTo>
                  <a:pt x="1334655" y="1514158"/>
                </a:lnTo>
                <a:lnTo>
                  <a:pt x="1339100" y="1518603"/>
                </a:lnTo>
                <a:lnTo>
                  <a:pt x="1343544" y="1523048"/>
                </a:lnTo>
                <a:lnTo>
                  <a:pt x="1347988" y="1527176"/>
                </a:lnTo>
                <a:lnTo>
                  <a:pt x="1352432" y="1530986"/>
                </a:lnTo>
                <a:lnTo>
                  <a:pt x="1357512" y="1534796"/>
                </a:lnTo>
                <a:lnTo>
                  <a:pt x="1362591" y="1538288"/>
                </a:lnTo>
                <a:lnTo>
                  <a:pt x="1372749" y="1545273"/>
                </a:lnTo>
                <a:lnTo>
                  <a:pt x="1383543" y="1551941"/>
                </a:lnTo>
                <a:lnTo>
                  <a:pt x="1394336" y="1557656"/>
                </a:lnTo>
                <a:lnTo>
                  <a:pt x="1405129" y="1563688"/>
                </a:lnTo>
                <a:lnTo>
                  <a:pt x="1416240" y="1569086"/>
                </a:lnTo>
                <a:lnTo>
                  <a:pt x="1427986" y="1573848"/>
                </a:lnTo>
                <a:lnTo>
                  <a:pt x="1439731" y="1578611"/>
                </a:lnTo>
                <a:lnTo>
                  <a:pt x="1451477" y="1583056"/>
                </a:lnTo>
                <a:lnTo>
                  <a:pt x="1463540" y="1586866"/>
                </a:lnTo>
                <a:lnTo>
                  <a:pt x="1475921" y="1590358"/>
                </a:lnTo>
                <a:lnTo>
                  <a:pt x="1488619" y="1593216"/>
                </a:lnTo>
                <a:lnTo>
                  <a:pt x="1500999" y="1596073"/>
                </a:lnTo>
                <a:lnTo>
                  <a:pt x="1514015" y="1598613"/>
                </a:lnTo>
                <a:lnTo>
                  <a:pt x="1527348" y="1600201"/>
                </a:lnTo>
                <a:lnTo>
                  <a:pt x="1540363" y="1602106"/>
                </a:lnTo>
                <a:lnTo>
                  <a:pt x="1554331" y="1603058"/>
                </a:lnTo>
                <a:lnTo>
                  <a:pt x="1554331" y="1684973"/>
                </a:lnTo>
                <a:lnTo>
                  <a:pt x="1680359" y="1684973"/>
                </a:lnTo>
                <a:lnTo>
                  <a:pt x="1680359" y="1605916"/>
                </a:lnTo>
                <a:lnTo>
                  <a:pt x="1697819" y="1603693"/>
                </a:lnTo>
                <a:lnTo>
                  <a:pt x="1714326" y="1601471"/>
                </a:lnTo>
                <a:lnTo>
                  <a:pt x="1730516" y="1598613"/>
                </a:lnTo>
                <a:lnTo>
                  <a:pt x="1746071" y="1595121"/>
                </a:lnTo>
                <a:lnTo>
                  <a:pt x="1761626" y="1591628"/>
                </a:lnTo>
                <a:lnTo>
                  <a:pt x="1775912" y="1587818"/>
                </a:lnTo>
                <a:lnTo>
                  <a:pt x="1790197" y="1583373"/>
                </a:lnTo>
                <a:lnTo>
                  <a:pt x="1803212" y="1578293"/>
                </a:lnTo>
                <a:lnTo>
                  <a:pt x="1816228" y="1573531"/>
                </a:lnTo>
                <a:lnTo>
                  <a:pt x="1828926" y="1567816"/>
                </a:lnTo>
                <a:lnTo>
                  <a:pt x="1840672" y="1562101"/>
                </a:lnTo>
                <a:lnTo>
                  <a:pt x="1851782" y="1555751"/>
                </a:lnTo>
                <a:lnTo>
                  <a:pt x="1862576" y="1549083"/>
                </a:lnTo>
                <a:lnTo>
                  <a:pt x="1872734" y="1541781"/>
                </a:lnTo>
                <a:lnTo>
                  <a:pt x="1882575" y="1534478"/>
                </a:lnTo>
                <a:lnTo>
                  <a:pt x="1891464" y="1526858"/>
                </a:lnTo>
                <a:lnTo>
                  <a:pt x="1900035" y="1518286"/>
                </a:lnTo>
                <a:lnTo>
                  <a:pt x="1907971" y="1510031"/>
                </a:lnTo>
                <a:lnTo>
                  <a:pt x="1915590" y="1500823"/>
                </a:lnTo>
                <a:lnTo>
                  <a:pt x="1922256" y="1491616"/>
                </a:lnTo>
                <a:lnTo>
                  <a:pt x="1928605" y="1481773"/>
                </a:lnTo>
                <a:lnTo>
                  <a:pt x="1934319" y="1471613"/>
                </a:lnTo>
                <a:lnTo>
                  <a:pt x="1939716" y="1461136"/>
                </a:lnTo>
                <a:lnTo>
                  <a:pt x="1944160" y="1450341"/>
                </a:lnTo>
                <a:lnTo>
                  <a:pt x="1948287" y="1439228"/>
                </a:lnTo>
                <a:lnTo>
                  <a:pt x="1951779" y="1427798"/>
                </a:lnTo>
                <a:lnTo>
                  <a:pt x="1954954" y="1415416"/>
                </a:lnTo>
                <a:lnTo>
                  <a:pt x="1957493" y="1403351"/>
                </a:lnTo>
                <a:lnTo>
                  <a:pt x="1959398" y="1390333"/>
                </a:lnTo>
                <a:lnTo>
                  <a:pt x="1960985" y="1377633"/>
                </a:lnTo>
                <a:lnTo>
                  <a:pt x="1961620" y="1363981"/>
                </a:lnTo>
                <a:lnTo>
                  <a:pt x="1961938" y="1350011"/>
                </a:lnTo>
                <a:lnTo>
                  <a:pt x="1961620" y="1332866"/>
                </a:lnTo>
                <a:lnTo>
                  <a:pt x="1960985" y="1324611"/>
                </a:lnTo>
                <a:lnTo>
                  <a:pt x="1960350" y="1316038"/>
                </a:lnTo>
                <a:lnTo>
                  <a:pt x="1959398" y="1308418"/>
                </a:lnTo>
                <a:lnTo>
                  <a:pt x="1958128" y="1300481"/>
                </a:lnTo>
                <a:lnTo>
                  <a:pt x="1957176" y="1292861"/>
                </a:lnTo>
                <a:lnTo>
                  <a:pt x="1955271" y="1285558"/>
                </a:lnTo>
                <a:lnTo>
                  <a:pt x="1953684" y="1278256"/>
                </a:lnTo>
                <a:lnTo>
                  <a:pt x="1951779" y="1271271"/>
                </a:lnTo>
                <a:lnTo>
                  <a:pt x="1949875" y="1264286"/>
                </a:lnTo>
                <a:lnTo>
                  <a:pt x="1947335" y="1257618"/>
                </a:lnTo>
                <a:lnTo>
                  <a:pt x="1944795" y="1250951"/>
                </a:lnTo>
                <a:lnTo>
                  <a:pt x="1942256" y="1244601"/>
                </a:lnTo>
                <a:lnTo>
                  <a:pt x="1939081" y="1238251"/>
                </a:lnTo>
                <a:lnTo>
                  <a:pt x="1935907" y="1232536"/>
                </a:lnTo>
                <a:lnTo>
                  <a:pt x="1929240" y="1221106"/>
                </a:lnTo>
                <a:lnTo>
                  <a:pt x="1922256" y="1210311"/>
                </a:lnTo>
                <a:lnTo>
                  <a:pt x="1914637" y="1200151"/>
                </a:lnTo>
                <a:lnTo>
                  <a:pt x="1907019" y="1190626"/>
                </a:lnTo>
                <a:lnTo>
                  <a:pt x="1898448" y="1182053"/>
                </a:lnTo>
                <a:lnTo>
                  <a:pt x="1890194" y="1173798"/>
                </a:lnTo>
                <a:lnTo>
                  <a:pt x="1880988" y="1166178"/>
                </a:lnTo>
                <a:lnTo>
                  <a:pt x="1872099" y="1159510"/>
                </a:lnTo>
                <a:lnTo>
                  <a:pt x="1861306" y="1152843"/>
                </a:lnTo>
                <a:lnTo>
                  <a:pt x="1848608" y="1145223"/>
                </a:lnTo>
                <a:lnTo>
                  <a:pt x="1834005" y="1136968"/>
                </a:lnTo>
                <a:lnTo>
                  <a:pt x="1817180" y="1128078"/>
                </a:lnTo>
                <a:lnTo>
                  <a:pt x="1798451" y="1118553"/>
                </a:lnTo>
                <a:lnTo>
                  <a:pt x="1777499" y="1108075"/>
                </a:lnTo>
                <a:lnTo>
                  <a:pt x="1754642" y="1097280"/>
                </a:lnTo>
                <a:lnTo>
                  <a:pt x="1729881" y="1085215"/>
                </a:lnTo>
                <a:lnTo>
                  <a:pt x="1700358" y="1071880"/>
                </a:lnTo>
                <a:lnTo>
                  <a:pt x="1674327" y="1059180"/>
                </a:lnTo>
                <a:lnTo>
                  <a:pt x="1651471" y="1047750"/>
                </a:lnTo>
                <a:lnTo>
                  <a:pt x="1631472" y="1037590"/>
                </a:lnTo>
                <a:lnTo>
                  <a:pt x="1614329" y="1028383"/>
                </a:lnTo>
                <a:lnTo>
                  <a:pt x="1600679" y="1020445"/>
                </a:lnTo>
                <a:lnTo>
                  <a:pt x="1589568" y="1013778"/>
                </a:lnTo>
                <a:lnTo>
                  <a:pt x="1581949" y="1008380"/>
                </a:lnTo>
                <a:lnTo>
                  <a:pt x="1578775" y="1005840"/>
                </a:lnTo>
                <a:lnTo>
                  <a:pt x="1575918" y="1002665"/>
                </a:lnTo>
                <a:lnTo>
                  <a:pt x="1573378" y="999808"/>
                </a:lnTo>
                <a:lnTo>
                  <a:pt x="1570838" y="996315"/>
                </a:lnTo>
                <a:lnTo>
                  <a:pt x="1568299" y="992823"/>
                </a:lnTo>
                <a:lnTo>
                  <a:pt x="1566394" y="989013"/>
                </a:lnTo>
                <a:lnTo>
                  <a:pt x="1564489" y="985203"/>
                </a:lnTo>
                <a:lnTo>
                  <a:pt x="1562902" y="981075"/>
                </a:lnTo>
                <a:lnTo>
                  <a:pt x="1560998" y="976630"/>
                </a:lnTo>
                <a:lnTo>
                  <a:pt x="1560045" y="971868"/>
                </a:lnTo>
                <a:lnTo>
                  <a:pt x="1559093" y="967105"/>
                </a:lnTo>
                <a:lnTo>
                  <a:pt x="1557823" y="962025"/>
                </a:lnTo>
                <a:lnTo>
                  <a:pt x="1557188" y="956310"/>
                </a:lnTo>
                <a:lnTo>
                  <a:pt x="1556871" y="950595"/>
                </a:lnTo>
                <a:lnTo>
                  <a:pt x="1556236" y="938848"/>
                </a:lnTo>
                <a:lnTo>
                  <a:pt x="1556553" y="931863"/>
                </a:lnTo>
                <a:lnTo>
                  <a:pt x="1557188" y="924878"/>
                </a:lnTo>
                <a:lnTo>
                  <a:pt x="1557823" y="918528"/>
                </a:lnTo>
                <a:lnTo>
                  <a:pt x="1559410" y="913130"/>
                </a:lnTo>
                <a:lnTo>
                  <a:pt x="1560998" y="907415"/>
                </a:lnTo>
                <a:lnTo>
                  <a:pt x="1563537" y="902653"/>
                </a:lnTo>
                <a:lnTo>
                  <a:pt x="1566077" y="898525"/>
                </a:lnTo>
                <a:lnTo>
                  <a:pt x="1568616" y="894398"/>
                </a:lnTo>
                <a:lnTo>
                  <a:pt x="1572108" y="890905"/>
                </a:lnTo>
                <a:lnTo>
                  <a:pt x="1575600" y="888048"/>
                </a:lnTo>
                <a:lnTo>
                  <a:pt x="1579727" y="885190"/>
                </a:lnTo>
                <a:lnTo>
                  <a:pt x="1584489" y="882968"/>
                </a:lnTo>
                <a:lnTo>
                  <a:pt x="1589251" y="881698"/>
                </a:lnTo>
                <a:lnTo>
                  <a:pt x="1594647" y="880745"/>
                </a:lnTo>
                <a:lnTo>
                  <a:pt x="1600361" y="879793"/>
                </a:lnTo>
                <a:lnTo>
                  <a:pt x="1606393" y="879475"/>
                </a:lnTo>
                <a:lnTo>
                  <a:pt x="1613694" y="879793"/>
                </a:lnTo>
                <a:lnTo>
                  <a:pt x="1620678" y="880745"/>
                </a:lnTo>
                <a:lnTo>
                  <a:pt x="1626710" y="882015"/>
                </a:lnTo>
                <a:lnTo>
                  <a:pt x="1632106" y="883920"/>
                </a:lnTo>
                <a:lnTo>
                  <a:pt x="1636551" y="886143"/>
                </a:lnTo>
                <a:lnTo>
                  <a:pt x="1640995" y="889318"/>
                </a:lnTo>
                <a:lnTo>
                  <a:pt x="1642582" y="890905"/>
                </a:lnTo>
                <a:lnTo>
                  <a:pt x="1644487" y="892810"/>
                </a:lnTo>
                <a:lnTo>
                  <a:pt x="1645757" y="894715"/>
                </a:lnTo>
                <a:lnTo>
                  <a:pt x="1647027" y="896620"/>
                </a:lnTo>
                <a:lnTo>
                  <a:pt x="1649249" y="901700"/>
                </a:lnTo>
                <a:lnTo>
                  <a:pt x="1651471" y="907733"/>
                </a:lnTo>
                <a:lnTo>
                  <a:pt x="1652741" y="915035"/>
                </a:lnTo>
                <a:lnTo>
                  <a:pt x="1654011" y="923608"/>
                </a:lnTo>
                <a:lnTo>
                  <a:pt x="1655280" y="933450"/>
                </a:lnTo>
                <a:lnTo>
                  <a:pt x="1655915" y="944245"/>
                </a:lnTo>
                <a:lnTo>
                  <a:pt x="1656233" y="956310"/>
                </a:lnTo>
                <a:lnTo>
                  <a:pt x="1656550" y="969645"/>
                </a:lnTo>
                <a:lnTo>
                  <a:pt x="1656550" y="1004570"/>
                </a:lnTo>
                <a:lnTo>
                  <a:pt x="1930193" y="1004570"/>
                </a:lnTo>
                <a:lnTo>
                  <a:pt x="1932097" y="981393"/>
                </a:lnTo>
                <a:lnTo>
                  <a:pt x="1932732" y="972503"/>
                </a:lnTo>
                <a:lnTo>
                  <a:pt x="1932732" y="964883"/>
                </a:lnTo>
                <a:lnTo>
                  <a:pt x="1932732" y="953453"/>
                </a:lnTo>
                <a:lnTo>
                  <a:pt x="1932097" y="942340"/>
                </a:lnTo>
                <a:lnTo>
                  <a:pt x="1930510" y="931545"/>
                </a:lnTo>
                <a:lnTo>
                  <a:pt x="1928923" y="920750"/>
                </a:lnTo>
                <a:lnTo>
                  <a:pt x="1926701" y="910590"/>
                </a:lnTo>
                <a:lnTo>
                  <a:pt x="1923844" y="900748"/>
                </a:lnTo>
                <a:lnTo>
                  <a:pt x="1920987" y="891223"/>
                </a:lnTo>
                <a:lnTo>
                  <a:pt x="1916860" y="881698"/>
                </a:lnTo>
                <a:lnTo>
                  <a:pt x="1912733" y="873125"/>
                </a:lnTo>
                <a:lnTo>
                  <a:pt x="1908288" y="864235"/>
                </a:lnTo>
                <a:lnTo>
                  <a:pt x="1903209" y="855980"/>
                </a:lnTo>
                <a:lnTo>
                  <a:pt x="1897495" y="847725"/>
                </a:lnTo>
                <a:lnTo>
                  <a:pt x="1891146" y="840105"/>
                </a:lnTo>
                <a:lnTo>
                  <a:pt x="1884480" y="832485"/>
                </a:lnTo>
                <a:lnTo>
                  <a:pt x="1877496" y="825500"/>
                </a:lnTo>
                <a:lnTo>
                  <a:pt x="1869877" y="818833"/>
                </a:lnTo>
                <a:lnTo>
                  <a:pt x="1861623" y="812165"/>
                </a:lnTo>
                <a:lnTo>
                  <a:pt x="1853370" y="806450"/>
                </a:lnTo>
                <a:lnTo>
                  <a:pt x="1844163" y="800418"/>
                </a:lnTo>
                <a:lnTo>
                  <a:pt x="1834322" y="795020"/>
                </a:lnTo>
                <a:lnTo>
                  <a:pt x="1824164" y="789623"/>
                </a:lnTo>
                <a:lnTo>
                  <a:pt x="1813688" y="784860"/>
                </a:lnTo>
                <a:lnTo>
                  <a:pt x="1802577" y="780098"/>
                </a:lnTo>
                <a:lnTo>
                  <a:pt x="1790832" y="775970"/>
                </a:lnTo>
                <a:lnTo>
                  <a:pt x="1779086" y="772160"/>
                </a:lnTo>
                <a:lnTo>
                  <a:pt x="1766388" y="768350"/>
                </a:lnTo>
                <a:lnTo>
                  <a:pt x="1753055" y="765175"/>
                </a:lnTo>
                <a:lnTo>
                  <a:pt x="1739405" y="762000"/>
                </a:lnTo>
                <a:lnTo>
                  <a:pt x="1725754" y="759778"/>
                </a:lnTo>
                <a:lnTo>
                  <a:pt x="1710834" y="757238"/>
                </a:lnTo>
                <a:lnTo>
                  <a:pt x="1695914" y="755015"/>
                </a:lnTo>
                <a:lnTo>
                  <a:pt x="1680359" y="753428"/>
                </a:lnTo>
                <a:lnTo>
                  <a:pt x="1680359" y="686118"/>
                </a:lnTo>
                <a:lnTo>
                  <a:pt x="1554331" y="686118"/>
                </a:lnTo>
                <a:close/>
                <a:moveTo>
                  <a:pt x="1619408" y="0"/>
                </a:moveTo>
                <a:lnTo>
                  <a:pt x="2640012" y="871220"/>
                </a:lnTo>
                <a:lnTo>
                  <a:pt x="2113362" y="871220"/>
                </a:lnTo>
                <a:lnTo>
                  <a:pt x="2274944" y="1871663"/>
                </a:lnTo>
                <a:lnTo>
                  <a:pt x="963555" y="1871663"/>
                </a:lnTo>
                <a:lnTo>
                  <a:pt x="1103234" y="871220"/>
                </a:lnTo>
                <a:lnTo>
                  <a:pt x="598487" y="871220"/>
                </a:lnTo>
                <a:lnTo>
                  <a:pt x="16194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5400" dist="254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KSO_Shape"/>
          <p:cNvSpPr>
            <a:spLocks/>
          </p:cNvSpPr>
          <p:nvPr/>
        </p:nvSpPr>
        <p:spPr bwMode="auto">
          <a:xfrm>
            <a:off x="1557897" y="3797196"/>
            <a:ext cx="376050" cy="37604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1569999" y="5173679"/>
            <a:ext cx="351848" cy="300240"/>
          </a:xfrm>
          <a:custGeom>
            <a:avLst/>
            <a:gdLst>
              <a:gd name="T0" fmla="*/ 1467173 w 3549651"/>
              <a:gd name="T1" fmla="*/ 2801186 h 3030537"/>
              <a:gd name="T2" fmla="*/ 3546160 w 3549651"/>
              <a:gd name="T3" fmla="*/ 2475237 h 3030537"/>
              <a:gd name="T4" fmla="*/ 3202089 w 3549651"/>
              <a:gd name="T5" fmla="*/ 2691437 h 3030537"/>
              <a:gd name="T6" fmla="*/ 2656781 w 3549651"/>
              <a:gd name="T7" fmla="*/ 2671725 h 3030537"/>
              <a:gd name="T8" fmla="*/ 2970870 w 3549651"/>
              <a:gd name="T9" fmla="*/ 1932623 h 3030537"/>
              <a:gd name="T10" fmla="*/ 2842055 w 3549651"/>
              <a:gd name="T11" fmla="*/ 2061210 h 3030537"/>
              <a:gd name="T12" fmla="*/ 3048286 w 3549651"/>
              <a:gd name="T13" fmla="*/ 2235200 h 3030537"/>
              <a:gd name="T14" fmla="*/ 3041940 w 3549651"/>
              <a:gd name="T15" fmla="*/ 2302193 h 3030537"/>
              <a:gd name="T16" fmla="*/ 2899799 w 3549651"/>
              <a:gd name="T17" fmla="*/ 2268220 h 3030537"/>
              <a:gd name="T18" fmla="*/ 2837930 w 3549651"/>
              <a:gd name="T19" fmla="*/ 2310765 h 3030537"/>
              <a:gd name="T20" fmla="*/ 2968014 w 3549651"/>
              <a:gd name="T21" fmla="*/ 2412048 h 3030537"/>
              <a:gd name="T22" fmla="*/ 3131412 w 3549651"/>
              <a:gd name="T23" fmla="*/ 2329815 h 3030537"/>
              <a:gd name="T24" fmla="*/ 3109520 w 3549651"/>
              <a:gd name="T25" fmla="*/ 2184718 h 3030537"/>
              <a:gd name="T26" fmla="*/ 2922961 w 3549651"/>
              <a:gd name="T27" fmla="*/ 2085023 h 3030537"/>
              <a:gd name="T28" fmla="*/ 3032422 w 3549651"/>
              <a:gd name="T29" fmla="*/ 2045335 h 3030537"/>
              <a:gd name="T30" fmla="*/ 3135537 w 3549651"/>
              <a:gd name="T31" fmla="*/ 2071370 h 3030537"/>
              <a:gd name="T32" fmla="*/ 3054314 w 3549651"/>
              <a:gd name="T33" fmla="*/ 1982470 h 3030537"/>
              <a:gd name="T34" fmla="*/ 3192012 w 3549651"/>
              <a:gd name="T35" fmla="*/ 1921193 h 3030537"/>
              <a:gd name="T36" fmla="*/ 3435365 w 3549651"/>
              <a:gd name="T37" fmla="*/ 2266315 h 3030537"/>
              <a:gd name="T38" fmla="*/ 2550476 w 3549651"/>
              <a:gd name="T39" fmla="*/ 2353628 h 3030537"/>
              <a:gd name="T40" fmla="*/ 2704356 w 3549651"/>
              <a:gd name="T41" fmla="*/ 2034223 h 3030537"/>
              <a:gd name="T42" fmla="*/ 3157240 w 3549651"/>
              <a:gd name="T43" fmla="*/ 1786255 h 3030537"/>
              <a:gd name="T44" fmla="*/ 2866305 w 3549651"/>
              <a:gd name="T45" fmla="*/ 1836738 h 3030537"/>
              <a:gd name="T46" fmla="*/ 2845094 w 3549651"/>
              <a:gd name="T47" fmla="*/ 1784033 h 3030537"/>
              <a:gd name="T48" fmla="*/ 1725613 w 3549651"/>
              <a:gd name="T49" fmla="*/ 1796449 h 3030537"/>
              <a:gd name="T50" fmla="*/ 3089168 w 3549651"/>
              <a:gd name="T51" fmla="*/ 1512570 h 3030537"/>
              <a:gd name="T52" fmla="*/ 3077413 w 3549651"/>
              <a:gd name="T53" fmla="*/ 1640840 h 3030537"/>
              <a:gd name="T54" fmla="*/ 3168594 w 3549651"/>
              <a:gd name="T55" fmla="*/ 1534477 h 3030537"/>
              <a:gd name="T56" fmla="*/ 3220061 w 3549651"/>
              <a:gd name="T57" fmla="*/ 1624012 h 3030537"/>
              <a:gd name="T58" fmla="*/ 2806415 w 3549651"/>
              <a:gd name="T59" fmla="*/ 1648142 h 3030537"/>
              <a:gd name="T60" fmla="*/ 2796884 w 3549651"/>
              <a:gd name="T61" fmla="*/ 1542415 h 3030537"/>
              <a:gd name="T62" fmla="*/ 2906808 w 3549651"/>
              <a:gd name="T63" fmla="*/ 1616710 h 3030537"/>
              <a:gd name="T64" fmla="*/ 2909985 w 3549651"/>
              <a:gd name="T65" fmla="*/ 1528762 h 3030537"/>
              <a:gd name="T66" fmla="*/ 495617 w 3549651"/>
              <a:gd name="T67" fmla="*/ 1676586 h 3030537"/>
              <a:gd name="T68" fmla="*/ 2370455 w 3549651"/>
              <a:gd name="T69" fmla="*/ 633147 h 3030537"/>
              <a:gd name="T70" fmla="*/ 2926081 w 3549651"/>
              <a:gd name="T71" fmla="*/ 1087945 h 3030537"/>
              <a:gd name="T72" fmla="*/ 3011806 w 3549651"/>
              <a:gd name="T73" fmla="*/ 1130821 h 3030537"/>
              <a:gd name="T74" fmla="*/ 3084196 w 3549651"/>
              <a:gd name="T75" fmla="*/ 1155593 h 3030537"/>
              <a:gd name="T76" fmla="*/ 3131186 w 3549651"/>
              <a:gd name="T77" fmla="*/ 1156546 h 3030537"/>
              <a:gd name="T78" fmla="*/ 3138171 w 3549651"/>
              <a:gd name="T79" fmla="*/ 1506220 h 3030537"/>
              <a:gd name="T80" fmla="*/ 3008948 w 3549651"/>
              <a:gd name="T81" fmla="*/ 1345198 h 3030537"/>
              <a:gd name="T82" fmla="*/ 2881313 w 3549651"/>
              <a:gd name="T83" fmla="*/ 1506537 h 3030537"/>
              <a:gd name="T84" fmla="*/ 2879091 w 3549651"/>
              <a:gd name="T85" fmla="*/ 1140666 h 3030537"/>
              <a:gd name="T86" fmla="*/ 2689861 w 3549651"/>
              <a:gd name="T87" fmla="*/ 951062 h 3030537"/>
              <a:gd name="T88" fmla="*/ 1800760 w 3549651"/>
              <a:gd name="T89" fmla="*/ 464071 h 3030537"/>
              <a:gd name="T90" fmla="*/ 1852446 w 3549651"/>
              <a:gd name="T91" fmla="*/ 559565 h 3030537"/>
              <a:gd name="T92" fmla="*/ 1883838 w 3549651"/>
              <a:gd name="T93" fmla="*/ 456140 h 3030537"/>
              <a:gd name="T94" fmla="*/ 463232 w 3549651"/>
              <a:gd name="T95" fmla="*/ 274650 h 3030537"/>
              <a:gd name="T96" fmla="*/ 522922 w 3549651"/>
              <a:gd name="T97" fmla="*/ 349623 h 3030537"/>
              <a:gd name="T98" fmla="*/ 581025 w 3549651"/>
              <a:gd name="T99" fmla="*/ 356295 h 3030537"/>
              <a:gd name="T100" fmla="*/ 904240 w 3549651"/>
              <a:gd name="T101" fmla="*/ 287040 h 3030537"/>
              <a:gd name="T102" fmla="*/ 1695450 w 3549651"/>
              <a:gd name="T103" fmla="*/ 563106 h 3030537"/>
              <a:gd name="T104" fmla="*/ 722312 w 3549651"/>
              <a:gd name="T105" fmla="*/ 373767 h 3030537"/>
              <a:gd name="T106" fmla="*/ 1077277 w 3549651"/>
              <a:gd name="T107" fmla="*/ 1654666 h 3030537"/>
              <a:gd name="T108" fmla="*/ 1091247 w 3549651"/>
              <a:gd name="T109" fmla="*/ 1707084 h 3030537"/>
              <a:gd name="T110" fmla="*/ 554355 w 3549651"/>
              <a:gd name="T111" fmla="*/ 1905000 h 3030537"/>
              <a:gd name="T112" fmla="*/ 4445 w 3549651"/>
              <a:gd name="T113" fmla="*/ 1701048 h 3030537"/>
              <a:gd name="T114" fmla="*/ 518795 w 3549651"/>
              <a:gd name="T115" fmla="*/ 421738 h 3030537"/>
              <a:gd name="T116" fmla="*/ 429577 w 3549651"/>
              <a:gd name="T117" fmla="*/ 274015 h 3030537"/>
              <a:gd name="T118" fmla="*/ 1918383 w 3549651"/>
              <a:gd name="T119" fmla="*/ 157115 h 3030537"/>
              <a:gd name="T120" fmla="*/ 1760813 w 3549651"/>
              <a:gd name="T121" fmla="*/ 142227 h 3030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49651" h="3030537">
                <a:moveTo>
                  <a:pt x="1319213" y="2925762"/>
                </a:moveTo>
                <a:lnTo>
                  <a:pt x="2373313" y="2925762"/>
                </a:lnTo>
                <a:lnTo>
                  <a:pt x="2373313" y="3030537"/>
                </a:lnTo>
                <a:lnTo>
                  <a:pt x="1319213" y="3030537"/>
                </a:lnTo>
                <a:lnTo>
                  <a:pt x="1319213" y="2925762"/>
                </a:lnTo>
                <a:close/>
                <a:moveTo>
                  <a:pt x="1727737" y="2644775"/>
                </a:moveTo>
                <a:lnTo>
                  <a:pt x="1965105" y="2644775"/>
                </a:lnTo>
                <a:lnTo>
                  <a:pt x="1988937" y="2663139"/>
                </a:lnTo>
                <a:lnTo>
                  <a:pt x="2013088" y="2680237"/>
                </a:lnTo>
                <a:lnTo>
                  <a:pt x="2036920" y="2696384"/>
                </a:lnTo>
                <a:lnTo>
                  <a:pt x="2060116" y="2711582"/>
                </a:lnTo>
                <a:lnTo>
                  <a:pt x="2082995" y="2725830"/>
                </a:lnTo>
                <a:lnTo>
                  <a:pt x="2105238" y="2738811"/>
                </a:lnTo>
                <a:lnTo>
                  <a:pt x="2126528" y="2750526"/>
                </a:lnTo>
                <a:lnTo>
                  <a:pt x="2146230" y="2761608"/>
                </a:lnTo>
                <a:lnTo>
                  <a:pt x="2164342" y="2771107"/>
                </a:lnTo>
                <a:lnTo>
                  <a:pt x="2181183" y="2779655"/>
                </a:lnTo>
                <a:lnTo>
                  <a:pt x="2208193" y="2792954"/>
                </a:lnTo>
                <a:lnTo>
                  <a:pt x="2225988" y="2801186"/>
                </a:lnTo>
                <a:lnTo>
                  <a:pt x="2232025" y="2804035"/>
                </a:lnTo>
                <a:lnTo>
                  <a:pt x="2232025" y="2873375"/>
                </a:lnTo>
                <a:lnTo>
                  <a:pt x="1460500" y="2873375"/>
                </a:lnTo>
                <a:lnTo>
                  <a:pt x="1460500" y="2804035"/>
                </a:lnTo>
                <a:lnTo>
                  <a:pt x="1467173" y="2801186"/>
                </a:lnTo>
                <a:lnTo>
                  <a:pt x="1484650" y="2792954"/>
                </a:lnTo>
                <a:lnTo>
                  <a:pt x="1511977" y="2779655"/>
                </a:lnTo>
                <a:lnTo>
                  <a:pt x="1528501" y="2771107"/>
                </a:lnTo>
                <a:lnTo>
                  <a:pt x="1546613" y="2761608"/>
                </a:lnTo>
                <a:lnTo>
                  <a:pt x="1566632" y="2750526"/>
                </a:lnTo>
                <a:lnTo>
                  <a:pt x="1587604" y="2738811"/>
                </a:lnTo>
                <a:lnTo>
                  <a:pt x="1609848" y="2725830"/>
                </a:lnTo>
                <a:lnTo>
                  <a:pt x="1632727" y="2711582"/>
                </a:lnTo>
                <a:lnTo>
                  <a:pt x="1656241" y="2696384"/>
                </a:lnTo>
                <a:lnTo>
                  <a:pt x="1680073" y="2680237"/>
                </a:lnTo>
                <a:lnTo>
                  <a:pt x="1704223" y="2663139"/>
                </a:lnTo>
                <a:lnTo>
                  <a:pt x="1727737" y="2644775"/>
                </a:lnTo>
                <a:close/>
                <a:moveTo>
                  <a:pt x="2467288" y="2470150"/>
                </a:moveTo>
                <a:lnTo>
                  <a:pt x="2471732" y="2470150"/>
                </a:lnTo>
                <a:lnTo>
                  <a:pt x="2944988" y="2470150"/>
                </a:lnTo>
                <a:lnTo>
                  <a:pt x="2999900" y="2470150"/>
                </a:lnTo>
                <a:lnTo>
                  <a:pt x="3054176" y="2470150"/>
                </a:lnTo>
                <a:lnTo>
                  <a:pt x="3527433" y="2470150"/>
                </a:lnTo>
                <a:lnTo>
                  <a:pt x="3531876" y="2470150"/>
                </a:lnTo>
                <a:lnTo>
                  <a:pt x="3535685" y="2470468"/>
                </a:lnTo>
                <a:lnTo>
                  <a:pt x="3538859" y="2471422"/>
                </a:lnTo>
                <a:lnTo>
                  <a:pt x="3542033" y="2472376"/>
                </a:lnTo>
                <a:lnTo>
                  <a:pt x="3544255" y="2473647"/>
                </a:lnTo>
                <a:lnTo>
                  <a:pt x="3546160" y="2475237"/>
                </a:lnTo>
                <a:lnTo>
                  <a:pt x="3548064" y="2477145"/>
                </a:lnTo>
                <a:lnTo>
                  <a:pt x="3549016" y="2479052"/>
                </a:lnTo>
                <a:lnTo>
                  <a:pt x="3549651" y="2481278"/>
                </a:lnTo>
                <a:lnTo>
                  <a:pt x="3549651" y="2483504"/>
                </a:lnTo>
                <a:lnTo>
                  <a:pt x="3549334" y="2486047"/>
                </a:lnTo>
                <a:lnTo>
                  <a:pt x="3548699" y="2488591"/>
                </a:lnTo>
                <a:lnTo>
                  <a:pt x="3547429" y="2491770"/>
                </a:lnTo>
                <a:lnTo>
                  <a:pt x="3545525" y="2494314"/>
                </a:lnTo>
                <a:lnTo>
                  <a:pt x="3543303" y="2497493"/>
                </a:lnTo>
                <a:lnTo>
                  <a:pt x="3540129" y="2500355"/>
                </a:lnTo>
                <a:lnTo>
                  <a:pt x="3388090" y="2653284"/>
                </a:lnTo>
                <a:lnTo>
                  <a:pt x="3385234" y="2655192"/>
                </a:lnTo>
                <a:lnTo>
                  <a:pt x="3381425" y="2657418"/>
                </a:lnTo>
                <a:lnTo>
                  <a:pt x="3375077" y="2660279"/>
                </a:lnTo>
                <a:lnTo>
                  <a:pt x="3366189" y="2663777"/>
                </a:lnTo>
                <a:lnTo>
                  <a:pt x="3354762" y="2667592"/>
                </a:lnTo>
                <a:lnTo>
                  <a:pt x="3339844" y="2671725"/>
                </a:lnTo>
                <a:lnTo>
                  <a:pt x="3321117" y="2675858"/>
                </a:lnTo>
                <a:lnTo>
                  <a:pt x="3297946" y="2679992"/>
                </a:lnTo>
                <a:lnTo>
                  <a:pt x="3270967" y="2684443"/>
                </a:lnTo>
                <a:lnTo>
                  <a:pt x="3255731" y="2686350"/>
                </a:lnTo>
                <a:lnTo>
                  <a:pt x="3239226" y="2688258"/>
                </a:lnTo>
                <a:lnTo>
                  <a:pt x="3221133" y="2690166"/>
                </a:lnTo>
                <a:lnTo>
                  <a:pt x="3202089" y="2691437"/>
                </a:lnTo>
                <a:lnTo>
                  <a:pt x="3181775" y="2693027"/>
                </a:lnTo>
                <a:lnTo>
                  <a:pt x="3159556" y="2694617"/>
                </a:lnTo>
                <a:lnTo>
                  <a:pt x="3136385" y="2695889"/>
                </a:lnTo>
                <a:lnTo>
                  <a:pt x="3111310" y="2696842"/>
                </a:lnTo>
                <a:lnTo>
                  <a:pt x="3084965" y="2697796"/>
                </a:lnTo>
                <a:lnTo>
                  <a:pt x="3056716" y="2698114"/>
                </a:lnTo>
                <a:lnTo>
                  <a:pt x="3027197" y="2698432"/>
                </a:lnTo>
                <a:lnTo>
                  <a:pt x="2996091" y="2698750"/>
                </a:lnTo>
                <a:lnTo>
                  <a:pt x="2964667" y="2698432"/>
                </a:lnTo>
                <a:lnTo>
                  <a:pt x="2934831" y="2698114"/>
                </a:lnTo>
                <a:lnTo>
                  <a:pt x="2906899" y="2697796"/>
                </a:lnTo>
                <a:lnTo>
                  <a:pt x="2880554" y="2696842"/>
                </a:lnTo>
                <a:lnTo>
                  <a:pt x="2856114" y="2695889"/>
                </a:lnTo>
                <a:lnTo>
                  <a:pt x="2832625" y="2694617"/>
                </a:lnTo>
                <a:lnTo>
                  <a:pt x="2810724" y="2693027"/>
                </a:lnTo>
                <a:lnTo>
                  <a:pt x="2790727" y="2691437"/>
                </a:lnTo>
                <a:lnTo>
                  <a:pt x="2772000" y="2690166"/>
                </a:lnTo>
                <a:lnTo>
                  <a:pt x="2754225" y="2688258"/>
                </a:lnTo>
                <a:lnTo>
                  <a:pt x="2737720" y="2686350"/>
                </a:lnTo>
                <a:lnTo>
                  <a:pt x="2722802" y="2684443"/>
                </a:lnTo>
                <a:lnTo>
                  <a:pt x="2709153" y="2682535"/>
                </a:lnTo>
                <a:lnTo>
                  <a:pt x="2696457" y="2679992"/>
                </a:lnTo>
                <a:lnTo>
                  <a:pt x="2674873" y="2675858"/>
                </a:lnTo>
                <a:lnTo>
                  <a:pt x="2656781" y="2671725"/>
                </a:lnTo>
                <a:lnTo>
                  <a:pt x="2642180" y="2667592"/>
                </a:lnTo>
                <a:lnTo>
                  <a:pt x="2631071" y="2663777"/>
                </a:lnTo>
                <a:lnTo>
                  <a:pt x="2623136" y="2660279"/>
                </a:lnTo>
                <a:lnTo>
                  <a:pt x="2617422" y="2657418"/>
                </a:lnTo>
                <a:lnTo>
                  <a:pt x="2613613" y="2655192"/>
                </a:lnTo>
                <a:lnTo>
                  <a:pt x="2612026" y="2653602"/>
                </a:lnTo>
                <a:lnTo>
                  <a:pt x="2611392" y="2653284"/>
                </a:lnTo>
                <a:lnTo>
                  <a:pt x="2459036" y="2500355"/>
                </a:lnTo>
                <a:lnTo>
                  <a:pt x="2455861" y="2497493"/>
                </a:lnTo>
                <a:lnTo>
                  <a:pt x="2453640" y="2494314"/>
                </a:lnTo>
                <a:lnTo>
                  <a:pt x="2451735" y="2491770"/>
                </a:lnTo>
                <a:lnTo>
                  <a:pt x="2450465" y="2488591"/>
                </a:lnTo>
                <a:lnTo>
                  <a:pt x="2449831" y="2486047"/>
                </a:lnTo>
                <a:lnTo>
                  <a:pt x="2449513" y="2483504"/>
                </a:lnTo>
                <a:lnTo>
                  <a:pt x="2449513" y="2481278"/>
                </a:lnTo>
                <a:lnTo>
                  <a:pt x="2450148" y="2479052"/>
                </a:lnTo>
                <a:lnTo>
                  <a:pt x="2451418" y="2477145"/>
                </a:lnTo>
                <a:lnTo>
                  <a:pt x="2453005" y="2475237"/>
                </a:lnTo>
                <a:lnTo>
                  <a:pt x="2454909" y="2473647"/>
                </a:lnTo>
                <a:lnTo>
                  <a:pt x="2457131" y="2472376"/>
                </a:lnTo>
                <a:lnTo>
                  <a:pt x="2460305" y="2471422"/>
                </a:lnTo>
                <a:lnTo>
                  <a:pt x="2463479" y="2470468"/>
                </a:lnTo>
                <a:lnTo>
                  <a:pt x="2467288" y="2470150"/>
                </a:lnTo>
                <a:close/>
                <a:moveTo>
                  <a:pt x="2970870" y="1932623"/>
                </a:moveTo>
                <a:lnTo>
                  <a:pt x="2968014" y="1933258"/>
                </a:lnTo>
                <a:lnTo>
                  <a:pt x="2965793" y="1933575"/>
                </a:lnTo>
                <a:lnTo>
                  <a:pt x="2963572" y="1934528"/>
                </a:lnTo>
                <a:lnTo>
                  <a:pt x="2961669" y="1935798"/>
                </a:lnTo>
                <a:lnTo>
                  <a:pt x="2960400" y="1937068"/>
                </a:lnTo>
                <a:lnTo>
                  <a:pt x="2959448" y="1938973"/>
                </a:lnTo>
                <a:lnTo>
                  <a:pt x="2958496" y="1940560"/>
                </a:lnTo>
                <a:lnTo>
                  <a:pt x="2958179" y="1942783"/>
                </a:lnTo>
                <a:lnTo>
                  <a:pt x="2958179" y="1979930"/>
                </a:lnTo>
                <a:lnTo>
                  <a:pt x="2946122" y="1982153"/>
                </a:lnTo>
                <a:lnTo>
                  <a:pt x="2934065" y="1984693"/>
                </a:lnTo>
                <a:lnTo>
                  <a:pt x="2922643" y="1988185"/>
                </a:lnTo>
                <a:lnTo>
                  <a:pt x="2911856" y="1992313"/>
                </a:lnTo>
                <a:lnTo>
                  <a:pt x="2901703" y="1997075"/>
                </a:lnTo>
                <a:lnTo>
                  <a:pt x="2892185" y="2002473"/>
                </a:lnTo>
                <a:lnTo>
                  <a:pt x="2882984" y="2008188"/>
                </a:lnTo>
                <a:lnTo>
                  <a:pt x="2874417" y="2014220"/>
                </a:lnTo>
                <a:lnTo>
                  <a:pt x="2868072" y="2020253"/>
                </a:lnTo>
                <a:lnTo>
                  <a:pt x="2862361" y="2026603"/>
                </a:lnTo>
                <a:lnTo>
                  <a:pt x="2856967" y="2032953"/>
                </a:lnTo>
                <a:lnTo>
                  <a:pt x="2851890" y="2039938"/>
                </a:lnTo>
                <a:lnTo>
                  <a:pt x="2848083" y="2046605"/>
                </a:lnTo>
                <a:lnTo>
                  <a:pt x="2844593" y="2053908"/>
                </a:lnTo>
                <a:lnTo>
                  <a:pt x="2842055" y="2061210"/>
                </a:lnTo>
                <a:lnTo>
                  <a:pt x="2840151" y="2068513"/>
                </a:lnTo>
                <a:lnTo>
                  <a:pt x="2838565" y="2076133"/>
                </a:lnTo>
                <a:lnTo>
                  <a:pt x="2837930" y="2083435"/>
                </a:lnTo>
                <a:lnTo>
                  <a:pt x="2837930" y="2091055"/>
                </a:lnTo>
                <a:lnTo>
                  <a:pt x="2838565" y="2098675"/>
                </a:lnTo>
                <a:lnTo>
                  <a:pt x="2840151" y="2106295"/>
                </a:lnTo>
                <a:lnTo>
                  <a:pt x="2842372" y="2113598"/>
                </a:lnTo>
                <a:lnTo>
                  <a:pt x="2844910" y="2120900"/>
                </a:lnTo>
                <a:lnTo>
                  <a:pt x="2849035" y="2128203"/>
                </a:lnTo>
                <a:lnTo>
                  <a:pt x="2853160" y="2134870"/>
                </a:lnTo>
                <a:lnTo>
                  <a:pt x="2857601" y="2141220"/>
                </a:lnTo>
                <a:lnTo>
                  <a:pt x="2862678" y="2146935"/>
                </a:lnTo>
                <a:lnTo>
                  <a:pt x="2868389" y="2152650"/>
                </a:lnTo>
                <a:lnTo>
                  <a:pt x="2874417" y="2157730"/>
                </a:lnTo>
                <a:lnTo>
                  <a:pt x="2880763" y="2162175"/>
                </a:lnTo>
                <a:lnTo>
                  <a:pt x="2887426" y="2165985"/>
                </a:lnTo>
                <a:lnTo>
                  <a:pt x="2894406" y="2169795"/>
                </a:lnTo>
                <a:lnTo>
                  <a:pt x="2915029" y="2178685"/>
                </a:lnTo>
                <a:lnTo>
                  <a:pt x="2948026" y="2192020"/>
                </a:lnTo>
                <a:lnTo>
                  <a:pt x="3015923" y="2220278"/>
                </a:lnTo>
                <a:lnTo>
                  <a:pt x="3033056" y="2227263"/>
                </a:lnTo>
                <a:lnTo>
                  <a:pt x="3038450" y="2230120"/>
                </a:lnTo>
                <a:lnTo>
                  <a:pt x="3043844" y="2232343"/>
                </a:lnTo>
                <a:lnTo>
                  <a:pt x="3048286" y="2235200"/>
                </a:lnTo>
                <a:lnTo>
                  <a:pt x="3053045" y="2238058"/>
                </a:lnTo>
                <a:lnTo>
                  <a:pt x="3056852" y="2240915"/>
                </a:lnTo>
                <a:lnTo>
                  <a:pt x="3060342" y="2244090"/>
                </a:lnTo>
                <a:lnTo>
                  <a:pt x="3063198" y="2247583"/>
                </a:lnTo>
                <a:lnTo>
                  <a:pt x="3065736" y="2250758"/>
                </a:lnTo>
                <a:lnTo>
                  <a:pt x="3067005" y="2253298"/>
                </a:lnTo>
                <a:lnTo>
                  <a:pt x="3068274" y="2256473"/>
                </a:lnTo>
                <a:lnTo>
                  <a:pt x="3069543" y="2259013"/>
                </a:lnTo>
                <a:lnTo>
                  <a:pt x="3070178" y="2262188"/>
                </a:lnTo>
                <a:lnTo>
                  <a:pt x="3070495" y="2265045"/>
                </a:lnTo>
                <a:lnTo>
                  <a:pt x="3070495" y="2268220"/>
                </a:lnTo>
                <a:lnTo>
                  <a:pt x="3070178" y="2271713"/>
                </a:lnTo>
                <a:lnTo>
                  <a:pt x="3069860" y="2274570"/>
                </a:lnTo>
                <a:lnTo>
                  <a:pt x="3069226" y="2277428"/>
                </a:lnTo>
                <a:lnTo>
                  <a:pt x="3067957" y="2280603"/>
                </a:lnTo>
                <a:lnTo>
                  <a:pt x="3066688" y="2283143"/>
                </a:lnTo>
                <a:lnTo>
                  <a:pt x="3065101" y="2285683"/>
                </a:lnTo>
                <a:lnTo>
                  <a:pt x="3063198" y="2288540"/>
                </a:lnTo>
                <a:lnTo>
                  <a:pt x="3061294" y="2290763"/>
                </a:lnTo>
                <a:lnTo>
                  <a:pt x="3059073" y="2292985"/>
                </a:lnTo>
                <a:lnTo>
                  <a:pt x="3056535" y="2294890"/>
                </a:lnTo>
                <a:lnTo>
                  <a:pt x="3052410" y="2298065"/>
                </a:lnTo>
                <a:lnTo>
                  <a:pt x="3047334" y="2300288"/>
                </a:lnTo>
                <a:lnTo>
                  <a:pt x="3041940" y="2302193"/>
                </a:lnTo>
                <a:lnTo>
                  <a:pt x="3035912" y="2303780"/>
                </a:lnTo>
                <a:lnTo>
                  <a:pt x="3029566" y="2305368"/>
                </a:lnTo>
                <a:lnTo>
                  <a:pt x="3022903" y="2306003"/>
                </a:lnTo>
                <a:lnTo>
                  <a:pt x="3015606" y="2306955"/>
                </a:lnTo>
                <a:lnTo>
                  <a:pt x="3007991" y="2306955"/>
                </a:lnTo>
                <a:lnTo>
                  <a:pt x="3001011" y="2306955"/>
                </a:lnTo>
                <a:lnTo>
                  <a:pt x="2993396" y="2306320"/>
                </a:lnTo>
                <a:lnTo>
                  <a:pt x="2986099" y="2305685"/>
                </a:lnTo>
                <a:lnTo>
                  <a:pt x="2978484" y="2304415"/>
                </a:lnTo>
                <a:lnTo>
                  <a:pt x="2970870" y="2303463"/>
                </a:lnTo>
                <a:lnTo>
                  <a:pt x="2963255" y="2301875"/>
                </a:lnTo>
                <a:lnTo>
                  <a:pt x="2955640" y="2299970"/>
                </a:lnTo>
                <a:lnTo>
                  <a:pt x="2948343" y="2298065"/>
                </a:lnTo>
                <a:lnTo>
                  <a:pt x="2943584" y="2296478"/>
                </a:lnTo>
                <a:lnTo>
                  <a:pt x="2938825" y="2294573"/>
                </a:lnTo>
                <a:lnTo>
                  <a:pt x="2928354" y="2289493"/>
                </a:lnTo>
                <a:lnTo>
                  <a:pt x="2918519" y="2284413"/>
                </a:lnTo>
                <a:lnTo>
                  <a:pt x="2913760" y="2281238"/>
                </a:lnTo>
                <a:lnTo>
                  <a:pt x="2909635" y="2278063"/>
                </a:lnTo>
                <a:lnTo>
                  <a:pt x="2905193" y="2274570"/>
                </a:lnTo>
                <a:lnTo>
                  <a:pt x="2904241" y="2273935"/>
                </a:lnTo>
                <a:lnTo>
                  <a:pt x="2903924" y="2273300"/>
                </a:lnTo>
                <a:lnTo>
                  <a:pt x="2902020" y="2270760"/>
                </a:lnTo>
                <a:lnTo>
                  <a:pt x="2899799" y="2268220"/>
                </a:lnTo>
                <a:lnTo>
                  <a:pt x="2897578" y="2265998"/>
                </a:lnTo>
                <a:lnTo>
                  <a:pt x="2894723" y="2264093"/>
                </a:lnTo>
                <a:lnTo>
                  <a:pt x="2891550" y="2262505"/>
                </a:lnTo>
                <a:lnTo>
                  <a:pt x="2888695" y="2261235"/>
                </a:lnTo>
                <a:lnTo>
                  <a:pt x="2885522" y="2260283"/>
                </a:lnTo>
                <a:lnTo>
                  <a:pt x="2882032" y="2259965"/>
                </a:lnTo>
                <a:lnTo>
                  <a:pt x="2878225" y="2259965"/>
                </a:lnTo>
                <a:lnTo>
                  <a:pt x="2875369" y="2259965"/>
                </a:lnTo>
                <a:lnTo>
                  <a:pt x="2872196" y="2260283"/>
                </a:lnTo>
                <a:lnTo>
                  <a:pt x="2866168" y="2261870"/>
                </a:lnTo>
                <a:lnTo>
                  <a:pt x="2860457" y="2264093"/>
                </a:lnTo>
                <a:lnTo>
                  <a:pt x="2855063" y="2266633"/>
                </a:lnTo>
                <a:lnTo>
                  <a:pt x="2849987" y="2270125"/>
                </a:lnTo>
                <a:lnTo>
                  <a:pt x="2845545" y="2273935"/>
                </a:lnTo>
                <a:lnTo>
                  <a:pt x="2841738" y="2278063"/>
                </a:lnTo>
                <a:lnTo>
                  <a:pt x="2838565" y="2282508"/>
                </a:lnTo>
                <a:lnTo>
                  <a:pt x="2836344" y="2286318"/>
                </a:lnTo>
                <a:lnTo>
                  <a:pt x="2834757" y="2289493"/>
                </a:lnTo>
                <a:lnTo>
                  <a:pt x="2834123" y="2293620"/>
                </a:lnTo>
                <a:lnTo>
                  <a:pt x="2833488" y="2297430"/>
                </a:lnTo>
                <a:lnTo>
                  <a:pt x="2833488" y="2300605"/>
                </a:lnTo>
                <a:lnTo>
                  <a:pt x="2834440" y="2304098"/>
                </a:lnTo>
                <a:lnTo>
                  <a:pt x="2836027" y="2307590"/>
                </a:lnTo>
                <a:lnTo>
                  <a:pt x="2837930" y="2310765"/>
                </a:lnTo>
                <a:lnTo>
                  <a:pt x="2842372" y="2316480"/>
                </a:lnTo>
                <a:lnTo>
                  <a:pt x="2847449" y="2321878"/>
                </a:lnTo>
                <a:lnTo>
                  <a:pt x="2853160" y="2327275"/>
                </a:lnTo>
                <a:lnTo>
                  <a:pt x="2859188" y="2331720"/>
                </a:lnTo>
                <a:lnTo>
                  <a:pt x="2865851" y="2336165"/>
                </a:lnTo>
                <a:lnTo>
                  <a:pt x="2872831" y="2340610"/>
                </a:lnTo>
                <a:lnTo>
                  <a:pt x="2880128" y="2344420"/>
                </a:lnTo>
                <a:lnTo>
                  <a:pt x="2888377" y="2348230"/>
                </a:lnTo>
                <a:lnTo>
                  <a:pt x="2896309" y="2351723"/>
                </a:lnTo>
                <a:lnTo>
                  <a:pt x="2904559" y="2354580"/>
                </a:lnTo>
                <a:lnTo>
                  <a:pt x="2913125" y="2357438"/>
                </a:lnTo>
                <a:lnTo>
                  <a:pt x="2922009" y="2359978"/>
                </a:lnTo>
                <a:lnTo>
                  <a:pt x="2930575" y="2362200"/>
                </a:lnTo>
                <a:lnTo>
                  <a:pt x="2939776" y="2364105"/>
                </a:lnTo>
                <a:lnTo>
                  <a:pt x="2948978" y="2365693"/>
                </a:lnTo>
                <a:lnTo>
                  <a:pt x="2958179" y="2367280"/>
                </a:lnTo>
                <a:lnTo>
                  <a:pt x="2958179" y="2402840"/>
                </a:lnTo>
                <a:lnTo>
                  <a:pt x="2958496" y="2404745"/>
                </a:lnTo>
                <a:lnTo>
                  <a:pt x="2959448" y="2406333"/>
                </a:lnTo>
                <a:lnTo>
                  <a:pt x="2960400" y="2408238"/>
                </a:lnTo>
                <a:lnTo>
                  <a:pt x="2961669" y="2409508"/>
                </a:lnTo>
                <a:lnTo>
                  <a:pt x="2963572" y="2410460"/>
                </a:lnTo>
                <a:lnTo>
                  <a:pt x="2965793" y="2411730"/>
                </a:lnTo>
                <a:lnTo>
                  <a:pt x="2968014" y="2412048"/>
                </a:lnTo>
                <a:lnTo>
                  <a:pt x="2970870" y="2412365"/>
                </a:lnTo>
                <a:lnTo>
                  <a:pt x="3013385" y="2412365"/>
                </a:lnTo>
                <a:lnTo>
                  <a:pt x="3015923" y="2412048"/>
                </a:lnTo>
                <a:lnTo>
                  <a:pt x="3018144" y="2411730"/>
                </a:lnTo>
                <a:lnTo>
                  <a:pt x="3020048" y="2410460"/>
                </a:lnTo>
                <a:lnTo>
                  <a:pt x="3021951" y="2409508"/>
                </a:lnTo>
                <a:lnTo>
                  <a:pt x="3023538" y="2408238"/>
                </a:lnTo>
                <a:lnTo>
                  <a:pt x="3024807" y="2406333"/>
                </a:lnTo>
                <a:lnTo>
                  <a:pt x="3025441" y="2404745"/>
                </a:lnTo>
                <a:lnTo>
                  <a:pt x="3025759" y="2402840"/>
                </a:lnTo>
                <a:lnTo>
                  <a:pt x="3025759" y="2369503"/>
                </a:lnTo>
                <a:lnTo>
                  <a:pt x="3040036" y="2367915"/>
                </a:lnTo>
                <a:lnTo>
                  <a:pt x="3053679" y="2366010"/>
                </a:lnTo>
                <a:lnTo>
                  <a:pt x="3066688" y="2363470"/>
                </a:lnTo>
                <a:lnTo>
                  <a:pt x="3079061" y="2360295"/>
                </a:lnTo>
                <a:lnTo>
                  <a:pt x="3090483" y="2356168"/>
                </a:lnTo>
                <a:lnTo>
                  <a:pt x="3095877" y="2354263"/>
                </a:lnTo>
                <a:lnTo>
                  <a:pt x="3100954" y="2352040"/>
                </a:lnTo>
                <a:lnTo>
                  <a:pt x="3105713" y="2349183"/>
                </a:lnTo>
                <a:lnTo>
                  <a:pt x="3110472" y="2346960"/>
                </a:lnTo>
                <a:lnTo>
                  <a:pt x="3114597" y="2344103"/>
                </a:lnTo>
                <a:lnTo>
                  <a:pt x="3118404" y="2341245"/>
                </a:lnTo>
                <a:lnTo>
                  <a:pt x="3125384" y="2335530"/>
                </a:lnTo>
                <a:lnTo>
                  <a:pt x="3131412" y="2329815"/>
                </a:lnTo>
                <a:lnTo>
                  <a:pt x="3137123" y="2323783"/>
                </a:lnTo>
                <a:lnTo>
                  <a:pt x="3142200" y="2317433"/>
                </a:lnTo>
                <a:lnTo>
                  <a:pt x="3146324" y="2310765"/>
                </a:lnTo>
                <a:lnTo>
                  <a:pt x="3150132" y="2304098"/>
                </a:lnTo>
                <a:lnTo>
                  <a:pt x="3153622" y="2296795"/>
                </a:lnTo>
                <a:lnTo>
                  <a:pt x="3156160" y="2290128"/>
                </a:lnTo>
                <a:lnTo>
                  <a:pt x="3158064" y="2282825"/>
                </a:lnTo>
                <a:lnTo>
                  <a:pt x="3159650" y="2275523"/>
                </a:lnTo>
                <a:lnTo>
                  <a:pt x="3160285" y="2267903"/>
                </a:lnTo>
                <a:lnTo>
                  <a:pt x="3160285" y="2260600"/>
                </a:lnTo>
                <a:lnTo>
                  <a:pt x="3159967" y="2252980"/>
                </a:lnTo>
                <a:lnTo>
                  <a:pt x="3159015" y="2245678"/>
                </a:lnTo>
                <a:lnTo>
                  <a:pt x="3157112" y="2238058"/>
                </a:lnTo>
                <a:lnTo>
                  <a:pt x="3154574" y="2230755"/>
                </a:lnTo>
                <a:lnTo>
                  <a:pt x="3152670" y="2226945"/>
                </a:lnTo>
                <a:lnTo>
                  <a:pt x="3150766" y="2223135"/>
                </a:lnTo>
                <a:lnTo>
                  <a:pt x="3148545" y="2219325"/>
                </a:lnTo>
                <a:lnTo>
                  <a:pt x="3146007" y="2215833"/>
                </a:lnTo>
                <a:lnTo>
                  <a:pt x="3143152" y="2212340"/>
                </a:lnTo>
                <a:lnTo>
                  <a:pt x="3140296" y="2208848"/>
                </a:lnTo>
                <a:lnTo>
                  <a:pt x="3133633" y="2202498"/>
                </a:lnTo>
                <a:lnTo>
                  <a:pt x="3126336" y="2195830"/>
                </a:lnTo>
                <a:lnTo>
                  <a:pt x="3118404" y="2190115"/>
                </a:lnTo>
                <a:lnTo>
                  <a:pt x="3109520" y="2184718"/>
                </a:lnTo>
                <a:lnTo>
                  <a:pt x="3100954" y="2179638"/>
                </a:lnTo>
                <a:lnTo>
                  <a:pt x="3091118" y="2174875"/>
                </a:lnTo>
                <a:lnTo>
                  <a:pt x="3081600" y="2170430"/>
                </a:lnTo>
                <a:lnTo>
                  <a:pt x="3071764" y="2165668"/>
                </a:lnTo>
                <a:lnTo>
                  <a:pt x="3061928" y="2161858"/>
                </a:lnTo>
                <a:lnTo>
                  <a:pt x="3041940" y="2154238"/>
                </a:lnTo>
                <a:lnTo>
                  <a:pt x="3022903" y="2147253"/>
                </a:lnTo>
                <a:lnTo>
                  <a:pt x="3015289" y="2144713"/>
                </a:lnTo>
                <a:lnTo>
                  <a:pt x="2988637" y="2134235"/>
                </a:lnTo>
                <a:lnTo>
                  <a:pt x="2968966" y="2126933"/>
                </a:lnTo>
                <a:lnTo>
                  <a:pt x="2965793" y="2125980"/>
                </a:lnTo>
                <a:lnTo>
                  <a:pt x="2954054" y="2120900"/>
                </a:lnTo>
                <a:lnTo>
                  <a:pt x="2948978" y="2118678"/>
                </a:lnTo>
                <a:lnTo>
                  <a:pt x="2944536" y="2116455"/>
                </a:lnTo>
                <a:lnTo>
                  <a:pt x="2939776" y="2113598"/>
                </a:lnTo>
                <a:lnTo>
                  <a:pt x="2935969" y="2110740"/>
                </a:lnTo>
                <a:lnTo>
                  <a:pt x="2932479" y="2106930"/>
                </a:lnTo>
                <a:lnTo>
                  <a:pt x="2929306" y="2103120"/>
                </a:lnTo>
                <a:lnTo>
                  <a:pt x="2927720" y="2100263"/>
                </a:lnTo>
                <a:lnTo>
                  <a:pt x="2926134" y="2097088"/>
                </a:lnTo>
                <a:lnTo>
                  <a:pt x="2924864" y="2094230"/>
                </a:lnTo>
                <a:lnTo>
                  <a:pt x="2924230" y="2091055"/>
                </a:lnTo>
                <a:lnTo>
                  <a:pt x="2923278" y="2088198"/>
                </a:lnTo>
                <a:lnTo>
                  <a:pt x="2922961" y="2085023"/>
                </a:lnTo>
                <a:lnTo>
                  <a:pt x="2922961" y="2081848"/>
                </a:lnTo>
                <a:lnTo>
                  <a:pt x="2923278" y="2078990"/>
                </a:lnTo>
                <a:lnTo>
                  <a:pt x="2923913" y="2075815"/>
                </a:lnTo>
                <a:lnTo>
                  <a:pt x="2924547" y="2072640"/>
                </a:lnTo>
                <a:lnTo>
                  <a:pt x="2925816" y="2069783"/>
                </a:lnTo>
                <a:lnTo>
                  <a:pt x="2926768" y="2066925"/>
                </a:lnTo>
                <a:lnTo>
                  <a:pt x="2928354" y="2064385"/>
                </a:lnTo>
                <a:lnTo>
                  <a:pt x="2930258" y="2062163"/>
                </a:lnTo>
                <a:lnTo>
                  <a:pt x="2932162" y="2059623"/>
                </a:lnTo>
                <a:lnTo>
                  <a:pt x="2934383" y="2057718"/>
                </a:lnTo>
                <a:lnTo>
                  <a:pt x="2938190" y="2055178"/>
                </a:lnTo>
                <a:lnTo>
                  <a:pt x="2942315" y="2052955"/>
                </a:lnTo>
                <a:lnTo>
                  <a:pt x="2946122" y="2050733"/>
                </a:lnTo>
                <a:lnTo>
                  <a:pt x="2949929" y="2048510"/>
                </a:lnTo>
                <a:lnTo>
                  <a:pt x="2957861" y="2045653"/>
                </a:lnTo>
                <a:lnTo>
                  <a:pt x="2965476" y="2043430"/>
                </a:lnTo>
                <a:lnTo>
                  <a:pt x="2973091" y="2041525"/>
                </a:lnTo>
                <a:lnTo>
                  <a:pt x="2980388" y="2040255"/>
                </a:lnTo>
                <a:lnTo>
                  <a:pt x="2987368" y="2039938"/>
                </a:lnTo>
                <a:lnTo>
                  <a:pt x="2993714" y="2039620"/>
                </a:lnTo>
                <a:lnTo>
                  <a:pt x="3003232" y="2039938"/>
                </a:lnTo>
                <a:lnTo>
                  <a:pt x="3012750" y="2040890"/>
                </a:lnTo>
                <a:lnTo>
                  <a:pt x="3022903" y="2042795"/>
                </a:lnTo>
                <a:lnTo>
                  <a:pt x="3032422" y="2045335"/>
                </a:lnTo>
                <a:lnTo>
                  <a:pt x="3036546" y="2046605"/>
                </a:lnTo>
                <a:lnTo>
                  <a:pt x="3041623" y="2049145"/>
                </a:lnTo>
                <a:lnTo>
                  <a:pt x="3046382" y="2051368"/>
                </a:lnTo>
                <a:lnTo>
                  <a:pt x="3051776" y="2054543"/>
                </a:lnTo>
                <a:lnTo>
                  <a:pt x="3062246" y="2060575"/>
                </a:lnTo>
                <a:lnTo>
                  <a:pt x="3071447" y="2066925"/>
                </a:lnTo>
                <a:lnTo>
                  <a:pt x="3075889" y="2070735"/>
                </a:lnTo>
                <a:lnTo>
                  <a:pt x="3077158" y="2072005"/>
                </a:lnTo>
                <a:lnTo>
                  <a:pt x="3079379" y="2074228"/>
                </a:lnTo>
                <a:lnTo>
                  <a:pt x="3081282" y="2077085"/>
                </a:lnTo>
                <a:lnTo>
                  <a:pt x="3083503" y="2079308"/>
                </a:lnTo>
                <a:lnTo>
                  <a:pt x="3086359" y="2081213"/>
                </a:lnTo>
                <a:lnTo>
                  <a:pt x="3089214" y="2082800"/>
                </a:lnTo>
                <a:lnTo>
                  <a:pt x="3092387" y="2084388"/>
                </a:lnTo>
                <a:lnTo>
                  <a:pt x="3095560" y="2085023"/>
                </a:lnTo>
                <a:lnTo>
                  <a:pt x="3098733" y="2085340"/>
                </a:lnTo>
                <a:lnTo>
                  <a:pt x="3102857" y="2085658"/>
                </a:lnTo>
                <a:lnTo>
                  <a:pt x="3105713" y="2085658"/>
                </a:lnTo>
                <a:lnTo>
                  <a:pt x="3108886" y="2085340"/>
                </a:lnTo>
                <a:lnTo>
                  <a:pt x="3114914" y="2083753"/>
                </a:lnTo>
                <a:lnTo>
                  <a:pt x="3120625" y="2081530"/>
                </a:lnTo>
                <a:lnTo>
                  <a:pt x="3126019" y="2078355"/>
                </a:lnTo>
                <a:lnTo>
                  <a:pt x="3131095" y="2075180"/>
                </a:lnTo>
                <a:lnTo>
                  <a:pt x="3135537" y="2071370"/>
                </a:lnTo>
                <a:lnTo>
                  <a:pt x="3139344" y="2067560"/>
                </a:lnTo>
                <a:lnTo>
                  <a:pt x="3142517" y="2063115"/>
                </a:lnTo>
                <a:lnTo>
                  <a:pt x="3144738" y="2059305"/>
                </a:lnTo>
                <a:lnTo>
                  <a:pt x="3146324" y="2055495"/>
                </a:lnTo>
                <a:lnTo>
                  <a:pt x="3146959" y="2051685"/>
                </a:lnTo>
                <a:lnTo>
                  <a:pt x="3147593" y="2048193"/>
                </a:lnTo>
                <a:lnTo>
                  <a:pt x="3147593" y="2044383"/>
                </a:lnTo>
                <a:lnTo>
                  <a:pt x="3146642" y="2040890"/>
                </a:lnTo>
                <a:lnTo>
                  <a:pt x="3145055" y="2038033"/>
                </a:lnTo>
                <a:lnTo>
                  <a:pt x="3143152" y="2034540"/>
                </a:lnTo>
                <a:lnTo>
                  <a:pt x="3139662" y="2030413"/>
                </a:lnTo>
                <a:lnTo>
                  <a:pt x="3135537" y="2025650"/>
                </a:lnTo>
                <a:lnTo>
                  <a:pt x="3131412" y="2021523"/>
                </a:lnTo>
                <a:lnTo>
                  <a:pt x="3126336" y="2017395"/>
                </a:lnTo>
                <a:lnTo>
                  <a:pt x="3120942" y="2013585"/>
                </a:lnTo>
                <a:lnTo>
                  <a:pt x="3115866" y="2009140"/>
                </a:lnTo>
                <a:lnTo>
                  <a:pt x="3109520" y="2005965"/>
                </a:lnTo>
                <a:lnTo>
                  <a:pt x="3103809" y="2002473"/>
                </a:lnTo>
                <a:lnTo>
                  <a:pt x="3097781" y="1998980"/>
                </a:lnTo>
                <a:lnTo>
                  <a:pt x="3091118" y="1995805"/>
                </a:lnTo>
                <a:lnTo>
                  <a:pt x="3078744" y="1990408"/>
                </a:lnTo>
                <a:lnTo>
                  <a:pt x="3066053" y="1985963"/>
                </a:lnTo>
                <a:lnTo>
                  <a:pt x="3060025" y="1984058"/>
                </a:lnTo>
                <a:lnTo>
                  <a:pt x="3054314" y="1982470"/>
                </a:lnTo>
                <a:lnTo>
                  <a:pt x="3047334" y="1980883"/>
                </a:lnTo>
                <a:lnTo>
                  <a:pt x="3040036" y="1979930"/>
                </a:lnTo>
                <a:lnTo>
                  <a:pt x="3033056" y="1978660"/>
                </a:lnTo>
                <a:lnTo>
                  <a:pt x="3025759" y="1978025"/>
                </a:lnTo>
                <a:lnTo>
                  <a:pt x="3025759" y="1942783"/>
                </a:lnTo>
                <a:lnTo>
                  <a:pt x="3025441" y="1940560"/>
                </a:lnTo>
                <a:lnTo>
                  <a:pt x="3024807" y="1938973"/>
                </a:lnTo>
                <a:lnTo>
                  <a:pt x="3023538" y="1937068"/>
                </a:lnTo>
                <a:lnTo>
                  <a:pt x="3021951" y="1935798"/>
                </a:lnTo>
                <a:lnTo>
                  <a:pt x="3020048" y="1934528"/>
                </a:lnTo>
                <a:lnTo>
                  <a:pt x="3018144" y="1933575"/>
                </a:lnTo>
                <a:lnTo>
                  <a:pt x="3015923" y="1933258"/>
                </a:lnTo>
                <a:lnTo>
                  <a:pt x="3013385" y="1932623"/>
                </a:lnTo>
                <a:lnTo>
                  <a:pt x="2970870" y="1932623"/>
                </a:lnTo>
                <a:close/>
                <a:moveTo>
                  <a:pt x="2845545" y="1870075"/>
                </a:moveTo>
                <a:lnTo>
                  <a:pt x="2990858" y="1870075"/>
                </a:lnTo>
                <a:lnTo>
                  <a:pt x="3011481" y="1870075"/>
                </a:lnTo>
                <a:lnTo>
                  <a:pt x="3156477" y="1870075"/>
                </a:lnTo>
                <a:lnTo>
                  <a:pt x="3159015" y="1875155"/>
                </a:lnTo>
                <a:lnTo>
                  <a:pt x="3161554" y="1879918"/>
                </a:lnTo>
                <a:lnTo>
                  <a:pt x="3167582" y="1890078"/>
                </a:lnTo>
                <a:lnTo>
                  <a:pt x="3174879" y="1900238"/>
                </a:lnTo>
                <a:lnTo>
                  <a:pt x="3183129" y="1910715"/>
                </a:lnTo>
                <a:lnTo>
                  <a:pt x="3192012" y="1921193"/>
                </a:lnTo>
                <a:lnTo>
                  <a:pt x="3201848" y="1932305"/>
                </a:lnTo>
                <a:lnTo>
                  <a:pt x="3212001" y="1943735"/>
                </a:lnTo>
                <a:lnTo>
                  <a:pt x="3223106" y="1955483"/>
                </a:lnTo>
                <a:lnTo>
                  <a:pt x="3246901" y="1979930"/>
                </a:lnTo>
                <a:lnTo>
                  <a:pt x="3271966" y="2005965"/>
                </a:lnTo>
                <a:lnTo>
                  <a:pt x="3284975" y="2019618"/>
                </a:lnTo>
                <a:lnTo>
                  <a:pt x="3297983" y="2034223"/>
                </a:lnTo>
                <a:lnTo>
                  <a:pt x="3310992" y="2048510"/>
                </a:lnTo>
                <a:lnTo>
                  <a:pt x="3324000" y="2064068"/>
                </a:lnTo>
                <a:lnTo>
                  <a:pt x="3336691" y="2079943"/>
                </a:lnTo>
                <a:lnTo>
                  <a:pt x="3349382" y="2096453"/>
                </a:lnTo>
                <a:lnTo>
                  <a:pt x="3361439" y="2113598"/>
                </a:lnTo>
                <a:lnTo>
                  <a:pt x="3373813" y="2131695"/>
                </a:lnTo>
                <a:lnTo>
                  <a:pt x="3384917" y="2150428"/>
                </a:lnTo>
                <a:lnTo>
                  <a:pt x="3396022" y="2169478"/>
                </a:lnTo>
                <a:lnTo>
                  <a:pt x="3400781" y="2179638"/>
                </a:lnTo>
                <a:lnTo>
                  <a:pt x="3405858" y="2189798"/>
                </a:lnTo>
                <a:lnTo>
                  <a:pt x="3410934" y="2200275"/>
                </a:lnTo>
                <a:lnTo>
                  <a:pt x="3415376" y="2210435"/>
                </a:lnTo>
                <a:lnTo>
                  <a:pt x="3420135" y="2221230"/>
                </a:lnTo>
                <a:lnTo>
                  <a:pt x="3424260" y="2232343"/>
                </a:lnTo>
                <a:lnTo>
                  <a:pt x="3428067" y="2243455"/>
                </a:lnTo>
                <a:lnTo>
                  <a:pt x="3431874" y="2254885"/>
                </a:lnTo>
                <a:lnTo>
                  <a:pt x="3435365" y="2266315"/>
                </a:lnTo>
                <a:lnTo>
                  <a:pt x="3438220" y="2278063"/>
                </a:lnTo>
                <a:lnTo>
                  <a:pt x="3441393" y="2290128"/>
                </a:lnTo>
                <a:lnTo>
                  <a:pt x="3443931" y="2302193"/>
                </a:lnTo>
                <a:lnTo>
                  <a:pt x="3446787" y="2314893"/>
                </a:lnTo>
                <a:lnTo>
                  <a:pt x="3448690" y="2327593"/>
                </a:lnTo>
                <a:lnTo>
                  <a:pt x="3450594" y="2340610"/>
                </a:lnTo>
                <a:lnTo>
                  <a:pt x="3452180" y="2353628"/>
                </a:lnTo>
                <a:lnTo>
                  <a:pt x="3453132" y="2366963"/>
                </a:lnTo>
                <a:lnTo>
                  <a:pt x="3454084" y="2380615"/>
                </a:lnTo>
                <a:lnTo>
                  <a:pt x="3454401" y="2394903"/>
                </a:lnTo>
                <a:lnTo>
                  <a:pt x="3454401" y="2408873"/>
                </a:lnTo>
                <a:lnTo>
                  <a:pt x="3454401" y="2416493"/>
                </a:lnTo>
                <a:lnTo>
                  <a:pt x="3454084" y="2423795"/>
                </a:lnTo>
                <a:lnTo>
                  <a:pt x="3452815" y="2438400"/>
                </a:lnTo>
                <a:lnTo>
                  <a:pt x="3069860" y="2438400"/>
                </a:lnTo>
                <a:lnTo>
                  <a:pt x="3000377" y="2438400"/>
                </a:lnTo>
                <a:lnTo>
                  <a:pt x="2930575" y="2438400"/>
                </a:lnTo>
                <a:lnTo>
                  <a:pt x="2549525" y="2438400"/>
                </a:lnTo>
                <a:lnTo>
                  <a:pt x="2548256" y="2423795"/>
                </a:lnTo>
                <a:lnTo>
                  <a:pt x="2547938" y="2408873"/>
                </a:lnTo>
                <a:lnTo>
                  <a:pt x="2547938" y="2394903"/>
                </a:lnTo>
                <a:lnTo>
                  <a:pt x="2548256" y="2380615"/>
                </a:lnTo>
                <a:lnTo>
                  <a:pt x="2549207" y="2366963"/>
                </a:lnTo>
                <a:lnTo>
                  <a:pt x="2550476" y="2353628"/>
                </a:lnTo>
                <a:lnTo>
                  <a:pt x="2551746" y="2340610"/>
                </a:lnTo>
                <a:lnTo>
                  <a:pt x="2553649" y="2327593"/>
                </a:lnTo>
                <a:lnTo>
                  <a:pt x="2555553" y="2314893"/>
                </a:lnTo>
                <a:lnTo>
                  <a:pt x="2558091" y="2302193"/>
                </a:lnTo>
                <a:lnTo>
                  <a:pt x="2560947" y="2290128"/>
                </a:lnTo>
                <a:lnTo>
                  <a:pt x="2563802" y="2278063"/>
                </a:lnTo>
                <a:lnTo>
                  <a:pt x="2567292" y="2266315"/>
                </a:lnTo>
                <a:lnTo>
                  <a:pt x="2570465" y="2254885"/>
                </a:lnTo>
                <a:lnTo>
                  <a:pt x="2574272" y="2243455"/>
                </a:lnTo>
                <a:lnTo>
                  <a:pt x="2578080" y="2232343"/>
                </a:lnTo>
                <a:lnTo>
                  <a:pt x="2582522" y="2221230"/>
                </a:lnTo>
                <a:lnTo>
                  <a:pt x="2586963" y="2210435"/>
                </a:lnTo>
                <a:lnTo>
                  <a:pt x="2591723" y="2200275"/>
                </a:lnTo>
                <a:lnTo>
                  <a:pt x="2596164" y="2189798"/>
                </a:lnTo>
                <a:lnTo>
                  <a:pt x="2601558" y="2179638"/>
                </a:lnTo>
                <a:lnTo>
                  <a:pt x="2606635" y="2169478"/>
                </a:lnTo>
                <a:lnTo>
                  <a:pt x="2617105" y="2150428"/>
                </a:lnTo>
                <a:lnTo>
                  <a:pt x="2628844" y="2131695"/>
                </a:lnTo>
                <a:lnTo>
                  <a:pt x="2640583" y="2113598"/>
                </a:lnTo>
                <a:lnTo>
                  <a:pt x="2652640" y="2096453"/>
                </a:lnTo>
                <a:lnTo>
                  <a:pt x="2665331" y="2079943"/>
                </a:lnTo>
                <a:lnTo>
                  <a:pt x="2678339" y="2064068"/>
                </a:lnTo>
                <a:lnTo>
                  <a:pt x="2691348" y="2048510"/>
                </a:lnTo>
                <a:lnTo>
                  <a:pt x="2704356" y="2034223"/>
                </a:lnTo>
                <a:lnTo>
                  <a:pt x="2717365" y="2019618"/>
                </a:lnTo>
                <a:lnTo>
                  <a:pt x="2730373" y="2005965"/>
                </a:lnTo>
                <a:lnTo>
                  <a:pt x="2755121" y="1979930"/>
                </a:lnTo>
                <a:lnTo>
                  <a:pt x="2778917" y="1955483"/>
                </a:lnTo>
                <a:lnTo>
                  <a:pt x="2790021" y="1943735"/>
                </a:lnTo>
                <a:lnTo>
                  <a:pt x="2800809" y="1932305"/>
                </a:lnTo>
                <a:lnTo>
                  <a:pt x="2810327" y="1921193"/>
                </a:lnTo>
                <a:lnTo>
                  <a:pt x="2819211" y="1910715"/>
                </a:lnTo>
                <a:lnTo>
                  <a:pt x="2827460" y="1900238"/>
                </a:lnTo>
                <a:lnTo>
                  <a:pt x="2834440" y="1890078"/>
                </a:lnTo>
                <a:lnTo>
                  <a:pt x="2840468" y="1879918"/>
                </a:lnTo>
                <a:lnTo>
                  <a:pt x="2843007" y="1875155"/>
                </a:lnTo>
                <a:lnTo>
                  <a:pt x="2845545" y="1870075"/>
                </a:lnTo>
                <a:close/>
                <a:moveTo>
                  <a:pt x="2866305" y="1774825"/>
                </a:moveTo>
                <a:lnTo>
                  <a:pt x="3134130" y="1774825"/>
                </a:lnTo>
                <a:lnTo>
                  <a:pt x="3136979" y="1775143"/>
                </a:lnTo>
                <a:lnTo>
                  <a:pt x="3140145" y="1775460"/>
                </a:lnTo>
                <a:lnTo>
                  <a:pt x="3142994" y="1776413"/>
                </a:lnTo>
                <a:lnTo>
                  <a:pt x="3145843" y="1777683"/>
                </a:lnTo>
                <a:lnTo>
                  <a:pt x="3148376" y="1778635"/>
                </a:lnTo>
                <a:lnTo>
                  <a:pt x="3150909" y="1780223"/>
                </a:lnTo>
                <a:lnTo>
                  <a:pt x="3153125" y="1782128"/>
                </a:lnTo>
                <a:lnTo>
                  <a:pt x="3155341" y="1784033"/>
                </a:lnTo>
                <a:lnTo>
                  <a:pt x="3157240" y="1786255"/>
                </a:lnTo>
                <a:lnTo>
                  <a:pt x="3158823" y="1788478"/>
                </a:lnTo>
                <a:lnTo>
                  <a:pt x="3160406" y="1791335"/>
                </a:lnTo>
                <a:lnTo>
                  <a:pt x="3161356" y="1793875"/>
                </a:lnTo>
                <a:lnTo>
                  <a:pt x="3162622" y="1796733"/>
                </a:lnTo>
                <a:lnTo>
                  <a:pt x="3163255" y="1799590"/>
                </a:lnTo>
                <a:lnTo>
                  <a:pt x="3163888" y="1802765"/>
                </a:lnTo>
                <a:lnTo>
                  <a:pt x="3163888" y="1806258"/>
                </a:lnTo>
                <a:lnTo>
                  <a:pt x="3163888" y="1809433"/>
                </a:lnTo>
                <a:lnTo>
                  <a:pt x="3163255" y="1812290"/>
                </a:lnTo>
                <a:lnTo>
                  <a:pt x="3162622" y="1815465"/>
                </a:lnTo>
                <a:lnTo>
                  <a:pt x="3161356" y="1818005"/>
                </a:lnTo>
                <a:lnTo>
                  <a:pt x="3160406" y="1820863"/>
                </a:lnTo>
                <a:lnTo>
                  <a:pt x="3158823" y="1823403"/>
                </a:lnTo>
                <a:lnTo>
                  <a:pt x="3157240" y="1825626"/>
                </a:lnTo>
                <a:lnTo>
                  <a:pt x="3155341" y="1828166"/>
                </a:lnTo>
                <a:lnTo>
                  <a:pt x="3153125" y="1830071"/>
                </a:lnTo>
                <a:lnTo>
                  <a:pt x="3150909" y="1831976"/>
                </a:lnTo>
                <a:lnTo>
                  <a:pt x="3148376" y="1833246"/>
                </a:lnTo>
                <a:lnTo>
                  <a:pt x="3145843" y="1834516"/>
                </a:lnTo>
                <a:lnTo>
                  <a:pt x="3142994" y="1835786"/>
                </a:lnTo>
                <a:lnTo>
                  <a:pt x="3140145" y="1836421"/>
                </a:lnTo>
                <a:lnTo>
                  <a:pt x="3136979" y="1836738"/>
                </a:lnTo>
                <a:lnTo>
                  <a:pt x="3134130" y="1836738"/>
                </a:lnTo>
                <a:lnTo>
                  <a:pt x="2866305" y="1836738"/>
                </a:lnTo>
                <a:lnTo>
                  <a:pt x="2863139" y="1836738"/>
                </a:lnTo>
                <a:lnTo>
                  <a:pt x="2860607" y="1836421"/>
                </a:lnTo>
                <a:lnTo>
                  <a:pt x="2857441" y="1835786"/>
                </a:lnTo>
                <a:lnTo>
                  <a:pt x="2854908" y="1834516"/>
                </a:lnTo>
                <a:lnTo>
                  <a:pt x="2852059" y="1833246"/>
                </a:lnTo>
                <a:lnTo>
                  <a:pt x="2849843" y="1831976"/>
                </a:lnTo>
                <a:lnTo>
                  <a:pt x="2847627" y="1830071"/>
                </a:lnTo>
                <a:lnTo>
                  <a:pt x="2845094" y="1828166"/>
                </a:lnTo>
                <a:lnTo>
                  <a:pt x="2843195" y="1825626"/>
                </a:lnTo>
                <a:lnTo>
                  <a:pt x="2841928" y="1823403"/>
                </a:lnTo>
                <a:lnTo>
                  <a:pt x="2840346" y="1820863"/>
                </a:lnTo>
                <a:lnTo>
                  <a:pt x="2839079" y="1818005"/>
                </a:lnTo>
                <a:lnTo>
                  <a:pt x="2838130" y="1815465"/>
                </a:lnTo>
                <a:lnTo>
                  <a:pt x="2837180" y="1812290"/>
                </a:lnTo>
                <a:lnTo>
                  <a:pt x="2836863" y="1809433"/>
                </a:lnTo>
                <a:lnTo>
                  <a:pt x="2836863" y="1806258"/>
                </a:lnTo>
                <a:lnTo>
                  <a:pt x="2836863" y="1802765"/>
                </a:lnTo>
                <a:lnTo>
                  <a:pt x="2837180" y="1799590"/>
                </a:lnTo>
                <a:lnTo>
                  <a:pt x="2838130" y="1796733"/>
                </a:lnTo>
                <a:lnTo>
                  <a:pt x="2839079" y="1793875"/>
                </a:lnTo>
                <a:lnTo>
                  <a:pt x="2840346" y="1791335"/>
                </a:lnTo>
                <a:lnTo>
                  <a:pt x="2841928" y="1788478"/>
                </a:lnTo>
                <a:lnTo>
                  <a:pt x="2843195" y="1786255"/>
                </a:lnTo>
                <a:lnTo>
                  <a:pt x="2845094" y="1784033"/>
                </a:lnTo>
                <a:lnTo>
                  <a:pt x="2847627" y="1782128"/>
                </a:lnTo>
                <a:lnTo>
                  <a:pt x="2849843" y="1780223"/>
                </a:lnTo>
                <a:lnTo>
                  <a:pt x="2852059" y="1778635"/>
                </a:lnTo>
                <a:lnTo>
                  <a:pt x="2854908" y="1777683"/>
                </a:lnTo>
                <a:lnTo>
                  <a:pt x="2857441" y="1776413"/>
                </a:lnTo>
                <a:lnTo>
                  <a:pt x="2860607" y="1775460"/>
                </a:lnTo>
                <a:lnTo>
                  <a:pt x="2863139" y="1775143"/>
                </a:lnTo>
                <a:lnTo>
                  <a:pt x="2866305" y="1774825"/>
                </a:lnTo>
                <a:close/>
                <a:moveTo>
                  <a:pt x="1756013" y="1701800"/>
                </a:moveTo>
                <a:lnTo>
                  <a:pt x="1936196" y="1701800"/>
                </a:lnTo>
                <a:lnTo>
                  <a:pt x="1940946" y="1710058"/>
                </a:lnTo>
                <a:lnTo>
                  <a:pt x="1945063" y="1717998"/>
                </a:lnTo>
                <a:lnTo>
                  <a:pt x="1948546" y="1726256"/>
                </a:lnTo>
                <a:lnTo>
                  <a:pt x="1952029" y="1733561"/>
                </a:lnTo>
                <a:lnTo>
                  <a:pt x="1956779" y="1747219"/>
                </a:lnTo>
                <a:lnTo>
                  <a:pt x="1960579" y="1758653"/>
                </a:lnTo>
                <a:lnTo>
                  <a:pt x="1963429" y="1768181"/>
                </a:lnTo>
                <a:lnTo>
                  <a:pt x="1965013" y="1775486"/>
                </a:lnTo>
                <a:lnTo>
                  <a:pt x="1965646" y="1781203"/>
                </a:lnTo>
                <a:lnTo>
                  <a:pt x="1965646" y="1796449"/>
                </a:lnTo>
                <a:lnTo>
                  <a:pt x="1966913" y="1796449"/>
                </a:lnTo>
                <a:lnTo>
                  <a:pt x="1947913" y="2595563"/>
                </a:lnTo>
                <a:lnTo>
                  <a:pt x="1744296" y="2595563"/>
                </a:lnTo>
                <a:lnTo>
                  <a:pt x="1725613" y="1796449"/>
                </a:lnTo>
                <a:lnTo>
                  <a:pt x="1726879" y="1796449"/>
                </a:lnTo>
                <a:lnTo>
                  <a:pt x="1726879" y="1781203"/>
                </a:lnTo>
                <a:lnTo>
                  <a:pt x="1727829" y="1775169"/>
                </a:lnTo>
                <a:lnTo>
                  <a:pt x="1729413" y="1767864"/>
                </a:lnTo>
                <a:lnTo>
                  <a:pt x="1732263" y="1758018"/>
                </a:lnTo>
                <a:lnTo>
                  <a:pt x="1736063" y="1745948"/>
                </a:lnTo>
                <a:lnTo>
                  <a:pt x="1740813" y="1732609"/>
                </a:lnTo>
                <a:lnTo>
                  <a:pt x="1744296" y="1725303"/>
                </a:lnTo>
                <a:lnTo>
                  <a:pt x="1747779" y="1717681"/>
                </a:lnTo>
                <a:lnTo>
                  <a:pt x="1751896" y="1709740"/>
                </a:lnTo>
                <a:lnTo>
                  <a:pt x="1756013" y="1701800"/>
                </a:lnTo>
                <a:close/>
                <a:moveTo>
                  <a:pt x="2994811" y="1497012"/>
                </a:moveTo>
                <a:lnTo>
                  <a:pt x="3002754" y="1497012"/>
                </a:lnTo>
                <a:lnTo>
                  <a:pt x="3010696" y="1497012"/>
                </a:lnTo>
                <a:lnTo>
                  <a:pt x="3022451" y="1497330"/>
                </a:lnTo>
                <a:lnTo>
                  <a:pt x="3035159" y="1497965"/>
                </a:lnTo>
                <a:lnTo>
                  <a:pt x="3049456" y="1499552"/>
                </a:lnTo>
                <a:lnTo>
                  <a:pt x="3056445" y="1500822"/>
                </a:lnTo>
                <a:lnTo>
                  <a:pt x="3063117" y="1501775"/>
                </a:lnTo>
                <a:lnTo>
                  <a:pt x="3069471" y="1503362"/>
                </a:lnTo>
                <a:lnTo>
                  <a:pt x="3075507" y="1505267"/>
                </a:lnTo>
                <a:lnTo>
                  <a:pt x="3080908" y="1507807"/>
                </a:lnTo>
                <a:lnTo>
                  <a:pt x="3085356" y="1510030"/>
                </a:lnTo>
                <a:lnTo>
                  <a:pt x="3089168" y="1512570"/>
                </a:lnTo>
                <a:lnTo>
                  <a:pt x="3090757" y="1514157"/>
                </a:lnTo>
                <a:lnTo>
                  <a:pt x="3092028" y="1516062"/>
                </a:lnTo>
                <a:lnTo>
                  <a:pt x="3092981" y="1518602"/>
                </a:lnTo>
                <a:lnTo>
                  <a:pt x="3094252" y="1521777"/>
                </a:lnTo>
                <a:lnTo>
                  <a:pt x="3094887" y="1524952"/>
                </a:lnTo>
                <a:lnTo>
                  <a:pt x="3095522" y="1528762"/>
                </a:lnTo>
                <a:lnTo>
                  <a:pt x="3095840" y="1532255"/>
                </a:lnTo>
                <a:lnTo>
                  <a:pt x="3095522" y="1536382"/>
                </a:lnTo>
                <a:lnTo>
                  <a:pt x="3094569" y="1544320"/>
                </a:lnTo>
                <a:lnTo>
                  <a:pt x="3092345" y="1553527"/>
                </a:lnTo>
                <a:lnTo>
                  <a:pt x="3089804" y="1562735"/>
                </a:lnTo>
                <a:lnTo>
                  <a:pt x="3086627" y="1572260"/>
                </a:lnTo>
                <a:lnTo>
                  <a:pt x="3082814" y="1582102"/>
                </a:lnTo>
                <a:lnTo>
                  <a:pt x="3074872" y="1601470"/>
                </a:lnTo>
                <a:lnTo>
                  <a:pt x="3066929" y="1619885"/>
                </a:lnTo>
                <a:lnTo>
                  <a:pt x="3063752" y="1628140"/>
                </a:lnTo>
                <a:lnTo>
                  <a:pt x="3060893" y="1635442"/>
                </a:lnTo>
                <a:lnTo>
                  <a:pt x="3058987" y="1642427"/>
                </a:lnTo>
                <a:lnTo>
                  <a:pt x="3058034" y="1648142"/>
                </a:lnTo>
                <a:lnTo>
                  <a:pt x="3062164" y="1647190"/>
                </a:lnTo>
                <a:lnTo>
                  <a:pt x="3065976" y="1646555"/>
                </a:lnTo>
                <a:lnTo>
                  <a:pt x="3069789" y="1644967"/>
                </a:lnTo>
                <a:lnTo>
                  <a:pt x="3073601" y="1643062"/>
                </a:lnTo>
                <a:lnTo>
                  <a:pt x="3077413" y="1640840"/>
                </a:lnTo>
                <a:lnTo>
                  <a:pt x="3080908" y="1637982"/>
                </a:lnTo>
                <a:lnTo>
                  <a:pt x="3084403" y="1635125"/>
                </a:lnTo>
                <a:lnTo>
                  <a:pt x="3087262" y="1631950"/>
                </a:lnTo>
                <a:lnTo>
                  <a:pt x="3090439" y="1628457"/>
                </a:lnTo>
                <a:lnTo>
                  <a:pt x="3093616" y="1624647"/>
                </a:lnTo>
                <a:lnTo>
                  <a:pt x="3099335" y="1616710"/>
                </a:lnTo>
                <a:lnTo>
                  <a:pt x="3104736" y="1607820"/>
                </a:lnTo>
                <a:lnTo>
                  <a:pt x="3109183" y="1598612"/>
                </a:lnTo>
                <a:lnTo>
                  <a:pt x="3113631" y="1589087"/>
                </a:lnTo>
                <a:lnTo>
                  <a:pt x="3118079" y="1579880"/>
                </a:lnTo>
                <a:lnTo>
                  <a:pt x="3125704" y="1562735"/>
                </a:lnTo>
                <a:lnTo>
                  <a:pt x="3129199" y="1555115"/>
                </a:lnTo>
                <a:lnTo>
                  <a:pt x="3132693" y="1548447"/>
                </a:lnTo>
                <a:lnTo>
                  <a:pt x="3135553" y="1543367"/>
                </a:lnTo>
                <a:lnTo>
                  <a:pt x="3137141" y="1540827"/>
                </a:lnTo>
                <a:lnTo>
                  <a:pt x="3138730" y="1538922"/>
                </a:lnTo>
                <a:lnTo>
                  <a:pt x="3140318" y="1537970"/>
                </a:lnTo>
                <a:lnTo>
                  <a:pt x="3142224" y="1536382"/>
                </a:lnTo>
                <a:lnTo>
                  <a:pt x="3144131" y="1535430"/>
                </a:lnTo>
                <a:lnTo>
                  <a:pt x="3146354" y="1534795"/>
                </a:lnTo>
                <a:lnTo>
                  <a:pt x="3151438" y="1533525"/>
                </a:lnTo>
                <a:lnTo>
                  <a:pt x="3156521" y="1533207"/>
                </a:lnTo>
                <a:lnTo>
                  <a:pt x="3162240" y="1533525"/>
                </a:lnTo>
                <a:lnTo>
                  <a:pt x="3168594" y="1534477"/>
                </a:lnTo>
                <a:lnTo>
                  <a:pt x="3174948" y="1536065"/>
                </a:lnTo>
                <a:lnTo>
                  <a:pt x="3181619" y="1537652"/>
                </a:lnTo>
                <a:lnTo>
                  <a:pt x="3188291" y="1539557"/>
                </a:lnTo>
                <a:lnTo>
                  <a:pt x="3194963" y="1541780"/>
                </a:lnTo>
                <a:lnTo>
                  <a:pt x="3207988" y="1547177"/>
                </a:lnTo>
                <a:lnTo>
                  <a:pt x="3219108" y="1551940"/>
                </a:lnTo>
                <a:lnTo>
                  <a:pt x="3228639" y="1556702"/>
                </a:lnTo>
                <a:lnTo>
                  <a:pt x="3235946" y="1560512"/>
                </a:lnTo>
                <a:lnTo>
                  <a:pt x="3242300" y="1564322"/>
                </a:lnTo>
                <a:lnTo>
                  <a:pt x="3247383" y="1567815"/>
                </a:lnTo>
                <a:lnTo>
                  <a:pt x="3251513" y="1570672"/>
                </a:lnTo>
                <a:lnTo>
                  <a:pt x="3254690" y="1573847"/>
                </a:lnTo>
                <a:lnTo>
                  <a:pt x="3256914" y="1576387"/>
                </a:lnTo>
                <a:lnTo>
                  <a:pt x="3258503" y="1579245"/>
                </a:lnTo>
                <a:lnTo>
                  <a:pt x="3259138" y="1581467"/>
                </a:lnTo>
                <a:lnTo>
                  <a:pt x="3258821" y="1584325"/>
                </a:lnTo>
                <a:lnTo>
                  <a:pt x="3258185" y="1586865"/>
                </a:lnTo>
                <a:lnTo>
                  <a:pt x="3256597" y="1589405"/>
                </a:lnTo>
                <a:lnTo>
                  <a:pt x="3254373" y="1592262"/>
                </a:lnTo>
                <a:lnTo>
                  <a:pt x="3251513" y="1595120"/>
                </a:lnTo>
                <a:lnTo>
                  <a:pt x="3248019" y="1598295"/>
                </a:lnTo>
                <a:lnTo>
                  <a:pt x="3240394" y="1605597"/>
                </a:lnTo>
                <a:lnTo>
                  <a:pt x="3230863" y="1613535"/>
                </a:lnTo>
                <a:lnTo>
                  <a:pt x="3220061" y="1624012"/>
                </a:lnTo>
                <a:lnTo>
                  <a:pt x="3214342" y="1629727"/>
                </a:lnTo>
                <a:lnTo>
                  <a:pt x="3208624" y="1636077"/>
                </a:lnTo>
                <a:lnTo>
                  <a:pt x="3202905" y="1643062"/>
                </a:lnTo>
                <a:lnTo>
                  <a:pt x="3197187" y="1650682"/>
                </a:lnTo>
                <a:lnTo>
                  <a:pt x="3191150" y="1658620"/>
                </a:lnTo>
                <a:lnTo>
                  <a:pt x="3185432" y="1667827"/>
                </a:lnTo>
                <a:lnTo>
                  <a:pt x="3179713" y="1677988"/>
                </a:lnTo>
                <a:lnTo>
                  <a:pt x="3174312" y="1688148"/>
                </a:lnTo>
                <a:lnTo>
                  <a:pt x="3168911" y="1699578"/>
                </a:lnTo>
                <a:lnTo>
                  <a:pt x="3163510" y="1712278"/>
                </a:lnTo>
                <a:lnTo>
                  <a:pt x="3159062" y="1725613"/>
                </a:lnTo>
                <a:lnTo>
                  <a:pt x="3154297" y="1739900"/>
                </a:lnTo>
                <a:lnTo>
                  <a:pt x="3005613" y="1739900"/>
                </a:lnTo>
                <a:lnTo>
                  <a:pt x="3000530" y="1739900"/>
                </a:lnTo>
                <a:lnTo>
                  <a:pt x="2851210" y="1739900"/>
                </a:lnTo>
                <a:lnTo>
                  <a:pt x="2847080" y="1725613"/>
                </a:lnTo>
                <a:lnTo>
                  <a:pt x="2842315" y="1712595"/>
                </a:lnTo>
                <a:lnTo>
                  <a:pt x="2837549" y="1700530"/>
                </a:lnTo>
                <a:lnTo>
                  <a:pt x="2832466" y="1689735"/>
                </a:lnTo>
                <a:lnTo>
                  <a:pt x="2827383" y="1679258"/>
                </a:lnTo>
                <a:lnTo>
                  <a:pt x="2821982" y="1670685"/>
                </a:lnTo>
                <a:lnTo>
                  <a:pt x="2817216" y="1662112"/>
                </a:lnTo>
                <a:lnTo>
                  <a:pt x="2811816" y="1654810"/>
                </a:lnTo>
                <a:lnTo>
                  <a:pt x="2806415" y="1648142"/>
                </a:lnTo>
                <a:lnTo>
                  <a:pt x="2801331" y="1641792"/>
                </a:lnTo>
                <a:lnTo>
                  <a:pt x="2796566" y="1636712"/>
                </a:lnTo>
                <a:lnTo>
                  <a:pt x="2791483" y="1631632"/>
                </a:lnTo>
                <a:lnTo>
                  <a:pt x="2781952" y="1623060"/>
                </a:lnTo>
                <a:lnTo>
                  <a:pt x="2773374" y="1616392"/>
                </a:lnTo>
                <a:lnTo>
                  <a:pt x="2766702" y="1610677"/>
                </a:lnTo>
                <a:lnTo>
                  <a:pt x="2763525" y="1607820"/>
                </a:lnTo>
                <a:lnTo>
                  <a:pt x="2760983" y="1605280"/>
                </a:lnTo>
                <a:lnTo>
                  <a:pt x="2759077" y="1602422"/>
                </a:lnTo>
                <a:lnTo>
                  <a:pt x="2757489" y="1599882"/>
                </a:lnTo>
                <a:lnTo>
                  <a:pt x="2756218" y="1597025"/>
                </a:lnTo>
                <a:lnTo>
                  <a:pt x="2755900" y="1594167"/>
                </a:lnTo>
                <a:lnTo>
                  <a:pt x="2755900" y="1590992"/>
                </a:lnTo>
                <a:lnTo>
                  <a:pt x="2756536" y="1587182"/>
                </a:lnTo>
                <a:lnTo>
                  <a:pt x="2758124" y="1583372"/>
                </a:lnTo>
                <a:lnTo>
                  <a:pt x="2760348" y="1579245"/>
                </a:lnTo>
                <a:lnTo>
                  <a:pt x="2763525" y="1574482"/>
                </a:lnTo>
                <a:lnTo>
                  <a:pt x="2767337" y="1569402"/>
                </a:lnTo>
                <a:lnTo>
                  <a:pt x="2772103" y="1563052"/>
                </a:lnTo>
                <a:lnTo>
                  <a:pt x="2777186" y="1556702"/>
                </a:lnTo>
                <a:lnTo>
                  <a:pt x="2780999" y="1552892"/>
                </a:lnTo>
                <a:lnTo>
                  <a:pt x="2785764" y="1549082"/>
                </a:lnTo>
                <a:lnTo>
                  <a:pt x="2791165" y="1545907"/>
                </a:lnTo>
                <a:lnTo>
                  <a:pt x="2796884" y="1542415"/>
                </a:lnTo>
                <a:lnTo>
                  <a:pt x="2802920" y="1539875"/>
                </a:lnTo>
                <a:lnTo>
                  <a:pt x="2809592" y="1537652"/>
                </a:lnTo>
                <a:lnTo>
                  <a:pt x="2815946" y="1535112"/>
                </a:lnTo>
                <a:lnTo>
                  <a:pt x="2822935" y="1533525"/>
                </a:lnTo>
                <a:lnTo>
                  <a:pt x="2829607" y="1532572"/>
                </a:lnTo>
                <a:lnTo>
                  <a:pt x="2836279" y="1531620"/>
                </a:lnTo>
                <a:lnTo>
                  <a:pt x="2842633" y="1531620"/>
                </a:lnTo>
                <a:lnTo>
                  <a:pt x="2848987" y="1531620"/>
                </a:lnTo>
                <a:lnTo>
                  <a:pt x="2854387" y="1532890"/>
                </a:lnTo>
                <a:lnTo>
                  <a:pt x="2859153" y="1534477"/>
                </a:lnTo>
                <a:lnTo>
                  <a:pt x="2861377" y="1535112"/>
                </a:lnTo>
                <a:lnTo>
                  <a:pt x="2863919" y="1536382"/>
                </a:lnTo>
                <a:lnTo>
                  <a:pt x="2865507" y="1537652"/>
                </a:lnTo>
                <a:lnTo>
                  <a:pt x="2867413" y="1538922"/>
                </a:lnTo>
                <a:lnTo>
                  <a:pt x="2868684" y="1540827"/>
                </a:lnTo>
                <a:lnTo>
                  <a:pt x="2870273" y="1543367"/>
                </a:lnTo>
                <a:lnTo>
                  <a:pt x="2873450" y="1548447"/>
                </a:lnTo>
                <a:lnTo>
                  <a:pt x="2876944" y="1555115"/>
                </a:lnTo>
                <a:lnTo>
                  <a:pt x="2880439" y="1562735"/>
                </a:lnTo>
                <a:lnTo>
                  <a:pt x="2888064" y="1579880"/>
                </a:lnTo>
                <a:lnTo>
                  <a:pt x="2892194" y="1589087"/>
                </a:lnTo>
                <a:lnTo>
                  <a:pt x="2896324" y="1598612"/>
                </a:lnTo>
                <a:lnTo>
                  <a:pt x="2901407" y="1607820"/>
                </a:lnTo>
                <a:lnTo>
                  <a:pt x="2906808" y="1616710"/>
                </a:lnTo>
                <a:lnTo>
                  <a:pt x="2912527" y="1624647"/>
                </a:lnTo>
                <a:lnTo>
                  <a:pt x="2915068" y="1628457"/>
                </a:lnTo>
                <a:lnTo>
                  <a:pt x="2918563" y="1631950"/>
                </a:lnTo>
                <a:lnTo>
                  <a:pt x="2921740" y="1635125"/>
                </a:lnTo>
                <a:lnTo>
                  <a:pt x="2924917" y="1637982"/>
                </a:lnTo>
                <a:lnTo>
                  <a:pt x="2928412" y="1640840"/>
                </a:lnTo>
                <a:lnTo>
                  <a:pt x="2931906" y="1643062"/>
                </a:lnTo>
                <a:lnTo>
                  <a:pt x="2935719" y="1644967"/>
                </a:lnTo>
                <a:lnTo>
                  <a:pt x="2939849" y="1646555"/>
                </a:lnTo>
                <a:lnTo>
                  <a:pt x="2943979" y="1647190"/>
                </a:lnTo>
                <a:lnTo>
                  <a:pt x="2948109" y="1648142"/>
                </a:lnTo>
                <a:lnTo>
                  <a:pt x="2946838" y="1642427"/>
                </a:lnTo>
                <a:lnTo>
                  <a:pt x="2944932" y="1635442"/>
                </a:lnTo>
                <a:lnTo>
                  <a:pt x="2942391" y="1628140"/>
                </a:lnTo>
                <a:lnTo>
                  <a:pt x="2938896" y="1619885"/>
                </a:lnTo>
                <a:lnTo>
                  <a:pt x="2931271" y="1601470"/>
                </a:lnTo>
                <a:lnTo>
                  <a:pt x="2923011" y="1582102"/>
                </a:lnTo>
                <a:lnTo>
                  <a:pt x="2919198" y="1572260"/>
                </a:lnTo>
                <a:lnTo>
                  <a:pt x="2916021" y="1562735"/>
                </a:lnTo>
                <a:lnTo>
                  <a:pt x="2913162" y="1553527"/>
                </a:lnTo>
                <a:lnTo>
                  <a:pt x="2911256" y="1544320"/>
                </a:lnTo>
                <a:lnTo>
                  <a:pt x="2909985" y="1536382"/>
                </a:lnTo>
                <a:lnTo>
                  <a:pt x="2909985" y="1532255"/>
                </a:lnTo>
                <a:lnTo>
                  <a:pt x="2909985" y="1528762"/>
                </a:lnTo>
                <a:lnTo>
                  <a:pt x="2910621" y="1524952"/>
                </a:lnTo>
                <a:lnTo>
                  <a:pt x="2911256" y="1521777"/>
                </a:lnTo>
                <a:lnTo>
                  <a:pt x="2912527" y="1518602"/>
                </a:lnTo>
                <a:lnTo>
                  <a:pt x="2914115" y="1516062"/>
                </a:lnTo>
                <a:lnTo>
                  <a:pt x="2915068" y="1514157"/>
                </a:lnTo>
                <a:lnTo>
                  <a:pt x="2916657" y="1512570"/>
                </a:lnTo>
                <a:lnTo>
                  <a:pt x="2920469" y="1510030"/>
                </a:lnTo>
                <a:lnTo>
                  <a:pt x="2924917" y="1507807"/>
                </a:lnTo>
                <a:lnTo>
                  <a:pt x="2930318" y="1505267"/>
                </a:lnTo>
                <a:lnTo>
                  <a:pt x="2936037" y="1503362"/>
                </a:lnTo>
                <a:lnTo>
                  <a:pt x="2942708" y="1501775"/>
                </a:lnTo>
                <a:lnTo>
                  <a:pt x="2949698" y="1500822"/>
                </a:lnTo>
                <a:lnTo>
                  <a:pt x="2956369" y="1499552"/>
                </a:lnTo>
                <a:lnTo>
                  <a:pt x="2970666" y="1497965"/>
                </a:lnTo>
                <a:lnTo>
                  <a:pt x="2983692" y="1497330"/>
                </a:lnTo>
                <a:lnTo>
                  <a:pt x="2994811" y="1497012"/>
                </a:lnTo>
                <a:close/>
                <a:moveTo>
                  <a:pt x="1762125" y="765175"/>
                </a:moveTo>
                <a:lnTo>
                  <a:pt x="1928813" y="765175"/>
                </a:lnTo>
                <a:lnTo>
                  <a:pt x="1928813" y="1662113"/>
                </a:lnTo>
                <a:lnTo>
                  <a:pt x="1762125" y="1662113"/>
                </a:lnTo>
                <a:lnTo>
                  <a:pt x="1762125" y="765175"/>
                </a:lnTo>
                <a:close/>
                <a:moveTo>
                  <a:pt x="542925" y="551035"/>
                </a:moveTo>
                <a:lnTo>
                  <a:pt x="81597" y="1676586"/>
                </a:lnTo>
                <a:lnTo>
                  <a:pt x="495617" y="1676586"/>
                </a:lnTo>
                <a:lnTo>
                  <a:pt x="550545" y="1676586"/>
                </a:lnTo>
                <a:lnTo>
                  <a:pt x="605155" y="1676586"/>
                </a:lnTo>
                <a:lnTo>
                  <a:pt x="1019492" y="1676586"/>
                </a:lnTo>
                <a:lnTo>
                  <a:pt x="558165" y="551035"/>
                </a:lnTo>
                <a:lnTo>
                  <a:pt x="554355" y="551988"/>
                </a:lnTo>
                <a:lnTo>
                  <a:pt x="552450" y="552623"/>
                </a:lnTo>
                <a:lnTo>
                  <a:pt x="550545" y="552623"/>
                </a:lnTo>
                <a:lnTo>
                  <a:pt x="548640" y="552623"/>
                </a:lnTo>
                <a:lnTo>
                  <a:pt x="546735" y="551988"/>
                </a:lnTo>
                <a:lnTo>
                  <a:pt x="542925" y="551035"/>
                </a:lnTo>
                <a:close/>
                <a:moveTo>
                  <a:pt x="1997075" y="460376"/>
                </a:moveTo>
                <a:lnTo>
                  <a:pt x="2034223" y="474985"/>
                </a:lnTo>
                <a:lnTo>
                  <a:pt x="2075815" y="491500"/>
                </a:lnTo>
                <a:lnTo>
                  <a:pt x="2098358" y="501028"/>
                </a:lnTo>
                <a:lnTo>
                  <a:pt x="2122170" y="510873"/>
                </a:lnTo>
                <a:lnTo>
                  <a:pt x="2146618" y="521671"/>
                </a:lnTo>
                <a:lnTo>
                  <a:pt x="2171700" y="533105"/>
                </a:lnTo>
                <a:lnTo>
                  <a:pt x="2198053" y="545491"/>
                </a:lnTo>
                <a:lnTo>
                  <a:pt x="2225040" y="558195"/>
                </a:lnTo>
                <a:lnTo>
                  <a:pt x="2252980" y="571852"/>
                </a:lnTo>
                <a:lnTo>
                  <a:pt x="2281238" y="586144"/>
                </a:lnTo>
                <a:lnTo>
                  <a:pt x="2310130" y="600753"/>
                </a:lnTo>
                <a:lnTo>
                  <a:pt x="2339975" y="616632"/>
                </a:lnTo>
                <a:lnTo>
                  <a:pt x="2370455" y="633147"/>
                </a:lnTo>
                <a:lnTo>
                  <a:pt x="2401253" y="650298"/>
                </a:lnTo>
                <a:lnTo>
                  <a:pt x="2432368" y="668401"/>
                </a:lnTo>
                <a:lnTo>
                  <a:pt x="2464118" y="687139"/>
                </a:lnTo>
                <a:lnTo>
                  <a:pt x="2495868" y="706513"/>
                </a:lnTo>
                <a:lnTo>
                  <a:pt x="2527935" y="727156"/>
                </a:lnTo>
                <a:lnTo>
                  <a:pt x="2560320" y="748117"/>
                </a:lnTo>
                <a:lnTo>
                  <a:pt x="2593023" y="770032"/>
                </a:lnTo>
                <a:lnTo>
                  <a:pt x="2625725" y="792899"/>
                </a:lnTo>
                <a:lnTo>
                  <a:pt x="2658746" y="816400"/>
                </a:lnTo>
                <a:lnTo>
                  <a:pt x="2691766" y="840855"/>
                </a:lnTo>
                <a:lnTo>
                  <a:pt x="2724468" y="865945"/>
                </a:lnTo>
                <a:lnTo>
                  <a:pt x="2757488" y="891988"/>
                </a:lnTo>
                <a:lnTo>
                  <a:pt x="2789873" y="919302"/>
                </a:lnTo>
                <a:lnTo>
                  <a:pt x="2822576" y="946933"/>
                </a:lnTo>
                <a:lnTo>
                  <a:pt x="2854961" y="975516"/>
                </a:lnTo>
                <a:lnTo>
                  <a:pt x="2886711" y="1005370"/>
                </a:lnTo>
                <a:lnTo>
                  <a:pt x="2918461" y="1035542"/>
                </a:lnTo>
                <a:lnTo>
                  <a:pt x="2918461" y="1039036"/>
                </a:lnTo>
                <a:lnTo>
                  <a:pt x="2918778" y="1048246"/>
                </a:lnTo>
                <a:lnTo>
                  <a:pt x="2919413" y="1054598"/>
                </a:lnTo>
                <a:lnTo>
                  <a:pt x="2920366" y="1061902"/>
                </a:lnTo>
                <a:lnTo>
                  <a:pt x="2921953" y="1070160"/>
                </a:lnTo>
                <a:lnTo>
                  <a:pt x="2923858" y="1078735"/>
                </a:lnTo>
                <a:lnTo>
                  <a:pt x="2926081" y="1087945"/>
                </a:lnTo>
                <a:lnTo>
                  <a:pt x="2929573" y="1097473"/>
                </a:lnTo>
                <a:lnTo>
                  <a:pt x="2933701" y="1107001"/>
                </a:lnTo>
                <a:lnTo>
                  <a:pt x="2936241" y="1111765"/>
                </a:lnTo>
                <a:lnTo>
                  <a:pt x="2938781" y="1116529"/>
                </a:lnTo>
                <a:lnTo>
                  <a:pt x="2941638" y="1121293"/>
                </a:lnTo>
                <a:lnTo>
                  <a:pt x="2944496" y="1125739"/>
                </a:lnTo>
                <a:lnTo>
                  <a:pt x="2947988" y="1130503"/>
                </a:lnTo>
                <a:lnTo>
                  <a:pt x="2951798" y="1134950"/>
                </a:lnTo>
                <a:lnTo>
                  <a:pt x="2955608" y="1139396"/>
                </a:lnTo>
                <a:lnTo>
                  <a:pt x="2959736" y="1143207"/>
                </a:lnTo>
                <a:lnTo>
                  <a:pt x="2964498" y="1147336"/>
                </a:lnTo>
                <a:lnTo>
                  <a:pt x="2969261" y="1150829"/>
                </a:lnTo>
                <a:lnTo>
                  <a:pt x="2971166" y="1146065"/>
                </a:lnTo>
                <a:lnTo>
                  <a:pt x="2974023" y="1141937"/>
                </a:lnTo>
                <a:lnTo>
                  <a:pt x="2977198" y="1138126"/>
                </a:lnTo>
                <a:lnTo>
                  <a:pt x="2980373" y="1134632"/>
                </a:lnTo>
                <a:lnTo>
                  <a:pt x="2984818" y="1132091"/>
                </a:lnTo>
                <a:lnTo>
                  <a:pt x="2989263" y="1130186"/>
                </a:lnTo>
                <a:lnTo>
                  <a:pt x="2994343" y="1128915"/>
                </a:lnTo>
                <a:lnTo>
                  <a:pt x="2999741" y="1128280"/>
                </a:lnTo>
                <a:lnTo>
                  <a:pt x="3002598" y="1128598"/>
                </a:lnTo>
                <a:lnTo>
                  <a:pt x="3005773" y="1128915"/>
                </a:lnTo>
                <a:lnTo>
                  <a:pt x="3008948" y="1129550"/>
                </a:lnTo>
                <a:lnTo>
                  <a:pt x="3011806" y="1130821"/>
                </a:lnTo>
                <a:lnTo>
                  <a:pt x="3014663" y="1132091"/>
                </a:lnTo>
                <a:lnTo>
                  <a:pt x="3017203" y="1133997"/>
                </a:lnTo>
                <a:lnTo>
                  <a:pt x="3019743" y="1135585"/>
                </a:lnTo>
                <a:lnTo>
                  <a:pt x="3022283" y="1137808"/>
                </a:lnTo>
                <a:lnTo>
                  <a:pt x="3024188" y="1140031"/>
                </a:lnTo>
                <a:lnTo>
                  <a:pt x="3026093" y="1142254"/>
                </a:lnTo>
                <a:lnTo>
                  <a:pt x="3027681" y="1145113"/>
                </a:lnTo>
                <a:lnTo>
                  <a:pt x="3028951" y="1147653"/>
                </a:lnTo>
                <a:lnTo>
                  <a:pt x="3029903" y="1150829"/>
                </a:lnTo>
                <a:lnTo>
                  <a:pt x="3030538" y="1153688"/>
                </a:lnTo>
                <a:lnTo>
                  <a:pt x="3031491" y="1156864"/>
                </a:lnTo>
                <a:lnTo>
                  <a:pt x="3031491" y="1160357"/>
                </a:lnTo>
                <a:lnTo>
                  <a:pt x="3031491" y="1171791"/>
                </a:lnTo>
                <a:lnTo>
                  <a:pt x="3037206" y="1171791"/>
                </a:lnTo>
                <a:lnTo>
                  <a:pt x="3042603" y="1171473"/>
                </a:lnTo>
                <a:lnTo>
                  <a:pt x="3047366" y="1171155"/>
                </a:lnTo>
                <a:lnTo>
                  <a:pt x="3052446" y="1170203"/>
                </a:lnTo>
                <a:lnTo>
                  <a:pt x="3057526" y="1169250"/>
                </a:lnTo>
                <a:lnTo>
                  <a:pt x="3061653" y="1167662"/>
                </a:lnTo>
                <a:lnTo>
                  <a:pt x="3065781" y="1166074"/>
                </a:lnTo>
                <a:lnTo>
                  <a:pt x="3069908" y="1164168"/>
                </a:lnTo>
                <a:lnTo>
                  <a:pt x="3073718" y="1162263"/>
                </a:lnTo>
                <a:lnTo>
                  <a:pt x="3077528" y="1160357"/>
                </a:lnTo>
                <a:lnTo>
                  <a:pt x="3084196" y="1155593"/>
                </a:lnTo>
                <a:lnTo>
                  <a:pt x="3090228" y="1150829"/>
                </a:lnTo>
                <a:lnTo>
                  <a:pt x="3095308" y="1145748"/>
                </a:lnTo>
                <a:lnTo>
                  <a:pt x="3099753" y="1140349"/>
                </a:lnTo>
                <a:lnTo>
                  <a:pt x="3103246" y="1135585"/>
                </a:lnTo>
                <a:lnTo>
                  <a:pt x="3106738" y="1130821"/>
                </a:lnTo>
                <a:lnTo>
                  <a:pt x="3108961" y="1126692"/>
                </a:lnTo>
                <a:lnTo>
                  <a:pt x="3112136" y="1120658"/>
                </a:lnTo>
                <a:lnTo>
                  <a:pt x="3113088" y="1117799"/>
                </a:lnTo>
                <a:lnTo>
                  <a:pt x="3117851" y="1117482"/>
                </a:lnTo>
                <a:lnTo>
                  <a:pt x="3122931" y="1117482"/>
                </a:lnTo>
                <a:lnTo>
                  <a:pt x="3125471" y="1117482"/>
                </a:lnTo>
                <a:lnTo>
                  <a:pt x="3128011" y="1117799"/>
                </a:lnTo>
                <a:lnTo>
                  <a:pt x="3130868" y="1118752"/>
                </a:lnTo>
                <a:lnTo>
                  <a:pt x="3133408" y="1119705"/>
                </a:lnTo>
                <a:lnTo>
                  <a:pt x="3135948" y="1121293"/>
                </a:lnTo>
                <a:lnTo>
                  <a:pt x="3137853" y="1123199"/>
                </a:lnTo>
                <a:lnTo>
                  <a:pt x="3139123" y="1125422"/>
                </a:lnTo>
                <a:lnTo>
                  <a:pt x="3140076" y="1128598"/>
                </a:lnTo>
                <a:lnTo>
                  <a:pt x="3140393" y="1132091"/>
                </a:lnTo>
                <a:lnTo>
                  <a:pt x="3139758" y="1136220"/>
                </a:lnTo>
                <a:lnTo>
                  <a:pt x="3138806" y="1140349"/>
                </a:lnTo>
                <a:lnTo>
                  <a:pt x="3136901" y="1145113"/>
                </a:lnTo>
                <a:lnTo>
                  <a:pt x="3134361" y="1150829"/>
                </a:lnTo>
                <a:lnTo>
                  <a:pt x="3131186" y="1156546"/>
                </a:lnTo>
                <a:lnTo>
                  <a:pt x="3127058" y="1162898"/>
                </a:lnTo>
                <a:lnTo>
                  <a:pt x="3121978" y="1169885"/>
                </a:lnTo>
                <a:lnTo>
                  <a:pt x="3116581" y="1176872"/>
                </a:lnTo>
                <a:lnTo>
                  <a:pt x="3110231" y="1183542"/>
                </a:lnTo>
                <a:lnTo>
                  <a:pt x="3102928" y="1190529"/>
                </a:lnTo>
                <a:lnTo>
                  <a:pt x="3095308" y="1196881"/>
                </a:lnTo>
                <a:lnTo>
                  <a:pt x="3086418" y="1203233"/>
                </a:lnTo>
                <a:lnTo>
                  <a:pt x="3081973" y="1205774"/>
                </a:lnTo>
                <a:lnTo>
                  <a:pt x="3076893" y="1208632"/>
                </a:lnTo>
                <a:lnTo>
                  <a:pt x="3071813" y="1211173"/>
                </a:lnTo>
                <a:lnTo>
                  <a:pt x="3067051" y="1213396"/>
                </a:lnTo>
                <a:lnTo>
                  <a:pt x="3061336" y="1215301"/>
                </a:lnTo>
                <a:lnTo>
                  <a:pt x="3055938" y="1217207"/>
                </a:lnTo>
                <a:lnTo>
                  <a:pt x="3050223" y="1218795"/>
                </a:lnTo>
                <a:lnTo>
                  <a:pt x="3043873" y="1220065"/>
                </a:lnTo>
                <a:lnTo>
                  <a:pt x="3037841" y="1221018"/>
                </a:lnTo>
                <a:lnTo>
                  <a:pt x="3031491" y="1221971"/>
                </a:lnTo>
                <a:lnTo>
                  <a:pt x="3031491" y="1242297"/>
                </a:lnTo>
                <a:lnTo>
                  <a:pt x="3045143" y="1274374"/>
                </a:lnTo>
                <a:lnTo>
                  <a:pt x="3064193" y="1317567"/>
                </a:lnTo>
                <a:lnTo>
                  <a:pt x="3111183" y="1423327"/>
                </a:lnTo>
                <a:lnTo>
                  <a:pt x="3148013" y="1504949"/>
                </a:lnTo>
                <a:lnTo>
                  <a:pt x="3141663" y="1505902"/>
                </a:lnTo>
                <a:lnTo>
                  <a:pt x="3138171" y="1506220"/>
                </a:lnTo>
                <a:lnTo>
                  <a:pt x="3135313" y="1506855"/>
                </a:lnTo>
                <a:lnTo>
                  <a:pt x="3132773" y="1507808"/>
                </a:lnTo>
                <a:lnTo>
                  <a:pt x="3129916" y="1508125"/>
                </a:lnTo>
                <a:lnTo>
                  <a:pt x="3127693" y="1507808"/>
                </a:lnTo>
                <a:lnTo>
                  <a:pt x="3125471" y="1507490"/>
                </a:lnTo>
                <a:lnTo>
                  <a:pt x="3123566" y="1506537"/>
                </a:lnTo>
                <a:lnTo>
                  <a:pt x="3121661" y="1505902"/>
                </a:lnTo>
                <a:lnTo>
                  <a:pt x="3119756" y="1504314"/>
                </a:lnTo>
                <a:lnTo>
                  <a:pt x="3117851" y="1502726"/>
                </a:lnTo>
                <a:lnTo>
                  <a:pt x="3116263" y="1501138"/>
                </a:lnTo>
                <a:lnTo>
                  <a:pt x="3115311" y="1499232"/>
                </a:lnTo>
                <a:lnTo>
                  <a:pt x="3113088" y="1497009"/>
                </a:lnTo>
                <a:lnTo>
                  <a:pt x="3110866" y="1493833"/>
                </a:lnTo>
                <a:lnTo>
                  <a:pt x="3107373" y="1490657"/>
                </a:lnTo>
                <a:lnTo>
                  <a:pt x="3102611" y="1486529"/>
                </a:lnTo>
                <a:lnTo>
                  <a:pt x="3096261" y="1482717"/>
                </a:lnTo>
                <a:lnTo>
                  <a:pt x="3092451" y="1480812"/>
                </a:lnTo>
                <a:lnTo>
                  <a:pt x="3088323" y="1478906"/>
                </a:lnTo>
                <a:lnTo>
                  <a:pt x="3083878" y="1477636"/>
                </a:lnTo>
                <a:lnTo>
                  <a:pt x="3078481" y="1475731"/>
                </a:lnTo>
                <a:lnTo>
                  <a:pt x="3072448" y="1474143"/>
                </a:lnTo>
                <a:lnTo>
                  <a:pt x="3065781" y="1472554"/>
                </a:lnTo>
                <a:lnTo>
                  <a:pt x="3054986" y="1448417"/>
                </a:lnTo>
                <a:lnTo>
                  <a:pt x="3008948" y="1345198"/>
                </a:lnTo>
                <a:lnTo>
                  <a:pt x="3004186" y="1346151"/>
                </a:lnTo>
                <a:lnTo>
                  <a:pt x="3001963" y="1346786"/>
                </a:lnTo>
                <a:lnTo>
                  <a:pt x="2999741" y="1347104"/>
                </a:lnTo>
                <a:lnTo>
                  <a:pt x="2997201" y="1347104"/>
                </a:lnTo>
                <a:lnTo>
                  <a:pt x="2995296" y="1346151"/>
                </a:lnTo>
                <a:lnTo>
                  <a:pt x="2992121" y="1345516"/>
                </a:lnTo>
                <a:lnTo>
                  <a:pt x="2940051" y="1472554"/>
                </a:lnTo>
                <a:lnTo>
                  <a:pt x="2933066" y="1473825"/>
                </a:lnTo>
                <a:lnTo>
                  <a:pt x="2927033" y="1475731"/>
                </a:lnTo>
                <a:lnTo>
                  <a:pt x="2921636" y="1477001"/>
                </a:lnTo>
                <a:lnTo>
                  <a:pt x="2916873" y="1478906"/>
                </a:lnTo>
                <a:lnTo>
                  <a:pt x="2912428" y="1480812"/>
                </a:lnTo>
                <a:lnTo>
                  <a:pt x="2908618" y="1482717"/>
                </a:lnTo>
                <a:lnTo>
                  <a:pt x="2905126" y="1484623"/>
                </a:lnTo>
                <a:lnTo>
                  <a:pt x="2901951" y="1486529"/>
                </a:lnTo>
                <a:lnTo>
                  <a:pt x="2897506" y="1490657"/>
                </a:lnTo>
                <a:lnTo>
                  <a:pt x="2893696" y="1493833"/>
                </a:lnTo>
                <a:lnTo>
                  <a:pt x="2891473" y="1497327"/>
                </a:lnTo>
                <a:lnTo>
                  <a:pt x="2889568" y="1499550"/>
                </a:lnTo>
                <a:lnTo>
                  <a:pt x="2888298" y="1501456"/>
                </a:lnTo>
                <a:lnTo>
                  <a:pt x="2886711" y="1503044"/>
                </a:lnTo>
                <a:lnTo>
                  <a:pt x="2885123" y="1504632"/>
                </a:lnTo>
                <a:lnTo>
                  <a:pt x="2883218" y="1505902"/>
                </a:lnTo>
                <a:lnTo>
                  <a:pt x="2881313" y="1506537"/>
                </a:lnTo>
                <a:lnTo>
                  <a:pt x="2879408" y="1507490"/>
                </a:lnTo>
                <a:lnTo>
                  <a:pt x="2877503" y="1507808"/>
                </a:lnTo>
                <a:lnTo>
                  <a:pt x="2875281" y="1507808"/>
                </a:lnTo>
                <a:lnTo>
                  <a:pt x="2872106" y="1507490"/>
                </a:lnTo>
                <a:lnTo>
                  <a:pt x="2869248" y="1506537"/>
                </a:lnTo>
                <a:lnTo>
                  <a:pt x="2865121" y="1504949"/>
                </a:lnTo>
                <a:lnTo>
                  <a:pt x="2860041" y="1503996"/>
                </a:lnTo>
                <a:lnTo>
                  <a:pt x="2967356" y="1242297"/>
                </a:lnTo>
                <a:lnTo>
                  <a:pt x="2967356" y="1211808"/>
                </a:lnTo>
                <a:lnTo>
                  <a:pt x="2959418" y="1208949"/>
                </a:lnTo>
                <a:lnTo>
                  <a:pt x="2951481" y="1205774"/>
                </a:lnTo>
                <a:lnTo>
                  <a:pt x="2943861" y="1201962"/>
                </a:lnTo>
                <a:lnTo>
                  <a:pt x="2936558" y="1197834"/>
                </a:lnTo>
                <a:lnTo>
                  <a:pt x="2929573" y="1194022"/>
                </a:lnTo>
                <a:lnTo>
                  <a:pt x="2923223" y="1189259"/>
                </a:lnTo>
                <a:lnTo>
                  <a:pt x="2917508" y="1184812"/>
                </a:lnTo>
                <a:lnTo>
                  <a:pt x="2911793" y="1180048"/>
                </a:lnTo>
                <a:lnTo>
                  <a:pt x="2906396" y="1175602"/>
                </a:lnTo>
                <a:lnTo>
                  <a:pt x="2901633" y="1170520"/>
                </a:lnTo>
                <a:lnTo>
                  <a:pt x="2897188" y="1165756"/>
                </a:lnTo>
                <a:lnTo>
                  <a:pt x="2892743" y="1160675"/>
                </a:lnTo>
                <a:lnTo>
                  <a:pt x="2888933" y="1155593"/>
                </a:lnTo>
                <a:lnTo>
                  <a:pt x="2885123" y="1150829"/>
                </a:lnTo>
                <a:lnTo>
                  <a:pt x="2879091" y="1140666"/>
                </a:lnTo>
                <a:lnTo>
                  <a:pt x="2874011" y="1130821"/>
                </a:lnTo>
                <a:lnTo>
                  <a:pt x="2869883" y="1121611"/>
                </a:lnTo>
                <a:lnTo>
                  <a:pt x="2867026" y="1113353"/>
                </a:lnTo>
                <a:lnTo>
                  <a:pt x="2864486" y="1105095"/>
                </a:lnTo>
                <a:lnTo>
                  <a:pt x="2862581" y="1098744"/>
                </a:lnTo>
                <a:lnTo>
                  <a:pt x="2861628" y="1093027"/>
                </a:lnTo>
                <a:lnTo>
                  <a:pt x="2860676" y="1088898"/>
                </a:lnTo>
                <a:lnTo>
                  <a:pt x="2860358" y="1085404"/>
                </a:lnTo>
                <a:lnTo>
                  <a:pt x="2859723" y="1083499"/>
                </a:lnTo>
                <a:lnTo>
                  <a:pt x="2856866" y="1078417"/>
                </a:lnTo>
                <a:lnTo>
                  <a:pt x="2854643" y="1074924"/>
                </a:lnTo>
                <a:lnTo>
                  <a:pt x="2851151" y="1070477"/>
                </a:lnTo>
                <a:lnTo>
                  <a:pt x="2846706" y="1065078"/>
                </a:lnTo>
                <a:lnTo>
                  <a:pt x="2841308" y="1058409"/>
                </a:lnTo>
                <a:lnTo>
                  <a:pt x="2834323" y="1051739"/>
                </a:lnTo>
                <a:lnTo>
                  <a:pt x="2826068" y="1043482"/>
                </a:lnTo>
                <a:lnTo>
                  <a:pt x="2815908" y="1035224"/>
                </a:lnTo>
                <a:lnTo>
                  <a:pt x="2804161" y="1025696"/>
                </a:lnTo>
                <a:lnTo>
                  <a:pt x="2790826" y="1015216"/>
                </a:lnTo>
                <a:lnTo>
                  <a:pt x="2774951" y="1003782"/>
                </a:lnTo>
                <a:lnTo>
                  <a:pt x="2757171" y="992031"/>
                </a:lnTo>
                <a:lnTo>
                  <a:pt x="2737168" y="979010"/>
                </a:lnTo>
                <a:lnTo>
                  <a:pt x="2714943" y="965671"/>
                </a:lnTo>
                <a:lnTo>
                  <a:pt x="2689861" y="951062"/>
                </a:lnTo>
                <a:lnTo>
                  <a:pt x="2662238" y="935817"/>
                </a:lnTo>
                <a:lnTo>
                  <a:pt x="2631758" y="919619"/>
                </a:lnTo>
                <a:lnTo>
                  <a:pt x="2598420" y="902469"/>
                </a:lnTo>
                <a:lnTo>
                  <a:pt x="2561908" y="884684"/>
                </a:lnTo>
                <a:lnTo>
                  <a:pt x="2522220" y="865945"/>
                </a:lnTo>
                <a:lnTo>
                  <a:pt x="2479040" y="846572"/>
                </a:lnTo>
                <a:lnTo>
                  <a:pt x="2432368" y="826564"/>
                </a:lnTo>
                <a:lnTo>
                  <a:pt x="2382203" y="805602"/>
                </a:lnTo>
                <a:lnTo>
                  <a:pt x="2328228" y="783371"/>
                </a:lnTo>
                <a:lnTo>
                  <a:pt x="2270125" y="760821"/>
                </a:lnTo>
                <a:lnTo>
                  <a:pt x="2208213" y="737637"/>
                </a:lnTo>
                <a:lnTo>
                  <a:pt x="2142490" y="712864"/>
                </a:lnTo>
                <a:lnTo>
                  <a:pt x="2071688" y="687774"/>
                </a:lnTo>
                <a:lnTo>
                  <a:pt x="1997075" y="661731"/>
                </a:lnTo>
                <a:lnTo>
                  <a:pt x="1997075" y="460376"/>
                </a:lnTo>
                <a:close/>
                <a:moveTo>
                  <a:pt x="1840397" y="442815"/>
                </a:moveTo>
                <a:lnTo>
                  <a:pt x="1834372" y="443766"/>
                </a:lnTo>
                <a:lnTo>
                  <a:pt x="1828664" y="445353"/>
                </a:lnTo>
                <a:lnTo>
                  <a:pt x="1823273" y="447256"/>
                </a:lnTo>
                <a:lnTo>
                  <a:pt x="1818517" y="449477"/>
                </a:lnTo>
                <a:lnTo>
                  <a:pt x="1813444" y="452650"/>
                </a:lnTo>
                <a:lnTo>
                  <a:pt x="1809004" y="456140"/>
                </a:lnTo>
                <a:lnTo>
                  <a:pt x="1804565" y="459947"/>
                </a:lnTo>
                <a:lnTo>
                  <a:pt x="1800760" y="464071"/>
                </a:lnTo>
                <a:lnTo>
                  <a:pt x="1797589" y="468195"/>
                </a:lnTo>
                <a:lnTo>
                  <a:pt x="1794735" y="473271"/>
                </a:lnTo>
                <a:lnTo>
                  <a:pt x="1792198" y="478665"/>
                </a:lnTo>
                <a:lnTo>
                  <a:pt x="1790296" y="484058"/>
                </a:lnTo>
                <a:lnTo>
                  <a:pt x="1788710" y="489452"/>
                </a:lnTo>
                <a:lnTo>
                  <a:pt x="1787759" y="495479"/>
                </a:lnTo>
                <a:lnTo>
                  <a:pt x="1787442" y="501190"/>
                </a:lnTo>
                <a:lnTo>
                  <a:pt x="1787759" y="507218"/>
                </a:lnTo>
                <a:lnTo>
                  <a:pt x="1788710" y="512928"/>
                </a:lnTo>
                <a:lnTo>
                  <a:pt x="1790296" y="518639"/>
                </a:lnTo>
                <a:lnTo>
                  <a:pt x="1792198" y="524032"/>
                </a:lnTo>
                <a:lnTo>
                  <a:pt x="1794735" y="529426"/>
                </a:lnTo>
                <a:lnTo>
                  <a:pt x="1797589" y="533867"/>
                </a:lnTo>
                <a:lnTo>
                  <a:pt x="1800760" y="538626"/>
                </a:lnTo>
                <a:lnTo>
                  <a:pt x="1804565" y="542750"/>
                </a:lnTo>
                <a:lnTo>
                  <a:pt x="1809004" y="546557"/>
                </a:lnTo>
                <a:lnTo>
                  <a:pt x="1813444" y="550047"/>
                </a:lnTo>
                <a:lnTo>
                  <a:pt x="1818517" y="553220"/>
                </a:lnTo>
                <a:lnTo>
                  <a:pt x="1823273" y="555441"/>
                </a:lnTo>
                <a:lnTo>
                  <a:pt x="1828664" y="557344"/>
                </a:lnTo>
                <a:lnTo>
                  <a:pt x="1834372" y="558931"/>
                </a:lnTo>
                <a:lnTo>
                  <a:pt x="1840397" y="559565"/>
                </a:lnTo>
                <a:lnTo>
                  <a:pt x="1846421" y="559882"/>
                </a:lnTo>
                <a:lnTo>
                  <a:pt x="1852446" y="559565"/>
                </a:lnTo>
                <a:lnTo>
                  <a:pt x="1858154" y="558931"/>
                </a:lnTo>
                <a:lnTo>
                  <a:pt x="1863861" y="557344"/>
                </a:lnTo>
                <a:lnTo>
                  <a:pt x="1869252" y="555441"/>
                </a:lnTo>
                <a:lnTo>
                  <a:pt x="1874326" y="553220"/>
                </a:lnTo>
                <a:lnTo>
                  <a:pt x="1879082" y="550047"/>
                </a:lnTo>
                <a:lnTo>
                  <a:pt x="1883838" y="546557"/>
                </a:lnTo>
                <a:lnTo>
                  <a:pt x="1887961" y="542750"/>
                </a:lnTo>
                <a:lnTo>
                  <a:pt x="1891766" y="538626"/>
                </a:lnTo>
                <a:lnTo>
                  <a:pt x="1894937" y="533867"/>
                </a:lnTo>
                <a:lnTo>
                  <a:pt x="1897790" y="529426"/>
                </a:lnTo>
                <a:lnTo>
                  <a:pt x="1900644" y="524032"/>
                </a:lnTo>
                <a:lnTo>
                  <a:pt x="1902547" y="518639"/>
                </a:lnTo>
                <a:lnTo>
                  <a:pt x="1904132" y="512928"/>
                </a:lnTo>
                <a:lnTo>
                  <a:pt x="1904767" y="507218"/>
                </a:lnTo>
                <a:lnTo>
                  <a:pt x="1905084" y="501190"/>
                </a:lnTo>
                <a:lnTo>
                  <a:pt x="1904767" y="495479"/>
                </a:lnTo>
                <a:lnTo>
                  <a:pt x="1904132" y="489452"/>
                </a:lnTo>
                <a:lnTo>
                  <a:pt x="1902547" y="484058"/>
                </a:lnTo>
                <a:lnTo>
                  <a:pt x="1900644" y="478665"/>
                </a:lnTo>
                <a:lnTo>
                  <a:pt x="1897790" y="473271"/>
                </a:lnTo>
                <a:lnTo>
                  <a:pt x="1894937" y="468195"/>
                </a:lnTo>
                <a:lnTo>
                  <a:pt x="1891766" y="464071"/>
                </a:lnTo>
                <a:lnTo>
                  <a:pt x="1887961" y="459947"/>
                </a:lnTo>
                <a:lnTo>
                  <a:pt x="1883838" y="456140"/>
                </a:lnTo>
                <a:lnTo>
                  <a:pt x="1879082" y="452650"/>
                </a:lnTo>
                <a:lnTo>
                  <a:pt x="1874326" y="449477"/>
                </a:lnTo>
                <a:lnTo>
                  <a:pt x="1869252" y="447256"/>
                </a:lnTo>
                <a:lnTo>
                  <a:pt x="1863861" y="445353"/>
                </a:lnTo>
                <a:lnTo>
                  <a:pt x="1858154" y="443766"/>
                </a:lnTo>
                <a:lnTo>
                  <a:pt x="1852446" y="442815"/>
                </a:lnTo>
                <a:lnTo>
                  <a:pt x="1846421" y="442815"/>
                </a:lnTo>
                <a:lnTo>
                  <a:pt x="1840397" y="442815"/>
                </a:lnTo>
                <a:close/>
                <a:moveTo>
                  <a:pt x="1722438" y="315912"/>
                </a:moveTo>
                <a:lnTo>
                  <a:pt x="1970088" y="315912"/>
                </a:lnTo>
                <a:lnTo>
                  <a:pt x="1970088" y="728662"/>
                </a:lnTo>
                <a:lnTo>
                  <a:pt x="1722438" y="728662"/>
                </a:lnTo>
                <a:lnTo>
                  <a:pt x="1722438" y="315912"/>
                </a:lnTo>
                <a:close/>
                <a:moveTo>
                  <a:pt x="444817" y="252412"/>
                </a:moveTo>
                <a:lnTo>
                  <a:pt x="447675" y="252730"/>
                </a:lnTo>
                <a:lnTo>
                  <a:pt x="450215" y="253366"/>
                </a:lnTo>
                <a:lnTo>
                  <a:pt x="452755" y="254318"/>
                </a:lnTo>
                <a:lnTo>
                  <a:pt x="455295" y="255589"/>
                </a:lnTo>
                <a:lnTo>
                  <a:pt x="457517" y="257178"/>
                </a:lnTo>
                <a:lnTo>
                  <a:pt x="461327" y="259719"/>
                </a:lnTo>
                <a:lnTo>
                  <a:pt x="465137" y="263214"/>
                </a:lnTo>
                <a:lnTo>
                  <a:pt x="464502" y="266390"/>
                </a:lnTo>
                <a:lnTo>
                  <a:pt x="463550" y="269567"/>
                </a:lnTo>
                <a:lnTo>
                  <a:pt x="463232" y="274650"/>
                </a:lnTo>
                <a:lnTo>
                  <a:pt x="462915" y="280369"/>
                </a:lnTo>
                <a:lnTo>
                  <a:pt x="462915" y="287040"/>
                </a:lnTo>
                <a:lnTo>
                  <a:pt x="463232" y="294029"/>
                </a:lnTo>
                <a:lnTo>
                  <a:pt x="464502" y="302289"/>
                </a:lnTo>
                <a:lnTo>
                  <a:pt x="466725" y="310231"/>
                </a:lnTo>
                <a:lnTo>
                  <a:pt x="468312" y="314361"/>
                </a:lnTo>
                <a:lnTo>
                  <a:pt x="469900" y="318808"/>
                </a:lnTo>
                <a:lnTo>
                  <a:pt x="471805" y="322938"/>
                </a:lnTo>
                <a:lnTo>
                  <a:pt x="474027" y="327068"/>
                </a:lnTo>
                <a:lnTo>
                  <a:pt x="476567" y="331198"/>
                </a:lnTo>
                <a:lnTo>
                  <a:pt x="479742" y="335645"/>
                </a:lnTo>
                <a:lnTo>
                  <a:pt x="483235" y="339457"/>
                </a:lnTo>
                <a:lnTo>
                  <a:pt x="486727" y="343587"/>
                </a:lnTo>
                <a:lnTo>
                  <a:pt x="490855" y="347400"/>
                </a:lnTo>
                <a:lnTo>
                  <a:pt x="495300" y="351212"/>
                </a:lnTo>
                <a:lnTo>
                  <a:pt x="500697" y="354707"/>
                </a:lnTo>
                <a:lnTo>
                  <a:pt x="506095" y="358201"/>
                </a:lnTo>
                <a:lnTo>
                  <a:pt x="512127" y="361695"/>
                </a:lnTo>
                <a:lnTo>
                  <a:pt x="518795" y="364237"/>
                </a:lnTo>
                <a:lnTo>
                  <a:pt x="519112" y="361060"/>
                </a:lnTo>
                <a:lnTo>
                  <a:pt x="519747" y="358201"/>
                </a:lnTo>
                <a:lnTo>
                  <a:pt x="520700" y="355342"/>
                </a:lnTo>
                <a:lnTo>
                  <a:pt x="521652" y="352482"/>
                </a:lnTo>
                <a:lnTo>
                  <a:pt x="522922" y="349623"/>
                </a:lnTo>
                <a:lnTo>
                  <a:pt x="524510" y="347400"/>
                </a:lnTo>
                <a:lnTo>
                  <a:pt x="526415" y="344858"/>
                </a:lnTo>
                <a:lnTo>
                  <a:pt x="528637" y="342634"/>
                </a:lnTo>
                <a:lnTo>
                  <a:pt x="530542" y="340728"/>
                </a:lnTo>
                <a:lnTo>
                  <a:pt x="533400" y="338822"/>
                </a:lnTo>
                <a:lnTo>
                  <a:pt x="535622" y="337552"/>
                </a:lnTo>
                <a:lnTo>
                  <a:pt x="538162" y="336281"/>
                </a:lnTo>
                <a:lnTo>
                  <a:pt x="541337" y="335010"/>
                </a:lnTo>
                <a:lnTo>
                  <a:pt x="544195" y="334374"/>
                </a:lnTo>
                <a:lnTo>
                  <a:pt x="547370" y="334057"/>
                </a:lnTo>
                <a:lnTo>
                  <a:pt x="550545" y="334057"/>
                </a:lnTo>
                <a:lnTo>
                  <a:pt x="554037" y="334057"/>
                </a:lnTo>
                <a:lnTo>
                  <a:pt x="556895" y="334374"/>
                </a:lnTo>
                <a:lnTo>
                  <a:pt x="560070" y="335010"/>
                </a:lnTo>
                <a:lnTo>
                  <a:pt x="562927" y="336281"/>
                </a:lnTo>
                <a:lnTo>
                  <a:pt x="565785" y="337869"/>
                </a:lnTo>
                <a:lnTo>
                  <a:pt x="568325" y="339457"/>
                </a:lnTo>
                <a:lnTo>
                  <a:pt x="570865" y="341364"/>
                </a:lnTo>
                <a:lnTo>
                  <a:pt x="573087" y="343270"/>
                </a:lnTo>
                <a:lnTo>
                  <a:pt x="574992" y="345493"/>
                </a:lnTo>
                <a:lnTo>
                  <a:pt x="576897" y="347717"/>
                </a:lnTo>
                <a:lnTo>
                  <a:pt x="578485" y="350577"/>
                </a:lnTo>
                <a:lnTo>
                  <a:pt x="580072" y="353436"/>
                </a:lnTo>
                <a:lnTo>
                  <a:pt x="581025" y="356295"/>
                </a:lnTo>
                <a:lnTo>
                  <a:pt x="581977" y="359154"/>
                </a:lnTo>
                <a:lnTo>
                  <a:pt x="582295" y="362648"/>
                </a:lnTo>
                <a:lnTo>
                  <a:pt x="582295" y="365825"/>
                </a:lnTo>
                <a:lnTo>
                  <a:pt x="582295" y="372179"/>
                </a:lnTo>
                <a:lnTo>
                  <a:pt x="587692" y="371226"/>
                </a:lnTo>
                <a:lnTo>
                  <a:pt x="592455" y="369637"/>
                </a:lnTo>
                <a:lnTo>
                  <a:pt x="601980" y="366460"/>
                </a:lnTo>
                <a:lnTo>
                  <a:pt x="610870" y="362648"/>
                </a:lnTo>
                <a:lnTo>
                  <a:pt x="619442" y="358201"/>
                </a:lnTo>
                <a:lnTo>
                  <a:pt x="627380" y="353118"/>
                </a:lnTo>
                <a:lnTo>
                  <a:pt x="634682" y="347717"/>
                </a:lnTo>
                <a:lnTo>
                  <a:pt x="641032" y="342634"/>
                </a:lnTo>
                <a:lnTo>
                  <a:pt x="647382" y="336916"/>
                </a:lnTo>
                <a:lnTo>
                  <a:pt x="652462" y="332151"/>
                </a:lnTo>
                <a:lnTo>
                  <a:pt x="657542" y="327068"/>
                </a:lnTo>
                <a:lnTo>
                  <a:pt x="664845" y="318173"/>
                </a:lnTo>
                <a:lnTo>
                  <a:pt x="669290" y="312455"/>
                </a:lnTo>
                <a:lnTo>
                  <a:pt x="670877" y="310231"/>
                </a:lnTo>
                <a:lnTo>
                  <a:pt x="710247" y="304512"/>
                </a:lnTo>
                <a:lnTo>
                  <a:pt x="749617" y="299430"/>
                </a:lnTo>
                <a:lnTo>
                  <a:pt x="788670" y="295300"/>
                </a:lnTo>
                <a:lnTo>
                  <a:pt x="827722" y="291805"/>
                </a:lnTo>
                <a:lnTo>
                  <a:pt x="866140" y="289263"/>
                </a:lnTo>
                <a:lnTo>
                  <a:pt x="904240" y="287040"/>
                </a:lnTo>
                <a:lnTo>
                  <a:pt x="942340" y="285451"/>
                </a:lnTo>
                <a:lnTo>
                  <a:pt x="979170" y="284181"/>
                </a:lnTo>
                <a:lnTo>
                  <a:pt x="1016317" y="283863"/>
                </a:lnTo>
                <a:lnTo>
                  <a:pt x="1053147" y="284181"/>
                </a:lnTo>
                <a:lnTo>
                  <a:pt x="1089025" y="284498"/>
                </a:lnTo>
                <a:lnTo>
                  <a:pt x="1124902" y="285769"/>
                </a:lnTo>
                <a:lnTo>
                  <a:pt x="1160145" y="287358"/>
                </a:lnTo>
                <a:lnTo>
                  <a:pt x="1194752" y="289581"/>
                </a:lnTo>
                <a:lnTo>
                  <a:pt x="1228725" y="291805"/>
                </a:lnTo>
                <a:lnTo>
                  <a:pt x="1262380" y="294664"/>
                </a:lnTo>
                <a:lnTo>
                  <a:pt x="1295400" y="297523"/>
                </a:lnTo>
                <a:lnTo>
                  <a:pt x="1327467" y="301018"/>
                </a:lnTo>
                <a:lnTo>
                  <a:pt x="1358900" y="304830"/>
                </a:lnTo>
                <a:lnTo>
                  <a:pt x="1389697" y="308642"/>
                </a:lnTo>
                <a:lnTo>
                  <a:pt x="1419860" y="313090"/>
                </a:lnTo>
                <a:lnTo>
                  <a:pt x="1449070" y="317537"/>
                </a:lnTo>
                <a:lnTo>
                  <a:pt x="1477645" y="321985"/>
                </a:lnTo>
                <a:lnTo>
                  <a:pt x="1505585" y="326750"/>
                </a:lnTo>
                <a:lnTo>
                  <a:pt x="1532572" y="331833"/>
                </a:lnTo>
                <a:lnTo>
                  <a:pt x="1558607" y="336598"/>
                </a:lnTo>
                <a:lnTo>
                  <a:pt x="1608137" y="346764"/>
                </a:lnTo>
                <a:lnTo>
                  <a:pt x="1653857" y="356612"/>
                </a:lnTo>
                <a:lnTo>
                  <a:pt x="1695450" y="366460"/>
                </a:lnTo>
                <a:lnTo>
                  <a:pt x="1695450" y="563106"/>
                </a:lnTo>
                <a:lnTo>
                  <a:pt x="1614805" y="538645"/>
                </a:lnTo>
                <a:lnTo>
                  <a:pt x="1538605" y="516090"/>
                </a:lnTo>
                <a:lnTo>
                  <a:pt x="1466215" y="495440"/>
                </a:lnTo>
                <a:lnTo>
                  <a:pt x="1398270" y="476697"/>
                </a:lnTo>
                <a:lnTo>
                  <a:pt x="1334135" y="459860"/>
                </a:lnTo>
                <a:lnTo>
                  <a:pt x="1274127" y="444928"/>
                </a:lnTo>
                <a:lnTo>
                  <a:pt x="1217930" y="431586"/>
                </a:lnTo>
                <a:lnTo>
                  <a:pt x="1165225" y="419831"/>
                </a:lnTo>
                <a:lnTo>
                  <a:pt x="1116012" y="409348"/>
                </a:lnTo>
                <a:lnTo>
                  <a:pt x="1070292" y="400135"/>
                </a:lnTo>
                <a:lnTo>
                  <a:pt x="1027747" y="392511"/>
                </a:lnTo>
                <a:lnTo>
                  <a:pt x="988377" y="386157"/>
                </a:lnTo>
                <a:lnTo>
                  <a:pt x="952182" y="380756"/>
                </a:lnTo>
                <a:lnTo>
                  <a:pt x="918845" y="376626"/>
                </a:lnTo>
                <a:lnTo>
                  <a:pt x="888682" y="373450"/>
                </a:lnTo>
                <a:lnTo>
                  <a:pt x="860742" y="371226"/>
                </a:lnTo>
                <a:lnTo>
                  <a:pt x="835342" y="369320"/>
                </a:lnTo>
                <a:lnTo>
                  <a:pt x="812800" y="368367"/>
                </a:lnTo>
                <a:lnTo>
                  <a:pt x="792480" y="368367"/>
                </a:lnTo>
                <a:lnTo>
                  <a:pt x="774700" y="368684"/>
                </a:lnTo>
                <a:lnTo>
                  <a:pt x="758507" y="369637"/>
                </a:lnTo>
                <a:lnTo>
                  <a:pt x="744855" y="370590"/>
                </a:lnTo>
                <a:lnTo>
                  <a:pt x="732472" y="372179"/>
                </a:lnTo>
                <a:lnTo>
                  <a:pt x="722312" y="373767"/>
                </a:lnTo>
                <a:lnTo>
                  <a:pt x="713422" y="375673"/>
                </a:lnTo>
                <a:lnTo>
                  <a:pt x="706437" y="377262"/>
                </a:lnTo>
                <a:lnTo>
                  <a:pt x="700722" y="379168"/>
                </a:lnTo>
                <a:lnTo>
                  <a:pt x="696277" y="380756"/>
                </a:lnTo>
                <a:lnTo>
                  <a:pt x="690880" y="383298"/>
                </a:lnTo>
                <a:lnTo>
                  <a:pt x="689292" y="384569"/>
                </a:lnTo>
                <a:lnTo>
                  <a:pt x="687705" y="386475"/>
                </a:lnTo>
                <a:lnTo>
                  <a:pt x="682307" y="391240"/>
                </a:lnTo>
                <a:lnTo>
                  <a:pt x="678180" y="394734"/>
                </a:lnTo>
                <a:lnTo>
                  <a:pt x="673735" y="398546"/>
                </a:lnTo>
                <a:lnTo>
                  <a:pt x="668020" y="402994"/>
                </a:lnTo>
                <a:lnTo>
                  <a:pt x="661352" y="407124"/>
                </a:lnTo>
                <a:lnTo>
                  <a:pt x="654050" y="411571"/>
                </a:lnTo>
                <a:lnTo>
                  <a:pt x="646112" y="416019"/>
                </a:lnTo>
                <a:lnTo>
                  <a:pt x="637222" y="419831"/>
                </a:lnTo>
                <a:lnTo>
                  <a:pt x="627697" y="423644"/>
                </a:lnTo>
                <a:lnTo>
                  <a:pt x="617537" y="426503"/>
                </a:lnTo>
                <a:lnTo>
                  <a:pt x="606742" y="429362"/>
                </a:lnTo>
                <a:lnTo>
                  <a:pt x="601027" y="429997"/>
                </a:lnTo>
                <a:lnTo>
                  <a:pt x="594677" y="430950"/>
                </a:lnTo>
                <a:lnTo>
                  <a:pt x="588645" y="431586"/>
                </a:lnTo>
                <a:lnTo>
                  <a:pt x="582295" y="431586"/>
                </a:lnTo>
                <a:lnTo>
                  <a:pt x="582295" y="448105"/>
                </a:lnTo>
                <a:lnTo>
                  <a:pt x="1077277" y="1654666"/>
                </a:lnTo>
                <a:lnTo>
                  <a:pt x="1078230" y="1657843"/>
                </a:lnTo>
                <a:lnTo>
                  <a:pt x="1078865" y="1660384"/>
                </a:lnTo>
                <a:lnTo>
                  <a:pt x="1079182" y="1663243"/>
                </a:lnTo>
                <a:lnTo>
                  <a:pt x="1079500" y="1665785"/>
                </a:lnTo>
                <a:lnTo>
                  <a:pt x="1079500" y="1668644"/>
                </a:lnTo>
                <a:lnTo>
                  <a:pt x="1079182" y="1671185"/>
                </a:lnTo>
                <a:lnTo>
                  <a:pt x="1077595" y="1676586"/>
                </a:lnTo>
                <a:lnTo>
                  <a:pt x="1078865" y="1676586"/>
                </a:lnTo>
                <a:lnTo>
                  <a:pt x="1082992" y="1676586"/>
                </a:lnTo>
                <a:lnTo>
                  <a:pt x="1086802" y="1676904"/>
                </a:lnTo>
                <a:lnTo>
                  <a:pt x="1089977" y="1677857"/>
                </a:lnTo>
                <a:lnTo>
                  <a:pt x="1092835" y="1678810"/>
                </a:lnTo>
                <a:lnTo>
                  <a:pt x="1095692" y="1680080"/>
                </a:lnTo>
                <a:lnTo>
                  <a:pt x="1097597" y="1681669"/>
                </a:lnTo>
                <a:lnTo>
                  <a:pt x="1098867" y="1683575"/>
                </a:lnTo>
                <a:lnTo>
                  <a:pt x="1100137" y="1685481"/>
                </a:lnTo>
                <a:lnTo>
                  <a:pt x="1100455" y="1687705"/>
                </a:lnTo>
                <a:lnTo>
                  <a:pt x="1101090" y="1689929"/>
                </a:lnTo>
                <a:lnTo>
                  <a:pt x="1100455" y="1692788"/>
                </a:lnTo>
                <a:lnTo>
                  <a:pt x="1099820" y="1695329"/>
                </a:lnTo>
                <a:lnTo>
                  <a:pt x="1098232" y="1698188"/>
                </a:lnTo>
                <a:lnTo>
                  <a:pt x="1096327" y="1701048"/>
                </a:lnTo>
                <a:lnTo>
                  <a:pt x="1094105" y="1703907"/>
                </a:lnTo>
                <a:lnTo>
                  <a:pt x="1091247" y="1707084"/>
                </a:lnTo>
                <a:lnTo>
                  <a:pt x="938847" y="1859571"/>
                </a:lnTo>
                <a:lnTo>
                  <a:pt x="938212" y="1859889"/>
                </a:lnTo>
                <a:lnTo>
                  <a:pt x="936307" y="1861478"/>
                </a:lnTo>
                <a:lnTo>
                  <a:pt x="933132" y="1863701"/>
                </a:lnTo>
                <a:lnTo>
                  <a:pt x="927417" y="1866561"/>
                </a:lnTo>
                <a:lnTo>
                  <a:pt x="918845" y="1869737"/>
                </a:lnTo>
                <a:lnTo>
                  <a:pt x="907732" y="1873550"/>
                </a:lnTo>
                <a:lnTo>
                  <a:pt x="893445" y="1877997"/>
                </a:lnTo>
                <a:lnTo>
                  <a:pt x="875665" y="1882127"/>
                </a:lnTo>
                <a:lnTo>
                  <a:pt x="853440" y="1886257"/>
                </a:lnTo>
                <a:lnTo>
                  <a:pt x="840740" y="1888481"/>
                </a:lnTo>
                <a:lnTo>
                  <a:pt x="827087" y="1890704"/>
                </a:lnTo>
                <a:lnTo>
                  <a:pt x="812165" y="1892611"/>
                </a:lnTo>
                <a:lnTo>
                  <a:pt x="795972" y="1894517"/>
                </a:lnTo>
                <a:lnTo>
                  <a:pt x="778510" y="1896423"/>
                </a:lnTo>
                <a:lnTo>
                  <a:pt x="759460" y="1897693"/>
                </a:lnTo>
                <a:lnTo>
                  <a:pt x="739140" y="1899282"/>
                </a:lnTo>
                <a:lnTo>
                  <a:pt x="717550" y="1900870"/>
                </a:lnTo>
                <a:lnTo>
                  <a:pt x="694372" y="1902141"/>
                </a:lnTo>
                <a:lnTo>
                  <a:pt x="669290" y="1903094"/>
                </a:lnTo>
                <a:lnTo>
                  <a:pt x="643572" y="1904047"/>
                </a:lnTo>
                <a:lnTo>
                  <a:pt x="614997" y="1904365"/>
                </a:lnTo>
                <a:lnTo>
                  <a:pt x="585787" y="1904683"/>
                </a:lnTo>
                <a:lnTo>
                  <a:pt x="554355" y="1905000"/>
                </a:lnTo>
                <a:lnTo>
                  <a:pt x="522922" y="1904683"/>
                </a:lnTo>
                <a:lnTo>
                  <a:pt x="493077" y="1904365"/>
                </a:lnTo>
                <a:lnTo>
                  <a:pt x="465137" y="1904047"/>
                </a:lnTo>
                <a:lnTo>
                  <a:pt x="438785" y="1903094"/>
                </a:lnTo>
                <a:lnTo>
                  <a:pt x="414020" y="1902141"/>
                </a:lnTo>
                <a:lnTo>
                  <a:pt x="390207" y="1900870"/>
                </a:lnTo>
                <a:lnTo>
                  <a:pt x="368300" y="1899282"/>
                </a:lnTo>
                <a:lnTo>
                  <a:pt x="347662" y="1897693"/>
                </a:lnTo>
                <a:lnTo>
                  <a:pt x="328612" y="1896423"/>
                </a:lnTo>
                <a:lnTo>
                  <a:pt x="310832" y="1894517"/>
                </a:lnTo>
                <a:lnTo>
                  <a:pt x="294005" y="1892611"/>
                </a:lnTo>
                <a:lnTo>
                  <a:pt x="278765" y="1890704"/>
                </a:lnTo>
                <a:lnTo>
                  <a:pt x="251777" y="1886257"/>
                </a:lnTo>
                <a:lnTo>
                  <a:pt x="229235" y="1882127"/>
                </a:lnTo>
                <a:lnTo>
                  <a:pt x="210502" y="1877997"/>
                </a:lnTo>
                <a:lnTo>
                  <a:pt x="195580" y="1873550"/>
                </a:lnTo>
                <a:lnTo>
                  <a:pt x="183515" y="1869737"/>
                </a:lnTo>
                <a:lnTo>
                  <a:pt x="174942" y="1866561"/>
                </a:lnTo>
                <a:lnTo>
                  <a:pt x="168592" y="1863701"/>
                </a:lnTo>
                <a:lnTo>
                  <a:pt x="164782" y="1861478"/>
                </a:lnTo>
                <a:lnTo>
                  <a:pt x="161925" y="1859571"/>
                </a:lnTo>
                <a:lnTo>
                  <a:pt x="9525" y="1707084"/>
                </a:lnTo>
                <a:lnTo>
                  <a:pt x="6985" y="1703907"/>
                </a:lnTo>
                <a:lnTo>
                  <a:pt x="4445" y="1701048"/>
                </a:lnTo>
                <a:lnTo>
                  <a:pt x="2540" y="1698188"/>
                </a:lnTo>
                <a:lnTo>
                  <a:pt x="1270" y="1695329"/>
                </a:lnTo>
                <a:lnTo>
                  <a:pt x="317" y="1692788"/>
                </a:lnTo>
                <a:lnTo>
                  <a:pt x="0" y="1689929"/>
                </a:lnTo>
                <a:lnTo>
                  <a:pt x="0" y="1687705"/>
                </a:lnTo>
                <a:lnTo>
                  <a:pt x="635" y="1685481"/>
                </a:lnTo>
                <a:lnTo>
                  <a:pt x="1905" y="1683575"/>
                </a:lnTo>
                <a:lnTo>
                  <a:pt x="3492" y="1681669"/>
                </a:lnTo>
                <a:lnTo>
                  <a:pt x="5397" y="1680080"/>
                </a:lnTo>
                <a:lnTo>
                  <a:pt x="7937" y="1678810"/>
                </a:lnTo>
                <a:lnTo>
                  <a:pt x="11112" y="1677857"/>
                </a:lnTo>
                <a:lnTo>
                  <a:pt x="14287" y="1676904"/>
                </a:lnTo>
                <a:lnTo>
                  <a:pt x="18097" y="1676586"/>
                </a:lnTo>
                <a:lnTo>
                  <a:pt x="22542" y="1676586"/>
                </a:lnTo>
                <a:lnTo>
                  <a:pt x="23177" y="1676586"/>
                </a:lnTo>
                <a:lnTo>
                  <a:pt x="21907" y="1671185"/>
                </a:lnTo>
                <a:lnTo>
                  <a:pt x="21272" y="1668644"/>
                </a:lnTo>
                <a:lnTo>
                  <a:pt x="21272" y="1665785"/>
                </a:lnTo>
                <a:lnTo>
                  <a:pt x="21272" y="1663243"/>
                </a:lnTo>
                <a:lnTo>
                  <a:pt x="21907" y="1660384"/>
                </a:lnTo>
                <a:lnTo>
                  <a:pt x="22542" y="1657525"/>
                </a:lnTo>
                <a:lnTo>
                  <a:pt x="23812" y="1654666"/>
                </a:lnTo>
                <a:lnTo>
                  <a:pt x="518795" y="447787"/>
                </a:lnTo>
                <a:lnTo>
                  <a:pt x="518795" y="421738"/>
                </a:lnTo>
                <a:lnTo>
                  <a:pt x="509270" y="418243"/>
                </a:lnTo>
                <a:lnTo>
                  <a:pt x="500380" y="414113"/>
                </a:lnTo>
                <a:lnTo>
                  <a:pt x="492442" y="409666"/>
                </a:lnTo>
                <a:lnTo>
                  <a:pt x="484505" y="405218"/>
                </a:lnTo>
                <a:lnTo>
                  <a:pt x="477837" y="400453"/>
                </a:lnTo>
                <a:lnTo>
                  <a:pt x="471170" y="395687"/>
                </a:lnTo>
                <a:lnTo>
                  <a:pt x="465455" y="390287"/>
                </a:lnTo>
                <a:lnTo>
                  <a:pt x="460057" y="384569"/>
                </a:lnTo>
                <a:lnTo>
                  <a:pt x="455295" y="378850"/>
                </a:lnTo>
                <a:lnTo>
                  <a:pt x="450850" y="373132"/>
                </a:lnTo>
                <a:lnTo>
                  <a:pt x="446722" y="367414"/>
                </a:lnTo>
                <a:lnTo>
                  <a:pt x="443230" y="361060"/>
                </a:lnTo>
                <a:lnTo>
                  <a:pt x="440372" y="355024"/>
                </a:lnTo>
                <a:lnTo>
                  <a:pt x="437515" y="348988"/>
                </a:lnTo>
                <a:lnTo>
                  <a:pt x="435292" y="342634"/>
                </a:lnTo>
                <a:lnTo>
                  <a:pt x="433070" y="336598"/>
                </a:lnTo>
                <a:lnTo>
                  <a:pt x="431482" y="330563"/>
                </a:lnTo>
                <a:lnTo>
                  <a:pt x="430212" y="324526"/>
                </a:lnTo>
                <a:lnTo>
                  <a:pt x="429260" y="318173"/>
                </a:lnTo>
                <a:lnTo>
                  <a:pt x="428307" y="312455"/>
                </a:lnTo>
                <a:lnTo>
                  <a:pt x="427672" y="301336"/>
                </a:lnTo>
                <a:lnTo>
                  <a:pt x="427672" y="291170"/>
                </a:lnTo>
                <a:lnTo>
                  <a:pt x="427990" y="281957"/>
                </a:lnTo>
                <a:lnTo>
                  <a:pt x="429577" y="274015"/>
                </a:lnTo>
                <a:lnTo>
                  <a:pt x="431165" y="267344"/>
                </a:lnTo>
                <a:lnTo>
                  <a:pt x="432752" y="262260"/>
                </a:lnTo>
                <a:lnTo>
                  <a:pt x="434975" y="258448"/>
                </a:lnTo>
                <a:lnTo>
                  <a:pt x="437197" y="255907"/>
                </a:lnTo>
                <a:lnTo>
                  <a:pt x="439420" y="254001"/>
                </a:lnTo>
                <a:lnTo>
                  <a:pt x="442277" y="252730"/>
                </a:lnTo>
                <a:lnTo>
                  <a:pt x="444817" y="252412"/>
                </a:lnTo>
                <a:close/>
                <a:moveTo>
                  <a:pt x="1790298" y="0"/>
                </a:moveTo>
                <a:lnTo>
                  <a:pt x="1837220" y="0"/>
                </a:lnTo>
                <a:lnTo>
                  <a:pt x="1845780" y="0"/>
                </a:lnTo>
                <a:lnTo>
                  <a:pt x="1892702" y="0"/>
                </a:lnTo>
                <a:lnTo>
                  <a:pt x="1950721" y="33577"/>
                </a:lnTo>
                <a:lnTo>
                  <a:pt x="1951038" y="33577"/>
                </a:lnTo>
                <a:lnTo>
                  <a:pt x="1951038" y="87744"/>
                </a:lnTo>
                <a:lnTo>
                  <a:pt x="1949136" y="88694"/>
                </a:lnTo>
                <a:lnTo>
                  <a:pt x="1947233" y="90595"/>
                </a:lnTo>
                <a:lnTo>
                  <a:pt x="1944380" y="93445"/>
                </a:lnTo>
                <a:lnTo>
                  <a:pt x="1941210" y="97563"/>
                </a:lnTo>
                <a:lnTo>
                  <a:pt x="1937722" y="102948"/>
                </a:lnTo>
                <a:lnTo>
                  <a:pt x="1933918" y="109917"/>
                </a:lnTo>
                <a:lnTo>
                  <a:pt x="1929796" y="118470"/>
                </a:lnTo>
                <a:lnTo>
                  <a:pt x="1925992" y="129240"/>
                </a:lnTo>
                <a:lnTo>
                  <a:pt x="1922187" y="142227"/>
                </a:lnTo>
                <a:lnTo>
                  <a:pt x="1918383" y="157115"/>
                </a:lnTo>
                <a:lnTo>
                  <a:pt x="1916797" y="165351"/>
                </a:lnTo>
                <a:lnTo>
                  <a:pt x="1915212" y="174537"/>
                </a:lnTo>
                <a:lnTo>
                  <a:pt x="1913627" y="184356"/>
                </a:lnTo>
                <a:lnTo>
                  <a:pt x="1912676" y="194810"/>
                </a:lnTo>
                <a:lnTo>
                  <a:pt x="1911408" y="205896"/>
                </a:lnTo>
                <a:lnTo>
                  <a:pt x="1910140" y="217933"/>
                </a:lnTo>
                <a:lnTo>
                  <a:pt x="1909505" y="230287"/>
                </a:lnTo>
                <a:lnTo>
                  <a:pt x="1909188" y="243591"/>
                </a:lnTo>
                <a:lnTo>
                  <a:pt x="1908871" y="257846"/>
                </a:lnTo>
                <a:lnTo>
                  <a:pt x="1908871" y="273050"/>
                </a:lnTo>
                <a:lnTo>
                  <a:pt x="1845780" y="273050"/>
                </a:lnTo>
                <a:lnTo>
                  <a:pt x="1837220" y="273050"/>
                </a:lnTo>
                <a:lnTo>
                  <a:pt x="1774129" y="273050"/>
                </a:lnTo>
                <a:lnTo>
                  <a:pt x="1774129" y="257846"/>
                </a:lnTo>
                <a:lnTo>
                  <a:pt x="1773812" y="243591"/>
                </a:lnTo>
                <a:lnTo>
                  <a:pt x="1773178" y="230287"/>
                </a:lnTo>
                <a:lnTo>
                  <a:pt x="1772227" y="217933"/>
                </a:lnTo>
                <a:lnTo>
                  <a:pt x="1771593" y="205896"/>
                </a:lnTo>
                <a:lnTo>
                  <a:pt x="1770325" y="194810"/>
                </a:lnTo>
                <a:lnTo>
                  <a:pt x="1769374" y="184356"/>
                </a:lnTo>
                <a:lnTo>
                  <a:pt x="1767788" y="174537"/>
                </a:lnTo>
                <a:lnTo>
                  <a:pt x="1766203" y="165351"/>
                </a:lnTo>
                <a:lnTo>
                  <a:pt x="1764301" y="157115"/>
                </a:lnTo>
                <a:lnTo>
                  <a:pt x="1760813" y="142227"/>
                </a:lnTo>
                <a:lnTo>
                  <a:pt x="1757009" y="129240"/>
                </a:lnTo>
                <a:lnTo>
                  <a:pt x="1753204" y="118470"/>
                </a:lnTo>
                <a:lnTo>
                  <a:pt x="1749083" y="109917"/>
                </a:lnTo>
                <a:lnTo>
                  <a:pt x="1745278" y="102948"/>
                </a:lnTo>
                <a:lnTo>
                  <a:pt x="1741791" y="97563"/>
                </a:lnTo>
                <a:lnTo>
                  <a:pt x="1738304" y="93445"/>
                </a:lnTo>
                <a:lnTo>
                  <a:pt x="1735767" y="90595"/>
                </a:lnTo>
                <a:lnTo>
                  <a:pt x="1733865" y="88694"/>
                </a:lnTo>
                <a:lnTo>
                  <a:pt x="1731963" y="87744"/>
                </a:lnTo>
                <a:lnTo>
                  <a:pt x="1731963" y="33577"/>
                </a:lnTo>
                <a:lnTo>
                  <a:pt x="1732280" y="33577"/>
                </a:lnTo>
                <a:lnTo>
                  <a:pt x="17902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5400" dist="254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49865" y="2235200"/>
            <a:ext cx="3669840" cy="366984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8">
            <a:extLst>
              <a:ext uri="{FF2B5EF4-FFF2-40B4-BE49-F238E27FC236}">
                <a16:creationId xmlns:a16="http://schemas.microsoft.com/office/drawing/2014/main" id="{2F714A33-B195-DE46-35CD-61A11EBCCBC1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4">
            <a:extLst>
              <a:ext uri="{FF2B5EF4-FFF2-40B4-BE49-F238E27FC236}">
                <a16:creationId xmlns:a16="http://schemas.microsoft.com/office/drawing/2014/main" id="{F2DE2E3C-94C4-26EA-9345-E7A66D589C94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64FEB6E-96B4-CDE5-3316-86AD6E717F48}"/>
              </a:ext>
            </a:extLst>
          </p:cNvPr>
          <p:cNvSpPr/>
          <p:nvPr/>
        </p:nvSpPr>
        <p:spPr>
          <a:xfrm>
            <a:off x="3768436" y="721424"/>
            <a:ext cx="4502728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61451F4-6F6C-7CF8-85FD-1551CB7932C5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55273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8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6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4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74310" y="2004892"/>
            <a:ext cx="1771542" cy="1771542"/>
          </a:xfrm>
          <a:prstGeom prst="ellipse">
            <a:avLst/>
          </a:prstGeom>
          <a:solidFill>
            <a:schemeClr val="bg1"/>
          </a:solidFill>
          <a:ln w="127000">
            <a:gradFill flip="none" rotWithShape="1"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195715" y="2004892"/>
            <a:ext cx="1771542" cy="1771542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336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431634" y="2004892"/>
            <a:ext cx="1771542" cy="1771542"/>
          </a:xfrm>
          <a:prstGeom prst="ellipse">
            <a:avLst/>
          </a:prstGeom>
          <a:solidFill>
            <a:schemeClr val="bg1"/>
          </a:solidFill>
          <a:ln w="127000">
            <a:gradFill flip="none" rotWithShape="1">
              <a:gsLst>
                <a:gs pos="0">
                  <a:srgbClr val="F0D2A0"/>
                </a:gs>
                <a:gs pos="100000">
                  <a:srgbClr val="DEB98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56463" y="2890663"/>
            <a:ext cx="3228622" cy="2285450"/>
            <a:chOff x="1167451" y="4444725"/>
            <a:chExt cx="3228622" cy="2285450"/>
          </a:xfrm>
          <a:solidFill>
            <a:srgbClr val="EBEBEB"/>
          </a:solidFill>
        </p:grpSpPr>
        <p:sp>
          <p:nvSpPr>
            <p:cNvPr id="6" name="矩形 5"/>
            <p:cNvSpPr/>
            <p:nvPr/>
          </p:nvSpPr>
          <p:spPr>
            <a:xfrm>
              <a:off x="1167451" y="4517553"/>
              <a:ext cx="3228622" cy="22126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36163" y="3045357"/>
              <a:ext cx="69815" cy="28685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等腰三角形 7"/>
            <p:cNvSpPr/>
            <p:nvPr/>
          </p:nvSpPr>
          <p:spPr>
            <a:xfrm rot="10800000">
              <a:off x="2607407" y="4444725"/>
              <a:ext cx="327325" cy="282176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573785" y="2174525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59922" y="2174524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80779" y="2890663"/>
            <a:ext cx="3228622" cy="2285450"/>
            <a:chOff x="1167451" y="4444725"/>
            <a:chExt cx="3228622" cy="2285450"/>
          </a:xfrm>
        </p:grpSpPr>
        <p:sp>
          <p:nvSpPr>
            <p:cNvPr id="13" name="矩形 12"/>
            <p:cNvSpPr/>
            <p:nvPr/>
          </p:nvSpPr>
          <p:spPr>
            <a:xfrm>
              <a:off x="1167451" y="4517553"/>
              <a:ext cx="3228622" cy="22126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36163" y="3045357"/>
              <a:ext cx="69815" cy="2868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等腰三角形 14"/>
            <p:cNvSpPr/>
            <p:nvPr/>
          </p:nvSpPr>
          <p:spPr>
            <a:xfrm rot="10800000">
              <a:off x="2607407" y="4444725"/>
              <a:ext cx="327325" cy="2821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8995843" y="2174523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703093" y="2890663"/>
            <a:ext cx="3228622" cy="2285450"/>
            <a:chOff x="1167451" y="4444725"/>
            <a:chExt cx="3228622" cy="2285450"/>
          </a:xfrm>
        </p:grpSpPr>
        <p:sp>
          <p:nvSpPr>
            <p:cNvPr id="18" name="矩形 17"/>
            <p:cNvSpPr/>
            <p:nvPr/>
          </p:nvSpPr>
          <p:spPr>
            <a:xfrm>
              <a:off x="1167451" y="4517553"/>
              <a:ext cx="3228622" cy="22126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36163" y="3045357"/>
              <a:ext cx="69815" cy="2868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等腰三角形 19"/>
            <p:cNvSpPr/>
            <p:nvPr/>
          </p:nvSpPr>
          <p:spPr>
            <a:xfrm rot="10800000">
              <a:off x="2607407" y="4444725"/>
              <a:ext cx="327325" cy="2821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42319" y="3413021"/>
            <a:ext cx="362177" cy="363413"/>
            <a:chOff x="4757429" y="2172347"/>
            <a:chExt cx="362177" cy="363413"/>
          </a:xfrm>
        </p:grpSpPr>
        <p:sp>
          <p:nvSpPr>
            <p:cNvPr id="21" name="Freeform 62"/>
            <p:cNvSpPr>
              <a:spLocks noEditPoints="1"/>
            </p:cNvSpPr>
            <p:nvPr/>
          </p:nvSpPr>
          <p:spPr bwMode="auto">
            <a:xfrm>
              <a:off x="4757429" y="2172347"/>
              <a:ext cx="362177" cy="363413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63"/>
            <p:cNvSpPr>
              <a:spLocks noEditPoints="1"/>
            </p:cNvSpPr>
            <p:nvPr/>
          </p:nvSpPr>
          <p:spPr bwMode="auto">
            <a:xfrm>
              <a:off x="4884747" y="2300901"/>
              <a:ext cx="107540" cy="106304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04136" y="3362340"/>
            <a:ext cx="313969" cy="358469"/>
            <a:chOff x="6978697" y="5825016"/>
            <a:chExt cx="313969" cy="358469"/>
          </a:xfrm>
        </p:grpSpPr>
        <p:sp>
          <p:nvSpPr>
            <p:cNvPr id="24" name="Freeform 222"/>
            <p:cNvSpPr>
              <a:spLocks noEditPoints="1"/>
            </p:cNvSpPr>
            <p:nvPr/>
          </p:nvSpPr>
          <p:spPr bwMode="auto">
            <a:xfrm>
              <a:off x="6978697" y="5931320"/>
              <a:ext cx="101360" cy="252164"/>
            </a:xfrm>
            <a:custGeom>
              <a:avLst/>
              <a:gdLst>
                <a:gd name="T0" fmla="*/ 38 w 53"/>
                <a:gd name="T1" fmla="*/ 132 h 132"/>
                <a:gd name="T2" fmla="*/ 15 w 53"/>
                <a:gd name="T3" fmla="*/ 132 h 132"/>
                <a:gd name="T4" fmla="*/ 0 w 53"/>
                <a:gd name="T5" fmla="*/ 116 h 132"/>
                <a:gd name="T6" fmla="*/ 0 w 53"/>
                <a:gd name="T7" fmla="*/ 16 h 132"/>
                <a:gd name="T8" fmla="*/ 15 w 53"/>
                <a:gd name="T9" fmla="*/ 0 h 132"/>
                <a:gd name="T10" fmla="*/ 38 w 53"/>
                <a:gd name="T11" fmla="*/ 0 h 132"/>
                <a:gd name="T12" fmla="*/ 53 w 53"/>
                <a:gd name="T13" fmla="*/ 16 h 132"/>
                <a:gd name="T14" fmla="*/ 53 w 53"/>
                <a:gd name="T15" fmla="*/ 116 h 132"/>
                <a:gd name="T16" fmla="*/ 38 w 53"/>
                <a:gd name="T17" fmla="*/ 132 h 132"/>
                <a:gd name="T18" fmla="*/ 15 w 53"/>
                <a:gd name="T19" fmla="*/ 8 h 132"/>
                <a:gd name="T20" fmla="*/ 8 w 53"/>
                <a:gd name="T21" fmla="*/ 16 h 132"/>
                <a:gd name="T22" fmla="*/ 8 w 53"/>
                <a:gd name="T23" fmla="*/ 116 h 132"/>
                <a:gd name="T24" fmla="*/ 15 w 53"/>
                <a:gd name="T25" fmla="*/ 124 h 132"/>
                <a:gd name="T26" fmla="*/ 38 w 53"/>
                <a:gd name="T27" fmla="*/ 124 h 132"/>
                <a:gd name="T28" fmla="*/ 45 w 53"/>
                <a:gd name="T29" fmla="*/ 116 h 132"/>
                <a:gd name="T30" fmla="*/ 45 w 53"/>
                <a:gd name="T31" fmla="*/ 16 h 132"/>
                <a:gd name="T32" fmla="*/ 38 w 53"/>
                <a:gd name="T33" fmla="*/ 8 h 132"/>
                <a:gd name="T34" fmla="*/ 15 w 53"/>
                <a:gd name="T35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32">
                  <a:moveTo>
                    <a:pt x="38" y="132"/>
                  </a:moveTo>
                  <a:cubicBezTo>
                    <a:pt x="15" y="132"/>
                    <a:pt x="15" y="132"/>
                    <a:pt x="15" y="132"/>
                  </a:cubicBezTo>
                  <a:cubicBezTo>
                    <a:pt x="7" y="132"/>
                    <a:pt x="0" y="125"/>
                    <a:pt x="0" y="1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6" y="0"/>
                    <a:pt x="53" y="7"/>
                    <a:pt x="53" y="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5"/>
                    <a:pt x="46" y="132"/>
                    <a:pt x="38" y="132"/>
                  </a:cubicBezTo>
                  <a:close/>
                  <a:moveTo>
                    <a:pt x="15" y="8"/>
                  </a:moveTo>
                  <a:cubicBezTo>
                    <a:pt x="11" y="8"/>
                    <a:pt x="8" y="12"/>
                    <a:pt x="8" y="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0"/>
                    <a:pt x="11" y="124"/>
                    <a:pt x="15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42" y="124"/>
                    <a:pt x="45" y="120"/>
                    <a:pt x="45" y="1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2"/>
                    <a:pt x="42" y="8"/>
                    <a:pt x="38" y="8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23"/>
            <p:cNvSpPr>
              <a:spLocks noEditPoints="1"/>
            </p:cNvSpPr>
            <p:nvPr/>
          </p:nvSpPr>
          <p:spPr bwMode="auto">
            <a:xfrm>
              <a:off x="7085001" y="5825016"/>
              <a:ext cx="101360" cy="358468"/>
            </a:xfrm>
            <a:custGeom>
              <a:avLst/>
              <a:gdLst>
                <a:gd name="T0" fmla="*/ 38 w 53"/>
                <a:gd name="T1" fmla="*/ 188 h 188"/>
                <a:gd name="T2" fmla="*/ 15 w 53"/>
                <a:gd name="T3" fmla="*/ 188 h 188"/>
                <a:gd name="T4" fmla="*/ 0 w 53"/>
                <a:gd name="T5" fmla="*/ 172 h 188"/>
                <a:gd name="T6" fmla="*/ 0 w 53"/>
                <a:gd name="T7" fmla="*/ 15 h 188"/>
                <a:gd name="T8" fmla="*/ 15 w 53"/>
                <a:gd name="T9" fmla="*/ 0 h 188"/>
                <a:gd name="T10" fmla="*/ 38 w 53"/>
                <a:gd name="T11" fmla="*/ 0 h 188"/>
                <a:gd name="T12" fmla="*/ 53 w 53"/>
                <a:gd name="T13" fmla="*/ 15 h 188"/>
                <a:gd name="T14" fmla="*/ 53 w 53"/>
                <a:gd name="T15" fmla="*/ 172 h 188"/>
                <a:gd name="T16" fmla="*/ 38 w 53"/>
                <a:gd name="T17" fmla="*/ 188 h 188"/>
                <a:gd name="T18" fmla="*/ 15 w 53"/>
                <a:gd name="T19" fmla="*/ 8 h 188"/>
                <a:gd name="T20" fmla="*/ 8 w 53"/>
                <a:gd name="T21" fmla="*/ 15 h 188"/>
                <a:gd name="T22" fmla="*/ 8 w 53"/>
                <a:gd name="T23" fmla="*/ 172 h 188"/>
                <a:gd name="T24" fmla="*/ 15 w 53"/>
                <a:gd name="T25" fmla="*/ 180 h 188"/>
                <a:gd name="T26" fmla="*/ 38 w 53"/>
                <a:gd name="T27" fmla="*/ 180 h 188"/>
                <a:gd name="T28" fmla="*/ 45 w 53"/>
                <a:gd name="T29" fmla="*/ 172 h 188"/>
                <a:gd name="T30" fmla="*/ 45 w 53"/>
                <a:gd name="T31" fmla="*/ 15 h 188"/>
                <a:gd name="T32" fmla="*/ 38 w 53"/>
                <a:gd name="T33" fmla="*/ 8 h 188"/>
                <a:gd name="T34" fmla="*/ 15 w 53"/>
                <a:gd name="T35" fmla="*/ 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8">
                  <a:moveTo>
                    <a:pt x="38" y="188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7" y="188"/>
                    <a:pt x="0" y="181"/>
                    <a:pt x="0" y="17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6" y="0"/>
                    <a:pt x="53" y="7"/>
                    <a:pt x="53" y="15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3" y="181"/>
                    <a:pt x="46" y="188"/>
                    <a:pt x="38" y="188"/>
                  </a:cubicBezTo>
                  <a:close/>
                  <a:moveTo>
                    <a:pt x="15" y="8"/>
                  </a:moveTo>
                  <a:cubicBezTo>
                    <a:pt x="11" y="8"/>
                    <a:pt x="8" y="12"/>
                    <a:pt x="8" y="15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6"/>
                    <a:pt x="11" y="180"/>
                    <a:pt x="15" y="180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42" y="180"/>
                    <a:pt x="45" y="176"/>
                    <a:pt x="45" y="17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2"/>
                    <a:pt x="42" y="8"/>
                    <a:pt x="38" y="8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24"/>
            <p:cNvSpPr>
              <a:spLocks noEditPoints="1"/>
            </p:cNvSpPr>
            <p:nvPr/>
          </p:nvSpPr>
          <p:spPr bwMode="auto">
            <a:xfrm>
              <a:off x="7192542" y="5996834"/>
              <a:ext cx="100124" cy="186651"/>
            </a:xfrm>
            <a:custGeom>
              <a:avLst/>
              <a:gdLst>
                <a:gd name="T0" fmla="*/ 38 w 53"/>
                <a:gd name="T1" fmla="*/ 98 h 98"/>
                <a:gd name="T2" fmla="*/ 15 w 53"/>
                <a:gd name="T3" fmla="*/ 98 h 98"/>
                <a:gd name="T4" fmla="*/ 0 w 53"/>
                <a:gd name="T5" fmla="*/ 82 h 98"/>
                <a:gd name="T6" fmla="*/ 0 w 53"/>
                <a:gd name="T7" fmla="*/ 15 h 98"/>
                <a:gd name="T8" fmla="*/ 15 w 53"/>
                <a:gd name="T9" fmla="*/ 0 h 98"/>
                <a:gd name="T10" fmla="*/ 38 w 53"/>
                <a:gd name="T11" fmla="*/ 0 h 98"/>
                <a:gd name="T12" fmla="*/ 53 w 53"/>
                <a:gd name="T13" fmla="*/ 15 h 98"/>
                <a:gd name="T14" fmla="*/ 53 w 53"/>
                <a:gd name="T15" fmla="*/ 82 h 98"/>
                <a:gd name="T16" fmla="*/ 38 w 53"/>
                <a:gd name="T17" fmla="*/ 98 h 98"/>
                <a:gd name="T18" fmla="*/ 15 w 53"/>
                <a:gd name="T19" fmla="*/ 8 h 98"/>
                <a:gd name="T20" fmla="*/ 8 w 53"/>
                <a:gd name="T21" fmla="*/ 15 h 98"/>
                <a:gd name="T22" fmla="*/ 8 w 53"/>
                <a:gd name="T23" fmla="*/ 82 h 98"/>
                <a:gd name="T24" fmla="*/ 15 w 53"/>
                <a:gd name="T25" fmla="*/ 90 h 98"/>
                <a:gd name="T26" fmla="*/ 38 w 53"/>
                <a:gd name="T27" fmla="*/ 90 h 98"/>
                <a:gd name="T28" fmla="*/ 45 w 53"/>
                <a:gd name="T29" fmla="*/ 82 h 98"/>
                <a:gd name="T30" fmla="*/ 45 w 53"/>
                <a:gd name="T31" fmla="*/ 15 h 98"/>
                <a:gd name="T32" fmla="*/ 38 w 53"/>
                <a:gd name="T33" fmla="*/ 8 h 98"/>
                <a:gd name="T34" fmla="*/ 15 w 53"/>
                <a:gd name="T35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98">
                  <a:moveTo>
                    <a:pt x="38" y="98"/>
                  </a:moveTo>
                  <a:cubicBezTo>
                    <a:pt x="15" y="98"/>
                    <a:pt x="15" y="98"/>
                    <a:pt x="15" y="98"/>
                  </a:cubicBezTo>
                  <a:cubicBezTo>
                    <a:pt x="7" y="98"/>
                    <a:pt x="0" y="91"/>
                    <a:pt x="0" y="8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6" y="0"/>
                    <a:pt x="53" y="7"/>
                    <a:pt x="53" y="15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91"/>
                    <a:pt x="46" y="98"/>
                    <a:pt x="38" y="98"/>
                  </a:cubicBezTo>
                  <a:close/>
                  <a:moveTo>
                    <a:pt x="15" y="8"/>
                  </a:moveTo>
                  <a:cubicBezTo>
                    <a:pt x="12" y="8"/>
                    <a:pt x="8" y="11"/>
                    <a:pt x="8" y="15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6"/>
                    <a:pt x="12" y="90"/>
                    <a:pt x="15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2" y="90"/>
                    <a:pt x="45" y="86"/>
                    <a:pt x="45" y="8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1"/>
                    <a:pt x="42" y="8"/>
                    <a:pt x="38" y="8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52133" y="3413021"/>
            <a:ext cx="363962" cy="316251"/>
            <a:chOff x="7799173" y="3725458"/>
            <a:chExt cx="363962" cy="316251"/>
          </a:xfrm>
        </p:grpSpPr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7799173" y="3725458"/>
              <a:ext cx="363962" cy="31625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58"/>
            <p:cNvSpPr>
              <a:spLocks noEditPoints="1"/>
            </p:cNvSpPr>
            <p:nvPr/>
          </p:nvSpPr>
          <p:spPr bwMode="auto">
            <a:xfrm>
              <a:off x="7925946" y="3850868"/>
              <a:ext cx="111779" cy="111778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739505" y="3878487"/>
            <a:ext cx="2557832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99338" y="3465100"/>
            <a:ext cx="1467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3" name="矩形 32"/>
          <p:cNvSpPr/>
          <p:nvPr/>
        </p:nvSpPr>
        <p:spPr>
          <a:xfrm>
            <a:off x="5842411" y="3465100"/>
            <a:ext cx="1467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4" name="矩形 33"/>
          <p:cNvSpPr/>
          <p:nvPr/>
        </p:nvSpPr>
        <p:spPr>
          <a:xfrm>
            <a:off x="4898032" y="3878487"/>
            <a:ext cx="2557832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73244" y="3465100"/>
            <a:ext cx="1681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35"/>
          <p:cNvSpPr/>
          <p:nvPr/>
        </p:nvSpPr>
        <p:spPr>
          <a:xfrm>
            <a:off x="8071072" y="3878487"/>
            <a:ext cx="2557832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22897" y="5636724"/>
            <a:ext cx="9956781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任意多边形 8">
            <a:extLst>
              <a:ext uri="{FF2B5EF4-FFF2-40B4-BE49-F238E27FC236}">
                <a16:creationId xmlns:a16="http://schemas.microsoft.com/office/drawing/2014/main" id="{DB625E12-9264-7169-8AD0-0A9D6627F5F2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 4">
            <a:extLst>
              <a:ext uri="{FF2B5EF4-FFF2-40B4-BE49-F238E27FC236}">
                <a16:creationId xmlns:a16="http://schemas.microsoft.com/office/drawing/2014/main" id="{0635FD69-6E08-F61B-BBE3-5F251B0BE770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C47852A-A44A-F67A-02D5-B3B045CA8C28}"/>
              </a:ext>
            </a:extLst>
          </p:cNvPr>
          <p:cNvSpPr/>
          <p:nvPr/>
        </p:nvSpPr>
        <p:spPr>
          <a:xfrm>
            <a:off x="3745852" y="721424"/>
            <a:ext cx="4906281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515EEE0-1433-8F92-AFE3-6BF1F96C72E7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25891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/>
      <p:bldP spid="16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8">
            <a:extLst>
              <a:ext uri="{FF2B5EF4-FFF2-40B4-BE49-F238E27FC236}">
                <a16:creationId xmlns:a16="http://schemas.microsoft.com/office/drawing/2014/main" id="{12AFB433-6E59-BED6-4CE8-585A45276FF8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 4">
            <a:extLst>
              <a:ext uri="{FF2B5EF4-FFF2-40B4-BE49-F238E27FC236}">
                <a16:creationId xmlns:a16="http://schemas.microsoft.com/office/drawing/2014/main" id="{6B5AEBB5-5E13-DD1B-3108-DFE2E5897D4E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BF59C51-2645-9E71-69E3-31A17A3BB117}"/>
              </a:ext>
            </a:extLst>
          </p:cNvPr>
          <p:cNvSpPr/>
          <p:nvPr/>
        </p:nvSpPr>
        <p:spPr>
          <a:xfrm>
            <a:off x="3931583" y="721424"/>
            <a:ext cx="4488422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7ACD4E3-5972-3871-715E-865EF89E2216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6A8D0472-4D08-0B6A-3313-FFB5FC2B53DD}"/>
              </a:ext>
            </a:extLst>
          </p:cNvPr>
          <p:cNvSpPr txBox="1"/>
          <p:nvPr/>
        </p:nvSpPr>
        <p:spPr>
          <a:xfrm>
            <a:off x="1792222" y="2203798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4CED169F-4E3C-4356-42AA-A010FAFC792F}"/>
              </a:ext>
            </a:extLst>
          </p:cNvPr>
          <p:cNvSpPr txBox="1"/>
          <p:nvPr/>
        </p:nvSpPr>
        <p:spPr>
          <a:xfrm>
            <a:off x="5355286" y="2203798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D8BFF483-02BD-9B64-A009-603E6C8F81B5}"/>
              </a:ext>
            </a:extLst>
          </p:cNvPr>
          <p:cNvSpPr txBox="1"/>
          <p:nvPr/>
        </p:nvSpPr>
        <p:spPr>
          <a:xfrm>
            <a:off x="8953930" y="2203798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4C72F99C-82BE-8C38-6F72-3A5176464F3A}"/>
              </a:ext>
            </a:extLst>
          </p:cNvPr>
          <p:cNvSpPr txBox="1"/>
          <p:nvPr/>
        </p:nvSpPr>
        <p:spPr>
          <a:xfrm>
            <a:off x="1792222" y="4424537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9FB47EDC-E80E-40F1-5893-0A9E7E86531A}"/>
              </a:ext>
            </a:extLst>
          </p:cNvPr>
          <p:cNvSpPr txBox="1"/>
          <p:nvPr/>
        </p:nvSpPr>
        <p:spPr>
          <a:xfrm>
            <a:off x="5420535" y="4424537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0594588D-54A7-6DC6-D711-C6A939B2C760}"/>
              </a:ext>
            </a:extLst>
          </p:cNvPr>
          <p:cNvSpPr txBox="1"/>
          <p:nvPr/>
        </p:nvSpPr>
        <p:spPr>
          <a:xfrm>
            <a:off x="8953930" y="4424537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68DF501D-8DE0-37E6-82EA-43B9372751A5}"/>
              </a:ext>
            </a:extLst>
          </p:cNvPr>
          <p:cNvSpPr/>
          <p:nvPr/>
        </p:nvSpPr>
        <p:spPr>
          <a:xfrm>
            <a:off x="1040009" y="2735349"/>
            <a:ext cx="3060936" cy="58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3AD828F4-F95A-FE82-7232-8809CE12C735}"/>
              </a:ext>
            </a:extLst>
          </p:cNvPr>
          <p:cNvSpPr/>
          <p:nvPr/>
        </p:nvSpPr>
        <p:spPr>
          <a:xfrm>
            <a:off x="4631359" y="2735349"/>
            <a:ext cx="3060936" cy="58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0AE7B99D-9F02-E98E-F537-AC270C42D4B9}"/>
              </a:ext>
            </a:extLst>
          </p:cNvPr>
          <p:cNvSpPr/>
          <p:nvPr/>
        </p:nvSpPr>
        <p:spPr>
          <a:xfrm>
            <a:off x="8181756" y="2731988"/>
            <a:ext cx="3060936" cy="58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29082125-138E-FC4B-0142-1A52238907A2}"/>
              </a:ext>
            </a:extLst>
          </p:cNvPr>
          <p:cNvSpPr/>
          <p:nvPr/>
        </p:nvSpPr>
        <p:spPr>
          <a:xfrm>
            <a:off x="1040009" y="4967917"/>
            <a:ext cx="3060936" cy="58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D2F085BB-82B7-F3B2-CBBB-9E0C98F65E15}"/>
              </a:ext>
            </a:extLst>
          </p:cNvPr>
          <p:cNvSpPr/>
          <p:nvPr/>
        </p:nvSpPr>
        <p:spPr>
          <a:xfrm>
            <a:off x="4631359" y="4967917"/>
            <a:ext cx="3060936" cy="58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FE169C18-30CA-9E49-DB39-F7C64560AA0E}"/>
              </a:ext>
            </a:extLst>
          </p:cNvPr>
          <p:cNvSpPr/>
          <p:nvPr/>
        </p:nvSpPr>
        <p:spPr>
          <a:xfrm>
            <a:off x="8181756" y="4964556"/>
            <a:ext cx="3060936" cy="58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ounded Rectangle 14">
            <a:extLst>
              <a:ext uri="{FF2B5EF4-FFF2-40B4-BE49-F238E27FC236}">
                <a16:creationId xmlns:a16="http://schemas.microsoft.com/office/drawing/2014/main" id="{F42320D0-58B9-C944-3718-31B1449872F7}"/>
              </a:ext>
            </a:extLst>
          </p:cNvPr>
          <p:cNvSpPr/>
          <p:nvPr/>
        </p:nvSpPr>
        <p:spPr>
          <a:xfrm>
            <a:off x="8298170" y="4327773"/>
            <a:ext cx="573588" cy="573588"/>
          </a:xfrm>
          <a:prstGeom prst="roundRect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2" name="AutoShape 66">
            <a:extLst>
              <a:ext uri="{FF2B5EF4-FFF2-40B4-BE49-F238E27FC236}">
                <a16:creationId xmlns:a16="http://schemas.microsoft.com/office/drawing/2014/main" id="{467D5FB5-8A7B-3B2F-7992-8AE8E78FE4A2}"/>
              </a:ext>
            </a:extLst>
          </p:cNvPr>
          <p:cNvSpPr>
            <a:spLocks noChangeAspect="1"/>
          </p:cNvSpPr>
          <p:nvPr/>
        </p:nvSpPr>
        <p:spPr bwMode="auto">
          <a:xfrm>
            <a:off x="8424717" y="4444850"/>
            <a:ext cx="339345" cy="339433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4" name="Rounded Rectangle 12">
            <a:extLst>
              <a:ext uri="{FF2B5EF4-FFF2-40B4-BE49-F238E27FC236}">
                <a16:creationId xmlns:a16="http://schemas.microsoft.com/office/drawing/2014/main" id="{C3461945-D051-21E5-E53B-D8BE38E5CE7C}"/>
              </a:ext>
            </a:extLst>
          </p:cNvPr>
          <p:cNvSpPr/>
          <p:nvPr/>
        </p:nvSpPr>
        <p:spPr>
          <a:xfrm>
            <a:off x="4732010" y="4327773"/>
            <a:ext cx="573588" cy="5735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5" name="Freeform 36">
            <a:extLst>
              <a:ext uri="{FF2B5EF4-FFF2-40B4-BE49-F238E27FC236}">
                <a16:creationId xmlns:a16="http://schemas.microsoft.com/office/drawing/2014/main" id="{EAE3514D-E073-DF50-E5FA-6254EB337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7289" y="4412396"/>
            <a:ext cx="269400" cy="42319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7" name="Rounded Rectangle 8">
            <a:extLst>
              <a:ext uri="{FF2B5EF4-FFF2-40B4-BE49-F238E27FC236}">
                <a16:creationId xmlns:a16="http://schemas.microsoft.com/office/drawing/2014/main" id="{4A2D598E-284D-FE26-9391-F0299076FB2C}"/>
              </a:ext>
            </a:extLst>
          </p:cNvPr>
          <p:cNvSpPr/>
          <p:nvPr/>
        </p:nvSpPr>
        <p:spPr>
          <a:xfrm>
            <a:off x="8298170" y="2093801"/>
            <a:ext cx="573588" cy="5735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8" name="Freeform 37">
            <a:extLst>
              <a:ext uri="{FF2B5EF4-FFF2-40B4-BE49-F238E27FC236}">
                <a16:creationId xmlns:a16="http://schemas.microsoft.com/office/drawing/2014/main" id="{5BA920B8-DAF0-EC08-6529-666DC35DAC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20005" y="2243136"/>
            <a:ext cx="367625" cy="325109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0" name="Rounded Rectangle 10">
            <a:extLst>
              <a:ext uri="{FF2B5EF4-FFF2-40B4-BE49-F238E27FC236}">
                <a16:creationId xmlns:a16="http://schemas.microsoft.com/office/drawing/2014/main" id="{243D1044-E66B-1140-34F7-B640DE0F0A76}"/>
              </a:ext>
            </a:extLst>
          </p:cNvPr>
          <p:cNvSpPr/>
          <p:nvPr/>
        </p:nvSpPr>
        <p:spPr>
          <a:xfrm>
            <a:off x="1136462" y="4327773"/>
            <a:ext cx="573588" cy="573588"/>
          </a:xfrm>
          <a:prstGeom prst="roundRect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1" name="AutoShape 84">
            <a:extLst>
              <a:ext uri="{FF2B5EF4-FFF2-40B4-BE49-F238E27FC236}">
                <a16:creationId xmlns:a16="http://schemas.microsoft.com/office/drawing/2014/main" id="{8F276501-3A11-5C8C-C797-F79E005C8186}"/>
              </a:ext>
            </a:extLst>
          </p:cNvPr>
          <p:cNvSpPr>
            <a:spLocks noChangeAspect="1"/>
          </p:cNvSpPr>
          <p:nvPr/>
        </p:nvSpPr>
        <p:spPr bwMode="auto">
          <a:xfrm>
            <a:off x="1246980" y="4428072"/>
            <a:ext cx="371403" cy="3729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013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124714D6-D7C9-A2EB-4D23-017E9F7FFF57}"/>
              </a:ext>
            </a:extLst>
          </p:cNvPr>
          <p:cNvSpPr/>
          <p:nvPr/>
        </p:nvSpPr>
        <p:spPr>
          <a:xfrm>
            <a:off x="4732010" y="2093801"/>
            <a:ext cx="573588" cy="573588"/>
          </a:xfrm>
          <a:prstGeom prst="roundRect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74" name="Freeform 39">
            <a:extLst>
              <a:ext uri="{FF2B5EF4-FFF2-40B4-BE49-F238E27FC236}">
                <a16:creationId xmlns:a16="http://schemas.microsoft.com/office/drawing/2014/main" id="{2FF77902-FEE7-24AF-44CE-E27E97B17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7075" y="2206854"/>
            <a:ext cx="309828" cy="370818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cs typeface="+mn-ea"/>
              <a:sym typeface="+mn-lt"/>
            </a:endParaRPr>
          </a:p>
        </p:txBody>
      </p:sp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9696D643-BB94-8562-50EB-09FE379C067B}"/>
              </a:ext>
            </a:extLst>
          </p:cNvPr>
          <p:cNvSpPr/>
          <p:nvPr/>
        </p:nvSpPr>
        <p:spPr>
          <a:xfrm>
            <a:off x="1136462" y="2093801"/>
            <a:ext cx="573588" cy="5735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77" name="Freeform 165">
            <a:extLst>
              <a:ext uri="{FF2B5EF4-FFF2-40B4-BE49-F238E27FC236}">
                <a16:creationId xmlns:a16="http://schemas.microsoft.com/office/drawing/2014/main" id="{86EA27AF-E079-7C05-A52E-F24FEA697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7616" y="2204911"/>
            <a:ext cx="351279" cy="351368"/>
          </a:xfrm>
          <a:custGeom>
            <a:avLst/>
            <a:gdLst>
              <a:gd name="T0" fmla="*/ 177 w 553"/>
              <a:gd name="T1" fmla="*/ 186 h 552"/>
              <a:gd name="T2" fmla="*/ 52 w 553"/>
              <a:gd name="T3" fmla="*/ 61 h 552"/>
              <a:gd name="T4" fmla="*/ 104 w 553"/>
              <a:gd name="T5" fmla="*/ 9 h 552"/>
              <a:gd name="T6" fmla="*/ 125 w 553"/>
              <a:gd name="T7" fmla="*/ 9 h 552"/>
              <a:gd name="T8" fmla="*/ 229 w 553"/>
              <a:gd name="T9" fmla="*/ 103 h 552"/>
              <a:gd name="T10" fmla="*/ 229 w 553"/>
              <a:gd name="T11" fmla="*/ 134 h 552"/>
              <a:gd name="T12" fmla="*/ 187 w 553"/>
              <a:gd name="T13" fmla="*/ 176 h 552"/>
              <a:gd name="T14" fmla="*/ 177 w 553"/>
              <a:gd name="T15" fmla="*/ 186 h 552"/>
              <a:gd name="T16" fmla="*/ 281 w 553"/>
              <a:gd name="T17" fmla="*/ 384 h 552"/>
              <a:gd name="T18" fmla="*/ 219 w 553"/>
              <a:gd name="T19" fmla="*/ 332 h 552"/>
              <a:gd name="T20" fmla="*/ 167 w 553"/>
              <a:gd name="T21" fmla="*/ 269 h 552"/>
              <a:gd name="T22" fmla="*/ 156 w 553"/>
              <a:gd name="T23" fmla="*/ 207 h 552"/>
              <a:gd name="T24" fmla="*/ 31 w 553"/>
              <a:gd name="T25" fmla="*/ 82 h 552"/>
              <a:gd name="T26" fmla="*/ 31 w 553"/>
              <a:gd name="T27" fmla="*/ 259 h 552"/>
              <a:gd name="T28" fmla="*/ 84 w 553"/>
              <a:gd name="T29" fmla="*/ 332 h 552"/>
              <a:gd name="T30" fmla="*/ 146 w 553"/>
              <a:gd name="T31" fmla="*/ 405 h 552"/>
              <a:gd name="T32" fmla="*/ 219 w 553"/>
              <a:gd name="T33" fmla="*/ 467 h 552"/>
              <a:gd name="T34" fmla="*/ 292 w 553"/>
              <a:gd name="T35" fmla="*/ 519 h 552"/>
              <a:gd name="T36" fmla="*/ 469 w 553"/>
              <a:gd name="T37" fmla="*/ 530 h 552"/>
              <a:gd name="T38" fmla="*/ 344 w 553"/>
              <a:gd name="T39" fmla="*/ 394 h 552"/>
              <a:gd name="T40" fmla="*/ 281 w 553"/>
              <a:gd name="T41" fmla="*/ 384 h 552"/>
              <a:gd name="T42" fmla="*/ 542 w 553"/>
              <a:gd name="T43" fmla="*/ 426 h 552"/>
              <a:gd name="T44" fmla="*/ 448 w 553"/>
              <a:gd name="T45" fmla="*/ 321 h 552"/>
              <a:gd name="T46" fmla="*/ 417 w 553"/>
              <a:gd name="T47" fmla="*/ 321 h 552"/>
              <a:gd name="T48" fmla="*/ 396 w 553"/>
              <a:gd name="T49" fmla="*/ 353 h 552"/>
              <a:gd name="T50" fmla="*/ 375 w 553"/>
              <a:gd name="T51" fmla="*/ 363 h 552"/>
              <a:gd name="T52" fmla="*/ 364 w 553"/>
              <a:gd name="T53" fmla="*/ 374 h 552"/>
              <a:gd name="T54" fmla="*/ 500 w 553"/>
              <a:gd name="T55" fmla="*/ 499 h 552"/>
              <a:gd name="T56" fmla="*/ 542 w 553"/>
              <a:gd name="T57" fmla="*/ 446 h 552"/>
              <a:gd name="T58" fmla="*/ 542 w 553"/>
              <a:gd name="T59" fmla="*/ 426 h 552"/>
              <a:gd name="T60" fmla="*/ 542 w 553"/>
              <a:gd name="T61" fmla="*/ 426 h 552"/>
              <a:gd name="T62" fmla="*/ 542 w 553"/>
              <a:gd name="T63" fmla="*/ 426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3" h="552">
                <a:moveTo>
                  <a:pt x="177" y="186"/>
                </a:moveTo>
                <a:cubicBezTo>
                  <a:pt x="52" y="61"/>
                  <a:pt x="52" y="61"/>
                  <a:pt x="52" y="61"/>
                </a:cubicBezTo>
                <a:cubicBezTo>
                  <a:pt x="73" y="40"/>
                  <a:pt x="84" y="19"/>
                  <a:pt x="104" y="9"/>
                </a:cubicBezTo>
                <a:cubicBezTo>
                  <a:pt x="104" y="0"/>
                  <a:pt x="125" y="0"/>
                  <a:pt x="125" y="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13"/>
                  <a:pt x="229" y="124"/>
                  <a:pt x="229" y="134"/>
                </a:cubicBezTo>
                <a:cubicBezTo>
                  <a:pt x="187" y="176"/>
                  <a:pt x="187" y="176"/>
                  <a:pt x="187" y="176"/>
                </a:cubicBezTo>
                <a:cubicBezTo>
                  <a:pt x="177" y="176"/>
                  <a:pt x="177" y="176"/>
                  <a:pt x="177" y="186"/>
                </a:cubicBezTo>
                <a:close/>
                <a:moveTo>
                  <a:pt x="281" y="384"/>
                </a:moveTo>
                <a:cubicBezTo>
                  <a:pt x="260" y="374"/>
                  <a:pt x="239" y="353"/>
                  <a:pt x="219" y="332"/>
                </a:cubicBezTo>
                <a:cubicBezTo>
                  <a:pt x="198" y="311"/>
                  <a:pt x="187" y="290"/>
                  <a:pt x="167" y="269"/>
                </a:cubicBezTo>
                <a:cubicBezTo>
                  <a:pt x="146" y="259"/>
                  <a:pt x="146" y="228"/>
                  <a:pt x="156" y="207"/>
                </a:cubicBezTo>
                <a:cubicBezTo>
                  <a:pt x="31" y="82"/>
                  <a:pt x="31" y="82"/>
                  <a:pt x="31" y="82"/>
                </a:cubicBezTo>
                <a:cubicBezTo>
                  <a:pt x="0" y="113"/>
                  <a:pt x="0" y="186"/>
                  <a:pt x="31" y="259"/>
                </a:cubicBezTo>
                <a:cubicBezTo>
                  <a:pt x="52" y="280"/>
                  <a:pt x="63" y="311"/>
                  <a:pt x="84" y="332"/>
                </a:cubicBezTo>
                <a:cubicBezTo>
                  <a:pt x="104" y="363"/>
                  <a:pt x="125" y="384"/>
                  <a:pt x="146" y="405"/>
                </a:cubicBezTo>
                <a:cubicBezTo>
                  <a:pt x="167" y="426"/>
                  <a:pt x="187" y="446"/>
                  <a:pt x="219" y="467"/>
                </a:cubicBezTo>
                <a:cubicBezTo>
                  <a:pt x="239" y="488"/>
                  <a:pt x="271" y="509"/>
                  <a:pt x="292" y="519"/>
                </a:cubicBezTo>
                <a:cubicBezTo>
                  <a:pt x="364" y="551"/>
                  <a:pt x="437" y="551"/>
                  <a:pt x="469" y="530"/>
                </a:cubicBezTo>
                <a:cubicBezTo>
                  <a:pt x="344" y="394"/>
                  <a:pt x="344" y="394"/>
                  <a:pt x="344" y="394"/>
                </a:cubicBezTo>
                <a:cubicBezTo>
                  <a:pt x="323" y="405"/>
                  <a:pt x="292" y="405"/>
                  <a:pt x="281" y="384"/>
                </a:cubicBezTo>
                <a:close/>
                <a:moveTo>
                  <a:pt x="542" y="426"/>
                </a:moveTo>
                <a:cubicBezTo>
                  <a:pt x="448" y="321"/>
                  <a:pt x="448" y="321"/>
                  <a:pt x="448" y="321"/>
                </a:cubicBezTo>
                <a:cubicBezTo>
                  <a:pt x="437" y="321"/>
                  <a:pt x="427" y="321"/>
                  <a:pt x="417" y="321"/>
                </a:cubicBezTo>
                <a:cubicBezTo>
                  <a:pt x="396" y="353"/>
                  <a:pt x="396" y="353"/>
                  <a:pt x="396" y="353"/>
                </a:cubicBezTo>
                <a:cubicBezTo>
                  <a:pt x="375" y="363"/>
                  <a:pt x="375" y="363"/>
                  <a:pt x="375" y="363"/>
                </a:cubicBezTo>
                <a:cubicBezTo>
                  <a:pt x="375" y="374"/>
                  <a:pt x="375" y="374"/>
                  <a:pt x="364" y="374"/>
                </a:cubicBezTo>
                <a:cubicBezTo>
                  <a:pt x="500" y="499"/>
                  <a:pt x="500" y="499"/>
                  <a:pt x="500" y="499"/>
                </a:cubicBezTo>
                <a:cubicBezTo>
                  <a:pt x="510" y="488"/>
                  <a:pt x="531" y="467"/>
                  <a:pt x="542" y="446"/>
                </a:cubicBezTo>
                <a:cubicBezTo>
                  <a:pt x="552" y="446"/>
                  <a:pt x="552" y="436"/>
                  <a:pt x="542" y="426"/>
                </a:cubicBezTo>
                <a:close/>
                <a:moveTo>
                  <a:pt x="542" y="426"/>
                </a:moveTo>
                <a:lnTo>
                  <a:pt x="54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50362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2" grpId="0"/>
      <p:bldP spid="43" grpId="0"/>
      <p:bldP spid="47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8">
            <a:extLst>
              <a:ext uri="{FF2B5EF4-FFF2-40B4-BE49-F238E27FC236}">
                <a16:creationId xmlns:a16="http://schemas.microsoft.com/office/drawing/2014/main" id="{98A02A27-08CB-47CF-94CB-0E3D539DF913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4">
            <a:extLst>
              <a:ext uri="{FF2B5EF4-FFF2-40B4-BE49-F238E27FC236}">
                <a16:creationId xmlns:a16="http://schemas.microsoft.com/office/drawing/2014/main" id="{C440357D-CA2B-536D-5EE5-1FCBFBEEF68A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DAB9B84-AB6D-0F45-E7B4-A5E2E910F198}"/>
              </a:ext>
            </a:extLst>
          </p:cNvPr>
          <p:cNvSpPr/>
          <p:nvPr/>
        </p:nvSpPr>
        <p:spPr>
          <a:xfrm>
            <a:off x="3825004" y="721424"/>
            <a:ext cx="4357864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D5923DA-938A-F792-BC6B-AA88D0B69FD2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A84C23BF-FDBE-619E-55B4-5284FD8EAFFD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267890" y="4685051"/>
            <a:ext cx="951437" cy="940925"/>
          </a:xfrm>
          <a:prstGeom prst="roundRect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0A1D84B9-E33E-C50F-A04D-70A1F4460CC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474009" y="4985659"/>
            <a:ext cx="542916" cy="357029"/>
          </a:xfrm>
          <a:custGeom>
            <a:avLst/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17"/>
              <a:gd name="T104" fmla="*/ 176 w 176"/>
              <a:gd name="T105" fmla="*/ 117 h 1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DB72A8B9-F88D-8DE4-ED6A-C9B0D618B7F1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907013" y="4685051"/>
            <a:ext cx="951437" cy="940925"/>
          </a:xfrm>
          <a:prstGeom prst="roundRect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B3D9AF9B-6524-7E8A-A693-0F8BD20D29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115347" y="4930408"/>
            <a:ext cx="510625" cy="467532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170" tIns="46990" rIns="90170" bIns="46990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17963FFC-64FB-12B1-6AAE-66199035066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1509071" y="2370588"/>
            <a:ext cx="951437" cy="9409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054A8F3A-6AEC-197A-E633-DB833AC3CA5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12845" y="2596333"/>
            <a:ext cx="343888" cy="506756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Oval 10">
            <a:extLst>
              <a:ext uri="{FF2B5EF4-FFF2-40B4-BE49-F238E27FC236}">
                <a16:creationId xmlns:a16="http://schemas.microsoft.com/office/drawing/2014/main" id="{1522D96A-E644-756C-094D-41E59CF974B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038097" y="2370588"/>
            <a:ext cx="951438" cy="9409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C83D9F94-8D95-D0DC-151D-D260436AB7D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296914" y="2636058"/>
            <a:ext cx="434189" cy="427305"/>
          </a:xfrm>
          <a:custGeom>
            <a:avLst/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152"/>
              <a:gd name="T50" fmla="*/ 152 w 152"/>
              <a:gd name="T51" fmla="*/ 152 h 1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76">
            <a:extLst>
              <a:ext uri="{FF2B5EF4-FFF2-40B4-BE49-F238E27FC236}">
                <a16:creationId xmlns:a16="http://schemas.microsoft.com/office/drawing/2014/main" id="{8E1518E6-7075-5746-1CCB-7C1BB39F38D0}"/>
              </a:ext>
            </a:extLst>
          </p:cNvPr>
          <p:cNvSpPr txBox="1"/>
          <p:nvPr/>
        </p:nvSpPr>
        <p:spPr>
          <a:xfrm>
            <a:off x="1113280" y="3932045"/>
            <a:ext cx="171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7AD85CD-E38A-6B33-F00C-BE86B5C959BE}"/>
              </a:ext>
            </a:extLst>
          </p:cNvPr>
          <p:cNvSpPr txBox="1"/>
          <p:nvPr/>
        </p:nvSpPr>
        <p:spPr>
          <a:xfrm>
            <a:off x="1009697" y="4345344"/>
            <a:ext cx="1972963" cy="90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9" name="TextBox 76">
            <a:extLst>
              <a:ext uri="{FF2B5EF4-FFF2-40B4-BE49-F238E27FC236}">
                <a16:creationId xmlns:a16="http://schemas.microsoft.com/office/drawing/2014/main" id="{B23C914D-C527-26D9-423C-ED08A89A0EE3}"/>
              </a:ext>
            </a:extLst>
          </p:cNvPr>
          <p:cNvSpPr txBox="1"/>
          <p:nvPr/>
        </p:nvSpPr>
        <p:spPr>
          <a:xfrm>
            <a:off x="3825004" y="2848215"/>
            <a:ext cx="171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E9E59E8-91EC-BC83-92D4-B48EC7DCAEC8}"/>
              </a:ext>
            </a:extLst>
          </p:cNvPr>
          <p:cNvSpPr txBox="1"/>
          <p:nvPr/>
        </p:nvSpPr>
        <p:spPr>
          <a:xfrm>
            <a:off x="3721421" y="3261514"/>
            <a:ext cx="1972963" cy="90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" name="TextBox 76">
            <a:extLst>
              <a:ext uri="{FF2B5EF4-FFF2-40B4-BE49-F238E27FC236}">
                <a16:creationId xmlns:a16="http://schemas.microsoft.com/office/drawing/2014/main" id="{3BE5445E-B598-88A4-5AD1-A93F1A22A8F1}"/>
              </a:ext>
            </a:extLst>
          </p:cNvPr>
          <p:cNvSpPr txBox="1"/>
          <p:nvPr/>
        </p:nvSpPr>
        <p:spPr>
          <a:xfrm>
            <a:off x="6635456" y="3932045"/>
            <a:ext cx="171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10F4959-BF40-CB0D-8BEE-B633E8B1C5F4}"/>
              </a:ext>
            </a:extLst>
          </p:cNvPr>
          <p:cNvSpPr txBox="1"/>
          <p:nvPr/>
        </p:nvSpPr>
        <p:spPr>
          <a:xfrm>
            <a:off x="6531873" y="4345344"/>
            <a:ext cx="1972963" cy="90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3" name="TextBox 76">
            <a:extLst>
              <a:ext uri="{FF2B5EF4-FFF2-40B4-BE49-F238E27FC236}">
                <a16:creationId xmlns:a16="http://schemas.microsoft.com/office/drawing/2014/main" id="{5FF2B097-1924-D113-5D87-630B516826AC}"/>
              </a:ext>
            </a:extLst>
          </p:cNvPr>
          <p:cNvSpPr txBox="1"/>
          <p:nvPr/>
        </p:nvSpPr>
        <p:spPr>
          <a:xfrm>
            <a:off x="9434873" y="2848215"/>
            <a:ext cx="171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E8B5BF2-A1FE-D3A5-3601-7A1832682C79}"/>
              </a:ext>
            </a:extLst>
          </p:cNvPr>
          <p:cNvSpPr txBox="1"/>
          <p:nvPr/>
        </p:nvSpPr>
        <p:spPr>
          <a:xfrm>
            <a:off x="9331290" y="3261514"/>
            <a:ext cx="1972963" cy="90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66181B0-556C-AA29-4BE8-BFF0CA8125A2}"/>
              </a:ext>
            </a:extLst>
          </p:cNvPr>
          <p:cNvCxnSpPr/>
          <p:nvPr/>
        </p:nvCxnSpPr>
        <p:spPr>
          <a:xfrm>
            <a:off x="2537981" y="2834251"/>
            <a:ext cx="1619240" cy="230956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82000339-73D3-B3F1-BEF3-455AC6C381CC}"/>
              </a:ext>
            </a:extLst>
          </p:cNvPr>
          <p:cNvCxnSpPr/>
          <p:nvPr/>
        </p:nvCxnSpPr>
        <p:spPr>
          <a:xfrm>
            <a:off x="8079285" y="2834251"/>
            <a:ext cx="1715164" cy="23299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53CFFC8A-E104-ED64-FB7D-0598E5D60AFA}"/>
              </a:ext>
            </a:extLst>
          </p:cNvPr>
          <p:cNvCxnSpPr/>
          <p:nvPr/>
        </p:nvCxnSpPr>
        <p:spPr>
          <a:xfrm flipH="1">
            <a:off x="5351418" y="2841052"/>
            <a:ext cx="1582160" cy="23144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621877"/>
      </p:ext>
    </p:extLst>
  </p:cSld>
  <p:clrMapOvr>
    <a:masterClrMapping/>
  </p:clrMapOvr>
  <p:transition spd="slow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174218" y="1909507"/>
            <a:ext cx="367654" cy="3887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0800000">
            <a:off x="6174218" y="2701389"/>
            <a:ext cx="367654" cy="3095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959445" y="3058676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rgbClr val="0973DD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4339" y="3247694"/>
            <a:ext cx="7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85%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746137" y="5810714"/>
            <a:ext cx="1223817" cy="51390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  <a:p>
            <a:pPr marL="0" lvl="1" algn="ctr"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398036" y="1909507"/>
            <a:ext cx="367654" cy="3887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 rot="10800000">
            <a:off x="7398036" y="2269454"/>
            <a:ext cx="367654" cy="3527473"/>
          </a:xfrm>
          <a:prstGeom prst="roundRect">
            <a:avLst>
              <a:gd name="adj" fmla="val 50000"/>
            </a:avLst>
          </a:prstGeom>
          <a:solidFill>
            <a:srgbClr val="0336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183262" y="2647129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rgbClr val="0973DD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8157" y="2836148"/>
            <a:ext cx="7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95%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6969954" y="5810714"/>
            <a:ext cx="1223817" cy="51390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  <a:p>
            <a:pPr marL="0" lvl="1" algn="ctr"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621853" y="1909507"/>
            <a:ext cx="367654" cy="3887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 rot="10800000">
            <a:off x="8621853" y="2557411"/>
            <a:ext cx="367654" cy="32395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407079" y="2935086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rgbClr val="0973DD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21974" y="3124105"/>
            <a:ext cx="7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9"/>
          <p:cNvSpPr txBox="1"/>
          <p:nvPr/>
        </p:nvSpPr>
        <p:spPr>
          <a:xfrm>
            <a:off x="8193771" y="5810714"/>
            <a:ext cx="1223817" cy="51390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  <a:p>
            <a:pPr marL="0" lvl="1" algn="ctr"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9845670" y="1909507"/>
            <a:ext cx="367654" cy="3887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/>
        </p:nvSpPr>
        <p:spPr>
          <a:xfrm rot="10800000">
            <a:off x="9845670" y="3835490"/>
            <a:ext cx="367654" cy="1961437"/>
          </a:xfrm>
          <a:prstGeom prst="roundRect">
            <a:avLst>
              <a:gd name="adj" fmla="val 50000"/>
            </a:avLst>
          </a:prstGeom>
          <a:solidFill>
            <a:srgbClr val="0336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9630897" y="4158904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rgbClr val="0973DD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45791" y="4347922"/>
            <a:ext cx="7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9417589" y="5810714"/>
            <a:ext cx="1223817" cy="51390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</a:p>
          <a:p>
            <a:pPr marL="0" lvl="1" algn="ctr"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1577220" y="2307736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1865177" y="1940925"/>
            <a:ext cx="2087687" cy="3385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1865177" y="2359335"/>
            <a:ext cx="3416010" cy="5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989795" y="1912791"/>
            <a:ext cx="776815" cy="77681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04689" y="2117034"/>
            <a:ext cx="7470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1566987" y="3447353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1854944" y="3080542"/>
            <a:ext cx="2087687" cy="3385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854944" y="3498952"/>
            <a:ext cx="3416010" cy="5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979561" y="3052408"/>
            <a:ext cx="776815" cy="776814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94456" y="3252229"/>
            <a:ext cx="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1566987" y="4584038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1854944" y="4217227"/>
            <a:ext cx="2087687" cy="3385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1854944" y="4635637"/>
            <a:ext cx="3416010" cy="5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979561" y="4189093"/>
            <a:ext cx="776815" cy="77681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4456" y="4409934"/>
            <a:ext cx="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1566987" y="5763220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1854944" y="5396409"/>
            <a:ext cx="2087687" cy="3385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1854944" y="5814819"/>
            <a:ext cx="3416010" cy="5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979561" y="5368275"/>
            <a:ext cx="776815" cy="776814"/>
          </a:xfrm>
          <a:prstGeom prst="ellipse">
            <a:avLst/>
          </a:prstGeom>
          <a:solidFill>
            <a:srgbClr val="03366D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94456" y="5568096"/>
            <a:ext cx="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任意多边形 8">
            <a:extLst>
              <a:ext uri="{FF2B5EF4-FFF2-40B4-BE49-F238E27FC236}">
                <a16:creationId xmlns:a16="http://schemas.microsoft.com/office/drawing/2014/main" id="{D6A49311-197B-A929-A663-D1C2863CC251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 4">
            <a:extLst>
              <a:ext uri="{FF2B5EF4-FFF2-40B4-BE49-F238E27FC236}">
                <a16:creationId xmlns:a16="http://schemas.microsoft.com/office/drawing/2014/main" id="{CE4F5120-2164-E2FF-88E9-38F4C60B21B8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984738E-3B52-91AF-1839-B12CE259D74E}"/>
              </a:ext>
            </a:extLst>
          </p:cNvPr>
          <p:cNvSpPr/>
          <p:nvPr/>
        </p:nvSpPr>
        <p:spPr>
          <a:xfrm>
            <a:off x="3942631" y="721424"/>
            <a:ext cx="4479343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2301EFE-021D-89F7-54E4-A9AB53542BE7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02927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6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9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  <p:bldP spid="20" grpId="0"/>
      <p:bldP spid="21" grpId="0"/>
      <p:bldP spid="22" grpId="0" animBg="1"/>
      <p:bldP spid="23" grpId="0" animBg="1"/>
      <p:bldP spid="26" grpId="0" animBg="1"/>
      <p:bldP spid="27" grpId="0"/>
      <p:bldP spid="28" grpId="0"/>
      <p:bldP spid="29" grpId="0" animBg="1"/>
      <p:bldP spid="30" grpId="0" animBg="1"/>
      <p:bldP spid="33" grpId="0" animBg="1"/>
      <p:bldP spid="34" grpId="0"/>
      <p:bldP spid="35" grpId="0"/>
      <p:bldP spid="36" grpId="0" animBg="1"/>
      <p:bldP spid="37" grpId="0" animBg="1"/>
      <p:bldP spid="40" grpId="0" animBg="1"/>
      <p:bldP spid="41" grpId="0"/>
      <p:bldP spid="42" grpId="0"/>
      <p:bldP spid="69" grpId="0"/>
      <p:bldP spid="70" grpId="0"/>
      <p:bldP spid="73" grpId="0" animBg="1"/>
      <p:bldP spid="74" grpId="0"/>
      <p:bldP spid="76" grpId="0"/>
      <p:bldP spid="77" grpId="0"/>
      <p:bldP spid="80" grpId="0" animBg="1"/>
      <p:bldP spid="81" grpId="0"/>
      <p:bldP spid="83" grpId="0"/>
      <p:bldP spid="84" grpId="0"/>
      <p:bldP spid="87" grpId="0" animBg="1"/>
      <p:bldP spid="88" grpId="0"/>
      <p:bldP spid="90" grpId="0"/>
      <p:bldP spid="91" grpId="0"/>
      <p:bldP spid="94" grpId="0" animBg="1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6722536" y="2277852"/>
            <a:ext cx="4143023" cy="3428999"/>
          </a:xfrm>
          <a:custGeom>
            <a:avLst/>
            <a:gdLst>
              <a:gd name="connsiteX0" fmla="*/ 206254 w 4143023"/>
              <a:gd name="connsiteY0" fmla="*/ 0 h 3428999"/>
              <a:gd name="connsiteX1" fmla="*/ 4143023 w 4143023"/>
              <a:gd name="connsiteY1" fmla="*/ 0 h 3428999"/>
              <a:gd name="connsiteX2" fmla="*/ 4143023 w 4143023"/>
              <a:gd name="connsiteY2" fmla="*/ 3428999 h 3428999"/>
              <a:gd name="connsiteX3" fmla="*/ 206254 w 4143023"/>
              <a:gd name="connsiteY3" fmla="*/ 3428999 h 3428999"/>
              <a:gd name="connsiteX4" fmla="*/ 0 w 4143023"/>
              <a:gd name="connsiteY4" fmla="*/ 3222745 h 3428999"/>
              <a:gd name="connsiteX5" fmla="*/ 0 w 4143023"/>
              <a:gd name="connsiteY5" fmla="*/ 206254 h 3428999"/>
              <a:gd name="connsiteX6" fmla="*/ 206254 w 4143023"/>
              <a:gd name="connsiteY6" fmla="*/ 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023" h="3428999">
                <a:moveTo>
                  <a:pt x="206254" y="0"/>
                </a:moveTo>
                <a:lnTo>
                  <a:pt x="4143023" y="0"/>
                </a:lnTo>
                <a:lnTo>
                  <a:pt x="4143023" y="3428999"/>
                </a:lnTo>
                <a:lnTo>
                  <a:pt x="206254" y="3428999"/>
                </a:lnTo>
                <a:cubicBezTo>
                  <a:pt x="92343" y="3428999"/>
                  <a:pt x="0" y="3336656"/>
                  <a:pt x="0" y="3222745"/>
                </a:cubicBezTo>
                <a:lnTo>
                  <a:pt x="0" y="206254"/>
                </a:lnTo>
                <a:cubicBezTo>
                  <a:pt x="0" y="92343"/>
                  <a:pt x="92343" y="0"/>
                  <a:pt x="206254" y="0"/>
                </a:cubicBezTo>
                <a:close/>
              </a:path>
            </a:pathLst>
          </a:cu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118300" y="3356202"/>
            <a:ext cx="3640943" cy="134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118300" y="2901835"/>
            <a:ext cx="1415772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249995" y="4782720"/>
            <a:ext cx="1322507" cy="321059"/>
          </a:xfrm>
          <a:prstGeom prst="roundRect">
            <a:avLst>
              <a:gd name="adj" fmla="val 2231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254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24313A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24313A"/>
              </a:solidFill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14273" y="2261133"/>
            <a:ext cx="683040" cy="69387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zh-CN" altLang="en-US" sz="10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978292" y="2432962"/>
            <a:ext cx="409754" cy="297138"/>
          </a:xfrm>
          <a:custGeom>
            <a:avLst/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0516" tIns="45259" rIns="90516" bIns="45259" numCol="1" anchor="t" anchorCtr="0" compatLnSpc="1"/>
          <a:lstStyle/>
          <a:p>
            <a:endParaRPr lang="zh-CN" altLang="en-US" sz="1933" dirty="0">
              <a:solidFill>
                <a:srgbClr val="DA0000"/>
              </a:solidFill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14274" y="3596418"/>
            <a:ext cx="683040" cy="693874"/>
          </a:xfrm>
          <a:prstGeom prst="ellipse">
            <a:avLst/>
          </a:prstGeom>
          <a:solidFill>
            <a:srgbClr val="03366D"/>
          </a:solidFill>
          <a:ln w="1270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zh-CN" altLang="en-US" sz="10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Freeform 45"/>
          <p:cNvSpPr>
            <a:spLocks noEditPoints="1"/>
          </p:cNvSpPr>
          <p:nvPr/>
        </p:nvSpPr>
        <p:spPr bwMode="auto">
          <a:xfrm>
            <a:off x="978524" y="3712350"/>
            <a:ext cx="406028" cy="458322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0197" tIns="40097" rIns="80197" bIns="40097" numCol="1" anchor="t" anchorCtr="0" compatLnSpc="1"/>
          <a:lstStyle/>
          <a:p>
            <a:endParaRPr lang="zh-CN" altLang="en-US" sz="1933" dirty="0">
              <a:cs typeface="+mn-ea"/>
              <a:sym typeface="+mn-lt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1840196" y="3706250"/>
            <a:ext cx="1" cy="469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1840196" y="2338448"/>
            <a:ext cx="1" cy="469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861081" y="4845475"/>
            <a:ext cx="683040" cy="693874"/>
          </a:xfrm>
          <a:prstGeom prst="ellipse">
            <a:avLst/>
          </a:prstGeom>
          <a:gradFill>
            <a:gsLst>
              <a:gs pos="0">
                <a:srgbClr val="F0D2A0"/>
              </a:gs>
              <a:gs pos="100000">
                <a:srgbClr val="DEB982"/>
              </a:gs>
            </a:gsLst>
            <a:lin ang="2700000" scaled="0"/>
          </a:gradFill>
          <a:ln w="1270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zh-CN" altLang="en-US" sz="10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Freeform 44"/>
          <p:cNvSpPr>
            <a:spLocks noEditPoints="1"/>
          </p:cNvSpPr>
          <p:nvPr/>
        </p:nvSpPr>
        <p:spPr bwMode="auto">
          <a:xfrm>
            <a:off x="1018765" y="5043735"/>
            <a:ext cx="348522" cy="30831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197" tIns="40097" rIns="80197" bIns="40097" numCol="1" anchor="t" anchorCtr="0" compatLnSpc="1"/>
          <a:lstStyle/>
          <a:p>
            <a:endParaRPr lang="zh-CN" altLang="en-US" sz="1933" dirty="0">
              <a:cs typeface="+mn-ea"/>
              <a:sym typeface="+mn-lt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1840196" y="4955308"/>
            <a:ext cx="1" cy="469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"/>
          <p:cNvSpPr txBox="1"/>
          <p:nvPr/>
        </p:nvSpPr>
        <p:spPr>
          <a:xfrm>
            <a:off x="2054586" y="2233260"/>
            <a:ext cx="2930385" cy="37086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矩形 30"/>
          <p:cNvSpPr>
            <a:spLocks noChangeArrowheads="1"/>
          </p:cNvSpPr>
          <p:nvPr/>
        </p:nvSpPr>
        <p:spPr bwMode="auto">
          <a:xfrm>
            <a:off x="2146544" y="2577199"/>
            <a:ext cx="3488981" cy="6803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62"/>
          <p:cNvSpPr txBox="1"/>
          <p:nvPr/>
        </p:nvSpPr>
        <p:spPr>
          <a:xfrm>
            <a:off x="2105462" y="3510950"/>
            <a:ext cx="2845753" cy="37086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矩形 30"/>
          <p:cNvSpPr>
            <a:spLocks noChangeArrowheads="1"/>
          </p:cNvSpPr>
          <p:nvPr/>
        </p:nvSpPr>
        <p:spPr bwMode="auto">
          <a:xfrm>
            <a:off x="2146542" y="3823999"/>
            <a:ext cx="3488983" cy="6803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68"/>
          <p:cNvSpPr txBox="1"/>
          <p:nvPr/>
        </p:nvSpPr>
        <p:spPr>
          <a:xfrm>
            <a:off x="2105461" y="4773245"/>
            <a:ext cx="2676491" cy="37086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30"/>
          <p:cNvSpPr>
            <a:spLocks noChangeArrowheads="1"/>
          </p:cNvSpPr>
          <p:nvPr/>
        </p:nvSpPr>
        <p:spPr bwMode="auto">
          <a:xfrm>
            <a:off x="2146542" y="5097483"/>
            <a:ext cx="3488983" cy="6803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任意多边形 8">
            <a:extLst>
              <a:ext uri="{FF2B5EF4-FFF2-40B4-BE49-F238E27FC236}">
                <a16:creationId xmlns:a16="http://schemas.microsoft.com/office/drawing/2014/main" id="{0913D985-CE58-E41C-C064-828AD27868B9}"/>
              </a:ext>
            </a:extLst>
          </p:cNvPr>
          <p:cNvSpPr/>
          <p:nvPr/>
        </p:nvSpPr>
        <p:spPr>
          <a:xfrm rot="5400000">
            <a:off x="5435602" y="-5450110"/>
            <a:ext cx="1320800" cy="12192001"/>
          </a:xfrm>
          <a:custGeom>
            <a:avLst/>
            <a:gdLst>
              <a:gd name="connsiteX0" fmla="*/ 0 w 1320800"/>
              <a:gd name="connsiteY0" fmla="*/ 12192001 h 12192001"/>
              <a:gd name="connsiteX1" fmla="*/ 0 w 1320800"/>
              <a:gd name="connsiteY1" fmla="*/ 0 h 12192001"/>
              <a:gd name="connsiteX2" fmla="*/ 781013 w 1320800"/>
              <a:gd name="connsiteY2" fmla="*/ 0 h 12192001"/>
              <a:gd name="connsiteX3" fmla="*/ 795519 w 1320800"/>
              <a:gd name="connsiteY3" fmla="*/ 73247 h 12192001"/>
              <a:gd name="connsiteX4" fmla="*/ 1320800 w 1320800"/>
              <a:gd name="connsiteY4" fmla="*/ 6096003 h 12192001"/>
              <a:gd name="connsiteX5" fmla="*/ 798655 w 1320800"/>
              <a:gd name="connsiteY5" fmla="*/ 12101967 h 12192001"/>
              <a:gd name="connsiteX6" fmla="*/ 780979 w 1320800"/>
              <a:gd name="connsiteY6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2192001">
                <a:moveTo>
                  <a:pt x="0" y="12192001"/>
                </a:moveTo>
                <a:lnTo>
                  <a:pt x="0" y="0"/>
                </a:lnTo>
                <a:lnTo>
                  <a:pt x="781013" y="0"/>
                </a:lnTo>
                <a:lnTo>
                  <a:pt x="795519" y="73247"/>
                </a:lnTo>
                <a:cubicBezTo>
                  <a:pt x="1130515" y="1863591"/>
                  <a:pt x="1320800" y="3915281"/>
                  <a:pt x="1320800" y="6096003"/>
                </a:cubicBezTo>
                <a:cubicBezTo>
                  <a:pt x="1320800" y="8269910"/>
                  <a:pt x="1131702" y="10315592"/>
                  <a:pt x="798655" y="12101967"/>
                </a:cubicBezTo>
                <a:lnTo>
                  <a:pt x="780979" y="12192001"/>
                </a:lnTo>
                <a:close/>
              </a:path>
            </a:pathLst>
          </a:custGeom>
          <a:solidFill>
            <a:srgbClr val="F0D2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4">
            <a:extLst>
              <a:ext uri="{FF2B5EF4-FFF2-40B4-BE49-F238E27FC236}">
                <a16:creationId xmlns:a16="http://schemas.microsoft.com/office/drawing/2014/main" id="{0F901152-3267-E21B-3C5D-406D5D867717}"/>
              </a:ext>
            </a:extLst>
          </p:cNvPr>
          <p:cNvSpPr/>
          <p:nvPr/>
        </p:nvSpPr>
        <p:spPr>
          <a:xfrm rot="5400000">
            <a:off x="5500923" y="-5500911"/>
            <a:ext cx="1190171" cy="12192000"/>
          </a:xfrm>
          <a:custGeom>
            <a:avLst/>
            <a:gdLst>
              <a:gd name="connsiteX0" fmla="*/ 0 w 3532912"/>
              <a:gd name="connsiteY0" fmla="*/ 12192000 h 12192000"/>
              <a:gd name="connsiteX1" fmla="*/ 0 w 3532912"/>
              <a:gd name="connsiteY1" fmla="*/ 0 h 12192000"/>
              <a:gd name="connsiteX2" fmla="*/ 2409929 w 3532912"/>
              <a:gd name="connsiteY2" fmla="*/ 0 h 12192000"/>
              <a:gd name="connsiteX3" fmla="*/ 2440108 w 3532912"/>
              <a:gd name="connsiteY3" fmla="*/ 73246 h 12192000"/>
              <a:gd name="connsiteX4" fmla="*/ 3532912 w 3532912"/>
              <a:gd name="connsiteY4" fmla="*/ 6096002 h 12192000"/>
              <a:gd name="connsiteX5" fmla="*/ 2446633 w 3532912"/>
              <a:gd name="connsiteY5" fmla="*/ 12101966 h 12192000"/>
              <a:gd name="connsiteX6" fmla="*/ 2409860 w 3532912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912" h="12192000">
                <a:moveTo>
                  <a:pt x="0" y="12192000"/>
                </a:moveTo>
                <a:lnTo>
                  <a:pt x="0" y="0"/>
                </a:lnTo>
                <a:lnTo>
                  <a:pt x="2409929" y="0"/>
                </a:lnTo>
                <a:lnTo>
                  <a:pt x="2440108" y="73246"/>
                </a:lnTo>
                <a:cubicBezTo>
                  <a:pt x="3137039" y="1863589"/>
                  <a:pt x="3532912" y="3915280"/>
                  <a:pt x="3532912" y="6096002"/>
                </a:cubicBezTo>
                <a:cubicBezTo>
                  <a:pt x="3532912" y="8269909"/>
                  <a:pt x="3139509" y="10315591"/>
                  <a:pt x="2446633" y="12101966"/>
                </a:cubicBezTo>
                <a:lnTo>
                  <a:pt x="2409860" y="12192000"/>
                </a:lnTo>
                <a:close/>
              </a:path>
            </a:pathLst>
          </a:custGeom>
          <a:solidFill>
            <a:srgbClr val="03366D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BFA5E28-E547-4268-3B0A-79C1E64171F6}"/>
              </a:ext>
            </a:extLst>
          </p:cNvPr>
          <p:cNvSpPr/>
          <p:nvPr/>
        </p:nvSpPr>
        <p:spPr>
          <a:xfrm>
            <a:off x="3594339" y="721424"/>
            <a:ext cx="5341843" cy="346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82E54CA-8B5E-D66A-F618-23C84FFAEB65}"/>
              </a:ext>
            </a:extLst>
          </p:cNvPr>
          <p:cNvSpPr/>
          <p:nvPr/>
        </p:nvSpPr>
        <p:spPr>
          <a:xfrm>
            <a:off x="4975358" y="23423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25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21498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 animBg="1"/>
      <p:bldP spid="77" grpId="0"/>
      <p:bldP spid="79" grpId="0"/>
      <p:bldP spid="80" grpId="0"/>
      <p:bldP spid="82" grpId="0"/>
      <p:bldP spid="83" grpId="0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6181229"/>
  <p:tag name="MH_LIBRARY" val="GRAPHIC"/>
  <p:tag name="MH_ORDER" val="Picture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6181229"/>
  <p:tag name="MH_LIBRARY" val="GRAPHIC"/>
  <p:tag name="MH_ORDER" val="Picture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6181229"/>
  <p:tag name="MH_LIBRARY" val="GRAPHIC"/>
  <p:tag name="MH_ORDER" val="Picture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自定义 21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66D"/>
      </a:accent1>
      <a:accent2>
        <a:srgbClr val="03366D"/>
      </a:accent2>
      <a:accent3>
        <a:srgbClr val="03366D"/>
      </a:accent3>
      <a:accent4>
        <a:srgbClr val="03366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szyydhd">
      <a:majorFont>
        <a:latin typeface="微软雅黑 Light" panose="020F0302020204030204"/>
        <a:ea typeface="微软雅黑 Light"/>
        <a:cs typeface=""/>
      </a:majorFont>
      <a:minorFont>
        <a:latin typeface="微软雅黑 Light" panose="020F0502020204030204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2062</Words>
  <Application>Microsoft Office PowerPoint</Application>
  <PresentationFormat>宽屏</PresentationFormat>
  <Paragraphs>371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等线</vt:lpstr>
      <vt:lpstr>微软雅黑</vt:lpstr>
      <vt:lpstr>微软雅黑 Light</vt:lpstr>
      <vt:lpstr>印品黑体</vt:lpstr>
      <vt:lpstr>字魂35号-经典雅黑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/>
  <cp:keywords>www.1ppt.com</cp:keywords>
  <dc:description>www.1ppt.com</dc:description>
  <cp:lastModifiedBy/>
  <cp:revision>1</cp:revision>
  <dcterms:created xsi:type="dcterms:W3CDTF">2022-07-03T05:52:38Z</dcterms:created>
  <dcterms:modified xsi:type="dcterms:W3CDTF">2023-03-29T14:41:09Z</dcterms:modified>
</cp:coreProperties>
</file>