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2.xml" ContentType="application/vnd.openxmlformats-officedocument.drawingml.chart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</p:sldMasterIdLst>
  <p:notesMasterIdLst>
    <p:notesMasterId r:id="rId27"/>
  </p:notesMasterIdLst>
  <p:sldIdLst>
    <p:sldId id="257" r:id="rId3"/>
    <p:sldId id="258" r:id="rId4"/>
    <p:sldId id="262" r:id="rId5"/>
    <p:sldId id="264" r:id="rId6"/>
    <p:sldId id="265" r:id="rId7"/>
    <p:sldId id="267" r:id="rId8"/>
    <p:sldId id="286" r:id="rId9"/>
    <p:sldId id="269" r:id="rId10"/>
    <p:sldId id="270" r:id="rId11"/>
    <p:sldId id="271" r:id="rId12"/>
    <p:sldId id="272" r:id="rId13"/>
    <p:sldId id="287" r:id="rId14"/>
    <p:sldId id="268" r:id="rId15"/>
    <p:sldId id="274" r:id="rId16"/>
    <p:sldId id="275" r:id="rId17"/>
    <p:sldId id="288" r:id="rId18"/>
    <p:sldId id="273" r:id="rId19"/>
    <p:sldId id="281" r:id="rId20"/>
    <p:sldId id="282" r:id="rId21"/>
    <p:sldId id="289" r:id="rId22"/>
    <p:sldId id="278" r:id="rId23"/>
    <p:sldId id="279" r:id="rId24"/>
    <p:sldId id="280" r:id="rId25"/>
    <p:sldId id="291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5AACC"/>
    <a:srgbClr val="2A5477"/>
    <a:srgbClr val="244863"/>
    <a:srgbClr val="143B59"/>
    <a:srgbClr val="002B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582" y="66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0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>
          <a:latin typeface="+mn-lt"/>
          <a:ea typeface="+mn-ea"/>
          <a:cs typeface="+mn-ea"/>
          <a:sym typeface="+mn-lt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2A5477"/>
            </a:solidFill>
            <a:ln w="19050">
              <a:noFill/>
            </a:ln>
            <a:effectLst>
              <a:outerShdw blurRad="419100" dist="215900" dir="2700000" sx="90000" sy="90000" algn="tl" rotWithShape="0">
                <a:schemeClr val="tx1">
                  <a:alpha val="20000"/>
                </a:schemeClr>
              </a:outerShdw>
            </a:effectLst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A10F-4D96-9A1E-94020B15A53A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A10F-4D96-9A1E-94020B15A53A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A10F-4D96-9A1E-94020B15A53A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A10F-4D96-9A1E-94020B15A53A}"/>
              </c:ext>
            </c:extLst>
          </c:dPt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4000</c:v>
                </c:pt>
                <c:pt idx="1">
                  <c:v>2500</c:v>
                </c:pt>
                <c:pt idx="2">
                  <c:v>3500</c:v>
                </c:pt>
                <c:pt idx="3">
                  <c:v>4500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10F-4D96-9A1E-94020B15A53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gradFill flip="none" rotWithShape="1"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chemeClr val="bg1">
                    <a:lumMod val="90000"/>
                  </a:schemeClr>
                </a:gs>
              </a:gsLst>
              <a:lin ang="16200000" scaled="1"/>
              <a:tileRect/>
            </a:gradFill>
            <a:ln w="19050">
              <a:solidFill>
                <a:schemeClr val="bg1"/>
              </a:solidFill>
            </a:ln>
            <a:effectLst>
              <a:outerShdw blurRad="419100" dist="215900" dir="2700000" sx="90000" sy="90000" algn="tl" rotWithShape="0">
                <a:schemeClr val="tx1">
                  <a:alpha val="20000"/>
                </a:schemeClr>
              </a:outerShdw>
            </a:effectLst>
          </c:spPr>
          <c:invertIfNegative val="0"/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2400</c:v>
                </c:pt>
                <c:pt idx="1">
                  <c:v>4400</c:v>
                </c:pt>
                <c:pt idx="2">
                  <c:v>1800</c:v>
                </c:pt>
                <c:pt idx="3">
                  <c:v>2800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A10F-4D96-9A1E-94020B15A5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52"/>
        <c:axId val="348384640"/>
        <c:axId val="442273792"/>
      </c:barChart>
      <c:catAx>
        <c:axId val="348384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442273792"/>
        <c:crosses val="autoZero"/>
        <c:auto val="1"/>
        <c:lblAlgn val="ctr"/>
        <c:lblOffset val="100"/>
        <c:noMultiLvlLbl val="0"/>
      </c:catAx>
      <c:valAx>
        <c:axId val="442273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348384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solidFill>
            <a:schemeClr val="bg1">
              <a:lumMod val="50000"/>
            </a:schemeClr>
          </a:solidFill>
          <a:latin typeface="+mn-lt"/>
          <a:ea typeface="+mn-ea"/>
          <a:cs typeface="+mn-ea"/>
          <a:sym typeface="+mn-lt"/>
        </a:defRPr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AFCB57-CFC8-4A92-94E7-BC2E6B8EE561}" type="doc">
      <dgm:prSet loTypeId="urn:microsoft.com/office/officeart/2005/8/layout/radial1" loCatId="cycl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zh-CN" altLang="en-US"/>
        </a:p>
      </dgm:t>
    </dgm:pt>
    <dgm:pt modelId="{4CAB9511-2ED4-42C5-ADF0-E9FCED7DE1D8}">
      <dgm:prSet phldrT="[文本]" phldr="1"/>
      <dgm:spPr/>
      <dgm:t>
        <a:bodyPr/>
        <a:lstStyle/>
        <a:p>
          <a:endParaRPr lang="zh-CN" altLang="en-US">
            <a:latin typeface="+mn-lt"/>
            <a:ea typeface="+mn-ea"/>
            <a:cs typeface="+mn-ea"/>
            <a:sym typeface="+mn-lt"/>
          </a:endParaRPr>
        </a:p>
      </dgm:t>
    </dgm:pt>
    <dgm:pt modelId="{34E19103-6149-4BC5-B860-D5B895829403}" type="parTrans" cxnId="{5345A472-4E23-46D3-8359-3223D20B4D73}">
      <dgm:prSet/>
      <dgm:spPr/>
      <dgm:t>
        <a:bodyPr/>
        <a:lstStyle/>
        <a:p>
          <a:endParaRPr lang="zh-CN" altLang="en-US"/>
        </a:p>
      </dgm:t>
    </dgm:pt>
    <dgm:pt modelId="{A42094D6-F34E-49DB-B693-FDD5E301310E}" type="sibTrans" cxnId="{5345A472-4E23-46D3-8359-3223D20B4D73}">
      <dgm:prSet/>
      <dgm:spPr/>
      <dgm:t>
        <a:bodyPr/>
        <a:lstStyle/>
        <a:p>
          <a:endParaRPr lang="zh-CN" altLang="en-US"/>
        </a:p>
      </dgm:t>
    </dgm:pt>
    <dgm:pt modelId="{F3728500-2A00-441F-9121-9169D7921CC0}">
      <dgm:prSet phldrT="[文本]" phldr="1"/>
      <dgm:spPr/>
      <dgm:t>
        <a:bodyPr/>
        <a:lstStyle/>
        <a:p>
          <a:endParaRPr lang="zh-CN" altLang="en-US">
            <a:latin typeface="+mn-lt"/>
            <a:ea typeface="+mn-ea"/>
            <a:cs typeface="+mn-ea"/>
            <a:sym typeface="+mn-lt"/>
          </a:endParaRPr>
        </a:p>
      </dgm:t>
    </dgm:pt>
    <dgm:pt modelId="{290AC254-CEF2-489E-A695-D247132D1545}" type="parTrans" cxnId="{19844564-46F3-465D-BD83-1871C4C99D74}">
      <dgm:prSet/>
      <dgm:spPr/>
      <dgm:t>
        <a:bodyPr/>
        <a:lstStyle/>
        <a:p>
          <a:endParaRPr lang="zh-CN" altLang="en-US"/>
        </a:p>
      </dgm:t>
    </dgm:pt>
    <dgm:pt modelId="{0B97435E-6C16-4269-AF8C-FD978F15D99E}" type="sibTrans" cxnId="{19844564-46F3-465D-BD83-1871C4C99D74}">
      <dgm:prSet/>
      <dgm:spPr/>
      <dgm:t>
        <a:bodyPr/>
        <a:lstStyle/>
        <a:p>
          <a:endParaRPr lang="zh-CN" altLang="en-US"/>
        </a:p>
      </dgm:t>
    </dgm:pt>
    <dgm:pt modelId="{1AA815DC-2AF0-4E1E-88B5-E34C9E963620}">
      <dgm:prSet phldrT="[文本]" phldr="1"/>
      <dgm:spPr/>
      <dgm:t>
        <a:bodyPr/>
        <a:lstStyle/>
        <a:p>
          <a:endParaRPr lang="zh-CN" altLang="en-US">
            <a:latin typeface="+mn-lt"/>
            <a:ea typeface="+mn-ea"/>
            <a:cs typeface="+mn-ea"/>
            <a:sym typeface="+mn-lt"/>
          </a:endParaRPr>
        </a:p>
      </dgm:t>
    </dgm:pt>
    <dgm:pt modelId="{DB18D010-EBC8-44D6-B97A-8CEEF94F6476}" type="parTrans" cxnId="{57814673-2750-44E4-8C82-F6B8FC7D2D13}">
      <dgm:prSet/>
      <dgm:spPr/>
      <dgm:t>
        <a:bodyPr/>
        <a:lstStyle/>
        <a:p>
          <a:endParaRPr lang="zh-CN" altLang="en-US"/>
        </a:p>
      </dgm:t>
    </dgm:pt>
    <dgm:pt modelId="{BF71BFBC-28E0-4D03-9799-AC80232E5D72}" type="sibTrans" cxnId="{57814673-2750-44E4-8C82-F6B8FC7D2D13}">
      <dgm:prSet/>
      <dgm:spPr/>
      <dgm:t>
        <a:bodyPr/>
        <a:lstStyle/>
        <a:p>
          <a:endParaRPr lang="zh-CN" altLang="en-US"/>
        </a:p>
      </dgm:t>
    </dgm:pt>
    <dgm:pt modelId="{54DBAE05-2028-4E7E-9C1C-99EBC26EC780}">
      <dgm:prSet phldrT="[文本]" phldr="1"/>
      <dgm:spPr/>
      <dgm:t>
        <a:bodyPr/>
        <a:lstStyle/>
        <a:p>
          <a:endParaRPr lang="zh-CN" altLang="en-US">
            <a:latin typeface="+mn-lt"/>
            <a:ea typeface="+mn-ea"/>
            <a:cs typeface="+mn-ea"/>
            <a:sym typeface="+mn-lt"/>
          </a:endParaRPr>
        </a:p>
      </dgm:t>
    </dgm:pt>
    <dgm:pt modelId="{85EDB1E6-BDD5-47F2-80F2-CB3FBCF6CFA5}" type="parTrans" cxnId="{50A0407F-4647-4B0E-9E83-256A77F6482E}">
      <dgm:prSet/>
      <dgm:spPr/>
      <dgm:t>
        <a:bodyPr/>
        <a:lstStyle/>
        <a:p>
          <a:endParaRPr lang="zh-CN" altLang="en-US"/>
        </a:p>
      </dgm:t>
    </dgm:pt>
    <dgm:pt modelId="{F7602E77-B8D2-49A0-A434-947D59111D89}" type="sibTrans" cxnId="{50A0407F-4647-4B0E-9E83-256A77F6482E}">
      <dgm:prSet/>
      <dgm:spPr/>
      <dgm:t>
        <a:bodyPr/>
        <a:lstStyle/>
        <a:p>
          <a:endParaRPr lang="zh-CN" altLang="en-US"/>
        </a:p>
      </dgm:t>
    </dgm:pt>
    <dgm:pt modelId="{B3E323F5-DD19-4E4E-8A12-8682633EF16E}">
      <dgm:prSet phldrT="[文本]" phldr="1"/>
      <dgm:spPr/>
      <dgm:t>
        <a:bodyPr/>
        <a:lstStyle/>
        <a:p>
          <a:endParaRPr lang="zh-CN" altLang="en-US">
            <a:latin typeface="+mn-lt"/>
            <a:ea typeface="+mn-ea"/>
            <a:cs typeface="+mn-ea"/>
            <a:sym typeface="+mn-lt"/>
          </a:endParaRPr>
        </a:p>
      </dgm:t>
    </dgm:pt>
    <dgm:pt modelId="{EAA3659E-E2C0-4550-BA88-675C52DBA71F}" type="parTrans" cxnId="{561D3205-93E1-45B2-8CAB-2B42EFCB6F4B}">
      <dgm:prSet/>
      <dgm:spPr/>
      <dgm:t>
        <a:bodyPr/>
        <a:lstStyle/>
        <a:p>
          <a:endParaRPr lang="zh-CN" altLang="en-US"/>
        </a:p>
      </dgm:t>
    </dgm:pt>
    <dgm:pt modelId="{E86BEC7B-D15A-46DB-ACE6-B2EC1F1A82F3}" type="sibTrans" cxnId="{561D3205-93E1-45B2-8CAB-2B42EFCB6F4B}">
      <dgm:prSet/>
      <dgm:spPr/>
      <dgm:t>
        <a:bodyPr/>
        <a:lstStyle/>
        <a:p>
          <a:endParaRPr lang="zh-CN" altLang="en-US"/>
        </a:p>
      </dgm:t>
    </dgm:pt>
    <dgm:pt modelId="{5013AC25-0EE3-4AC2-9B49-9ADAB3C8A0D5}" type="pres">
      <dgm:prSet presAssocID="{F2AFCB57-CFC8-4A92-94E7-BC2E6B8EE561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F116362-4D06-4965-8FAE-BEA36BD08631}" type="pres">
      <dgm:prSet presAssocID="{4CAB9511-2ED4-42C5-ADF0-E9FCED7DE1D8}" presName="centerShape" presStyleLbl="node0" presStyleIdx="0" presStyleCnt="1"/>
      <dgm:spPr/>
    </dgm:pt>
    <dgm:pt modelId="{98957947-230B-4B6E-A0B9-E636A7611FC8}" type="pres">
      <dgm:prSet presAssocID="{290AC254-CEF2-489E-A695-D247132D1545}" presName="Name9" presStyleLbl="parChTrans1D2" presStyleIdx="0" presStyleCnt="4"/>
      <dgm:spPr/>
    </dgm:pt>
    <dgm:pt modelId="{E4AB57C1-9310-483F-B15B-2D3919782581}" type="pres">
      <dgm:prSet presAssocID="{290AC254-CEF2-489E-A695-D247132D1545}" presName="connTx" presStyleLbl="parChTrans1D2" presStyleIdx="0" presStyleCnt="4"/>
      <dgm:spPr/>
    </dgm:pt>
    <dgm:pt modelId="{3CEDE34E-7DA3-4718-8A80-09F11F407280}" type="pres">
      <dgm:prSet presAssocID="{F3728500-2A00-441F-9121-9169D7921CC0}" presName="node" presStyleLbl="node1" presStyleIdx="0" presStyleCnt="4">
        <dgm:presLayoutVars>
          <dgm:bulletEnabled val="1"/>
        </dgm:presLayoutVars>
      </dgm:prSet>
      <dgm:spPr/>
    </dgm:pt>
    <dgm:pt modelId="{455A1F71-3738-4548-87AC-D0AE19D0EA56}" type="pres">
      <dgm:prSet presAssocID="{DB18D010-EBC8-44D6-B97A-8CEEF94F6476}" presName="Name9" presStyleLbl="parChTrans1D2" presStyleIdx="1" presStyleCnt="4"/>
      <dgm:spPr/>
    </dgm:pt>
    <dgm:pt modelId="{0DC0D020-3543-415C-9BF1-368BA9CD0ACA}" type="pres">
      <dgm:prSet presAssocID="{DB18D010-EBC8-44D6-B97A-8CEEF94F6476}" presName="connTx" presStyleLbl="parChTrans1D2" presStyleIdx="1" presStyleCnt="4"/>
      <dgm:spPr/>
    </dgm:pt>
    <dgm:pt modelId="{F62865F6-1691-40FF-B319-167C3433C4CF}" type="pres">
      <dgm:prSet presAssocID="{1AA815DC-2AF0-4E1E-88B5-E34C9E963620}" presName="node" presStyleLbl="node1" presStyleIdx="1" presStyleCnt="4">
        <dgm:presLayoutVars>
          <dgm:bulletEnabled val="1"/>
        </dgm:presLayoutVars>
      </dgm:prSet>
      <dgm:spPr/>
    </dgm:pt>
    <dgm:pt modelId="{ECA22FF2-11BB-4FBF-A768-AB161B791A6F}" type="pres">
      <dgm:prSet presAssocID="{85EDB1E6-BDD5-47F2-80F2-CB3FBCF6CFA5}" presName="Name9" presStyleLbl="parChTrans1D2" presStyleIdx="2" presStyleCnt="4"/>
      <dgm:spPr/>
    </dgm:pt>
    <dgm:pt modelId="{802721FE-D8FB-4CF6-98CB-6204A7F7C44A}" type="pres">
      <dgm:prSet presAssocID="{85EDB1E6-BDD5-47F2-80F2-CB3FBCF6CFA5}" presName="connTx" presStyleLbl="parChTrans1D2" presStyleIdx="2" presStyleCnt="4"/>
      <dgm:spPr/>
    </dgm:pt>
    <dgm:pt modelId="{5BC8B2C8-410F-407D-997B-98A5AD594E49}" type="pres">
      <dgm:prSet presAssocID="{54DBAE05-2028-4E7E-9C1C-99EBC26EC780}" presName="node" presStyleLbl="node1" presStyleIdx="2" presStyleCnt="4">
        <dgm:presLayoutVars>
          <dgm:bulletEnabled val="1"/>
        </dgm:presLayoutVars>
      </dgm:prSet>
      <dgm:spPr/>
    </dgm:pt>
    <dgm:pt modelId="{EF3997D4-0DF3-4C1E-A135-5AA304CDA3A6}" type="pres">
      <dgm:prSet presAssocID="{EAA3659E-E2C0-4550-BA88-675C52DBA71F}" presName="Name9" presStyleLbl="parChTrans1D2" presStyleIdx="3" presStyleCnt="4"/>
      <dgm:spPr/>
    </dgm:pt>
    <dgm:pt modelId="{ED5EB39F-94FB-434B-987F-1B16E296D546}" type="pres">
      <dgm:prSet presAssocID="{EAA3659E-E2C0-4550-BA88-675C52DBA71F}" presName="connTx" presStyleLbl="parChTrans1D2" presStyleIdx="3" presStyleCnt="4"/>
      <dgm:spPr/>
    </dgm:pt>
    <dgm:pt modelId="{8C1248F9-5B46-4E7C-BF05-77FCE3C3592A}" type="pres">
      <dgm:prSet presAssocID="{B3E323F5-DD19-4E4E-8A12-8682633EF16E}" presName="node" presStyleLbl="node1" presStyleIdx="3" presStyleCnt="4">
        <dgm:presLayoutVars>
          <dgm:bulletEnabled val="1"/>
        </dgm:presLayoutVars>
      </dgm:prSet>
      <dgm:spPr/>
    </dgm:pt>
  </dgm:ptLst>
  <dgm:cxnLst>
    <dgm:cxn modelId="{561D3205-93E1-45B2-8CAB-2B42EFCB6F4B}" srcId="{4CAB9511-2ED4-42C5-ADF0-E9FCED7DE1D8}" destId="{B3E323F5-DD19-4E4E-8A12-8682633EF16E}" srcOrd="3" destOrd="0" parTransId="{EAA3659E-E2C0-4550-BA88-675C52DBA71F}" sibTransId="{E86BEC7B-D15A-46DB-ACE6-B2EC1F1A82F3}"/>
    <dgm:cxn modelId="{D52E5B2F-74ED-47F6-B1F8-32775CCA5E99}" type="presOf" srcId="{1AA815DC-2AF0-4E1E-88B5-E34C9E963620}" destId="{F62865F6-1691-40FF-B319-167C3433C4CF}" srcOrd="0" destOrd="0" presId="urn:microsoft.com/office/officeart/2005/8/layout/radial1"/>
    <dgm:cxn modelId="{28AEDF37-7CA8-47E6-91FC-D123FB01F9F3}" type="presOf" srcId="{85EDB1E6-BDD5-47F2-80F2-CB3FBCF6CFA5}" destId="{802721FE-D8FB-4CF6-98CB-6204A7F7C44A}" srcOrd="1" destOrd="0" presId="urn:microsoft.com/office/officeart/2005/8/layout/radial1"/>
    <dgm:cxn modelId="{5EF25438-74F5-45CA-B2F9-7C3D934131D9}" type="presOf" srcId="{EAA3659E-E2C0-4550-BA88-675C52DBA71F}" destId="{ED5EB39F-94FB-434B-987F-1B16E296D546}" srcOrd="1" destOrd="0" presId="urn:microsoft.com/office/officeart/2005/8/layout/radial1"/>
    <dgm:cxn modelId="{9C285440-CC97-4E35-836A-6E1128BF8440}" type="presOf" srcId="{DB18D010-EBC8-44D6-B97A-8CEEF94F6476}" destId="{455A1F71-3738-4548-87AC-D0AE19D0EA56}" srcOrd="0" destOrd="0" presId="urn:microsoft.com/office/officeart/2005/8/layout/radial1"/>
    <dgm:cxn modelId="{6460AB61-07C1-438E-8C15-C78EE14756DC}" type="presOf" srcId="{B3E323F5-DD19-4E4E-8A12-8682633EF16E}" destId="{8C1248F9-5B46-4E7C-BF05-77FCE3C3592A}" srcOrd="0" destOrd="0" presId="urn:microsoft.com/office/officeart/2005/8/layout/radial1"/>
    <dgm:cxn modelId="{19844564-46F3-465D-BD83-1871C4C99D74}" srcId="{4CAB9511-2ED4-42C5-ADF0-E9FCED7DE1D8}" destId="{F3728500-2A00-441F-9121-9169D7921CC0}" srcOrd="0" destOrd="0" parTransId="{290AC254-CEF2-489E-A695-D247132D1545}" sibTransId="{0B97435E-6C16-4269-AF8C-FD978F15D99E}"/>
    <dgm:cxn modelId="{93D05264-64E9-4C52-BD48-50CACF357EC3}" type="presOf" srcId="{4CAB9511-2ED4-42C5-ADF0-E9FCED7DE1D8}" destId="{8F116362-4D06-4965-8FAE-BEA36BD08631}" srcOrd="0" destOrd="0" presId="urn:microsoft.com/office/officeart/2005/8/layout/radial1"/>
    <dgm:cxn modelId="{11D57947-E6F8-4A28-A3A7-6EA4E4ECD298}" type="presOf" srcId="{F3728500-2A00-441F-9121-9169D7921CC0}" destId="{3CEDE34E-7DA3-4718-8A80-09F11F407280}" srcOrd="0" destOrd="0" presId="urn:microsoft.com/office/officeart/2005/8/layout/radial1"/>
    <dgm:cxn modelId="{5345A472-4E23-46D3-8359-3223D20B4D73}" srcId="{F2AFCB57-CFC8-4A92-94E7-BC2E6B8EE561}" destId="{4CAB9511-2ED4-42C5-ADF0-E9FCED7DE1D8}" srcOrd="0" destOrd="0" parTransId="{34E19103-6149-4BC5-B860-D5B895829403}" sibTransId="{A42094D6-F34E-49DB-B693-FDD5E301310E}"/>
    <dgm:cxn modelId="{57814673-2750-44E4-8C82-F6B8FC7D2D13}" srcId="{4CAB9511-2ED4-42C5-ADF0-E9FCED7DE1D8}" destId="{1AA815DC-2AF0-4E1E-88B5-E34C9E963620}" srcOrd="1" destOrd="0" parTransId="{DB18D010-EBC8-44D6-B97A-8CEEF94F6476}" sibTransId="{BF71BFBC-28E0-4D03-9799-AC80232E5D72}"/>
    <dgm:cxn modelId="{3D359C78-E640-4B06-84CC-ABDFC765887B}" type="presOf" srcId="{290AC254-CEF2-489E-A695-D247132D1545}" destId="{98957947-230B-4B6E-A0B9-E636A7611FC8}" srcOrd="0" destOrd="0" presId="urn:microsoft.com/office/officeart/2005/8/layout/radial1"/>
    <dgm:cxn modelId="{50A0407F-4647-4B0E-9E83-256A77F6482E}" srcId="{4CAB9511-2ED4-42C5-ADF0-E9FCED7DE1D8}" destId="{54DBAE05-2028-4E7E-9C1C-99EBC26EC780}" srcOrd="2" destOrd="0" parTransId="{85EDB1E6-BDD5-47F2-80F2-CB3FBCF6CFA5}" sibTransId="{F7602E77-B8D2-49A0-A434-947D59111D89}"/>
    <dgm:cxn modelId="{D830018F-A93F-43AE-A859-56E3555598FA}" type="presOf" srcId="{85EDB1E6-BDD5-47F2-80F2-CB3FBCF6CFA5}" destId="{ECA22FF2-11BB-4FBF-A768-AB161B791A6F}" srcOrd="0" destOrd="0" presId="urn:microsoft.com/office/officeart/2005/8/layout/radial1"/>
    <dgm:cxn modelId="{763699B9-B2B6-407B-A343-95F2A5689040}" type="presOf" srcId="{EAA3659E-E2C0-4550-BA88-675C52DBA71F}" destId="{EF3997D4-0DF3-4C1E-A135-5AA304CDA3A6}" srcOrd="0" destOrd="0" presId="urn:microsoft.com/office/officeart/2005/8/layout/radial1"/>
    <dgm:cxn modelId="{F164E0CC-ECE2-4C46-8706-849DF560F3BA}" type="presOf" srcId="{54DBAE05-2028-4E7E-9C1C-99EBC26EC780}" destId="{5BC8B2C8-410F-407D-997B-98A5AD594E49}" srcOrd="0" destOrd="0" presId="urn:microsoft.com/office/officeart/2005/8/layout/radial1"/>
    <dgm:cxn modelId="{F500FDE6-FE64-483D-9C87-2374233B4DF6}" type="presOf" srcId="{DB18D010-EBC8-44D6-B97A-8CEEF94F6476}" destId="{0DC0D020-3543-415C-9BF1-368BA9CD0ACA}" srcOrd="1" destOrd="0" presId="urn:microsoft.com/office/officeart/2005/8/layout/radial1"/>
    <dgm:cxn modelId="{FF7A23EB-28F4-473C-8302-58CF2A7E953F}" type="presOf" srcId="{290AC254-CEF2-489E-A695-D247132D1545}" destId="{E4AB57C1-9310-483F-B15B-2D3919782581}" srcOrd="1" destOrd="0" presId="urn:microsoft.com/office/officeart/2005/8/layout/radial1"/>
    <dgm:cxn modelId="{09C557F0-DB9A-4221-98CC-92D9BD0E31C6}" type="presOf" srcId="{F2AFCB57-CFC8-4A92-94E7-BC2E6B8EE561}" destId="{5013AC25-0EE3-4AC2-9B49-9ADAB3C8A0D5}" srcOrd="0" destOrd="0" presId="urn:microsoft.com/office/officeart/2005/8/layout/radial1"/>
    <dgm:cxn modelId="{9783997B-201B-4ABE-9D3A-0F3D99920890}" type="presParOf" srcId="{5013AC25-0EE3-4AC2-9B49-9ADAB3C8A0D5}" destId="{8F116362-4D06-4965-8FAE-BEA36BD08631}" srcOrd="0" destOrd="0" presId="urn:microsoft.com/office/officeart/2005/8/layout/radial1"/>
    <dgm:cxn modelId="{382C5F48-C9D7-444A-AEAA-5658DC379C5E}" type="presParOf" srcId="{5013AC25-0EE3-4AC2-9B49-9ADAB3C8A0D5}" destId="{98957947-230B-4B6E-A0B9-E636A7611FC8}" srcOrd="1" destOrd="0" presId="urn:microsoft.com/office/officeart/2005/8/layout/radial1"/>
    <dgm:cxn modelId="{0A237D34-1A26-4967-85F9-DA7BA00DEE7E}" type="presParOf" srcId="{98957947-230B-4B6E-A0B9-E636A7611FC8}" destId="{E4AB57C1-9310-483F-B15B-2D3919782581}" srcOrd="0" destOrd="0" presId="urn:microsoft.com/office/officeart/2005/8/layout/radial1"/>
    <dgm:cxn modelId="{8C3C78E6-241E-4F79-92E1-2EECF5EF68E3}" type="presParOf" srcId="{5013AC25-0EE3-4AC2-9B49-9ADAB3C8A0D5}" destId="{3CEDE34E-7DA3-4718-8A80-09F11F407280}" srcOrd="2" destOrd="0" presId="urn:microsoft.com/office/officeart/2005/8/layout/radial1"/>
    <dgm:cxn modelId="{B19F43C5-2C8C-43EB-A09D-8BC9951352B6}" type="presParOf" srcId="{5013AC25-0EE3-4AC2-9B49-9ADAB3C8A0D5}" destId="{455A1F71-3738-4548-87AC-D0AE19D0EA56}" srcOrd="3" destOrd="0" presId="urn:microsoft.com/office/officeart/2005/8/layout/radial1"/>
    <dgm:cxn modelId="{1B8C4DAC-EBFE-4438-910A-D0FF2F50C4C9}" type="presParOf" srcId="{455A1F71-3738-4548-87AC-D0AE19D0EA56}" destId="{0DC0D020-3543-415C-9BF1-368BA9CD0ACA}" srcOrd="0" destOrd="0" presId="urn:microsoft.com/office/officeart/2005/8/layout/radial1"/>
    <dgm:cxn modelId="{4318578C-AF48-4C83-9AF0-D3B4D9F861FE}" type="presParOf" srcId="{5013AC25-0EE3-4AC2-9B49-9ADAB3C8A0D5}" destId="{F62865F6-1691-40FF-B319-167C3433C4CF}" srcOrd="4" destOrd="0" presId="urn:microsoft.com/office/officeart/2005/8/layout/radial1"/>
    <dgm:cxn modelId="{ADC4B160-3176-4102-A0E3-318D0934A3B5}" type="presParOf" srcId="{5013AC25-0EE3-4AC2-9B49-9ADAB3C8A0D5}" destId="{ECA22FF2-11BB-4FBF-A768-AB161B791A6F}" srcOrd="5" destOrd="0" presId="urn:microsoft.com/office/officeart/2005/8/layout/radial1"/>
    <dgm:cxn modelId="{A963084A-0D41-44D5-B5F5-151FCDDCDF37}" type="presParOf" srcId="{ECA22FF2-11BB-4FBF-A768-AB161B791A6F}" destId="{802721FE-D8FB-4CF6-98CB-6204A7F7C44A}" srcOrd="0" destOrd="0" presId="urn:microsoft.com/office/officeart/2005/8/layout/radial1"/>
    <dgm:cxn modelId="{6F5E474A-0AF9-475B-B24F-EB0088850F6B}" type="presParOf" srcId="{5013AC25-0EE3-4AC2-9B49-9ADAB3C8A0D5}" destId="{5BC8B2C8-410F-407D-997B-98A5AD594E49}" srcOrd="6" destOrd="0" presId="urn:microsoft.com/office/officeart/2005/8/layout/radial1"/>
    <dgm:cxn modelId="{48293052-9FC4-4FE7-9385-6DEF52E69353}" type="presParOf" srcId="{5013AC25-0EE3-4AC2-9B49-9ADAB3C8A0D5}" destId="{EF3997D4-0DF3-4C1E-A135-5AA304CDA3A6}" srcOrd="7" destOrd="0" presId="urn:microsoft.com/office/officeart/2005/8/layout/radial1"/>
    <dgm:cxn modelId="{6BA806D9-20F9-44CF-918B-26F71152C799}" type="presParOf" srcId="{EF3997D4-0DF3-4C1E-A135-5AA304CDA3A6}" destId="{ED5EB39F-94FB-434B-987F-1B16E296D546}" srcOrd="0" destOrd="0" presId="urn:microsoft.com/office/officeart/2005/8/layout/radial1"/>
    <dgm:cxn modelId="{ED8E6710-D856-4CF8-89B6-C5562BC8AF50}" type="presParOf" srcId="{5013AC25-0EE3-4AC2-9B49-9ADAB3C8A0D5}" destId="{8C1248F9-5B46-4E7C-BF05-77FCE3C3592A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194A29-DDF1-4D4B-9584-5E609C3481C3}" type="doc">
      <dgm:prSet loTypeId="urn:microsoft.com/office/officeart/2005/8/layout/hList6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zh-CN" altLang="en-US"/>
        </a:p>
      </dgm:t>
    </dgm:pt>
    <dgm:pt modelId="{6E3C37A0-4E02-49CF-A9C3-34C47D75A332}">
      <dgm:prSet phldrT="[文本]"/>
      <dgm:spPr/>
      <dgm:t>
        <a:bodyPr/>
        <a:lstStyle/>
        <a:p>
          <a:r>
            <a:rPr lang="en-US" altLang="zh-CN" b="1">
              <a:latin typeface="+mn-lt"/>
              <a:ea typeface="+mn-ea"/>
              <a:cs typeface="+mn-ea"/>
              <a:sym typeface="+mn-lt"/>
            </a:rPr>
            <a:t>TITLE</a:t>
          </a:r>
          <a:endParaRPr lang="zh-CN" altLang="en-US" dirty="0">
            <a:latin typeface="+mn-lt"/>
            <a:ea typeface="+mn-ea"/>
            <a:cs typeface="+mn-ea"/>
            <a:sym typeface="+mn-lt"/>
          </a:endParaRPr>
        </a:p>
      </dgm:t>
    </dgm:pt>
    <dgm:pt modelId="{66FCC3C4-5B44-4C53-BB27-F6FD8A4EFB69}" type="parTrans" cxnId="{2EDC851C-6568-49D1-BED0-6C2FC313DF58}">
      <dgm:prSet/>
      <dgm:spPr/>
      <dgm:t>
        <a:bodyPr/>
        <a:lstStyle/>
        <a:p>
          <a:endParaRPr lang="zh-CN" altLang="en-US"/>
        </a:p>
      </dgm:t>
    </dgm:pt>
    <dgm:pt modelId="{CF3AED34-4062-4B64-952D-2490204704AE}" type="sibTrans" cxnId="{2EDC851C-6568-49D1-BED0-6C2FC313DF58}">
      <dgm:prSet/>
      <dgm:spPr/>
      <dgm:t>
        <a:bodyPr/>
        <a:lstStyle/>
        <a:p>
          <a:endParaRPr lang="zh-CN" altLang="en-US"/>
        </a:p>
      </dgm:t>
    </dgm:pt>
    <dgm:pt modelId="{EE121BD5-529D-4B7A-B662-4860DD2910BF}">
      <dgm:prSet phldrT="[文本]"/>
      <dgm:spPr/>
      <dgm:t>
        <a:bodyPr/>
        <a:lstStyle/>
        <a:p>
          <a:r>
            <a:rPr lang="en-US" altLang="zh-CN" dirty="0">
              <a:latin typeface="+mn-lt"/>
              <a:ea typeface="+mn-ea"/>
              <a:cs typeface="+mn-ea"/>
              <a:sym typeface="+mn-lt"/>
            </a:rPr>
            <a:t>Add title</a:t>
          </a:r>
          <a:endParaRPr lang="zh-CN" altLang="en-US" dirty="0">
            <a:latin typeface="+mn-lt"/>
            <a:ea typeface="+mn-ea"/>
            <a:cs typeface="+mn-ea"/>
            <a:sym typeface="+mn-lt"/>
          </a:endParaRPr>
        </a:p>
      </dgm:t>
    </dgm:pt>
    <dgm:pt modelId="{F0ABE11A-9881-49EF-BB39-0CAC2FE7C728}" type="parTrans" cxnId="{9776AF68-3AEE-4D84-A780-E6145B995EDF}">
      <dgm:prSet/>
      <dgm:spPr/>
      <dgm:t>
        <a:bodyPr/>
        <a:lstStyle/>
        <a:p>
          <a:endParaRPr lang="zh-CN" altLang="en-US"/>
        </a:p>
      </dgm:t>
    </dgm:pt>
    <dgm:pt modelId="{33853608-9F2B-4CDB-97BC-A564D9C08288}" type="sibTrans" cxnId="{9776AF68-3AEE-4D84-A780-E6145B995EDF}">
      <dgm:prSet/>
      <dgm:spPr/>
      <dgm:t>
        <a:bodyPr/>
        <a:lstStyle/>
        <a:p>
          <a:endParaRPr lang="zh-CN" altLang="en-US"/>
        </a:p>
      </dgm:t>
    </dgm:pt>
    <dgm:pt modelId="{309C2474-011D-4E28-B143-CC44795E9C29}">
      <dgm:prSet phldrT="[文本]"/>
      <dgm:spPr/>
      <dgm:t>
        <a:bodyPr/>
        <a:lstStyle/>
        <a:p>
          <a:r>
            <a:rPr lang="en-US" altLang="zh-CN" dirty="0">
              <a:latin typeface="+mn-lt"/>
              <a:ea typeface="+mn-ea"/>
              <a:cs typeface="+mn-ea"/>
              <a:sym typeface="+mn-lt"/>
            </a:rPr>
            <a:t>Add title</a:t>
          </a:r>
          <a:endParaRPr lang="zh-CN" altLang="en-US" dirty="0">
            <a:latin typeface="+mn-lt"/>
            <a:ea typeface="+mn-ea"/>
            <a:cs typeface="+mn-ea"/>
            <a:sym typeface="+mn-lt"/>
          </a:endParaRPr>
        </a:p>
      </dgm:t>
    </dgm:pt>
    <dgm:pt modelId="{97686FC1-5383-47DD-801A-DAB73AF8FF79}" type="parTrans" cxnId="{E8AB15A1-84AB-4851-9869-19B390082129}">
      <dgm:prSet/>
      <dgm:spPr/>
      <dgm:t>
        <a:bodyPr/>
        <a:lstStyle/>
        <a:p>
          <a:endParaRPr lang="zh-CN" altLang="en-US"/>
        </a:p>
      </dgm:t>
    </dgm:pt>
    <dgm:pt modelId="{6B755B24-2CA8-4DE5-B77A-00280B5C2322}" type="sibTrans" cxnId="{E8AB15A1-84AB-4851-9869-19B390082129}">
      <dgm:prSet/>
      <dgm:spPr/>
      <dgm:t>
        <a:bodyPr/>
        <a:lstStyle/>
        <a:p>
          <a:endParaRPr lang="zh-CN" altLang="en-US"/>
        </a:p>
      </dgm:t>
    </dgm:pt>
    <dgm:pt modelId="{8030F86E-FA65-4DDC-AD85-DEF5A1B99083}">
      <dgm:prSet phldrT="[文本]"/>
      <dgm:spPr/>
      <dgm:t>
        <a:bodyPr/>
        <a:lstStyle/>
        <a:p>
          <a:r>
            <a:rPr lang="en-US" altLang="zh-CN" b="1">
              <a:latin typeface="+mn-lt"/>
              <a:ea typeface="+mn-ea"/>
              <a:cs typeface="+mn-ea"/>
              <a:sym typeface="+mn-lt"/>
            </a:rPr>
            <a:t>TITLE</a:t>
          </a:r>
          <a:endParaRPr lang="zh-CN" altLang="en-US" dirty="0">
            <a:latin typeface="+mn-lt"/>
            <a:ea typeface="+mn-ea"/>
            <a:cs typeface="+mn-ea"/>
            <a:sym typeface="+mn-lt"/>
          </a:endParaRPr>
        </a:p>
      </dgm:t>
    </dgm:pt>
    <dgm:pt modelId="{403A3BA9-1178-46F9-B7CE-99A7B4D8DA0C}" type="parTrans" cxnId="{E5FC0D81-8497-437A-BE67-B28A27AF2231}">
      <dgm:prSet/>
      <dgm:spPr/>
      <dgm:t>
        <a:bodyPr/>
        <a:lstStyle/>
        <a:p>
          <a:endParaRPr lang="zh-CN" altLang="en-US"/>
        </a:p>
      </dgm:t>
    </dgm:pt>
    <dgm:pt modelId="{B48D6040-715C-46D5-9B8E-2C5158BFE083}" type="sibTrans" cxnId="{E5FC0D81-8497-437A-BE67-B28A27AF2231}">
      <dgm:prSet/>
      <dgm:spPr/>
      <dgm:t>
        <a:bodyPr/>
        <a:lstStyle/>
        <a:p>
          <a:endParaRPr lang="zh-CN" altLang="en-US"/>
        </a:p>
      </dgm:t>
    </dgm:pt>
    <dgm:pt modelId="{AD331FBB-CA28-4D74-A821-9A72A11B6573}">
      <dgm:prSet phldrT="[文本]"/>
      <dgm:spPr/>
      <dgm:t>
        <a:bodyPr/>
        <a:lstStyle/>
        <a:p>
          <a:r>
            <a:rPr lang="en-US" altLang="zh-CN" dirty="0">
              <a:latin typeface="+mn-lt"/>
              <a:ea typeface="+mn-ea"/>
              <a:cs typeface="+mn-ea"/>
              <a:sym typeface="+mn-lt"/>
            </a:rPr>
            <a:t>Add title</a:t>
          </a:r>
          <a:endParaRPr lang="zh-CN" altLang="en-US" dirty="0">
            <a:latin typeface="+mn-lt"/>
            <a:ea typeface="+mn-ea"/>
            <a:cs typeface="+mn-ea"/>
            <a:sym typeface="+mn-lt"/>
          </a:endParaRPr>
        </a:p>
      </dgm:t>
    </dgm:pt>
    <dgm:pt modelId="{64288D03-9825-424F-A49F-12C54941ADE6}" type="parTrans" cxnId="{CAE1E283-0E2C-41E5-9D02-964D63001B3F}">
      <dgm:prSet/>
      <dgm:spPr/>
      <dgm:t>
        <a:bodyPr/>
        <a:lstStyle/>
        <a:p>
          <a:endParaRPr lang="zh-CN" altLang="en-US"/>
        </a:p>
      </dgm:t>
    </dgm:pt>
    <dgm:pt modelId="{DF1804D2-F18F-41C8-9275-876EFF02F4DD}" type="sibTrans" cxnId="{CAE1E283-0E2C-41E5-9D02-964D63001B3F}">
      <dgm:prSet/>
      <dgm:spPr/>
      <dgm:t>
        <a:bodyPr/>
        <a:lstStyle/>
        <a:p>
          <a:endParaRPr lang="zh-CN" altLang="en-US"/>
        </a:p>
      </dgm:t>
    </dgm:pt>
    <dgm:pt modelId="{EEB6F89E-110E-4500-8A03-DC8DC78310AD}">
      <dgm:prSet phldrT="[文本]"/>
      <dgm:spPr/>
      <dgm:t>
        <a:bodyPr/>
        <a:lstStyle/>
        <a:p>
          <a:r>
            <a:rPr lang="en-US" altLang="zh-CN" dirty="0">
              <a:latin typeface="+mn-lt"/>
              <a:ea typeface="+mn-ea"/>
              <a:cs typeface="+mn-ea"/>
              <a:sym typeface="+mn-lt"/>
            </a:rPr>
            <a:t>Add title</a:t>
          </a:r>
          <a:endParaRPr lang="zh-CN" altLang="en-US" dirty="0">
            <a:latin typeface="+mn-lt"/>
            <a:ea typeface="+mn-ea"/>
            <a:cs typeface="+mn-ea"/>
            <a:sym typeface="+mn-lt"/>
          </a:endParaRPr>
        </a:p>
      </dgm:t>
    </dgm:pt>
    <dgm:pt modelId="{381AB484-5141-46AD-B762-698E1B19AC5E}" type="parTrans" cxnId="{AAD0FE35-452C-4C51-BEC5-8EF103BEF340}">
      <dgm:prSet/>
      <dgm:spPr/>
      <dgm:t>
        <a:bodyPr/>
        <a:lstStyle/>
        <a:p>
          <a:endParaRPr lang="zh-CN" altLang="en-US"/>
        </a:p>
      </dgm:t>
    </dgm:pt>
    <dgm:pt modelId="{C6751E9A-BC32-44E1-A382-033CD7F88578}" type="sibTrans" cxnId="{AAD0FE35-452C-4C51-BEC5-8EF103BEF340}">
      <dgm:prSet/>
      <dgm:spPr/>
      <dgm:t>
        <a:bodyPr/>
        <a:lstStyle/>
        <a:p>
          <a:endParaRPr lang="zh-CN" altLang="en-US"/>
        </a:p>
      </dgm:t>
    </dgm:pt>
    <dgm:pt modelId="{8327530B-317B-4570-88AD-EE650884713D}">
      <dgm:prSet phldrT="[文本]"/>
      <dgm:spPr/>
      <dgm:t>
        <a:bodyPr/>
        <a:lstStyle/>
        <a:p>
          <a:r>
            <a:rPr lang="en-US" altLang="zh-CN" b="1">
              <a:latin typeface="+mn-lt"/>
              <a:ea typeface="+mn-ea"/>
              <a:cs typeface="+mn-ea"/>
              <a:sym typeface="+mn-lt"/>
            </a:rPr>
            <a:t>TITLE</a:t>
          </a:r>
          <a:endParaRPr lang="zh-CN" altLang="en-US" dirty="0">
            <a:latin typeface="+mn-lt"/>
            <a:ea typeface="+mn-ea"/>
            <a:cs typeface="+mn-ea"/>
            <a:sym typeface="+mn-lt"/>
          </a:endParaRPr>
        </a:p>
      </dgm:t>
    </dgm:pt>
    <dgm:pt modelId="{6D09017F-797A-4CBC-BE1D-F31EDDDC9499}" type="parTrans" cxnId="{4845759C-0DFD-47B1-B376-F22AE1B380DC}">
      <dgm:prSet/>
      <dgm:spPr/>
      <dgm:t>
        <a:bodyPr/>
        <a:lstStyle/>
        <a:p>
          <a:endParaRPr lang="zh-CN" altLang="en-US"/>
        </a:p>
      </dgm:t>
    </dgm:pt>
    <dgm:pt modelId="{B30B25BC-D53C-47DE-AE9E-5C594EFD4196}" type="sibTrans" cxnId="{4845759C-0DFD-47B1-B376-F22AE1B380DC}">
      <dgm:prSet/>
      <dgm:spPr/>
      <dgm:t>
        <a:bodyPr/>
        <a:lstStyle/>
        <a:p>
          <a:endParaRPr lang="zh-CN" altLang="en-US"/>
        </a:p>
      </dgm:t>
    </dgm:pt>
    <dgm:pt modelId="{16C4990B-74B5-487F-B9AB-B338FF1F60AC}">
      <dgm:prSet phldrT="[文本]"/>
      <dgm:spPr/>
      <dgm:t>
        <a:bodyPr/>
        <a:lstStyle/>
        <a:p>
          <a:r>
            <a:rPr lang="en-US" altLang="zh-CN" dirty="0">
              <a:latin typeface="+mn-lt"/>
              <a:ea typeface="+mn-ea"/>
              <a:cs typeface="+mn-ea"/>
              <a:sym typeface="+mn-lt"/>
            </a:rPr>
            <a:t>Add title</a:t>
          </a:r>
          <a:endParaRPr lang="zh-CN" altLang="en-US" dirty="0">
            <a:latin typeface="+mn-lt"/>
            <a:ea typeface="+mn-ea"/>
            <a:cs typeface="+mn-ea"/>
            <a:sym typeface="+mn-lt"/>
          </a:endParaRPr>
        </a:p>
      </dgm:t>
    </dgm:pt>
    <dgm:pt modelId="{A2ABF851-4AC4-4621-A6B2-867B16EA1088}" type="parTrans" cxnId="{F6F1C352-761D-4D2E-B178-0D0F05B6B90E}">
      <dgm:prSet/>
      <dgm:spPr/>
      <dgm:t>
        <a:bodyPr/>
        <a:lstStyle/>
        <a:p>
          <a:endParaRPr lang="zh-CN" altLang="en-US"/>
        </a:p>
      </dgm:t>
    </dgm:pt>
    <dgm:pt modelId="{C3F7F294-2692-4DA0-B6BD-83E1ADA5041E}" type="sibTrans" cxnId="{F6F1C352-761D-4D2E-B178-0D0F05B6B90E}">
      <dgm:prSet/>
      <dgm:spPr/>
      <dgm:t>
        <a:bodyPr/>
        <a:lstStyle/>
        <a:p>
          <a:endParaRPr lang="zh-CN" altLang="en-US"/>
        </a:p>
      </dgm:t>
    </dgm:pt>
    <dgm:pt modelId="{A09B82C2-1616-4E70-934C-E672B494398A}">
      <dgm:prSet phldrT="[文本]"/>
      <dgm:spPr/>
      <dgm:t>
        <a:bodyPr/>
        <a:lstStyle/>
        <a:p>
          <a:r>
            <a:rPr lang="en-US" altLang="zh-CN" dirty="0">
              <a:latin typeface="+mn-lt"/>
              <a:ea typeface="+mn-ea"/>
              <a:cs typeface="+mn-ea"/>
              <a:sym typeface="+mn-lt"/>
            </a:rPr>
            <a:t>Add title</a:t>
          </a:r>
          <a:endParaRPr lang="zh-CN" altLang="en-US" dirty="0">
            <a:latin typeface="+mn-lt"/>
            <a:ea typeface="+mn-ea"/>
            <a:cs typeface="+mn-ea"/>
            <a:sym typeface="+mn-lt"/>
          </a:endParaRPr>
        </a:p>
      </dgm:t>
    </dgm:pt>
    <dgm:pt modelId="{039FE142-4A2E-4695-BBF2-DBD6B83409FC}" type="parTrans" cxnId="{79CF01BB-F802-4463-867C-CC7A6CA03CD9}">
      <dgm:prSet/>
      <dgm:spPr/>
      <dgm:t>
        <a:bodyPr/>
        <a:lstStyle/>
        <a:p>
          <a:endParaRPr lang="zh-CN" altLang="en-US"/>
        </a:p>
      </dgm:t>
    </dgm:pt>
    <dgm:pt modelId="{9D09AD8C-6B86-4031-AED6-5854B6F0A020}" type="sibTrans" cxnId="{79CF01BB-F802-4463-867C-CC7A6CA03CD9}">
      <dgm:prSet/>
      <dgm:spPr/>
      <dgm:t>
        <a:bodyPr/>
        <a:lstStyle/>
        <a:p>
          <a:endParaRPr lang="zh-CN" altLang="en-US"/>
        </a:p>
      </dgm:t>
    </dgm:pt>
    <dgm:pt modelId="{46B44CFB-9730-48BC-8098-9B70F0A14EC3}" type="pres">
      <dgm:prSet presAssocID="{AA194A29-DDF1-4D4B-9584-5E609C3481C3}" presName="Name0" presStyleCnt="0">
        <dgm:presLayoutVars>
          <dgm:dir/>
          <dgm:resizeHandles val="exact"/>
        </dgm:presLayoutVars>
      </dgm:prSet>
      <dgm:spPr/>
    </dgm:pt>
    <dgm:pt modelId="{0D2D58C3-B4FB-406F-8D7C-AC36987FA9FC}" type="pres">
      <dgm:prSet presAssocID="{6E3C37A0-4E02-49CF-A9C3-34C47D75A332}" presName="node" presStyleLbl="node1" presStyleIdx="0" presStyleCnt="3" custLinFactNeighborX="-14156" custLinFactNeighborY="-455">
        <dgm:presLayoutVars>
          <dgm:bulletEnabled val="1"/>
        </dgm:presLayoutVars>
      </dgm:prSet>
      <dgm:spPr/>
    </dgm:pt>
    <dgm:pt modelId="{33D19D04-28FB-476D-BBB8-90C9D93B3FF0}" type="pres">
      <dgm:prSet presAssocID="{CF3AED34-4062-4B64-952D-2490204704AE}" presName="sibTrans" presStyleCnt="0"/>
      <dgm:spPr/>
    </dgm:pt>
    <dgm:pt modelId="{BAFAD833-A61B-4100-B647-FEA7B9895952}" type="pres">
      <dgm:prSet presAssocID="{8030F86E-FA65-4DDC-AD85-DEF5A1B99083}" presName="node" presStyleLbl="node1" presStyleIdx="1" presStyleCnt="3">
        <dgm:presLayoutVars>
          <dgm:bulletEnabled val="1"/>
        </dgm:presLayoutVars>
      </dgm:prSet>
      <dgm:spPr/>
    </dgm:pt>
    <dgm:pt modelId="{A26C735F-DB86-4888-A602-A3C09EF85EA9}" type="pres">
      <dgm:prSet presAssocID="{B48D6040-715C-46D5-9B8E-2C5158BFE083}" presName="sibTrans" presStyleCnt="0"/>
      <dgm:spPr/>
    </dgm:pt>
    <dgm:pt modelId="{294706CA-518E-4858-9AE7-4B1001E99B73}" type="pres">
      <dgm:prSet presAssocID="{8327530B-317B-4570-88AD-EE650884713D}" presName="node" presStyleLbl="node1" presStyleIdx="2" presStyleCnt="3">
        <dgm:presLayoutVars>
          <dgm:bulletEnabled val="1"/>
        </dgm:presLayoutVars>
      </dgm:prSet>
      <dgm:spPr/>
    </dgm:pt>
  </dgm:ptLst>
  <dgm:cxnLst>
    <dgm:cxn modelId="{3C46A205-1038-4FBD-BF43-D604B2CD1106}" type="presOf" srcId="{A09B82C2-1616-4E70-934C-E672B494398A}" destId="{294706CA-518E-4858-9AE7-4B1001E99B73}" srcOrd="0" destOrd="2" presId="urn:microsoft.com/office/officeart/2005/8/layout/hList6"/>
    <dgm:cxn modelId="{2EDC851C-6568-49D1-BED0-6C2FC313DF58}" srcId="{AA194A29-DDF1-4D4B-9584-5E609C3481C3}" destId="{6E3C37A0-4E02-49CF-A9C3-34C47D75A332}" srcOrd="0" destOrd="0" parTransId="{66FCC3C4-5B44-4C53-BB27-F6FD8A4EFB69}" sibTransId="{CF3AED34-4062-4B64-952D-2490204704AE}"/>
    <dgm:cxn modelId="{D0E6482C-2B7F-4B88-B3A0-A6337C522034}" type="presOf" srcId="{EEB6F89E-110E-4500-8A03-DC8DC78310AD}" destId="{BAFAD833-A61B-4100-B647-FEA7B9895952}" srcOrd="0" destOrd="2" presId="urn:microsoft.com/office/officeart/2005/8/layout/hList6"/>
    <dgm:cxn modelId="{FBAA4932-DE56-4542-A566-30D1738DC086}" type="presOf" srcId="{16C4990B-74B5-487F-B9AB-B338FF1F60AC}" destId="{294706CA-518E-4858-9AE7-4B1001E99B73}" srcOrd="0" destOrd="1" presId="urn:microsoft.com/office/officeart/2005/8/layout/hList6"/>
    <dgm:cxn modelId="{AAD0FE35-452C-4C51-BEC5-8EF103BEF340}" srcId="{8030F86E-FA65-4DDC-AD85-DEF5A1B99083}" destId="{EEB6F89E-110E-4500-8A03-DC8DC78310AD}" srcOrd="1" destOrd="0" parTransId="{381AB484-5141-46AD-B762-698E1B19AC5E}" sibTransId="{C6751E9A-BC32-44E1-A382-033CD7F88578}"/>
    <dgm:cxn modelId="{E2362144-F049-4DD4-8EB3-8DE85FE70B33}" type="presOf" srcId="{6E3C37A0-4E02-49CF-A9C3-34C47D75A332}" destId="{0D2D58C3-B4FB-406F-8D7C-AC36987FA9FC}" srcOrd="0" destOrd="0" presId="urn:microsoft.com/office/officeart/2005/8/layout/hList6"/>
    <dgm:cxn modelId="{63405067-8287-42C4-8024-0503927546E1}" type="presOf" srcId="{AA194A29-DDF1-4D4B-9584-5E609C3481C3}" destId="{46B44CFB-9730-48BC-8098-9B70F0A14EC3}" srcOrd="0" destOrd="0" presId="urn:microsoft.com/office/officeart/2005/8/layout/hList6"/>
    <dgm:cxn modelId="{9776AF68-3AEE-4D84-A780-E6145B995EDF}" srcId="{6E3C37A0-4E02-49CF-A9C3-34C47D75A332}" destId="{EE121BD5-529D-4B7A-B662-4860DD2910BF}" srcOrd="0" destOrd="0" parTransId="{F0ABE11A-9881-49EF-BB39-0CAC2FE7C728}" sibTransId="{33853608-9F2B-4CDB-97BC-A564D9C08288}"/>
    <dgm:cxn modelId="{A16DF84E-3AF9-4AD6-BC9F-F3992AF6AFFE}" type="presOf" srcId="{309C2474-011D-4E28-B143-CC44795E9C29}" destId="{0D2D58C3-B4FB-406F-8D7C-AC36987FA9FC}" srcOrd="0" destOrd="2" presId="urn:microsoft.com/office/officeart/2005/8/layout/hList6"/>
    <dgm:cxn modelId="{6F404B70-1257-41DE-B1F9-DBD4336C627D}" type="presOf" srcId="{AD331FBB-CA28-4D74-A821-9A72A11B6573}" destId="{BAFAD833-A61B-4100-B647-FEA7B9895952}" srcOrd="0" destOrd="1" presId="urn:microsoft.com/office/officeart/2005/8/layout/hList6"/>
    <dgm:cxn modelId="{F6F1C352-761D-4D2E-B178-0D0F05B6B90E}" srcId="{8327530B-317B-4570-88AD-EE650884713D}" destId="{16C4990B-74B5-487F-B9AB-B338FF1F60AC}" srcOrd="0" destOrd="0" parTransId="{A2ABF851-4AC4-4621-A6B2-867B16EA1088}" sibTransId="{C3F7F294-2692-4DA0-B6BD-83E1ADA5041E}"/>
    <dgm:cxn modelId="{5F9BD458-D05F-42D9-87FE-097F5D445189}" type="presOf" srcId="{8327530B-317B-4570-88AD-EE650884713D}" destId="{294706CA-518E-4858-9AE7-4B1001E99B73}" srcOrd="0" destOrd="0" presId="urn:microsoft.com/office/officeart/2005/8/layout/hList6"/>
    <dgm:cxn modelId="{E5FC0D81-8497-437A-BE67-B28A27AF2231}" srcId="{AA194A29-DDF1-4D4B-9584-5E609C3481C3}" destId="{8030F86E-FA65-4DDC-AD85-DEF5A1B99083}" srcOrd="1" destOrd="0" parTransId="{403A3BA9-1178-46F9-B7CE-99A7B4D8DA0C}" sibTransId="{B48D6040-715C-46D5-9B8E-2C5158BFE083}"/>
    <dgm:cxn modelId="{CAE1E283-0E2C-41E5-9D02-964D63001B3F}" srcId="{8030F86E-FA65-4DDC-AD85-DEF5A1B99083}" destId="{AD331FBB-CA28-4D74-A821-9A72A11B6573}" srcOrd="0" destOrd="0" parTransId="{64288D03-9825-424F-A49F-12C54941ADE6}" sibTransId="{DF1804D2-F18F-41C8-9275-876EFF02F4DD}"/>
    <dgm:cxn modelId="{50F8DA86-5753-471B-9295-8C849DBB8C9B}" type="presOf" srcId="{8030F86E-FA65-4DDC-AD85-DEF5A1B99083}" destId="{BAFAD833-A61B-4100-B647-FEA7B9895952}" srcOrd="0" destOrd="0" presId="urn:microsoft.com/office/officeart/2005/8/layout/hList6"/>
    <dgm:cxn modelId="{4845759C-0DFD-47B1-B376-F22AE1B380DC}" srcId="{AA194A29-DDF1-4D4B-9584-5E609C3481C3}" destId="{8327530B-317B-4570-88AD-EE650884713D}" srcOrd="2" destOrd="0" parTransId="{6D09017F-797A-4CBC-BE1D-F31EDDDC9499}" sibTransId="{B30B25BC-D53C-47DE-AE9E-5C594EFD4196}"/>
    <dgm:cxn modelId="{E8AB15A1-84AB-4851-9869-19B390082129}" srcId="{6E3C37A0-4E02-49CF-A9C3-34C47D75A332}" destId="{309C2474-011D-4E28-B143-CC44795E9C29}" srcOrd="1" destOrd="0" parTransId="{97686FC1-5383-47DD-801A-DAB73AF8FF79}" sibTransId="{6B755B24-2CA8-4DE5-B77A-00280B5C2322}"/>
    <dgm:cxn modelId="{79CF01BB-F802-4463-867C-CC7A6CA03CD9}" srcId="{8327530B-317B-4570-88AD-EE650884713D}" destId="{A09B82C2-1616-4E70-934C-E672B494398A}" srcOrd="1" destOrd="0" parTransId="{039FE142-4A2E-4695-BBF2-DBD6B83409FC}" sibTransId="{9D09AD8C-6B86-4031-AED6-5854B6F0A020}"/>
    <dgm:cxn modelId="{D2CE8FBE-B86F-4F7B-8649-17FB128A0FA3}" type="presOf" srcId="{EE121BD5-529D-4B7A-B662-4860DD2910BF}" destId="{0D2D58C3-B4FB-406F-8D7C-AC36987FA9FC}" srcOrd="0" destOrd="1" presId="urn:microsoft.com/office/officeart/2005/8/layout/hList6"/>
    <dgm:cxn modelId="{3979087A-FFCD-4F41-BAB2-F63BE654E447}" type="presParOf" srcId="{46B44CFB-9730-48BC-8098-9B70F0A14EC3}" destId="{0D2D58C3-B4FB-406F-8D7C-AC36987FA9FC}" srcOrd="0" destOrd="0" presId="urn:microsoft.com/office/officeart/2005/8/layout/hList6"/>
    <dgm:cxn modelId="{DC4173E7-DF86-40E1-A185-2B7A36792CC8}" type="presParOf" srcId="{46B44CFB-9730-48BC-8098-9B70F0A14EC3}" destId="{33D19D04-28FB-476D-BBB8-90C9D93B3FF0}" srcOrd="1" destOrd="0" presId="urn:microsoft.com/office/officeart/2005/8/layout/hList6"/>
    <dgm:cxn modelId="{0A76AF78-8450-4773-B97D-3F29D486B953}" type="presParOf" srcId="{46B44CFB-9730-48BC-8098-9B70F0A14EC3}" destId="{BAFAD833-A61B-4100-B647-FEA7B9895952}" srcOrd="2" destOrd="0" presId="urn:microsoft.com/office/officeart/2005/8/layout/hList6"/>
    <dgm:cxn modelId="{7515C946-502C-46EA-B604-0F87CD7C0315}" type="presParOf" srcId="{46B44CFB-9730-48BC-8098-9B70F0A14EC3}" destId="{A26C735F-DB86-4888-A602-A3C09EF85EA9}" srcOrd="3" destOrd="0" presId="urn:microsoft.com/office/officeart/2005/8/layout/hList6"/>
    <dgm:cxn modelId="{67842FCE-648C-45CA-A2BB-E246F52DFDAD}" type="presParOf" srcId="{46B44CFB-9730-48BC-8098-9B70F0A14EC3}" destId="{294706CA-518E-4858-9AE7-4B1001E99B73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116362-4D06-4965-8FAE-BEA36BD08631}">
      <dsp:nvSpPr>
        <dsp:cNvPr id="0" name=""/>
        <dsp:cNvSpPr/>
      </dsp:nvSpPr>
      <dsp:spPr>
        <a:xfrm>
          <a:off x="3721944" y="1825729"/>
          <a:ext cx="1401532" cy="1401532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3200" kern="1200">
            <a:latin typeface="+mn-lt"/>
            <a:ea typeface="+mn-ea"/>
            <a:cs typeface="+mn-ea"/>
            <a:sym typeface="+mn-lt"/>
          </a:endParaRPr>
        </a:p>
      </dsp:txBody>
      <dsp:txXfrm>
        <a:off x="3927194" y="2030979"/>
        <a:ext cx="991032" cy="991032"/>
      </dsp:txXfrm>
    </dsp:sp>
    <dsp:sp modelId="{98957947-230B-4B6E-A0B9-E636A7611FC8}">
      <dsp:nvSpPr>
        <dsp:cNvPr id="0" name=""/>
        <dsp:cNvSpPr/>
      </dsp:nvSpPr>
      <dsp:spPr>
        <a:xfrm rot="16200000">
          <a:off x="4212402" y="1601160"/>
          <a:ext cx="420616" cy="28520"/>
        </a:xfrm>
        <a:custGeom>
          <a:avLst/>
          <a:gdLst/>
          <a:ahLst/>
          <a:cxnLst/>
          <a:rect l="0" t="0" r="0" b="0"/>
          <a:pathLst>
            <a:path>
              <a:moveTo>
                <a:pt x="0" y="14260"/>
              </a:moveTo>
              <a:lnTo>
                <a:pt x="420616" y="14260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4412195" y="1604905"/>
        <a:ext cx="21030" cy="21030"/>
      </dsp:txXfrm>
    </dsp:sp>
    <dsp:sp modelId="{3CEDE34E-7DA3-4718-8A80-09F11F407280}">
      <dsp:nvSpPr>
        <dsp:cNvPr id="0" name=""/>
        <dsp:cNvSpPr/>
      </dsp:nvSpPr>
      <dsp:spPr>
        <a:xfrm>
          <a:off x="3721944" y="3580"/>
          <a:ext cx="1401532" cy="1401532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3200" kern="1200">
            <a:latin typeface="+mn-lt"/>
            <a:ea typeface="+mn-ea"/>
            <a:cs typeface="+mn-ea"/>
            <a:sym typeface="+mn-lt"/>
          </a:endParaRPr>
        </a:p>
      </dsp:txBody>
      <dsp:txXfrm>
        <a:off x="3927194" y="208830"/>
        <a:ext cx="991032" cy="991032"/>
      </dsp:txXfrm>
    </dsp:sp>
    <dsp:sp modelId="{455A1F71-3738-4548-87AC-D0AE19D0EA56}">
      <dsp:nvSpPr>
        <dsp:cNvPr id="0" name=""/>
        <dsp:cNvSpPr/>
      </dsp:nvSpPr>
      <dsp:spPr>
        <a:xfrm>
          <a:off x="5123476" y="2512235"/>
          <a:ext cx="420616" cy="28520"/>
        </a:xfrm>
        <a:custGeom>
          <a:avLst/>
          <a:gdLst/>
          <a:ahLst/>
          <a:cxnLst/>
          <a:rect l="0" t="0" r="0" b="0"/>
          <a:pathLst>
            <a:path>
              <a:moveTo>
                <a:pt x="0" y="14260"/>
              </a:moveTo>
              <a:lnTo>
                <a:pt x="420616" y="14260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5323269" y="2515980"/>
        <a:ext cx="21030" cy="21030"/>
      </dsp:txXfrm>
    </dsp:sp>
    <dsp:sp modelId="{F62865F6-1691-40FF-B319-167C3433C4CF}">
      <dsp:nvSpPr>
        <dsp:cNvPr id="0" name=""/>
        <dsp:cNvSpPr/>
      </dsp:nvSpPr>
      <dsp:spPr>
        <a:xfrm>
          <a:off x="5544093" y="1825729"/>
          <a:ext cx="1401532" cy="1401532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3200" kern="1200">
            <a:latin typeface="+mn-lt"/>
            <a:ea typeface="+mn-ea"/>
            <a:cs typeface="+mn-ea"/>
            <a:sym typeface="+mn-lt"/>
          </a:endParaRPr>
        </a:p>
      </dsp:txBody>
      <dsp:txXfrm>
        <a:off x="5749343" y="2030979"/>
        <a:ext cx="991032" cy="991032"/>
      </dsp:txXfrm>
    </dsp:sp>
    <dsp:sp modelId="{ECA22FF2-11BB-4FBF-A768-AB161B791A6F}">
      <dsp:nvSpPr>
        <dsp:cNvPr id="0" name=""/>
        <dsp:cNvSpPr/>
      </dsp:nvSpPr>
      <dsp:spPr>
        <a:xfrm rot="5400000">
          <a:off x="4212402" y="3423309"/>
          <a:ext cx="420616" cy="28520"/>
        </a:xfrm>
        <a:custGeom>
          <a:avLst/>
          <a:gdLst/>
          <a:ahLst/>
          <a:cxnLst/>
          <a:rect l="0" t="0" r="0" b="0"/>
          <a:pathLst>
            <a:path>
              <a:moveTo>
                <a:pt x="0" y="14260"/>
              </a:moveTo>
              <a:lnTo>
                <a:pt x="420616" y="14260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4412195" y="3427054"/>
        <a:ext cx="21030" cy="21030"/>
      </dsp:txXfrm>
    </dsp:sp>
    <dsp:sp modelId="{5BC8B2C8-410F-407D-997B-98A5AD594E49}">
      <dsp:nvSpPr>
        <dsp:cNvPr id="0" name=""/>
        <dsp:cNvSpPr/>
      </dsp:nvSpPr>
      <dsp:spPr>
        <a:xfrm>
          <a:off x="3721944" y="3647878"/>
          <a:ext cx="1401532" cy="1401532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3200" kern="1200">
            <a:latin typeface="+mn-lt"/>
            <a:ea typeface="+mn-ea"/>
            <a:cs typeface="+mn-ea"/>
            <a:sym typeface="+mn-lt"/>
          </a:endParaRPr>
        </a:p>
      </dsp:txBody>
      <dsp:txXfrm>
        <a:off x="3927194" y="3853128"/>
        <a:ext cx="991032" cy="991032"/>
      </dsp:txXfrm>
    </dsp:sp>
    <dsp:sp modelId="{EF3997D4-0DF3-4C1E-A135-5AA304CDA3A6}">
      <dsp:nvSpPr>
        <dsp:cNvPr id="0" name=""/>
        <dsp:cNvSpPr/>
      </dsp:nvSpPr>
      <dsp:spPr>
        <a:xfrm rot="10800000">
          <a:off x="3301327" y="2512235"/>
          <a:ext cx="420616" cy="28520"/>
        </a:xfrm>
        <a:custGeom>
          <a:avLst/>
          <a:gdLst/>
          <a:ahLst/>
          <a:cxnLst/>
          <a:rect l="0" t="0" r="0" b="0"/>
          <a:pathLst>
            <a:path>
              <a:moveTo>
                <a:pt x="0" y="14260"/>
              </a:moveTo>
              <a:lnTo>
                <a:pt x="420616" y="14260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 rot="10800000">
        <a:off x="3501120" y="2515980"/>
        <a:ext cx="21030" cy="21030"/>
      </dsp:txXfrm>
    </dsp:sp>
    <dsp:sp modelId="{8C1248F9-5B46-4E7C-BF05-77FCE3C3592A}">
      <dsp:nvSpPr>
        <dsp:cNvPr id="0" name=""/>
        <dsp:cNvSpPr/>
      </dsp:nvSpPr>
      <dsp:spPr>
        <a:xfrm>
          <a:off x="1899795" y="1825729"/>
          <a:ext cx="1401532" cy="1401532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3200" kern="1200">
            <a:latin typeface="+mn-lt"/>
            <a:ea typeface="+mn-ea"/>
            <a:cs typeface="+mn-ea"/>
            <a:sym typeface="+mn-lt"/>
          </a:endParaRPr>
        </a:p>
      </dsp:txBody>
      <dsp:txXfrm>
        <a:off x="2105045" y="2030979"/>
        <a:ext cx="991032" cy="9910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2D58C3-B4FB-406F-8D7C-AC36987FA9FC}">
      <dsp:nvSpPr>
        <dsp:cNvPr id="0" name=""/>
        <dsp:cNvSpPr/>
      </dsp:nvSpPr>
      <dsp:spPr>
        <a:xfrm rot="16200000">
          <a:off x="-1102916" y="1102916"/>
          <a:ext cx="4532360" cy="2326527"/>
        </a:xfrm>
        <a:prstGeom prst="flowChartManualOperati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0" tIns="0" rIns="256853" bIns="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4000" b="1" kern="1200">
              <a:latin typeface="+mn-lt"/>
              <a:ea typeface="+mn-ea"/>
              <a:cs typeface="+mn-ea"/>
              <a:sym typeface="+mn-lt"/>
            </a:rPr>
            <a:t>TITLE</a:t>
          </a:r>
          <a:endParaRPr lang="zh-CN" altLang="en-US" sz="4000" kern="1200" dirty="0">
            <a:latin typeface="+mn-lt"/>
            <a:ea typeface="+mn-ea"/>
            <a:cs typeface="+mn-ea"/>
            <a:sym typeface="+mn-lt"/>
          </a:endParaRP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3100" kern="1200" dirty="0">
              <a:latin typeface="+mn-lt"/>
              <a:ea typeface="+mn-ea"/>
              <a:cs typeface="+mn-ea"/>
              <a:sym typeface="+mn-lt"/>
            </a:rPr>
            <a:t>Add title</a:t>
          </a:r>
          <a:endParaRPr lang="zh-CN" altLang="en-US" sz="3100" kern="1200" dirty="0">
            <a:latin typeface="+mn-lt"/>
            <a:ea typeface="+mn-ea"/>
            <a:cs typeface="+mn-ea"/>
            <a:sym typeface="+mn-lt"/>
          </a:endParaRP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3100" kern="1200" dirty="0">
              <a:latin typeface="+mn-lt"/>
              <a:ea typeface="+mn-ea"/>
              <a:cs typeface="+mn-ea"/>
              <a:sym typeface="+mn-lt"/>
            </a:rPr>
            <a:t>Add title</a:t>
          </a:r>
          <a:endParaRPr lang="zh-CN" altLang="en-US" sz="3100" kern="1200" dirty="0">
            <a:latin typeface="+mn-lt"/>
            <a:ea typeface="+mn-ea"/>
            <a:cs typeface="+mn-ea"/>
            <a:sym typeface="+mn-lt"/>
          </a:endParaRPr>
        </a:p>
      </dsp:txBody>
      <dsp:txXfrm rot="5400000">
        <a:off x="0" y="906472"/>
        <a:ext cx="2326527" cy="2719416"/>
      </dsp:txXfrm>
    </dsp:sp>
    <dsp:sp modelId="{BAFAD833-A61B-4100-B647-FEA7B9895952}">
      <dsp:nvSpPr>
        <dsp:cNvPr id="0" name=""/>
        <dsp:cNvSpPr/>
      </dsp:nvSpPr>
      <dsp:spPr>
        <a:xfrm rot="16200000">
          <a:off x="1398995" y="1102916"/>
          <a:ext cx="4532360" cy="2326527"/>
        </a:xfrm>
        <a:prstGeom prst="flowChartManualOperati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0" tIns="0" rIns="256853" bIns="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4000" b="1" kern="1200">
              <a:latin typeface="+mn-lt"/>
              <a:ea typeface="+mn-ea"/>
              <a:cs typeface="+mn-ea"/>
              <a:sym typeface="+mn-lt"/>
            </a:rPr>
            <a:t>TITLE</a:t>
          </a:r>
          <a:endParaRPr lang="zh-CN" altLang="en-US" sz="4000" kern="1200" dirty="0">
            <a:latin typeface="+mn-lt"/>
            <a:ea typeface="+mn-ea"/>
            <a:cs typeface="+mn-ea"/>
            <a:sym typeface="+mn-lt"/>
          </a:endParaRP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3100" kern="1200" dirty="0">
              <a:latin typeface="+mn-lt"/>
              <a:ea typeface="+mn-ea"/>
              <a:cs typeface="+mn-ea"/>
              <a:sym typeface="+mn-lt"/>
            </a:rPr>
            <a:t>Add title</a:t>
          </a:r>
          <a:endParaRPr lang="zh-CN" altLang="en-US" sz="3100" kern="1200" dirty="0">
            <a:latin typeface="+mn-lt"/>
            <a:ea typeface="+mn-ea"/>
            <a:cs typeface="+mn-ea"/>
            <a:sym typeface="+mn-lt"/>
          </a:endParaRP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3100" kern="1200" dirty="0">
              <a:latin typeface="+mn-lt"/>
              <a:ea typeface="+mn-ea"/>
              <a:cs typeface="+mn-ea"/>
              <a:sym typeface="+mn-lt"/>
            </a:rPr>
            <a:t>Add title</a:t>
          </a:r>
          <a:endParaRPr lang="zh-CN" altLang="en-US" sz="3100" kern="1200" dirty="0">
            <a:latin typeface="+mn-lt"/>
            <a:ea typeface="+mn-ea"/>
            <a:cs typeface="+mn-ea"/>
            <a:sym typeface="+mn-lt"/>
          </a:endParaRPr>
        </a:p>
      </dsp:txBody>
      <dsp:txXfrm rot="5400000">
        <a:off x="2501911" y="906472"/>
        <a:ext cx="2326527" cy="2719416"/>
      </dsp:txXfrm>
    </dsp:sp>
    <dsp:sp modelId="{294706CA-518E-4858-9AE7-4B1001E99B73}">
      <dsp:nvSpPr>
        <dsp:cNvPr id="0" name=""/>
        <dsp:cNvSpPr/>
      </dsp:nvSpPr>
      <dsp:spPr>
        <a:xfrm rot="16200000">
          <a:off x="3900012" y="1102916"/>
          <a:ext cx="4532360" cy="2326527"/>
        </a:xfrm>
        <a:prstGeom prst="flowChartManualOperati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0" tIns="0" rIns="256853" bIns="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4000" b="1" kern="1200">
              <a:latin typeface="+mn-lt"/>
              <a:ea typeface="+mn-ea"/>
              <a:cs typeface="+mn-ea"/>
              <a:sym typeface="+mn-lt"/>
            </a:rPr>
            <a:t>TITLE</a:t>
          </a:r>
          <a:endParaRPr lang="zh-CN" altLang="en-US" sz="4000" kern="1200" dirty="0">
            <a:latin typeface="+mn-lt"/>
            <a:ea typeface="+mn-ea"/>
            <a:cs typeface="+mn-ea"/>
            <a:sym typeface="+mn-lt"/>
          </a:endParaRP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3100" kern="1200" dirty="0">
              <a:latin typeface="+mn-lt"/>
              <a:ea typeface="+mn-ea"/>
              <a:cs typeface="+mn-ea"/>
              <a:sym typeface="+mn-lt"/>
            </a:rPr>
            <a:t>Add title</a:t>
          </a:r>
          <a:endParaRPr lang="zh-CN" altLang="en-US" sz="3100" kern="1200" dirty="0">
            <a:latin typeface="+mn-lt"/>
            <a:ea typeface="+mn-ea"/>
            <a:cs typeface="+mn-ea"/>
            <a:sym typeface="+mn-lt"/>
          </a:endParaRP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3100" kern="1200" dirty="0">
              <a:latin typeface="+mn-lt"/>
              <a:ea typeface="+mn-ea"/>
              <a:cs typeface="+mn-ea"/>
              <a:sym typeface="+mn-lt"/>
            </a:rPr>
            <a:t>Add title</a:t>
          </a:r>
          <a:endParaRPr lang="zh-CN" altLang="en-US" sz="3100" kern="1200" dirty="0">
            <a:latin typeface="+mn-lt"/>
            <a:ea typeface="+mn-ea"/>
            <a:cs typeface="+mn-ea"/>
            <a:sym typeface="+mn-lt"/>
          </a:endParaRPr>
        </a:p>
      </dsp:txBody>
      <dsp:txXfrm rot="5400000">
        <a:off x="5002928" y="906472"/>
        <a:ext cx="2326527" cy="27194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F5E10D-4807-448D-AABD-4396F9066FE4}" type="datetimeFigureOut">
              <a:rPr lang="zh-CN" altLang="en-US" smtClean="0"/>
              <a:t>2023/4/1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C42C77-E6F0-4191-842A-32D95E3CFA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3495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EB8977-3604-4A78-9A64-23469B76DA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74695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EB8977-3604-4A78-9A64-23469B76DA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21414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EB8977-3604-4A78-9A64-23469B76DA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83957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EB8977-3604-4A78-9A64-23469B76DA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39379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EB8977-3604-4A78-9A64-23469B76DA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10582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EB8977-3604-4A78-9A64-23469B76DA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77858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EB8977-3604-4A78-9A64-23469B76DA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28011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EB8977-3604-4A78-9A64-23469B76DA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99471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EB8977-3604-4A78-9A64-23469B76DA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91093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EB8977-3604-4A78-9A64-23469B76DA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6470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EB8977-3604-4A78-9A64-23469B76DA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28021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EB8977-3604-4A78-9A64-23469B76DA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46436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EB8977-3604-4A78-9A64-23469B76DA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56591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EB8977-3604-4A78-9A64-23469B76DA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42618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EB8977-3604-4A78-9A64-23469B76DA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11068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EB8977-3604-4A78-9A64-23469B76DA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65534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EB8977-3604-4A78-9A64-23469B76DA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18894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EB8977-3604-4A78-9A64-23469B76DA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50204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EB8977-3604-4A78-9A64-23469B76DA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31123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EB8977-3604-4A78-9A64-23469B76DA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50572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EB8977-3604-4A78-9A64-23469B76DA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9218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EB8977-3604-4A78-9A64-23469B76DA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11158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EB8977-3604-4A78-9A64-23469B76DA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16121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EB8977-3604-4A78-9A64-23469B76DA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8302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D4BF7-D422-4AB4-8301-A8DC71F9353B}" type="datetimeFigureOut">
              <a:rPr lang="zh-CN" altLang="en-US" smtClean="0"/>
              <a:t>2023/4/1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8BA15-34DF-40B5-B6BC-2D3C387C07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4956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D4BF7-D422-4AB4-8301-A8DC71F9353B}" type="datetimeFigureOut">
              <a:rPr lang="zh-CN" altLang="en-US" smtClean="0"/>
              <a:t>2023/4/1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8BA15-34DF-40B5-B6BC-2D3C387C07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4461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D4BF7-D422-4AB4-8301-A8DC71F9353B}" type="datetimeFigureOut">
              <a:rPr lang="zh-CN" altLang="en-US" smtClean="0"/>
              <a:t>2023/4/1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8BA15-34DF-40B5-B6BC-2D3C387C07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92348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D4BF7-D422-4AB4-8301-A8DC71F9353B}" type="datetimeFigureOut">
              <a:rPr lang="zh-CN" altLang="en-US" smtClean="0"/>
              <a:t>2023/4/1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8BA15-34DF-40B5-B6BC-2D3C387C07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7201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B0F9B9-5519-29CC-7266-9287FCC06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0C50330-B588-55E8-FEEA-869C9E0D7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D4BF7-D422-4AB4-8301-A8DC71F9353B}" type="datetimeFigureOut">
              <a:rPr lang="zh-CN" altLang="en-US" smtClean="0"/>
              <a:t>2023/4/1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AA7730E-EB18-4834-93C3-351A151A3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1D43A88-27CB-20C9-2A97-D3F0F4704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8BA15-34DF-40B5-B6BC-2D3C387C07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27850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860285-ABE0-B12E-D5D2-64C53A4C4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085678C-95EB-BDCE-3B59-C23FDBFEE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D4BF7-D422-4AB4-8301-A8DC71F9353B}" type="datetimeFigureOut">
              <a:rPr lang="zh-CN" altLang="en-US" smtClean="0"/>
              <a:t>2023/4/1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AD7B3CA-3BA8-DD85-D018-E697C3C3D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B5A2CE3-9905-2916-797B-C1B04BD38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8BA15-34DF-40B5-B6BC-2D3C387C07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96975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A8D139-2DCF-C4DF-B1B7-D2025E0B5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25C51CA-7D72-B50D-ACD4-1426F0738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D4BF7-D422-4AB4-8301-A8DC71F9353B}" type="datetimeFigureOut">
              <a:rPr lang="zh-CN" altLang="en-US" smtClean="0"/>
              <a:t>2023/4/1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F0A9AE7-0578-2999-F841-AFC4763FE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89687DA-0051-05F4-A36F-5E219FB8E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8BA15-34DF-40B5-B6BC-2D3C387C07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62223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7B28E54-E48C-1BDE-D22A-9A3F53D78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2FBD1D5-55AE-DEDA-07A0-3D06DF571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D4BF7-D422-4AB4-8301-A8DC71F9353B}" type="datetimeFigureOut">
              <a:rPr lang="zh-CN" altLang="en-US" smtClean="0"/>
              <a:t>2023/4/1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24C8C43-C8CF-E4AE-F603-EBEBF1402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66965ED-5524-5BF6-5437-8E1BFDB95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8BA15-34DF-40B5-B6BC-2D3C387C07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29384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2023/4/1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32061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2023/4/1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66730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5053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D4BF7-D422-4AB4-8301-A8DC71F9353B}" type="datetimeFigureOut">
              <a:rPr lang="zh-CN" altLang="en-US" smtClean="0"/>
              <a:t>2023/4/1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8BA15-34DF-40B5-B6BC-2D3C387C07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6456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D4BF7-D422-4AB4-8301-A8DC71F9353B}" type="datetimeFigureOut">
              <a:rPr lang="zh-CN" altLang="en-US" smtClean="0"/>
              <a:t>2023/4/1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8BA15-34DF-40B5-B6BC-2D3C387C07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7530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D4BF7-D422-4AB4-8301-A8DC71F9353B}" type="datetimeFigureOut">
              <a:rPr lang="zh-CN" altLang="en-US" smtClean="0"/>
              <a:t>2023/4/1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8BA15-34DF-40B5-B6BC-2D3C387C07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9892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D4BF7-D422-4AB4-8301-A8DC71F9353B}" type="datetimeFigureOut">
              <a:rPr lang="zh-CN" altLang="en-US" smtClean="0"/>
              <a:t>2023/4/1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8BA15-34DF-40B5-B6BC-2D3C387C07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9101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D4BF7-D422-4AB4-8301-A8DC71F9353B}" type="datetimeFigureOut">
              <a:rPr lang="zh-CN" altLang="en-US" smtClean="0"/>
              <a:t>2023/4/1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8BA15-34DF-40B5-B6BC-2D3C387C07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8298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D4BF7-D422-4AB4-8301-A8DC71F9353B}" type="datetimeFigureOut">
              <a:rPr lang="zh-CN" altLang="en-US" smtClean="0"/>
              <a:t>2023/4/1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8BA15-34DF-40B5-B6BC-2D3C387C07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3376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D4BF7-D422-4AB4-8301-A8DC71F9353B}" type="datetimeFigureOut">
              <a:rPr lang="zh-CN" altLang="en-US" smtClean="0"/>
              <a:t>2023/4/1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8BA15-34DF-40B5-B6BC-2D3C387C07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99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D4BF7-D422-4AB4-8301-A8DC71F9353B}" type="datetimeFigureOut">
              <a:rPr lang="zh-CN" altLang="en-US" smtClean="0"/>
              <a:t>2023/4/1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8BA15-34DF-40B5-B6BC-2D3C387C07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8536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BD4BF7-D422-4AB4-8301-A8DC71F9353B}" type="datetimeFigureOut">
              <a:rPr lang="zh-CN" altLang="en-US" smtClean="0"/>
              <a:t>2023/4/1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8BA15-34DF-40B5-B6BC-2D3C387C07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3426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72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189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notesSlide" Target="../notesSlides/notesSlide13.xml"/><Relationship Id="rId2" Type="http://schemas.openxmlformats.org/officeDocument/2006/relationships/tags" Target="../tags/tag2.xml"/><Relationship Id="rId16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231B3DF7-F6A0-46A9-9F85-62926612E85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952"/>
            <a:ext cx="12192000" cy="6872952"/>
          </a:xfrm>
          <a:prstGeom prst="rect">
            <a:avLst/>
          </a:prstGeom>
        </p:spPr>
      </p:pic>
      <p:sp>
        <p:nvSpPr>
          <p:cNvPr id="21" name="矩形 20">
            <a:extLst>
              <a:ext uri="{FF2B5EF4-FFF2-40B4-BE49-F238E27FC236}">
                <a16:creationId xmlns:a16="http://schemas.microsoft.com/office/drawing/2014/main" id="{EC52F6D7-F132-4FE3-9CED-C342480B3262}"/>
              </a:ext>
            </a:extLst>
          </p:cNvPr>
          <p:cNvSpPr/>
          <p:nvPr/>
        </p:nvSpPr>
        <p:spPr>
          <a:xfrm>
            <a:off x="0" y="-14952"/>
            <a:ext cx="12192000" cy="6872952"/>
          </a:xfrm>
          <a:prstGeom prst="rect">
            <a:avLst/>
          </a:prstGeom>
          <a:solidFill>
            <a:srgbClr val="143B59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663120" y="3051599"/>
            <a:ext cx="886576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600" dirty="0">
                <a:solidFill>
                  <a:prstClr val="white"/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ea"/>
                <a:sym typeface="+mn-lt"/>
              </a:rPr>
              <a:t>FREE PPT TEMPLATES</a:t>
            </a:r>
            <a:endParaRPr kumimoji="0" lang="zh-CN" altLang="en-US" sz="6600" i="0" u="none" strike="noStrike" kern="1200" cap="none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35号-经典雅黑" panose="02000000000000000000" pitchFamily="2" charset="-122"/>
              <a:ea typeface="字魂35号-经典雅黑" panose="02000000000000000000" pitchFamily="2" charset="-122"/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4682680" y="349466"/>
            <a:ext cx="2493904" cy="249390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" name="同心圆 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392113" y="760413"/>
              <a:ext cx="3825873" cy="382587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6410709" y="327338"/>
            <a:ext cx="831871" cy="831871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" name="同心圆 1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800413" y="5532209"/>
            <a:ext cx="602921" cy="602921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" name="同心圆 1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3306386" y="4932132"/>
            <a:ext cx="401413" cy="401413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7" name="同心圆 1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cxnSp>
        <p:nvCxnSpPr>
          <p:cNvPr id="20" name="直接连接符 19"/>
          <p:cNvCxnSpPr>
            <a:cxnSpLocks/>
          </p:cNvCxnSpPr>
          <p:nvPr/>
        </p:nvCxnSpPr>
        <p:spPr>
          <a:xfrm flipV="1">
            <a:off x="4980000" y="4172153"/>
            <a:ext cx="223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/>
        </p:nvSpPr>
        <p:spPr>
          <a:xfrm>
            <a:off x="2429691" y="4217190"/>
            <a:ext cx="73282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>
              <a:defRPr/>
            </a:pPr>
            <a:r>
              <a:rPr lang="en-US" altLang="zh-CN" sz="2800" dirty="0">
                <a:solidFill>
                  <a:srgbClr val="5B9BD5">
                    <a:lumMod val="60000"/>
                    <a:lumOff val="40000"/>
                  </a:srgbClr>
                </a:solidFill>
                <a:cs typeface="+mn-ea"/>
                <a:sym typeface="+mn-lt"/>
              </a:rPr>
              <a:t>Insert the Subtitle of Your Presentation</a:t>
            </a:r>
          </a:p>
        </p:txBody>
      </p:sp>
      <p:cxnSp>
        <p:nvCxnSpPr>
          <p:cNvPr id="23" name="直接连接符 22"/>
          <p:cNvCxnSpPr>
            <a:cxnSpLocks/>
          </p:cNvCxnSpPr>
          <p:nvPr/>
        </p:nvCxnSpPr>
        <p:spPr>
          <a:xfrm flipV="1">
            <a:off x="4980000" y="4791278"/>
            <a:ext cx="223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/>
        </p:nvSpPr>
        <p:spPr>
          <a:xfrm>
            <a:off x="5031292" y="1058344"/>
            <a:ext cx="17139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i="0" u="none" strike="noStrike" kern="1200" cap="none" spc="0" normalizeH="0" baseline="0" noProof="0" dirty="0">
                <a:ln>
                  <a:noFill/>
                </a:ln>
                <a:solidFill>
                  <a:srgbClr val="244863"/>
                </a:solidFill>
                <a:effectLst/>
                <a:uLnTx/>
                <a:uFillTx/>
                <a:latin typeface="Agency FB" panose="020B0503020202020204" pitchFamily="34" charset="0"/>
                <a:cs typeface="+mn-ea"/>
                <a:sym typeface="+mn-lt"/>
              </a:rPr>
              <a:t>LOGO</a:t>
            </a:r>
            <a:endParaRPr kumimoji="0" lang="zh-CN" altLang="en-US" sz="7200" i="0" u="none" strike="noStrike" kern="1200" cap="none" spc="0" normalizeH="0" baseline="0" noProof="0" dirty="0">
              <a:ln>
                <a:noFill/>
              </a:ln>
              <a:solidFill>
                <a:srgbClr val="244863"/>
              </a:solidFill>
              <a:effectLst/>
              <a:uLnTx/>
              <a:uFillTx/>
              <a:latin typeface="Agency FB" panose="020B0503020202020204" pitchFamily="34" charset="0"/>
              <a:cs typeface="+mn-ea"/>
              <a:sym typeface="+mn-lt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10410225" y="451993"/>
            <a:ext cx="893144" cy="893144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6" name="同心圆 2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9881652" y="1042788"/>
            <a:ext cx="371308" cy="371308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9" name="同心圆 2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0E557287-82CA-487B-B030-AEC1083EB9EC}"/>
              </a:ext>
            </a:extLst>
          </p:cNvPr>
          <p:cNvGrpSpPr/>
          <p:nvPr/>
        </p:nvGrpSpPr>
        <p:grpSpPr>
          <a:xfrm>
            <a:off x="709077" y="5359714"/>
            <a:ext cx="371308" cy="371308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2" name="同心圆 28">
              <a:extLst>
                <a:ext uri="{FF2B5EF4-FFF2-40B4-BE49-F238E27FC236}">
                  <a16:creationId xmlns:a16="http://schemas.microsoft.com/office/drawing/2014/main" id="{FF21DCD8-4D60-4F1E-A4F7-8107954A72E2}"/>
                </a:ext>
              </a:extLst>
            </p:cNvPr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" name="椭圆 32">
              <a:extLst>
                <a:ext uri="{FF2B5EF4-FFF2-40B4-BE49-F238E27FC236}">
                  <a16:creationId xmlns:a16="http://schemas.microsoft.com/office/drawing/2014/main" id="{C6229747-1881-4DC2-BEDA-30A9F614FF68}"/>
                </a:ext>
              </a:extLst>
            </p:cNvPr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9414BA30-F95E-4210-A611-FED9BC441BB0}"/>
              </a:ext>
            </a:extLst>
          </p:cNvPr>
          <p:cNvGrpSpPr/>
          <p:nvPr/>
        </p:nvGrpSpPr>
        <p:grpSpPr>
          <a:xfrm>
            <a:off x="1951613" y="1583722"/>
            <a:ext cx="371308" cy="371308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5" name="同心圆 28">
              <a:extLst>
                <a:ext uri="{FF2B5EF4-FFF2-40B4-BE49-F238E27FC236}">
                  <a16:creationId xmlns:a16="http://schemas.microsoft.com/office/drawing/2014/main" id="{A13989F1-B116-4456-BF8E-958A4A4795E2}"/>
                </a:ext>
              </a:extLst>
            </p:cNvPr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6" name="椭圆 35">
              <a:extLst>
                <a:ext uri="{FF2B5EF4-FFF2-40B4-BE49-F238E27FC236}">
                  <a16:creationId xmlns:a16="http://schemas.microsoft.com/office/drawing/2014/main" id="{7E0B2671-1D98-4EF6-95B0-934BD376F1DD}"/>
                </a:ext>
              </a:extLst>
            </p:cNvPr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4A11EEA0-AEE6-4489-35D1-4943AC6C084A}"/>
              </a:ext>
            </a:extLst>
          </p:cNvPr>
          <p:cNvGrpSpPr/>
          <p:nvPr/>
        </p:nvGrpSpPr>
        <p:grpSpPr>
          <a:xfrm>
            <a:off x="4229961" y="5156696"/>
            <a:ext cx="3793248" cy="318653"/>
            <a:chOff x="4414802" y="4741055"/>
            <a:chExt cx="3793248" cy="318653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554B49FB-22D2-8868-B951-0F3DFED96664}"/>
                </a:ext>
              </a:extLst>
            </p:cNvPr>
            <p:cNvGrpSpPr/>
            <p:nvPr/>
          </p:nvGrpSpPr>
          <p:grpSpPr>
            <a:xfrm>
              <a:off x="6816060" y="4763888"/>
              <a:ext cx="290407" cy="290407"/>
              <a:chOff x="2794389" y="5543873"/>
              <a:chExt cx="290407" cy="290407"/>
            </a:xfrm>
            <a:solidFill>
              <a:schemeClr val="bg1"/>
            </a:solidFill>
          </p:grpSpPr>
          <p:sp>
            <p:nvSpPr>
              <p:cNvPr id="42" name="Oval 15">
                <a:extLst>
                  <a:ext uri="{FF2B5EF4-FFF2-40B4-BE49-F238E27FC236}">
                    <a16:creationId xmlns:a16="http://schemas.microsoft.com/office/drawing/2014/main" id="{4EB8F812-5714-F475-2E37-D5B7D871B0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4389" y="5543873"/>
                <a:ext cx="290407" cy="290407"/>
              </a:xfrm>
              <a:prstGeom prst="ellipse">
                <a:avLst/>
              </a:prstGeom>
              <a:solidFill>
                <a:srgbClr val="B8D9D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43" name="Group 16">
                <a:extLst>
                  <a:ext uri="{FF2B5EF4-FFF2-40B4-BE49-F238E27FC236}">
                    <a16:creationId xmlns:a16="http://schemas.microsoft.com/office/drawing/2014/main" id="{DCA34108-1455-47E6-8725-E5267A9582A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89067" y="5602052"/>
                <a:ext cx="104062" cy="167263"/>
                <a:chOff x="4777" y="3144"/>
                <a:chExt cx="215" cy="345"/>
              </a:xfrm>
              <a:grpFill/>
            </p:grpSpPr>
            <p:sp>
              <p:nvSpPr>
                <p:cNvPr id="44" name="Freeform 17">
                  <a:extLst>
                    <a:ext uri="{FF2B5EF4-FFF2-40B4-BE49-F238E27FC236}">
                      <a16:creationId xmlns:a16="http://schemas.microsoft.com/office/drawing/2014/main" id="{72DFC825-7BC2-D640-079E-F2AB18BC4C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10" y="3144"/>
                  <a:ext cx="149" cy="253"/>
                </a:xfrm>
                <a:custGeom>
                  <a:avLst/>
                  <a:gdLst>
                    <a:gd name="T0" fmla="*/ 31 w 63"/>
                    <a:gd name="T1" fmla="*/ 107 h 107"/>
                    <a:gd name="T2" fmla="*/ 63 w 63"/>
                    <a:gd name="T3" fmla="*/ 78 h 107"/>
                    <a:gd name="T4" fmla="*/ 63 w 63"/>
                    <a:gd name="T5" fmla="*/ 29 h 107"/>
                    <a:gd name="T6" fmla="*/ 31 w 63"/>
                    <a:gd name="T7" fmla="*/ 0 h 107"/>
                    <a:gd name="T8" fmla="*/ 0 w 63"/>
                    <a:gd name="T9" fmla="*/ 29 h 107"/>
                    <a:gd name="T10" fmla="*/ 0 w 63"/>
                    <a:gd name="T11" fmla="*/ 78 h 107"/>
                    <a:gd name="T12" fmla="*/ 31 w 63"/>
                    <a:gd name="T13" fmla="*/ 107 h 107"/>
                    <a:gd name="T14" fmla="*/ 10 w 63"/>
                    <a:gd name="T15" fmla="*/ 29 h 107"/>
                    <a:gd name="T16" fmla="*/ 31 w 63"/>
                    <a:gd name="T17" fmla="*/ 10 h 107"/>
                    <a:gd name="T18" fmla="*/ 53 w 63"/>
                    <a:gd name="T19" fmla="*/ 29 h 107"/>
                    <a:gd name="T20" fmla="*/ 53 w 63"/>
                    <a:gd name="T21" fmla="*/ 78 h 107"/>
                    <a:gd name="T22" fmla="*/ 31 w 63"/>
                    <a:gd name="T23" fmla="*/ 97 h 107"/>
                    <a:gd name="T24" fmla="*/ 10 w 63"/>
                    <a:gd name="T25" fmla="*/ 78 h 107"/>
                    <a:gd name="T26" fmla="*/ 10 w 63"/>
                    <a:gd name="T27" fmla="*/ 29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3" h="107">
                      <a:moveTo>
                        <a:pt x="31" y="107"/>
                      </a:moveTo>
                      <a:cubicBezTo>
                        <a:pt x="49" y="107"/>
                        <a:pt x="63" y="94"/>
                        <a:pt x="63" y="78"/>
                      </a:cubicBezTo>
                      <a:cubicBezTo>
                        <a:pt x="63" y="29"/>
                        <a:pt x="63" y="29"/>
                        <a:pt x="63" y="29"/>
                      </a:cubicBezTo>
                      <a:cubicBezTo>
                        <a:pt x="63" y="13"/>
                        <a:pt x="49" y="0"/>
                        <a:pt x="31" y="0"/>
                      </a:cubicBezTo>
                      <a:cubicBezTo>
                        <a:pt x="14" y="0"/>
                        <a:pt x="0" y="13"/>
                        <a:pt x="0" y="29"/>
                      </a:cubicBezTo>
                      <a:cubicBezTo>
                        <a:pt x="0" y="78"/>
                        <a:pt x="0" y="78"/>
                        <a:pt x="0" y="78"/>
                      </a:cubicBezTo>
                      <a:cubicBezTo>
                        <a:pt x="0" y="94"/>
                        <a:pt x="14" y="107"/>
                        <a:pt x="31" y="107"/>
                      </a:cubicBezTo>
                      <a:close/>
                      <a:moveTo>
                        <a:pt x="10" y="29"/>
                      </a:moveTo>
                      <a:cubicBezTo>
                        <a:pt x="10" y="18"/>
                        <a:pt x="19" y="10"/>
                        <a:pt x="31" y="10"/>
                      </a:cubicBezTo>
                      <a:cubicBezTo>
                        <a:pt x="43" y="10"/>
                        <a:pt x="53" y="18"/>
                        <a:pt x="53" y="29"/>
                      </a:cubicBezTo>
                      <a:cubicBezTo>
                        <a:pt x="53" y="78"/>
                        <a:pt x="53" y="78"/>
                        <a:pt x="53" y="78"/>
                      </a:cubicBezTo>
                      <a:cubicBezTo>
                        <a:pt x="53" y="88"/>
                        <a:pt x="43" y="97"/>
                        <a:pt x="31" y="97"/>
                      </a:cubicBezTo>
                      <a:cubicBezTo>
                        <a:pt x="19" y="97"/>
                        <a:pt x="10" y="88"/>
                        <a:pt x="10" y="78"/>
                      </a:cubicBezTo>
                      <a:lnTo>
                        <a:pt x="10" y="29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5" name="Freeform 18">
                  <a:extLst>
                    <a:ext uri="{FF2B5EF4-FFF2-40B4-BE49-F238E27FC236}">
                      <a16:creationId xmlns:a16="http://schemas.microsoft.com/office/drawing/2014/main" id="{61642B75-812E-3F95-46DD-704B4A7223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77" y="3267"/>
                  <a:ext cx="215" cy="222"/>
                </a:xfrm>
                <a:custGeom>
                  <a:avLst/>
                  <a:gdLst>
                    <a:gd name="T0" fmla="*/ 86 w 91"/>
                    <a:gd name="T1" fmla="*/ 0 h 94"/>
                    <a:gd name="T2" fmla="*/ 81 w 91"/>
                    <a:gd name="T3" fmla="*/ 5 h 94"/>
                    <a:gd name="T4" fmla="*/ 81 w 91"/>
                    <a:gd name="T5" fmla="*/ 28 h 94"/>
                    <a:gd name="T6" fmla="*/ 45 w 91"/>
                    <a:gd name="T7" fmla="*/ 59 h 94"/>
                    <a:gd name="T8" fmla="*/ 10 w 91"/>
                    <a:gd name="T9" fmla="*/ 28 h 94"/>
                    <a:gd name="T10" fmla="*/ 10 w 91"/>
                    <a:gd name="T11" fmla="*/ 5 h 94"/>
                    <a:gd name="T12" fmla="*/ 5 w 91"/>
                    <a:gd name="T13" fmla="*/ 0 h 94"/>
                    <a:gd name="T14" fmla="*/ 0 w 91"/>
                    <a:gd name="T15" fmla="*/ 5 h 94"/>
                    <a:gd name="T16" fmla="*/ 0 w 91"/>
                    <a:gd name="T17" fmla="*/ 28 h 94"/>
                    <a:gd name="T18" fmla="*/ 40 w 91"/>
                    <a:gd name="T19" fmla="*/ 69 h 94"/>
                    <a:gd name="T20" fmla="*/ 40 w 91"/>
                    <a:gd name="T21" fmla="*/ 84 h 94"/>
                    <a:gd name="T22" fmla="*/ 20 w 91"/>
                    <a:gd name="T23" fmla="*/ 84 h 94"/>
                    <a:gd name="T24" fmla="*/ 15 w 91"/>
                    <a:gd name="T25" fmla="*/ 89 h 94"/>
                    <a:gd name="T26" fmla="*/ 20 w 91"/>
                    <a:gd name="T27" fmla="*/ 94 h 94"/>
                    <a:gd name="T28" fmla="*/ 70 w 91"/>
                    <a:gd name="T29" fmla="*/ 94 h 94"/>
                    <a:gd name="T30" fmla="*/ 75 w 91"/>
                    <a:gd name="T31" fmla="*/ 89 h 94"/>
                    <a:gd name="T32" fmla="*/ 70 w 91"/>
                    <a:gd name="T33" fmla="*/ 84 h 94"/>
                    <a:gd name="T34" fmla="*/ 50 w 91"/>
                    <a:gd name="T35" fmla="*/ 84 h 94"/>
                    <a:gd name="T36" fmla="*/ 50 w 91"/>
                    <a:gd name="T37" fmla="*/ 69 h 94"/>
                    <a:gd name="T38" fmla="*/ 91 w 91"/>
                    <a:gd name="T39" fmla="*/ 28 h 94"/>
                    <a:gd name="T40" fmla="*/ 91 w 91"/>
                    <a:gd name="T41" fmla="*/ 5 h 94"/>
                    <a:gd name="T42" fmla="*/ 86 w 91"/>
                    <a:gd name="T43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91" h="94">
                      <a:moveTo>
                        <a:pt x="86" y="0"/>
                      </a:moveTo>
                      <a:cubicBezTo>
                        <a:pt x="83" y="0"/>
                        <a:pt x="81" y="3"/>
                        <a:pt x="81" y="5"/>
                      </a:cubicBezTo>
                      <a:cubicBezTo>
                        <a:pt x="81" y="28"/>
                        <a:pt x="81" y="28"/>
                        <a:pt x="81" y="28"/>
                      </a:cubicBezTo>
                      <a:cubicBezTo>
                        <a:pt x="81" y="45"/>
                        <a:pt x="65" y="59"/>
                        <a:pt x="45" y="59"/>
                      </a:cubicBezTo>
                      <a:cubicBezTo>
                        <a:pt x="26" y="59"/>
                        <a:pt x="10" y="45"/>
                        <a:pt x="10" y="28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0" y="2"/>
                        <a:pt x="8" y="0"/>
                        <a:pt x="5" y="0"/>
                      </a:cubicBez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49"/>
                        <a:pt x="18" y="67"/>
                        <a:pt x="40" y="69"/>
                      </a:cubicBezTo>
                      <a:cubicBezTo>
                        <a:pt x="40" y="84"/>
                        <a:pt x="40" y="84"/>
                        <a:pt x="40" y="84"/>
                      </a:cubicBezTo>
                      <a:cubicBezTo>
                        <a:pt x="20" y="84"/>
                        <a:pt x="20" y="84"/>
                        <a:pt x="20" y="84"/>
                      </a:cubicBezTo>
                      <a:cubicBezTo>
                        <a:pt x="18" y="84"/>
                        <a:pt x="15" y="86"/>
                        <a:pt x="15" y="89"/>
                      </a:cubicBezTo>
                      <a:cubicBezTo>
                        <a:pt x="15" y="92"/>
                        <a:pt x="18" y="94"/>
                        <a:pt x="20" y="94"/>
                      </a:cubicBezTo>
                      <a:cubicBezTo>
                        <a:pt x="70" y="94"/>
                        <a:pt x="70" y="94"/>
                        <a:pt x="70" y="94"/>
                      </a:cubicBezTo>
                      <a:cubicBezTo>
                        <a:pt x="73" y="94"/>
                        <a:pt x="75" y="92"/>
                        <a:pt x="75" y="89"/>
                      </a:cubicBezTo>
                      <a:cubicBezTo>
                        <a:pt x="75" y="86"/>
                        <a:pt x="73" y="84"/>
                        <a:pt x="70" y="84"/>
                      </a:cubicBezTo>
                      <a:cubicBezTo>
                        <a:pt x="50" y="84"/>
                        <a:pt x="50" y="84"/>
                        <a:pt x="50" y="84"/>
                      </a:cubicBezTo>
                      <a:cubicBezTo>
                        <a:pt x="50" y="69"/>
                        <a:pt x="50" y="69"/>
                        <a:pt x="50" y="69"/>
                      </a:cubicBezTo>
                      <a:cubicBezTo>
                        <a:pt x="73" y="67"/>
                        <a:pt x="91" y="49"/>
                        <a:pt x="91" y="28"/>
                      </a:cubicBezTo>
                      <a:cubicBezTo>
                        <a:pt x="91" y="5"/>
                        <a:pt x="91" y="5"/>
                        <a:pt x="91" y="5"/>
                      </a:cubicBezTo>
                      <a:cubicBezTo>
                        <a:pt x="91" y="3"/>
                        <a:pt x="88" y="0"/>
                        <a:pt x="86" y="0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9885A85D-34A2-DBD2-F97A-A6C339FC17FA}"/>
                </a:ext>
              </a:extLst>
            </p:cNvPr>
            <p:cNvGrpSpPr/>
            <p:nvPr/>
          </p:nvGrpSpPr>
          <p:grpSpPr>
            <a:xfrm>
              <a:off x="4414802" y="4745227"/>
              <a:ext cx="290407" cy="290407"/>
              <a:chOff x="732769" y="5535598"/>
              <a:chExt cx="290407" cy="290407"/>
            </a:xfrm>
            <a:solidFill>
              <a:schemeClr val="bg1"/>
            </a:solidFill>
          </p:grpSpPr>
          <p:sp>
            <p:nvSpPr>
              <p:cNvPr id="38" name="Oval 10">
                <a:extLst>
                  <a:ext uri="{FF2B5EF4-FFF2-40B4-BE49-F238E27FC236}">
                    <a16:creationId xmlns:a16="http://schemas.microsoft.com/office/drawing/2014/main" id="{3B6BDC61-ABAD-5164-C97A-9EF770E4C7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769" y="5535598"/>
                <a:ext cx="290407" cy="290407"/>
              </a:xfrm>
              <a:prstGeom prst="ellipse">
                <a:avLst/>
              </a:prstGeom>
              <a:solidFill>
                <a:srgbClr val="B8D9D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39" name="组合 38">
                <a:extLst>
                  <a:ext uri="{FF2B5EF4-FFF2-40B4-BE49-F238E27FC236}">
                    <a16:creationId xmlns:a16="http://schemas.microsoft.com/office/drawing/2014/main" id="{4843F1DF-CAFB-A923-08EB-FBC9BD9F6BA1}"/>
                  </a:ext>
                </a:extLst>
              </p:cNvPr>
              <p:cNvGrpSpPr/>
              <p:nvPr/>
            </p:nvGrpSpPr>
            <p:grpSpPr>
              <a:xfrm>
                <a:off x="811795" y="5598991"/>
                <a:ext cx="132841" cy="151011"/>
                <a:chOff x="860980" y="3583766"/>
                <a:chExt cx="100336" cy="114060"/>
              </a:xfrm>
              <a:grpFill/>
            </p:grpSpPr>
            <p:sp>
              <p:nvSpPr>
                <p:cNvPr id="40" name="Freeform 12">
                  <a:extLst>
                    <a:ext uri="{FF2B5EF4-FFF2-40B4-BE49-F238E27FC236}">
                      <a16:creationId xmlns:a16="http://schemas.microsoft.com/office/drawing/2014/main" id="{20C86517-7603-6D9F-25C7-7114C3D299A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4050" y="3583766"/>
                  <a:ext cx="53830" cy="53740"/>
                </a:xfrm>
                <a:custGeom>
                  <a:avLst/>
                  <a:gdLst>
                    <a:gd name="T0" fmla="*/ 31 w 62"/>
                    <a:gd name="T1" fmla="*/ 62 h 62"/>
                    <a:gd name="T2" fmla="*/ 0 w 62"/>
                    <a:gd name="T3" fmla="*/ 31 h 62"/>
                    <a:gd name="T4" fmla="*/ 31 w 62"/>
                    <a:gd name="T5" fmla="*/ 0 h 62"/>
                    <a:gd name="T6" fmla="*/ 62 w 62"/>
                    <a:gd name="T7" fmla="*/ 31 h 62"/>
                    <a:gd name="T8" fmla="*/ 31 w 62"/>
                    <a:gd name="T9" fmla="*/ 62 h 62"/>
                    <a:gd name="T10" fmla="*/ 31 w 62"/>
                    <a:gd name="T11" fmla="*/ 11 h 62"/>
                    <a:gd name="T12" fmla="*/ 11 w 62"/>
                    <a:gd name="T13" fmla="*/ 31 h 62"/>
                    <a:gd name="T14" fmla="*/ 31 w 62"/>
                    <a:gd name="T15" fmla="*/ 51 h 62"/>
                    <a:gd name="T16" fmla="*/ 51 w 62"/>
                    <a:gd name="T17" fmla="*/ 31 h 62"/>
                    <a:gd name="T18" fmla="*/ 31 w 62"/>
                    <a:gd name="T19" fmla="*/ 11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2" h="62">
                      <a:moveTo>
                        <a:pt x="31" y="62"/>
                      </a:moveTo>
                      <a:cubicBezTo>
                        <a:pt x="14" y="62"/>
                        <a:pt x="0" y="48"/>
                        <a:pt x="0" y="31"/>
                      </a:cubicBezTo>
                      <a:cubicBezTo>
                        <a:pt x="0" y="14"/>
                        <a:pt x="14" y="0"/>
                        <a:pt x="31" y="0"/>
                      </a:cubicBezTo>
                      <a:cubicBezTo>
                        <a:pt x="48" y="0"/>
                        <a:pt x="62" y="14"/>
                        <a:pt x="62" y="31"/>
                      </a:cubicBezTo>
                      <a:cubicBezTo>
                        <a:pt x="62" y="48"/>
                        <a:pt x="48" y="62"/>
                        <a:pt x="31" y="62"/>
                      </a:cubicBezTo>
                      <a:close/>
                      <a:moveTo>
                        <a:pt x="31" y="11"/>
                      </a:moveTo>
                      <a:cubicBezTo>
                        <a:pt x="20" y="11"/>
                        <a:pt x="11" y="20"/>
                        <a:pt x="11" y="31"/>
                      </a:cubicBezTo>
                      <a:cubicBezTo>
                        <a:pt x="11" y="42"/>
                        <a:pt x="20" y="51"/>
                        <a:pt x="31" y="51"/>
                      </a:cubicBezTo>
                      <a:cubicBezTo>
                        <a:pt x="42" y="51"/>
                        <a:pt x="51" y="42"/>
                        <a:pt x="51" y="31"/>
                      </a:cubicBezTo>
                      <a:cubicBezTo>
                        <a:pt x="51" y="20"/>
                        <a:pt x="42" y="11"/>
                        <a:pt x="31" y="11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1" name="Freeform 13">
                  <a:extLst>
                    <a:ext uri="{FF2B5EF4-FFF2-40B4-BE49-F238E27FC236}">
                      <a16:creationId xmlns:a16="http://schemas.microsoft.com/office/drawing/2014/main" id="{155B0212-9CA4-0D92-4FDA-CBCFE2A734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0980" y="3643355"/>
                  <a:ext cx="100336" cy="54471"/>
                </a:xfrm>
                <a:custGeom>
                  <a:avLst/>
                  <a:gdLst>
                    <a:gd name="T0" fmla="*/ 111 w 116"/>
                    <a:gd name="T1" fmla="*/ 63 h 63"/>
                    <a:gd name="T2" fmla="*/ 105 w 116"/>
                    <a:gd name="T3" fmla="*/ 58 h 63"/>
                    <a:gd name="T4" fmla="*/ 58 w 116"/>
                    <a:gd name="T5" fmla="*/ 11 h 63"/>
                    <a:gd name="T6" fmla="*/ 11 w 116"/>
                    <a:gd name="T7" fmla="*/ 58 h 63"/>
                    <a:gd name="T8" fmla="*/ 6 w 116"/>
                    <a:gd name="T9" fmla="*/ 63 h 63"/>
                    <a:gd name="T10" fmla="*/ 0 w 116"/>
                    <a:gd name="T11" fmla="*/ 58 h 63"/>
                    <a:gd name="T12" fmla="*/ 58 w 116"/>
                    <a:gd name="T13" fmla="*/ 0 h 63"/>
                    <a:gd name="T14" fmla="*/ 116 w 116"/>
                    <a:gd name="T15" fmla="*/ 58 h 63"/>
                    <a:gd name="T16" fmla="*/ 111 w 116"/>
                    <a:gd name="T17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6" h="63">
                      <a:moveTo>
                        <a:pt x="111" y="63"/>
                      </a:moveTo>
                      <a:cubicBezTo>
                        <a:pt x="108" y="63"/>
                        <a:pt x="105" y="61"/>
                        <a:pt x="105" y="58"/>
                      </a:cubicBezTo>
                      <a:cubicBezTo>
                        <a:pt x="105" y="32"/>
                        <a:pt x="84" y="11"/>
                        <a:pt x="58" y="11"/>
                      </a:cubicBezTo>
                      <a:cubicBezTo>
                        <a:pt x="32" y="11"/>
                        <a:pt x="11" y="32"/>
                        <a:pt x="11" y="58"/>
                      </a:cubicBezTo>
                      <a:cubicBezTo>
                        <a:pt x="11" y="61"/>
                        <a:pt x="9" y="63"/>
                        <a:pt x="6" y="63"/>
                      </a:cubicBezTo>
                      <a:cubicBezTo>
                        <a:pt x="3" y="63"/>
                        <a:pt x="0" y="61"/>
                        <a:pt x="0" y="58"/>
                      </a:cubicBezTo>
                      <a:cubicBezTo>
                        <a:pt x="0" y="26"/>
                        <a:pt x="26" y="0"/>
                        <a:pt x="58" y="0"/>
                      </a:cubicBezTo>
                      <a:cubicBezTo>
                        <a:pt x="90" y="0"/>
                        <a:pt x="116" y="26"/>
                        <a:pt x="116" y="58"/>
                      </a:cubicBezTo>
                      <a:cubicBezTo>
                        <a:pt x="116" y="61"/>
                        <a:pt x="114" y="63"/>
                        <a:pt x="111" y="63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6" name="Text Box 20">
              <a:extLst>
                <a:ext uri="{FF2B5EF4-FFF2-40B4-BE49-F238E27FC236}">
                  <a16:creationId xmlns:a16="http://schemas.microsoft.com/office/drawing/2014/main" id="{B0AD049B-C4BE-5050-518B-D9A9726603A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067738" y="4751931"/>
              <a:ext cx="1140312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rgbClr val="85AACC"/>
                  </a:solidFill>
                  <a:cs typeface="+mn-ea"/>
                  <a:sym typeface="+mn-lt"/>
                </a:rPr>
                <a:t>XX.XX.20XX</a:t>
              </a:r>
              <a:endParaRPr lang="zh-CN" altLang="en-US" sz="1400" dirty="0">
                <a:solidFill>
                  <a:srgbClr val="85AACC"/>
                </a:solidFill>
                <a:cs typeface="+mn-ea"/>
                <a:sym typeface="+mn-lt"/>
              </a:endParaRPr>
            </a:p>
          </p:txBody>
        </p:sp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B8A99002-9E7A-9B59-C29F-6458F93FA0BF}"/>
                </a:ext>
              </a:extLst>
            </p:cNvPr>
            <p:cNvSpPr/>
            <p:nvPr/>
          </p:nvSpPr>
          <p:spPr>
            <a:xfrm>
              <a:off x="4680881" y="4741055"/>
              <a:ext cx="2048831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rgbClr val="85AACC"/>
                  </a:solidFill>
                  <a:cs typeface="+mn-ea"/>
                  <a:sym typeface="+mn-lt"/>
                </a:rPr>
                <a:t>Report </a:t>
              </a:r>
              <a:r>
                <a:rPr lang="zh-CN" altLang="en-US" sz="1400" dirty="0">
                  <a:solidFill>
                    <a:srgbClr val="85AACC"/>
                  </a:solidFill>
                  <a:cs typeface="+mn-ea"/>
                  <a:sym typeface="+mn-lt"/>
                </a:rPr>
                <a:t>：</a:t>
              </a:r>
              <a:r>
                <a:rPr lang="en-US" altLang="zh-CN" sz="1400" dirty="0">
                  <a:solidFill>
                    <a:srgbClr val="85AACC"/>
                  </a:solidFill>
                  <a:cs typeface="+mn-ea"/>
                  <a:sym typeface="+mn-lt"/>
                </a:rPr>
                <a:t>freeppt7.com</a:t>
              </a:r>
              <a:endParaRPr lang="zh-CN" altLang="en-US" sz="1400" dirty="0">
                <a:solidFill>
                  <a:srgbClr val="85AACC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435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4" presetClass="pat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2.77778E-6 2.71605E-6 L -0.18993 -0.35895 " pathEditMode="relative" rAng="0" ptsTypes="AA">
                                      <p:cBhvr>
                                        <p:cTn id="13" dur="5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97" y="-17963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20988E-6 L -0.05121 -0.27871 " pathEditMode="relative" rAng="0" ptsTypes="AA">
                                      <p:cBhvr>
                                        <p:cTn id="22" dur="5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9" y="-1395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23457E-6 L -0.0875 0.25895 " pathEditMode="relative" rAng="0" ptsTypes="AA">
                                      <p:cBhvr>
                                        <p:cTn id="26" dur="5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75" y="12932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4" presetClass="pat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2.77778E-6 2.71605E-6 L -0.18993 -0.35895 " pathEditMode="relative" rAng="0" ptsTypes="AA">
                                      <p:cBhvr>
                                        <p:cTn id="40" dur="50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97" y="-17963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4" presetClass="pat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2.77778E-6 2.71605E-6 L -0.18993 -0.35895 " pathEditMode="relative" rAng="0" ptsTypes="AA">
                                      <p:cBhvr>
                                        <p:cTn id="49" dur="5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97" y="-17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4" presetClass="pat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2.77778E-6 2.71605E-6 L -0.18993 -0.35895 " pathEditMode="relative" rAng="0" ptsTypes="AA">
                                      <p:cBhvr>
                                        <p:cTn id="85" dur="500" spd="-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97" y="-17963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64" presetClass="pat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2.77778E-6 2.71605E-6 L -0.18993 -0.35895 " pathEditMode="relative" rAng="0" ptsTypes="AA">
                                      <p:cBhvr>
                                        <p:cTn id="94" dur="500" spd="-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97" y="-17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3B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椭圆 10"/>
          <p:cNvSpPr/>
          <p:nvPr/>
        </p:nvSpPr>
        <p:spPr>
          <a:xfrm>
            <a:off x="4750932" y="-349330"/>
            <a:ext cx="1437228" cy="1437228"/>
          </a:xfrm>
          <a:prstGeom prst="ellipse">
            <a:avLst/>
          </a:prstGeom>
          <a:solidFill>
            <a:srgbClr val="2C58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6475676" y="373361"/>
            <a:ext cx="932180" cy="932180"/>
          </a:xfrm>
          <a:prstGeom prst="ellipse">
            <a:avLst/>
          </a:prstGeom>
          <a:solidFill>
            <a:srgbClr val="2C58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2261755" y="301809"/>
            <a:ext cx="932180" cy="932180"/>
          </a:xfrm>
          <a:prstGeom prst="ellipse">
            <a:avLst/>
          </a:prstGeom>
          <a:solidFill>
            <a:srgbClr val="2C58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60" name="组合 59"/>
          <p:cNvGrpSpPr/>
          <p:nvPr/>
        </p:nvGrpSpPr>
        <p:grpSpPr>
          <a:xfrm>
            <a:off x="5518242" y="90738"/>
            <a:ext cx="1155516" cy="1155516"/>
            <a:chOff x="5610403" y="184048"/>
            <a:chExt cx="1155516" cy="1155516"/>
          </a:xfrm>
        </p:grpSpPr>
        <p:grpSp>
          <p:nvGrpSpPr>
            <p:cNvPr id="3" name="组合 2"/>
            <p:cNvGrpSpPr/>
            <p:nvPr/>
          </p:nvGrpSpPr>
          <p:grpSpPr>
            <a:xfrm>
              <a:off x="5610403" y="184048"/>
              <a:ext cx="1155516" cy="1155516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5" name="同心圆 4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" name="椭圆 5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4" name="文本框 3"/>
            <p:cNvSpPr txBox="1"/>
            <p:nvPr/>
          </p:nvSpPr>
          <p:spPr>
            <a:xfrm>
              <a:off x="5761286" y="300379"/>
              <a:ext cx="87075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2C587D"/>
                  </a:solidFill>
                  <a:effectLst/>
                  <a:uLnTx/>
                  <a:uFillTx/>
                  <a:cs typeface="+mn-ea"/>
                  <a:sym typeface="+mn-lt"/>
                </a:rPr>
                <a:t>02</a:t>
              </a:r>
              <a:endPara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2C587D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 rot="16200000">
            <a:off x="2307861" y="-2164397"/>
            <a:ext cx="685366" cy="5326269"/>
            <a:chOff x="1071664" y="236651"/>
            <a:chExt cx="685366" cy="4070791"/>
          </a:xfrm>
        </p:grpSpPr>
        <p:sp>
          <p:nvSpPr>
            <p:cNvPr id="40" name="矩形 39"/>
            <p:cNvSpPr/>
            <p:nvPr/>
          </p:nvSpPr>
          <p:spPr>
            <a:xfrm>
              <a:off x="1071664" y="236651"/>
              <a:ext cx="54000" cy="4070791"/>
            </a:xfrm>
            <a:prstGeom prst="rect">
              <a:avLst/>
            </a:prstGeom>
            <a:gradFill>
              <a:gsLst>
                <a:gs pos="0">
                  <a:srgbClr val="3F729A">
                    <a:alpha val="0"/>
                  </a:srgbClr>
                </a:gs>
                <a:gs pos="65000">
                  <a:srgbClr val="3F729A"/>
                </a:gs>
                <a:gs pos="100000">
                  <a:srgbClr val="3F729A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1197937" y="236651"/>
              <a:ext cx="54000" cy="4070791"/>
            </a:xfrm>
            <a:prstGeom prst="rect">
              <a:avLst/>
            </a:prstGeom>
            <a:gradFill>
              <a:gsLst>
                <a:gs pos="0">
                  <a:srgbClr val="3F729A">
                    <a:alpha val="0"/>
                  </a:srgbClr>
                </a:gs>
                <a:gs pos="65000">
                  <a:srgbClr val="3F729A"/>
                </a:gs>
                <a:gs pos="100000">
                  <a:srgbClr val="3F729A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1324210" y="236651"/>
              <a:ext cx="54000" cy="4070791"/>
            </a:xfrm>
            <a:prstGeom prst="rect">
              <a:avLst/>
            </a:prstGeom>
            <a:gradFill>
              <a:gsLst>
                <a:gs pos="0">
                  <a:srgbClr val="3F729A">
                    <a:alpha val="0"/>
                  </a:srgbClr>
                </a:gs>
                <a:gs pos="65000">
                  <a:srgbClr val="3F729A"/>
                </a:gs>
                <a:gs pos="100000">
                  <a:srgbClr val="3F729A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1450483" y="236651"/>
              <a:ext cx="54000" cy="4070791"/>
            </a:xfrm>
            <a:prstGeom prst="rect">
              <a:avLst/>
            </a:prstGeom>
            <a:gradFill>
              <a:gsLst>
                <a:gs pos="0">
                  <a:srgbClr val="3F729A">
                    <a:alpha val="0"/>
                  </a:srgbClr>
                </a:gs>
                <a:gs pos="65000">
                  <a:srgbClr val="3F729A"/>
                </a:gs>
                <a:gs pos="100000">
                  <a:srgbClr val="3F729A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1576756" y="236651"/>
              <a:ext cx="54000" cy="4070791"/>
            </a:xfrm>
            <a:prstGeom prst="rect">
              <a:avLst/>
            </a:prstGeom>
            <a:gradFill>
              <a:gsLst>
                <a:gs pos="0">
                  <a:srgbClr val="3F729A">
                    <a:alpha val="0"/>
                  </a:srgbClr>
                </a:gs>
                <a:gs pos="65000">
                  <a:srgbClr val="3F729A"/>
                </a:gs>
                <a:gs pos="100000">
                  <a:srgbClr val="3F729A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1703030" y="236651"/>
              <a:ext cx="54000" cy="4070791"/>
            </a:xfrm>
            <a:prstGeom prst="rect">
              <a:avLst/>
            </a:prstGeom>
            <a:gradFill>
              <a:gsLst>
                <a:gs pos="0">
                  <a:srgbClr val="3F729A">
                    <a:alpha val="0"/>
                  </a:srgbClr>
                </a:gs>
                <a:gs pos="65000">
                  <a:srgbClr val="3F729A"/>
                </a:gs>
                <a:gs pos="100000">
                  <a:srgbClr val="3F729A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 rot="5400000" flipH="1">
            <a:off x="9232832" y="-2164397"/>
            <a:ext cx="685366" cy="5326269"/>
            <a:chOff x="1071664" y="236651"/>
            <a:chExt cx="685366" cy="4070791"/>
          </a:xfrm>
        </p:grpSpPr>
        <p:sp>
          <p:nvSpPr>
            <p:cNvPr id="54" name="矩形 53"/>
            <p:cNvSpPr/>
            <p:nvPr/>
          </p:nvSpPr>
          <p:spPr>
            <a:xfrm>
              <a:off x="1071664" y="236651"/>
              <a:ext cx="54000" cy="4070791"/>
            </a:xfrm>
            <a:prstGeom prst="rect">
              <a:avLst/>
            </a:prstGeom>
            <a:gradFill>
              <a:gsLst>
                <a:gs pos="0">
                  <a:srgbClr val="3F729A">
                    <a:alpha val="0"/>
                  </a:srgbClr>
                </a:gs>
                <a:gs pos="65000">
                  <a:srgbClr val="3F729A"/>
                </a:gs>
                <a:gs pos="100000">
                  <a:srgbClr val="3F729A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5" name="矩形 54"/>
            <p:cNvSpPr/>
            <p:nvPr/>
          </p:nvSpPr>
          <p:spPr>
            <a:xfrm>
              <a:off x="1197937" y="236651"/>
              <a:ext cx="54000" cy="4070791"/>
            </a:xfrm>
            <a:prstGeom prst="rect">
              <a:avLst/>
            </a:prstGeom>
            <a:gradFill>
              <a:gsLst>
                <a:gs pos="0">
                  <a:srgbClr val="3F729A">
                    <a:alpha val="0"/>
                  </a:srgbClr>
                </a:gs>
                <a:gs pos="65000">
                  <a:srgbClr val="3F729A"/>
                </a:gs>
                <a:gs pos="100000">
                  <a:srgbClr val="3F729A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6" name="矩形 55"/>
            <p:cNvSpPr/>
            <p:nvPr/>
          </p:nvSpPr>
          <p:spPr>
            <a:xfrm>
              <a:off x="1324210" y="236651"/>
              <a:ext cx="54000" cy="4070791"/>
            </a:xfrm>
            <a:prstGeom prst="rect">
              <a:avLst/>
            </a:prstGeom>
            <a:gradFill>
              <a:gsLst>
                <a:gs pos="0">
                  <a:srgbClr val="3F729A">
                    <a:alpha val="0"/>
                  </a:srgbClr>
                </a:gs>
                <a:gs pos="65000">
                  <a:srgbClr val="3F729A"/>
                </a:gs>
                <a:gs pos="100000">
                  <a:srgbClr val="3F729A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7" name="矩形 56"/>
            <p:cNvSpPr/>
            <p:nvPr/>
          </p:nvSpPr>
          <p:spPr>
            <a:xfrm>
              <a:off x="1450483" y="236651"/>
              <a:ext cx="54000" cy="4070791"/>
            </a:xfrm>
            <a:prstGeom prst="rect">
              <a:avLst/>
            </a:prstGeom>
            <a:gradFill>
              <a:gsLst>
                <a:gs pos="0">
                  <a:srgbClr val="3F729A">
                    <a:alpha val="0"/>
                  </a:srgbClr>
                </a:gs>
                <a:gs pos="65000">
                  <a:srgbClr val="3F729A"/>
                </a:gs>
                <a:gs pos="100000">
                  <a:srgbClr val="3F729A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8" name="矩形 57"/>
            <p:cNvSpPr/>
            <p:nvPr/>
          </p:nvSpPr>
          <p:spPr>
            <a:xfrm>
              <a:off x="1576756" y="236651"/>
              <a:ext cx="54000" cy="4070791"/>
            </a:xfrm>
            <a:prstGeom prst="rect">
              <a:avLst/>
            </a:prstGeom>
            <a:gradFill>
              <a:gsLst>
                <a:gs pos="0">
                  <a:srgbClr val="3F729A">
                    <a:alpha val="0"/>
                  </a:srgbClr>
                </a:gs>
                <a:gs pos="65000">
                  <a:srgbClr val="3F729A"/>
                </a:gs>
                <a:gs pos="100000">
                  <a:srgbClr val="3F729A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9" name="矩形 58"/>
            <p:cNvSpPr/>
            <p:nvPr/>
          </p:nvSpPr>
          <p:spPr>
            <a:xfrm>
              <a:off x="1703030" y="236651"/>
              <a:ext cx="54000" cy="4070791"/>
            </a:xfrm>
            <a:prstGeom prst="rect">
              <a:avLst/>
            </a:prstGeom>
            <a:gradFill>
              <a:gsLst>
                <a:gs pos="0">
                  <a:srgbClr val="3F729A">
                    <a:alpha val="0"/>
                  </a:srgbClr>
                </a:gs>
                <a:gs pos="65000">
                  <a:srgbClr val="3F729A"/>
                </a:gs>
                <a:gs pos="100000">
                  <a:srgbClr val="3F729A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466466" y="268579"/>
            <a:ext cx="199538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marL="0" marR="0" lvl="1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60000"/>
                  <a:lumOff val="4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TextBox 44"/>
          <p:cNvSpPr txBox="1"/>
          <p:nvPr/>
        </p:nvSpPr>
        <p:spPr>
          <a:xfrm>
            <a:off x="6940031" y="268579"/>
            <a:ext cx="21684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POST COGNTIVE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669092" y="369285"/>
            <a:ext cx="506566" cy="506566"/>
          </a:xfrm>
          <a:prstGeom prst="ellipse">
            <a:avLst/>
          </a:prstGeom>
          <a:solidFill>
            <a:srgbClr val="2C58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9815368" y="315784"/>
            <a:ext cx="523667" cy="523667"/>
          </a:xfrm>
          <a:prstGeom prst="ellipse">
            <a:avLst/>
          </a:prstGeom>
          <a:solidFill>
            <a:srgbClr val="2C58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aphicFrame>
        <p:nvGraphicFramePr>
          <p:cNvPr id="2" name="图示 1"/>
          <p:cNvGraphicFramePr/>
          <p:nvPr>
            <p:extLst>
              <p:ext uri="{D42A27DB-BD31-4B8C-83A1-F6EECF244321}">
                <p14:modId xmlns:p14="http://schemas.microsoft.com/office/powerpoint/2010/main" val="2509644611"/>
              </p:ext>
            </p:extLst>
          </p:nvPr>
        </p:nvGraphicFramePr>
        <p:xfrm>
          <a:off x="1782147" y="1515760"/>
          <a:ext cx="8845421" cy="50529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9" name="组合 28"/>
          <p:cNvGrpSpPr/>
          <p:nvPr/>
        </p:nvGrpSpPr>
        <p:grpSpPr>
          <a:xfrm>
            <a:off x="5622845" y="3452730"/>
            <a:ext cx="1197834" cy="119783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0" name="同心圆 2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1" name="椭圆 30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3801842" y="3426586"/>
            <a:ext cx="1197834" cy="119783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3" name="同心圆 3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4" name="椭圆 33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5605940" y="1623168"/>
            <a:ext cx="1197834" cy="119783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6" name="同心圆 3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7443848" y="3438946"/>
            <a:ext cx="1197834" cy="119783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6" name="同心圆 4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5624165" y="5282292"/>
            <a:ext cx="1197834" cy="119783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9" name="同心圆 4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0" name="椭圆 49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37" t="6835" r="11598" b="74707"/>
          <a:stretch/>
        </p:blipFill>
        <p:spPr>
          <a:xfrm>
            <a:off x="5719665" y="1810139"/>
            <a:ext cx="1007706" cy="895739"/>
          </a:xfrm>
          <a:prstGeom prst="rect">
            <a:avLst/>
          </a:prstGeom>
        </p:spPr>
      </p:pic>
      <p:pic>
        <p:nvPicPr>
          <p:cNvPr id="51" name="图片 5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7" t="40483" r="74278" b="41059"/>
          <a:stretch/>
        </p:blipFill>
        <p:spPr>
          <a:xfrm>
            <a:off x="3923049" y="3603776"/>
            <a:ext cx="1007706" cy="895739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28" t="41828" r="41207" b="39714"/>
          <a:stretch/>
        </p:blipFill>
        <p:spPr>
          <a:xfrm>
            <a:off x="5722971" y="3622820"/>
            <a:ext cx="1007706" cy="895739"/>
          </a:xfrm>
          <a:prstGeom prst="rect">
            <a:avLst/>
          </a:prstGeom>
        </p:spPr>
      </p:pic>
      <p:pic>
        <p:nvPicPr>
          <p:cNvPr id="61" name="图片 6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44" t="41059" r="6791" b="40483"/>
          <a:stretch/>
        </p:blipFill>
        <p:spPr>
          <a:xfrm>
            <a:off x="7538911" y="3622820"/>
            <a:ext cx="1007706" cy="895739"/>
          </a:xfrm>
          <a:prstGeom prst="rect">
            <a:avLst/>
          </a:prstGeom>
        </p:spPr>
      </p:pic>
      <p:pic>
        <p:nvPicPr>
          <p:cNvPr id="62" name="图片 6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75" t="7989" r="44860" b="73553"/>
          <a:stretch/>
        </p:blipFill>
        <p:spPr>
          <a:xfrm>
            <a:off x="5769924" y="5478618"/>
            <a:ext cx="1007706" cy="895739"/>
          </a:xfrm>
          <a:prstGeom prst="rect">
            <a:avLst/>
          </a:prstGeom>
        </p:spPr>
      </p:pic>
      <p:sp>
        <p:nvSpPr>
          <p:cNvPr id="63" name="矩形 62"/>
          <p:cNvSpPr/>
          <p:nvPr/>
        </p:nvSpPr>
        <p:spPr>
          <a:xfrm>
            <a:off x="9122163" y="3684016"/>
            <a:ext cx="1665565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1782147" y="3684016"/>
            <a:ext cx="1665565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7209981" y="1649311"/>
            <a:ext cx="1665565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3265190" y="5438319"/>
            <a:ext cx="1665565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58719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63" grpId="0"/>
      <p:bldP spid="64" grpId="0"/>
      <p:bldP spid="65" grpId="0"/>
      <p:bldP spid="6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3B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椭圆 10"/>
          <p:cNvSpPr/>
          <p:nvPr/>
        </p:nvSpPr>
        <p:spPr>
          <a:xfrm>
            <a:off x="4750932" y="-349330"/>
            <a:ext cx="1437228" cy="1437228"/>
          </a:xfrm>
          <a:prstGeom prst="ellipse">
            <a:avLst/>
          </a:prstGeom>
          <a:solidFill>
            <a:srgbClr val="2C58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6475676" y="373361"/>
            <a:ext cx="932180" cy="932180"/>
          </a:xfrm>
          <a:prstGeom prst="ellipse">
            <a:avLst/>
          </a:prstGeom>
          <a:solidFill>
            <a:srgbClr val="2C58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2261755" y="301809"/>
            <a:ext cx="932180" cy="932180"/>
          </a:xfrm>
          <a:prstGeom prst="ellipse">
            <a:avLst/>
          </a:prstGeom>
          <a:solidFill>
            <a:srgbClr val="2C58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60" name="组合 59"/>
          <p:cNvGrpSpPr/>
          <p:nvPr/>
        </p:nvGrpSpPr>
        <p:grpSpPr>
          <a:xfrm>
            <a:off x="5518242" y="90738"/>
            <a:ext cx="1155516" cy="1155516"/>
            <a:chOff x="5610403" y="184048"/>
            <a:chExt cx="1155516" cy="1155516"/>
          </a:xfrm>
        </p:grpSpPr>
        <p:grpSp>
          <p:nvGrpSpPr>
            <p:cNvPr id="3" name="组合 2"/>
            <p:cNvGrpSpPr/>
            <p:nvPr/>
          </p:nvGrpSpPr>
          <p:grpSpPr>
            <a:xfrm>
              <a:off x="5610403" y="184048"/>
              <a:ext cx="1155516" cy="1155516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5" name="同心圆 4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" name="椭圆 5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4" name="文本框 3"/>
            <p:cNvSpPr txBox="1"/>
            <p:nvPr/>
          </p:nvSpPr>
          <p:spPr>
            <a:xfrm>
              <a:off x="5722116" y="350211"/>
              <a:ext cx="87075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2C587D"/>
                  </a:solidFill>
                  <a:effectLst/>
                  <a:uLnTx/>
                  <a:uFillTx/>
                  <a:cs typeface="+mn-ea"/>
                  <a:sym typeface="+mn-lt"/>
                </a:rPr>
                <a:t>02</a:t>
              </a:r>
              <a:endPara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2C587D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 rot="16200000">
            <a:off x="2307861" y="-2164397"/>
            <a:ext cx="685366" cy="5326269"/>
            <a:chOff x="1071664" y="236651"/>
            <a:chExt cx="685366" cy="4070791"/>
          </a:xfrm>
        </p:grpSpPr>
        <p:sp>
          <p:nvSpPr>
            <p:cNvPr id="40" name="矩形 39"/>
            <p:cNvSpPr/>
            <p:nvPr/>
          </p:nvSpPr>
          <p:spPr>
            <a:xfrm>
              <a:off x="1071664" y="236651"/>
              <a:ext cx="54000" cy="4070791"/>
            </a:xfrm>
            <a:prstGeom prst="rect">
              <a:avLst/>
            </a:prstGeom>
            <a:gradFill>
              <a:gsLst>
                <a:gs pos="0">
                  <a:srgbClr val="3F729A">
                    <a:alpha val="0"/>
                  </a:srgbClr>
                </a:gs>
                <a:gs pos="65000">
                  <a:srgbClr val="3F729A"/>
                </a:gs>
                <a:gs pos="100000">
                  <a:srgbClr val="3F729A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1197937" y="236651"/>
              <a:ext cx="54000" cy="4070791"/>
            </a:xfrm>
            <a:prstGeom prst="rect">
              <a:avLst/>
            </a:prstGeom>
            <a:gradFill>
              <a:gsLst>
                <a:gs pos="0">
                  <a:srgbClr val="3F729A">
                    <a:alpha val="0"/>
                  </a:srgbClr>
                </a:gs>
                <a:gs pos="65000">
                  <a:srgbClr val="3F729A"/>
                </a:gs>
                <a:gs pos="100000">
                  <a:srgbClr val="3F729A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1324210" y="236651"/>
              <a:ext cx="54000" cy="4070791"/>
            </a:xfrm>
            <a:prstGeom prst="rect">
              <a:avLst/>
            </a:prstGeom>
            <a:gradFill>
              <a:gsLst>
                <a:gs pos="0">
                  <a:srgbClr val="3F729A">
                    <a:alpha val="0"/>
                  </a:srgbClr>
                </a:gs>
                <a:gs pos="65000">
                  <a:srgbClr val="3F729A"/>
                </a:gs>
                <a:gs pos="100000">
                  <a:srgbClr val="3F729A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1450483" y="236651"/>
              <a:ext cx="54000" cy="4070791"/>
            </a:xfrm>
            <a:prstGeom prst="rect">
              <a:avLst/>
            </a:prstGeom>
            <a:gradFill>
              <a:gsLst>
                <a:gs pos="0">
                  <a:srgbClr val="3F729A">
                    <a:alpha val="0"/>
                  </a:srgbClr>
                </a:gs>
                <a:gs pos="65000">
                  <a:srgbClr val="3F729A"/>
                </a:gs>
                <a:gs pos="100000">
                  <a:srgbClr val="3F729A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1576756" y="236651"/>
              <a:ext cx="54000" cy="4070791"/>
            </a:xfrm>
            <a:prstGeom prst="rect">
              <a:avLst/>
            </a:prstGeom>
            <a:gradFill>
              <a:gsLst>
                <a:gs pos="0">
                  <a:srgbClr val="3F729A">
                    <a:alpha val="0"/>
                  </a:srgbClr>
                </a:gs>
                <a:gs pos="65000">
                  <a:srgbClr val="3F729A"/>
                </a:gs>
                <a:gs pos="100000">
                  <a:srgbClr val="3F729A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1703030" y="236651"/>
              <a:ext cx="54000" cy="4070791"/>
            </a:xfrm>
            <a:prstGeom prst="rect">
              <a:avLst/>
            </a:prstGeom>
            <a:gradFill>
              <a:gsLst>
                <a:gs pos="0">
                  <a:srgbClr val="3F729A">
                    <a:alpha val="0"/>
                  </a:srgbClr>
                </a:gs>
                <a:gs pos="65000">
                  <a:srgbClr val="3F729A"/>
                </a:gs>
                <a:gs pos="100000">
                  <a:srgbClr val="3F729A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 rot="5400000" flipH="1">
            <a:off x="9232832" y="-2164397"/>
            <a:ext cx="685366" cy="5326269"/>
            <a:chOff x="1071664" y="236651"/>
            <a:chExt cx="685366" cy="4070791"/>
          </a:xfrm>
        </p:grpSpPr>
        <p:sp>
          <p:nvSpPr>
            <p:cNvPr id="54" name="矩形 53"/>
            <p:cNvSpPr/>
            <p:nvPr/>
          </p:nvSpPr>
          <p:spPr>
            <a:xfrm>
              <a:off x="1071664" y="236651"/>
              <a:ext cx="54000" cy="4070791"/>
            </a:xfrm>
            <a:prstGeom prst="rect">
              <a:avLst/>
            </a:prstGeom>
            <a:gradFill>
              <a:gsLst>
                <a:gs pos="0">
                  <a:srgbClr val="3F729A">
                    <a:alpha val="0"/>
                  </a:srgbClr>
                </a:gs>
                <a:gs pos="65000">
                  <a:srgbClr val="3F729A"/>
                </a:gs>
                <a:gs pos="100000">
                  <a:srgbClr val="3F729A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5" name="矩形 54"/>
            <p:cNvSpPr/>
            <p:nvPr/>
          </p:nvSpPr>
          <p:spPr>
            <a:xfrm>
              <a:off x="1197937" y="236651"/>
              <a:ext cx="54000" cy="4070791"/>
            </a:xfrm>
            <a:prstGeom prst="rect">
              <a:avLst/>
            </a:prstGeom>
            <a:gradFill>
              <a:gsLst>
                <a:gs pos="0">
                  <a:srgbClr val="3F729A">
                    <a:alpha val="0"/>
                  </a:srgbClr>
                </a:gs>
                <a:gs pos="65000">
                  <a:srgbClr val="3F729A"/>
                </a:gs>
                <a:gs pos="100000">
                  <a:srgbClr val="3F729A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6" name="矩形 55"/>
            <p:cNvSpPr/>
            <p:nvPr/>
          </p:nvSpPr>
          <p:spPr>
            <a:xfrm>
              <a:off x="1324210" y="236651"/>
              <a:ext cx="54000" cy="4070791"/>
            </a:xfrm>
            <a:prstGeom prst="rect">
              <a:avLst/>
            </a:prstGeom>
            <a:gradFill>
              <a:gsLst>
                <a:gs pos="0">
                  <a:srgbClr val="3F729A">
                    <a:alpha val="0"/>
                  </a:srgbClr>
                </a:gs>
                <a:gs pos="65000">
                  <a:srgbClr val="3F729A"/>
                </a:gs>
                <a:gs pos="100000">
                  <a:srgbClr val="3F729A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7" name="矩形 56"/>
            <p:cNvSpPr/>
            <p:nvPr/>
          </p:nvSpPr>
          <p:spPr>
            <a:xfrm>
              <a:off x="1450483" y="236651"/>
              <a:ext cx="54000" cy="4070791"/>
            </a:xfrm>
            <a:prstGeom prst="rect">
              <a:avLst/>
            </a:prstGeom>
            <a:gradFill>
              <a:gsLst>
                <a:gs pos="0">
                  <a:srgbClr val="3F729A">
                    <a:alpha val="0"/>
                  </a:srgbClr>
                </a:gs>
                <a:gs pos="65000">
                  <a:srgbClr val="3F729A"/>
                </a:gs>
                <a:gs pos="100000">
                  <a:srgbClr val="3F729A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8" name="矩形 57"/>
            <p:cNvSpPr/>
            <p:nvPr/>
          </p:nvSpPr>
          <p:spPr>
            <a:xfrm>
              <a:off x="1576756" y="236651"/>
              <a:ext cx="54000" cy="4070791"/>
            </a:xfrm>
            <a:prstGeom prst="rect">
              <a:avLst/>
            </a:prstGeom>
            <a:gradFill>
              <a:gsLst>
                <a:gs pos="0">
                  <a:srgbClr val="3F729A">
                    <a:alpha val="0"/>
                  </a:srgbClr>
                </a:gs>
                <a:gs pos="65000">
                  <a:srgbClr val="3F729A"/>
                </a:gs>
                <a:gs pos="100000">
                  <a:srgbClr val="3F729A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9" name="矩形 58"/>
            <p:cNvSpPr/>
            <p:nvPr/>
          </p:nvSpPr>
          <p:spPr>
            <a:xfrm>
              <a:off x="1703030" y="236651"/>
              <a:ext cx="54000" cy="4070791"/>
            </a:xfrm>
            <a:prstGeom prst="rect">
              <a:avLst/>
            </a:prstGeom>
            <a:gradFill>
              <a:gsLst>
                <a:gs pos="0">
                  <a:srgbClr val="3F729A">
                    <a:alpha val="0"/>
                  </a:srgbClr>
                </a:gs>
                <a:gs pos="65000">
                  <a:srgbClr val="3F729A"/>
                </a:gs>
                <a:gs pos="100000">
                  <a:srgbClr val="3F729A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466466" y="268579"/>
            <a:ext cx="199538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marL="0" marR="0" lvl="1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60000"/>
                  <a:lumOff val="4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TextBox 44"/>
          <p:cNvSpPr txBox="1"/>
          <p:nvPr/>
        </p:nvSpPr>
        <p:spPr>
          <a:xfrm>
            <a:off x="6940031" y="268579"/>
            <a:ext cx="21684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POST COGNTIVE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669092" y="369285"/>
            <a:ext cx="506566" cy="506566"/>
          </a:xfrm>
          <a:prstGeom prst="ellipse">
            <a:avLst/>
          </a:prstGeom>
          <a:solidFill>
            <a:srgbClr val="2C58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9815368" y="315784"/>
            <a:ext cx="523667" cy="523667"/>
          </a:xfrm>
          <a:prstGeom prst="ellipse">
            <a:avLst/>
          </a:prstGeom>
          <a:solidFill>
            <a:srgbClr val="2C58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7" name="任意多边形 158">
            <a:extLst>
              <a:ext uri="{FF2B5EF4-FFF2-40B4-BE49-F238E27FC236}">
                <a16:creationId xmlns:a16="http://schemas.microsoft.com/office/drawing/2014/main" id="{4F42F883-3B3C-4A1D-8029-45BCFD3DB4B4}"/>
              </a:ext>
            </a:extLst>
          </p:cNvPr>
          <p:cNvSpPr/>
          <p:nvPr/>
        </p:nvSpPr>
        <p:spPr>
          <a:xfrm>
            <a:off x="2638676" y="3356026"/>
            <a:ext cx="6886575" cy="1524000"/>
          </a:xfrm>
          <a:custGeom>
            <a:avLst/>
            <a:gdLst>
              <a:gd name="connsiteX0" fmla="*/ 0 w 6886575"/>
              <a:gd name="connsiteY0" fmla="*/ 66675 h 1524000"/>
              <a:gd name="connsiteX1" fmla="*/ 1314450 w 6886575"/>
              <a:gd name="connsiteY1" fmla="*/ 1524000 h 1524000"/>
              <a:gd name="connsiteX2" fmla="*/ 2743200 w 6886575"/>
              <a:gd name="connsiteY2" fmla="*/ 9525 h 1524000"/>
              <a:gd name="connsiteX3" fmla="*/ 4114800 w 6886575"/>
              <a:gd name="connsiteY3" fmla="*/ 1524000 h 1524000"/>
              <a:gd name="connsiteX4" fmla="*/ 5524500 w 6886575"/>
              <a:gd name="connsiteY4" fmla="*/ 0 h 1524000"/>
              <a:gd name="connsiteX5" fmla="*/ 6886575 w 6886575"/>
              <a:gd name="connsiteY5" fmla="*/ 152400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86575" h="1524000">
                <a:moveTo>
                  <a:pt x="0" y="66675"/>
                </a:moveTo>
                <a:lnTo>
                  <a:pt x="1314450" y="1524000"/>
                </a:lnTo>
                <a:lnTo>
                  <a:pt x="2743200" y="9525"/>
                </a:lnTo>
                <a:lnTo>
                  <a:pt x="4114800" y="1524000"/>
                </a:lnTo>
                <a:lnTo>
                  <a:pt x="5524500" y="0"/>
                </a:lnTo>
                <a:lnTo>
                  <a:pt x="6886575" y="1524000"/>
                </a:lnTo>
              </a:path>
            </a:pathLst>
          </a:custGeom>
          <a:noFill/>
          <a:ln w="317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CD14667C-B474-4A93-B5A8-9AF9F7BA614C}"/>
              </a:ext>
            </a:extLst>
          </p:cNvPr>
          <p:cNvGrpSpPr/>
          <p:nvPr/>
        </p:nvGrpSpPr>
        <p:grpSpPr>
          <a:xfrm>
            <a:off x="2317324" y="3081665"/>
            <a:ext cx="7481655" cy="2066375"/>
            <a:chOff x="1102953" y="2322153"/>
            <a:chExt cx="7481654" cy="2066374"/>
          </a:xfrm>
        </p:grpSpPr>
        <p:grpSp>
          <p:nvGrpSpPr>
            <p:cNvPr id="49" name="组合 48">
              <a:extLst>
                <a:ext uri="{FF2B5EF4-FFF2-40B4-BE49-F238E27FC236}">
                  <a16:creationId xmlns:a16="http://schemas.microsoft.com/office/drawing/2014/main" id="{D1F048F7-0D1F-4304-AFB1-277D48BC0ADC}"/>
                </a:ext>
              </a:extLst>
            </p:cNvPr>
            <p:cNvGrpSpPr/>
            <p:nvPr/>
          </p:nvGrpSpPr>
          <p:grpSpPr>
            <a:xfrm>
              <a:off x="1102953" y="2322153"/>
              <a:ext cx="562694" cy="562694"/>
              <a:chOff x="2527035" y="4512851"/>
              <a:chExt cx="562694" cy="562694"/>
            </a:xfrm>
          </p:grpSpPr>
          <p:sp>
            <p:nvSpPr>
              <p:cNvPr id="83" name="任意多边形 17">
                <a:extLst>
                  <a:ext uri="{FF2B5EF4-FFF2-40B4-BE49-F238E27FC236}">
                    <a16:creationId xmlns:a16="http://schemas.microsoft.com/office/drawing/2014/main" id="{1F9FA3B6-BC36-4C9A-8252-FF7B9BAFA890}"/>
                  </a:ext>
                </a:extLst>
              </p:cNvPr>
              <p:cNvSpPr/>
              <p:nvPr/>
            </p:nvSpPr>
            <p:spPr>
              <a:xfrm>
                <a:off x="2527035" y="4512851"/>
                <a:ext cx="562694" cy="562694"/>
              </a:xfrm>
              <a:custGeom>
                <a:avLst/>
                <a:gdLst>
                  <a:gd name="connsiteX0" fmla="*/ 281346 w 562694"/>
                  <a:gd name="connsiteY0" fmla="*/ 78398 h 562694"/>
                  <a:gd name="connsiteX1" fmla="*/ 78397 w 562694"/>
                  <a:gd name="connsiteY1" fmla="*/ 281347 h 562694"/>
                  <a:gd name="connsiteX2" fmla="*/ 281346 w 562694"/>
                  <a:gd name="connsiteY2" fmla="*/ 484296 h 562694"/>
                  <a:gd name="connsiteX3" fmla="*/ 484295 w 562694"/>
                  <a:gd name="connsiteY3" fmla="*/ 281347 h 562694"/>
                  <a:gd name="connsiteX4" fmla="*/ 281346 w 562694"/>
                  <a:gd name="connsiteY4" fmla="*/ 78398 h 562694"/>
                  <a:gd name="connsiteX5" fmla="*/ 249415 w 562694"/>
                  <a:gd name="connsiteY5" fmla="*/ 0 h 562694"/>
                  <a:gd name="connsiteX6" fmla="*/ 313280 w 562694"/>
                  <a:gd name="connsiteY6" fmla="*/ 0 h 562694"/>
                  <a:gd name="connsiteX7" fmla="*/ 325733 w 562694"/>
                  <a:gd name="connsiteY7" fmla="*/ 58097 h 562694"/>
                  <a:gd name="connsiteX8" fmla="*/ 328741 w 562694"/>
                  <a:gd name="connsiteY8" fmla="*/ 58556 h 562694"/>
                  <a:gd name="connsiteX9" fmla="*/ 354247 w 562694"/>
                  <a:gd name="connsiteY9" fmla="*/ 66131 h 562694"/>
                  <a:gd name="connsiteX10" fmla="*/ 394366 w 562694"/>
                  <a:gd name="connsiteY10" fmla="*/ 21727 h 562694"/>
                  <a:gd name="connsiteX11" fmla="*/ 449675 w 562694"/>
                  <a:gd name="connsiteY11" fmla="*/ 53660 h 562694"/>
                  <a:gd name="connsiteX12" fmla="*/ 431901 w 562694"/>
                  <a:gd name="connsiteY12" fmla="*/ 108685 h 562694"/>
                  <a:gd name="connsiteX13" fmla="*/ 435245 w 562694"/>
                  <a:gd name="connsiteY13" fmla="*/ 111124 h 562694"/>
                  <a:gd name="connsiteX14" fmla="*/ 453029 w 562694"/>
                  <a:gd name="connsiteY14" fmla="*/ 128231 h 562694"/>
                  <a:gd name="connsiteX15" fmla="*/ 454937 w 562694"/>
                  <a:gd name="connsiteY15" fmla="*/ 130495 h 562694"/>
                  <a:gd name="connsiteX16" fmla="*/ 509035 w 562694"/>
                  <a:gd name="connsiteY16" fmla="*/ 113020 h 562694"/>
                  <a:gd name="connsiteX17" fmla="*/ 540968 w 562694"/>
                  <a:gd name="connsiteY17" fmla="*/ 168329 h 562694"/>
                  <a:gd name="connsiteX18" fmla="*/ 500662 w 562694"/>
                  <a:gd name="connsiteY18" fmla="*/ 204745 h 562694"/>
                  <a:gd name="connsiteX19" fmla="*/ 503924 w 562694"/>
                  <a:gd name="connsiteY19" fmla="*/ 212836 h 562694"/>
                  <a:gd name="connsiteX20" fmla="*/ 510331 w 562694"/>
                  <a:gd name="connsiteY20" fmla="*/ 238191 h 562694"/>
                  <a:gd name="connsiteX21" fmla="*/ 562694 w 562694"/>
                  <a:gd name="connsiteY21" fmla="*/ 249415 h 562694"/>
                  <a:gd name="connsiteX22" fmla="*/ 562694 w 562694"/>
                  <a:gd name="connsiteY22" fmla="*/ 313280 h 562694"/>
                  <a:gd name="connsiteX23" fmla="*/ 513649 w 562694"/>
                  <a:gd name="connsiteY23" fmla="*/ 323793 h 562694"/>
                  <a:gd name="connsiteX24" fmla="*/ 511735 w 562694"/>
                  <a:gd name="connsiteY24" fmla="*/ 336337 h 562694"/>
                  <a:gd name="connsiteX25" fmla="*/ 506782 w 562694"/>
                  <a:gd name="connsiteY25" fmla="*/ 356105 h 562694"/>
                  <a:gd name="connsiteX26" fmla="*/ 504841 w 562694"/>
                  <a:gd name="connsiteY26" fmla="*/ 361726 h 562694"/>
                  <a:gd name="connsiteX27" fmla="*/ 540968 w 562694"/>
                  <a:gd name="connsiteY27" fmla="*/ 394367 h 562694"/>
                  <a:gd name="connsiteX28" fmla="*/ 509035 w 562694"/>
                  <a:gd name="connsiteY28" fmla="*/ 449676 h 562694"/>
                  <a:gd name="connsiteX29" fmla="*/ 464639 w 562694"/>
                  <a:gd name="connsiteY29" fmla="*/ 435335 h 562694"/>
                  <a:gd name="connsiteX30" fmla="*/ 459166 w 562694"/>
                  <a:gd name="connsiteY30" fmla="*/ 442841 h 562694"/>
                  <a:gd name="connsiteX31" fmla="*/ 442059 w 562694"/>
                  <a:gd name="connsiteY31" fmla="*/ 460624 h 562694"/>
                  <a:gd name="connsiteX32" fmla="*/ 435754 w 562694"/>
                  <a:gd name="connsiteY32" fmla="*/ 465939 h 562694"/>
                  <a:gd name="connsiteX33" fmla="*/ 449675 w 562694"/>
                  <a:gd name="connsiteY33" fmla="*/ 509035 h 562694"/>
                  <a:gd name="connsiteX34" fmla="*/ 394366 w 562694"/>
                  <a:gd name="connsiteY34" fmla="*/ 540967 h 562694"/>
                  <a:gd name="connsiteX35" fmla="*/ 365009 w 562694"/>
                  <a:gd name="connsiteY35" fmla="*/ 508474 h 562694"/>
                  <a:gd name="connsiteX36" fmla="*/ 357454 w 562694"/>
                  <a:gd name="connsiteY36" fmla="*/ 511520 h 562694"/>
                  <a:gd name="connsiteX37" fmla="*/ 322347 w 562694"/>
                  <a:gd name="connsiteY37" fmla="*/ 520391 h 562694"/>
                  <a:gd name="connsiteX38" fmla="*/ 313280 w 562694"/>
                  <a:gd name="connsiteY38" fmla="*/ 562694 h 562694"/>
                  <a:gd name="connsiteX39" fmla="*/ 249415 w 562694"/>
                  <a:gd name="connsiteY39" fmla="*/ 562694 h 562694"/>
                  <a:gd name="connsiteX40" fmla="*/ 240328 w 562694"/>
                  <a:gd name="connsiteY40" fmla="*/ 520303 h 562694"/>
                  <a:gd name="connsiteX41" fmla="*/ 233953 w 562694"/>
                  <a:gd name="connsiteY41" fmla="*/ 519330 h 562694"/>
                  <a:gd name="connsiteX42" fmla="*/ 197627 w 562694"/>
                  <a:gd name="connsiteY42" fmla="*/ 508541 h 562694"/>
                  <a:gd name="connsiteX43" fmla="*/ 168328 w 562694"/>
                  <a:gd name="connsiteY43" fmla="*/ 540967 h 562694"/>
                  <a:gd name="connsiteX44" fmla="*/ 113019 w 562694"/>
                  <a:gd name="connsiteY44" fmla="*/ 509035 h 562694"/>
                  <a:gd name="connsiteX45" fmla="*/ 126867 w 562694"/>
                  <a:gd name="connsiteY45" fmla="*/ 466166 h 562694"/>
                  <a:gd name="connsiteX46" fmla="*/ 99883 w 562694"/>
                  <a:gd name="connsiteY46" fmla="*/ 438530 h 562694"/>
                  <a:gd name="connsiteX47" fmla="*/ 97740 w 562694"/>
                  <a:gd name="connsiteY47" fmla="*/ 435436 h 562694"/>
                  <a:gd name="connsiteX48" fmla="*/ 53660 w 562694"/>
                  <a:gd name="connsiteY48" fmla="*/ 449676 h 562694"/>
                  <a:gd name="connsiteX49" fmla="*/ 21728 w 562694"/>
                  <a:gd name="connsiteY49" fmla="*/ 394367 h 562694"/>
                  <a:gd name="connsiteX50" fmla="*/ 57880 w 562694"/>
                  <a:gd name="connsiteY50" fmla="*/ 361703 h 562694"/>
                  <a:gd name="connsiteX51" fmla="*/ 54328 w 562694"/>
                  <a:gd name="connsiteY51" fmla="*/ 350525 h 562694"/>
                  <a:gd name="connsiteX52" fmla="*/ 48949 w 562694"/>
                  <a:gd name="connsiteY52" fmla="*/ 323772 h 562694"/>
                  <a:gd name="connsiteX53" fmla="*/ 0 w 562694"/>
                  <a:gd name="connsiteY53" fmla="*/ 313280 h 562694"/>
                  <a:gd name="connsiteX54" fmla="*/ 0 w 562694"/>
                  <a:gd name="connsiteY54" fmla="*/ 249415 h 562694"/>
                  <a:gd name="connsiteX55" fmla="*/ 51877 w 562694"/>
                  <a:gd name="connsiteY55" fmla="*/ 238295 h 562694"/>
                  <a:gd name="connsiteX56" fmla="*/ 54328 w 562694"/>
                  <a:gd name="connsiteY56" fmla="*/ 227361 h 562694"/>
                  <a:gd name="connsiteX57" fmla="*/ 62152 w 562694"/>
                  <a:gd name="connsiteY57" fmla="*/ 204853 h 562694"/>
                  <a:gd name="connsiteX58" fmla="*/ 21728 w 562694"/>
                  <a:gd name="connsiteY58" fmla="*/ 168329 h 562694"/>
                  <a:gd name="connsiteX59" fmla="*/ 53660 w 562694"/>
                  <a:gd name="connsiteY59" fmla="*/ 113020 h 562694"/>
                  <a:gd name="connsiteX60" fmla="*/ 108179 w 562694"/>
                  <a:gd name="connsiteY60" fmla="*/ 130630 h 562694"/>
                  <a:gd name="connsiteX61" fmla="*/ 120122 w 562694"/>
                  <a:gd name="connsiteY61" fmla="*/ 117744 h 562694"/>
                  <a:gd name="connsiteX62" fmla="*/ 130868 w 562694"/>
                  <a:gd name="connsiteY62" fmla="*/ 108916 h 562694"/>
                  <a:gd name="connsiteX63" fmla="*/ 113019 w 562694"/>
                  <a:gd name="connsiteY63" fmla="*/ 53660 h 562694"/>
                  <a:gd name="connsiteX64" fmla="*/ 168328 w 562694"/>
                  <a:gd name="connsiteY64" fmla="*/ 21727 h 562694"/>
                  <a:gd name="connsiteX65" fmla="*/ 208126 w 562694"/>
                  <a:gd name="connsiteY65" fmla="*/ 65775 h 562694"/>
                  <a:gd name="connsiteX66" fmla="*/ 233953 w 562694"/>
                  <a:gd name="connsiteY66" fmla="*/ 58556 h 562694"/>
                  <a:gd name="connsiteX67" fmla="*/ 236962 w 562694"/>
                  <a:gd name="connsiteY67" fmla="*/ 58097 h 5626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562694" h="562694">
                    <a:moveTo>
                      <a:pt x="281346" y="78398"/>
                    </a:moveTo>
                    <a:cubicBezTo>
                      <a:pt x="169260" y="78398"/>
                      <a:pt x="78397" y="169261"/>
                      <a:pt x="78397" y="281347"/>
                    </a:cubicBezTo>
                    <a:cubicBezTo>
                      <a:pt x="78397" y="393433"/>
                      <a:pt x="169260" y="484296"/>
                      <a:pt x="281346" y="484296"/>
                    </a:cubicBezTo>
                    <a:cubicBezTo>
                      <a:pt x="393432" y="484296"/>
                      <a:pt x="484295" y="393433"/>
                      <a:pt x="484295" y="281347"/>
                    </a:cubicBezTo>
                    <a:cubicBezTo>
                      <a:pt x="484295" y="169261"/>
                      <a:pt x="393432" y="78398"/>
                      <a:pt x="281346" y="78398"/>
                    </a:cubicBezTo>
                    <a:close/>
                    <a:moveTo>
                      <a:pt x="249415" y="0"/>
                    </a:moveTo>
                    <a:lnTo>
                      <a:pt x="313280" y="0"/>
                    </a:lnTo>
                    <a:lnTo>
                      <a:pt x="325733" y="58097"/>
                    </a:lnTo>
                    <a:lnTo>
                      <a:pt x="328741" y="58556"/>
                    </a:lnTo>
                    <a:lnTo>
                      <a:pt x="354247" y="66131"/>
                    </a:lnTo>
                    <a:lnTo>
                      <a:pt x="394366" y="21727"/>
                    </a:lnTo>
                    <a:lnTo>
                      <a:pt x="449675" y="53660"/>
                    </a:lnTo>
                    <a:lnTo>
                      <a:pt x="431901" y="108685"/>
                    </a:lnTo>
                    <a:lnTo>
                      <a:pt x="435245" y="111124"/>
                    </a:lnTo>
                    <a:cubicBezTo>
                      <a:pt x="441467" y="116514"/>
                      <a:pt x="447404" y="122225"/>
                      <a:pt x="453029" y="128231"/>
                    </a:cubicBezTo>
                    <a:lnTo>
                      <a:pt x="454937" y="130495"/>
                    </a:lnTo>
                    <a:lnTo>
                      <a:pt x="509035" y="113020"/>
                    </a:lnTo>
                    <a:lnTo>
                      <a:pt x="540968" y="168329"/>
                    </a:lnTo>
                    <a:lnTo>
                      <a:pt x="500662" y="204745"/>
                    </a:lnTo>
                    <a:lnTo>
                      <a:pt x="503924" y="212836"/>
                    </a:lnTo>
                    <a:lnTo>
                      <a:pt x="510331" y="238191"/>
                    </a:lnTo>
                    <a:lnTo>
                      <a:pt x="562694" y="249415"/>
                    </a:lnTo>
                    <a:lnTo>
                      <a:pt x="562694" y="313280"/>
                    </a:lnTo>
                    <a:lnTo>
                      <a:pt x="513649" y="323793"/>
                    </a:lnTo>
                    <a:lnTo>
                      <a:pt x="511735" y="336337"/>
                    </a:lnTo>
                    <a:cubicBezTo>
                      <a:pt x="510364" y="343035"/>
                      <a:pt x="508709" y="349628"/>
                      <a:pt x="506782" y="356105"/>
                    </a:cubicBezTo>
                    <a:lnTo>
                      <a:pt x="504841" y="361726"/>
                    </a:lnTo>
                    <a:lnTo>
                      <a:pt x="540968" y="394367"/>
                    </a:lnTo>
                    <a:lnTo>
                      <a:pt x="509035" y="449676"/>
                    </a:lnTo>
                    <a:lnTo>
                      <a:pt x="464639" y="435335"/>
                    </a:lnTo>
                    <a:lnTo>
                      <a:pt x="459166" y="442841"/>
                    </a:lnTo>
                    <a:cubicBezTo>
                      <a:pt x="453776" y="449063"/>
                      <a:pt x="448066" y="455000"/>
                      <a:pt x="442059" y="460624"/>
                    </a:cubicBezTo>
                    <a:lnTo>
                      <a:pt x="435754" y="465939"/>
                    </a:lnTo>
                    <a:lnTo>
                      <a:pt x="449675" y="509035"/>
                    </a:lnTo>
                    <a:lnTo>
                      <a:pt x="394366" y="540967"/>
                    </a:lnTo>
                    <a:lnTo>
                      <a:pt x="365009" y="508474"/>
                    </a:lnTo>
                    <a:lnTo>
                      <a:pt x="357454" y="511520"/>
                    </a:lnTo>
                    <a:lnTo>
                      <a:pt x="322347" y="520391"/>
                    </a:lnTo>
                    <a:lnTo>
                      <a:pt x="313280" y="562694"/>
                    </a:lnTo>
                    <a:lnTo>
                      <a:pt x="249415" y="562694"/>
                    </a:lnTo>
                    <a:lnTo>
                      <a:pt x="240328" y="520303"/>
                    </a:lnTo>
                    <a:lnTo>
                      <a:pt x="233953" y="519330"/>
                    </a:lnTo>
                    <a:lnTo>
                      <a:pt x="197627" y="508541"/>
                    </a:lnTo>
                    <a:lnTo>
                      <a:pt x="168328" y="540967"/>
                    </a:lnTo>
                    <a:lnTo>
                      <a:pt x="113019" y="509035"/>
                    </a:lnTo>
                    <a:lnTo>
                      <a:pt x="126867" y="466166"/>
                    </a:lnTo>
                    <a:lnTo>
                      <a:pt x="99883" y="438530"/>
                    </a:lnTo>
                    <a:lnTo>
                      <a:pt x="97740" y="435436"/>
                    </a:lnTo>
                    <a:lnTo>
                      <a:pt x="53660" y="449676"/>
                    </a:lnTo>
                    <a:lnTo>
                      <a:pt x="21728" y="394367"/>
                    </a:lnTo>
                    <a:lnTo>
                      <a:pt x="57880" y="361703"/>
                    </a:lnTo>
                    <a:lnTo>
                      <a:pt x="54328" y="350525"/>
                    </a:lnTo>
                    <a:lnTo>
                      <a:pt x="48949" y="323772"/>
                    </a:lnTo>
                    <a:lnTo>
                      <a:pt x="0" y="313280"/>
                    </a:lnTo>
                    <a:lnTo>
                      <a:pt x="0" y="249415"/>
                    </a:lnTo>
                    <a:lnTo>
                      <a:pt x="51877" y="238295"/>
                    </a:lnTo>
                    <a:lnTo>
                      <a:pt x="54328" y="227361"/>
                    </a:lnTo>
                    <a:lnTo>
                      <a:pt x="62152" y="204853"/>
                    </a:lnTo>
                    <a:lnTo>
                      <a:pt x="21728" y="168329"/>
                    </a:lnTo>
                    <a:lnTo>
                      <a:pt x="53660" y="113020"/>
                    </a:lnTo>
                    <a:lnTo>
                      <a:pt x="108179" y="130630"/>
                    </a:lnTo>
                    <a:lnTo>
                      <a:pt x="120122" y="117744"/>
                    </a:lnTo>
                    <a:lnTo>
                      <a:pt x="130868" y="108916"/>
                    </a:lnTo>
                    <a:lnTo>
                      <a:pt x="113019" y="53660"/>
                    </a:lnTo>
                    <a:lnTo>
                      <a:pt x="168328" y="21727"/>
                    </a:lnTo>
                    <a:lnTo>
                      <a:pt x="208126" y="65775"/>
                    </a:lnTo>
                    <a:lnTo>
                      <a:pt x="233953" y="58556"/>
                    </a:lnTo>
                    <a:lnTo>
                      <a:pt x="236962" y="58097"/>
                    </a:lnTo>
                    <a:close/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84" name="组合 83">
                <a:extLst>
                  <a:ext uri="{FF2B5EF4-FFF2-40B4-BE49-F238E27FC236}">
                    <a16:creationId xmlns:a16="http://schemas.microsoft.com/office/drawing/2014/main" id="{4FA7ED56-0A51-40E2-83DE-8CFC729B388E}"/>
                  </a:ext>
                </a:extLst>
              </p:cNvPr>
              <p:cNvGrpSpPr/>
              <p:nvPr/>
            </p:nvGrpSpPr>
            <p:grpSpPr>
              <a:xfrm>
                <a:off x="2653525" y="4639341"/>
                <a:ext cx="309714" cy="309714"/>
                <a:chOff x="2621005" y="4606821"/>
                <a:chExt cx="374754" cy="374754"/>
              </a:xfrm>
              <a:effectLst>
                <a:outerShdw blurRad="50800" dist="25400" dir="2700000" algn="tl" rotWithShape="0">
                  <a:prstClr val="black">
                    <a:alpha val="30000"/>
                  </a:prstClr>
                </a:outerShdw>
              </a:effectLst>
            </p:grpSpPr>
            <p:sp>
              <p:nvSpPr>
                <p:cNvPr id="85" name="椭圆 84">
                  <a:extLst>
                    <a:ext uri="{FF2B5EF4-FFF2-40B4-BE49-F238E27FC236}">
                      <a16:creationId xmlns:a16="http://schemas.microsoft.com/office/drawing/2014/main" id="{5BBA4A2D-09F5-4EFE-BE5C-249517FAC56C}"/>
                    </a:ext>
                  </a:extLst>
                </p:cNvPr>
                <p:cNvSpPr/>
                <p:nvPr/>
              </p:nvSpPr>
              <p:spPr>
                <a:xfrm>
                  <a:off x="2621005" y="4606821"/>
                  <a:ext cx="374754" cy="37475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6" name="任意多边形 12">
                  <a:extLst>
                    <a:ext uri="{FF2B5EF4-FFF2-40B4-BE49-F238E27FC236}">
                      <a16:creationId xmlns:a16="http://schemas.microsoft.com/office/drawing/2014/main" id="{B4837568-6979-46EE-8846-EEC9CD371CF6}"/>
                    </a:ext>
                  </a:extLst>
                </p:cNvPr>
                <p:cNvSpPr/>
                <p:nvPr/>
              </p:nvSpPr>
              <p:spPr>
                <a:xfrm rot="5400000">
                  <a:off x="2710750" y="4696567"/>
                  <a:ext cx="195263" cy="195262"/>
                </a:xfrm>
                <a:custGeom>
                  <a:avLst/>
                  <a:gdLst>
                    <a:gd name="connsiteX0" fmla="*/ 0 w 195263"/>
                    <a:gd name="connsiteY0" fmla="*/ 125015 h 195262"/>
                    <a:gd name="connsiteX1" fmla="*/ 0 w 195263"/>
                    <a:gd name="connsiteY1" fmla="*/ 70246 h 195262"/>
                    <a:gd name="connsiteX2" fmla="*/ 70247 w 195263"/>
                    <a:gd name="connsiteY2" fmla="*/ 70246 h 195262"/>
                    <a:gd name="connsiteX3" fmla="*/ 70247 w 195263"/>
                    <a:gd name="connsiteY3" fmla="*/ 0 h 195262"/>
                    <a:gd name="connsiteX4" fmla="*/ 125016 w 195263"/>
                    <a:gd name="connsiteY4" fmla="*/ 0 h 195262"/>
                    <a:gd name="connsiteX5" fmla="*/ 125016 w 195263"/>
                    <a:gd name="connsiteY5" fmla="*/ 70246 h 195262"/>
                    <a:gd name="connsiteX6" fmla="*/ 195263 w 195263"/>
                    <a:gd name="connsiteY6" fmla="*/ 70246 h 195262"/>
                    <a:gd name="connsiteX7" fmla="*/ 195263 w 195263"/>
                    <a:gd name="connsiteY7" fmla="*/ 125015 h 195262"/>
                    <a:gd name="connsiteX8" fmla="*/ 125016 w 195263"/>
                    <a:gd name="connsiteY8" fmla="*/ 125015 h 195262"/>
                    <a:gd name="connsiteX9" fmla="*/ 125016 w 195263"/>
                    <a:gd name="connsiteY9" fmla="*/ 195262 h 195262"/>
                    <a:gd name="connsiteX10" fmla="*/ 70247 w 195263"/>
                    <a:gd name="connsiteY10" fmla="*/ 195262 h 195262"/>
                    <a:gd name="connsiteX11" fmla="*/ 70247 w 195263"/>
                    <a:gd name="connsiteY11" fmla="*/ 125015 h 1952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95263" h="195262">
                      <a:moveTo>
                        <a:pt x="0" y="125015"/>
                      </a:moveTo>
                      <a:lnTo>
                        <a:pt x="0" y="70246"/>
                      </a:lnTo>
                      <a:lnTo>
                        <a:pt x="70247" y="70246"/>
                      </a:lnTo>
                      <a:lnTo>
                        <a:pt x="70247" y="0"/>
                      </a:lnTo>
                      <a:lnTo>
                        <a:pt x="125016" y="0"/>
                      </a:lnTo>
                      <a:lnTo>
                        <a:pt x="125016" y="70246"/>
                      </a:lnTo>
                      <a:lnTo>
                        <a:pt x="195263" y="70246"/>
                      </a:lnTo>
                      <a:lnTo>
                        <a:pt x="195263" y="125015"/>
                      </a:lnTo>
                      <a:lnTo>
                        <a:pt x="125016" y="125015"/>
                      </a:lnTo>
                      <a:lnTo>
                        <a:pt x="125016" y="195262"/>
                      </a:lnTo>
                      <a:lnTo>
                        <a:pt x="70247" y="195262"/>
                      </a:lnTo>
                      <a:lnTo>
                        <a:pt x="70247" y="12501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50" name="组合 49">
              <a:extLst>
                <a:ext uri="{FF2B5EF4-FFF2-40B4-BE49-F238E27FC236}">
                  <a16:creationId xmlns:a16="http://schemas.microsoft.com/office/drawing/2014/main" id="{E4804E44-9398-4BA5-A0B2-60BB0135C6EC}"/>
                </a:ext>
              </a:extLst>
            </p:cNvPr>
            <p:cNvGrpSpPr/>
            <p:nvPr/>
          </p:nvGrpSpPr>
          <p:grpSpPr>
            <a:xfrm>
              <a:off x="3884253" y="2322153"/>
              <a:ext cx="562694" cy="562694"/>
              <a:chOff x="2527035" y="4512851"/>
              <a:chExt cx="562694" cy="562694"/>
            </a:xfrm>
          </p:grpSpPr>
          <p:sp>
            <p:nvSpPr>
              <p:cNvPr id="79" name="任意多边形 66">
                <a:extLst>
                  <a:ext uri="{FF2B5EF4-FFF2-40B4-BE49-F238E27FC236}">
                    <a16:creationId xmlns:a16="http://schemas.microsoft.com/office/drawing/2014/main" id="{7C080D58-59A2-49AB-944C-07B5F70025B2}"/>
                  </a:ext>
                </a:extLst>
              </p:cNvPr>
              <p:cNvSpPr/>
              <p:nvPr/>
            </p:nvSpPr>
            <p:spPr>
              <a:xfrm>
                <a:off x="2527035" y="4512851"/>
                <a:ext cx="562694" cy="562694"/>
              </a:xfrm>
              <a:custGeom>
                <a:avLst/>
                <a:gdLst>
                  <a:gd name="connsiteX0" fmla="*/ 281346 w 562694"/>
                  <a:gd name="connsiteY0" fmla="*/ 78398 h 562694"/>
                  <a:gd name="connsiteX1" fmla="*/ 78397 w 562694"/>
                  <a:gd name="connsiteY1" fmla="*/ 281347 h 562694"/>
                  <a:gd name="connsiteX2" fmla="*/ 281346 w 562694"/>
                  <a:gd name="connsiteY2" fmla="*/ 484296 h 562694"/>
                  <a:gd name="connsiteX3" fmla="*/ 484295 w 562694"/>
                  <a:gd name="connsiteY3" fmla="*/ 281347 h 562694"/>
                  <a:gd name="connsiteX4" fmla="*/ 281346 w 562694"/>
                  <a:gd name="connsiteY4" fmla="*/ 78398 h 562694"/>
                  <a:gd name="connsiteX5" fmla="*/ 249415 w 562694"/>
                  <a:gd name="connsiteY5" fmla="*/ 0 h 562694"/>
                  <a:gd name="connsiteX6" fmla="*/ 313280 w 562694"/>
                  <a:gd name="connsiteY6" fmla="*/ 0 h 562694"/>
                  <a:gd name="connsiteX7" fmla="*/ 325733 w 562694"/>
                  <a:gd name="connsiteY7" fmla="*/ 58097 h 562694"/>
                  <a:gd name="connsiteX8" fmla="*/ 328741 w 562694"/>
                  <a:gd name="connsiteY8" fmla="*/ 58556 h 562694"/>
                  <a:gd name="connsiteX9" fmla="*/ 354247 w 562694"/>
                  <a:gd name="connsiteY9" fmla="*/ 66131 h 562694"/>
                  <a:gd name="connsiteX10" fmla="*/ 394366 w 562694"/>
                  <a:gd name="connsiteY10" fmla="*/ 21727 h 562694"/>
                  <a:gd name="connsiteX11" fmla="*/ 449675 w 562694"/>
                  <a:gd name="connsiteY11" fmla="*/ 53660 h 562694"/>
                  <a:gd name="connsiteX12" fmla="*/ 431901 w 562694"/>
                  <a:gd name="connsiteY12" fmla="*/ 108685 h 562694"/>
                  <a:gd name="connsiteX13" fmla="*/ 435245 w 562694"/>
                  <a:gd name="connsiteY13" fmla="*/ 111124 h 562694"/>
                  <a:gd name="connsiteX14" fmla="*/ 453029 w 562694"/>
                  <a:gd name="connsiteY14" fmla="*/ 128231 h 562694"/>
                  <a:gd name="connsiteX15" fmla="*/ 454937 w 562694"/>
                  <a:gd name="connsiteY15" fmla="*/ 130495 h 562694"/>
                  <a:gd name="connsiteX16" fmla="*/ 509035 w 562694"/>
                  <a:gd name="connsiteY16" fmla="*/ 113020 h 562694"/>
                  <a:gd name="connsiteX17" fmla="*/ 540968 w 562694"/>
                  <a:gd name="connsiteY17" fmla="*/ 168329 h 562694"/>
                  <a:gd name="connsiteX18" fmla="*/ 500662 w 562694"/>
                  <a:gd name="connsiteY18" fmla="*/ 204745 h 562694"/>
                  <a:gd name="connsiteX19" fmla="*/ 503924 w 562694"/>
                  <a:gd name="connsiteY19" fmla="*/ 212836 h 562694"/>
                  <a:gd name="connsiteX20" fmla="*/ 510331 w 562694"/>
                  <a:gd name="connsiteY20" fmla="*/ 238191 h 562694"/>
                  <a:gd name="connsiteX21" fmla="*/ 562694 w 562694"/>
                  <a:gd name="connsiteY21" fmla="*/ 249415 h 562694"/>
                  <a:gd name="connsiteX22" fmla="*/ 562694 w 562694"/>
                  <a:gd name="connsiteY22" fmla="*/ 313280 h 562694"/>
                  <a:gd name="connsiteX23" fmla="*/ 513649 w 562694"/>
                  <a:gd name="connsiteY23" fmla="*/ 323793 h 562694"/>
                  <a:gd name="connsiteX24" fmla="*/ 511735 w 562694"/>
                  <a:gd name="connsiteY24" fmla="*/ 336337 h 562694"/>
                  <a:gd name="connsiteX25" fmla="*/ 506782 w 562694"/>
                  <a:gd name="connsiteY25" fmla="*/ 356105 h 562694"/>
                  <a:gd name="connsiteX26" fmla="*/ 504841 w 562694"/>
                  <a:gd name="connsiteY26" fmla="*/ 361726 h 562694"/>
                  <a:gd name="connsiteX27" fmla="*/ 540968 w 562694"/>
                  <a:gd name="connsiteY27" fmla="*/ 394367 h 562694"/>
                  <a:gd name="connsiteX28" fmla="*/ 509035 w 562694"/>
                  <a:gd name="connsiteY28" fmla="*/ 449676 h 562694"/>
                  <a:gd name="connsiteX29" fmla="*/ 464639 w 562694"/>
                  <a:gd name="connsiteY29" fmla="*/ 435335 h 562694"/>
                  <a:gd name="connsiteX30" fmla="*/ 459166 w 562694"/>
                  <a:gd name="connsiteY30" fmla="*/ 442841 h 562694"/>
                  <a:gd name="connsiteX31" fmla="*/ 442059 w 562694"/>
                  <a:gd name="connsiteY31" fmla="*/ 460624 h 562694"/>
                  <a:gd name="connsiteX32" fmla="*/ 435754 w 562694"/>
                  <a:gd name="connsiteY32" fmla="*/ 465939 h 562694"/>
                  <a:gd name="connsiteX33" fmla="*/ 449675 w 562694"/>
                  <a:gd name="connsiteY33" fmla="*/ 509035 h 562694"/>
                  <a:gd name="connsiteX34" fmla="*/ 394366 w 562694"/>
                  <a:gd name="connsiteY34" fmla="*/ 540967 h 562694"/>
                  <a:gd name="connsiteX35" fmla="*/ 365009 w 562694"/>
                  <a:gd name="connsiteY35" fmla="*/ 508474 h 562694"/>
                  <a:gd name="connsiteX36" fmla="*/ 357454 w 562694"/>
                  <a:gd name="connsiteY36" fmla="*/ 511520 h 562694"/>
                  <a:gd name="connsiteX37" fmla="*/ 322347 w 562694"/>
                  <a:gd name="connsiteY37" fmla="*/ 520391 h 562694"/>
                  <a:gd name="connsiteX38" fmla="*/ 313280 w 562694"/>
                  <a:gd name="connsiteY38" fmla="*/ 562694 h 562694"/>
                  <a:gd name="connsiteX39" fmla="*/ 249415 w 562694"/>
                  <a:gd name="connsiteY39" fmla="*/ 562694 h 562694"/>
                  <a:gd name="connsiteX40" fmla="*/ 240328 w 562694"/>
                  <a:gd name="connsiteY40" fmla="*/ 520303 h 562694"/>
                  <a:gd name="connsiteX41" fmla="*/ 233953 w 562694"/>
                  <a:gd name="connsiteY41" fmla="*/ 519330 h 562694"/>
                  <a:gd name="connsiteX42" fmla="*/ 197627 w 562694"/>
                  <a:gd name="connsiteY42" fmla="*/ 508541 h 562694"/>
                  <a:gd name="connsiteX43" fmla="*/ 168328 w 562694"/>
                  <a:gd name="connsiteY43" fmla="*/ 540967 h 562694"/>
                  <a:gd name="connsiteX44" fmla="*/ 113019 w 562694"/>
                  <a:gd name="connsiteY44" fmla="*/ 509035 h 562694"/>
                  <a:gd name="connsiteX45" fmla="*/ 126867 w 562694"/>
                  <a:gd name="connsiteY45" fmla="*/ 466166 h 562694"/>
                  <a:gd name="connsiteX46" fmla="*/ 99883 w 562694"/>
                  <a:gd name="connsiteY46" fmla="*/ 438530 h 562694"/>
                  <a:gd name="connsiteX47" fmla="*/ 97740 w 562694"/>
                  <a:gd name="connsiteY47" fmla="*/ 435436 h 562694"/>
                  <a:gd name="connsiteX48" fmla="*/ 53660 w 562694"/>
                  <a:gd name="connsiteY48" fmla="*/ 449676 h 562694"/>
                  <a:gd name="connsiteX49" fmla="*/ 21728 w 562694"/>
                  <a:gd name="connsiteY49" fmla="*/ 394367 h 562694"/>
                  <a:gd name="connsiteX50" fmla="*/ 57880 w 562694"/>
                  <a:gd name="connsiteY50" fmla="*/ 361703 h 562694"/>
                  <a:gd name="connsiteX51" fmla="*/ 54328 w 562694"/>
                  <a:gd name="connsiteY51" fmla="*/ 350525 h 562694"/>
                  <a:gd name="connsiteX52" fmla="*/ 48949 w 562694"/>
                  <a:gd name="connsiteY52" fmla="*/ 323772 h 562694"/>
                  <a:gd name="connsiteX53" fmla="*/ 0 w 562694"/>
                  <a:gd name="connsiteY53" fmla="*/ 313280 h 562694"/>
                  <a:gd name="connsiteX54" fmla="*/ 0 w 562694"/>
                  <a:gd name="connsiteY54" fmla="*/ 249415 h 562694"/>
                  <a:gd name="connsiteX55" fmla="*/ 51877 w 562694"/>
                  <a:gd name="connsiteY55" fmla="*/ 238295 h 562694"/>
                  <a:gd name="connsiteX56" fmla="*/ 54328 w 562694"/>
                  <a:gd name="connsiteY56" fmla="*/ 227361 h 562694"/>
                  <a:gd name="connsiteX57" fmla="*/ 62152 w 562694"/>
                  <a:gd name="connsiteY57" fmla="*/ 204853 h 562694"/>
                  <a:gd name="connsiteX58" fmla="*/ 21728 w 562694"/>
                  <a:gd name="connsiteY58" fmla="*/ 168329 h 562694"/>
                  <a:gd name="connsiteX59" fmla="*/ 53660 w 562694"/>
                  <a:gd name="connsiteY59" fmla="*/ 113020 h 562694"/>
                  <a:gd name="connsiteX60" fmla="*/ 108179 w 562694"/>
                  <a:gd name="connsiteY60" fmla="*/ 130630 h 562694"/>
                  <a:gd name="connsiteX61" fmla="*/ 120122 w 562694"/>
                  <a:gd name="connsiteY61" fmla="*/ 117744 h 562694"/>
                  <a:gd name="connsiteX62" fmla="*/ 130868 w 562694"/>
                  <a:gd name="connsiteY62" fmla="*/ 108916 h 562694"/>
                  <a:gd name="connsiteX63" fmla="*/ 113019 w 562694"/>
                  <a:gd name="connsiteY63" fmla="*/ 53660 h 562694"/>
                  <a:gd name="connsiteX64" fmla="*/ 168328 w 562694"/>
                  <a:gd name="connsiteY64" fmla="*/ 21727 h 562694"/>
                  <a:gd name="connsiteX65" fmla="*/ 208126 w 562694"/>
                  <a:gd name="connsiteY65" fmla="*/ 65775 h 562694"/>
                  <a:gd name="connsiteX66" fmla="*/ 233953 w 562694"/>
                  <a:gd name="connsiteY66" fmla="*/ 58556 h 562694"/>
                  <a:gd name="connsiteX67" fmla="*/ 236962 w 562694"/>
                  <a:gd name="connsiteY67" fmla="*/ 58097 h 5626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562694" h="562694">
                    <a:moveTo>
                      <a:pt x="281346" y="78398"/>
                    </a:moveTo>
                    <a:cubicBezTo>
                      <a:pt x="169260" y="78398"/>
                      <a:pt x="78397" y="169261"/>
                      <a:pt x="78397" y="281347"/>
                    </a:cubicBezTo>
                    <a:cubicBezTo>
                      <a:pt x="78397" y="393433"/>
                      <a:pt x="169260" y="484296"/>
                      <a:pt x="281346" y="484296"/>
                    </a:cubicBezTo>
                    <a:cubicBezTo>
                      <a:pt x="393432" y="484296"/>
                      <a:pt x="484295" y="393433"/>
                      <a:pt x="484295" y="281347"/>
                    </a:cubicBezTo>
                    <a:cubicBezTo>
                      <a:pt x="484295" y="169261"/>
                      <a:pt x="393432" y="78398"/>
                      <a:pt x="281346" y="78398"/>
                    </a:cubicBezTo>
                    <a:close/>
                    <a:moveTo>
                      <a:pt x="249415" y="0"/>
                    </a:moveTo>
                    <a:lnTo>
                      <a:pt x="313280" y="0"/>
                    </a:lnTo>
                    <a:lnTo>
                      <a:pt x="325733" y="58097"/>
                    </a:lnTo>
                    <a:lnTo>
                      <a:pt x="328741" y="58556"/>
                    </a:lnTo>
                    <a:lnTo>
                      <a:pt x="354247" y="66131"/>
                    </a:lnTo>
                    <a:lnTo>
                      <a:pt x="394366" y="21727"/>
                    </a:lnTo>
                    <a:lnTo>
                      <a:pt x="449675" y="53660"/>
                    </a:lnTo>
                    <a:lnTo>
                      <a:pt x="431901" y="108685"/>
                    </a:lnTo>
                    <a:lnTo>
                      <a:pt x="435245" y="111124"/>
                    </a:lnTo>
                    <a:cubicBezTo>
                      <a:pt x="441467" y="116514"/>
                      <a:pt x="447404" y="122225"/>
                      <a:pt x="453029" y="128231"/>
                    </a:cubicBezTo>
                    <a:lnTo>
                      <a:pt x="454937" y="130495"/>
                    </a:lnTo>
                    <a:lnTo>
                      <a:pt x="509035" y="113020"/>
                    </a:lnTo>
                    <a:lnTo>
                      <a:pt x="540968" y="168329"/>
                    </a:lnTo>
                    <a:lnTo>
                      <a:pt x="500662" y="204745"/>
                    </a:lnTo>
                    <a:lnTo>
                      <a:pt x="503924" y="212836"/>
                    </a:lnTo>
                    <a:lnTo>
                      <a:pt x="510331" y="238191"/>
                    </a:lnTo>
                    <a:lnTo>
                      <a:pt x="562694" y="249415"/>
                    </a:lnTo>
                    <a:lnTo>
                      <a:pt x="562694" y="313280"/>
                    </a:lnTo>
                    <a:lnTo>
                      <a:pt x="513649" y="323793"/>
                    </a:lnTo>
                    <a:lnTo>
                      <a:pt x="511735" y="336337"/>
                    </a:lnTo>
                    <a:cubicBezTo>
                      <a:pt x="510364" y="343035"/>
                      <a:pt x="508709" y="349628"/>
                      <a:pt x="506782" y="356105"/>
                    </a:cubicBezTo>
                    <a:lnTo>
                      <a:pt x="504841" y="361726"/>
                    </a:lnTo>
                    <a:lnTo>
                      <a:pt x="540968" y="394367"/>
                    </a:lnTo>
                    <a:lnTo>
                      <a:pt x="509035" y="449676"/>
                    </a:lnTo>
                    <a:lnTo>
                      <a:pt x="464639" y="435335"/>
                    </a:lnTo>
                    <a:lnTo>
                      <a:pt x="459166" y="442841"/>
                    </a:lnTo>
                    <a:cubicBezTo>
                      <a:pt x="453776" y="449063"/>
                      <a:pt x="448066" y="455000"/>
                      <a:pt x="442059" y="460624"/>
                    </a:cubicBezTo>
                    <a:lnTo>
                      <a:pt x="435754" y="465939"/>
                    </a:lnTo>
                    <a:lnTo>
                      <a:pt x="449675" y="509035"/>
                    </a:lnTo>
                    <a:lnTo>
                      <a:pt x="394366" y="540967"/>
                    </a:lnTo>
                    <a:lnTo>
                      <a:pt x="365009" y="508474"/>
                    </a:lnTo>
                    <a:lnTo>
                      <a:pt x="357454" y="511520"/>
                    </a:lnTo>
                    <a:lnTo>
                      <a:pt x="322347" y="520391"/>
                    </a:lnTo>
                    <a:lnTo>
                      <a:pt x="313280" y="562694"/>
                    </a:lnTo>
                    <a:lnTo>
                      <a:pt x="249415" y="562694"/>
                    </a:lnTo>
                    <a:lnTo>
                      <a:pt x="240328" y="520303"/>
                    </a:lnTo>
                    <a:lnTo>
                      <a:pt x="233953" y="519330"/>
                    </a:lnTo>
                    <a:lnTo>
                      <a:pt x="197627" y="508541"/>
                    </a:lnTo>
                    <a:lnTo>
                      <a:pt x="168328" y="540967"/>
                    </a:lnTo>
                    <a:lnTo>
                      <a:pt x="113019" y="509035"/>
                    </a:lnTo>
                    <a:lnTo>
                      <a:pt x="126867" y="466166"/>
                    </a:lnTo>
                    <a:lnTo>
                      <a:pt x="99883" y="438530"/>
                    </a:lnTo>
                    <a:lnTo>
                      <a:pt x="97740" y="435436"/>
                    </a:lnTo>
                    <a:lnTo>
                      <a:pt x="53660" y="449676"/>
                    </a:lnTo>
                    <a:lnTo>
                      <a:pt x="21728" y="394367"/>
                    </a:lnTo>
                    <a:lnTo>
                      <a:pt x="57880" y="361703"/>
                    </a:lnTo>
                    <a:lnTo>
                      <a:pt x="54328" y="350525"/>
                    </a:lnTo>
                    <a:lnTo>
                      <a:pt x="48949" y="323772"/>
                    </a:lnTo>
                    <a:lnTo>
                      <a:pt x="0" y="313280"/>
                    </a:lnTo>
                    <a:lnTo>
                      <a:pt x="0" y="249415"/>
                    </a:lnTo>
                    <a:lnTo>
                      <a:pt x="51877" y="238295"/>
                    </a:lnTo>
                    <a:lnTo>
                      <a:pt x="54328" y="227361"/>
                    </a:lnTo>
                    <a:lnTo>
                      <a:pt x="62152" y="204853"/>
                    </a:lnTo>
                    <a:lnTo>
                      <a:pt x="21728" y="168329"/>
                    </a:lnTo>
                    <a:lnTo>
                      <a:pt x="53660" y="113020"/>
                    </a:lnTo>
                    <a:lnTo>
                      <a:pt x="108179" y="130630"/>
                    </a:lnTo>
                    <a:lnTo>
                      <a:pt x="120122" y="117744"/>
                    </a:lnTo>
                    <a:lnTo>
                      <a:pt x="130868" y="108916"/>
                    </a:lnTo>
                    <a:lnTo>
                      <a:pt x="113019" y="53660"/>
                    </a:lnTo>
                    <a:lnTo>
                      <a:pt x="168328" y="21727"/>
                    </a:lnTo>
                    <a:lnTo>
                      <a:pt x="208126" y="65775"/>
                    </a:lnTo>
                    <a:lnTo>
                      <a:pt x="233953" y="58556"/>
                    </a:lnTo>
                    <a:lnTo>
                      <a:pt x="236962" y="58097"/>
                    </a:lnTo>
                    <a:close/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80" name="组合 79">
                <a:extLst>
                  <a:ext uri="{FF2B5EF4-FFF2-40B4-BE49-F238E27FC236}">
                    <a16:creationId xmlns:a16="http://schemas.microsoft.com/office/drawing/2014/main" id="{BE73CFBE-6110-48FA-9A8B-49A9DD230504}"/>
                  </a:ext>
                </a:extLst>
              </p:cNvPr>
              <p:cNvGrpSpPr/>
              <p:nvPr/>
            </p:nvGrpSpPr>
            <p:grpSpPr>
              <a:xfrm>
                <a:off x="2653525" y="4639341"/>
                <a:ext cx="309714" cy="309714"/>
                <a:chOff x="2621005" y="4606821"/>
                <a:chExt cx="374754" cy="374754"/>
              </a:xfrm>
              <a:effectLst>
                <a:outerShdw blurRad="50800" dist="25400" dir="2700000" algn="tl" rotWithShape="0">
                  <a:prstClr val="black">
                    <a:alpha val="30000"/>
                  </a:prstClr>
                </a:outerShdw>
              </a:effectLst>
            </p:grpSpPr>
            <p:sp>
              <p:nvSpPr>
                <p:cNvPr id="81" name="椭圆 80">
                  <a:extLst>
                    <a:ext uri="{FF2B5EF4-FFF2-40B4-BE49-F238E27FC236}">
                      <a16:creationId xmlns:a16="http://schemas.microsoft.com/office/drawing/2014/main" id="{98196A96-E72F-41DF-ABF5-E2B5D60A082E}"/>
                    </a:ext>
                  </a:extLst>
                </p:cNvPr>
                <p:cNvSpPr/>
                <p:nvPr/>
              </p:nvSpPr>
              <p:spPr>
                <a:xfrm>
                  <a:off x="2621005" y="4606821"/>
                  <a:ext cx="374754" cy="37475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2" name="任意多边形 69">
                  <a:extLst>
                    <a:ext uri="{FF2B5EF4-FFF2-40B4-BE49-F238E27FC236}">
                      <a16:creationId xmlns:a16="http://schemas.microsoft.com/office/drawing/2014/main" id="{7E8367AF-90B1-42E8-A3B3-13E9BA418204}"/>
                    </a:ext>
                  </a:extLst>
                </p:cNvPr>
                <p:cNvSpPr/>
                <p:nvPr/>
              </p:nvSpPr>
              <p:spPr>
                <a:xfrm rot="5400000">
                  <a:off x="2710750" y="4696567"/>
                  <a:ext cx="195263" cy="195262"/>
                </a:xfrm>
                <a:custGeom>
                  <a:avLst/>
                  <a:gdLst>
                    <a:gd name="connsiteX0" fmla="*/ 0 w 195263"/>
                    <a:gd name="connsiteY0" fmla="*/ 125015 h 195262"/>
                    <a:gd name="connsiteX1" fmla="*/ 0 w 195263"/>
                    <a:gd name="connsiteY1" fmla="*/ 70246 h 195262"/>
                    <a:gd name="connsiteX2" fmla="*/ 70247 w 195263"/>
                    <a:gd name="connsiteY2" fmla="*/ 70246 h 195262"/>
                    <a:gd name="connsiteX3" fmla="*/ 70247 w 195263"/>
                    <a:gd name="connsiteY3" fmla="*/ 0 h 195262"/>
                    <a:gd name="connsiteX4" fmla="*/ 125016 w 195263"/>
                    <a:gd name="connsiteY4" fmla="*/ 0 h 195262"/>
                    <a:gd name="connsiteX5" fmla="*/ 125016 w 195263"/>
                    <a:gd name="connsiteY5" fmla="*/ 70246 h 195262"/>
                    <a:gd name="connsiteX6" fmla="*/ 195263 w 195263"/>
                    <a:gd name="connsiteY6" fmla="*/ 70246 h 195262"/>
                    <a:gd name="connsiteX7" fmla="*/ 195263 w 195263"/>
                    <a:gd name="connsiteY7" fmla="*/ 125015 h 195262"/>
                    <a:gd name="connsiteX8" fmla="*/ 125016 w 195263"/>
                    <a:gd name="connsiteY8" fmla="*/ 125015 h 195262"/>
                    <a:gd name="connsiteX9" fmla="*/ 125016 w 195263"/>
                    <a:gd name="connsiteY9" fmla="*/ 195262 h 195262"/>
                    <a:gd name="connsiteX10" fmla="*/ 70247 w 195263"/>
                    <a:gd name="connsiteY10" fmla="*/ 195262 h 195262"/>
                    <a:gd name="connsiteX11" fmla="*/ 70247 w 195263"/>
                    <a:gd name="connsiteY11" fmla="*/ 125015 h 1952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95263" h="195262">
                      <a:moveTo>
                        <a:pt x="0" y="125015"/>
                      </a:moveTo>
                      <a:lnTo>
                        <a:pt x="0" y="70246"/>
                      </a:lnTo>
                      <a:lnTo>
                        <a:pt x="70247" y="70246"/>
                      </a:lnTo>
                      <a:lnTo>
                        <a:pt x="70247" y="0"/>
                      </a:lnTo>
                      <a:lnTo>
                        <a:pt x="125016" y="0"/>
                      </a:lnTo>
                      <a:lnTo>
                        <a:pt x="125016" y="70246"/>
                      </a:lnTo>
                      <a:lnTo>
                        <a:pt x="195263" y="70246"/>
                      </a:lnTo>
                      <a:lnTo>
                        <a:pt x="195263" y="125015"/>
                      </a:lnTo>
                      <a:lnTo>
                        <a:pt x="125016" y="125015"/>
                      </a:lnTo>
                      <a:lnTo>
                        <a:pt x="125016" y="195262"/>
                      </a:lnTo>
                      <a:lnTo>
                        <a:pt x="70247" y="195262"/>
                      </a:lnTo>
                      <a:lnTo>
                        <a:pt x="70247" y="12501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51" name="组合 50">
              <a:extLst>
                <a:ext uri="{FF2B5EF4-FFF2-40B4-BE49-F238E27FC236}">
                  <a16:creationId xmlns:a16="http://schemas.microsoft.com/office/drawing/2014/main" id="{3F8F75AA-0252-4D21-ACE0-37A211216D6F}"/>
                </a:ext>
              </a:extLst>
            </p:cNvPr>
            <p:cNvGrpSpPr/>
            <p:nvPr/>
          </p:nvGrpSpPr>
          <p:grpSpPr>
            <a:xfrm>
              <a:off x="6665553" y="2322153"/>
              <a:ext cx="562694" cy="562694"/>
              <a:chOff x="2527035" y="4512851"/>
              <a:chExt cx="562694" cy="562694"/>
            </a:xfrm>
          </p:grpSpPr>
          <p:sp>
            <p:nvSpPr>
              <p:cNvPr id="75" name="任意多边形 91">
                <a:extLst>
                  <a:ext uri="{FF2B5EF4-FFF2-40B4-BE49-F238E27FC236}">
                    <a16:creationId xmlns:a16="http://schemas.microsoft.com/office/drawing/2014/main" id="{51CA2FE4-58AA-402A-84EA-0D1773F4BD3D}"/>
                  </a:ext>
                </a:extLst>
              </p:cNvPr>
              <p:cNvSpPr/>
              <p:nvPr/>
            </p:nvSpPr>
            <p:spPr>
              <a:xfrm>
                <a:off x="2527035" y="4512851"/>
                <a:ext cx="562694" cy="562694"/>
              </a:xfrm>
              <a:custGeom>
                <a:avLst/>
                <a:gdLst>
                  <a:gd name="connsiteX0" fmla="*/ 281346 w 562694"/>
                  <a:gd name="connsiteY0" fmla="*/ 78398 h 562694"/>
                  <a:gd name="connsiteX1" fmla="*/ 78397 w 562694"/>
                  <a:gd name="connsiteY1" fmla="*/ 281347 h 562694"/>
                  <a:gd name="connsiteX2" fmla="*/ 281346 w 562694"/>
                  <a:gd name="connsiteY2" fmla="*/ 484296 h 562694"/>
                  <a:gd name="connsiteX3" fmla="*/ 484295 w 562694"/>
                  <a:gd name="connsiteY3" fmla="*/ 281347 h 562694"/>
                  <a:gd name="connsiteX4" fmla="*/ 281346 w 562694"/>
                  <a:gd name="connsiteY4" fmla="*/ 78398 h 562694"/>
                  <a:gd name="connsiteX5" fmla="*/ 249415 w 562694"/>
                  <a:gd name="connsiteY5" fmla="*/ 0 h 562694"/>
                  <a:gd name="connsiteX6" fmla="*/ 313280 w 562694"/>
                  <a:gd name="connsiteY6" fmla="*/ 0 h 562694"/>
                  <a:gd name="connsiteX7" fmla="*/ 325733 w 562694"/>
                  <a:gd name="connsiteY7" fmla="*/ 58097 h 562694"/>
                  <a:gd name="connsiteX8" fmla="*/ 328741 w 562694"/>
                  <a:gd name="connsiteY8" fmla="*/ 58556 h 562694"/>
                  <a:gd name="connsiteX9" fmla="*/ 354247 w 562694"/>
                  <a:gd name="connsiteY9" fmla="*/ 66131 h 562694"/>
                  <a:gd name="connsiteX10" fmla="*/ 394366 w 562694"/>
                  <a:gd name="connsiteY10" fmla="*/ 21727 h 562694"/>
                  <a:gd name="connsiteX11" fmla="*/ 449675 w 562694"/>
                  <a:gd name="connsiteY11" fmla="*/ 53660 h 562694"/>
                  <a:gd name="connsiteX12" fmla="*/ 431901 w 562694"/>
                  <a:gd name="connsiteY12" fmla="*/ 108685 h 562694"/>
                  <a:gd name="connsiteX13" fmla="*/ 435245 w 562694"/>
                  <a:gd name="connsiteY13" fmla="*/ 111124 h 562694"/>
                  <a:gd name="connsiteX14" fmla="*/ 453029 w 562694"/>
                  <a:gd name="connsiteY14" fmla="*/ 128231 h 562694"/>
                  <a:gd name="connsiteX15" fmla="*/ 454937 w 562694"/>
                  <a:gd name="connsiteY15" fmla="*/ 130495 h 562694"/>
                  <a:gd name="connsiteX16" fmla="*/ 509035 w 562694"/>
                  <a:gd name="connsiteY16" fmla="*/ 113020 h 562694"/>
                  <a:gd name="connsiteX17" fmla="*/ 540968 w 562694"/>
                  <a:gd name="connsiteY17" fmla="*/ 168329 h 562694"/>
                  <a:gd name="connsiteX18" fmla="*/ 500662 w 562694"/>
                  <a:gd name="connsiteY18" fmla="*/ 204745 h 562694"/>
                  <a:gd name="connsiteX19" fmla="*/ 503924 w 562694"/>
                  <a:gd name="connsiteY19" fmla="*/ 212836 h 562694"/>
                  <a:gd name="connsiteX20" fmla="*/ 510331 w 562694"/>
                  <a:gd name="connsiteY20" fmla="*/ 238191 h 562694"/>
                  <a:gd name="connsiteX21" fmla="*/ 562694 w 562694"/>
                  <a:gd name="connsiteY21" fmla="*/ 249415 h 562694"/>
                  <a:gd name="connsiteX22" fmla="*/ 562694 w 562694"/>
                  <a:gd name="connsiteY22" fmla="*/ 313280 h 562694"/>
                  <a:gd name="connsiteX23" fmla="*/ 513649 w 562694"/>
                  <a:gd name="connsiteY23" fmla="*/ 323793 h 562694"/>
                  <a:gd name="connsiteX24" fmla="*/ 511735 w 562694"/>
                  <a:gd name="connsiteY24" fmla="*/ 336337 h 562694"/>
                  <a:gd name="connsiteX25" fmla="*/ 506782 w 562694"/>
                  <a:gd name="connsiteY25" fmla="*/ 356105 h 562694"/>
                  <a:gd name="connsiteX26" fmla="*/ 504841 w 562694"/>
                  <a:gd name="connsiteY26" fmla="*/ 361726 h 562694"/>
                  <a:gd name="connsiteX27" fmla="*/ 540968 w 562694"/>
                  <a:gd name="connsiteY27" fmla="*/ 394367 h 562694"/>
                  <a:gd name="connsiteX28" fmla="*/ 509035 w 562694"/>
                  <a:gd name="connsiteY28" fmla="*/ 449676 h 562694"/>
                  <a:gd name="connsiteX29" fmla="*/ 464639 w 562694"/>
                  <a:gd name="connsiteY29" fmla="*/ 435335 h 562694"/>
                  <a:gd name="connsiteX30" fmla="*/ 459166 w 562694"/>
                  <a:gd name="connsiteY30" fmla="*/ 442841 h 562694"/>
                  <a:gd name="connsiteX31" fmla="*/ 442059 w 562694"/>
                  <a:gd name="connsiteY31" fmla="*/ 460624 h 562694"/>
                  <a:gd name="connsiteX32" fmla="*/ 435754 w 562694"/>
                  <a:gd name="connsiteY32" fmla="*/ 465939 h 562694"/>
                  <a:gd name="connsiteX33" fmla="*/ 449675 w 562694"/>
                  <a:gd name="connsiteY33" fmla="*/ 509035 h 562694"/>
                  <a:gd name="connsiteX34" fmla="*/ 394366 w 562694"/>
                  <a:gd name="connsiteY34" fmla="*/ 540967 h 562694"/>
                  <a:gd name="connsiteX35" fmla="*/ 365009 w 562694"/>
                  <a:gd name="connsiteY35" fmla="*/ 508474 h 562694"/>
                  <a:gd name="connsiteX36" fmla="*/ 357454 w 562694"/>
                  <a:gd name="connsiteY36" fmla="*/ 511520 h 562694"/>
                  <a:gd name="connsiteX37" fmla="*/ 322347 w 562694"/>
                  <a:gd name="connsiteY37" fmla="*/ 520391 h 562694"/>
                  <a:gd name="connsiteX38" fmla="*/ 313280 w 562694"/>
                  <a:gd name="connsiteY38" fmla="*/ 562694 h 562694"/>
                  <a:gd name="connsiteX39" fmla="*/ 249415 w 562694"/>
                  <a:gd name="connsiteY39" fmla="*/ 562694 h 562694"/>
                  <a:gd name="connsiteX40" fmla="*/ 240328 w 562694"/>
                  <a:gd name="connsiteY40" fmla="*/ 520303 h 562694"/>
                  <a:gd name="connsiteX41" fmla="*/ 233953 w 562694"/>
                  <a:gd name="connsiteY41" fmla="*/ 519330 h 562694"/>
                  <a:gd name="connsiteX42" fmla="*/ 197627 w 562694"/>
                  <a:gd name="connsiteY42" fmla="*/ 508541 h 562694"/>
                  <a:gd name="connsiteX43" fmla="*/ 168328 w 562694"/>
                  <a:gd name="connsiteY43" fmla="*/ 540967 h 562694"/>
                  <a:gd name="connsiteX44" fmla="*/ 113019 w 562694"/>
                  <a:gd name="connsiteY44" fmla="*/ 509035 h 562694"/>
                  <a:gd name="connsiteX45" fmla="*/ 126867 w 562694"/>
                  <a:gd name="connsiteY45" fmla="*/ 466166 h 562694"/>
                  <a:gd name="connsiteX46" fmla="*/ 99883 w 562694"/>
                  <a:gd name="connsiteY46" fmla="*/ 438530 h 562694"/>
                  <a:gd name="connsiteX47" fmla="*/ 97740 w 562694"/>
                  <a:gd name="connsiteY47" fmla="*/ 435436 h 562694"/>
                  <a:gd name="connsiteX48" fmla="*/ 53660 w 562694"/>
                  <a:gd name="connsiteY48" fmla="*/ 449676 h 562694"/>
                  <a:gd name="connsiteX49" fmla="*/ 21728 w 562694"/>
                  <a:gd name="connsiteY49" fmla="*/ 394367 h 562694"/>
                  <a:gd name="connsiteX50" fmla="*/ 57880 w 562694"/>
                  <a:gd name="connsiteY50" fmla="*/ 361703 h 562694"/>
                  <a:gd name="connsiteX51" fmla="*/ 54328 w 562694"/>
                  <a:gd name="connsiteY51" fmla="*/ 350525 h 562694"/>
                  <a:gd name="connsiteX52" fmla="*/ 48949 w 562694"/>
                  <a:gd name="connsiteY52" fmla="*/ 323772 h 562694"/>
                  <a:gd name="connsiteX53" fmla="*/ 0 w 562694"/>
                  <a:gd name="connsiteY53" fmla="*/ 313280 h 562694"/>
                  <a:gd name="connsiteX54" fmla="*/ 0 w 562694"/>
                  <a:gd name="connsiteY54" fmla="*/ 249415 h 562694"/>
                  <a:gd name="connsiteX55" fmla="*/ 51877 w 562694"/>
                  <a:gd name="connsiteY55" fmla="*/ 238295 h 562694"/>
                  <a:gd name="connsiteX56" fmla="*/ 54328 w 562694"/>
                  <a:gd name="connsiteY56" fmla="*/ 227361 h 562694"/>
                  <a:gd name="connsiteX57" fmla="*/ 62152 w 562694"/>
                  <a:gd name="connsiteY57" fmla="*/ 204853 h 562694"/>
                  <a:gd name="connsiteX58" fmla="*/ 21728 w 562694"/>
                  <a:gd name="connsiteY58" fmla="*/ 168329 h 562694"/>
                  <a:gd name="connsiteX59" fmla="*/ 53660 w 562694"/>
                  <a:gd name="connsiteY59" fmla="*/ 113020 h 562694"/>
                  <a:gd name="connsiteX60" fmla="*/ 108179 w 562694"/>
                  <a:gd name="connsiteY60" fmla="*/ 130630 h 562694"/>
                  <a:gd name="connsiteX61" fmla="*/ 120122 w 562694"/>
                  <a:gd name="connsiteY61" fmla="*/ 117744 h 562694"/>
                  <a:gd name="connsiteX62" fmla="*/ 130868 w 562694"/>
                  <a:gd name="connsiteY62" fmla="*/ 108916 h 562694"/>
                  <a:gd name="connsiteX63" fmla="*/ 113019 w 562694"/>
                  <a:gd name="connsiteY63" fmla="*/ 53660 h 562694"/>
                  <a:gd name="connsiteX64" fmla="*/ 168328 w 562694"/>
                  <a:gd name="connsiteY64" fmla="*/ 21727 h 562694"/>
                  <a:gd name="connsiteX65" fmla="*/ 208126 w 562694"/>
                  <a:gd name="connsiteY65" fmla="*/ 65775 h 562694"/>
                  <a:gd name="connsiteX66" fmla="*/ 233953 w 562694"/>
                  <a:gd name="connsiteY66" fmla="*/ 58556 h 562694"/>
                  <a:gd name="connsiteX67" fmla="*/ 236962 w 562694"/>
                  <a:gd name="connsiteY67" fmla="*/ 58097 h 5626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562694" h="562694">
                    <a:moveTo>
                      <a:pt x="281346" y="78398"/>
                    </a:moveTo>
                    <a:cubicBezTo>
                      <a:pt x="169260" y="78398"/>
                      <a:pt x="78397" y="169261"/>
                      <a:pt x="78397" y="281347"/>
                    </a:cubicBezTo>
                    <a:cubicBezTo>
                      <a:pt x="78397" y="393433"/>
                      <a:pt x="169260" y="484296"/>
                      <a:pt x="281346" y="484296"/>
                    </a:cubicBezTo>
                    <a:cubicBezTo>
                      <a:pt x="393432" y="484296"/>
                      <a:pt x="484295" y="393433"/>
                      <a:pt x="484295" y="281347"/>
                    </a:cubicBezTo>
                    <a:cubicBezTo>
                      <a:pt x="484295" y="169261"/>
                      <a:pt x="393432" y="78398"/>
                      <a:pt x="281346" y="78398"/>
                    </a:cubicBezTo>
                    <a:close/>
                    <a:moveTo>
                      <a:pt x="249415" y="0"/>
                    </a:moveTo>
                    <a:lnTo>
                      <a:pt x="313280" y="0"/>
                    </a:lnTo>
                    <a:lnTo>
                      <a:pt x="325733" y="58097"/>
                    </a:lnTo>
                    <a:lnTo>
                      <a:pt x="328741" y="58556"/>
                    </a:lnTo>
                    <a:lnTo>
                      <a:pt x="354247" y="66131"/>
                    </a:lnTo>
                    <a:lnTo>
                      <a:pt x="394366" y="21727"/>
                    </a:lnTo>
                    <a:lnTo>
                      <a:pt x="449675" y="53660"/>
                    </a:lnTo>
                    <a:lnTo>
                      <a:pt x="431901" y="108685"/>
                    </a:lnTo>
                    <a:lnTo>
                      <a:pt x="435245" y="111124"/>
                    </a:lnTo>
                    <a:cubicBezTo>
                      <a:pt x="441467" y="116514"/>
                      <a:pt x="447404" y="122225"/>
                      <a:pt x="453029" y="128231"/>
                    </a:cubicBezTo>
                    <a:lnTo>
                      <a:pt x="454937" y="130495"/>
                    </a:lnTo>
                    <a:lnTo>
                      <a:pt x="509035" y="113020"/>
                    </a:lnTo>
                    <a:lnTo>
                      <a:pt x="540968" y="168329"/>
                    </a:lnTo>
                    <a:lnTo>
                      <a:pt x="500662" y="204745"/>
                    </a:lnTo>
                    <a:lnTo>
                      <a:pt x="503924" y="212836"/>
                    </a:lnTo>
                    <a:lnTo>
                      <a:pt x="510331" y="238191"/>
                    </a:lnTo>
                    <a:lnTo>
                      <a:pt x="562694" y="249415"/>
                    </a:lnTo>
                    <a:lnTo>
                      <a:pt x="562694" y="313280"/>
                    </a:lnTo>
                    <a:lnTo>
                      <a:pt x="513649" y="323793"/>
                    </a:lnTo>
                    <a:lnTo>
                      <a:pt x="511735" y="336337"/>
                    </a:lnTo>
                    <a:cubicBezTo>
                      <a:pt x="510364" y="343035"/>
                      <a:pt x="508709" y="349628"/>
                      <a:pt x="506782" y="356105"/>
                    </a:cubicBezTo>
                    <a:lnTo>
                      <a:pt x="504841" y="361726"/>
                    </a:lnTo>
                    <a:lnTo>
                      <a:pt x="540968" y="394367"/>
                    </a:lnTo>
                    <a:lnTo>
                      <a:pt x="509035" y="449676"/>
                    </a:lnTo>
                    <a:lnTo>
                      <a:pt x="464639" y="435335"/>
                    </a:lnTo>
                    <a:lnTo>
                      <a:pt x="459166" y="442841"/>
                    </a:lnTo>
                    <a:cubicBezTo>
                      <a:pt x="453776" y="449063"/>
                      <a:pt x="448066" y="455000"/>
                      <a:pt x="442059" y="460624"/>
                    </a:cubicBezTo>
                    <a:lnTo>
                      <a:pt x="435754" y="465939"/>
                    </a:lnTo>
                    <a:lnTo>
                      <a:pt x="449675" y="509035"/>
                    </a:lnTo>
                    <a:lnTo>
                      <a:pt x="394366" y="540967"/>
                    </a:lnTo>
                    <a:lnTo>
                      <a:pt x="365009" y="508474"/>
                    </a:lnTo>
                    <a:lnTo>
                      <a:pt x="357454" y="511520"/>
                    </a:lnTo>
                    <a:lnTo>
                      <a:pt x="322347" y="520391"/>
                    </a:lnTo>
                    <a:lnTo>
                      <a:pt x="313280" y="562694"/>
                    </a:lnTo>
                    <a:lnTo>
                      <a:pt x="249415" y="562694"/>
                    </a:lnTo>
                    <a:lnTo>
                      <a:pt x="240328" y="520303"/>
                    </a:lnTo>
                    <a:lnTo>
                      <a:pt x="233953" y="519330"/>
                    </a:lnTo>
                    <a:lnTo>
                      <a:pt x="197627" y="508541"/>
                    </a:lnTo>
                    <a:lnTo>
                      <a:pt x="168328" y="540967"/>
                    </a:lnTo>
                    <a:lnTo>
                      <a:pt x="113019" y="509035"/>
                    </a:lnTo>
                    <a:lnTo>
                      <a:pt x="126867" y="466166"/>
                    </a:lnTo>
                    <a:lnTo>
                      <a:pt x="99883" y="438530"/>
                    </a:lnTo>
                    <a:lnTo>
                      <a:pt x="97740" y="435436"/>
                    </a:lnTo>
                    <a:lnTo>
                      <a:pt x="53660" y="449676"/>
                    </a:lnTo>
                    <a:lnTo>
                      <a:pt x="21728" y="394367"/>
                    </a:lnTo>
                    <a:lnTo>
                      <a:pt x="57880" y="361703"/>
                    </a:lnTo>
                    <a:lnTo>
                      <a:pt x="54328" y="350525"/>
                    </a:lnTo>
                    <a:lnTo>
                      <a:pt x="48949" y="323772"/>
                    </a:lnTo>
                    <a:lnTo>
                      <a:pt x="0" y="313280"/>
                    </a:lnTo>
                    <a:lnTo>
                      <a:pt x="0" y="249415"/>
                    </a:lnTo>
                    <a:lnTo>
                      <a:pt x="51877" y="238295"/>
                    </a:lnTo>
                    <a:lnTo>
                      <a:pt x="54328" y="227361"/>
                    </a:lnTo>
                    <a:lnTo>
                      <a:pt x="62152" y="204853"/>
                    </a:lnTo>
                    <a:lnTo>
                      <a:pt x="21728" y="168329"/>
                    </a:lnTo>
                    <a:lnTo>
                      <a:pt x="53660" y="113020"/>
                    </a:lnTo>
                    <a:lnTo>
                      <a:pt x="108179" y="130630"/>
                    </a:lnTo>
                    <a:lnTo>
                      <a:pt x="120122" y="117744"/>
                    </a:lnTo>
                    <a:lnTo>
                      <a:pt x="130868" y="108916"/>
                    </a:lnTo>
                    <a:lnTo>
                      <a:pt x="113019" y="53660"/>
                    </a:lnTo>
                    <a:lnTo>
                      <a:pt x="168328" y="21727"/>
                    </a:lnTo>
                    <a:lnTo>
                      <a:pt x="208126" y="65775"/>
                    </a:lnTo>
                    <a:lnTo>
                      <a:pt x="233953" y="58556"/>
                    </a:lnTo>
                    <a:lnTo>
                      <a:pt x="236962" y="58097"/>
                    </a:lnTo>
                    <a:close/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76" name="组合 75">
                <a:extLst>
                  <a:ext uri="{FF2B5EF4-FFF2-40B4-BE49-F238E27FC236}">
                    <a16:creationId xmlns:a16="http://schemas.microsoft.com/office/drawing/2014/main" id="{3E02E59E-A412-41C6-B05C-06AC6A27B262}"/>
                  </a:ext>
                </a:extLst>
              </p:cNvPr>
              <p:cNvGrpSpPr/>
              <p:nvPr/>
            </p:nvGrpSpPr>
            <p:grpSpPr>
              <a:xfrm>
                <a:off x="2653525" y="4639341"/>
                <a:ext cx="309714" cy="309714"/>
                <a:chOff x="2621005" y="4606821"/>
                <a:chExt cx="374754" cy="374754"/>
              </a:xfrm>
              <a:effectLst>
                <a:outerShdw blurRad="50800" dist="25400" dir="2700000" algn="tl" rotWithShape="0">
                  <a:prstClr val="black">
                    <a:alpha val="30000"/>
                  </a:prstClr>
                </a:outerShdw>
              </a:effectLst>
            </p:grpSpPr>
            <p:sp>
              <p:nvSpPr>
                <p:cNvPr id="77" name="椭圆 76">
                  <a:extLst>
                    <a:ext uri="{FF2B5EF4-FFF2-40B4-BE49-F238E27FC236}">
                      <a16:creationId xmlns:a16="http://schemas.microsoft.com/office/drawing/2014/main" id="{32CF4716-86B1-4164-805E-7C25B704786F}"/>
                    </a:ext>
                  </a:extLst>
                </p:cNvPr>
                <p:cNvSpPr/>
                <p:nvPr/>
              </p:nvSpPr>
              <p:spPr>
                <a:xfrm>
                  <a:off x="2621005" y="4606821"/>
                  <a:ext cx="374754" cy="37475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8" name="任意多边形 94">
                  <a:extLst>
                    <a:ext uri="{FF2B5EF4-FFF2-40B4-BE49-F238E27FC236}">
                      <a16:creationId xmlns:a16="http://schemas.microsoft.com/office/drawing/2014/main" id="{3F2D5B12-411E-496F-B4E4-200E347E0B88}"/>
                    </a:ext>
                  </a:extLst>
                </p:cNvPr>
                <p:cNvSpPr/>
                <p:nvPr/>
              </p:nvSpPr>
              <p:spPr>
                <a:xfrm rot="5400000">
                  <a:off x="2710750" y="4696567"/>
                  <a:ext cx="195263" cy="195262"/>
                </a:xfrm>
                <a:custGeom>
                  <a:avLst/>
                  <a:gdLst>
                    <a:gd name="connsiteX0" fmla="*/ 0 w 195263"/>
                    <a:gd name="connsiteY0" fmla="*/ 125015 h 195262"/>
                    <a:gd name="connsiteX1" fmla="*/ 0 w 195263"/>
                    <a:gd name="connsiteY1" fmla="*/ 70246 h 195262"/>
                    <a:gd name="connsiteX2" fmla="*/ 70247 w 195263"/>
                    <a:gd name="connsiteY2" fmla="*/ 70246 h 195262"/>
                    <a:gd name="connsiteX3" fmla="*/ 70247 w 195263"/>
                    <a:gd name="connsiteY3" fmla="*/ 0 h 195262"/>
                    <a:gd name="connsiteX4" fmla="*/ 125016 w 195263"/>
                    <a:gd name="connsiteY4" fmla="*/ 0 h 195262"/>
                    <a:gd name="connsiteX5" fmla="*/ 125016 w 195263"/>
                    <a:gd name="connsiteY5" fmla="*/ 70246 h 195262"/>
                    <a:gd name="connsiteX6" fmla="*/ 195263 w 195263"/>
                    <a:gd name="connsiteY6" fmla="*/ 70246 h 195262"/>
                    <a:gd name="connsiteX7" fmla="*/ 195263 w 195263"/>
                    <a:gd name="connsiteY7" fmla="*/ 125015 h 195262"/>
                    <a:gd name="connsiteX8" fmla="*/ 125016 w 195263"/>
                    <a:gd name="connsiteY8" fmla="*/ 125015 h 195262"/>
                    <a:gd name="connsiteX9" fmla="*/ 125016 w 195263"/>
                    <a:gd name="connsiteY9" fmla="*/ 195262 h 195262"/>
                    <a:gd name="connsiteX10" fmla="*/ 70247 w 195263"/>
                    <a:gd name="connsiteY10" fmla="*/ 195262 h 195262"/>
                    <a:gd name="connsiteX11" fmla="*/ 70247 w 195263"/>
                    <a:gd name="connsiteY11" fmla="*/ 125015 h 1952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95263" h="195262">
                      <a:moveTo>
                        <a:pt x="0" y="125015"/>
                      </a:moveTo>
                      <a:lnTo>
                        <a:pt x="0" y="70246"/>
                      </a:lnTo>
                      <a:lnTo>
                        <a:pt x="70247" y="70246"/>
                      </a:lnTo>
                      <a:lnTo>
                        <a:pt x="70247" y="0"/>
                      </a:lnTo>
                      <a:lnTo>
                        <a:pt x="125016" y="0"/>
                      </a:lnTo>
                      <a:lnTo>
                        <a:pt x="125016" y="70246"/>
                      </a:lnTo>
                      <a:lnTo>
                        <a:pt x="195263" y="70246"/>
                      </a:lnTo>
                      <a:lnTo>
                        <a:pt x="195263" y="125015"/>
                      </a:lnTo>
                      <a:lnTo>
                        <a:pt x="125016" y="125015"/>
                      </a:lnTo>
                      <a:lnTo>
                        <a:pt x="125016" y="195262"/>
                      </a:lnTo>
                      <a:lnTo>
                        <a:pt x="70247" y="195262"/>
                      </a:lnTo>
                      <a:lnTo>
                        <a:pt x="70247" y="12501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52" name="组合 51">
              <a:extLst>
                <a:ext uri="{FF2B5EF4-FFF2-40B4-BE49-F238E27FC236}">
                  <a16:creationId xmlns:a16="http://schemas.microsoft.com/office/drawing/2014/main" id="{CCCFDB65-794A-44FB-9BA8-9F24031E5970}"/>
                </a:ext>
              </a:extLst>
            </p:cNvPr>
            <p:cNvGrpSpPr/>
            <p:nvPr/>
          </p:nvGrpSpPr>
          <p:grpSpPr>
            <a:xfrm>
              <a:off x="2459313" y="3825833"/>
              <a:ext cx="562694" cy="562694"/>
              <a:chOff x="2527035" y="4512851"/>
              <a:chExt cx="562694" cy="562694"/>
            </a:xfrm>
          </p:grpSpPr>
          <p:sp>
            <p:nvSpPr>
              <p:cNvPr id="71" name="任意多边形 96">
                <a:extLst>
                  <a:ext uri="{FF2B5EF4-FFF2-40B4-BE49-F238E27FC236}">
                    <a16:creationId xmlns:a16="http://schemas.microsoft.com/office/drawing/2014/main" id="{36AF698E-36FB-421A-ABA9-C4CFF162E752}"/>
                  </a:ext>
                </a:extLst>
              </p:cNvPr>
              <p:cNvSpPr/>
              <p:nvPr/>
            </p:nvSpPr>
            <p:spPr>
              <a:xfrm>
                <a:off x="2527035" y="4512851"/>
                <a:ext cx="562694" cy="562694"/>
              </a:xfrm>
              <a:custGeom>
                <a:avLst/>
                <a:gdLst>
                  <a:gd name="connsiteX0" fmla="*/ 281346 w 562694"/>
                  <a:gd name="connsiteY0" fmla="*/ 78398 h 562694"/>
                  <a:gd name="connsiteX1" fmla="*/ 78397 w 562694"/>
                  <a:gd name="connsiteY1" fmla="*/ 281347 h 562694"/>
                  <a:gd name="connsiteX2" fmla="*/ 281346 w 562694"/>
                  <a:gd name="connsiteY2" fmla="*/ 484296 h 562694"/>
                  <a:gd name="connsiteX3" fmla="*/ 484295 w 562694"/>
                  <a:gd name="connsiteY3" fmla="*/ 281347 h 562694"/>
                  <a:gd name="connsiteX4" fmla="*/ 281346 w 562694"/>
                  <a:gd name="connsiteY4" fmla="*/ 78398 h 562694"/>
                  <a:gd name="connsiteX5" fmla="*/ 249415 w 562694"/>
                  <a:gd name="connsiteY5" fmla="*/ 0 h 562694"/>
                  <a:gd name="connsiteX6" fmla="*/ 313280 w 562694"/>
                  <a:gd name="connsiteY6" fmla="*/ 0 h 562694"/>
                  <a:gd name="connsiteX7" fmla="*/ 325733 w 562694"/>
                  <a:gd name="connsiteY7" fmla="*/ 58097 h 562694"/>
                  <a:gd name="connsiteX8" fmla="*/ 328741 w 562694"/>
                  <a:gd name="connsiteY8" fmla="*/ 58556 h 562694"/>
                  <a:gd name="connsiteX9" fmla="*/ 354247 w 562694"/>
                  <a:gd name="connsiteY9" fmla="*/ 66131 h 562694"/>
                  <a:gd name="connsiteX10" fmla="*/ 394366 w 562694"/>
                  <a:gd name="connsiteY10" fmla="*/ 21727 h 562694"/>
                  <a:gd name="connsiteX11" fmla="*/ 449675 w 562694"/>
                  <a:gd name="connsiteY11" fmla="*/ 53660 h 562694"/>
                  <a:gd name="connsiteX12" fmla="*/ 431901 w 562694"/>
                  <a:gd name="connsiteY12" fmla="*/ 108685 h 562694"/>
                  <a:gd name="connsiteX13" fmla="*/ 435245 w 562694"/>
                  <a:gd name="connsiteY13" fmla="*/ 111124 h 562694"/>
                  <a:gd name="connsiteX14" fmla="*/ 453029 w 562694"/>
                  <a:gd name="connsiteY14" fmla="*/ 128231 h 562694"/>
                  <a:gd name="connsiteX15" fmla="*/ 454937 w 562694"/>
                  <a:gd name="connsiteY15" fmla="*/ 130495 h 562694"/>
                  <a:gd name="connsiteX16" fmla="*/ 509035 w 562694"/>
                  <a:gd name="connsiteY16" fmla="*/ 113020 h 562694"/>
                  <a:gd name="connsiteX17" fmla="*/ 540968 w 562694"/>
                  <a:gd name="connsiteY17" fmla="*/ 168329 h 562694"/>
                  <a:gd name="connsiteX18" fmla="*/ 500662 w 562694"/>
                  <a:gd name="connsiteY18" fmla="*/ 204745 h 562694"/>
                  <a:gd name="connsiteX19" fmla="*/ 503924 w 562694"/>
                  <a:gd name="connsiteY19" fmla="*/ 212836 h 562694"/>
                  <a:gd name="connsiteX20" fmla="*/ 510331 w 562694"/>
                  <a:gd name="connsiteY20" fmla="*/ 238191 h 562694"/>
                  <a:gd name="connsiteX21" fmla="*/ 562694 w 562694"/>
                  <a:gd name="connsiteY21" fmla="*/ 249415 h 562694"/>
                  <a:gd name="connsiteX22" fmla="*/ 562694 w 562694"/>
                  <a:gd name="connsiteY22" fmla="*/ 313280 h 562694"/>
                  <a:gd name="connsiteX23" fmla="*/ 513649 w 562694"/>
                  <a:gd name="connsiteY23" fmla="*/ 323793 h 562694"/>
                  <a:gd name="connsiteX24" fmla="*/ 511735 w 562694"/>
                  <a:gd name="connsiteY24" fmla="*/ 336337 h 562694"/>
                  <a:gd name="connsiteX25" fmla="*/ 506782 w 562694"/>
                  <a:gd name="connsiteY25" fmla="*/ 356105 h 562694"/>
                  <a:gd name="connsiteX26" fmla="*/ 504841 w 562694"/>
                  <a:gd name="connsiteY26" fmla="*/ 361726 h 562694"/>
                  <a:gd name="connsiteX27" fmla="*/ 540968 w 562694"/>
                  <a:gd name="connsiteY27" fmla="*/ 394367 h 562694"/>
                  <a:gd name="connsiteX28" fmla="*/ 509035 w 562694"/>
                  <a:gd name="connsiteY28" fmla="*/ 449676 h 562694"/>
                  <a:gd name="connsiteX29" fmla="*/ 464639 w 562694"/>
                  <a:gd name="connsiteY29" fmla="*/ 435335 h 562694"/>
                  <a:gd name="connsiteX30" fmla="*/ 459166 w 562694"/>
                  <a:gd name="connsiteY30" fmla="*/ 442841 h 562694"/>
                  <a:gd name="connsiteX31" fmla="*/ 442059 w 562694"/>
                  <a:gd name="connsiteY31" fmla="*/ 460624 h 562694"/>
                  <a:gd name="connsiteX32" fmla="*/ 435754 w 562694"/>
                  <a:gd name="connsiteY32" fmla="*/ 465939 h 562694"/>
                  <a:gd name="connsiteX33" fmla="*/ 449675 w 562694"/>
                  <a:gd name="connsiteY33" fmla="*/ 509035 h 562694"/>
                  <a:gd name="connsiteX34" fmla="*/ 394366 w 562694"/>
                  <a:gd name="connsiteY34" fmla="*/ 540967 h 562694"/>
                  <a:gd name="connsiteX35" fmla="*/ 365009 w 562694"/>
                  <a:gd name="connsiteY35" fmla="*/ 508474 h 562694"/>
                  <a:gd name="connsiteX36" fmla="*/ 357454 w 562694"/>
                  <a:gd name="connsiteY36" fmla="*/ 511520 h 562694"/>
                  <a:gd name="connsiteX37" fmla="*/ 322347 w 562694"/>
                  <a:gd name="connsiteY37" fmla="*/ 520391 h 562694"/>
                  <a:gd name="connsiteX38" fmla="*/ 313280 w 562694"/>
                  <a:gd name="connsiteY38" fmla="*/ 562694 h 562694"/>
                  <a:gd name="connsiteX39" fmla="*/ 249415 w 562694"/>
                  <a:gd name="connsiteY39" fmla="*/ 562694 h 562694"/>
                  <a:gd name="connsiteX40" fmla="*/ 240328 w 562694"/>
                  <a:gd name="connsiteY40" fmla="*/ 520303 h 562694"/>
                  <a:gd name="connsiteX41" fmla="*/ 233953 w 562694"/>
                  <a:gd name="connsiteY41" fmla="*/ 519330 h 562694"/>
                  <a:gd name="connsiteX42" fmla="*/ 197627 w 562694"/>
                  <a:gd name="connsiteY42" fmla="*/ 508541 h 562694"/>
                  <a:gd name="connsiteX43" fmla="*/ 168328 w 562694"/>
                  <a:gd name="connsiteY43" fmla="*/ 540967 h 562694"/>
                  <a:gd name="connsiteX44" fmla="*/ 113019 w 562694"/>
                  <a:gd name="connsiteY44" fmla="*/ 509035 h 562694"/>
                  <a:gd name="connsiteX45" fmla="*/ 126867 w 562694"/>
                  <a:gd name="connsiteY45" fmla="*/ 466166 h 562694"/>
                  <a:gd name="connsiteX46" fmla="*/ 99883 w 562694"/>
                  <a:gd name="connsiteY46" fmla="*/ 438530 h 562694"/>
                  <a:gd name="connsiteX47" fmla="*/ 97740 w 562694"/>
                  <a:gd name="connsiteY47" fmla="*/ 435436 h 562694"/>
                  <a:gd name="connsiteX48" fmla="*/ 53660 w 562694"/>
                  <a:gd name="connsiteY48" fmla="*/ 449676 h 562694"/>
                  <a:gd name="connsiteX49" fmla="*/ 21728 w 562694"/>
                  <a:gd name="connsiteY49" fmla="*/ 394367 h 562694"/>
                  <a:gd name="connsiteX50" fmla="*/ 57880 w 562694"/>
                  <a:gd name="connsiteY50" fmla="*/ 361703 h 562694"/>
                  <a:gd name="connsiteX51" fmla="*/ 54328 w 562694"/>
                  <a:gd name="connsiteY51" fmla="*/ 350525 h 562694"/>
                  <a:gd name="connsiteX52" fmla="*/ 48949 w 562694"/>
                  <a:gd name="connsiteY52" fmla="*/ 323772 h 562694"/>
                  <a:gd name="connsiteX53" fmla="*/ 0 w 562694"/>
                  <a:gd name="connsiteY53" fmla="*/ 313280 h 562694"/>
                  <a:gd name="connsiteX54" fmla="*/ 0 w 562694"/>
                  <a:gd name="connsiteY54" fmla="*/ 249415 h 562694"/>
                  <a:gd name="connsiteX55" fmla="*/ 51877 w 562694"/>
                  <a:gd name="connsiteY55" fmla="*/ 238295 h 562694"/>
                  <a:gd name="connsiteX56" fmla="*/ 54328 w 562694"/>
                  <a:gd name="connsiteY56" fmla="*/ 227361 h 562694"/>
                  <a:gd name="connsiteX57" fmla="*/ 62152 w 562694"/>
                  <a:gd name="connsiteY57" fmla="*/ 204853 h 562694"/>
                  <a:gd name="connsiteX58" fmla="*/ 21728 w 562694"/>
                  <a:gd name="connsiteY58" fmla="*/ 168329 h 562694"/>
                  <a:gd name="connsiteX59" fmla="*/ 53660 w 562694"/>
                  <a:gd name="connsiteY59" fmla="*/ 113020 h 562694"/>
                  <a:gd name="connsiteX60" fmla="*/ 108179 w 562694"/>
                  <a:gd name="connsiteY60" fmla="*/ 130630 h 562694"/>
                  <a:gd name="connsiteX61" fmla="*/ 120122 w 562694"/>
                  <a:gd name="connsiteY61" fmla="*/ 117744 h 562694"/>
                  <a:gd name="connsiteX62" fmla="*/ 130868 w 562694"/>
                  <a:gd name="connsiteY62" fmla="*/ 108916 h 562694"/>
                  <a:gd name="connsiteX63" fmla="*/ 113019 w 562694"/>
                  <a:gd name="connsiteY63" fmla="*/ 53660 h 562694"/>
                  <a:gd name="connsiteX64" fmla="*/ 168328 w 562694"/>
                  <a:gd name="connsiteY64" fmla="*/ 21727 h 562694"/>
                  <a:gd name="connsiteX65" fmla="*/ 208126 w 562694"/>
                  <a:gd name="connsiteY65" fmla="*/ 65775 h 562694"/>
                  <a:gd name="connsiteX66" fmla="*/ 233953 w 562694"/>
                  <a:gd name="connsiteY66" fmla="*/ 58556 h 562694"/>
                  <a:gd name="connsiteX67" fmla="*/ 236962 w 562694"/>
                  <a:gd name="connsiteY67" fmla="*/ 58097 h 5626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562694" h="562694">
                    <a:moveTo>
                      <a:pt x="281346" y="78398"/>
                    </a:moveTo>
                    <a:cubicBezTo>
                      <a:pt x="169260" y="78398"/>
                      <a:pt x="78397" y="169261"/>
                      <a:pt x="78397" y="281347"/>
                    </a:cubicBezTo>
                    <a:cubicBezTo>
                      <a:pt x="78397" y="393433"/>
                      <a:pt x="169260" y="484296"/>
                      <a:pt x="281346" y="484296"/>
                    </a:cubicBezTo>
                    <a:cubicBezTo>
                      <a:pt x="393432" y="484296"/>
                      <a:pt x="484295" y="393433"/>
                      <a:pt x="484295" y="281347"/>
                    </a:cubicBezTo>
                    <a:cubicBezTo>
                      <a:pt x="484295" y="169261"/>
                      <a:pt x="393432" y="78398"/>
                      <a:pt x="281346" y="78398"/>
                    </a:cubicBezTo>
                    <a:close/>
                    <a:moveTo>
                      <a:pt x="249415" y="0"/>
                    </a:moveTo>
                    <a:lnTo>
                      <a:pt x="313280" y="0"/>
                    </a:lnTo>
                    <a:lnTo>
                      <a:pt x="325733" y="58097"/>
                    </a:lnTo>
                    <a:lnTo>
                      <a:pt x="328741" y="58556"/>
                    </a:lnTo>
                    <a:lnTo>
                      <a:pt x="354247" y="66131"/>
                    </a:lnTo>
                    <a:lnTo>
                      <a:pt x="394366" y="21727"/>
                    </a:lnTo>
                    <a:lnTo>
                      <a:pt x="449675" y="53660"/>
                    </a:lnTo>
                    <a:lnTo>
                      <a:pt x="431901" y="108685"/>
                    </a:lnTo>
                    <a:lnTo>
                      <a:pt x="435245" y="111124"/>
                    </a:lnTo>
                    <a:cubicBezTo>
                      <a:pt x="441467" y="116514"/>
                      <a:pt x="447404" y="122225"/>
                      <a:pt x="453029" y="128231"/>
                    </a:cubicBezTo>
                    <a:lnTo>
                      <a:pt x="454937" y="130495"/>
                    </a:lnTo>
                    <a:lnTo>
                      <a:pt x="509035" y="113020"/>
                    </a:lnTo>
                    <a:lnTo>
                      <a:pt x="540968" y="168329"/>
                    </a:lnTo>
                    <a:lnTo>
                      <a:pt x="500662" y="204745"/>
                    </a:lnTo>
                    <a:lnTo>
                      <a:pt x="503924" y="212836"/>
                    </a:lnTo>
                    <a:lnTo>
                      <a:pt x="510331" y="238191"/>
                    </a:lnTo>
                    <a:lnTo>
                      <a:pt x="562694" y="249415"/>
                    </a:lnTo>
                    <a:lnTo>
                      <a:pt x="562694" y="313280"/>
                    </a:lnTo>
                    <a:lnTo>
                      <a:pt x="513649" y="323793"/>
                    </a:lnTo>
                    <a:lnTo>
                      <a:pt x="511735" y="336337"/>
                    </a:lnTo>
                    <a:cubicBezTo>
                      <a:pt x="510364" y="343035"/>
                      <a:pt x="508709" y="349628"/>
                      <a:pt x="506782" y="356105"/>
                    </a:cubicBezTo>
                    <a:lnTo>
                      <a:pt x="504841" y="361726"/>
                    </a:lnTo>
                    <a:lnTo>
                      <a:pt x="540968" y="394367"/>
                    </a:lnTo>
                    <a:lnTo>
                      <a:pt x="509035" y="449676"/>
                    </a:lnTo>
                    <a:lnTo>
                      <a:pt x="464639" y="435335"/>
                    </a:lnTo>
                    <a:lnTo>
                      <a:pt x="459166" y="442841"/>
                    </a:lnTo>
                    <a:cubicBezTo>
                      <a:pt x="453776" y="449063"/>
                      <a:pt x="448066" y="455000"/>
                      <a:pt x="442059" y="460624"/>
                    </a:cubicBezTo>
                    <a:lnTo>
                      <a:pt x="435754" y="465939"/>
                    </a:lnTo>
                    <a:lnTo>
                      <a:pt x="449675" y="509035"/>
                    </a:lnTo>
                    <a:lnTo>
                      <a:pt x="394366" y="540967"/>
                    </a:lnTo>
                    <a:lnTo>
                      <a:pt x="365009" y="508474"/>
                    </a:lnTo>
                    <a:lnTo>
                      <a:pt x="357454" y="511520"/>
                    </a:lnTo>
                    <a:lnTo>
                      <a:pt x="322347" y="520391"/>
                    </a:lnTo>
                    <a:lnTo>
                      <a:pt x="313280" y="562694"/>
                    </a:lnTo>
                    <a:lnTo>
                      <a:pt x="249415" y="562694"/>
                    </a:lnTo>
                    <a:lnTo>
                      <a:pt x="240328" y="520303"/>
                    </a:lnTo>
                    <a:lnTo>
                      <a:pt x="233953" y="519330"/>
                    </a:lnTo>
                    <a:lnTo>
                      <a:pt x="197627" y="508541"/>
                    </a:lnTo>
                    <a:lnTo>
                      <a:pt x="168328" y="540967"/>
                    </a:lnTo>
                    <a:lnTo>
                      <a:pt x="113019" y="509035"/>
                    </a:lnTo>
                    <a:lnTo>
                      <a:pt x="126867" y="466166"/>
                    </a:lnTo>
                    <a:lnTo>
                      <a:pt x="99883" y="438530"/>
                    </a:lnTo>
                    <a:lnTo>
                      <a:pt x="97740" y="435436"/>
                    </a:lnTo>
                    <a:lnTo>
                      <a:pt x="53660" y="449676"/>
                    </a:lnTo>
                    <a:lnTo>
                      <a:pt x="21728" y="394367"/>
                    </a:lnTo>
                    <a:lnTo>
                      <a:pt x="57880" y="361703"/>
                    </a:lnTo>
                    <a:lnTo>
                      <a:pt x="54328" y="350525"/>
                    </a:lnTo>
                    <a:lnTo>
                      <a:pt x="48949" y="323772"/>
                    </a:lnTo>
                    <a:lnTo>
                      <a:pt x="0" y="313280"/>
                    </a:lnTo>
                    <a:lnTo>
                      <a:pt x="0" y="249415"/>
                    </a:lnTo>
                    <a:lnTo>
                      <a:pt x="51877" y="238295"/>
                    </a:lnTo>
                    <a:lnTo>
                      <a:pt x="54328" y="227361"/>
                    </a:lnTo>
                    <a:lnTo>
                      <a:pt x="62152" y="204853"/>
                    </a:lnTo>
                    <a:lnTo>
                      <a:pt x="21728" y="168329"/>
                    </a:lnTo>
                    <a:lnTo>
                      <a:pt x="53660" y="113020"/>
                    </a:lnTo>
                    <a:lnTo>
                      <a:pt x="108179" y="130630"/>
                    </a:lnTo>
                    <a:lnTo>
                      <a:pt x="120122" y="117744"/>
                    </a:lnTo>
                    <a:lnTo>
                      <a:pt x="130868" y="108916"/>
                    </a:lnTo>
                    <a:lnTo>
                      <a:pt x="113019" y="53660"/>
                    </a:lnTo>
                    <a:lnTo>
                      <a:pt x="168328" y="21727"/>
                    </a:lnTo>
                    <a:lnTo>
                      <a:pt x="208126" y="65775"/>
                    </a:lnTo>
                    <a:lnTo>
                      <a:pt x="233953" y="58556"/>
                    </a:lnTo>
                    <a:lnTo>
                      <a:pt x="236962" y="58097"/>
                    </a:lnTo>
                    <a:close/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72" name="组合 71">
                <a:extLst>
                  <a:ext uri="{FF2B5EF4-FFF2-40B4-BE49-F238E27FC236}">
                    <a16:creationId xmlns:a16="http://schemas.microsoft.com/office/drawing/2014/main" id="{8C373D63-40BD-4916-9DDD-D455E4A77465}"/>
                  </a:ext>
                </a:extLst>
              </p:cNvPr>
              <p:cNvGrpSpPr/>
              <p:nvPr/>
            </p:nvGrpSpPr>
            <p:grpSpPr>
              <a:xfrm>
                <a:off x="2653525" y="4639341"/>
                <a:ext cx="309714" cy="309714"/>
                <a:chOff x="2621005" y="4606821"/>
                <a:chExt cx="374754" cy="374754"/>
              </a:xfrm>
              <a:effectLst>
                <a:outerShdw blurRad="50800" dist="25400" dir="2700000" algn="tl" rotWithShape="0">
                  <a:prstClr val="black">
                    <a:alpha val="30000"/>
                  </a:prstClr>
                </a:outerShdw>
              </a:effectLst>
            </p:grpSpPr>
            <p:sp>
              <p:nvSpPr>
                <p:cNvPr id="73" name="椭圆 72">
                  <a:extLst>
                    <a:ext uri="{FF2B5EF4-FFF2-40B4-BE49-F238E27FC236}">
                      <a16:creationId xmlns:a16="http://schemas.microsoft.com/office/drawing/2014/main" id="{541FFC73-06DF-407F-8DBF-45E2C5344B95}"/>
                    </a:ext>
                  </a:extLst>
                </p:cNvPr>
                <p:cNvSpPr/>
                <p:nvPr/>
              </p:nvSpPr>
              <p:spPr>
                <a:xfrm>
                  <a:off x="2621005" y="4606821"/>
                  <a:ext cx="374754" cy="37475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4" name="任意多边形 99">
                  <a:extLst>
                    <a:ext uri="{FF2B5EF4-FFF2-40B4-BE49-F238E27FC236}">
                      <a16:creationId xmlns:a16="http://schemas.microsoft.com/office/drawing/2014/main" id="{416C9E5C-57E3-427C-8785-A1E46B6188E7}"/>
                    </a:ext>
                  </a:extLst>
                </p:cNvPr>
                <p:cNvSpPr/>
                <p:nvPr/>
              </p:nvSpPr>
              <p:spPr>
                <a:xfrm rot="5400000">
                  <a:off x="2710750" y="4696567"/>
                  <a:ext cx="195263" cy="195262"/>
                </a:xfrm>
                <a:custGeom>
                  <a:avLst/>
                  <a:gdLst>
                    <a:gd name="connsiteX0" fmla="*/ 0 w 195263"/>
                    <a:gd name="connsiteY0" fmla="*/ 125015 h 195262"/>
                    <a:gd name="connsiteX1" fmla="*/ 0 w 195263"/>
                    <a:gd name="connsiteY1" fmla="*/ 70246 h 195262"/>
                    <a:gd name="connsiteX2" fmla="*/ 70247 w 195263"/>
                    <a:gd name="connsiteY2" fmla="*/ 70246 h 195262"/>
                    <a:gd name="connsiteX3" fmla="*/ 70247 w 195263"/>
                    <a:gd name="connsiteY3" fmla="*/ 0 h 195262"/>
                    <a:gd name="connsiteX4" fmla="*/ 125016 w 195263"/>
                    <a:gd name="connsiteY4" fmla="*/ 0 h 195262"/>
                    <a:gd name="connsiteX5" fmla="*/ 125016 w 195263"/>
                    <a:gd name="connsiteY5" fmla="*/ 70246 h 195262"/>
                    <a:gd name="connsiteX6" fmla="*/ 195263 w 195263"/>
                    <a:gd name="connsiteY6" fmla="*/ 70246 h 195262"/>
                    <a:gd name="connsiteX7" fmla="*/ 195263 w 195263"/>
                    <a:gd name="connsiteY7" fmla="*/ 125015 h 195262"/>
                    <a:gd name="connsiteX8" fmla="*/ 125016 w 195263"/>
                    <a:gd name="connsiteY8" fmla="*/ 125015 h 195262"/>
                    <a:gd name="connsiteX9" fmla="*/ 125016 w 195263"/>
                    <a:gd name="connsiteY9" fmla="*/ 195262 h 195262"/>
                    <a:gd name="connsiteX10" fmla="*/ 70247 w 195263"/>
                    <a:gd name="connsiteY10" fmla="*/ 195262 h 195262"/>
                    <a:gd name="connsiteX11" fmla="*/ 70247 w 195263"/>
                    <a:gd name="connsiteY11" fmla="*/ 125015 h 1952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95263" h="195262">
                      <a:moveTo>
                        <a:pt x="0" y="125015"/>
                      </a:moveTo>
                      <a:lnTo>
                        <a:pt x="0" y="70246"/>
                      </a:lnTo>
                      <a:lnTo>
                        <a:pt x="70247" y="70246"/>
                      </a:lnTo>
                      <a:lnTo>
                        <a:pt x="70247" y="0"/>
                      </a:lnTo>
                      <a:lnTo>
                        <a:pt x="125016" y="0"/>
                      </a:lnTo>
                      <a:lnTo>
                        <a:pt x="125016" y="70246"/>
                      </a:lnTo>
                      <a:lnTo>
                        <a:pt x="195263" y="70246"/>
                      </a:lnTo>
                      <a:lnTo>
                        <a:pt x="195263" y="125015"/>
                      </a:lnTo>
                      <a:lnTo>
                        <a:pt x="125016" y="125015"/>
                      </a:lnTo>
                      <a:lnTo>
                        <a:pt x="125016" y="195262"/>
                      </a:lnTo>
                      <a:lnTo>
                        <a:pt x="70247" y="195262"/>
                      </a:lnTo>
                      <a:lnTo>
                        <a:pt x="70247" y="12501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61" name="组合 60">
              <a:extLst>
                <a:ext uri="{FF2B5EF4-FFF2-40B4-BE49-F238E27FC236}">
                  <a16:creationId xmlns:a16="http://schemas.microsoft.com/office/drawing/2014/main" id="{1FA9BBD0-5F3B-4B96-B256-805F82A0465D}"/>
                </a:ext>
              </a:extLst>
            </p:cNvPr>
            <p:cNvGrpSpPr/>
            <p:nvPr/>
          </p:nvGrpSpPr>
          <p:grpSpPr>
            <a:xfrm>
              <a:off x="5240613" y="3825833"/>
              <a:ext cx="562694" cy="562694"/>
              <a:chOff x="2527035" y="4512851"/>
              <a:chExt cx="562694" cy="562694"/>
            </a:xfrm>
          </p:grpSpPr>
          <p:sp>
            <p:nvSpPr>
              <p:cNvPr id="67" name="任意多边形 101">
                <a:extLst>
                  <a:ext uri="{FF2B5EF4-FFF2-40B4-BE49-F238E27FC236}">
                    <a16:creationId xmlns:a16="http://schemas.microsoft.com/office/drawing/2014/main" id="{7F5A51D2-3FA7-4C5A-9DBA-17BC2DB6A6D9}"/>
                  </a:ext>
                </a:extLst>
              </p:cNvPr>
              <p:cNvSpPr/>
              <p:nvPr/>
            </p:nvSpPr>
            <p:spPr>
              <a:xfrm>
                <a:off x="2527035" y="4512851"/>
                <a:ext cx="562694" cy="562694"/>
              </a:xfrm>
              <a:custGeom>
                <a:avLst/>
                <a:gdLst>
                  <a:gd name="connsiteX0" fmla="*/ 281346 w 562694"/>
                  <a:gd name="connsiteY0" fmla="*/ 78398 h 562694"/>
                  <a:gd name="connsiteX1" fmla="*/ 78397 w 562694"/>
                  <a:gd name="connsiteY1" fmla="*/ 281347 h 562694"/>
                  <a:gd name="connsiteX2" fmla="*/ 281346 w 562694"/>
                  <a:gd name="connsiteY2" fmla="*/ 484296 h 562694"/>
                  <a:gd name="connsiteX3" fmla="*/ 484295 w 562694"/>
                  <a:gd name="connsiteY3" fmla="*/ 281347 h 562694"/>
                  <a:gd name="connsiteX4" fmla="*/ 281346 w 562694"/>
                  <a:gd name="connsiteY4" fmla="*/ 78398 h 562694"/>
                  <a:gd name="connsiteX5" fmla="*/ 249415 w 562694"/>
                  <a:gd name="connsiteY5" fmla="*/ 0 h 562694"/>
                  <a:gd name="connsiteX6" fmla="*/ 313280 w 562694"/>
                  <a:gd name="connsiteY6" fmla="*/ 0 h 562694"/>
                  <a:gd name="connsiteX7" fmla="*/ 325733 w 562694"/>
                  <a:gd name="connsiteY7" fmla="*/ 58097 h 562694"/>
                  <a:gd name="connsiteX8" fmla="*/ 328741 w 562694"/>
                  <a:gd name="connsiteY8" fmla="*/ 58556 h 562694"/>
                  <a:gd name="connsiteX9" fmla="*/ 354247 w 562694"/>
                  <a:gd name="connsiteY9" fmla="*/ 66131 h 562694"/>
                  <a:gd name="connsiteX10" fmla="*/ 394366 w 562694"/>
                  <a:gd name="connsiteY10" fmla="*/ 21727 h 562694"/>
                  <a:gd name="connsiteX11" fmla="*/ 449675 w 562694"/>
                  <a:gd name="connsiteY11" fmla="*/ 53660 h 562694"/>
                  <a:gd name="connsiteX12" fmla="*/ 431901 w 562694"/>
                  <a:gd name="connsiteY12" fmla="*/ 108685 h 562694"/>
                  <a:gd name="connsiteX13" fmla="*/ 435245 w 562694"/>
                  <a:gd name="connsiteY13" fmla="*/ 111124 h 562694"/>
                  <a:gd name="connsiteX14" fmla="*/ 453029 w 562694"/>
                  <a:gd name="connsiteY14" fmla="*/ 128231 h 562694"/>
                  <a:gd name="connsiteX15" fmla="*/ 454937 w 562694"/>
                  <a:gd name="connsiteY15" fmla="*/ 130495 h 562694"/>
                  <a:gd name="connsiteX16" fmla="*/ 509035 w 562694"/>
                  <a:gd name="connsiteY16" fmla="*/ 113020 h 562694"/>
                  <a:gd name="connsiteX17" fmla="*/ 540968 w 562694"/>
                  <a:gd name="connsiteY17" fmla="*/ 168329 h 562694"/>
                  <a:gd name="connsiteX18" fmla="*/ 500662 w 562694"/>
                  <a:gd name="connsiteY18" fmla="*/ 204745 h 562694"/>
                  <a:gd name="connsiteX19" fmla="*/ 503924 w 562694"/>
                  <a:gd name="connsiteY19" fmla="*/ 212836 h 562694"/>
                  <a:gd name="connsiteX20" fmla="*/ 510331 w 562694"/>
                  <a:gd name="connsiteY20" fmla="*/ 238191 h 562694"/>
                  <a:gd name="connsiteX21" fmla="*/ 562694 w 562694"/>
                  <a:gd name="connsiteY21" fmla="*/ 249415 h 562694"/>
                  <a:gd name="connsiteX22" fmla="*/ 562694 w 562694"/>
                  <a:gd name="connsiteY22" fmla="*/ 313280 h 562694"/>
                  <a:gd name="connsiteX23" fmla="*/ 513649 w 562694"/>
                  <a:gd name="connsiteY23" fmla="*/ 323793 h 562694"/>
                  <a:gd name="connsiteX24" fmla="*/ 511735 w 562694"/>
                  <a:gd name="connsiteY24" fmla="*/ 336337 h 562694"/>
                  <a:gd name="connsiteX25" fmla="*/ 506782 w 562694"/>
                  <a:gd name="connsiteY25" fmla="*/ 356105 h 562694"/>
                  <a:gd name="connsiteX26" fmla="*/ 504841 w 562694"/>
                  <a:gd name="connsiteY26" fmla="*/ 361726 h 562694"/>
                  <a:gd name="connsiteX27" fmla="*/ 540968 w 562694"/>
                  <a:gd name="connsiteY27" fmla="*/ 394367 h 562694"/>
                  <a:gd name="connsiteX28" fmla="*/ 509035 w 562694"/>
                  <a:gd name="connsiteY28" fmla="*/ 449676 h 562694"/>
                  <a:gd name="connsiteX29" fmla="*/ 464639 w 562694"/>
                  <a:gd name="connsiteY29" fmla="*/ 435335 h 562694"/>
                  <a:gd name="connsiteX30" fmla="*/ 459166 w 562694"/>
                  <a:gd name="connsiteY30" fmla="*/ 442841 h 562694"/>
                  <a:gd name="connsiteX31" fmla="*/ 442059 w 562694"/>
                  <a:gd name="connsiteY31" fmla="*/ 460624 h 562694"/>
                  <a:gd name="connsiteX32" fmla="*/ 435754 w 562694"/>
                  <a:gd name="connsiteY32" fmla="*/ 465939 h 562694"/>
                  <a:gd name="connsiteX33" fmla="*/ 449675 w 562694"/>
                  <a:gd name="connsiteY33" fmla="*/ 509035 h 562694"/>
                  <a:gd name="connsiteX34" fmla="*/ 394366 w 562694"/>
                  <a:gd name="connsiteY34" fmla="*/ 540967 h 562694"/>
                  <a:gd name="connsiteX35" fmla="*/ 365009 w 562694"/>
                  <a:gd name="connsiteY35" fmla="*/ 508474 h 562694"/>
                  <a:gd name="connsiteX36" fmla="*/ 357454 w 562694"/>
                  <a:gd name="connsiteY36" fmla="*/ 511520 h 562694"/>
                  <a:gd name="connsiteX37" fmla="*/ 322347 w 562694"/>
                  <a:gd name="connsiteY37" fmla="*/ 520391 h 562694"/>
                  <a:gd name="connsiteX38" fmla="*/ 313280 w 562694"/>
                  <a:gd name="connsiteY38" fmla="*/ 562694 h 562694"/>
                  <a:gd name="connsiteX39" fmla="*/ 249415 w 562694"/>
                  <a:gd name="connsiteY39" fmla="*/ 562694 h 562694"/>
                  <a:gd name="connsiteX40" fmla="*/ 240328 w 562694"/>
                  <a:gd name="connsiteY40" fmla="*/ 520303 h 562694"/>
                  <a:gd name="connsiteX41" fmla="*/ 233953 w 562694"/>
                  <a:gd name="connsiteY41" fmla="*/ 519330 h 562694"/>
                  <a:gd name="connsiteX42" fmla="*/ 197627 w 562694"/>
                  <a:gd name="connsiteY42" fmla="*/ 508541 h 562694"/>
                  <a:gd name="connsiteX43" fmla="*/ 168328 w 562694"/>
                  <a:gd name="connsiteY43" fmla="*/ 540967 h 562694"/>
                  <a:gd name="connsiteX44" fmla="*/ 113019 w 562694"/>
                  <a:gd name="connsiteY44" fmla="*/ 509035 h 562694"/>
                  <a:gd name="connsiteX45" fmla="*/ 126867 w 562694"/>
                  <a:gd name="connsiteY45" fmla="*/ 466166 h 562694"/>
                  <a:gd name="connsiteX46" fmla="*/ 99883 w 562694"/>
                  <a:gd name="connsiteY46" fmla="*/ 438530 h 562694"/>
                  <a:gd name="connsiteX47" fmla="*/ 97740 w 562694"/>
                  <a:gd name="connsiteY47" fmla="*/ 435436 h 562694"/>
                  <a:gd name="connsiteX48" fmla="*/ 53660 w 562694"/>
                  <a:gd name="connsiteY48" fmla="*/ 449676 h 562694"/>
                  <a:gd name="connsiteX49" fmla="*/ 21728 w 562694"/>
                  <a:gd name="connsiteY49" fmla="*/ 394367 h 562694"/>
                  <a:gd name="connsiteX50" fmla="*/ 57880 w 562694"/>
                  <a:gd name="connsiteY50" fmla="*/ 361703 h 562694"/>
                  <a:gd name="connsiteX51" fmla="*/ 54328 w 562694"/>
                  <a:gd name="connsiteY51" fmla="*/ 350525 h 562694"/>
                  <a:gd name="connsiteX52" fmla="*/ 48949 w 562694"/>
                  <a:gd name="connsiteY52" fmla="*/ 323772 h 562694"/>
                  <a:gd name="connsiteX53" fmla="*/ 0 w 562694"/>
                  <a:gd name="connsiteY53" fmla="*/ 313280 h 562694"/>
                  <a:gd name="connsiteX54" fmla="*/ 0 w 562694"/>
                  <a:gd name="connsiteY54" fmla="*/ 249415 h 562694"/>
                  <a:gd name="connsiteX55" fmla="*/ 51877 w 562694"/>
                  <a:gd name="connsiteY55" fmla="*/ 238295 h 562694"/>
                  <a:gd name="connsiteX56" fmla="*/ 54328 w 562694"/>
                  <a:gd name="connsiteY56" fmla="*/ 227361 h 562694"/>
                  <a:gd name="connsiteX57" fmla="*/ 62152 w 562694"/>
                  <a:gd name="connsiteY57" fmla="*/ 204853 h 562694"/>
                  <a:gd name="connsiteX58" fmla="*/ 21728 w 562694"/>
                  <a:gd name="connsiteY58" fmla="*/ 168329 h 562694"/>
                  <a:gd name="connsiteX59" fmla="*/ 53660 w 562694"/>
                  <a:gd name="connsiteY59" fmla="*/ 113020 h 562694"/>
                  <a:gd name="connsiteX60" fmla="*/ 108179 w 562694"/>
                  <a:gd name="connsiteY60" fmla="*/ 130630 h 562694"/>
                  <a:gd name="connsiteX61" fmla="*/ 120122 w 562694"/>
                  <a:gd name="connsiteY61" fmla="*/ 117744 h 562694"/>
                  <a:gd name="connsiteX62" fmla="*/ 130868 w 562694"/>
                  <a:gd name="connsiteY62" fmla="*/ 108916 h 562694"/>
                  <a:gd name="connsiteX63" fmla="*/ 113019 w 562694"/>
                  <a:gd name="connsiteY63" fmla="*/ 53660 h 562694"/>
                  <a:gd name="connsiteX64" fmla="*/ 168328 w 562694"/>
                  <a:gd name="connsiteY64" fmla="*/ 21727 h 562694"/>
                  <a:gd name="connsiteX65" fmla="*/ 208126 w 562694"/>
                  <a:gd name="connsiteY65" fmla="*/ 65775 h 562694"/>
                  <a:gd name="connsiteX66" fmla="*/ 233953 w 562694"/>
                  <a:gd name="connsiteY66" fmla="*/ 58556 h 562694"/>
                  <a:gd name="connsiteX67" fmla="*/ 236962 w 562694"/>
                  <a:gd name="connsiteY67" fmla="*/ 58097 h 5626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562694" h="562694">
                    <a:moveTo>
                      <a:pt x="281346" y="78398"/>
                    </a:moveTo>
                    <a:cubicBezTo>
                      <a:pt x="169260" y="78398"/>
                      <a:pt x="78397" y="169261"/>
                      <a:pt x="78397" y="281347"/>
                    </a:cubicBezTo>
                    <a:cubicBezTo>
                      <a:pt x="78397" y="393433"/>
                      <a:pt x="169260" y="484296"/>
                      <a:pt x="281346" y="484296"/>
                    </a:cubicBezTo>
                    <a:cubicBezTo>
                      <a:pt x="393432" y="484296"/>
                      <a:pt x="484295" y="393433"/>
                      <a:pt x="484295" y="281347"/>
                    </a:cubicBezTo>
                    <a:cubicBezTo>
                      <a:pt x="484295" y="169261"/>
                      <a:pt x="393432" y="78398"/>
                      <a:pt x="281346" y="78398"/>
                    </a:cubicBezTo>
                    <a:close/>
                    <a:moveTo>
                      <a:pt x="249415" y="0"/>
                    </a:moveTo>
                    <a:lnTo>
                      <a:pt x="313280" y="0"/>
                    </a:lnTo>
                    <a:lnTo>
                      <a:pt x="325733" y="58097"/>
                    </a:lnTo>
                    <a:lnTo>
                      <a:pt x="328741" y="58556"/>
                    </a:lnTo>
                    <a:lnTo>
                      <a:pt x="354247" y="66131"/>
                    </a:lnTo>
                    <a:lnTo>
                      <a:pt x="394366" y="21727"/>
                    </a:lnTo>
                    <a:lnTo>
                      <a:pt x="449675" y="53660"/>
                    </a:lnTo>
                    <a:lnTo>
                      <a:pt x="431901" y="108685"/>
                    </a:lnTo>
                    <a:lnTo>
                      <a:pt x="435245" y="111124"/>
                    </a:lnTo>
                    <a:cubicBezTo>
                      <a:pt x="441467" y="116514"/>
                      <a:pt x="447404" y="122225"/>
                      <a:pt x="453029" y="128231"/>
                    </a:cubicBezTo>
                    <a:lnTo>
                      <a:pt x="454937" y="130495"/>
                    </a:lnTo>
                    <a:lnTo>
                      <a:pt x="509035" y="113020"/>
                    </a:lnTo>
                    <a:lnTo>
                      <a:pt x="540968" y="168329"/>
                    </a:lnTo>
                    <a:lnTo>
                      <a:pt x="500662" y="204745"/>
                    </a:lnTo>
                    <a:lnTo>
                      <a:pt x="503924" y="212836"/>
                    </a:lnTo>
                    <a:lnTo>
                      <a:pt x="510331" y="238191"/>
                    </a:lnTo>
                    <a:lnTo>
                      <a:pt x="562694" y="249415"/>
                    </a:lnTo>
                    <a:lnTo>
                      <a:pt x="562694" y="313280"/>
                    </a:lnTo>
                    <a:lnTo>
                      <a:pt x="513649" y="323793"/>
                    </a:lnTo>
                    <a:lnTo>
                      <a:pt x="511735" y="336337"/>
                    </a:lnTo>
                    <a:cubicBezTo>
                      <a:pt x="510364" y="343035"/>
                      <a:pt x="508709" y="349628"/>
                      <a:pt x="506782" y="356105"/>
                    </a:cubicBezTo>
                    <a:lnTo>
                      <a:pt x="504841" y="361726"/>
                    </a:lnTo>
                    <a:lnTo>
                      <a:pt x="540968" y="394367"/>
                    </a:lnTo>
                    <a:lnTo>
                      <a:pt x="509035" y="449676"/>
                    </a:lnTo>
                    <a:lnTo>
                      <a:pt x="464639" y="435335"/>
                    </a:lnTo>
                    <a:lnTo>
                      <a:pt x="459166" y="442841"/>
                    </a:lnTo>
                    <a:cubicBezTo>
                      <a:pt x="453776" y="449063"/>
                      <a:pt x="448066" y="455000"/>
                      <a:pt x="442059" y="460624"/>
                    </a:cubicBezTo>
                    <a:lnTo>
                      <a:pt x="435754" y="465939"/>
                    </a:lnTo>
                    <a:lnTo>
                      <a:pt x="449675" y="509035"/>
                    </a:lnTo>
                    <a:lnTo>
                      <a:pt x="394366" y="540967"/>
                    </a:lnTo>
                    <a:lnTo>
                      <a:pt x="365009" y="508474"/>
                    </a:lnTo>
                    <a:lnTo>
                      <a:pt x="357454" y="511520"/>
                    </a:lnTo>
                    <a:lnTo>
                      <a:pt x="322347" y="520391"/>
                    </a:lnTo>
                    <a:lnTo>
                      <a:pt x="313280" y="562694"/>
                    </a:lnTo>
                    <a:lnTo>
                      <a:pt x="249415" y="562694"/>
                    </a:lnTo>
                    <a:lnTo>
                      <a:pt x="240328" y="520303"/>
                    </a:lnTo>
                    <a:lnTo>
                      <a:pt x="233953" y="519330"/>
                    </a:lnTo>
                    <a:lnTo>
                      <a:pt x="197627" y="508541"/>
                    </a:lnTo>
                    <a:lnTo>
                      <a:pt x="168328" y="540967"/>
                    </a:lnTo>
                    <a:lnTo>
                      <a:pt x="113019" y="509035"/>
                    </a:lnTo>
                    <a:lnTo>
                      <a:pt x="126867" y="466166"/>
                    </a:lnTo>
                    <a:lnTo>
                      <a:pt x="99883" y="438530"/>
                    </a:lnTo>
                    <a:lnTo>
                      <a:pt x="97740" y="435436"/>
                    </a:lnTo>
                    <a:lnTo>
                      <a:pt x="53660" y="449676"/>
                    </a:lnTo>
                    <a:lnTo>
                      <a:pt x="21728" y="394367"/>
                    </a:lnTo>
                    <a:lnTo>
                      <a:pt x="57880" y="361703"/>
                    </a:lnTo>
                    <a:lnTo>
                      <a:pt x="54328" y="350525"/>
                    </a:lnTo>
                    <a:lnTo>
                      <a:pt x="48949" y="323772"/>
                    </a:lnTo>
                    <a:lnTo>
                      <a:pt x="0" y="313280"/>
                    </a:lnTo>
                    <a:lnTo>
                      <a:pt x="0" y="249415"/>
                    </a:lnTo>
                    <a:lnTo>
                      <a:pt x="51877" y="238295"/>
                    </a:lnTo>
                    <a:lnTo>
                      <a:pt x="54328" y="227361"/>
                    </a:lnTo>
                    <a:lnTo>
                      <a:pt x="62152" y="204853"/>
                    </a:lnTo>
                    <a:lnTo>
                      <a:pt x="21728" y="168329"/>
                    </a:lnTo>
                    <a:lnTo>
                      <a:pt x="53660" y="113020"/>
                    </a:lnTo>
                    <a:lnTo>
                      <a:pt x="108179" y="130630"/>
                    </a:lnTo>
                    <a:lnTo>
                      <a:pt x="120122" y="117744"/>
                    </a:lnTo>
                    <a:lnTo>
                      <a:pt x="130868" y="108916"/>
                    </a:lnTo>
                    <a:lnTo>
                      <a:pt x="113019" y="53660"/>
                    </a:lnTo>
                    <a:lnTo>
                      <a:pt x="168328" y="21727"/>
                    </a:lnTo>
                    <a:lnTo>
                      <a:pt x="208126" y="65775"/>
                    </a:lnTo>
                    <a:lnTo>
                      <a:pt x="233953" y="58556"/>
                    </a:lnTo>
                    <a:lnTo>
                      <a:pt x="236962" y="58097"/>
                    </a:lnTo>
                    <a:close/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68" name="组合 67">
                <a:extLst>
                  <a:ext uri="{FF2B5EF4-FFF2-40B4-BE49-F238E27FC236}">
                    <a16:creationId xmlns:a16="http://schemas.microsoft.com/office/drawing/2014/main" id="{BE4A0E7A-3CD1-476C-8B63-2D071169E417}"/>
                  </a:ext>
                </a:extLst>
              </p:cNvPr>
              <p:cNvGrpSpPr/>
              <p:nvPr/>
            </p:nvGrpSpPr>
            <p:grpSpPr>
              <a:xfrm>
                <a:off x="2653525" y="4639341"/>
                <a:ext cx="309714" cy="309714"/>
                <a:chOff x="2621005" y="4606821"/>
                <a:chExt cx="374754" cy="374754"/>
              </a:xfrm>
              <a:effectLst>
                <a:outerShdw blurRad="50800" dist="25400" dir="2700000" algn="tl" rotWithShape="0">
                  <a:prstClr val="black">
                    <a:alpha val="30000"/>
                  </a:prstClr>
                </a:outerShdw>
              </a:effectLst>
            </p:grpSpPr>
            <p:sp>
              <p:nvSpPr>
                <p:cNvPr id="69" name="椭圆 68">
                  <a:extLst>
                    <a:ext uri="{FF2B5EF4-FFF2-40B4-BE49-F238E27FC236}">
                      <a16:creationId xmlns:a16="http://schemas.microsoft.com/office/drawing/2014/main" id="{AA8101DD-9302-4B56-866B-D48683501B40}"/>
                    </a:ext>
                  </a:extLst>
                </p:cNvPr>
                <p:cNvSpPr/>
                <p:nvPr/>
              </p:nvSpPr>
              <p:spPr>
                <a:xfrm>
                  <a:off x="2621005" y="4606821"/>
                  <a:ext cx="374754" cy="37475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0" name="任意多边形 104">
                  <a:extLst>
                    <a:ext uri="{FF2B5EF4-FFF2-40B4-BE49-F238E27FC236}">
                      <a16:creationId xmlns:a16="http://schemas.microsoft.com/office/drawing/2014/main" id="{45AC15E4-7C2A-4E25-AB02-31DB16B2DD9E}"/>
                    </a:ext>
                  </a:extLst>
                </p:cNvPr>
                <p:cNvSpPr/>
                <p:nvPr/>
              </p:nvSpPr>
              <p:spPr>
                <a:xfrm rot="5400000">
                  <a:off x="2710750" y="4696567"/>
                  <a:ext cx="195263" cy="195262"/>
                </a:xfrm>
                <a:custGeom>
                  <a:avLst/>
                  <a:gdLst>
                    <a:gd name="connsiteX0" fmla="*/ 0 w 195263"/>
                    <a:gd name="connsiteY0" fmla="*/ 125015 h 195262"/>
                    <a:gd name="connsiteX1" fmla="*/ 0 w 195263"/>
                    <a:gd name="connsiteY1" fmla="*/ 70246 h 195262"/>
                    <a:gd name="connsiteX2" fmla="*/ 70247 w 195263"/>
                    <a:gd name="connsiteY2" fmla="*/ 70246 h 195262"/>
                    <a:gd name="connsiteX3" fmla="*/ 70247 w 195263"/>
                    <a:gd name="connsiteY3" fmla="*/ 0 h 195262"/>
                    <a:gd name="connsiteX4" fmla="*/ 125016 w 195263"/>
                    <a:gd name="connsiteY4" fmla="*/ 0 h 195262"/>
                    <a:gd name="connsiteX5" fmla="*/ 125016 w 195263"/>
                    <a:gd name="connsiteY5" fmla="*/ 70246 h 195262"/>
                    <a:gd name="connsiteX6" fmla="*/ 195263 w 195263"/>
                    <a:gd name="connsiteY6" fmla="*/ 70246 h 195262"/>
                    <a:gd name="connsiteX7" fmla="*/ 195263 w 195263"/>
                    <a:gd name="connsiteY7" fmla="*/ 125015 h 195262"/>
                    <a:gd name="connsiteX8" fmla="*/ 125016 w 195263"/>
                    <a:gd name="connsiteY8" fmla="*/ 125015 h 195262"/>
                    <a:gd name="connsiteX9" fmla="*/ 125016 w 195263"/>
                    <a:gd name="connsiteY9" fmla="*/ 195262 h 195262"/>
                    <a:gd name="connsiteX10" fmla="*/ 70247 w 195263"/>
                    <a:gd name="connsiteY10" fmla="*/ 195262 h 195262"/>
                    <a:gd name="connsiteX11" fmla="*/ 70247 w 195263"/>
                    <a:gd name="connsiteY11" fmla="*/ 125015 h 1952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95263" h="195262">
                      <a:moveTo>
                        <a:pt x="0" y="125015"/>
                      </a:moveTo>
                      <a:lnTo>
                        <a:pt x="0" y="70246"/>
                      </a:lnTo>
                      <a:lnTo>
                        <a:pt x="70247" y="70246"/>
                      </a:lnTo>
                      <a:lnTo>
                        <a:pt x="70247" y="0"/>
                      </a:lnTo>
                      <a:lnTo>
                        <a:pt x="125016" y="0"/>
                      </a:lnTo>
                      <a:lnTo>
                        <a:pt x="125016" y="70246"/>
                      </a:lnTo>
                      <a:lnTo>
                        <a:pt x="195263" y="70246"/>
                      </a:lnTo>
                      <a:lnTo>
                        <a:pt x="195263" y="125015"/>
                      </a:lnTo>
                      <a:lnTo>
                        <a:pt x="125016" y="125015"/>
                      </a:lnTo>
                      <a:lnTo>
                        <a:pt x="125016" y="195262"/>
                      </a:lnTo>
                      <a:lnTo>
                        <a:pt x="70247" y="195262"/>
                      </a:lnTo>
                      <a:lnTo>
                        <a:pt x="70247" y="12501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62" name="组合 61">
              <a:extLst>
                <a:ext uri="{FF2B5EF4-FFF2-40B4-BE49-F238E27FC236}">
                  <a16:creationId xmlns:a16="http://schemas.microsoft.com/office/drawing/2014/main" id="{9748146C-D543-4868-84B7-418DD3381EA4}"/>
                </a:ext>
              </a:extLst>
            </p:cNvPr>
            <p:cNvGrpSpPr/>
            <p:nvPr/>
          </p:nvGrpSpPr>
          <p:grpSpPr>
            <a:xfrm>
              <a:off x="8021913" y="3825833"/>
              <a:ext cx="562694" cy="562694"/>
              <a:chOff x="2527035" y="4512851"/>
              <a:chExt cx="562694" cy="562694"/>
            </a:xfrm>
          </p:grpSpPr>
          <p:sp>
            <p:nvSpPr>
              <p:cNvPr id="63" name="任意多边形 106">
                <a:extLst>
                  <a:ext uri="{FF2B5EF4-FFF2-40B4-BE49-F238E27FC236}">
                    <a16:creationId xmlns:a16="http://schemas.microsoft.com/office/drawing/2014/main" id="{71DBA33F-AB2B-4004-A90A-85B418365168}"/>
                  </a:ext>
                </a:extLst>
              </p:cNvPr>
              <p:cNvSpPr/>
              <p:nvPr/>
            </p:nvSpPr>
            <p:spPr>
              <a:xfrm>
                <a:off x="2527035" y="4512851"/>
                <a:ext cx="562694" cy="562694"/>
              </a:xfrm>
              <a:custGeom>
                <a:avLst/>
                <a:gdLst>
                  <a:gd name="connsiteX0" fmla="*/ 281346 w 562694"/>
                  <a:gd name="connsiteY0" fmla="*/ 78398 h 562694"/>
                  <a:gd name="connsiteX1" fmla="*/ 78397 w 562694"/>
                  <a:gd name="connsiteY1" fmla="*/ 281347 h 562694"/>
                  <a:gd name="connsiteX2" fmla="*/ 281346 w 562694"/>
                  <a:gd name="connsiteY2" fmla="*/ 484296 h 562694"/>
                  <a:gd name="connsiteX3" fmla="*/ 484295 w 562694"/>
                  <a:gd name="connsiteY3" fmla="*/ 281347 h 562694"/>
                  <a:gd name="connsiteX4" fmla="*/ 281346 w 562694"/>
                  <a:gd name="connsiteY4" fmla="*/ 78398 h 562694"/>
                  <a:gd name="connsiteX5" fmla="*/ 249415 w 562694"/>
                  <a:gd name="connsiteY5" fmla="*/ 0 h 562694"/>
                  <a:gd name="connsiteX6" fmla="*/ 313280 w 562694"/>
                  <a:gd name="connsiteY6" fmla="*/ 0 h 562694"/>
                  <a:gd name="connsiteX7" fmla="*/ 325733 w 562694"/>
                  <a:gd name="connsiteY7" fmla="*/ 58097 h 562694"/>
                  <a:gd name="connsiteX8" fmla="*/ 328741 w 562694"/>
                  <a:gd name="connsiteY8" fmla="*/ 58556 h 562694"/>
                  <a:gd name="connsiteX9" fmla="*/ 354247 w 562694"/>
                  <a:gd name="connsiteY9" fmla="*/ 66131 h 562694"/>
                  <a:gd name="connsiteX10" fmla="*/ 394366 w 562694"/>
                  <a:gd name="connsiteY10" fmla="*/ 21727 h 562694"/>
                  <a:gd name="connsiteX11" fmla="*/ 449675 w 562694"/>
                  <a:gd name="connsiteY11" fmla="*/ 53660 h 562694"/>
                  <a:gd name="connsiteX12" fmla="*/ 431901 w 562694"/>
                  <a:gd name="connsiteY12" fmla="*/ 108685 h 562694"/>
                  <a:gd name="connsiteX13" fmla="*/ 435245 w 562694"/>
                  <a:gd name="connsiteY13" fmla="*/ 111124 h 562694"/>
                  <a:gd name="connsiteX14" fmla="*/ 453029 w 562694"/>
                  <a:gd name="connsiteY14" fmla="*/ 128231 h 562694"/>
                  <a:gd name="connsiteX15" fmla="*/ 454937 w 562694"/>
                  <a:gd name="connsiteY15" fmla="*/ 130495 h 562694"/>
                  <a:gd name="connsiteX16" fmla="*/ 509035 w 562694"/>
                  <a:gd name="connsiteY16" fmla="*/ 113020 h 562694"/>
                  <a:gd name="connsiteX17" fmla="*/ 540968 w 562694"/>
                  <a:gd name="connsiteY17" fmla="*/ 168329 h 562694"/>
                  <a:gd name="connsiteX18" fmla="*/ 500662 w 562694"/>
                  <a:gd name="connsiteY18" fmla="*/ 204745 h 562694"/>
                  <a:gd name="connsiteX19" fmla="*/ 503924 w 562694"/>
                  <a:gd name="connsiteY19" fmla="*/ 212836 h 562694"/>
                  <a:gd name="connsiteX20" fmla="*/ 510331 w 562694"/>
                  <a:gd name="connsiteY20" fmla="*/ 238191 h 562694"/>
                  <a:gd name="connsiteX21" fmla="*/ 562694 w 562694"/>
                  <a:gd name="connsiteY21" fmla="*/ 249415 h 562694"/>
                  <a:gd name="connsiteX22" fmla="*/ 562694 w 562694"/>
                  <a:gd name="connsiteY22" fmla="*/ 313280 h 562694"/>
                  <a:gd name="connsiteX23" fmla="*/ 513649 w 562694"/>
                  <a:gd name="connsiteY23" fmla="*/ 323793 h 562694"/>
                  <a:gd name="connsiteX24" fmla="*/ 511735 w 562694"/>
                  <a:gd name="connsiteY24" fmla="*/ 336337 h 562694"/>
                  <a:gd name="connsiteX25" fmla="*/ 506782 w 562694"/>
                  <a:gd name="connsiteY25" fmla="*/ 356105 h 562694"/>
                  <a:gd name="connsiteX26" fmla="*/ 504841 w 562694"/>
                  <a:gd name="connsiteY26" fmla="*/ 361726 h 562694"/>
                  <a:gd name="connsiteX27" fmla="*/ 540968 w 562694"/>
                  <a:gd name="connsiteY27" fmla="*/ 394367 h 562694"/>
                  <a:gd name="connsiteX28" fmla="*/ 509035 w 562694"/>
                  <a:gd name="connsiteY28" fmla="*/ 449676 h 562694"/>
                  <a:gd name="connsiteX29" fmla="*/ 464639 w 562694"/>
                  <a:gd name="connsiteY29" fmla="*/ 435335 h 562694"/>
                  <a:gd name="connsiteX30" fmla="*/ 459166 w 562694"/>
                  <a:gd name="connsiteY30" fmla="*/ 442841 h 562694"/>
                  <a:gd name="connsiteX31" fmla="*/ 442059 w 562694"/>
                  <a:gd name="connsiteY31" fmla="*/ 460624 h 562694"/>
                  <a:gd name="connsiteX32" fmla="*/ 435754 w 562694"/>
                  <a:gd name="connsiteY32" fmla="*/ 465939 h 562694"/>
                  <a:gd name="connsiteX33" fmla="*/ 449675 w 562694"/>
                  <a:gd name="connsiteY33" fmla="*/ 509035 h 562694"/>
                  <a:gd name="connsiteX34" fmla="*/ 394366 w 562694"/>
                  <a:gd name="connsiteY34" fmla="*/ 540967 h 562694"/>
                  <a:gd name="connsiteX35" fmla="*/ 365009 w 562694"/>
                  <a:gd name="connsiteY35" fmla="*/ 508474 h 562694"/>
                  <a:gd name="connsiteX36" fmla="*/ 357454 w 562694"/>
                  <a:gd name="connsiteY36" fmla="*/ 511520 h 562694"/>
                  <a:gd name="connsiteX37" fmla="*/ 322347 w 562694"/>
                  <a:gd name="connsiteY37" fmla="*/ 520391 h 562694"/>
                  <a:gd name="connsiteX38" fmla="*/ 313280 w 562694"/>
                  <a:gd name="connsiteY38" fmla="*/ 562694 h 562694"/>
                  <a:gd name="connsiteX39" fmla="*/ 249415 w 562694"/>
                  <a:gd name="connsiteY39" fmla="*/ 562694 h 562694"/>
                  <a:gd name="connsiteX40" fmla="*/ 240328 w 562694"/>
                  <a:gd name="connsiteY40" fmla="*/ 520303 h 562694"/>
                  <a:gd name="connsiteX41" fmla="*/ 233953 w 562694"/>
                  <a:gd name="connsiteY41" fmla="*/ 519330 h 562694"/>
                  <a:gd name="connsiteX42" fmla="*/ 197627 w 562694"/>
                  <a:gd name="connsiteY42" fmla="*/ 508541 h 562694"/>
                  <a:gd name="connsiteX43" fmla="*/ 168328 w 562694"/>
                  <a:gd name="connsiteY43" fmla="*/ 540967 h 562694"/>
                  <a:gd name="connsiteX44" fmla="*/ 113019 w 562694"/>
                  <a:gd name="connsiteY44" fmla="*/ 509035 h 562694"/>
                  <a:gd name="connsiteX45" fmla="*/ 126867 w 562694"/>
                  <a:gd name="connsiteY45" fmla="*/ 466166 h 562694"/>
                  <a:gd name="connsiteX46" fmla="*/ 99883 w 562694"/>
                  <a:gd name="connsiteY46" fmla="*/ 438530 h 562694"/>
                  <a:gd name="connsiteX47" fmla="*/ 97740 w 562694"/>
                  <a:gd name="connsiteY47" fmla="*/ 435436 h 562694"/>
                  <a:gd name="connsiteX48" fmla="*/ 53660 w 562694"/>
                  <a:gd name="connsiteY48" fmla="*/ 449676 h 562694"/>
                  <a:gd name="connsiteX49" fmla="*/ 21728 w 562694"/>
                  <a:gd name="connsiteY49" fmla="*/ 394367 h 562694"/>
                  <a:gd name="connsiteX50" fmla="*/ 57880 w 562694"/>
                  <a:gd name="connsiteY50" fmla="*/ 361703 h 562694"/>
                  <a:gd name="connsiteX51" fmla="*/ 54328 w 562694"/>
                  <a:gd name="connsiteY51" fmla="*/ 350525 h 562694"/>
                  <a:gd name="connsiteX52" fmla="*/ 48949 w 562694"/>
                  <a:gd name="connsiteY52" fmla="*/ 323772 h 562694"/>
                  <a:gd name="connsiteX53" fmla="*/ 0 w 562694"/>
                  <a:gd name="connsiteY53" fmla="*/ 313280 h 562694"/>
                  <a:gd name="connsiteX54" fmla="*/ 0 w 562694"/>
                  <a:gd name="connsiteY54" fmla="*/ 249415 h 562694"/>
                  <a:gd name="connsiteX55" fmla="*/ 51877 w 562694"/>
                  <a:gd name="connsiteY55" fmla="*/ 238295 h 562694"/>
                  <a:gd name="connsiteX56" fmla="*/ 54328 w 562694"/>
                  <a:gd name="connsiteY56" fmla="*/ 227361 h 562694"/>
                  <a:gd name="connsiteX57" fmla="*/ 62152 w 562694"/>
                  <a:gd name="connsiteY57" fmla="*/ 204853 h 562694"/>
                  <a:gd name="connsiteX58" fmla="*/ 21728 w 562694"/>
                  <a:gd name="connsiteY58" fmla="*/ 168329 h 562694"/>
                  <a:gd name="connsiteX59" fmla="*/ 53660 w 562694"/>
                  <a:gd name="connsiteY59" fmla="*/ 113020 h 562694"/>
                  <a:gd name="connsiteX60" fmla="*/ 108179 w 562694"/>
                  <a:gd name="connsiteY60" fmla="*/ 130630 h 562694"/>
                  <a:gd name="connsiteX61" fmla="*/ 120122 w 562694"/>
                  <a:gd name="connsiteY61" fmla="*/ 117744 h 562694"/>
                  <a:gd name="connsiteX62" fmla="*/ 130868 w 562694"/>
                  <a:gd name="connsiteY62" fmla="*/ 108916 h 562694"/>
                  <a:gd name="connsiteX63" fmla="*/ 113019 w 562694"/>
                  <a:gd name="connsiteY63" fmla="*/ 53660 h 562694"/>
                  <a:gd name="connsiteX64" fmla="*/ 168328 w 562694"/>
                  <a:gd name="connsiteY64" fmla="*/ 21727 h 562694"/>
                  <a:gd name="connsiteX65" fmla="*/ 208126 w 562694"/>
                  <a:gd name="connsiteY65" fmla="*/ 65775 h 562694"/>
                  <a:gd name="connsiteX66" fmla="*/ 233953 w 562694"/>
                  <a:gd name="connsiteY66" fmla="*/ 58556 h 562694"/>
                  <a:gd name="connsiteX67" fmla="*/ 236962 w 562694"/>
                  <a:gd name="connsiteY67" fmla="*/ 58097 h 5626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562694" h="562694">
                    <a:moveTo>
                      <a:pt x="281346" y="78398"/>
                    </a:moveTo>
                    <a:cubicBezTo>
                      <a:pt x="169260" y="78398"/>
                      <a:pt x="78397" y="169261"/>
                      <a:pt x="78397" y="281347"/>
                    </a:cubicBezTo>
                    <a:cubicBezTo>
                      <a:pt x="78397" y="393433"/>
                      <a:pt x="169260" y="484296"/>
                      <a:pt x="281346" y="484296"/>
                    </a:cubicBezTo>
                    <a:cubicBezTo>
                      <a:pt x="393432" y="484296"/>
                      <a:pt x="484295" y="393433"/>
                      <a:pt x="484295" y="281347"/>
                    </a:cubicBezTo>
                    <a:cubicBezTo>
                      <a:pt x="484295" y="169261"/>
                      <a:pt x="393432" y="78398"/>
                      <a:pt x="281346" y="78398"/>
                    </a:cubicBezTo>
                    <a:close/>
                    <a:moveTo>
                      <a:pt x="249415" y="0"/>
                    </a:moveTo>
                    <a:lnTo>
                      <a:pt x="313280" y="0"/>
                    </a:lnTo>
                    <a:lnTo>
                      <a:pt x="325733" y="58097"/>
                    </a:lnTo>
                    <a:lnTo>
                      <a:pt x="328741" y="58556"/>
                    </a:lnTo>
                    <a:lnTo>
                      <a:pt x="354247" y="66131"/>
                    </a:lnTo>
                    <a:lnTo>
                      <a:pt x="394366" y="21727"/>
                    </a:lnTo>
                    <a:lnTo>
                      <a:pt x="449675" y="53660"/>
                    </a:lnTo>
                    <a:lnTo>
                      <a:pt x="431901" y="108685"/>
                    </a:lnTo>
                    <a:lnTo>
                      <a:pt x="435245" y="111124"/>
                    </a:lnTo>
                    <a:cubicBezTo>
                      <a:pt x="441467" y="116514"/>
                      <a:pt x="447404" y="122225"/>
                      <a:pt x="453029" y="128231"/>
                    </a:cubicBezTo>
                    <a:lnTo>
                      <a:pt x="454937" y="130495"/>
                    </a:lnTo>
                    <a:lnTo>
                      <a:pt x="509035" y="113020"/>
                    </a:lnTo>
                    <a:lnTo>
                      <a:pt x="540968" y="168329"/>
                    </a:lnTo>
                    <a:lnTo>
                      <a:pt x="500662" y="204745"/>
                    </a:lnTo>
                    <a:lnTo>
                      <a:pt x="503924" y="212836"/>
                    </a:lnTo>
                    <a:lnTo>
                      <a:pt x="510331" y="238191"/>
                    </a:lnTo>
                    <a:lnTo>
                      <a:pt x="562694" y="249415"/>
                    </a:lnTo>
                    <a:lnTo>
                      <a:pt x="562694" y="313280"/>
                    </a:lnTo>
                    <a:lnTo>
                      <a:pt x="513649" y="323793"/>
                    </a:lnTo>
                    <a:lnTo>
                      <a:pt x="511735" y="336337"/>
                    </a:lnTo>
                    <a:cubicBezTo>
                      <a:pt x="510364" y="343035"/>
                      <a:pt x="508709" y="349628"/>
                      <a:pt x="506782" y="356105"/>
                    </a:cubicBezTo>
                    <a:lnTo>
                      <a:pt x="504841" y="361726"/>
                    </a:lnTo>
                    <a:lnTo>
                      <a:pt x="540968" y="394367"/>
                    </a:lnTo>
                    <a:lnTo>
                      <a:pt x="509035" y="449676"/>
                    </a:lnTo>
                    <a:lnTo>
                      <a:pt x="464639" y="435335"/>
                    </a:lnTo>
                    <a:lnTo>
                      <a:pt x="459166" y="442841"/>
                    </a:lnTo>
                    <a:cubicBezTo>
                      <a:pt x="453776" y="449063"/>
                      <a:pt x="448066" y="455000"/>
                      <a:pt x="442059" y="460624"/>
                    </a:cubicBezTo>
                    <a:lnTo>
                      <a:pt x="435754" y="465939"/>
                    </a:lnTo>
                    <a:lnTo>
                      <a:pt x="449675" y="509035"/>
                    </a:lnTo>
                    <a:lnTo>
                      <a:pt x="394366" y="540967"/>
                    </a:lnTo>
                    <a:lnTo>
                      <a:pt x="365009" y="508474"/>
                    </a:lnTo>
                    <a:lnTo>
                      <a:pt x="357454" y="511520"/>
                    </a:lnTo>
                    <a:lnTo>
                      <a:pt x="322347" y="520391"/>
                    </a:lnTo>
                    <a:lnTo>
                      <a:pt x="313280" y="562694"/>
                    </a:lnTo>
                    <a:lnTo>
                      <a:pt x="249415" y="562694"/>
                    </a:lnTo>
                    <a:lnTo>
                      <a:pt x="240328" y="520303"/>
                    </a:lnTo>
                    <a:lnTo>
                      <a:pt x="233953" y="519330"/>
                    </a:lnTo>
                    <a:lnTo>
                      <a:pt x="197627" y="508541"/>
                    </a:lnTo>
                    <a:lnTo>
                      <a:pt x="168328" y="540967"/>
                    </a:lnTo>
                    <a:lnTo>
                      <a:pt x="113019" y="509035"/>
                    </a:lnTo>
                    <a:lnTo>
                      <a:pt x="126867" y="466166"/>
                    </a:lnTo>
                    <a:lnTo>
                      <a:pt x="99883" y="438530"/>
                    </a:lnTo>
                    <a:lnTo>
                      <a:pt x="97740" y="435436"/>
                    </a:lnTo>
                    <a:lnTo>
                      <a:pt x="53660" y="449676"/>
                    </a:lnTo>
                    <a:lnTo>
                      <a:pt x="21728" y="394367"/>
                    </a:lnTo>
                    <a:lnTo>
                      <a:pt x="57880" y="361703"/>
                    </a:lnTo>
                    <a:lnTo>
                      <a:pt x="54328" y="350525"/>
                    </a:lnTo>
                    <a:lnTo>
                      <a:pt x="48949" y="323772"/>
                    </a:lnTo>
                    <a:lnTo>
                      <a:pt x="0" y="313280"/>
                    </a:lnTo>
                    <a:lnTo>
                      <a:pt x="0" y="249415"/>
                    </a:lnTo>
                    <a:lnTo>
                      <a:pt x="51877" y="238295"/>
                    </a:lnTo>
                    <a:lnTo>
                      <a:pt x="54328" y="227361"/>
                    </a:lnTo>
                    <a:lnTo>
                      <a:pt x="62152" y="204853"/>
                    </a:lnTo>
                    <a:lnTo>
                      <a:pt x="21728" y="168329"/>
                    </a:lnTo>
                    <a:lnTo>
                      <a:pt x="53660" y="113020"/>
                    </a:lnTo>
                    <a:lnTo>
                      <a:pt x="108179" y="130630"/>
                    </a:lnTo>
                    <a:lnTo>
                      <a:pt x="120122" y="117744"/>
                    </a:lnTo>
                    <a:lnTo>
                      <a:pt x="130868" y="108916"/>
                    </a:lnTo>
                    <a:lnTo>
                      <a:pt x="113019" y="53660"/>
                    </a:lnTo>
                    <a:lnTo>
                      <a:pt x="168328" y="21727"/>
                    </a:lnTo>
                    <a:lnTo>
                      <a:pt x="208126" y="65775"/>
                    </a:lnTo>
                    <a:lnTo>
                      <a:pt x="233953" y="58556"/>
                    </a:lnTo>
                    <a:lnTo>
                      <a:pt x="236962" y="58097"/>
                    </a:lnTo>
                    <a:close/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64" name="组合 63">
                <a:extLst>
                  <a:ext uri="{FF2B5EF4-FFF2-40B4-BE49-F238E27FC236}">
                    <a16:creationId xmlns:a16="http://schemas.microsoft.com/office/drawing/2014/main" id="{7262CBA1-9C0C-4E22-8FDB-E50F38BEDBDF}"/>
                  </a:ext>
                </a:extLst>
              </p:cNvPr>
              <p:cNvGrpSpPr/>
              <p:nvPr/>
            </p:nvGrpSpPr>
            <p:grpSpPr>
              <a:xfrm>
                <a:off x="2653525" y="4639341"/>
                <a:ext cx="309714" cy="309714"/>
                <a:chOff x="2621005" y="4606821"/>
                <a:chExt cx="374754" cy="374754"/>
              </a:xfrm>
              <a:effectLst>
                <a:outerShdw blurRad="50800" dist="25400" dir="2700000" algn="tl" rotWithShape="0">
                  <a:prstClr val="black">
                    <a:alpha val="30000"/>
                  </a:prstClr>
                </a:outerShdw>
              </a:effectLst>
            </p:grpSpPr>
            <p:sp>
              <p:nvSpPr>
                <p:cNvPr id="65" name="椭圆 64">
                  <a:extLst>
                    <a:ext uri="{FF2B5EF4-FFF2-40B4-BE49-F238E27FC236}">
                      <a16:creationId xmlns:a16="http://schemas.microsoft.com/office/drawing/2014/main" id="{66E4BB47-9974-4A18-8DE3-A263A637E876}"/>
                    </a:ext>
                  </a:extLst>
                </p:cNvPr>
                <p:cNvSpPr/>
                <p:nvPr/>
              </p:nvSpPr>
              <p:spPr>
                <a:xfrm>
                  <a:off x="2621005" y="4606821"/>
                  <a:ext cx="374754" cy="37475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6" name="任意多边形 109">
                  <a:extLst>
                    <a:ext uri="{FF2B5EF4-FFF2-40B4-BE49-F238E27FC236}">
                      <a16:creationId xmlns:a16="http://schemas.microsoft.com/office/drawing/2014/main" id="{0F4352A1-4EC1-4E0F-9E96-8A79B7BDC7E4}"/>
                    </a:ext>
                  </a:extLst>
                </p:cNvPr>
                <p:cNvSpPr/>
                <p:nvPr/>
              </p:nvSpPr>
              <p:spPr>
                <a:xfrm rot="5400000">
                  <a:off x="2710750" y="4696567"/>
                  <a:ext cx="195263" cy="195262"/>
                </a:xfrm>
                <a:custGeom>
                  <a:avLst/>
                  <a:gdLst>
                    <a:gd name="connsiteX0" fmla="*/ 0 w 195263"/>
                    <a:gd name="connsiteY0" fmla="*/ 125015 h 195262"/>
                    <a:gd name="connsiteX1" fmla="*/ 0 w 195263"/>
                    <a:gd name="connsiteY1" fmla="*/ 70246 h 195262"/>
                    <a:gd name="connsiteX2" fmla="*/ 70247 w 195263"/>
                    <a:gd name="connsiteY2" fmla="*/ 70246 h 195262"/>
                    <a:gd name="connsiteX3" fmla="*/ 70247 w 195263"/>
                    <a:gd name="connsiteY3" fmla="*/ 0 h 195262"/>
                    <a:gd name="connsiteX4" fmla="*/ 125016 w 195263"/>
                    <a:gd name="connsiteY4" fmla="*/ 0 h 195262"/>
                    <a:gd name="connsiteX5" fmla="*/ 125016 w 195263"/>
                    <a:gd name="connsiteY5" fmla="*/ 70246 h 195262"/>
                    <a:gd name="connsiteX6" fmla="*/ 195263 w 195263"/>
                    <a:gd name="connsiteY6" fmla="*/ 70246 h 195262"/>
                    <a:gd name="connsiteX7" fmla="*/ 195263 w 195263"/>
                    <a:gd name="connsiteY7" fmla="*/ 125015 h 195262"/>
                    <a:gd name="connsiteX8" fmla="*/ 125016 w 195263"/>
                    <a:gd name="connsiteY8" fmla="*/ 125015 h 195262"/>
                    <a:gd name="connsiteX9" fmla="*/ 125016 w 195263"/>
                    <a:gd name="connsiteY9" fmla="*/ 195262 h 195262"/>
                    <a:gd name="connsiteX10" fmla="*/ 70247 w 195263"/>
                    <a:gd name="connsiteY10" fmla="*/ 195262 h 195262"/>
                    <a:gd name="connsiteX11" fmla="*/ 70247 w 195263"/>
                    <a:gd name="connsiteY11" fmla="*/ 125015 h 1952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95263" h="195262">
                      <a:moveTo>
                        <a:pt x="0" y="125015"/>
                      </a:moveTo>
                      <a:lnTo>
                        <a:pt x="0" y="70246"/>
                      </a:lnTo>
                      <a:lnTo>
                        <a:pt x="70247" y="70246"/>
                      </a:lnTo>
                      <a:lnTo>
                        <a:pt x="70247" y="0"/>
                      </a:lnTo>
                      <a:lnTo>
                        <a:pt x="125016" y="0"/>
                      </a:lnTo>
                      <a:lnTo>
                        <a:pt x="125016" y="70246"/>
                      </a:lnTo>
                      <a:lnTo>
                        <a:pt x="195263" y="70246"/>
                      </a:lnTo>
                      <a:lnTo>
                        <a:pt x="195263" y="125015"/>
                      </a:lnTo>
                      <a:lnTo>
                        <a:pt x="125016" y="125015"/>
                      </a:lnTo>
                      <a:lnTo>
                        <a:pt x="125016" y="195262"/>
                      </a:lnTo>
                      <a:lnTo>
                        <a:pt x="70247" y="195262"/>
                      </a:lnTo>
                      <a:lnTo>
                        <a:pt x="70247" y="12501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</p:grpSp>
      <p:grpSp>
        <p:nvGrpSpPr>
          <p:cNvPr id="87" name="组合 86">
            <a:extLst>
              <a:ext uri="{FF2B5EF4-FFF2-40B4-BE49-F238E27FC236}">
                <a16:creationId xmlns:a16="http://schemas.microsoft.com/office/drawing/2014/main" id="{C421A354-9E5E-47D6-9363-4CE99242680C}"/>
              </a:ext>
            </a:extLst>
          </p:cNvPr>
          <p:cNvGrpSpPr/>
          <p:nvPr/>
        </p:nvGrpSpPr>
        <p:grpSpPr>
          <a:xfrm>
            <a:off x="9029444" y="5204518"/>
            <a:ext cx="992335" cy="992335"/>
            <a:chOff x="9043480" y="4861567"/>
            <a:chExt cx="992335" cy="992335"/>
          </a:xfrm>
        </p:grpSpPr>
        <p:grpSp>
          <p:nvGrpSpPr>
            <p:cNvPr id="88" name="组合 87">
              <a:extLst>
                <a:ext uri="{FF2B5EF4-FFF2-40B4-BE49-F238E27FC236}">
                  <a16:creationId xmlns:a16="http://schemas.microsoft.com/office/drawing/2014/main" id="{DDE265DC-D172-43F6-8D32-C841ECD165EC}"/>
                </a:ext>
              </a:extLst>
            </p:cNvPr>
            <p:cNvGrpSpPr/>
            <p:nvPr/>
          </p:nvGrpSpPr>
          <p:grpSpPr>
            <a:xfrm>
              <a:off x="9043480" y="4861567"/>
              <a:ext cx="992335" cy="992335"/>
              <a:chOff x="4993868" y="2326868"/>
              <a:chExt cx="2204265" cy="2204265"/>
            </a:xfrm>
            <a:effectLst>
              <a:outerShdw blurRad="139700" dist="63500" dir="2700000" algn="tl" rotWithShape="0">
                <a:prstClr val="black">
                  <a:alpha val="25000"/>
                </a:prstClr>
              </a:outerShdw>
            </a:effectLst>
          </p:grpSpPr>
          <p:sp>
            <p:nvSpPr>
              <p:cNvPr id="94" name="任意多边形 137">
                <a:extLst>
                  <a:ext uri="{FF2B5EF4-FFF2-40B4-BE49-F238E27FC236}">
                    <a16:creationId xmlns:a16="http://schemas.microsoft.com/office/drawing/2014/main" id="{26E9E96A-AF72-4F92-9029-13D0319BF914}"/>
                  </a:ext>
                </a:extLst>
              </p:cNvPr>
              <p:cNvSpPr/>
              <p:nvPr/>
            </p:nvSpPr>
            <p:spPr>
              <a:xfrm>
                <a:off x="4993868" y="2326868"/>
                <a:ext cx="2204265" cy="2204265"/>
              </a:xfrm>
              <a:custGeom>
                <a:avLst/>
                <a:gdLst>
                  <a:gd name="connsiteX0" fmla="*/ 1102132 w 2204265"/>
                  <a:gd name="connsiteY0" fmla="*/ 321083 h 2204265"/>
                  <a:gd name="connsiteX1" fmla="*/ 311557 w 2204265"/>
                  <a:gd name="connsiteY1" fmla="*/ 1111658 h 2204265"/>
                  <a:gd name="connsiteX2" fmla="*/ 1102132 w 2204265"/>
                  <a:gd name="connsiteY2" fmla="*/ 1902233 h 2204265"/>
                  <a:gd name="connsiteX3" fmla="*/ 1892707 w 2204265"/>
                  <a:gd name="connsiteY3" fmla="*/ 1111658 h 2204265"/>
                  <a:gd name="connsiteX4" fmla="*/ 1102132 w 2204265"/>
                  <a:gd name="connsiteY4" fmla="*/ 321083 h 2204265"/>
                  <a:gd name="connsiteX5" fmla="*/ 977042 w 2204265"/>
                  <a:gd name="connsiteY5" fmla="*/ 0 h 2204265"/>
                  <a:gd name="connsiteX6" fmla="*/ 1227224 w 2204265"/>
                  <a:gd name="connsiteY6" fmla="*/ 0 h 2204265"/>
                  <a:gd name="connsiteX7" fmla="*/ 1276006 w 2204265"/>
                  <a:gd name="connsiteY7" fmla="*/ 227584 h 2204265"/>
                  <a:gd name="connsiteX8" fmla="*/ 1287791 w 2204265"/>
                  <a:gd name="connsiteY8" fmla="*/ 229382 h 2204265"/>
                  <a:gd name="connsiteX9" fmla="*/ 1387705 w 2204265"/>
                  <a:gd name="connsiteY9" fmla="*/ 259057 h 2204265"/>
                  <a:gd name="connsiteX10" fmla="*/ 1544868 w 2204265"/>
                  <a:gd name="connsiteY10" fmla="*/ 85113 h 2204265"/>
                  <a:gd name="connsiteX11" fmla="*/ 1761531 w 2204265"/>
                  <a:gd name="connsiteY11" fmla="*/ 210203 h 2204265"/>
                  <a:gd name="connsiteX12" fmla="*/ 1691902 w 2204265"/>
                  <a:gd name="connsiteY12" fmla="*/ 425756 h 2204265"/>
                  <a:gd name="connsiteX13" fmla="*/ 1705003 w 2204265"/>
                  <a:gd name="connsiteY13" fmla="*/ 435309 h 2204265"/>
                  <a:gd name="connsiteX14" fmla="*/ 1774668 w 2204265"/>
                  <a:gd name="connsiteY14" fmla="*/ 502325 h 2204265"/>
                  <a:gd name="connsiteX15" fmla="*/ 1782142 w 2204265"/>
                  <a:gd name="connsiteY15" fmla="*/ 511190 h 2204265"/>
                  <a:gd name="connsiteX16" fmla="*/ 1994063 w 2204265"/>
                  <a:gd name="connsiteY16" fmla="*/ 442735 h 2204265"/>
                  <a:gd name="connsiteX17" fmla="*/ 2119154 w 2204265"/>
                  <a:gd name="connsiteY17" fmla="*/ 659399 h 2204265"/>
                  <a:gd name="connsiteX18" fmla="*/ 1961265 w 2204265"/>
                  <a:gd name="connsiteY18" fmla="*/ 802053 h 2204265"/>
                  <a:gd name="connsiteX19" fmla="*/ 1974042 w 2204265"/>
                  <a:gd name="connsiteY19" fmla="*/ 833752 h 2204265"/>
                  <a:gd name="connsiteX20" fmla="*/ 1999140 w 2204265"/>
                  <a:gd name="connsiteY20" fmla="*/ 933073 h 2204265"/>
                  <a:gd name="connsiteX21" fmla="*/ 2204265 w 2204265"/>
                  <a:gd name="connsiteY21" fmla="*/ 977042 h 2204265"/>
                  <a:gd name="connsiteX22" fmla="*/ 2204265 w 2204265"/>
                  <a:gd name="connsiteY22" fmla="*/ 1227224 h 2204265"/>
                  <a:gd name="connsiteX23" fmla="*/ 2012137 w 2204265"/>
                  <a:gd name="connsiteY23" fmla="*/ 1268406 h 2204265"/>
                  <a:gd name="connsiteX24" fmla="*/ 2004638 w 2204265"/>
                  <a:gd name="connsiteY24" fmla="*/ 1317545 h 2204265"/>
                  <a:gd name="connsiteX25" fmla="*/ 1985237 w 2204265"/>
                  <a:gd name="connsiteY25" fmla="*/ 1394985 h 2204265"/>
                  <a:gd name="connsiteX26" fmla="*/ 1977636 w 2204265"/>
                  <a:gd name="connsiteY26" fmla="*/ 1417004 h 2204265"/>
                  <a:gd name="connsiteX27" fmla="*/ 2119154 w 2204265"/>
                  <a:gd name="connsiteY27" fmla="*/ 1544868 h 2204265"/>
                  <a:gd name="connsiteX28" fmla="*/ 1994063 w 2204265"/>
                  <a:gd name="connsiteY28" fmla="*/ 1761531 h 2204265"/>
                  <a:gd name="connsiteX29" fmla="*/ 1820151 w 2204265"/>
                  <a:gd name="connsiteY29" fmla="*/ 1705353 h 2204265"/>
                  <a:gd name="connsiteX30" fmla="*/ 1798711 w 2204265"/>
                  <a:gd name="connsiteY30" fmla="*/ 1734758 h 2204265"/>
                  <a:gd name="connsiteX31" fmla="*/ 1731696 w 2204265"/>
                  <a:gd name="connsiteY31" fmla="*/ 1804423 h 2204265"/>
                  <a:gd name="connsiteX32" fmla="*/ 1706998 w 2204265"/>
                  <a:gd name="connsiteY32" fmla="*/ 1825242 h 2204265"/>
                  <a:gd name="connsiteX33" fmla="*/ 1761531 w 2204265"/>
                  <a:gd name="connsiteY33" fmla="*/ 1994062 h 2204265"/>
                  <a:gd name="connsiteX34" fmla="*/ 1544868 w 2204265"/>
                  <a:gd name="connsiteY34" fmla="*/ 2119153 h 2204265"/>
                  <a:gd name="connsiteX35" fmla="*/ 1429863 w 2204265"/>
                  <a:gd name="connsiteY35" fmla="*/ 1991868 h 2204265"/>
                  <a:gd name="connsiteX36" fmla="*/ 1400268 w 2204265"/>
                  <a:gd name="connsiteY36" fmla="*/ 2003797 h 2204265"/>
                  <a:gd name="connsiteX37" fmla="*/ 1262745 w 2204265"/>
                  <a:gd name="connsiteY37" fmla="*/ 2038549 h 2204265"/>
                  <a:gd name="connsiteX38" fmla="*/ 1227224 w 2204265"/>
                  <a:gd name="connsiteY38" fmla="*/ 2204265 h 2204265"/>
                  <a:gd name="connsiteX39" fmla="*/ 977042 w 2204265"/>
                  <a:gd name="connsiteY39" fmla="*/ 2204265 h 2204265"/>
                  <a:gd name="connsiteX40" fmla="*/ 941447 w 2204265"/>
                  <a:gd name="connsiteY40" fmla="*/ 2038203 h 2204265"/>
                  <a:gd name="connsiteX41" fmla="*/ 916475 w 2204265"/>
                  <a:gd name="connsiteY41" fmla="*/ 2034392 h 2204265"/>
                  <a:gd name="connsiteX42" fmla="*/ 774169 w 2204265"/>
                  <a:gd name="connsiteY42" fmla="*/ 1992127 h 2204265"/>
                  <a:gd name="connsiteX43" fmla="*/ 659399 w 2204265"/>
                  <a:gd name="connsiteY43" fmla="*/ 2119153 h 2204265"/>
                  <a:gd name="connsiteX44" fmla="*/ 442735 w 2204265"/>
                  <a:gd name="connsiteY44" fmla="*/ 1994062 h 2204265"/>
                  <a:gd name="connsiteX45" fmla="*/ 496981 w 2204265"/>
                  <a:gd name="connsiteY45" fmla="*/ 1826130 h 2204265"/>
                  <a:gd name="connsiteX46" fmla="*/ 391274 w 2204265"/>
                  <a:gd name="connsiteY46" fmla="*/ 1717869 h 2204265"/>
                  <a:gd name="connsiteX47" fmla="*/ 382878 w 2204265"/>
                  <a:gd name="connsiteY47" fmla="*/ 1705753 h 2204265"/>
                  <a:gd name="connsiteX48" fmla="*/ 210204 w 2204265"/>
                  <a:gd name="connsiteY48" fmla="*/ 1761531 h 2204265"/>
                  <a:gd name="connsiteX49" fmla="*/ 85113 w 2204265"/>
                  <a:gd name="connsiteY49" fmla="*/ 1544868 h 2204265"/>
                  <a:gd name="connsiteX50" fmla="*/ 226733 w 2204265"/>
                  <a:gd name="connsiteY50" fmla="*/ 1416912 h 2204265"/>
                  <a:gd name="connsiteX51" fmla="*/ 212821 w 2204265"/>
                  <a:gd name="connsiteY51" fmla="*/ 1373126 h 2204265"/>
                  <a:gd name="connsiteX52" fmla="*/ 191748 w 2204265"/>
                  <a:gd name="connsiteY52" fmla="*/ 1268325 h 2204265"/>
                  <a:gd name="connsiteX53" fmla="*/ 0 w 2204265"/>
                  <a:gd name="connsiteY53" fmla="*/ 1227224 h 2204265"/>
                  <a:gd name="connsiteX54" fmla="*/ 0 w 2204265"/>
                  <a:gd name="connsiteY54" fmla="*/ 977042 h 2204265"/>
                  <a:gd name="connsiteX55" fmla="*/ 203220 w 2204265"/>
                  <a:gd name="connsiteY55" fmla="*/ 933481 h 2204265"/>
                  <a:gd name="connsiteX56" fmla="*/ 212821 w 2204265"/>
                  <a:gd name="connsiteY56" fmla="*/ 890649 h 2204265"/>
                  <a:gd name="connsiteX57" fmla="*/ 243470 w 2204265"/>
                  <a:gd name="connsiteY57" fmla="*/ 802476 h 2204265"/>
                  <a:gd name="connsiteX58" fmla="*/ 85113 w 2204265"/>
                  <a:gd name="connsiteY58" fmla="*/ 659399 h 2204265"/>
                  <a:gd name="connsiteX59" fmla="*/ 210204 w 2204265"/>
                  <a:gd name="connsiteY59" fmla="*/ 442735 h 2204265"/>
                  <a:gd name="connsiteX60" fmla="*/ 423776 w 2204265"/>
                  <a:gd name="connsiteY60" fmla="*/ 511723 h 2204265"/>
                  <a:gd name="connsiteX61" fmla="*/ 470557 w 2204265"/>
                  <a:gd name="connsiteY61" fmla="*/ 461243 h 2204265"/>
                  <a:gd name="connsiteX62" fmla="*/ 512656 w 2204265"/>
                  <a:gd name="connsiteY62" fmla="*/ 426662 h 2204265"/>
                  <a:gd name="connsiteX63" fmla="*/ 442735 w 2204265"/>
                  <a:gd name="connsiteY63" fmla="*/ 210203 h 2204265"/>
                  <a:gd name="connsiteX64" fmla="*/ 659399 w 2204265"/>
                  <a:gd name="connsiteY64" fmla="*/ 85113 h 2204265"/>
                  <a:gd name="connsiteX65" fmla="*/ 815299 w 2204265"/>
                  <a:gd name="connsiteY65" fmla="*/ 257661 h 2204265"/>
                  <a:gd name="connsiteX66" fmla="*/ 916475 w 2204265"/>
                  <a:gd name="connsiteY66" fmla="*/ 229382 h 2204265"/>
                  <a:gd name="connsiteX67" fmla="*/ 928259 w 2204265"/>
                  <a:gd name="connsiteY67" fmla="*/ 227584 h 2204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2204265" h="2204265">
                    <a:moveTo>
                      <a:pt x="1102132" y="321083"/>
                    </a:moveTo>
                    <a:cubicBezTo>
                      <a:pt x="665509" y="321083"/>
                      <a:pt x="311557" y="675035"/>
                      <a:pt x="311557" y="1111658"/>
                    </a:cubicBezTo>
                    <a:cubicBezTo>
                      <a:pt x="311557" y="1548281"/>
                      <a:pt x="665509" y="1902233"/>
                      <a:pt x="1102132" y="1902233"/>
                    </a:cubicBezTo>
                    <a:cubicBezTo>
                      <a:pt x="1538755" y="1902233"/>
                      <a:pt x="1892707" y="1548281"/>
                      <a:pt x="1892707" y="1111658"/>
                    </a:cubicBezTo>
                    <a:cubicBezTo>
                      <a:pt x="1892707" y="675035"/>
                      <a:pt x="1538755" y="321083"/>
                      <a:pt x="1102132" y="321083"/>
                    </a:cubicBezTo>
                    <a:close/>
                    <a:moveTo>
                      <a:pt x="977042" y="0"/>
                    </a:moveTo>
                    <a:lnTo>
                      <a:pt x="1227224" y="0"/>
                    </a:lnTo>
                    <a:lnTo>
                      <a:pt x="1276006" y="227584"/>
                    </a:lnTo>
                    <a:lnTo>
                      <a:pt x="1287791" y="229382"/>
                    </a:lnTo>
                    <a:lnTo>
                      <a:pt x="1387705" y="259057"/>
                    </a:lnTo>
                    <a:lnTo>
                      <a:pt x="1544868" y="85113"/>
                    </a:lnTo>
                    <a:lnTo>
                      <a:pt x="1761531" y="210203"/>
                    </a:lnTo>
                    <a:lnTo>
                      <a:pt x="1691902" y="425756"/>
                    </a:lnTo>
                    <a:lnTo>
                      <a:pt x="1705003" y="435309"/>
                    </a:lnTo>
                    <a:cubicBezTo>
                      <a:pt x="1729378" y="456423"/>
                      <a:pt x="1752634" y="478795"/>
                      <a:pt x="1774668" y="502325"/>
                    </a:cubicBezTo>
                    <a:lnTo>
                      <a:pt x="1782142" y="511190"/>
                    </a:lnTo>
                    <a:lnTo>
                      <a:pt x="1994063" y="442735"/>
                    </a:lnTo>
                    <a:lnTo>
                      <a:pt x="2119154" y="659399"/>
                    </a:lnTo>
                    <a:lnTo>
                      <a:pt x="1961265" y="802053"/>
                    </a:lnTo>
                    <a:lnTo>
                      <a:pt x="1974042" y="833752"/>
                    </a:lnTo>
                    <a:lnTo>
                      <a:pt x="1999140" y="933073"/>
                    </a:lnTo>
                    <a:lnTo>
                      <a:pt x="2204265" y="977042"/>
                    </a:lnTo>
                    <a:lnTo>
                      <a:pt x="2204265" y="1227224"/>
                    </a:lnTo>
                    <a:lnTo>
                      <a:pt x="2012137" y="1268406"/>
                    </a:lnTo>
                    <a:lnTo>
                      <a:pt x="2004638" y="1317545"/>
                    </a:lnTo>
                    <a:cubicBezTo>
                      <a:pt x="1999269" y="1343782"/>
                      <a:pt x="1992785" y="1369612"/>
                      <a:pt x="1985237" y="1394985"/>
                    </a:cubicBezTo>
                    <a:lnTo>
                      <a:pt x="1977636" y="1417004"/>
                    </a:lnTo>
                    <a:lnTo>
                      <a:pt x="2119154" y="1544868"/>
                    </a:lnTo>
                    <a:lnTo>
                      <a:pt x="1994063" y="1761531"/>
                    </a:lnTo>
                    <a:lnTo>
                      <a:pt x="1820151" y="1705353"/>
                    </a:lnTo>
                    <a:lnTo>
                      <a:pt x="1798711" y="1734758"/>
                    </a:lnTo>
                    <a:cubicBezTo>
                      <a:pt x="1777597" y="1759133"/>
                      <a:pt x="1755225" y="1782388"/>
                      <a:pt x="1731696" y="1804423"/>
                    </a:cubicBezTo>
                    <a:lnTo>
                      <a:pt x="1706998" y="1825242"/>
                    </a:lnTo>
                    <a:lnTo>
                      <a:pt x="1761531" y="1994062"/>
                    </a:lnTo>
                    <a:lnTo>
                      <a:pt x="1544868" y="2119153"/>
                    </a:lnTo>
                    <a:lnTo>
                      <a:pt x="1429863" y="1991868"/>
                    </a:lnTo>
                    <a:lnTo>
                      <a:pt x="1400268" y="2003797"/>
                    </a:lnTo>
                    <a:lnTo>
                      <a:pt x="1262745" y="2038549"/>
                    </a:lnTo>
                    <a:lnTo>
                      <a:pt x="1227224" y="2204265"/>
                    </a:lnTo>
                    <a:lnTo>
                      <a:pt x="977042" y="2204265"/>
                    </a:lnTo>
                    <a:lnTo>
                      <a:pt x="941447" y="2038203"/>
                    </a:lnTo>
                    <a:lnTo>
                      <a:pt x="916475" y="2034392"/>
                    </a:lnTo>
                    <a:lnTo>
                      <a:pt x="774169" y="1992127"/>
                    </a:lnTo>
                    <a:lnTo>
                      <a:pt x="659399" y="2119153"/>
                    </a:lnTo>
                    <a:lnTo>
                      <a:pt x="442735" y="1994062"/>
                    </a:lnTo>
                    <a:lnTo>
                      <a:pt x="496981" y="1826130"/>
                    </a:lnTo>
                    <a:lnTo>
                      <a:pt x="391274" y="1717869"/>
                    </a:lnTo>
                    <a:lnTo>
                      <a:pt x="382878" y="1705753"/>
                    </a:lnTo>
                    <a:lnTo>
                      <a:pt x="210204" y="1761531"/>
                    </a:lnTo>
                    <a:lnTo>
                      <a:pt x="85113" y="1544868"/>
                    </a:lnTo>
                    <a:lnTo>
                      <a:pt x="226733" y="1416912"/>
                    </a:lnTo>
                    <a:lnTo>
                      <a:pt x="212821" y="1373126"/>
                    </a:lnTo>
                    <a:lnTo>
                      <a:pt x="191748" y="1268325"/>
                    </a:lnTo>
                    <a:lnTo>
                      <a:pt x="0" y="1227224"/>
                    </a:lnTo>
                    <a:lnTo>
                      <a:pt x="0" y="977042"/>
                    </a:lnTo>
                    <a:lnTo>
                      <a:pt x="203220" y="933481"/>
                    </a:lnTo>
                    <a:lnTo>
                      <a:pt x="212821" y="890649"/>
                    </a:lnTo>
                    <a:lnTo>
                      <a:pt x="243470" y="802476"/>
                    </a:lnTo>
                    <a:lnTo>
                      <a:pt x="85113" y="659399"/>
                    </a:lnTo>
                    <a:lnTo>
                      <a:pt x="210204" y="442735"/>
                    </a:lnTo>
                    <a:lnTo>
                      <a:pt x="423776" y="511723"/>
                    </a:lnTo>
                    <a:lnTo>
                      <a:pt x="470557" y="461243"/>
                    </a:lnTo>
                    <a:lnTo>
                      <a:pt x="512656" y="426662"/>
                    </a:lnTo>
                    <a:lnTo>
                      <a:pt x="442735" y="210203"/>
                    </a:lnTo>
                    <a:lnTo>
                      <a:pt x="659399" y="85113"/>
                    </a:lnTo>
                    <a:lnTo>
                      <a:pt x="815299" y="257661"/>
                    </a:lnTo>
                    <a:lnTo>
                      <a:pt x="916475" y="229382"/>
                    </a:lnTo>
                    <a:lnTo>
                      <a:pt x="928259" y="227584"/>
                    </a:ln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100000">
                    <a:srgbClr val="E2E2E2"/>
                  </a:gs>
                </a:gsLst>
                <a:lin ang="27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5" name="椭圆 94">
                <a:extLst>
                  <a:ext uri="{FF2B5EF4-FFF2-40B4-BE49-F238E27FC236}">
                    <a16:creationId xmlns:a16="http://schemas.microsoft.com/office/drawing/2014/main" id="{C66C36F3-B914-427E-A1A9-D0FB7CDF2147}"/>
                  </a:ext>
                </a:extLst>
              </p:cNvPr>
              <p:cNvSpPr/>
              <p:nvPr/>
            </p:nvSpPr>
            <p:spPr>
              <a:xfrm>
                <a:off x="5305425" y="2638425"/>
                <a:ext cx="1581150" cy="1581150"/>
              </a:xfrm>
              <a:prstGeom prst="ellipse">
                <a:avLst/>
              </a:prstGeom>
              <a:noFill/>
              <a:ln w="19050"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6" name="椭圆 95">
                <a:extLst>
                  <a:ext uri="{FF2B5EF4-FFF2-40B4-BE49-F238E27FC236}">
                    <a16:creationId xmlns:a16="http://schemas.microsoft.com/office/drawing/2014/main" id="{44762246-B8B0-4064-BBC9-1BBDF4B425F6}"/>
                  </a:ext>
                </a:extLst>
              </p:cNvPr>
              <p:cNvSpPr/>
              <p:nvPr/>
            </p:nvSpPr>
            <p:spPr>
              <a:xfrm>
                <a:off x="5391458" y="2730220"/>
                <a:ext cx="1409087" cy="1409086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19050">
                <a:gradFill flip="none" rotWithShape="1">
                  <a:gsLst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89" name="Group 36">
              <a:extLst>
                <a:ext uri="{FF2B5EF4-FFF2-40B4-BE49-F238E27FC236}">
                  <a16:creationId xmlns:a16="http://schemas.microsoft.com/office/drawing/2014/main" id="{9D23B38E-FD6C-48BA-A1FA-81425BBA9130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9348405" y="5213001"/>
              <a:ext cx="359995" cy="310939"/>
              <a:chOff x="3321" y="1710"/>
              <a:chExt cx="1042" cy="900"/>
            </a:xfrm>
            <a:solidFill>
              <a:srgbClr val="4A639A"/>
            </a:solidFill>
          </p:grpSpPr>
          <p:sp>
            <p:nvSpPr>
              <p:cNvPr id="90" name="Freeform 37">
                <a:extLst>
                  <a:ext uri="{FF2B5EF4-FFF2-40B4-BE49-F238E27FC236}">
                    <a16:creationId xmlns:a16="http://schemas.microsoft.com/office/drawing/2014/main" id="{B89F6970-A975-4BE0-9926-5E03E4C7D5E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321" y="1710"/>
                <a:ext cx="1042" cy="745"/>
              </a:xfrm>
              <a:custGeom>
                <a:avLst/>
                <a:gdLst>
                  <a:gd name="T0" fmla="*/ 37 w 438"/>
                  <a:gd name="T1" fmla="*/ 255 h 313"/>
                  <a:gd name="T2" fmla="*/ 20 w 438"/>
                  <a:gd name="T3" fmla="*/ 237 h 313"/>
                  <a:gd name="T4" fmla="*/ 20 w 438"/>
                  <a:gd name="T5" fmla="*/ 42 h 313"/>
                  <a:gd name="T6" fmla="*/ 37 w 438"/>
                  <a:gd name="T7" fmla="*/ 25 h 313"/>
                  <a:gd name="T8" fmla="*/ 401 w 438"/>
                  <a:gd name="T9" fmla="*/ 25 h 313"/>
                  <a:gd name="T10" fmla="*/ 418 w 438"/>
                  <a:gd name="T11" fmla="*/ 42 h 313"/>
                  <a:gd name="T12" fmla="*/ 418 w 438"/>
                  <a:gd name="T13" fmla="*/ 237 h 313"/>
                  <a:gd name="T14" fmla="*/ 401 w 438"/>
                  <a:gd name="T15" fmla="*/ 255 h 313"/>
                  <a:gd name="T16" fmla="*/ 37 w 438"/>
                  <a:gd name="T17" fmla="*/ 255 h 313"/>
                  <a:gd name="T18" fmla="*/ 424 w 438"/>
                  <a:gd name="T19" fmla="*/ 0 h 313"/>
                  <a:gd name="T20" fmla="*/ 14 w 438"/>
                  <a:gd name="T21" fmla="*/ 0 h 313"/>
                  <a:gd name="T22" fmla="*/ 0 w 438"/>
                  <a:gd name="T23" fmla="*/ 14 h 313"/>
                  <a:gd name="T24" fmla="*/ 0 w 438"/>
                  <a:gd name="T25" fmla="*/ 298 h 313"/>
                  <a:gd name="T26" fmla="*/ 14 w 438"/>
                  <a:gd name="T27" fmla="*/ 313 h 313"/>
                  <a:gd name="T28" fmla="*/ 424 w 438"/>
                  <a:gd name="T29" fmla="*/ 313 h 313"/>
                  <a:gd name="T30" fmla="*/ 438 w 438"/>
                  <a:gd name="T31" fmla="*/ 298 h 313"/>
                  <a:gd name="T32" fmla="*/ 438 w 438"/>
                  <a:gd name="T33" fmla="*/ 14 h 313"/>
                  <a:gd name="T34" fmla="*/ 424 w 438"/>
                  <a:gd name="T35" fmla="*/ 0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38" h="313">
                    <a:moveTo>
                      <a:pt x="37" y="255"/>
                    </a:moveTo>
                    <a:cubicBezTo>
                      <a:pt x="28" y="255"/>
                      <a:pt x="20" y="247"/>
                      <a:pt x="20" y="237"/>
                    </a:cubicBezTo>
                    <a:cubicBezTo>
                      <a:pt x="20" y="42"/>
                      <a:pt x="20" y="42"/>
                      <a:pt x="20" y="42"/>
                    </a:cubicBezTo>
                    <a:cubicBezTo>
                      <a:pt x="20" y="33"/>
                      <a:pt x="28" y="25"/>
                      <a:pt x="37" y="25"/>
                    </a:cubicBezTo>
                    <a:cubicBezTo>
                      <a:pt x="401" y="25"/>
                      <a:pt x="401" y="25"/>
                      <a:pt x="401" y="25"/>
                    </a:cubicBezTo>
                    <a:cubicBezTo>
                      <a:pt x="410" y="25"/>
                      <a:pt x="418" y="33"/>
                      <a:pt x="418" y="42"/>
                    </a:cubicBezTo>
                    <a:cubicBezTo>
                      <a:pt x="418" y="237"/>
                      <a:pt x="418" y="237"/>
                      <a:pt x="418" y="237"/>
                    </a:cubicBezTo>
                    <a:cubicBezTo>
                      <a:pt x="418" y="247"/>
                      <a:pt x="410" y="255"/>
                      <a:pt x="401" y="255"/>
                    </a:cubicBezTo>
                    <a:cubicBezTo>
                      <a:pt x="37" y="255"/>
                      <a:pt x="37" y="255"/>
                      <a:pt x="37" y="255"/>
                    </a:cubicBezTo>
                    <a:moveTo>
                      <a:pt x="424" y="0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6" y="0"/>
                      <a:pt x="0" y="6"/>
                      <a:pt x="0" y="14"/>
                    </a:cubicBezTo>
                    <a:cubicBezTo>
                      <a:pt x="0" y="298"/>
                      <a:pt x="0" y="298"/>
                      <a:pt x="0" y="298"/>
                    </a:cubicBezTo>
                    <a:cubicBezTo>
                      <a:pt x="0" y="306"/>
                      <a:pt x="6" y="313"/>
                      <a:pt x="14" y="313"/>
                    </a:cubicBezTo>
                    <a:cubicBezTo>
                      <a:pt x="424" y="313"/>
                      <a:pt x="424" y="313"/>
                      <a:pt x="424" y="313"/>
                    </a:cubicBezTo>
                    <a:cubicBezTo>
                      <a:pt x="432" y="313"/>
                      <a:pt x="438" y="306"/>
                      <a:pt x="438" y="298"/>
                    </a:cubicBezTo>
                    <a:cubicBezTo>
                      <a:pt x="438" y="14"/>
                      <a:pt x="438" y="14"/>
                      <a:pt x="438" y="14"/>
                    </a:cubicBezTo>
                    <a:cubicBezTo>
                      <a:pt x="438" y="6"/>
                      <a:pt x="432" y="0"/>
                      <a:pt x="424" y="0"/>
                    </a:cubicBezTo>
                  </a:path>
                </a:pathLst>
              </a:custGeom>
              <a:solidFill>
                <a:srgbClr val="2A54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1" name="Rectangle 38">
                <a:extLst>
                  <a:ext uri="{FF2B5EF4-FFF2-40B4-BE49-F238E27FC236}">
                    <a16:creationId xmlns:a16="http://schemas.microsoft.com/office/drawing/2014/main" id="{DEC648CD-6324-4BD4-A3F5-CFAE5F1853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16" y="2465"/>
                <a:ext cx="252" cy="97"/>
              </a:xfrm>
              <a:prstGeom prst="rect">
                <a:avLst/>
              </a:prstGeom>
              <a:solidFill>
                <a:srgbClr val="2A54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2" name="Rectangle 40">
                <a:extLst>
                  <a:ext uri="{FF2B5EF4-FFF2-40B4-BE49-F238E27FC236}">
                    <a16:creationId xmlns:a16="http://schemas.microsoft.com/office/drawing/2014/main" id="{0D4ED0B7-3BB8-447A-9162-D08A741B1A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95" y="2570"/>
                <a:ext cx="495" cy="40"/>
              </a:xfrm>
              <a:prstGeom prst="rect">
                <a:avLst/>
              </a:prstGeom>
              <a:solidFill>
                <a:srgbClr val="2A54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3" name="Freeform 42">
                <a:extLst>
                  <a:ext uri="{FF2B5EF4-FFF2-40B4-BE49-F238E27FC236}">
                    <a16:creationId xmlns:a16="http://schemas.microsoft.com/office/drawing/2014/main" id="{63799F90-46BA-4748-8BCA-5B87408A4D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8" y="1821"/>
                <a:ext cx="771" cy="400"/>
              </a:xfrm>
              <a:custGeom>
                <a:avLst/>
                <a:gdLst>
                  <a:gd name="T0" fmla="*/ 761 w 771"/>
                  <a:gd name="T1" fmla="*/ 0 h 400"/>
                  <a:gd name="T2" fmla="*/ 657 w 771"/>
                  <a:gd name="T3" fmla="*/ 9 h 400"/>
                  <a:gd name="T4" fmla="*/ 697 w 771"/>
                  <a:gd name="T5" fmla="*/ 43 h 400"/>
                  <a:gd name="T6" fmla="*/ 557 w 771"/>
                  <a:gd name="T7" fmla="*/ 212 h 400"/>
                  <a:gd name="T8" fmla="*/ 419 w 771"/>
                  <a:gd name="T9" fmla="*/ 105 h 400"/>
                  <a:gd name="T10" fmla="*/ 286 w 771"/>
                  <a:gd name="T11" fmla="*/ 278 h 400"/>
                  <a:gd name="T12" fmla="*/ 152 w 771"/>
                  <a:gd name="T13" fmla="*/ 190 h 400"/>
                  <a:gd name="T14" fmla="*/ 0 w 771"/>
                  <a:gd name="T15" fmla="*/ 369 h 400"/>
                  <a:gd name="T16" fmla="*/ 36 w 771"/>
                  <a:gd name="T17" fmla="*/ 400 h 400"/>
                  <a:gd name="T18" fmla="*/ 162 w 771"/>
                  <a:gd name="T19" fmla="*/ 252 h 400"/>
                  <a:gd name="T20" fmla="*/ 298 w 771"/>
                  <a:gd name="T21" fmla="*/ 343 h 400"/>
                  <a:gd name="T22" fmla="*/ 428 w 771"/>
                  <a:gd name="T23" fmla="*/ 171 h 400"/>
                  <a:gd name="T24" fmla="*/ 564 w 771"/>
                  <a:gd name="T25" fmla="*/ 278 h 400"/>
                  <a:gd name="T26" fmla="*/ 733 w 771"/>
                  <a:gd name="T27" fmla="*/ 71 h 400"/>
                  <a:gd name="T28" fmla="*/ 771 w 771"/>
                  <a:gd name="T29" fmla="*/ 105 h 400"/>
                  <a:gd name="T30" fmla="*/ 761 w 771"/>
                  <a:gd name="T31" fmla="*/ 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71" h="400">
                    <a:moveTo>
                      <a:pt x="761" y="0"/>
                    </a:moveTo>
                    <a:lnTo>
                      <a:pt x="657" y="9"/>
                    </a:lnTo>
                    <a:lnTo>
                      <a:pt x="697" y="43"/>
                    </a:lnTo>
                    <a:lnTo>
                      <a:pt x="557" y="212"/>
                    </a:lnTo>
                    <a:lnTo>
                      <a:pt x="419" y="105"/>
                    </a:lnTo>
                    <a:lnTo>
                      <a:pt x="286" y="278"/>
                    </a:lnTo>
                    <a:lnTo>
                      <a:pt x="152" y="190"/>
                    </a:lnTo>
                    <a:lnTo>
                      <a:pt x="0" y="369"/>
                    </a:lnTo>
                    <a:lnTo>
                      <a:pt x="36" y="400"/>
                    </a:lnTo>
                    <a:lnTo>
                      <a:pt x="162" y="252"/>
                    </a:lnTo>
                    <a:lnTo>
                      <a:pt x="298" y="343"/>
                    </a:lnTo>
                    <a:lnTo>
                      <a:pt x="428" y="171"/>
                    </a:lnTo>
                    <a:lnTo>
                      <a:pt x="564" y="278"/>
                    </a:lnTo>
                    <a:lnTo>
                      <a:pt x="733" y="71"/>
                    </a:lnTo>
                    <a:lnTo>
                      <a:pt x="771" y="105"/>
                    </a:lnTo>
                    <a:lnTo>
                      <a:pt x="761" y="0"/>
                    </a:lnTo>
                    <a:close/>
                  </a:path>
                </a:pathLst>
              </a:custGeom>
              <a:solidFill>
                <a:srgbClr val="2A54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97" name="组合 96">
            <a:extLst>
              <a:ext uri="{FF2B5EF4-FFF2-40B4-BE49-F238E27FC236}">
                <a16:creationId xmlns:a16="http://schemas.microsoft.com/office/drawing/2014/main" id="{68CBC7BC-3DD0-4AA5-810E-3477BC611C84}"/>
              </a:ext>
            </a:extLst>
          </p:cNvPr>
          <p:cNvGrpSpPr/>
          <p:nvPr/>
        </p:nvGrpSpPr>
        <p:grpSpPr>
          <a:xfrm>
            <a:off x="7665103" y="1962841"/>
            <a:ext cx="992335" cy="992335"/>
            <a:chOff x="7679139" y="1619890"/>
            <a:chExt cx="992335" cy="992335"/>
          </a:xfrm>
        </p:grpSpPr>
        <p:grpSp>
          <p:nvGrpSpPr>
            <p:cNvPr id="98" name="组合 97">
              <a:extLst>
                <a:ext uri="{FF2B5EF4-FFF2-40B4-BE49-F238E27FC236}">
                  <a16:creationId xmlns:a16="http://schemas.microsoft.com/office/drawing/2014/main" id="{3222714C-DC2B-4111-BFD0-68317A444F6E}"/>
                </a:ext>
              </a:extLst>
            </p:cNvPr>
            <p:cNvGrpSpPr/>
            <p:nvPr/>
          </p:nvGrpSpPr>
          <p:grpSpPr>
            <a:xfrm>
              <a:off x="7679139" y="1619890"/>
              <a:ext cx="992335" cy="992335"/>
              <a:chOff x="4993868" y="2326868"/>
              <a:chExt cx="2204265" cy="2204265"/>
            </a:xfrm>
            <a:effectLst>
              <a:outerShdw blurRad="139700" dist="63500" dir="2700000" algn="tl" rotWithShape="0">
                <a:prstClr val="black">
                  <a:alpha val="25000"/>
                </a:prstClr>
              </a:outerShdw>
            </a:effectLst>
          </p:grpSpPr>
          <p:sp>
            <p:nvSpPr>
              <p:cNvPr id="100" name="任意多边形 125">
                <a:extLst>
                  <a:ext uri="{FF2B5EF4-FFF2-40B4-BE49-F238E27FC236}">
                    <a16:creationId xmlns:a16="http://schemas.microsoft.com/office/drawing/2014/main" id="{37D01F5F-EA78-4A55-9D46-B6579B054659}"/>
                  </a:ext>
                </a:extLst>
              </p:cNvPr>
              <p:cNvSpPr/>
              <p:nvPr/>
            </p:nvSpPr>
            <p:spPr>
              <a:xfrm>
                <a:off x="4993868" y="2326868"/>
                <a:ext cx="2204265" cy="2204265"/>
              </a:xfrm>
              <a:custGeom>
                <a:avLst/>
                <a:gdLst>
                  <a:gd name="connsiteX0" fmla="*/ 1102132 w 2204265"/>
                  <a:gd name="connsiteY0" fmla="*/ 321083 h 2204265"/>
                  <a:gd name="connsiteX1" fmla="*/ 311557 w 2204265"/>
                  <a:gd name="connsiteY1" fmla="*/ 1111658 h 2204265"/>
                  <a:gd name="connsiteX2" fmla="*/ 1102132 w 2204265"/>
                  <a:gd name="connsiteY2" fmla="*/ 1902233 h 2204265"/>
                  <a:gd name="connsiteX3" fmla="*/ 1892707 w 2204265"/>
                  <a:gd name="connsiteY3" fmla="*/ 1111658 h 2204265"/>
                  <a:gd name="connsiteX4" fmla="*/ 1102132 w 2204265"/>
                  <a:gd name="connsiteY4" fmla="*/ 321083 h 2204265"/>
                  <a:gd name="connsiteX5" fmla="*/ 977042 w 2204265"/>
                  <a:gd name="connsiteY5" fmla="*/ 0 h 2204265"/>
                  <a:gd name="connsiteX6" fmla="*/ 1227224 w 2204265"/>
                  <a:gd name="connsiteY6" fmla="*/ 0 h 2204265"/>
                  <a:gd name="connsiteX7" fmla="*/ 1276006 w 2204265"/>
                  <a:gd name="connsiteY7" fmla="*/ 227584 h 2204265"/>
                  <a:gd name="connsiteX8" fmla="*/ 1287791 w 2204265"/>
                  <a:gd name="connsiteY8" fmla="*/ 229382 h 2204265"/>
                  <a:gd name="connsiteX9" fmla="*/ 1387705 w 2204265"/>
                  <a:gd name="connsiteY9" fmla="*/ 259057 h 2204265"/>
                  <a:gd name="connsiteX10" fmla="*/ 1544868 w 2204265"/>
                  <a:gd name="connsiteY10" fmla="*/ 85113 h 2204265"/>
                  <a:gd name="connsiteX11" fmla="*/ 1761531 w 2204265"/>
                  <a:gd name="connsiteY11" fmla="*/ 210203 h 2204265"/>
                  <a:gd name="connsiteX12" fmla="*/ 1691902 w 2204265"/>
                  <a:gd name="connsiteY12" fmla="*/ 425756 h 2204265"/>
                  <a:gd name="connsiteX13" fmla="*/ 1705003 w 2204265"/>
                  <a:gd name="connsiteY13" fmla="*/ 435309 h 2204265"/>
                  <a:gd name="connsiteX14" fmla="*/ 1774668 w 2204265"/>
                  <a:gd name="connsiteY14" fmla="*/ 502325 h 2204265"/>
                  <a:gd name="connsiteX15" fmla="*/ 1782142 w 2204265"/>
                  <a:gd name="connsiteY15" fmla="*/ 511190 h 2204265"/>
                  <a:gd name="connsiteX16" fmla="*/ 1994063 w 2204265"/>
                  <a:gd name="connsiteY16" fmla="*/ 442735 h 2204265"/>
                  <a:gd name="connsiteX17" fmla="*/ 2119154 w 2204265"/>
                  <a:gd name="connsiteY17" fmla="*/ 659399 h 2204265"/>
                  <a:gd name="connsiteX18" fmla="*/ 1961265 w 2204265"/>
                  <a:gd name="connsiteY18" fmla="*/ 802053 h 2204265"/>
                  <a:gd name="connsiteX19" fmla="*/ 1974042 w 2204265"/>
                  <a:gd name="connsiteY19" fmla="*/ 833752 h 2204265"/>
                  <a:gd name="connsiteX20" fmla="*/ 1999140 w 2204265"/>
                  <a:gd name="connsiteY20" fmla="*/ 933073 h 2204265"/>
                  <a:gd name="connsiteX21" fmla="*/ 2204265 w 2204265"/>
                  <a:gd name="connsiteY21" fmla="*/ 977042 h 2204265"/>
                  <a:gd name="connsiteX22" fmla="*/ 2204265 w 2204265"/>
                  <a:gd name="connsiteY22" fmla="*/ 1227224 h 2204265"/>
                  <a:gd name="connsiteX23" fmla="*/ 2012137 w 2204265"/>
                  <a:gd name="connsiteY23" fmla="*/ 1268406 h 2204265"/>
                  <a:gd name="connsiteX24" fmla="*/ 2004638 w 2204265"/>
                  <a:gd name="connsiteY24" fmla="*/ 1317545 h 2204265"/>
                  <a:gd name="connsiteX25" fmla="*/ 1985237 w 2204265"/>
                  <a:gd name="connsiteY25" fmla="*/ 1394985 h 2204265"/>
                  <a:gd name="connsiteX26" fmla="*/ 1977636 w 2204265"/>
                  <a:gd name="connsiteY26" fmla="*/ 1417004 h 2204265"/>
                  <a:gd name="connsiteX27" fmla="*/ 2119154 w 2204265"/>
                  <a:gd name="connsiteY27" fmla="*/ 1544868 h 2204265"/>
                  <a:gd name="connsiteX28" fmla="*/ 1994063 w 2204265"/>
                  <a:gd name="connsiteY28" fmla="*/ 1761531 h 2204265"/>
                  <a:gd name="connsiteX29" fmla="*/ 1820151 w 2204265"/>
                  <a:gd name="connsiteY29" fmla="*/ 1705353 h 2204265"/>
                  <a:gd name="connsiteX30" fmla="*/ 1798711 w 2204265"/>
                  <a:gd name="connsiteY30" fmla="*/ 1734758 h 2204265"/>
                  <a:gd name="connsiteX31" fmla="*/ 1731696 w 2204265"/>
                  <a:gd name="connsiteY31" fmla="*/ 1804423 h 2204265"/>
                  <a:gd name="connsiteX32" fmla="*/ 1706998 w 2204265"/>
                  <a:gd name="connsiteY32" fmla="*/ 1825242 h 2204265"/>
                  <a:gd name="connsiteX33" fmla="*/ 1761531 w 2204265"/>
                  <a:gd name="connsiteY33" fmla="*/ 1994062 h 2204265"/>
                  <a:gd name="connsiteX34" fmla="*/ 1544868 w 2204265"/>
                  <a:gd name="connsiteY34" fmla="*/ 2119153 h 2204265"/>
                  <a:gd name="connsiteX35" fmla="*/ 1429863 w 2204265"/>
                  <a:gd name="connsiteY35" fmla="*/ 1991868 h 2204265"/>
                  <a:gd name="connsiteX36" fmla="*/ 1400268 w 2204265"/>
                  <a:gd name="connsiteY36" fmla="*/ 2003797 h 2204265"/>
                  <a:gd name="connsiteX37" fmla="*/ 1262745 w 2204265"/>
                  <a:gd name="connsiteY37" fmla="*/ 2038549 h 2204265"/>
                  <a:gd name="connsiteX38" fmla="*/ 1227224 w 2204265"/>
                  <a:gd name="connsiteY38" fmla="*/ 2204265 h 2204265"/>
                  <a:gd name="connsiteX39" fmla="*/ 977042 w 2204265"/>
                  <a:gd name="connsiteY39" fmla="*/ 2204265 h 2204265"/>
                  <a:gd name="connsiteX40" fmla="*/ 941447 w 2204265"/>
                  <a:gd name="connsiteY40" fmla="*/ 2038203 h 2204265"/>
                  <a:gd name="connsiteX41" fmla="*/ 916475 w 2204265"/>
                  <a:gd name="connsiteY41" fmla="*/ 2034392 h 2204265"/>
                  <a:gd name="connsiteX42" fmla="*/ 774169 w 2204265"/>
                  <a:gd name="connsiteY42" fmla="*/ 1992127 h 2204265"/>
                  <a:gd name="connsiteX43" fmla="*/ 659399 w 2204265"/>
                  <a:gd name="connsiteY43" fmla="*/ 2119153 h 2204265"/>
                  <a:gd name="connsiteX44" fmla="*/ 442735 w 2204265"/>
                  <a:gd name="connsiteY44" fmla="*/ 1994062 h 2204265"/>
                  <a:gd name="connsiteX45" fmla="*/ 496981 w 2204265"/>
                  <a:gd name="connsiteY45" fmla="*/ 1826130 h 2204265"/>
                  <a:gd name="connsiteX46" fmla="*/ 391274 w 2204265"/>
                  <a:gd name="connsiteY46" fmla="*/ 1717869 h 2204265"/>
                  <a:gd name="connsiteX47" fmla="*/ 382878 w 2204265"/>
                  <a:gd name="connsiteY47" fmla="*/ 1705753 h 2204265"/>
                  <a:gd name="connsiteX48" fmla="*/ 210204 w 2204265"/>
                  <a:gd name="connsiteY48" fmla="*/ 1761531 h 2204265"/>
                  <a:gd name="connsiteX49" fmla="*/ 85113 w 2204265"/>
                  <a:gd name="connsiteY49" fmla="*/ 1544868 h 2204265"/>
                  <a:gd name="connsiteX50" fmla="*/ 226733 w 2204265"/>
                  <a:gd name="connsiteY50" fmla="*/ 1416912 h 2204265"/>
                  <a:gd name="connsiteX51" fmla="*/ 212821 w 2204265"/>
                  <a:gd name="connsiteY51" fmla="*/ 1373126 h 2204265"/>
                  <a:gd name="connsiteX52" fmla="*/ 191748 w 2204265"/>
                  <a:gd name="connsiteY52" fmla="*/ 1268325 h 2204265"/>
                  <a:gd name="connsiteX53" fmla="*/ 0 w 2204265"/>
                  <a:gd name="connsiteY53" fmla="*/ 1227224 h 2204265"/>
                  <a:gd name="connsiteX54" fmla="*/ 0 w 2204265"/>
                  <a:gd name="connsiteY54" fmla="*/ 977042 h 2204265"/>
                  <a:gd name="connsiteX55" fmla="*/ 203220 w 2204265"/>
                  <a:gd name="connsiteY55" fmla="*/ 933481 h 2204265"/>
                  <a:gd name="connsiteX56" fmla="*/ 212821 w 2204265"/>
                  <a:gd name="connsiteY56" fmla="*/ 890649 h 2204265"/>
                  <a:gd name="connsiteX57" fmla="*/ 243470 w 2204265"/>
                  <a:gd name="connsiteY57" fmla="*/ 802476 h 2204265"/>
                  <a:gd name="connsiteX58" fmla="*/ 85113 w 2204265"/>
                  <a:gd name="connsiteY58" fmla="*/ 659399 h 2204265"/>
                  <a:gd name="connsiteX59" fmla="*/ 210204 w 2204265"/>
                  <a:gd name="connsiteY59" fmla="*/ 442735 h 2204265"/>
                  <a:gd name="connsiteX60" fmla="*/ 423776 w 2204265"/>
                  <a:gd name="connsiteY60" fmla="*/ 511723 h 2204265"/>
                  <a:gd name="connsiteX61" fmla="*/ 470557 w 2204265"/>
                  <a:gd name="connsiteY61" fmla="*/ 461243 h 2204265"/>
                  <a:gd name="connsiteX62" fmla="*/ 512656 w 2204265"/>
                  <a:gd name="connsiteY62" fmla="*/ 426662 h 2204265"/>
                  <a:gd name="connsiteX63" fmla="*/ 442735 w 2204265"/>
                  <a:gd name="connsiteY63" fmla="*/ 210203 h 2204265"/>
                  <a:gd name="connsiteX64" fmla="*/ 659399 w 2204265"/>
                  <a:gd name="connsiteY64" fmla="*/ 85113 h 2204265"/>
                  <a:gd name="connsiteX65" fmla="*/ 815299 w 2204265"/>
                  <a:gd name="connsiteY65" fmla="*/ 257661 h 2204265"/>
                  <a:gd name="connsiteX66" fmla="*/ 916475 w 2204265"/>
                  <a:gd name="connsiteY66" fmla="*/ 229382 h 2204265"/>
                  <a:gd name="connsiteX67" fmla="*/ 928259 w 2204265"/>
                  <a:gd name="connsiteY67" fmla="*/ 227584 h 2204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2204265" h="2204265">
                    <a:moveTo>
                      <a:pt x="1102132" y="321083"/>
                    </a:moveTo>
                    <a:cubicBezTo>
                      <a:pt x="665509" y="321083"/>
                      <a:pt x="311557" y="675035"/>
                      <a:pt x="311557" y="1111658"/>
                    </a:cubicBezTo>
                    <a:cubicBezTo>
                      <a:pt x="311557" y="1548281"/>
                      <a:pt x="665509" y="1902233"/>
                      <a:pt x="1102132" y="1902233"/>
                    </a:cubicBezTo>
                    <a:cubicBezTo>
                      <a:pt x="1538755" y="1902233"/>
                      <a:pt x="1892707" y="1548281"/>
                      <a:pt x="1892707" y="1111658"/>
                    </a:cubicBezTo>
                    <a:cubicBezTo>
                      <a:pt x="1892707" y="675035"/>
                      <a:pt x="1538755" y="321083"/>
                      <a:pt x="1102132" y="321083"/>
                    </a:cubicBezTo>
                    <a:close/>
                    <a:moveTo>
                      <a:pt x="977042" y="0"/>
                    </a:moveTo>
                    <a:lnTo>
                      <a:pt x="1227224" y="0"/>
                    </a:lnTo>
                    <a:lnTo>
                      <a:pt x="1276006" y="227584"/>
                    </a:lnTo>
                    <a:lnTo>
                      <a:pt x="1287791" y="229382"/>
                    </a:lnTo>
                    <a:lnTo>
                      <a:pt x="1387705" y="259057"/>
                    </a:lnTo>
                    <a:lnTo>
                      <a:pt x="1544868" y="85113"/>
                    </a:lnTo>
                    <a:lnTo>
                      <a:pt x="1761531" y="210203"/>
                    </a:lnTo>
                    <a:lnTo>
                      <a:pt x="1691902" y="425756"/>
                    </a:lnTo>
                    <a:lnTo>
                      <a:pt x="1705003" y="435309"/>
                    </a:lnTo>
                    <a:cubicBezTo>
                      <a:pt x="1729378" y="456423"/>
                      <a:pt x="1752634" y="478795"/>
                      <a:pt x="1774668" y="502325"/>
                    </a:cubicBezTo>
                    <a:lnTo>
                      <a:pt x="1782142" y="511190"/>
                    </a:lnTo>
                    <a:lnTo>
                      <a:pt x="1994063" y="442735"/>
                    </a:lnTo>
                    <a:lnTo>
                      <a:pt x="2119154" y="659399"/>
                    </a:lnTo>
                    <a:lnTo>
                      <a:pt x="1961265" y="802053"/>
                    </a:lnTo>
                    <a:lnTo>
                      <a:pt x="1974042" y="833752"/>
                    </a:lnTo>
                    <a:lnTo>
                      <a:pt x="1999140" y="933073"/>
                    </a:lnTo>
                    <a:lnTo>
                      <a:pt x="2204265" y="977042"/>
                    </a:lnTo>
                    <a:lnTo>
                      <a:pt x="2204265" y="1227224"/>
                    </a:lnTo>
                    <a:lnTo>
                      <a:pt x="2012137" y="1268406"/>
                    </a:lnTo>
                    <a:lnTo>
                      <a:pt x="2004638" y="1317545"/>
                    </a:lnTo>
                    <a:cubicBezTo>
                      <a:pt x="1999269" y="1343782"/>
                      <a:pt x="1992785" y="1369612"/>
                      <a:pt x="1985237" y="1394985"/>
                    </a:cubicBezTo>
                    <a:lnTo>
                      <a:pt x="1977636" y="1417004"/>
                    </a:lnTo>
                    <a:lnTo>
                      <a:pt x="2119154" y="1544868"/>
                    </a:lnTo>
                    <a:lnTo>
                      <a:pt x="1994063" y="1761531"/>
                    </a:lnTo>
                    <a:lnTo>
                      <a:pt x="1820151" y="1705353"/>
                    </a:lnTo>
                    <a:lnTo>
                      <a:pt x="1798711" y="1734758"/>
                    </a:lnTo>
                    <a:cubicBezTo>
                      <a:pt x="1777597" y="1759133"/>
                      <a:pt x="1755225" y="1782388"/>
                      <a:pt x="1731696" y="1804423"/>
                    </a:cubicBezTo>
                    <a:lnTo>
                      <a:pt x="1706998" y="1825242"/>
                    </a:lnTo>
                    <a:lnTo>
                      <a:pt x="1761531" y="1994062"/>
                    </a:lnTo>
                    <a:lnTo>
                      <a:pt x="1544868" y="2119153"/>
                    </a:lnTo>
                    <a:lnTo>
                      <a:pt x="1429863" y="1991868"/>
                    </a:lnTo>
                    <a:lnTo>
                      <a:pt x="1400268" y="2003797"/>
                    </a:lnTo>
                    <a:lnTo>
                      <a:pt x="1262745" y="2038549"/>
                    </a:lnTo>
                    <a:lnTo>
                      <a:pt x="1227224" y="2204265"/>
                    </a:lnTo>
                    <a:lnTo>
                      <a:pt x="977042" y="2204265"/>
                    </a:lnTo>
                    <a:lnTo>
                      <a:pt x="941447" y="2038203"/>
                    </a:lnTo>
                    <a:lnTo>
                      <a:pt x="916475" y="2034392"/>
                    </a:lnTo>
                    <a:lnTo>
                      <a:pt x="774169" y="1992127"/>
                    </a:lnTo>
                    <a:lnTo>
                      <a:pt x="659399" y="2119153"/>
                    </a:lnTo>
                    <a:lnTo>
                      <a:pt x="442735" y="1994062"/>
                    </a:lnTo>
                    <a:lnTo>
                      <a:pt x="496981" y="1826130"/>
                    </a:lnTo>
                    <a:lnTo>
                      <a:pt x="391274" y="1717869"/>
                    </a:lnTo>
                    <a:lnTo>
                      <a:pt x="382878" y="1705753"/>
                    </a:lnTo>
                    <a:lnTo>
                      <a:pt x="210204" y="1761531"/>
                    </a:lnTo>
                    <a:lnTo>
                      <a:pt x="85113" y="1544868"/>
                    </a:lnTo>
                    <a:lnTo>
                      <a:pt x="226733" y="1416912"/>
                    </a:lnTo>
                    <a:lnTo>
                      <a:pt x="212821" y="1373126"/>
                    </a:lnTo>
                    <a:lnTo>
                      <a:pt x="191748" y="1268325"/>
                    </a:lnTo>
                    <a:lnTo>
                      <a:pt x="0" y="1227224"/>
                    </a:lnTo>
                    <a:lnTo>
                      <a:pt x="0" y="977042"/>
                    </a:lnTo>
                    <a:lnTo>
                      <a:pt x="203220" y="933481"/>
                    </a:lnTo>
                    <a:lnTo>
                      <a:pt x="212821" y="890649"/>
                    </a:lnTo>
                    <a:lnTo>
                      <a:pt x="243470" y="802476"/>
                    </a:lnTo>
                    <a:lnTo>
                      <a:pt x="85113" y="659399"/>
                    </a:lnTo>
                    <a:lnTo>
                      <a:pt x="210204" y="442735"/>
                    </a:lnTo>
                    <a:lnTo>
                      <a:pt x="423776" y="511723"/>
                    </a:lnTo>
                    <a:lnTo>
                      <a:pt x="470557" y="461243"/>
                    </a:lnTo>
                    <a:lnTo>
                      <a:pt x="512656" y="426662"/>
                    </a:lnTo>
                    <a:lnTo>
                      <a:pt x="442735" y="210203"/>
                    </a:lnTo>
                    <a:lnTo>
                      <a:pt x="659399" y="85113"/>
                    </a:lnTo>
                    <a:lnTo>
                      <a:pt x="815299" y="257661"/>
                    </a:lnTo>
                    <a:lnTo>
                      <a:pt x="916475" y="229382"/>
                    </a:lnTo>
                    <a:lnTo>
                      <a:pt x="928259" y="227584"/>
                    </a:ln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100000">
                    <a:srgbClr val="E2E2E2"/>
                  </a:gs>
                </a:gsLst>
                <a:lin ang="27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1" name="椭圆 100">
                <a:extLst>
                  <a:ext uri="{FF2B5EF4-FFF2-40B4-BE49-F238E27FC236}">
                    <a16:creationId xmlns:a16="http://schemas.microsoft.com/office/drawing/2014/main" id="{BD1C3435-1BFE-476C-BAB3-4B9866452B6A}"/>
                  </a:ext>
                </a:extLst>
              </p:cNvPr>
              <p:cNvSpPr/>
              <p:nvPr/>
            </p:nvSpPr>
            <p:spPr>
              <a:xfrm>
                <a:off x="5305425" y="2638425"/>
                <a:ext cx="1581150" cy="1581150"/>
              </a:xfrm>
              <a:prstGeom prst="ellipse">
                <a:avLst/>
              </a:prstGeom>
              <a:noFill/>
              <a:ln w="19050"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2" name="椭圆 101">
                <a:extLst>
                  <a:ext uri="{FF2B5EF4-FFF2-40B4-BE49-F238E27FC236}">
                    <a16:creationId xmlns:a16="http://schemas.microsoft.com/office/drawing/2014/main" id="{A8AB2247-0161-4E6D-88BB-B51D42BCAD3C}"/>
                  </a:ext>
                </a:extLst>
              </p:cNvPr>
              <p:cNvSpPr/>
              <p:nvPr/>
            </p:nvSpPr>
            <p:spPr>
              <a:xfrm>
                <a:off x="5391458" y="2730220"/>
                <a:ext cx="1409087" cy="1409086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19050">
                <a:gradFill flip="none" rotWithShape="1">
                  <a:gsLst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99" name="Freeform 53">
              <a:extLst>
                <a:ext uri="{FF2B5EF4-FFF2-40B4-BE49-F238E27FC236}">
                  <a16:creationId xmlns:a16="http://schemas.microsoft.com/office/drawing/2014/main" id="{86161E39-F98C-4B25-8F36-C7015EFF23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85519" y="1939726"/>
              <a:ext cx="368979" cy="368979"/>
            </a:xfrm>
            <a:custGeom>
              <a:avLst/>
              <a:gdLst>
                <a:gd name="T0" fmla="*/ 166 w 449"/>
                <a:gd name="T1" fmla="*/ 362 h 449"/>
                <a:gd name="T2" fmla="*/ 211 w 449"/>
                <a:gd name="T3" fmla="*/ 317 h 449"/>
                <a:gd name="T4" fmla="*/ 237 w 449"/>
                <a:gd name="T5" fmla="*/ 407 h 449"/>
                <a:gd name="T6" fmla="*/ 302 w 449"/>
                <a:gd name="T7" fmla="*/ 313 h 449"/>
                <a:gd name="T8" fmla="*/ 294 w 449"/>
                <a:gd name="T9" fmla="*/ 393 h 449"/>
                <a:gd name="T10" fmla="*/ 395 w 449"/>
                <a:gd name="T11" fmla="*/ 289 h 449"/>
                <a:gd name="T12" fmla="*/ 294 w 449"/>
                <a:gd name="T13" fmla="*/ 393 h 449"/>
                <a:gd name="T14" fmla="*/ 95 w 449"/>
                <a:gd name="T15" fmla="*/ 353 h 449"/>
                <a:gd name="T16" fmla="*/ 121 w 449"/>
                <a:gd name="T17" fmla="*/ 309 h 449"/>
                <a:gd name="T18" fmla="*/ 237 w 449"/>
                <a:gd name="T19" fmla="*/ 293 h 449"/>
                <a:gd name="T20" fmla="*/ 311 w 449"/>
                <a:gd name="T21" fmla="*/ 191 h 449"/>
                <a:gd name="T22" fmla="*/ 307 w 449"/>
                <a:gd name="T23" fmla="*/ 287 h 449"/>
                <a:gd name="T24" fmla="*/ 211 w 449"/>
                <a:gd name="T25" fmla="*/ 293 h 449"/>
                <a:gd name="T26" fmla="*/ 137 w 449"/>
                <a:gd name="T27" fmla="*/ 226 h 449"/>
                <a:gd name="T28" fmla="*/ 211 w 449"/>
                <a:gd name="T29" fmla="*/ 196 h 449"/>
                <a:gd name="T30" fmla="*/ 333 w 449"/>
                <a:gd name="T31" fmla="*/ 282 h 449"/>
                <a:gd name="T32" fmla="*/ 335 w 449"/>
                <a:gd name="T33" fmla="*/ 188 h 449"/>
                <a:gd name="T34" fmla="*/ 407 w 449"/>
                <a:gd name="T35" fmla="*/ 224 h 449"/>
                <a:gd name="T36" fmla="*/ 116 w 449"/>
                <a:gd name="T37" fmla="*/ 281 h 449"/>
                <a:gd name="T38" fmla="*/ 41 w 449"/>
                <a:gd name="T39" fmla="*/ 224 h 449"/>
                <a:gd name="T40" fmla="*/ 114 w 449"/>
                <a:gd name="T41" fmla="*/ 188 h 449"/>
                <a:gd name="T42" fmla="*/ 116 w 449"/>
                <a:gd name="T43" fmla="*/ 281 h 449"/>
                <a:gd name="T44" fmla="*/ 59 w 449"/>
                <a:gd name="T45" fmla="*/ 146 h 449"/>
                <a:gd name="T46" fmla="*/ 158 w 449"/>
                <a:gd name="T47" fmla="*/ 55 h 449"/>
                <a:gd name="T48" fmla="*/ 331 w 449"/>
                <a:gd name="T49" fmla="*/ 164 h 449"/>
                <a:gd name="T50" fmla="*/ 390 w 449"/>
                <a:gd name="T51" fmla="*/ 147 h 449"/>
                <a:gd name="T52" fmla="*/ 211 w 449"/>
                <a:gd name="T53" fmla="*/ 171 h 449"/>
                <a:gd name="T54" fmla="*/ 210 w 449"/>
                <a:gd name="T55" fmla="*/ 43 h 449"/>
                <a:gd name="T56" fmla="*/ 211 w 449"/>
                <a:gd name="T57" fmla="*/ 171 h 449"/>
                <a:gd name="T58" fmla="*/ 237 w 449"/>
                <a:gd name="T59" fmla="*/ 43 h 449"/>
                <a:gd name="T60" fmla="*/ 308 w 449"/>
                <a:gd name="T61" fmla="*/ 167 h 449"/>
                <a:gd name="T62" fmla="*/ 225 w 449"/>
                <a:gd name="T63" fmla="*/ 0 h 449"/>
                <a:gd name="T64" fmla="*/ 225 w 449"/>
                <a:gd name="T65" fmla="*/ 449 h 449"/>
                <a:gd name="T66" fmla="*/ 225 w 449"/>
                <a:gd name="T67" fmla="*/ 0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49" h="449">
                  <a:moveTo>
                    <a:pt x="211" y="407"/>
                  </a:moveTo>
                  <a:cubicBezTo>
                    <a:pt x="192" y="407"/>
                    <a:pt x="176" y="387"/>
                    <a:pt x="166" y="362"/>
                  </a:cubicBezTo>
                  <a:cubicBezTo>
                    <a:pt x="158" y="347"/>
                    <a:pt x="151" y="331"/>
                    <a:pt x="147" y="313"/>
                  </a:cubicBezTo>
                  <a:cubicBezTo>
                    <a:pt x="168" y="315"/>
                    <a:pt x="189" y="317"/>
                    <a:pt x="211" y="317"/>
                  </a:cubicBezTo>
                  <a:cubicBezTo>
                    <a:pt x="211" y="407"/>
                    <a:pt x="211" y="407"/>
                    <a:pt x="211" y="407"/>
                  </a:cubicBezTo>
                  <a:moveTo>
                    <a:pt x="237" y="407"/>
                  </a:moveTo>
                  <a:cubicBezTo>
                    <a:pt x="237" y="317"/>
                    <a:pt x="237" y="317"/>
                    <a:pt x="237" y="317"/>
                  </a:cubicBezTo>
                  <a:cubicBezTo>
                    <a:pt x="259" y="317"/>
                    <a:pt x="280" y="315"/>
                    <a:pt x="302" y="313"/>
                  </a:cubicBezTo>
                  <a:cubicBezTo>
                    <a:pt x="293" y="344"/>
                    <a:pt x="273" y="407"/>
                    <a:pt x="237" y="407"/>
                  </a:cubicBezTo>
                  <a:moveTo>
                    <a:pt x="294" y="393"/>
                  </a:moveTo>
                  <a:cubicBezTo>
                    <a:pt x="311" y="370"/>
                    <a:pt x="320" y="343"/>
                    <a:pt x="328" y="310"/>
                  </a:cubicBezTo>
                  <a:cubicBezTo>
                    <a:pt x="354" y="304"/>
                    <a:pt x="377" y="297"/>
                    <a:pt x="395" y="289"/>
                  </a:cubicBezTo>
                  <a:cubicBezTo>
                    <a:pt x="386" y="313"/>
                    <a:pt x="373" y="335"/>
                    <a:pt x="354" y="353"/>
                  </a:cubicBezTo>
                  <a:cubicBezTo>
                    <a:pt x="337" y="371"/>
                    <a:pt x="315" y="384"/>
                    <a:pt x="294" y="393"/>
                  </a:cubicBezTo>
                  <a:moveTo>
                    <a:pt x="154" y="393"/>
                  </a:moveTo>
                  <a:cubicBezTo>
                    <a:pt x="133" y="384"/>
                    <a:pt x="112" y="371"/>
                    <a:pt x="95" y="353"/>
                  </a:cubicBezTo>
                  <a:cubicBezTo>
                    <a:pt x="75" y="335"/>
                    <a:pt x="62" y="312"/>
                    <a:pt x="52" y="286"/>
                  </a:cubicBezTo>
                  <a:cubicBezTo>
                    <a:pt x="68" y="295"/>
                    <a:pt x="93" y="303"/>
                    <a:pt x="121" y="309"/>
                  </a:cubicBezTo>
                  <a:cubicBezTo>
                    <a:pt x="128" y="342"/>
                    <a:pt x="138" y="371"/>
                    <a:pt x="154" y="393"/>
                  </a:cubicBezTo>
                  <a:moveTo>
                    <a:pt x="237" y="293"/>
                  </a:moveTo>
                  <a:cubicBezTo>
                    <a:pt x="237" y="196"/>
                    <a:pt x="237" y="196"/>
                    <a:pt x="237" y="196"/>
                  </a:cubicBezTo>
                  <a:cubicBezTo>
                    <a:pt x="263" y="195"/>
                    <a:pt x="287" y="193"/>
                    <a:pt x="311" y="191"/>
                  </a:cubicBezTo>
                  <a:cubicBezTo>
                    <a:pt x="311" y="203"/>
                    <a:pt x="311" y="214"/>
                    <a:pt x="311" y="226"/>
                  </a:cubicBezTo>
                  <a:cubicBezTo>
                    <a:pt x="311" y="247"/>
                    <a:pt x="311" y="268"/>
                    <a:pt x="307" y="287"/>
                  </a:cubicBezTo>
                  <a:cubicBezTo>
                    <a:pt x="284" y="290"/>
                    <a:pt x="261" y="292"/>
                    <a:pt x="237" y="293"/>
                  </a:cubicBezTo>
                  <a:moveTo>
                    <a:pt x="211" y="293"/>
                  </a:moveTo>
                  <a:cubicBezTo>
                    <a:pt x="187" y="292"/>
                    <a:pt x="165" y="290"/>
                    <a:pt x="141" y="286"/>
                  </a:cubicBezTo>
                  <a:cubicBezTo>
                    <a:pt x="138" y="268"/>
                    <a:pt x="137" y="246"/>
                    <a:pt x="137" y="226"/>
                  </a:cubicBezTo>
                  <a:cubicBezTo>
                    <a:pt x="137" y="214"/>
                    <a:pt x="138" y="203"/>
                    <a:pt x="138" y="191"/>
                  </a:cubicBezTo>
                  <a:cubicBezTo>
                    <a:pt x="161" y="193"/>
                    <a:pt x="186" y="195"/>
                    <a:pt x="211" y="196"/>
                  </a:cubicBezTo>
                  <a:cubicBezTo>
                    <a:pt x="211" y="293"/>
                    <a:pt x="211" y="293"/>
                    <a:pt x="211" y="293"/>
                  </a:cubicBezTo>
                  <a:moveTo>
                    <a:pt x="333" y="282"/>
                  </a:moveTo>
                  <a:cubicBezTo>
                    <a:pt x="335" y="265"/>
                    <a:pt x="336" y="245"/>
                    <a:pt x="336" y="226"/>
                  </a:cubicBezTo>
                  <a:cubicBezTo>
                    <a:pt x="336" y="212"/>
                    <a:pt x="336" y="201"/>
                    <a:pt x="335" y="188"/>
                  </a:cubicBezTo>
                  <a:cubicBezTo>
                    <a:pt x="363" y="185"/>
                    <a:pt x="386" y="177"/>
                    <a:pt x="399" y="171"/>
                  </a:cubicBezTo>
                  <a:cubicBezTo>
                    <a:pt x="405" y="188"/>
                    <a:pt x="407" y="207"/>
                    <a:pt x="407" y="224"/>
                  </a:cubicBezTo>
                  <a:cubicBezTo>
                    <a:pt x="407" y="254"/>
                    <a:pt x="405" y="270"/>
                    <a:pt x="333" y="282"/>
                  </a:cubicBezTo>
                  <a:moveTo>
                    <a:pt x="116" y="281"/>
                  </a:moveTo>
                  <a:cubicBezTo>
                    <a:pt x="75" y="274"/>
                    <a:pt x="52" y="260"/>
                    <a:pt x="43" y="250"/>
                  </a:cubicBezTo>
                  <a:cubicBezTo>
                    <a:pt x="41" y="242"/>
                    <a:pt x="41" y="233"/>
                    <a:pt x="41" y="224"/>
                  </a:cubicBezTo>
                  <a:cubicBezTo>
                    <a:pt x="41" y="206"/>
                    <a:pt x="44" y="187"/>
                    <a:pt x="49" y="171"/>
                  </a:cubicBezTo>
                  <a:cubicBezTo>
                    <a:pt x="64" y="177"/>
                    <a:pt x="82" y="182"/>
                    <a:pt x="114" y="188"/>
                  </a:cubicBezTo>
                  <a:cubicBezTo>
                    <a:pt x="113" y="201"/>
                    <a:pt x="112" y="212"/>
                    <a:pt x="112" y="226"/>
                  </a:cubicBezTo>
                  <a:cubicBezTo>
                    <a:pt x="112" y="245"/>
                    <a:pt x="113" y="264"/>
                    <a:pt x="116" y="281"/>
                  </a:cubicBezTo>
                  <a:moveTo>
                    <a:pt x="117" y="164"/>
                  </a:moveTo>
                  <a:cubicBezTo>
                    <a:pt x="76" y="153"/>
                    <a:pt x="65" y="152"/>
                    <a:pt x="59" y="146"/>
                  </a:cubicBezTo>
                  <a:cubicBezTo>
                    <a:pt x="68" y="128"/>
                    <a:pt x="79" y="110"/>
                    <a:pt x="95" y="96"/>
                  </a:cubicBezTo>
                  <a:cubicBezTo>
                    <a:pt x="114" y="76"/>
                    <a:pt x="135" y="66"/>
                    <a:pt x="158" y="55"/>
                  </a:cubicBezTo>
                  <a:cubicBezTo>
                    <a:pt x="138" y="83"/>
                    <a:pt x="124" y="119"/>
                    <a:pt x="117" y="164"/>
                  </a:cubicBezTo>
                  <a:moveTo>
                    <a:pt x="331" y="164"/>
                  </a:moveTo>
                  <a:cubicBezTo>
                    <a:pt x="324" y="119"/>
                    <a:pt x="311" y="81"/>
                    <a:pt x="291" y="54"/>
                  </a:cubicBezTo>
                  <a:cubicBezTo>
                    <a:pt x="333" y="69"/>
                    <a:pt x="370" y="104"/>
                    <a:pt x="390" y="147"/>
                  </a:cubicBezTo>
                  <a:cubicBezTo>
                    <a:pt x="384" y="151"/>
                    <a:pt x="369" y="157"/>
                    <a:pt x="331" y="164"/>
                  </a:cubicBezTo>
                  <a:moveTo>
                    <a:pt x="211" y="171"/>
                  </a:moveTo>
                  <a:cubicBezTo>
                    <a:pt x="187" y="171"/>
                    <a:pt x="164" y="169"/>
                    <a:pt x="141" y="167"/>
                  </a:cubicBezTo>
                  <a:cubicBezTo>
                    <a:pt x="152" y="104"/>
                    <a:pt x="178" y="55"/>
                    <a:pt x="210" y="43"/>
                  </a:cubicBezTo>
                  <a:cubicBezTo>
                    <a:pt x="210" y="43"/>
                    <a:pt x="211" y="43"/>
                    <a:pt x="211" y="43"/>
                  </a:cubicBezTo>
                  <a:cubicBezTo>
                    <a:pt x="211" y="171"/>
                    <a:pt x="211" y="171"/>
                    <a:pt x="211" y="171"/>
                  </a:cubicBezTo>
                  <a:moveTo>
                    <a:pt x="237" y="171"/>
                  </a:moveTo>
                  <a:cubicBezTo>
                    <a:pt x="237" y="43"/>
                    <a:pt x="237" y="43"/>
                    <a:pt x="237" y="43"/>
                  </a:cubicBezTo>
                  <a:cubicBezTo>
                    <a:pt x="242" y="43"/>
                    <a:pt x="249" y="48"/>
                    <a:pt x="255" y="52"/>
                  </a:cubicBezTo>
                  <a:cubicBezTo>
                    <a:pt x="279" y="74"/>
                    <a:pt x="299" y="117"/>
                    <a:pt x="308" y="167"/>
                  </a:cubicBezTo>
                  <a:cubicBezTo>
                    <a:pt x="284" y="169"/>
                    <a:pt x="261" y="171"/>
                    <a:pt x="237" y="171"/>
                  </a:cubicBezTo>
                  <a:moveTo>
                    <a:pt x="225" y="0"/>
                  </a:moveTo>
                  <a:cubicBezTo>
                    <a:pt x="100" y="0"/>
                    <a:pt x="0" y="100"/>
                    <a:pt x="0" y="224"/>
                  </a:cubicBezTo>
                  <a:cubicBezTo>
                    <a:pt x="0" y="349"/>
                    <a:pt x="100" y="449"/>
                    <a:pt x="225" y="449"/>
                  </a:cubicBezTo>
                  <a:cubicBezTo>
                    <a:pt x="350" y="449"/>
                    <a:pt x="449" y="349"/>
                    <a:pt x="449" y="224"/>
                  </a:cubicBezTo>
                  <a:cubicBezTo>
                    <a:pt x="449" y="100"/>
                    <a:pt x="350" y="0"/>
                    <a:pt x="225" y="0"/>
                  </a:cubicBezTo>
                </a:path>
              </a:pathLst>
            </a:custGeom>
            <a:solidFill>
              <a:srgbClr val="2A547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3" name="组合 102">
            <a:extLst>
              <a:ext uri="{FF2B5EF4-FFF2-40B4-BE49-F238E27FC236}">
                <a16:creationId xmlns:a16="http://schemas.microsoft.com/office/drawing/2014/main" id="{DC4B6118-2968-463E-88A0-F767E6D55E4B}"/>
              </a:ext>
            </a:extLst>
          </p:cNvPr>
          <p:cNvGrpSpPr/>
          <p:nvPr/>
        </p:nvGrpSpPr>
        <p:grpSpPr>
          <a:xfrm>
            <a:off x="3466844" y="5204518"/>
            <a:ext cx="992335" cy="992335"/>
            <a:chOff x="3480880" y="4861567"/>
            <a:chExt cx="992335" cy="992335"/>
          </a:xfrm>
        </p:grpSpPr>
        <p:grpSp>
          <p:nvGrpSpPr>
            <p:cNvPr id="104" name="组合 103">
              <a:extLst>
                <a:ext uri="{FF2B5EF4-FFF2-40B4-BE49-F238E27FC236}">
                  <a16:creationId xmlns:a16="http://schemas.microsoft.com/office/drawing/2014/main" id="{A215FC93-4DB7-4A71-9F0E-163102A9BCE5}"/>
                </a:ext>
              </a:extLst>
            </p:cNvPr>
            <p:cNvGrpSpPr/>
            <p:nvPr/>
          </p:nvGrpSpPr>
          <p:grpSpPr>
            <a:xfrm>
              <a:off x="3480880" y="4861567"/>
              <a:ext cx="992335" cy="992335"/>
              <a:chOff x="4993868" y="2326868"/>
              <a:chExt cx="2204265" cy="2204265"/>
            </a:xfrm>
            <a:effectLst>
              <a:outerShdw blurRad="139700" dist="63500" dir="2700000" algn="tl" rotWithShape="0">
                <a:prstClr val="black">
                  <a:alpha val="25000"/>
                </a:prstClr>
              </a:outerShdw>
            </a:effectLst>
          </p:grpSpPr>
          <p:sp>
            <p:nvSpPr>
              <p:cNvPr id="109" name="任意多边形 129">
                <a:extLst>
                  <a:ext uri="{FF2B5EF4-FFF2-40B4-BE49-F238E27FC236}">
                    <a16:creationId xmlns:a16="http://schemas.microsoft.com/office/drawing/2014/main" id="{04A43547-96AA-4847-AA99-8BF79E151D91}"/>
                  </a:ext>
                </a:extLst>
              </p:cNvPr>
              <p:cNvSpPr/>
              <p:nvPr/>
            </p:nvSpPr>
            <p:spPr>
              <a:xfrm>
                <a:off x="4993868" y="2326868"/>
                <a:ext cx="2204265" cy="2204265"/>
              </a:xfrm>
              <a:custGeom>
                <a:avLst/>
                <a:gdLst>
                  <a:gd name="connsiteX0" fmla="*/ 1102132 w 2204265"/>
                  <a:gd name="connsiteY0" fmla="*/ 321083 h 2204265"/>
                  <a:gd name="connsiteX1" fmla="*/ 311557 w 2204265"/>
                  <a:gd name="connsiteY1" fmla="*/ 1111658 h 2204265"/>
                  <a:gd name="connsiteX2" fmla="*/ 1102132 w 2204265"/>
                  <a:gd name="connsiteY2" fmla="*/ 1902233 h 2204265"/>
                  <a:gd name="connsiteX3" fmla="*/ 1892707 w 2204265"/>
                  <a:gd name="connsiteY3" fmla="*/ 1111658 h 2204265"/>
                  <a:gd name="connsiteX4" fmla="*/ 1102132 w 2204265"/>
                  <a:gd name="connsiteY4" fmla="*/ 321083 h 2204265"/>
                  <a:gd name="connsiteX5" fmla="*/ 977042 w 2204265"/>
                  <a:gd name="connsiteY5" fmla="*/ 0 h 2204265"/>
                  <a:gd name="connsiteX6" fmla="*/ 1227224 w 2204265"/>
                  <a:gd name="connsiteY6" fmla="*/ 0 h 2204265"/>
                  <a:gd name="connsiteX7" fmla="*/ 1276006 w 2204265"/>
                  <a:gd name="connsiteY7" fmla="*/ 227584 h 2204265"/>
                  <a:gd name="connsiteX8" fmla="*/ 1287791 w 2204265"/>
                  <a:gd name="connsiteY8" fmla="*/ 229382 h 2204265"/>
                  <a:gd name="connsiteX9" fmla="*/ 1387705 w 2204265"/>
                  <a:gd name="connsiteY9" fmla="*/ 259057 h 2204265"/>
                  <a:gd name="connsiteX10" fmla="*/ 1544868 w 2204265"/>
                  <a:gd name="connsiteY10" fmla="*/ 85113 h 2204265"/>
                  <a:gd name="connsiteX11" fmla="*/ 1761531 w 2204265"/>
                  <a:gd name="connsiteY11" fmla="*/ 210203 h 2204265"/>
                  <a:gd name="connsiteX12" fmla="*/ 1691902 w 2204265"/>
                  <a:gd name="connsiteY12" fmla="*/ 425756 h 2204265"/>
                  <a:gd name="connsiteX13" fmla="*/ 1705003 w 2204265"/>
                  <a:gd name="connsiteY13" fmla="*/ 435309 h 2204265"/>
                  <a:gd name="connsiteX14" fmla="*/ 1774668 w 2204265"/>
                  <a:gd name="connsiteY14" fmla="*/ 502325 h 2204265"/>
                  <a:gd name="connsiteX15" fmla="*/ 1782142 w 2204265"/>
                  <a:gd name="connsiteY15" fmla="*/ 511190 h 2204265"/>
                  <a:gd name="connsiteX16" fmla="*/ 1994063 w 2204265"/>
                  <a:gd name="connsiteY16" fmla="*/ 442735 h 2204265"/>
                  <a:gd name="connsiteX17" fmla="*/ 2119154 w 2204265"/>
                  <a:gd name="connsiteY17" fmla="*/ 659399 h 2204265"/>
                  <a:gd name="connsiteX18" fmla="*/ 1961265 w 2204265"/>
                  <a:gd name="connsiteY18" fmla="*/ 802053 h 2204265"/>
                  <a:gd name="connsiteX19" fmla="*/ 1974042 w 2204265"/>
                  <a:gd name="connsiteY19" fmla="*/ 833752 h 2204265"/>
                  <a:gd name="connsiteX20" fmla="*/ 1999140 w 2204265"/>
                  <a:gd name="connsiteY20" fmla="*/ 933073 h 2204265"/>
                  <a:gd name="connsiteX21" fmla="*/ 2204265 w 2204265"/>
                  <a:gd name="connsiteY21" fmla="*/ 977042 h 2204265"/>
                  <a:gd name="connsiteX22" fmla="*/ 2204265 w 2204265"/>
                  <a:gd name="connsiteY22" fmla="*/ 1227224 h 2204265"/>
                  <a:gd name="connsiteX23" fmla="*/ 2012137 w 2204265"/>
                  <a:gd name="connsiteY23" fmla="*/ 1268406 h 2204265"/>
                  <a:gd name="connsiteX24" fmla="*/ 2004638 w 2204265"/>
                  <a:gd name="connsiteY24" fmla="*/ 1317545 h 2204265"/>
                  <a:gd name="connsiteX25" fmla="*/ 1985237 w 2204265"/>
                  <a:gd name="connsiteY25" fmla="*/ 1394985 h 2204265"/>
                  <a:gd name="connsiteX26" fmla="*/ 1977636 w 2204265"/>
                  <a:gd name="connsiteY26" fmla="*/ 1417004 h 2204265"/>
                  <a:gd name="connsiteX27" fmla="*/ 2119154 w 2204265"/>
                  <a:gd name="connsiteY27" fmla="*/ 1544868 h 2204265"/>
                  <a:gd name="connsiteX28" fmla="*/ 1994063 w 2204265"/>
                  <a:gd name="connsiteY28" fmla="*/ 1761531 h 2204265"/>
                  <a:gd name="connsiteX29" fmla="*/ 1820151 w 2204265"/>
                  <a:gd name="connsiteY29" fmla="*/ 1705353 h 2204265"/>
                  <a:gd name="connsiteX30" fmla="*/ 1798711 w 2204265"/>
                  <a:gd name="connsiteY30" fmla="*/ 1734758 h 2204265"/>
                  <a:gd name="connsiteX31" fmla="*/ 1731696 w 2204265"/>
                  <a:gd name="connsiteY31" fmla="*/ 1804423 h 2204265"/>
                  <a:gd name="connsiteX32" fmla="*/ 1706998 w 2204265"/>
                  <a:gd name="connsiteY32" fmla="*/ 1825242 h 2204265"/>
                  <a:gd name="connsiteX33" fmla="*/ 1761531 w 2204265"/>
                  <a:gd name="connsiteY33" fmla="*/ 1994062 h 2204265"/>
                  <a:gd name="connsiteX34" fmla="*/ 1544868 w 2204265"/>
                  <a:gd name="connsiteY34" fmla="*/ 2119153 h 2204265"/>
                  <a:gd name="connsiteX35" fmla="*/ 1429863 w 2204265"/>
                  <a:gd name="connsiteY35" fmla="*/ 1991868 h 2204265"/>
                  <a:gd name="connsiteX36" fmla="*/ 1400268 w 2204265"/>
                  <a:gd name="connsiteY36" fmla="*/ 2003797 h 2204265"/>
                  <a:gd name="connsiteX37" fmla="*/ 1262745 w 2204265"/>
                  <a:gd name="connsiteY37" fmla="*/ 2038549 h 2204265"/>
                  <a:gd name="connsiteX38" fmla="*/ 1227224 w 2204265"/>
                  <a:gd name="connsiteY38" fmla="*/ 2204265 h 2204265"/>
                  <a:gd name="connsiteX39" fmla="*/ 977042 w 2204265"/>
                  <a:gd name="connsiteY39" fmla="*/ 2204265 h 2204265"/>
                  <a:gd name="connsiteX40" fmla="*/ 941447 w 2204265"/>
                  <a:gd name="connsiteY40" fmla="*/ 2038203 h 2204265"/>
                  <a:gd name="connsiteX41" fmla="*/ 916475 w 2204265"/>
                  <a:gd name="connsiteY41" fmla="*/ 2034392 h 2204265"/>
                  <a:gd name="connsiteX42" fmla="*/ 774169 w 2204265"/>
                  <a:gd name="connsiteY42" fmla="*/ 1992127 h 2204265"/>
                  <a:gd name="connsiteX43" fmla="*/ 659399 w 2204265"/>
                  <a:gd name="connsiteY43" fmla="*/ 2119153 h 2204265"/>
                  <a:gd name="connsiteX44" fmla="*/ 442735 w 2204265"/>
                  <a:gd name="connsiteY44" fmla="*/ 1994062 h 2204265"/>
                  <a:gd name="connsiteX45" fmla="*/ 496981 w 2204265"/>
                  <a:gd name="connsiteY45" fmla="*/ 1826130 h 2204265"/>
                  <a:gd name="connsiteX46" fmla="*/ 391274 w 2204265"/>
                  <a:gd name="connsiteY46" fmla="*/ 1717869 h 2204265"/>
                  <a:gd name="connsiteX47" fmla="*/ 382878 w 2204265"/>
                  <a:gd name="connsiteY47" fmla="*/ 1705753 h 2204265"/>
                  <a:gd name="connsiteX48" fmla="*/ 210204 w 2204265"/>
                  <a:gd name="connsiteY48" fmla="*/ 1761531 h 2204265"/>
                  <a:gd name="connsiteX49" fmla="*/ 85113 w 2204265"/>
                  <a:gd name="connsiteY49" fmla="*/ 1544868 h 2204265"/>
                  <a:gd name="connsiteX50" fmla="*/ 226733 w 2204265"/>
                  <a:gd name="connsiteY50" fmla="*/ 1416912 h 2204265"/>
                  <a:gd name="connsiteX51" fmla="*/ 212821 w 2204265"/>
                  <a:gd name="connsiteY51" fmla="*/ 1373126 h 2204265"/>
                  <a:gd name="connsiteX52" fmla="*/ 191748 w 2204265"/>
                  <a:gd name="connsiteY52" fmla="*/ 1268325 h 2204265"/>
                  <a:gd name="connsiteX53" fmla="*/ 0 w 2204265"/>
                  <a:gd name="connsiteY53" fmla="*/ 1227224 h 2204265"/>
                  <a:gd name="connsiteX54" fmla="*/ 0 w 2204265"/>
                  <a:gd name="connsiteY54" fmla="*/ 977042 h 2204265"/>
                  <a:gd name="connsiteX55" fmla="*/ 203220 w 2204265"/>
                  <a:gd name="connsiteY55" fmla="*/ 933481 h 2204265"/>
                  <a:gd name="connsiteX56" fmla="*/ 212821 w 2204265"/>
                  <a:gd name="connsiteY56" fmla="*/ 890649 h 2204265"/>
                  <a:gd name="connsiteX57" fmla="*/ 243470 w 2204265"/>
                  <a:gd name="connsiteY57" fmla="*/ 802476 h 2204265"/>
                  <a:gd name="connsiteX58" fmla="*/ 85113 w 2204265"/>
                  <a:gd name="connsiteY58" fmla="*/ 659399 h 2204265"/>
                  <a:gd name="connsiteX59" fmla="*/ 210204 w 2204265"/>
                  <a:gd name="connsiteY59" fmla="*/ 442735 h 2204265"/>
                  <a:gd name="connsiteX60" fmla="*/ 423776 w 2204265"/>
                  <a:gd name="connsiteY60" fmla="*/ 511723 h 2204265"/>
                  <a:gd name="connsiteX61" fmla="*/ 470557 w 2204265"/>
                  <a:gd name="connsiteY61" fmla="*/ 461243 h 2204265"/>
                  <a:gd name="connsiteX62" fmla="*/ 512656 w 2204265"/>
                  <a:gd name="connsiteY62" fmla="*/ 426662 h 2204265"/>
                  <a:gd name="connsiteX63" fmla="*/ 442735 w 2204265"/>
                  <a:gd name="connsiteY63" fmla="*/ 210203 h 2204265"/>
                  <a:gd name="connsiteX64" fmla="*/ 659399 w 2204265"/>
                  <a:gd name="connsiteY64" fmla="*/ 85113 h 2204265"/>
                  <a:gd name="connsiteX65" fmla="*/ 815299 w 2204265"/>
                  <a:gd name="connsiteY65" fmla="*/ 257661 h 2204265"/>
                  <a:gd name="connsiteX66" fmla="*/ 916475 w 2204265"/>
                  <a:gd name="connsiteY66" fmla="*/ 229382 h 2204265"/>
                  <a:gd name="connsiteX67" fmla="*/ 928259 w 2204265"/>
                  <a:gd name="connsiteY67" fmla="*/ 227584 h 2204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2204265" h="2204265">
                    <a:moveTo>
                      <a:pt x="1102132" y="321083"/>
                    </a:moveTo>
                    <a:cubicBezTo>
                      <a:pt x="665509" y="321083"/>
                      <a:pt x="311557" y="675035"/>
                      <a:pt x="311557" y="1111658"/>
                    </a:cubicBezTo>
                    <a:cubicBezTo>
                      <a:pt x="311557" y="1548281"/>
                      <a:pt x="665509" y="1902233"/>
                      <a:pt x="1102132" y="1902233"/>
                    </a:cubicBezTo>
                    <a:cubicBezTo>
                      <a:pt x="1538755" y="1902233"/>
                      <a:pt x="1892707" y="1548281"/>
                      <a:pt x="1892707" y="1111658"/>
                    </a:cubicBezTo>
                    <a:cubicBezTo>
                      <a:pt x="1892707" y="675035"/>
                      <a:pt x="1538755" y="321083"/>
                      <a:pt x="1102132" y="321083"/>
                    </a:cubicBezTo>
                    <a:close/>
                    <a:moveTo>
                      <a:pt x="977042" y="0"/>
                    </a:moveTo>
                    <a:lnTo>
                      <a:pt x="1227224" y="0"/>
                    </a:lnTo>
                    <a:lnTo>
                      <a:pt x="1276006" y="227584"/>
                    </a:lnTo>
                    <a:lnTo>
                      <a:pt x="1287791" y="229382"/>
                    </a:lnTo>
                    <a:lnTo>
                      <a:pt x="1387705" y="259057"/>
                    </a:lnTo>
                    <a:lnTo>
                      <a:pt x="1544868" y="85113"/>
                    </a:lnTo>
                    <a:lnTo>
                      <a:pt x="1761531" y="210203"/>
                    </a:lnTo>
                    <a:lnTo>
                      <a:pt x="1691902" y="425756"/>
                    </a:lnTo>
                    <a:lnTo>
                      <a:pt x="1705003" y="435309"/>
                    </a:lnTo>
                    <a:cubicBezTo>
                      <a:pt x="1729378" y="456423"/>
                      <a:pt x="1752634" y="478795"/>
                      <a:pt x="1774668" y="502325"/>
                    </a:cubicBezTo>
                    <a:lnTo>
                      <a:pt x="1782142" y="511190"/>
                    </a:lnTo>
                    <a:lnTo>
                      <a:pt x="1994063" y="442735"/>
                    </a:lnTo>
                    <a:lnTo>
                      <a:pt x="2119154" y="659399"/>
                    </a:lnTo>
                    <a:lnTo>
                      <a:pt x="1961265" y="802053"/>
                    </a:lnTo>
                    <a:lnTo>
                      <a:pt x="1974042" y="833752"/>
                    </a:lnTo>
                    <a:lnTo>
                      <a:pt x="1999140" y="933073"/>
                    </a:lnTo>
                    <a:lnTo>
                      <a:pt x="2204265" y="977042"/>
                    </a:lnTo>
                    <a:lnTo>
                      <a:pt x="2204265" y="1227224"/>
                    </a:lnTo>
                    <a:lnTo>
                      <a:pt x="2012137" y="1268406"/>
                    </a:lnTo>
                    <a:lnTo>
                      <a:pt x="2004638" y="1317545"/>
                    </a:lnTo>
                    <a:cubicBezTo>
                      <a:pt x="1999269" y="1343782"/>
                      <a:pt x="1992785" y="1369612"/>
                      <a:pt x="1985237" y="1394985"/>
                    </a:cubicBezTo>
                    <a:lnTo>
                      <a:pt x="1977636" y="1417004"/>
                    </a:lnTo>
                    <a:lnTo>
                      <a:pt x="2119154" y="1544868"/>
                    </a:lnTo>
                    <a:lnTo>
                      <a:pt x="1994063" y="1761531"/>
                    </a:lnTo>
                    <a:lnTo>
                      <a:pt x="1820151" y="1705353"/>
                    </a:lnTo>
                    <a:lnTo>
                      <a:pt x="1798711" y="1734758"/>
                    </a:lnTo>
                    <a:cubicBezTo>
                      <a:pt x="1777597" y="1759133"/>
                      <a:pt x="1755225" y="1782388"/>
                      <a:pt x="1731696" y="1804423"/>
                    </a:cubicBezTo>
                    <a:lnTo>
                      <a:pt x="1706998" y="1825242"/>
                    </a:lnTo>
                    <a:lnTo>
                      <a:pt x="1761531" y="1994062"/>
                    </a:lnTo>
                    <a:lnTo>
                      <a:pt x="1544868" y="2119153"/>
                    </a:lnTo>
                    <a:lnTo>
                      <a:pt x="1429863" y="1991868"/>
                    </a:lnTo>
                    <a:lnTo>
                      <a:pt x="1400268" y="2003797"/>
                    </a:lnTo>
                    <a:lnTo>
                      <a:pt x="1262745" y="2038549"/>
                    </a:lnTo>
                    <a:lnTo>
                      <a:pt x="1227224" y="2204265"/>
                    </a:lnTo>
                    <a:lnTo>
                      <a:pt x="977042" y="2204265"/>
                    </a:lnTo>
                    <a:lnTo>
                      <a:pt x="941447" y="2038203"/>
                    </a:lnTo>
                    <a:lnTo>
                      <a:pt x="916475" y="2034392"/>
                    </a:lnTo>
                    <a:lnTo>
                      <a:pt x="774169" y="1992127"/>
                    </a:lnTo>
                    <a:lnTo>
                      <a:pt x="659399" y="2119153"/>
                    </a:lnTo>
                    <a:lnTo>
                      <a:pt x="442735" y="1994062"/>
                    </a:lnTo>
                    <a:lnTo>
                      <a:pt x="496981" y="1826130"/>
                    </a:lnTo>
                    <a:lnTo>
                      <a:pt x="391274" y="1717869"/>
                    </a:lnTo>
                    <a:lnTo>
                      <a:pt x="382878" y="1705753"/>
                    </a:lnTo>
                    <a:lnTo>
                      <a:pt x="210204" y="1761531"/>
                    </a:lnTo>
                    <a:lnTo>
                      <a:pt x="85113" y="1544868"/>
                    </a:lnTo>
                    <a:lnTo>
                      <a:pt x="226733" y="1416912"/>
                    </a:lnTo>
                    <a:lnTo>
                      <a:pt x="212821" y="1373126"/>
                    </a:lnTo>
                    <a:lnTo>
                      <a:pt x="191748" y="1268325"/>
                    </a:lnTo>
                    <a:lnTo>
                      <a:pt x="0" y="1227224"/>
                    </a:lnTo>
                    <a:lnTo>
                      <a:pt x="0" y="977042"/>
                    </a:lnTo>
                    <a:lnTo>
                      <a:pt x="203220" y="933481"/>
                    </a:lnTo>
                    <a:lnTo>
                      <a:pt x="212821" y="890649"/>
                    </a:lnTo>
                    <a:lnTo>
                      <a:pt x="243470" y="802476"/>
                    </a:lnTo>
                    <a:lnTo>
                      <a:pt x="85113" y="659399"/>
                    </a:lnTo>
                    <a:lnTo>
                      <a:pt x="210204" y="442735"/>
                    </a:lnTo>
                    <a:lnTo>
                      <a:pt x="423776" y="511723"/>
                    </a:lnTo>
                    <a:lnTo>
                      <a:pt x="470557" y="461243"/>
                    </a:lnTo>
                    <a:lnTo>
                      <a:pt x="512656" y="426662"/>
                    </a:lnTo>
                    <a:lnTo>
                      <a:pt x="442735" y="210203"/>
                    </a:lnTo>
                    <a:lnTo>
                      <a:pt x="659399" y="85113"/>
                    </a:lnTo>
                    <a:lnTo>
                      <a:pt x="815299" y="257661"/>
                    </a:lnTo>
                    <a:lnTo>
                      <a:pt x="916475" y="229382"/>
                    </a:lnTo>
                    <a:lnTo>
                      <a:pt x="928259" y="227584"/>
                    </a:ln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100000">
                    <a:srgbClr val="E2E2E2"/>
                  </a:gs>
                </a:gsLst>
                <a:lin ang="27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0" name="椭圆 109">
                <a:extLst>
                  <a:ext uri="{FF2B5EF4-FFF2-40B4-BE49-F238E27FC236}">
                    <a16:creationId xmlns:a16="http://schemas.microsoft.com/office/drawing/2014/main" id="{0DBA9EEC-BCF8-4419-9953-70E2D7CA2E18}"/>
                  </a:ext>
                </a:extLst>
              </p:cNvPr>
              <p:cNvSpPr/>
              <p:nvPr/>
            </p:nvSpPr>
            <p:spPr>
              <a:xfrm>
                <a:off x="5305425" y="2638425"/>
                <a:ext cx="1581150" cy="1581150"/>
              </a:xfrm>
              <a:prstGeom prst="ellipse">
                <a:avLst/>
              </a:prstGeom>
              <a:noFill/>
              <a:ln w="19050"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1" name="椭圆 110">
                <a:extLst>
                  <a:ext uri="{FF2B5EF4-FFF2-40B4-BE49-F238E27FC236}">
                    <a16:creationId xmlns:a16="http://schemas.microsoft.com/office/drawing/2014/main" id="{BD718FAA-3DFD-4408-A21C-0D3C4AC1F824}"/>
                  </a:ext>
                </a:extLst>
              </p:cNvPr>
              <p:cNvSpPr/>
              <p:nvPr/>
            </p:nvSpPr>
            <p:spPr>
              <a:xfrm>
                <a:off x="5391458" y="2730220"/>
                <a:ext cx="1409087" cy="1409086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19050">
                <a:gradFill flip="none" rotWithShape="1">
                  <a:gsLst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05" name="Group 46">
              <a:extLst>
                <a:ext uri="{FF2B5EF4-FFF2-40B4-BE49-F238E27FC236}">
                  <a16:creationId xmlns:a16="http://schemas.microsoft.com/office/drawing/2014/main" id="{97E3CB41-7B9E-48CF-B941-64463D0ECA73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3757285" y="5237130"/>
              <a:ext cx="424292" cy="262684"/>
              <a:chOff x="3098" y="1701"/>
              <a:chExt cx="1486" cy="920"/>
            </a:xfrm>
            <a:solidFill>
              <a:srgbClr val="4A639A"/>
            </a:solidFill>
          </p:grpSpPr>
          <p:sp>
            <p:nvSpPr>
              <p:cNvPr id="106" name="Freeform 47">
                <a:extLst>
                  <a:ext uri="{FF2B5EF4-FFF2-40B4-BE49-F238E27FC236}">
                    <a16:creationId xmlns:a16="http://schemas.microsoft.com/office/drawing/2014/main" id="{CEB6573F-64C7-451D-A2A9-B7FA943848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8" y="1701"/>
                <a:ext cx="746" cy="920"/>
              </a:xfrm>
              <a:custGeom>
                <a:avLst/>
                <a:gdLst>
                  <a:gd name="T0" fmla="*/ 157 w 314"/>
                  <a:gd name="T1" fmla="*/ 0 h 386"/>
                  <a:gd name="T2" fmla="*/ 68 w 314"/>
                  <a:gd name="T3" fmla="*/ 89 h 386"/>
                  <a:gd name="T4" fmla="*/ 127 w 314"/>
                  <a:gd name="T5" fmla="*/ 172 h 386"/>
                  <a:gd name="T6" fmla="*/ 103 w 314"/>
                  <a:gd name="T7" fmla="*/ 172 h 386"/>
                  <a:gd name="T8" fmla="*/ 16 w 314"/>
                  <a:gd name="T9" fmla="*/ 320 h 386"/>
                  <a:gd name="T10" fmla="*/ 28 w 314"/>
                  <a:gd name="T11" fmla="*/ 386 h 386"/>
                  <a:gd name="T12" fmla="*/ 132 w 314"/>
                  <a:gd name="T13" fmla="*/ 386 h 386"/>
                  <a:gd name="T14" fmla="*/ 154 w 314"/>
                  <a:gd name="T15" fmla="*/ 203 h 386"/>
                  <a:gd name="T16" fmla="*/ 132 w 314"/>
                  <a:gd name="T17" fmla="*/ 180 h 386"/>
                  <a:gd name="T18" fmla="*/ 182 w 314"/>
                  <a:gd name="T19" fmla="*/ 180 h 386"/>
                  <a:gd name="T20" fmla="*/ 160 w 314"/>
                  <a:gd name="T21" fmla="*/ 203 h 386"/>
                  <a:gd name="T22" fmla="*/ 182 w 314"/>
                  <a:gd name="T23" fmla="*/ 386 h 386"/>
                  <a:gd name="T24" fmla="*/ 286 w 314"/>
                  <a:gd name="T25" fmla="*/ 386 h 386"/>
                  <a:gd name="T26" fmla="*/ 298 w 314"/>
                  <a:gd name="T27" fmla="*/ 320 h 386"/>
                  <a:gd name="T28" fmla="*/ 211 w 314"/>
                  <a:gd name="T29" fmla="*/ 172 h 386"/>
                  <a:gd name="T30" fmla="*/ 187 w 314"/>
                  <a:gd name="T31" fmla="*/ 172 h 386"/>
                  <a:gd name="T32" fmla="*/ 246 w 314"/>
                  <a:gd name="T33" fmla="*/ 89 h 386"/>
                  <a:gd name="T34" fmla="*/ 157 w 314"/>
                  <a:gd name="T35" fmla="*/ 0 h 3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14" h="386">
                    <a:moveTo>
                      <a:pt x="157" y="0"/>
                    </a:moveTo>
                    <a:cubicBezTo>
                      <a:pt x="108" y="0"/>
                      <a:pt x="68" y="40"/>
                      <a:pt x="68" y="89"/>
                    </a:cubicBezTo>
                    <a:cubicBezTo>
                      <a:pt x="68" y="127"/>
                      <a:pt x="93" y="160"/>
                      <a:pt x="127" y="172"/>
                    </a:cubicBezTo>
                    <a:cubicBezTo>
                      <a:pt x="103" y="172"/>
                      <a:pt x="103" y="172"/>
                      <a:pt x="103" y="172"/>
                    </a:cubicBezTo>
                    <a:cubicBezTo>
                      <a:pt x="55" y="172"/>
                      <a:pt x="26" y="291"/>
                      <a:pt x="16" y="320"/>
                    </a:cubicBezTo>
                    <a:cubicBezTo>
                      <a:pt x="0" y="363"/>
                      <a:pt x="28" y="386"/>
                      <a:pt x="28" y="386"/>
                    </a:cubicBezTo>
                    <a:cubicBezTo>
                      <a:pt x="132" y="386"/>
                      <a:pt x="132" y="386"/>
                      <a:pt x="132" y="386"/>
                    </a:cubicBezTo>
                    <a:cubicBezTo>
                      <a:pt x="154" y="203"/>
                      <a:pt x="154" y="203"/>
                      <a:pt x="154" y="203"/>
                    </a:cubicBezTo>
                    <a:cubicBezTo>
                      <a:pt x="132" y="180"/>
                      <a:pt x="132" y="180"/>
                      <a:pt x="132" y="180"/>
                    </a:cubicBezTo>
                    <a:cubicBezTo>
                      <a:pt x="182" y="180"/>
                      <a:pt x="182" y="180"/>
                      <a:pt x="182" y="180"/>
                    </a:cubicBezTo>
                    <a:cubicBezTo>
                      <a:pt x="160" y="203"/>
                      <a:pt x="160" y="203"/>
                      <a:pt x="160" y="203"/>
                    </a:cubicBezTo>
                    <a:cubicBezTo>
                      <a:pt x="182" y="386"/>
                      <a:pt x="182" y="386"/>
                      <a:pt x="182" y="386"/>
                    </a:cubicBezTo>
                    <a:cubicBezTo>
                      <a:pt x="286" y="386"/>
                      <a:pt x="286" y="386"/>
                      <a:pt x="286" y="386"/>
                    </a:cubicBezTo>
                    <a:cubicBezTo>
                      <a:pt x="286" y="386"/>
                      <a:pt x="314" y="363"/>
                      <a:pt x="298" y="320"/>
                    </a:cubicBezTo>
                    <a:cubicBezTo>
                      <a:pt x="288" y="291"/>
                      <a:pt x="259" y="172"/>
                      <a:pt x="211" y="172"/>
                    </a:cubicBezTo>
                    <a:cubicBezTo>
                      <a:pt x="187" y="172"/>
                      <a:pt x="187" y="172"/>
                      <a:pt x="187" y="172"/>
                    </a:cubicBezTo>
                    <a:cubicBezTo>
                      <a:pt x="221" y="160"/>
                      <a:pt x="246" y="127"/>
                      <a:pt x="246" y="89"/>
                    </a:cubicBezTo>
                    <a:cubicBezTo>
                      <a:pt x="246" y="40"/>
                      <a:pt x="206" y="0"/>
                      <a:pt x="157" y="0"/>
                    </a:cubicBezTo>
                  </a:path>
                </a:pathLst>
              </a:custGeom>
              <a:solidFill>
                <a:srgbClr val="2A54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7" name="Freeform 48">
                <a:extLst>
                  <a:ext uri="{FF2B5EF4-FFF2-40B4-BE49-F238E27FC236}">
                    <a16:creationId xmlns:a16="http://schemas.microsoft.com/office/drawing/2014/main" id="{8A100DD9-ACC7-41AD-9EDD-7647446B78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8" y="1871"/>
                <a:ext cx="475" cy="750"/>
              </a:xfrm>
              <a:custGeom>
                <a:avLst/>
                <a:gdLst>
                  <a:gd name="T0" fmla="*/ 128 w 200"/>
                  <a:gd name="T1" fmla="*/ 0 h 315"/>
                  <a:gd name="T2" fmla="*/ 55 w 200"/>
                  <a:gd name="T3" fmla="*/ 73 h 315"/>
                  <a:gd name="T4" fmla="*/ 103 w 200"/>
                  <a:gd name="T5" fmla="*/ 141 h 315"/>
                  <a:gd name="T6" fmla="*/ 84 w 200"/>
                  <a:gd name="T7" fmla="*/ 141 h 315"/>
                  <a:gd name="T8" fmla="*/ 13 w 200"/>
                  <a:gd name="T9" fmla="*/ 261 h 315"/>
                  <a:gd name="T10" fmla="*/ 23 w 200"/>
                  <a:gd name="T11" fmla="*/ 315 h 315"/>
                  <a:gd name="T12" fmla="*/ 108 w 200"/>
                  <a:gd name="T13" fmla="*/ 315 h 315"/>
                  <a:gd name="T14" fmla="*/ 126 w 200"/>
                  <a:gd name="T15" fmla="*/ 166 h 315"/>
                  <a:gd name="T16" fmla="*/ 107 w 200"/>
                  <a:gd name="T17" fmla="*/ 147 h 315"/>
                  <a:gd name="T18" fmla="*/ 149 w 200"/>
                  <a:gd name="T19" fmla="*/ 147 h 315"/>
                  <a:gd name="T20" fmla="*/ 130 w 200"/>
                  <a:gd name="T21" fmla="*/ 166 h 315"/>
                  <a:gd name="T22" fmla="*/ 148 w 200"/>
                  <a:gd name="T23" fmla="*/ 315 h 315"/>
                  <a:gd name="T24" fmla="*/ 168 w 200"/>
                  <a:gd name="T25" fmla="*/ 315 h 315"/>
                  <a:gd name="T26" fmla="*/ 161 w 200"/>
                  <a:gd name="T27" fmla="*/ 245 h 315"/>
                  <a:gd name="T28" fmla="*/ 166 w 200"/>
                  <a:gd name="T29" fmla="*/ 228 h 315"/>
                  <a:gd name="T30" fmla="*/ 194 w 200"/>
                  <a:gd name="T31" fmla="*/ 152 h 315"/>
                  <a:gd name="T32" fmla="*/ 172 w 200"/>
                  <a:gd name="T33" fmla="*/ 141 h 315"/>
                  <a:gd name="T34" fmla="*/ 152 w 200"/>
                  <a:gd name="T35" fmla="*/ 141 h 315"/>
                  <a:gd name="T36" fmla="*/ 200 w 200"/>
                  <a:gd name="T37" fmla="*/ 73 h 315"/>
                  <a:gd name="T38" fmla="*/ 128 w 200"/>
                  <a:gd name="T39" fmla="*/ 0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00" h="315">
                    <a:moveTo>
                      <a:pt x="128" y="0"/>
                    </a:moveTo>
                    <a:cubicBezTo>
                      <a:pt x="88" y="0"/>
                      <a:pt x="55" y="33"/>
                      <a:pt x="55" y="73"/>
                    </a:cubicBezTo>
                    <a:cubicBezTo>
                      <a:pt x="55" y="104"/>
                      <a:pt x="76" y="131"/>
                      <a:pt x="103" y="141"/>
                    </a:cubicBezTo>
                    <a:cubicBezTo>
                      <a:pt x="84" y="141"/>
                      <a:pt x="84" y="141"/>
                      <a:pt x="84" y="141"/>
                    </a:cubicBezTo>
                    <a:cubicBezTo>
                      <a:pt x="45" y="141"/>
                      <a:pt x="21" y="238"/>
                      <a:pt x="13" y="261"/>
                    </a:cubicBezTo>
                    <a:cubicBezTo>
                      <a:pt x="0" y="296"/>
                      <a:pt x="23" y="315"/>
                      <a:pt x="23" y="315"/>
                    </a:cubicBezTo>
                    <a:cubicBezTo>
                      <a:pt x="108" y="315"/>
                      <a:pt x="108" y="315"/>
                      <a:pt x="108" y="315"/>
                    </a:cubicBezTo>
                    <a:cubicBezTo>
                      <a:pt x="126" y="166"/>
                      <a:pt x="126" y="166"/>
                      <a:pt x="126" y="166"/>
                    </a:cubicBezTo>
                    <a:cubicBezTo>
                      <a:pt x="107" y="147"/>
                      <a:pt x="107" y="147"/>
                      <a:pt x="107" y="147"/>
                    </a:cubicBezTo>
                    <a:cubicBezTo>
                      <a:pt x="149" y="147"/>
                      <a:pt x="149" y="147"/>
                      <a:pt x="149" y="147"/>
                    </a:cubicBezTo>
                    <a:cubicBezTo>
                      <a:pt x="130" y="166"/>
                      <a:pt x="130" y="166"/>
                      <a:pt x="130" y="166"/>
                    </a:cubicBezTo>
                    <a:cubicBezTo>
                      <a:pt x="148" y="315"/>
                      <a:pt x="148" y="315"/>
                      <a:pt x="148" y="315"/>
                    </a:cubicBezTo>
                    <a:cubicBezTo>
                      <a:pt x="168" y="315"/>
                      <a:pt x="168" y="315"/>
                      <a:pt x="168" y="315"/>
                    </a:cubicBezTo>
                    <a:cubicBezTo>
                      <a:pt x="160" y="303"/>
                      <a:pt x="149" y="279"/>
                      <a:pt x="161" y="245"/>
                    </a:cubicBezTo>
                    <a:cubicBezTo>
                      <a:pt x="162" y="241"/>
                      <a:pt x="164" y="235"/>
                      <a:pt x="166" y="228"/>
                    </a:cubicBezTo>
                    <a:cubicBezTo>
                      <a:pt x="173" y="207"/>
                      <a:pt x="182" y="178"/>
                      <a:pt x="194" y="152"/>
                    </a:cubicBezTo>
                    <a:cubicBezTo>
                      <a:pt x="188" y="145"/>
                      <a:pt x="180" y="141"/>
                      <a:pt x="172" y="141"/>
                    </a:cubicBezTo>
                    <a:cubicBezTo>
                      <a:pt x="152" y="141"/>
                      <a:pt x="152" y="141"/>
                      <a:pt x="152" y="141"/>
                    </a:cubicBezTo>
                    <a:cubicBezTo>
                      <a:pt x="180" y="131"/>
                      <a:pt x="200" y="104"/>
                      <a:pt x="200" y="73"/>
                    </a:cubicBezTo>
                    <a:cubicBezTo>
                      <a:pt x="200" y="33"/>
                      <a:pt x="168" y="0"/>
                      <a:pt x="128" y="0"/>
                    </a:cubicBezTo>
                  </a:path>
                </a:pathLst>
              </a:custGeom>
              <a:solidFill>
                <a:srgbClr val="2A54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8" name="Freeform 49">
                <a:extLst>
                  <a:ext uri="{FF2B5EF4-FFF2-40B4-BE49-F238E27FC236}">
                    <a16:creationId xmlns:a16="http://schemas.microsoft.com/office/drawing/2014/main" id="{31294C96-E88F-43E2-957A-FAC24EFA4B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0" y="1871"/>
                <a:ext cx="474" cy="750"/>
              </a:xfrm>
              <a:custGeom>
                <a:avLst/>
                <a:gdLst>
                  <a:gd name="T0" fmla="*/ 72 w 200"/>
                  <a:gd name="T1" fmla="*/ 0 h 315"/>
                  <a:gd name="T2" fmla="*/ 0 w 200"/>
                  <a:gd name="T3" fmla="*/ 73 h 315"/>
                  <a:gd name="T4" fmla="*/ 48 w 200"/>
                  <a:gd name="T5" fmla="*/ 141 h 315"/>
                  <a:gd name="T6" fmla="*/ 28 w 200"/>
                  <a:gd name="T7" fmla="*/ 141 h 315"/>
                  <a:gd name="T8" fmla="*/ 6 w 200"/>
                  <a:gd name="T9" fmla="*/ 152 h 315"/>
                  <a:gd name="T10" fmla="*/ 34 w 200"/>
                  <a:gd name="T11" fmla="*/ 228 h 315"/>
                  <a:gd name="T12" fmla="*/ 39 w 200"/>
                  <a:gd name="T13" fmla="*/ 245 h 315"/>
                  <a:gd name="T14" fmla="*/ 32 w 200"/>
                  <a:gd name="T15" fmla="*/ 315 h 315"/>
                  <a:gd name="T16" fmla="*/ 52 w 200"/>
                  <a:gd name="T17" fmla="*/ 315 h 315"/>
                  <a:gd name="T18" fmla="*/ 70 w 200"/>
                  <a:gd name="T19" fmla="*/ 166 h 315"/>
                  <a:gd name="T20" fmla="*/ 52 w 200"/>
                  <a:gd name="T21" fmla="*/ 147 h 315"/>
                  <a:gd name="T22" fmla="*/ 93 w 200"/>
                  <a:gd name="T23" fmla="*/ 147 h 315"/>
                  <a:gd name="T24" fmla="*/ 74 w 200"/>
                  <a:gd name="T25" fmla="*/ 166 h 315"/>
                  <a:gd name="T26" fmla="*/ 92 w 200"/>
                  <a:gd name="T27" fmla="*/ 315 h 315"/>
                  <a:gd name="T28" fmla="*/ 178 w 200"/>
                  <a:gd name="T29" fmla="*/ 315 h 315"/>
                  <a:gd name="T30" fmla="*/ 187 w 200"/>
                  <a:gd name="T31" fmla="*/ 261 h 315"/>
                  <a:gd name="T32" fmla="*/ 116 w 200"/>
                  <a:gd name="T33" fmla="*/ 141 h 315"/>
                  <a:gd name="T34" fmla="*/ 97 w 200"/>
                  <a:gd name="T35" fmla="*/ 141 h 315"/>
                  <a:gd name="T36" fmla="*/ 145 w 200"/>
                  <a:gd name="T37" fmla="*/ 73 h 315"/>
                  <a:gd name="T38" fmla="*/ 72 w 200"/>
                  <a:gd name="T39" fmla="*/ 0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00" h="315">
                    <a:moveTo>
                      <a:pt x="72" y="0"/>
                    </a:moveTo>
                    <a:cubicBezTo>
                      <a:pt x="32" y="0"/>
                      <a:pt x="0" y="33"/>
                      <a:pt x="0" y="73"/>
                    </a:cubicBezTo>
                    <a:cubicBezTo>
                      <a:pt x="0" y="104"/>
                      <a:pt x="20" y="131"/>
                      <a:pt x="48" y="141"/>
                    </a:cubicBezTo>
                    <a:cubicBezTo>
                      <a:pt x="28" y="141"/>
                      <a:pt x="28" y="141"/>
                      <a:pt x="28" y="141"/>
                    </a:cubicBezTo>
                    <a:cubicBezTo>
                      <a:pt x="20" y="141"/>
                      <a:pt x="13" y="145"/>
                      <a:pt x="6" y="152"/>
                    </a:cubicBezTo>
                    <a:cubicBezTo>
                      <a:pt x="18" y="178"/>
                      <a:pt x="27" y="207"/>
                      <a:pt x="34" y="228"/>
                    </a:cubicBezTo>
                    <a:cubicBezTo>
                      <a:pt x="36" y="235"/>
                      <a:pt x="38" y="241"/>
                      <a:pt x="39" y="245"/>
                    </a:cubicBezTo>
                    <a:cubicBezTo>
                      <a:pt x="52" y="279"/>
                      <a:pt x="40" y="303"/>
                      <a:pt x="32" y="315"/>
                    </a:cubicBezTo>
                    <a:cubicBezTo>
                      <a:pt x="52" y="315"/>
                      <a:pt x="52" y="315"/>
                      <a:pt x="52" y="315"/>
                    </a:cubicBezTo>
                    <a:cubicBezTo>
                      <a:pt x="70" y="166"/>
                      <a:pt x="70" y="166"/>
                      <a:pt x="70" y="166"/>
                    </a:cubicBezTo>
                    <a:cubicBezTo>
                      <a:pt x="52" y="147"/>
                      <a:pt x="52" y="147"/>
                      <a:pt x="52" y="147"/>
                    </a:cubicBezTo>
                    <a:cubicBezTo>
                      <a:pt x="93" y="147"/>
                      <a:pt x="93" y="147"/>
                      <a:pt x="93" y="147"/>
                    </a:cubicBezTo>
                    <a:cubicBezTo>
                      <a:pt x="74" y="166"/>
                      <a:pt x="74" y="166"/>
                      <a:pt x="74" y="166"/>
                    </a:cubicBezTo>
                    <a:cubicBezTo>
                      <a:pt x="92" y="315"/>
                      <a:pt x="92" y="315"/>
                      <a:pt x="92" y="315"/>
                    </a:cubicBezTo>
                    <a:cubicBezTo>
                      <a:pt x="178" y="315"/>
                      <a:pt x="178" y="315"/>
                      <a:pt x="178" y="315"/>
                    </a:cubicBezTo>
                    <a:cubicBezTo>
                      <a:pt x="178" y="315"/>
                      <a:pt x="200" y="296"/>
                      <a:pt x="187" y="261"/>
                    </a:cubicBezTo>
                    <a:cubicBezTo>
                      <a:pt x="179" y="238"/>
                      <a:pt x="156" y="141"/>
                      <a:pt x="116" y="141"/>
                    </a:cubicBezTo>
                    <a:cubicBezTo>
                      <a:pt x="97" y="141"/>
                      <a:pt x="97" y="141"/>
                      <a:pt x="97" y="141"/>
                    </a:cubicBezTo>
                    <a:cubicBezTo>
                      <a:pt x="125" y="131"/>
                      <a:pt x="145" y="104"/>
                      <a:pt x="145" y="73"/>
                    </a:cubicBezTo>
                    <a:cubicBezTo>
                      <a:pt x="145" y="33"/>
                      <a:pt x="112" y="0"/>
                      <a:pt x="72" y="0"/>
                    </a:cubicBezTo>
                  </a:path>
                </a:pathLst>
              </a:custGeom>
              <a:solidFill>
                <a:srgbClr val="2A54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12" name="组合 111">
            <a:extLst>
              <a:ext uri="{FF2B5EF4-FFF2-40B4-BE49-F238E27FC236}">
                <a16:creationId xmlns:a16="http://schemas.microsoft.com/office/drawing/2014/main" id="{DA65B0CC-E8BE-4403-AB57-D370279E29B7}"/>
              </a:ext>
            </a:extLst>
          </p:cNvPr>
          <p:cNvGrpSpPr/>
          <p:nvPr/>
        </p:nvGrpSpPr>
        <p:grpSpPr>
          <a:xfrm>
            <a:off x="6248144" y="5204518"/>
            <a:ext cx="992335" cy="992335"/>
            <a:chOff x="6262180" y="4861567"/>
            <a:chExt cx="992335" cy="992335"/>
          </a:xfrm>
        </p:grpSpPr>
        <p:grpSp>
          <p:nvGrpSpPr>
            <p:cNvPr id="113" name="组合 112">
              <a:extLst>
                <a:ext uri="{FF2B5EF4-FFF2-40B4-BE49-F238E27FC236}">
                  <a16:creationId xmlns:a16="http://schemas.microsoft.com/office/drawing/2014/main" id="{6A4EFB26-FF31-42C1-81C5-093F7FA35B14}"/>
                </a:ext>
              </a:extLst>
            </p:cNvPr>
            <p:cNvGrpSpPr/>
            <p:nvPr/>
          </p:nvGrpSpPr>
          <p:grpSpPr>
            <a:xfrm>
              <a:off x="6262180" y="4861567"/>
              <a:ext cx="992335" cy="992335"/>
              <a:chOff x="4993868" y="2326868"/>
              <a:chExt cx="2204265" cy="2204265"/>
            </a:xfrm>
            <a:effectLst>
              <a:outerShdw blurRad="139700" dist="63500" dir="2700000" algn="tl" rotWithShape="0">
                <a:prstClr val="black">
                  <a:alpha val="25000"/>
                </a:prstClr>
              </a:outerShdw>
            </a:effectLst>
          </p:grpSpPr>
          <p:sp>
            <p:nvSpPr>
              <p:cNvPr id="115" name="任意多边形 133">
                <a:extLst>
                  <a:ext uri="{FF2B5EF4-FFF2-40B4-BE49-F238E27FC236}">
                    <a16:creationId xmlns:a16="http://schemas.microsoft.com/office/drawing/2014/main" id="{973ECFEC-5DF8-43A8-B5E5-D937B7D7C639}"/>
                  </a:ext>
                </a:extLst>
              </p:cNvPr>
              <p:cNvSpPr/>
              <p:nvPr/>
            </p:nvSpPr>
            <p:spPr>
              <a:xfrm>
                <a:off x="4993868" y="2326868"/>
                <a:ext cx="2204265" cy="2204265"/>
              </a:xfrm>
              <a:custGeom>
                <a:avLst/>
                <a:gdLst>
                  <a:gd name="connsiteX0" fmla="*/ 1102132 w 2204265"/>
                  <a:gd name="connsiteY0" fmla="*/ 321083 h 2204265"/>
                  <a:gd name="connsiteX1" fmla="*/ 311557 w 2204265"/>
                  <a:gd name="connsiteY1" fmla="*/ 1111658 h 2204265"/>
                  <a:gd name="connsiteX2" fmla="*/ 1102132 w 2204265"/>
                  <a:gd name="connsiteY2" fmla="*/ 1902233 h 2204265"/>
                  <a:gd name="connsiteX3" fmla="*/ 1892707 w 2204265"/>
                  <a:gd name="connsiteY3" fmla="*/ 1111658 h 2204265"/>
                  <a:gd name="connsiteX4" fmla="*/ 1102132 w 2204265"/>
                  <a:gd name="connsiteY4" fmla="*/ 321083 h 2204265"/>
                  <a:gd name="connsiteX5" fmla="*/ 977042 w 2204265"/>
                  <a:gd name="connsiteY5" fmla="*/ 0 h 2204265"/>
                  <a:gd name="connsiteX6" fmla="*/ 1227224 w 2204265"/>
                  <a:gd name="connsiteY6" fmla="*/ 0 h 2204265"/>
                  <a:gd name="connsiteX7" fmla="*/ 1276006 w 2204265"/>
                  <a:gd name="connsiteY7" fmla="*/ 227584 h 2204265"/>
                  <a:gd name="connsiteX8" fmla="*/ 1287791 w 2204265"/>
                  <a:gd name="connsiteY8" fmla="*/ 229382 h 2204265"/>
                  <a:gd name="connsiteX9" fmla="*/ 1387705 w 2204265"/>
                  <a:gd name="connsiteY9" fmla="*/ 259057 h 2204265"/>
                  <a:gd name="connsiteX10" fmla="*/ 1544868 w 2204265"/>
                  <a:gd name="connsiteY10" fmla="*/ 85113 h 2204265"/>
                  <a:gd name="connsiteX11" fmla="*/ 1761531 w 2204265"/>
                  <a:gd name="connsiteY11" fmla="*/ 210203 h 2204265"/>
                  <a:gd name="connsiteX12" fmla="*/ 1691902 w 2204265"/>
                  <a:gd name="connsiteY12" fmla="*/ 425756 h 2204265"/>
                  <a:gd name="connsiteX13" fmla="*/ 1705003 w 2204265"/>
                  <a:gd name="connsiteY13" fmla="*/ 435309 h 2204265"/>
                  <a:gd name="connsiteX14" fmla="*/ 1774668 w 2204265"/>
                  <a:gd name="connsiteY14" fmla="*/ 502325 h 2204265"/>
                  <a:gd name="connsiteX15" fmla="*/ 1782142 w 2204265"/>
                  <a:gd name="connsiteY15" fmla="*/ 511190 h 2204265"/>
                  <a:gd name="connsiteX16" fmla="*/ 1994063 w 2204265"/>
                  <a:gd name="connsiteY16" fmla="*/ 442735 h 2204265"/>
                  <a:gd name="connsiteX17" fmla="*/ 2119154 w 2204265"/>
                  <a:gd name="connsiteY17" fmla="*/ 659399 h 2204265"/>
                  <a:gd name="connsiteX18" fmla="*/ 1961265 w 2204265"/>
                  <a:gd name="connsiteY18" fmla="*/ 802053 h 2204265"/>
                  <a:gd name="connsiteX19" fmla="*/ 1974042 w 2204265"/>
                  <a:gd name="connsiteY19" fmla="*/ 833752 h 2204265"/>
                  <a:gd name="connsiteX20" fmla="*/ 1999140 w 2204265"/>
                  <a:gd name="connsiteY20" fmla="*/ 933073 h 2204265"/>
                  <a:gd name="connsiteX21" fmla="*/ 2204265 w 2204265"/>
                  <a:gd name="connsiteY21" fmla="*/ 977042 h 2204265"/>
                  <a:gd name="connsiteX22" fmla="*/ 2204265 w 2204265"/>
                  <a:gd name="connsiteY22" fmla="*/ 1227224 h 2204265"/>
                  <a:gd name="connsiteX23" fmla="*/ 2012137 w 2204265"/>
                  <a:gd name="connsiteY23" fmla="*/ 1268406 h 2204265"/>
                  <a:gd name="connsiteX24" fmla="*/ 2004638 w 2204265"/>
                  <a:gd name="connsiteY24" fmla="*/ 1317545 h 2204265"/>
                  <a:gd name="connsiteX25" fmla="*/ 1985237 w 2204265"/>
                  <a:gd name="connsiteY25" fmla="*/ 1394985 h 2204265"/>
                  <a:gd name="connsiteX26" fmla="*/ 1977636 w 2204265"/>
                  <a:gd name="connsiteY26" fmla="*/ 1417004 h 2204265"/>
                  <a:gd name="connsiteX27" fmla="*/ 2119154 w 2204265"/>
                  <a:gd name="connsiteY27" fmla="*/ 1544868 h 2204265"/>
                  <a:gd name="connsiteX28" fmla="*/ 1994063 w 2204265"/>
                  <a:gd name="connsiteY28" fmla="*/ 1761531 h 2204265"/>
                  <a:gd name="connsiteX29" fmla="*/ 1820151 w 2204265"/>
                  <a:gd name="connsiteY29" fmla="*/ 1705353 h 2204265"/>
                  <a:gd name="connsiteX30" fmla="*/ 1798711 w 2204265"/>
                  <a:gd name="connsiteY30" fmla="*/ 1734758 h 2204265"/>
                  <a:gd name="connsiteX31" fmla="*/ 1731696 w 2204265"/>
                  <a:gd name="connsiteY31" fmla="*/ 1804423 h 2204265"/>
                  <a:gd name="connsiteX32" fmla="*/ 1706998 w 2204265"/>
                  <a:gd name="connsiteY32" fmla="*/ 1825242 h 2204265"/>
                  <a:gd name="connsiteX33" fmla="*/ 1761531 w 2204265"/>
                  <a:gd name="connsiteY33" fmla="*/ 1994062 h 2204265"/>
                  <a:gd name="connsiteX34" fmla="*/ 1544868 w 2204265"/>
                  <a:gd name="connsiteY34" fmla="*/ 2119153 h 2204265"/>
                  <a:gd name="connsiteX35" fmla="*/ 1429863 w 2204265"/>
                  <a:gd name="connsiteY35" fmla="*/ 1991868 h 2204265"/>
                  <a:gd name="connsiteX36" fmla="*/ 1400268 w 2204265"/>
                  <a:gd name="connsiteY36" fmla="*/ 2003797 h 2204265"/>
                  <a:gd name="connsiteX37" fmla="*/ 1262745 w 2204265"/>
                  <a:gd name="connsiteY37" fmla="*/ 2038549 h 2204265"/>
                  <a:gd name="connsiteX38" fmla="*/ 1227224 w 2204265"/>
                  <a:gd name="connsiteY38" fmla="*/ 2204265 h 2204265"/>
                  <a:gd name="connsiteX39" fmla="*/ 977042 w 2204265"/>
                  <a:gd name="connsiteY39" fmla="*/ 2204265 h 2204265"/>
                  <a:gd name="connsiteX40" fmla="*/ 941447 w 2204265"/>
                  <a:gd name="connsiteY40" fmla="*/ 2038203 h 2204265"/>
                  <a:gd name="connsiteX41" fmla="*/ 916475 w 2204265"/>
                  <a:gd name="connsiteY41" fmla="*/ 2034392 h 2204265"/>
                  <a:gd name="connsiteX42" fmla="*/ 774169 w 2204265"/>
                  <a:gd name="connsiteY42" fmla="*/ 1992127 h 2204265"/>
                  <a:gd name="connsiteX43" fmla="*/ 659399 w 2204265"/>
                  <a:gd name="connsiteY43" fmla="*/ 2119153 h 2204265"/>
                  <a:gd name="connsiteX44" fmla="*/ 442735 w 2204265"/>
                  <a:gd name="connsiteY44" fmla="*/ 1994062 h 2204265"/>
                  <a:gd name="connsiteX45" fmla="*/ 496981 w 2204265"/>
                  <a:gd name="connsiteY45" fmla="*/ 1826130 h 2204265"/>
                  <a:gd name="connsiteX46" fmla="*/ 391274 w 2204265"/>
                  <a:gd name="connsiteY46" fmla="*/ 1717869 h 2204265"/>
                  <a:gd name="connsiteX47" fmla="*/ 382878 w 2204265"/>
                  <a:gd name="connsiteY47" fmla="*/ 1705753 h 2204265"/>
                  <a:gd name="connsiteX48" fmla="*/ 210204 w 2204265"/>
                  <a:gd name="connsiteY48" fmla="*/ 1761531 h 2204265"/>
                  <a:gd name="connsiteX49" fmla="*/ 85113 w 2204265"/>
                  <a:gd name="connsiteY49" fmla="*/ 1544868 h 2204265"/>
                  <a:gd name="connsiteX50" fmla="*/ 226733 w 2204265"/>
                  <a:gd name="connsiteY50" fmla="*/ 1416912 h 2204265"/>
                  <a:gd name="connsiteX51" fmla="*/ 212821 w 2204265"/>
                  <a:gd name="connsiteY51" fmla="*/ 1373126 h 2204265"/>
                  <a:gd name="connsiteX52" fmla="*/ 191748 w 2204265"/>
                  <a:gd name="connsiteY52" fmla="*/ 1268325 h 2204265"/>
                  <a:gd name="connsiteX53" fmla="*/ 0 w 2204265"/>
                  <a:gd name="connsiteY53" fmla="*/ 1227224 h 2204265"/>
                  <a:gd name="connsiteX54" fmla="*/ 0 w 2204265"/>
                  <a:gd name="connsiteY54" fmla="*/ 977042 h 2204265"/>
                  <a:gd name="connsiteX55" fmla="*/ 203220 w 2204265"/>
                  <a:gd name="connsiteY55" fmla="*/ 933481 h 2204265"/>
                  <a:gd name="connsiteX56" fmla="*/ 212821 w 2204265"/>
                  <a:gd name="connsiteY56" fmla="*/ 890649 h 2204265"/>
                  <a:gd name="connsiteX57" fmla="*/ 243470 w 2204265"/>
                  <a:gd name="connsiteY57" fmla="*/ 802476 h 2204265"/>
                  <a:gd name="connsiteX58" fmla="*/ 85113 w 2204265"/>
                  <a:gd name="connsiteY58" fmla="*/ 659399 h 2204265"/>
                  <a:gd name="connsiteX59" fmla="*/ 210204 w 2204265"/>
                  <a:gd name="connsiteY59" fmla="*/ 442735 h 2204265"/>
                  <a:gd name="connsiteX60" fmla="*/ 423776 w 2204265"/>
                  <a:gd name="connsiteY60" fmla="*/ 511723 h 2204265"/>
                  <a:gd name="connsiteX61" fmla="*/ 470557 w 2204265"/>
                  <a:gd name="connsiteY61" fmla="*/ 461243 h 2204265"/>
                  <a:gd name="connsiteX62" fmla="*/ 512656 w 2204265"/>
                  <a:gd name="connsiteY62" fmla="*/ 426662 h 2204265"/>
                  <a:gd name="connsiteX63" fmla="*/ 442735 w 2204265"/>
                  <a:gd name="connsiteY63" fmla="*/ 210203 h 2204265"/>
                  <a:gd name="connsiteX64" fmla="*/ 659399 w 2204265"/>
                  <a:gd name="connsiteY64" fmla="*/ 85113 h 2204265"/>
                  <a:gd name="connsiteX65" fmla="*/ 815299 w 2204265"/>
                  <a:gd name="connsiteY65" fmla="*/ 257661 h 2204265"/>
                  <a:gd name="connsiteX66" fmla="*/ 916475 w 2204265"/>
                  <a:gd name="connsiteY66" fmla="*/ 229382 h 2204265"/>
                  <a:gd name="connsiteX67" fmla="*/ 928259 w 2204265"/>
                  <a:gd name="connsiteY67" fmla="*/ 227584 h 2204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2204265" h="2204265">
                    <a:moveTo>
                      <a:pt x="1102132" y="321083"/>
                    </a:moveTo>
                    <a:cubicBezTo>
                      <a:pt x="665509" y="321083"/>
                      <a:pt x="311557" y="675035"/>
                      <a:pt x="311557" y="1111658"/>
                    </a:cubicBezTo>
                    <a:cubicBezTo>
                      <a:pt x="311557" y="1548281"/>
                      <a:pt x="665509" y="1902233"/>
                      <a:pt x="1102132" y="1902233"/>
                    </a:cubicBezTo>
                    <a:cubicBezTo>
                      <a:pt x="1538755" y="1902233"/>
                      <a:pt x="1892707" y="1548281"/>
                      <a:pt x="1892707" y="1111658"/>
                    </a:cubicBezTo>
                    <a:cubicBezTo>
                      <a:pt x="1892707" y="675035"/>
                      <a:pt x="1538755" y="321083"/>
                      <a:pt x="1102132" y="321083"/>
                    </a:cubicBezTo>
                    <a:close/>
                    <a:moveTo>
                      <a:pt x="977042" y="0"/>
                    </a:moveTo>
                    <a:lnTo>
                      <a:pt x="1227224" y="0"/>
                    </a:lnTo>
                    <a:lnTo>
                      <a:pt x="1276006" y="227584"/>
                    </a:lnTo>
                    <a:lnTo>
                      <a:pt x="1287791" y="229382"/>
                    </a:lnTo>
                    <a:lnTo>
                      <a:pt x="1387705" y="259057"/>
                    </a:lnTo>
                    <a:lnTo>
                      <a:pt x="1544868" y="85113"/>
                    </a:lnTo>
                    <a:lnTo>
                      <a:pt x="1761531" y="210203"/>
                    </a:lnTo>
                    <a:lnTo>
                      <a:pt x="1691902" y="425756"/>
                    </a:lnTo>
                    <a:lnTo>
                      <a:pt x="1705003" y="435309"/>
                    </a:lnTo>
                    <a:cubicBezTo>
                      <a:pt x="1729378" y="456423"/>
                      <a:pt x="1752634" y="478795"/>
                      <a:pt x="1774668" y="502325"/>
                    </a:cubicBezTo>
                    <a:lnTo>
                      <a:pt x="1782142" y="511190"/>
                    </a:lnTo>
                    <a:lnTo>
                      <a:pt x="1994063" y="442735"/>
                    </a:lnTo>
                    <a:lnTo>
                      <a:pt x="2119154" y="659399"/>
                    </a:lnTo>
                    <a:lnTo>
                      <a:pt x="1961265" y="802053"/>
                    </a:lnTo>
                    <a:lnTo>
                      <a:pt x="1974042" y="833752"/>
                    </a:lnTo>
                    <a:lnTo>
                      <a:pt x="1999140" y="933073"/>
                    </a:lnTo>
                    <a:lnTo>
                      <a:pt x="2204265" y="977042"/>
                    </a:lnTo>
                    <a:lnTo>
                      <a:pt x="2204265" y="1227224"/>
                    </a:lnTo>
                    <a:lnTo>
                      <a:pt x="2012137" y="1268406"/>
                    </a:lnTo>
                    <a:lnTo>
                      <a:pt x="2004638" y="1317545"/>
                    </a:lnTo>
                    <a:cubicBezTo>
                      <a:pt x="1999269" y="1343782"/>
                      <a:pt x="1992785" y="1369612"/>
                      <a:pt x="1985237" y="1394985"/>
                    </a:cubicBezTo>
                    <a:lnTo>
                      <a:pt x="1977636" y="1417004"/>
                    </a:lnTo>
                    <a:lnTo>
                      <a:pt x="2119154" y="1544868"/>
                    </a:lnTo>
                    <a:lnTo>
                      <a:pt x="1994063" y="1761531"/>
                    </a:lnTo>
                    <a:lnTo>
                      <a:pt x="1820151" y="1705353"/>
                    </a:lnTo>
                    <a:lnTo>
                      <a:pt x="1798711" y="1734758"/>
                    </a:lnTo>
                    <a:cubicBezTo>
                      <a:pt x="1777597" y="1759133"/>
                      <a:pt x="1755225" y="1782388"/>
                      <a:pt x="1731696" y="1804423"/>
                    </a:cubicBezTo>
                    <a:lnTo>
                      <a:pt x="1706998" y="1825242"/>
                    </a:lnTo>
                    <a:lnTo>
                      <a:pt x="1761531" y="1994062"/>
                    </a:lnTo>
                    <a:lnTo>
                      <a:pt x="1544868" y="2119153"/>
                    </a:lnTo>
                    <a:lnTo>
                      <a:pt x="1429863" y="1991868"/>
                    </a:lnTo>
                    <a:lnTo>
                      <a:pt x="1400268" y="2003797"/>
                    </a:lnTo>
                    <a:lnTo>
                      <a:pt x="1262745" y="2038549"/>
                    </a:lnTo>
                    <a:lnTo>
                      <a:pt x="1227224" y="2204265"/>
                    </a:lnTo>
                    <a:lnTo>
                      <a:pt x="977042" y="2204265"/>
                    </a:lnTo>
                    <a:lnTo>
                      <a:pt x="941447" y="2038203"/>
                    </a:lnTo>
                    <a:lnTo>
                      <a:pt x="916475" y="2034392"/>
                    </a:lnTo>
                    <a:lnTo>
                      <a:pt x="774169" y="1992127"/>
                    </a:lnTo>
                    <a:lnTo>
                      <a:pt x="659399" y="2119153"/>
                    </a:lnTo>
                    <a:lnTo>
                      <a:pt x="442735" y="1994062"/>
                    </a:lnTo>
                    <a:lnTo>
                      <a:pt x="496981" y="1826130"/>
                    </a:lnTo>
                    <a:lnTo>
                      <a:pt x="391274" y="1717869"/>
                    </a:lnTo>
                    <a:lnTo>
                      <a:pt x="382878" y="1705753"/>
                    </a:lnTo>
                    <a:lnTo>
                      <a:pt x="210204" y="1761531"/>
                    </a:lnTo>
                    <a:lnTo>
                      <a:pt x="85113" y="1544868"/>
                    </a:lnTo>
                    <a:lnTo>
                      <a:pt x="226733" y="1416912"/>
                    </a:lnTo>
                    <a:lnTo>
                      <a:pt x="212821" y="1373126"/>
                    </a:lnTo>
                    <a:lnTo>
                      <a:pt x="191748" y="1268325"/>
                    </a:lnTo>
                    <a:lnTo>
                      <a:pt x="0" y="1227224"/>
                    </a:lnTo>
                    <a:lnTo>
                      <a:pt x="0" y="977042"/>
                    </a:lnTo>
                    <a:lnTo>
                      <a:pt x="203220" y="933481"/>
                    </a:lnTo>
                    <a:lnTo>
                      <a:pt x="212821" y="890649"/>
                    </a:lnTo>
                    <a:lnTo>
                      <a:pt x="243470" y="802476"/>
                    </a:lnTo>
                    <a:lnTo>
                      <a:pt x="85113" y="659399"/>
                    </a:lnTo>
                    <a:lnTo>
                      <a:pt x="210204" y="442735"/>
                    </a:lnTo>
                    <a:lnTo>
                      <a:pt x="423776" y="511723"/>
                    </a:lnTo>
                    <a:lnTo>
                      <a:pt x="470557" y="461243"/>
                    </a:lnTo>
                    <a:lnTo>
                      <a:pt x="512656" y="426662"/>
                    </a:lnTo>
                    <a:lnTo>
                      <a:pt x="442735" y="210203"/>
                    </a:lnTo>
                    <a:lnTo>
                      <a:pt x="659399" y="85113"/>
                    </a:lnTo>
                    <a:lnTo>
                      <a:pt x="815299" y="257661"/>
                    </a:lnTo>
                    <a:lnTo>
                      <a:pt x="916475" y="229382"/>
                    </a:lnTo>
                    <a:lnTo>
                      <a:pt x="928259" y="227584"/>
                    </a:ln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100000">
                    <a:srgbClr val="E2E2E2"/>
                  </a:gs>
                </a:gsLst>
                <a:lin ang="27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6" name="椭圆 115">
                <a:extLst>
                  <a:ext uri="{FF2B5EF4-FFF2-40B4-BE49-F238E27FC236}">
                    <a16:creationId xmlns:a16="http://schemas.microsoft.com/office/drawing/2014/main" id="{D42D31FE-3154-4C49-884A-8E178C53DAC6}"/>
                  </a:ext>
                </a:extLst>
              </p:cNvPr>
              <p:cNvSpPr/>
              <p:nvPr/>
            </p:nvSpPr>
            <p:spPr>
              <a:xfrm>
                <a:off x="5305425" y="2638425"/>
                <a:ext cx="1581150" cy="1581150"/>
              </a:xfrm>
              <a:prstGeom prst="ellipse">
                <a:avLst/>
              </a:prstGeom>
              <a:noFill/>
              <a:ln w="19050"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7" name="椭圆 116">
                <a:extLst>
                  <a:ext uri="{FF2B5EF4-FFF2-40B4-BE49-F238E27FC236}">
                    <a16:creationId xmlns:a16="http://schemas.microsoft.com/office/drawing/2014/main" id="{781E4C13-E367-4B3A-8571-4A89D8960140}"/>
                  </a:ext>
                </a:extLst>
              </p:cNvPr>
              <p:cNvSpPr/>
              <p:nvPr/>
            </p:nvSpPr>
            <p:spPr>
              <a:xfrm>
                <a:off x="5391458" y="2730220"/>
                <a:ext cx="1409087" cy="1409086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19050">
                <a:gradFill flip="none" rotWithShape="1">
                  <a:gsLst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14" name="Freeform 57">
              <a:extLst>
                <a:ext uri="{FF2B5EF4-FFF2-40B4-BE49-F238E27FC236}">
                  <a16:creationId xmlns:a16="http://schemas.microsoft.com/office/drawing/2014/main" id="{49A02C2B-C401-4EAF-9C7A-B03D6F382E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84124" y="5188820"/>
              <a:ext cx="358615" cy="359305"/>
            </a:xfrm>
            <a:custGeom>
              <a:avLst/>
              <a:gdLst>
                <a:gd name="T0" fmla="*/ 145 w 437"/>
                <a:gd name="T1" fmla="*/ 119 h 437"/>
                <a:gd name="T2" fmla="*/ 126 w 437"/>
                <a:gd name="T3" fmla="*/ 159 h 437"/>
                <a:gd name="T4" fmla="*/ 197 w 437"/>
                <a:gd name="T5" fmla="*/ 237 h 437"/>
                <a:gd name="T6" fmla="*/ 214 w 437"/>
                <a:gd name="T7" fmla="*/ 245 h 437"/>
                <a:gd name="T8" fmla="*/ 276 w 437"/>
                <a:gd name="T9" fmla="*/ 245 h 437"/>
                <a:gd name="T10" fmla="*/ 276 w 437"/>
                <a:gd name="T11" fmla="*/ 196 h 437"/>
                <a:gd name="T12" fmla="*/ 225 w 437"/>
                <a:gd name="T13" fmla="*/ 196 h 437"/>
                <a:gd name="T14" fmla="*/ 161 w 437"/>
                <a:gd name="T15" fmla="*/ 126 h 437"/>
                <a:gd name="T16" fmla="*/ 145 w 437"/>
                <a:gd name="T17" fmla="*/ 119 h 437"/>
                <a:gd name="T18" fmla="*/ 219 w 437"/>
                <a:gd name="T19" fmla="*/ 388 h 437"/>
                <a:gd name="T20" fmla="*/ 48 w 437"/>
                <a:gd name="T21" fmla="*/ 218 h 437"/>
                <a:gd name="T22" fmla="*/ 219 w 437"/>
                <a:gd name="T23" fmla="*/ 48 h 437"/>
                <a:gd name="T24" fmla="*/ 388 w 437"/>
                <a:gd name="T25" fmla="*/ 218 h 437"/>
                <a:gd name="T26" fmla="*/ 219 w 437"/>
                <a:gd name="T27" fmla="*/ 388 h 437"/>
                <a:gd name="T28" fmla="*/ 219 w 437"/>
                <a:gd name="T29" fmla="*/ 0 h 437"/>
                <a:gd name="T30" fmla="*/ 0 w 437"/>
                <a:gd name="T31" fmla="*/ 218 h 437"/>
                <a:gd name="T32" fmla="*/ 219 w 437"/>
                <a:gd name="T33" fmla="*/ 437 h 437"/>
                <a:gd name="T34" fmla="*/ 437 w 437"/>
                <a:gd name="T35" fmla="*/ 218 h 437"/>
                <a:gd name="T36" fmla="*/ 219 w 437"/>
                <a:gd name="T37" fmla="*/ 0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37" h="437">
                  <a:moveTo>
                    <a:pt x="145" y="119"/>
                  </a:moveTo>
                  <a:cubicBezTo>
                    <a:pt x="127" y="119"/>
                    <a:pt x="110" y="142"/>
                    <a:pt x="126" y="159"/>
                  </a:cubicBezTo>
                  <a:cubicBezTo>
                    <a:pt x="197" y="237"/>
                    <a:pt x="197" y="237"/>
                    <a:pt x="197" y="237"/>
                  </a:cubicBezTo>
                  <a:cubicBezTo>
                    <a:pt x="201" y="242"/>
                    <a:pt x="207" y="245"/>
                    <a:pt x="214" y="245"/>
                  </a:cubicBezTo>
                  <a:cubicBezTo>
                    <a:pt x="276" y="245"/>
                    <a:pt x="276" y="245"/>
                    <a:pt x="276" y="245"/>
                  </a:cubicBezTo>
                  <a:cubicBezTo>
                    <a:pt x="306" y="245"/>
                    <a:pt x="309" y="196"/>
                    <a:pt x="276" y="196"/>
                  </a:cubicBezTo>
                  <a:cubicBezTo>
                    <a:pt x="225" y="196"/>
                    <a:pt x="225" y="196"/>
                    <a:pt x="225" y="196"/>
                  </a:cubicBezTo>
                  <a:cubicBezTo>
                    <a:pt x="161" y="126"/>
                    <a:pt x="161" y="126"/>
                    <a:pt x="161" y="126"/>
                  </a:cubicBezTo>
                  <a:cubicBezTo>
                    <a:pt x="156" y="121"/>
                    <a:pt x="151" y="119"/>
                    <a:pt x="145" y="119"/>
                  </a:cubicBezTo>
                  <a:moveTo>
                    <a:pt x="219" y="388"/>
                  </a:moveTo>
                  <a:cubicBezTo>
                    <a:pt x="124" y="388"/>
                    <a:pt x="48" y="312"/>
                    <a:pt x="48" y="218"/>
                  </a:cubicBezTo>
                  <a:cubicBezTo>
                    <a:pt x="48" y="124"/>
                    <a:pt x="124" y="48"/>
                    <a:pt x="219" y="48"/>
                  </a:cubicBezTo>
                  <a:cubicBezTo>
                    <a:pt x="313" y="48"/>
                    <a:pt x="388" y="124"/>
                    <a:pt x="388" y="218"/>
                  </a:cubicBezTo>
                  <a:cubicBezTo>
                    <a:pt x="388" y="312"/>
                    <a:pt x="313" y="388"/>
                    <a:pt x="219" y="388"/>
                  </a:cubicBezTo>
                  <a:moveTo>
                    <a:pt x="219" y="0"/>
                  </a:moveTo>
                  <a:cubicBezTo>
                    <a:pt x="98" y="0"/>
                    <a:pt x="0" y="97"/>
                    <a:pt x="0" y="218"/>
                  </a:cubicBezTo>
                  <a:cubicBezTo>
                    <a:pt x="0" y="339"/>
                    <a:pt x="98" y="437"/>
                    <a:pt x="219" y="437"/>
                  </a:cubicBezTo>
                  <a:cubicBezTo>
                    <a:pt x="339" y="437"/>
                    <a:pt x="437" y="339"/>
                    <a:pt x="437" y="218"/>
                  </a:cubicBezTo>
                  <a:cubicBezTo>
                    <a:pt x="437" y="97"/>
                    <a:pt x="339" y="0"/>
                    <a:pt x="219" y="0"/>
                  </a:cubicBezTo>
                </a:path>
              </a:pathLst>
            </a:custGeom>
            <a:solidFill>
              <a:srgbClr val="2A547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8" name="组合 117">
            <a:extLst>
              <a:ext uri="{FF2B5EF4-FFF2-40B4-BE49-F238E27FC236}">
                <a16:creationId xmlns:a16="http://schemas.microsoft.com/office/drawing/2014/main" id="{DF6EA227-981E-4982-A51D-06BEB55EDD86}"/>
              </a:ext>
            </a:extLst>
          </p:cNvPr>
          <p:cNvGrpSpPr/>
          <p:nvPr/>
        </p:nvGrpSpPr>
        <p:grpSpPr>
          <a:xfrm>
            <a:off x="2102503" y="1962841"/>
            <a:ext cx="992335" cy="992335"/>
            <a:chOff x="2116539" y="1619890"/>
            <a:chExt cx="992335" cy="992335"/>
          </a:xfrm>
        </p:grpSpPr>
        <p:grpSp>
          <p:nvGrpSpPr>
            <p:cNvPr id="119" name="组合 118">
              <a:extLst>
                <a:ext uri="{FF2B5EF4-FFF2-40B4-BE49-F238E27FC236}">
                  <a16:creationId xmlns:a16="http://schemas.microsoft.com/office/drawing/2014/main" id="{E7D1FD44-6D4F-4074-A534-70A441F6B2B1}"/>
                </a:ext>
              </a:extLst>
            </p:cNvPr>
            <p:cNvGrpSpPr/>
            <p:nvPr/>
          </p:nvGrpSpPr>
          <p:grpSpPr>
            <a:xfrm>
              <a:off x="2116539" y="1619890"/>
              <a:ext cx="992335" cy="992335"/>
              <a:chOff x="4993868" y="2326868"/>
              <a:chExt cx="2204265" cy="2204265"/>
            </a:xfrm>
            <a:effectLst>
              <a:outerShdw blurRad="139700" dist="63500" dir="2700000" algn="tl" rotWithShape="0">
                <a:prstClr val="black">
                  <a:alpha val="25000"/>
                </a:prstClr>
              </a:outerShdw>
            </a:effectLst>
          </p:grpSpPr>
          <p:sp>
            <p:nvSpPr>
              <p:cNvPr id="125" name="任意多边形 113">
                <a:extLst>
                  <a:ext uri="{FF2B5EF4-FFF2-40B4-BE49-F238E27FC236}">
                    <a16:creationId xmlns:a16="http://schemas.microsoft.com/office/drawing/2014/main" id="{0C7E25D5-C557-40E5-8340-F79A47B06D5E}"/>
                  </a:ext>
                </a:extLst>
              </p:cNvPr>
              <p:cNvSpPr/>
              <p:nvPr/>
            </p:nvSpPr>
            <p:spPr>
              <a:xfrm>
                <a:off x="4993868" y="2326868"/>
                <a:ext cx="2204265" cy="2204265"/>
              </a:xfrm>
              <a:custGeom>
                <a:avLst/>
                <a:gdLst>
                  <a:gd name="connsiteX0" fmla="*/ 1102132 w 2204265"/>
                  <a:gd name="connsiteY0" fmla="*/ 321083 h 2204265"/>
                  <a:gd name="connsiteX1" fmla="*/ 311557 w 2204265"/>
                  <a:gd name="connsiteY1" fmla="*/ 1111658 h 2204265"/>
                  <a:gd name="connsiteX2" fmla="*/ 1102132 w 2204265"/>
                  <a:gd name="connsiteY2" fmla="*/ 1902233 h 2204265"/>
                  <a:gd name="connsiteX3" fmla="*/ 1892707 w 2204265"/>
                  <a:gd name="connsiteY3" fmla="*/ 1111658 h 2204265"/>
                  <a:gd name="connsiteX4" fmla="*/ 1102132 w 2204265"/>
                  <a:gd name="connsiteY4" fmla="*/ 321083 h 2204265"/>
                  <a:gd name="connsiteX5" fmla="*/ 977042 w 2204265"/>
                  <a:gd name="connsiteY5" fmla="*/ 0 h 2204265"/>
                  <a:gd name="connsiteX6" fmla="*/ 1227224 w 2204265"/>
                  <a:gd name="connsiteY6" fmla="*/ 0 h 2204265"/>
                  <a:gd name="connsiteX7" fmla="*/ 1276006 w 2204265"/>
                  <a:gd name="connsiteY7" fmla="*/ 227584 h 2204265"/>
                  <a:gd name="connsiteX8" fmla="*/ 1287791 w 2204265"/>
                  <a:gd name="connsiteY8" fmla="*/ 229382 h 2204265"/>
                  <a:gd name="connsiteX9" fmla="*/ 1387705 w 2204265"/>
                  <a:gd name="connsiteY9" fmla="*/ 259057 h 2204265"/>
                  <a:gd name="connsiteX10" fmla="*/ 1544868 w 2204265"/>
                  <a:gd name="connsiteY10" fmla="*/ 85113 h 2204265"/>
                  <a:gd name="connsiteX11" fmla="*/ 1761531 w 2204265"/>
                  <a:gd name="connsiteY11" fmla="*/ 210203 h 2204265"/>
                  <a:gd name="connsiteX12" fmla="*/ 1691902 w 2204265"/>
                  <a:gd name="connsiteY12" fmla="*/ 425756 h 2204265"/>
                  <a:gd name="connsiteX13" fmla="*/ 1705003 w 2204265"/>
                  <a:gd name="connsiteY13" fmla="*/ 435309 h 2204265"/>
                  <a:gd name="connsiteX14" fmla="*/ 1774668 w 2204265"/>
                  <a:gd name="connsiteY14" fmla="*/ 502325 h 2204265"/>
                  <a:gd name="connsiteX15" fmla="*/ 1782142 w 2204265"/>
                  <a:gd name="connsiteY15" fmla="*/ 511190 h 2204265"/>
                  <a:gd name="connsiteX16" fmla="*/ 1994063 w 2204265"/>
                  <a:gd name="connsiteY16" fmla="*/ 442735 h 2204265"/>
                  <a:gd name="connsiteX17" fmla="*/ 2119154 w 2204265"/>
                  <a:gd name="connsiteY17" fmla="*/ 659399 h 2204265"/>
                  <a:gd name="connsiteX18" fmla="*/ 1961265 w 2204265"/>
                  <a:gd name="connsiteY18" fmla="*/ 802053 h 2204265"/>
                  <a:gd name="connsiteX19" fmla="*/ 1974042 w 2204265"/>
                  <a:gd name="connsiteY19" fmla="*/ 833752 h 2204265"/>
                  <a:gd name="connsiteX20" fmla="*/ 1999140 w 2204265"/>
                  <a:gd name="connsiteY20" fmla="*/ 933073 h 2204265"/>
                  <a:gd name="connsiteX21" fmla="*/ 2204265 w 2204265"/>
                  <a:gd name="connsiteY21" fmla="*/ 977042 h 2204265"/>
                  <a:gd name="connsiteX22" fmla="*/ 2204265 w 2204265"/>
                  <a:gd name="connsiteY22" fmla="*/ 1227224 h 2204265"/>
                  <a:gd name="connsiteX23" fmla="*/ 2012137 w 2204265"/>
                  <a:gd name="connsiteY23" fmla="*/ 1268406 h 2204265"/>
                  <a:gd name="connsiteX24" fmla="*/ 2004638 w 2204265"/>
                  <a:gd name="connsiteY24" fmla="*/ 1317545 h 2204265"/>
                  <a:gd name="connsiteX25" fmla="*/ 1985237 w 2204265"/>
                  <a:gd name="connsiteY25" fmla="*/ 1394985 h 2204265"/>
                  <a:gd name="connsiteX26" fmla="*/ 1977636 w 2204265"/>
                  <a:gd name="connsiteY26" fmla="*/ 1417004 h 2204265"/>
                  <a:gd name="connsiteX27" fmla="*/ 2119154 w 2204265"/>
                  <a:gd name="connsiteY27" fmla="*/ 1544868 h 2204265"/>
                  <a:gd name="connsiteX28" fmla="*/ 1994063 w 2204265"/>
                  <a:gd name="connsiteY28" fmla="*/ 1761531 h 2204265"/>
                  <a:gd name="connsiteX29" fmla="*/ 1820151 w 2204265"/>
                  <a:gd name="connsiteY29" fmla="*/ 1705353 h 2204265"/>
                  <a:gd name="connsiteX30" fmla="*/ 1798711 w 2204265"/>
                  <a:gd name="connsiteY30" fmla="*/ 1734758 h 2204265"/>
                  <a:gd name="connsiteX31" fmla="*/ 1731696 w 2204265"/>
                  <a:gd name="connsiteY31" fmla="*/ 1804423 h 2204265"/>
                  <a:gd name="connsiteX32" fmla="*/ 1706998 w 2204265"/>
                  <a:gd name="connsiteY32" fmla="*/ 1825242 h 2204265"/>
                  <a:gd name="connsiteX33" fmla="*/ 1761531 w 2204265"/>
                  <a:gd name="connsiteY33" fmla="*/ 1994062 h 2204265"/>
                  <a:gd name="connsiteX34" fmla="*/ 1544868 w 2204265"/>
                  <a:gd name="connsiteY34" fmla="*/ 2119153 h 2204265"/>
                  <a:gd name="connsiteX35" fmla="*/ 1429863 w 2204265"/>
                  <a:gd name="connsiteY35" fmla="*/ 1991868 h 2204265"/>
                  <a:gd name="connsiteX36" fmla="*/ 1400268 w 2204265"/>
                  <a:gd name="connsiteY36" fmla="*/ 2003797 h 2204265"/>
                  <a:gd name="connsiteX37" fmla="*/ 1262745 w 2204265"/>
                  <a:gd name="connsiteY37" fmla="*/ 2038549 h 2204265"/>
                  <a:gd name="connsiteX38" fmla="*/ 1227224 w 2204265"/>
                  <a:gd name="connsiteY38" fmla="*/ 2204265 h 2204265"/>
                  <a:gd name="connsiteX39" fmla="*/ 977042 w 2204265"/>
                  <a:gd name="connsiteY39" fmla="*/ 2204265 h 2204265"/>
                  <a:gd name="connsiteX40" fmla="*/ 941447 w 2204265"/>
                  <a:gd name="connsiteY40" fmla="*/ 2038203 h 2204265"/>
                  <a:gd name="connsiteX41" fmla="*/ 916475 w 2204265"/>
                  <a:gd name="connsiteY41" fmla="*/ 2034392 h 2204265"/>
                  <a:gd name="connsiteX42" fmla="*/ 774169 w 2204265"/>
                  <a:gd name="connsiteY42" fmla="*/ 1992127 h 2204265"/>
                  <a:gd name="connsiteX43" fmla="*/ 659399 w 2204265"/>
                  <a:gd name="connsiteY43" fmla="*/ 2119153 h 2204265"/>
                  <a:gd name="connsiteX44" fmla="*/ 442735 w 2204265"/>
                  <a:gd name="connsiteY44" fmla="*/ 1994062 h 2204265"/>
                  <a:gd name="connsiteX45" fmla="*/ 496981 w 2204265"/>
                  <a:gd name="connsiteY45" fmla="*/ 1826130 h 2204265"/>
                  <a:gd name="connsiteX46" fmla="*/ 391274 w 2204265"/>
                  <a:gd name="connsiteY46" fmla="*/ 1717869 h 2204265"/>
                  <a:gd name="connsiteX47" fmla="*/ 382878 w 2204265"/>
                  <a:gd name="connsiteY47" fmla="*/ 1705753 h 2204265"/>
                  <a:gd name="connsiteX48" fmla="*/ 210204 w 2204265"/>
                  <a:gd name="connsiteY48" fmla="*/ 1761531 h 2204265"/>
                  <a:gd name="connsiteX49" fmla="*/ 85113 w 2204265"/>
                  <a:gd name="connsiteY49" fmla="*/ 1544868 h 2204265"/>
                  <a:gd name="connsiteX50" fmla="*/ 226733 w 2204265"/>
                  <a:gd name="connsiteY50" fmla="*/ 1416912 h 2204265"/>
                  <a:gd name="connsiteX51" fmla="*/ 212821 w 2204265"/>
                  <a:gd name="connsiteY51" fmla="*/ 1373126 h 2204265"/>
                  <a:gd name="connsiteX52" fmla="*/ 191748 w 2204265"/>
                  <a:gd name="connsiteY52" fmla="*/ 1268325 h 2204265"/>
                  <a:gd name="connsiteX53" fmla="*/ 0 w 2204265"/>
                  <a:gd name="connsiteY53" fmla="*/ 1227224 h 2204265"/>
                  <a:gd name="connsiteX54" fmla="*/ 0 w 2204265"/>
                  <a:gd name="connsiteY54" fmla="*/ 977042 h 2204265"/>
                  <a:gd name="connsiteX55" fmla="*/ 203220 w 2204265"/>
                  <a:gd name="connsiteY55" fmla="*/ 933481 h 2204265"/>
                  <a:gd name="connsiteX56" fmla="*/ 212821 w 2204265"/>
                  <a:gd name="connsiteY56" fmla="*/ 890649 h 2204265"/>
                  <a:gd name="connsiteX57" fmla="*/ 243470 w 2204265"/>
                  <a:gd name="connsiteY57" fmla="*/ 802476 h 2204265"/>
                  <a:gd name="connsiteX58" fmla="*/ 85113 w 2204265"/>
                  <a:gd name="connsiteY58" fmla="*/ 659399 h 2204265"/>
                  <a:gd name="connsiteX59" fmla="*/ 210204 w 2204265"/>
                  <a:gd name="connsiteY59" fmla="*/ 442735 h 2204265"/>
                  <a:gd name="connsiteX60" fmla="*/ 423776 w 2204265"/>
                  <a:gd name="connsiteY60" fmla="*/ 511723 h 2204265"/>
                  <a:gd name="connsiteX61" fmla="*/ 470557 w 2204265"/>
                  <a:gd name="connsiteY61" fmla="*/ 461243 h 2204265"/>
                  <a:gd name="connsiteX62" fmla="*/ 512656 w 2204265"/>
                  <a:gd name="connsiteY62" fmla="*/ 426662 h 2204265"/>
                  <a:gd name="connsiteX63" fmla="*/ 442735 w 2204265"/>
                  <a:gd name="connsiteY63" fmla="*/ 210203 h 2204265"/>
                  <a:gd name="connsiteX64" fmla="*/ 659399 w 2204265"/>
                  <a:gd name="connsiteY64" fmla="*/ 85113 h 2204265"/>
                  <a:gd name="connsiteX65" fmla="*/ 815299 w 2204265"/>
                  <a:gd name="connsiteY65" fmla="*/ 257661 h 2204265"/>
                  <a:gd name="connsiteX66" fmla="*/ 916475 w 2204265"/>
                  <a:gd name="connsiteY66" fmla="*/ 229382 h 2204265"/>
                  <a:gd name="connsiteX67" fmla="*/ 928259 w 2204265"/>
                  <a:gd name="connsiteY67" fmla="*/ 227584 h 2204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2204265" h="2204265">
                    <a:moveTo>
                      <a:pt x="1102132" y="321083"/>
                    </a:moveTo>
                    <a:cubicBezTo>
                      <a:pt x="665509" y="321083"/>
                      <a:pt x="311557" y="675035"/>
                      <a:pt x="311557" y="1111658"/>
                    </a:cubicBezTo>
                    <a:cubicBezTo>
                      <a:pt x="311557" y="1548281"/>
                      <a:pt x="665509" y="1902233"/>
                      <a:pt x="1102132" y="1902233"/>
                    </a:cubicBezTo>
                    <a:cubicBezTo>
                      <a:pt x="1538755" y="1902233"/>
                      <a:pt x="1892707" y="1548281"/>
                      <a:pt x="1892707" y="1111658"/>
                    </a:cubicBezTo>
                    <a:cubicBezTo>
                      <a:pt x="1892707" y="675035"/>
                      <a:pt x="1538755" y="321083"/>
                      <a:pt x="1102132" y="321083"/>
                    </a:cubicBezTo>
                    <a:close/>
                    <a:moveTo>
                      <a:pt x="977042" y="0"/>
                    </a:moveTo>
                    <a:lnTo>
                      <a:pt x="1227224" y="0"/>
                    </a:lnTo>
                    <a:lnTo>
                      <a:pt x="1276006" y="227584"/>
                    </a:lnTo>
                    <a:lnTo>
                      <a:pt x="1287791" y="229382"/>
                    </a:lnTo>
                    <a:lnTo>
                      <a:pt x="1387705" y="259057"/>
                    </a:lnTo>
                    <a:lnTo>
                      <a:pt x="1544868" y="85113"/>
                    </a:lnTo>
                    <a:lnTo>
                      <a:pt x="1761531" y="210203"/>
                    </a:lnTo>
                    <a:lnTo>
                      <a:pt x="1691902" y="425756"/>
                    </a:lnTo>
                    <a:lnTo>
                      <a:pt x="1705003" y="435309"/>
                    </a:lnTo>
                    <a:cubicBezTo>
                      <a:pt x="1729378" y="456423"/>
                      <a:pt x="1752634" y="478795"/>
                      <a:pt x="1774668" y="502325"/>
                    </a:cubicBezTo>
                    <a:lnTo>
                      <a:pt x="1782142" y="511190"/>
                    </a:lnTo>
                    <a:lnTo>
                      <a:pt x="1994063" y="442735"/>
                    </a:lnTo>
                    <a:lnTo>
                      <a:pt x="2119154" y="659399"/>
                    </a:lnTo>
                    <a:lnTo>
                      <a:pt x="1961265" y="802053"/>
                    </a:lnTo>
                    <a:lnTo>
                      <a:pt x="1974042" y="833752"/>
                    </a:lnTo>
                    <a:lnTo>
                      <a:pt x="1999140" y="933073"/>
                    </a:lnTo>
                    <a:lnTo>
                      <a:pt x="2204265" y="977042"/>
                    </a:lnTo>
                    <a:lnTo>
                      <a:pt x="2204265" y="1227224"/>
                    </a:lnTo>
                    <a:lnTo>
                      <a:pt x="2012137" y="1268406"/>
                    </a:lnTo>
                    <a:lnTo>
                      <a:pt x="2004638" y="1317545"/>
                    </a:lnTo>
                    <a:cubicBezTo>
                      <a:pt x="1999269" y="1343782"/>
                      <a:pt x="1992785" y="1369612"/>
                      <a:pt x="1985237" y="1394985"/>
                    </a:cubicBezTo>
                    <a:lnTo>
                      <a:pt x="1977636" y="1417004"/>
                    </a:lnTo>
                    <a:lnTo>
                      <a:pt x="2119154" y="1544868"/>
                    </a:lnTo>
                    <a:lnTo>
                      <a:pt x="1994063" y="1761531"/>
                    </a:lnTo>
                    <a:lnTo>
                      <a:pt x="1820151" y="1705353"/>
                    </a:lnTo>
                    <a:lnTo>
                      <a:pt x="1798711" y="1734758"/>
                    </a:lnTo>
                    <a:cubicBezTo>
                      <a:pt x="1777597" y="1759133"/>
                      <a:pt x="1755225" y="1782388"/>
                      <a:pt x="1731696" y="1804423"/>
                    </a:cubicBezTo>
                    <a:lnTo>
                      <a:pt x="1706998" y="1825242"/>
                    </a:lnTo>
                    <a:lnTo>
                      <a:pt x="1761531" y="1994062"/>
                    </a:lnTo>
                    <a:lnTo>
                      <a:pt x="1544868" y="2119153"/>
                    </a:lnTo>
                    <a:lnTo>
                      <a:pt x="1429863" y="1991868"/>
                    </a:lnTo>
                    <a:lnTo>
                      <a:pt x="1400268" y="2003797"/>
                    </a:lnTo>
                    <a:lnTo>
                      <a:pt x="1262745" y="2038549"/>
                    </a:lnTo>
                    <a:lnTo>
                      <a:pt x="1227224" y="2204265"/>
                    </a:lnTo>
                    <a:lnTo>
                      <a:pt x="977042" y="2204265"/>
                    </a:lnTo>
                    <a:lnTo>
                      <a:pt x="941447" y="2038203"/>
                    </a:lnTo>
                    <a:lnTo>
                      <a:pt x="916475" y="2034392"/>
                    </a:lnTo>
                    <a:lnTo>
                      <a:pt x="774169" y="1992127"/>
                    </a:lnTo>
                    <a:lnTo>
                      <a:pt x="659399" y="2119153"/>
                    </a:lnTo>
                    <a:lnTo>
                      <a:pt x="442735" y="1994062"/>
                    </a:lnTo>
                    <a:lnTo>
                      <a:pt x="496981" y="1826130"/>
                    </a:lnTo>
                    <a:lnTo>
                      <a:pt x="391274" y="1717869"/>
                    </a:lnTo>
                    <a:lnTo>
                      <a:pt x="382878" y="1705753"/>
                    </a:lnTo>
                    <a:lnTo>
                      <a:pt x="210204" y="1761531"/>
                    </a:lnTo>
                    <a:lnTo>
                      <a:pt x="85113" y="1544868"/>
                    </a:lnTo>
                    <a:lnTo>
                      <a:pt x="226733" y="1416912"/>
                    </a:lnTo>
                    <a:lnTo>
                      <a:pt x="212821" y="1373126"/>
                    </a:lnTo>
                    <a:lnTo>
                      <a:pt x="191748" y="1268325"/>
                    </a:lnTo>
                    <a:lnTo>
                      <a:pt x="0" y="1227224"/>
                    </a:lnTo>
                    <a:lnTo>
                      <a:pt x="0" y="977042"/>
                    </a:lnTo>
                    <a:lnTo>
                      <a:pt x="203220" y="933481"/>
                    </a:lnTo>
                    <a:lnTo>
                      <a:pt x="212821" y="890649"/>
                    </a:lnTo>
                    <a:lnTo>
                      <a:pt x="243470" y="802476"/>
                    </a:lnTo>
                    <a:lnTo>
                      <a:pt x="85113" y="659399"/>
                    </a:lnTo>
                    <a:lnTo>
                      <a:pt x="210204" y="442735"/>
                    </a:lnTo>
                    <a:lnTo>
                      <a:pt x="423776" y="511723"/>
                    </a:lnTo>
                    <a:lnTo>
                      <a:pt x="470557" y="461243"/>
                    </a:lnTo>
                    <a:lnTo>
                      <a:pt x="512656" y="426662"/>
                    </a:lnTo>
                    <a:lnTo>
                      <a:pt x="442735" y="210203"/>
                    </a:lnTo>
                    <a:lnTo>
                      <a:pt x="659399" y="85113"/>
                    </a:lnTo>
                    <a:lnTo>
                      <a:pt x="815299" y="257661"/>
                    </a:lnTo>
                    <a:lnTo>
                      <a:pt x="916475" y="229382"/>
                    </a:lnTo>
                    <a:lnTo>
                      <a:pt x="928259" y="227584"/>
                    </a:ln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100000">
                    <a:srgbClr val="E2E2E2"/>
                  </a:gs>
                </a:gsLst>
                <a:lin ang="27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6" name="椭圆 125">
                <a:extLst>
                  <a:ext uri="{FF2B5EF4-FFF2-40B4-BE49-F238E27FC236}">
                    <a16:creationId xmlns:a16="http://schemas.microsoft.com/office/drawing/2014/main" id="{73534B97-2760-4087-9B88-5892CE30EA1F}"/>
                  </a:ext>
                </a:extLst>
              </p:cNvPr>
              <p:cNvSpPr/>
              <p:nvPr/>
            </p:nvSpPr>
            <p:spPr>
              <a:xfrm>
                <a:off x="5305425" y="2638425"/>
                <a:ext cx="1581150" cy="1581150"/>
              </a:xfrm>
              <a:prstGeom prst="ellipse">
                <a:avLst/>
              </a:prstGeom>
              <a:noFill/>
              <a:ln w="19050"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7" name="椭圆 126">
                <a:extLst>
                  <a:ext uri="{FF2B5EF4-FFF2-40B4-BE49-F238E27FC236}">
                    <a16:creationId xmlns:a16="http://schemas.microsoft.com/office/drawing/2014/main" id="{3EC7116F-147D-402D-A0CA-612E455D19E1}"/>
                  </a:ext>
                </a:extLst>
              </p:cNvPr>
              <p:cNvSpPr/>
              <p:nvPr/>
            </p:nvSpPr>
            <p:spPr>
              <a:xfrm>
                <a:off x="5391458" y="2730220"/>
                <a:ext cx="1409087" cy="1409086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19050">
                <a:gradFill flip="none" rotWithShape="1">
                  <a:gsLst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20" name="Group 909">
              <a:extLst>
                <a:ext uri="{FF2B5EF4-FFF2-40B4-BE49-F238E27FC236}">
                  <a16:creationId xmlns:a16="http://schemas.microsoft.com/office/drawing/2014/main" id="{E65FBBE4-CFB5-4E25-87F0-0246FF5E8E65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428253" y="1957391"/>
              <a:ext cx="353667" cy="301619"/>
              <a:chOff x="6090" y="1175"/>
              <a:chExt cx="265" cy="226"/>
            </a:xfrm>
            <a:solidFill>
              <a:srgbClr val="4A639A"/>
            </a:solidFill>
            <a:effectLst/>
          </p:grpSpPr>
          <p:sp>
            <p:nvSpPr>
              <p:cNvPr id="121" name="Freeform 910">
                <a:extLst>
                  <a:ext uri="{FF2B5EF4-FFF2-40B4-BE49-F238E27FC236}">
                    <a16:creationId xmlns:a16="http://schemas.microsoft.com/office/drawing/2014/main" id="{0711BAE8-AF5B-4E39-841E-A2A41CD7D5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29" y="1269"/>
                <a:ext cx="56" cy="96"/>
              </a:xfrm>
              <a:custGeom>
                <a:avLst/>
                <a:gdLst>
                  <a:gd name="T0" fmla="*/ 2 w 23"/>
                  <a:gd name="T1" fmla="*/ 40 h 40"/>
                  <a:gd name="T2" fmla="*/ 21 w 23"/>
                  <a:gd name="T3" fmla="*/ 40 h 40"/>
                  <a:gd name="T4" fmla="*/ 23 w 23"/>
                  <a:gd name="T5" fmla="*/ 38 h 40"/>
                  <a:gd name="T6" fmla="*/ 23 w 23"/>
                  <a:gd name="T7" fmla="*/ 2 h 40"/>
                  <a:gd name="T8" fmla="*/ 21 w 23"/>
                  <a:gd name="T9" fmla="*/ 0 h 40"/>
                  <a:gd name="T10" fmla="*/ 2 w 23"/>
                  <a:gd name="T11" fmla="*/ 0 h 40"/>
                  <a:gd name="T12" fmla="*/ 0 w 23"/>
                  <a:gd name="T13" fmla="*/ 2 h 40"/>
                  <a:gd name="T14" fmla="*/ 0 w 23"/>
                  <a:gd name="T15" fmla="*/ 38 h 40"/>
                  <a:gd name="T16" fmla="*/ 2 w 23"/>
                  <a:gd name="T17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40">
                    <a:moveTo>
                      <a:pt x="2" y="40"/>
                    </a:moveTo>
                    <a:cubicBezTo>
                      <a:pt x="21" y="40"/>
                      <a:pt x="21" y="40"/>
                      <a:pt x="21" y="40"/>
                    </a:cubicBezTo>
                    <a:cubicBezTo>
                      <a:pt x="22" y="40"/>
                      <a:pt x="23" y="39"/>
                      <a:pt x="23" y="38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1"/>
                      <a:pt x="22" y="0"/>
                      <a:pt x="2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9"/>
                      <a:pt x="1" y="40"/>
                      <a:pt x="2" y="40"/>
                    </a:cubicBezTo>
                    <a:close/>
                  </a:path>
                </a:pathLst>
              </a:custGeom>
              <a:solidFill>
                <a:srgbClr val="2A54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2" name="Freeform 911">
                <a:extLst>
                  <a:ext uri="{FF2B5EF4-FFF2-40B4-BE49-F238E27FC236}">
                    <a16:creationId xmlns:a16="http://schemas.microsoft.com/office/drawing/2014/main" id="{43EA9304-0DF1-4AED-A128-8D3B7DED27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09" y="1235"/>
                <a:ext cx="54" cy="130"/>
              </a:xfrm>
              <a:custGeom>
                <a:avLst/>
                <a:gdLst>
                  <a:gd name="T0" fmla="*/ 2 w 22"/>
                  <a:gd name="T1" fmla="*/ 54 h 54"/>
                  <a:gd name="T2" fmla="*/ 20 w 22"/>
                  <a:gd name="T3" fmla="*/ 54 h 54"/>
                  <a:gd name="T4" fmla="*/ 22 w 22"/>
                  <a:gd name="T5" fmla="*/ 52 h 54"/>
                  <a:gd name="T6" fmla="*/ 22 w 22"/>
                  <a:gd name="T7" fmla="*/ 2 h 54"/>
                  <a:gd name="T8" fmla="*/ 20 w 22"/>
                  <a:gd name="T9" fmla="*/ 0 h 54"/>
                  <a:gd name="T10" fmla="*/ 2 w 22"/>
                  <a:gd name="T11" fmla="*/ 0 h 54"/>
                  <a:gd name="T12" fmla="*/ 0 w 22"/>
                  <a:gd name="T13" fmla="*/ 2 h 54"/>
                  <a:gd name="T14" fmla="*/ 0 w 22"/>
                  <a:gd name="T15" fmla="*/ 52 h 54"/>
                  <a:gd name="T16" fmla="*/ 2 w 22"/>
                  <a:gd name="T1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54">
                    <a:moveTo>
                      <a:pt x="2" y="54"/>
                    </a:moveTo>
                    <a:cubicBezTo>
                      <a:pt x="20" y="54"/>
                      <a:pt x="20" y="54"/>
                      <a:pt x="20" y="54"/>
                    </a:cubicBezTo>
                    <a:cubicBezTo>
                      <a:pt x="21" y="54"/>
                      <a:pt x="22" y="53"/>
                      <a:pt x="22" y="52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22" y="1"/>
                      <a:pt x="21" y="0"/>
                      <a:pt x="2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53"/>
                      <a:pt x="1" y="54"/>
                      <a:pt x="2" y="54"/>
                    </a:cubicBezTo>
                    <a:close/>
                  </a:path>
                </a:pathLst>
              </a:custGeom>
              <a:solidFill>
                <a:srgbClr val="2A54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3" name="Freeform 912">
                <a:extLst>
                  <a:ext uri="{FF2B5EF4-FFF2-40B4-BE49-F238E27FC236}">
                    <a16:creationId xmlns:a16="http://schemas.microsoft.com/office/drawing/2014/main" id="{4E0EC49E-7F93-4F76-9B04-884F018DE6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87" y="1207"/>
                <a:ext cx="56" cy="158"/>
              </a:xfrm>
              <a:custGeom>
                <a:avLst/>
                <a:gdLst>
                  <a:gd name="T0" fmla="*/ 2 w 23"/>
                  <a:gd name="T1" fmla="*/ 66 h 66"/>
                  <a:gd name="T2" fmla="*/ 21 w 23"/>
                  <a:gd name="T3" fmla="*/ 66 h 66"/>
                  <a:gd name="T4" fmla="*/ 23 w 23"/>
                  <a:gd name="T5" fmla="*/ 64 h 66"/>
                  <a:gd name="T6" fmla="*/ 23 w 23"/>
                  <a:gd name="T7" fmla="*/ 2 h 66"/>
                  <a:gd name="T8" fmla="*/ 21 w 23"/>
                  <a:gd name="T9" fmla="*/ 0 h 66"/>
                  <a:gd name="T10" fmla="*/ 2 w 23"/>
                  <a:gd name="T11" fmla="*/ 0 h 66"/>
                  <a:gd name="T12" fmla="*/ 0 w 23"/>
                  <a:gd name="T13" fmla="*/ 2 h 66"/>
                  <a:gd name="T14" fmla="*/ 0 w 23"/>
                  <a:gd name="T15" fmla="*/ 64 h 66"/>
                  <a:gd name="T16" fmla="*/ 2 w 23"/>
                  <a:gd name="T17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66">
                    <a:moveTo>
                      <a:pt x="2" y="66"/>
                    </a:moveTo>
                    <a:cubicBezTo>
                      <a:pt x="21" y="66"/>
                      <a:pt x="21" y="66"/>
                      <a:pt x="21" y="66"/>
                    </a:cubicBezTo>
                    <a:cubicBezTo>
                      <a:pt x="22" y="66"/>
                      <a:pt x="23" y="65"/>
                      <a:pt x="23" y="64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1"/>
                      <a:pt x="22" y="0"/>
                      <a:pt x="2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65"/>
                      <a:pt x="1" y="66"/>
                      <a:pt x="2" y="66"/>
                    </a:cubicBezTo>
                    <a:close/>
                  </a:path>
                </a:pathLst>
              </a:custGeom>
              <a:solidFill>
                <a:srgbClr val="2A54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4" name="Freeform 913">
                <a:extLst>
                  <a:ext uri="{FF2B5EF4-FFF2-40B4-BE49-F238E27FC236}">
                    <a16:creationId xmlns:a16="http://schemas.microsoft.com/office/drawing/2014/main" id="{3CE76E8F-B32F-4A8C-824B-9F548BCC3B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0" y="1175"/>
                <a:ext cx="265" cy="226"/>
              </a:xfrm>
              <a:custGeom>
                <a:avLst/>
                <a:gdLst>
                  <a:gd name="T0" fmla="*/ 104 w 109"/>
                  <a:gd name="T1" fmla="*/ 85 h 94"/>
                  <a:gd name="T2" fmla="*/ 9 w 109"/>
                  <a:gd name="T3" fmla="*/ 85 h 94"/>
                  <a:gd name="T4" fmla="*/ 9 w 109"/>
                  <a:gd name="T5" fmla="*/ 85 h 94"/>
                  <a:gd name="T6" fmla="*/ 9 w 109"/>
                  <a:gd name="T7" fmla="*/ 4 h 94"/>
                  <a:gd name="T8" fmla="*/ 4 w 109"/>
                  <a:gd name="T9" fmla="*/ 0 h 94"/>
                  <a:gd name="T10" fmla="*/ 0 w 109"/>
                  <a:gd name="T11" fmla="*/ 4 h 94"/>
                  <a:gd name="T12" fmla="*/ 0 w 109"/>
                  <a:gd name="T13" fmla="*/ 85 h 94"/>
                  <a:gd name="T14" fmla="*/ 9 w 109"/>
                  <a:gd name="T15" fmla="*/ 94 h 94"/>
                  <a:gd name="T16" fmla="*/ 104 w 109"/>
                  <a:gd name="T17" fmla="*/ 94 h 94"/>
                  <a:gd name="T18" fmla="*/ 109 w 109"/>
                  <a:gd name="T19" fmla="*/ 90 h 94"/>
                  <a:gd name="T20" fmla="*/ 104 w 109"/>
                  <a:gd name="T21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9" h="94">
                    <a:moveTo>
                      <a:pt x="104" y="85"/>
                    </a:moveTo>
                    <a:cubicBezTo>
                      <a:pt x="9" y="85"/>
                      <a:pt x="9" y="85"/>
                      <a:pt x="9" y="85"/>
                    </a:cubicBezTo>
                    <a:cubicBezTo>
                      <a:pt x="9" y="85"/>
                      <a:pt x="9" y="85"/>
                      <a:pt x="9" y="85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2"/>
                      <a:pt x="7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90"/>
                      <a:pt x="4" y="94"/>
                      <a:pt x="9" y="94"/>
                    </a:cubicBezTo>
                    <a:cubicBezTo>
                      <a:pt x="104" y="94"/>
                      <a:pt x="104" y="94"/>
                      <a:pt x="104" y="94"/>
                    </a:cubicBezTo>
                    <a:cubicBezTo>
                      <a:pt x="107" y="94"/>
                      <a:pt x="109" y="92"/>
                      <a:pt x="109" y="90"/>
                    </a:cubicBezTo>
                    <a:cubicBezTo>
                      <a:pt x="109" y="87"/>
                      <a:pt x="107" y="85"/>
                      <a:pt x="104" y="85"/>
                    </a:cubicBezTo>
                    <a:close/>
                  </a:path>
                </a:pathLst>
              </a:custGeom>
              <a:solidFill>
                <a:srgbClr val="2A54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28" name="组合 127">
            <a:extLst>
              <a:ext uri="{FF2B5EF4-FFF2-40B4-BE49-F238E27FC236}">
                <a16:creationId xmlns:a16="http://schemas.microsoft.com/office/drawing/2014/main" id="{A04978B5-B601-45C5-8C6D-53110A2D6038}"/>
              </a:ext>
            </a:extLst>
          </p:cNvPr>
          <p:cNvGrpSpPr/>
          <p:nvPr/>
        </p:nvGrpSpPr>
        <p:grpSpPr>
          <a:xfrm>
            <a:off x="4883803" y="1962841"/>
            <a:ext cx="992335" cy="992335"/>
            <a:chOff x="4897839" y="1619890"/>
            <a:chExt cx="992335" cy="992335"/>
          </a:xfrm>
        </p:grpSpPr>
        <p:grpSp>
          <p:nvGrpSpPr>
            <p:cNvPr id="129" name="组合 128">
              <a:extLst>
                <a:ext uri="{FF2B5EF4-FFF2-40B4-BE49-F238E27FC236}">
                  <a16:creationId xmlns:a16="http://schemas.microsoft.com/office/drawing/2014/main" id="{701244A2-0B35-4AAA-A699-C481D44ECA46}"/>
                </a:ext>
              </a:extLst>
            </p:cNvPr>
            <p:cNvGrpSpPr/>
            <p:nvPr/>
          </p:nvGrpSpPr>
          <p:grpSpPr>
            <a:xfrm>
              <a:off x="4897839" y="1619890"/>
              <a:ext cx="992335" cy="992335"/>
              <a:chOff x="4993868" y="2326868"/>
              <a:chExt cx="2204265" cy="2204265"/>
            </a:xfrm>
            <a:effectLst>
              <a:outerShdw blurRad="139700" dist="63500" dir="2700000" algn="tl" rotWithShape="0">
                <a:prstClr val="black">
                  <a:alpha val="25000"/>
                </a:prstClr>
              </a:outerShdw>
            </a:effectLst>
          </p:grpSpPr>
          <p:sp>
            <p:nvSpPr>
              <p:cNvPr id="138" name="任意多边形 121">
                <a:extLst>
                  <a:ext uri="{FF2B5EF4-FFF2-40B4-BE49-F238E27FC236}">
                    <a16:creationId xmlns:a16="http://schemas.microsoft.com/office/drawing/2014/main" id="{959FA87F-8BD2-47D7-9ABC-847A31F80983}"/>
                  </a:ext>
                </a:extLst>
              </p:cNvPr>
              <p:cNvSpPr/>
              <p:nvPr/>
            </p:nvSpPr>
            <p:spPr>
              <a:xfrm>
                <a:off x="4993868" y="2326868"/>
                <a:ext cx="2204265" cy="2204265"/>
              </a:xfrm>
              <a:custGeom>
                <a:avLst/>
                <a:gdLst>
                  <a:gd name="connsiteX0" fmla="*/ 1102132 w 2204265"/>
                  <a:gd name="connsiteY0" fmla="*/ 321083 h 2204265"/>
                  <a:gd name="connsiteX1" fmla="*/ 311557 w 2204265"/>
                  <a:gd name="connsiteY1" fmla="*/ 1111658 h 2204265"/>
                  <a:gd name="connsiteX2" fmla="*/ 1102132 w 2204265"/>
                  <a:gd name="connsiteY2" fmla="*/ 1902233 h 2204265"/>
                  <a:gd name="connsiteX3" fmla="*/ 1892707 w 2204265"/>
                  <a:gd name="connsiteY3" fmla="*/ 1111658 h 2204265"/>
                  <a:gd name="connsiteX4" fmla="*/ 1102132 w 2204265"/>
                  <a:gd name="connsiteY4" fmla="*/ 321083 h 2204265"/>
                  <a:gd name="connsiteX5" fmla="*/ 977042 w 2204265"/>
                  <a:gd name="connsiteY5" fmla="*/ 0 h 2204265"/>
                  <a:gd name="connsiteX6" fmla="*/ 1227224 w 2204265"/>
                  <a:gd name="connsiteY6" fmla="*/ 0 h 2204265"/>
                  <a:gd name="connsiteX7" fmla="*/ 1276006 w 2204265"/>
                  <a:gd name="connsiteY7" fmla="*/ 227584 h 2204265"/>
                  <a:gd name="connsiteX8" fmla="*/ 1287791 w 2204265"/>
                  <a:gd name="connsiteY8" fmla="*/ 229382 h 2204265"/>
                  <a:gd name="connsiteX9" fmla="*/ 1387705 w 2204265"/>
                  <a:gd name="connsiteY9" fmla="*/ 259057 h 2204265"/>
                  <a:gd name="connsiteX10" fmla="*/ 1544868 w 2204265"/>
                  <a:gd name="connsiteY10" fmla="*/ 85113 h 2204265"/>
                  <a:gd name="connsiteX11" fmla="*/ 1761531 w 2204265"/>
                  <a:gd name="connsiteY11" fmla="*/ 210203 h 2204265"/>
                  <a:gd name="connsiteX12" fmla="*/ 1691902 w 2204265"/>
                  <a:gd name="connsiteY12" fmla="*/ 425756 h 2204265"/>
                  <a:gd name="connsiteX13" fmla="*/ 1705003 w 2204265"/>
                  <a:gd name="connsiteY13" fmla="*/ 435309 h 2204265"/>
                  <a:gd name="connsiteX14" fmla="*/ 1774668 w 2204265"/>
                  <a:gd name="connsiteY14" fmla="*/ 502325 h 2204265"/>
                  <a:gd name="connsiteX15" fmla="*/ 1782142 w 2204265"/>
                  <a:gd name="connsiteY15" fmla="*/ 511190 h 2204265"/>
                  <a:gd name="connsiteX16" fmla="*/ 1994063 w 2204265"/>
                  <a:gd name="connsiteY16" fmla="*/ 442735 h 2204265"/>
                  <a:gd name="connsiteX17" fmla="*/ 2119154 w 2204265"/>
                  <a:gd name="connsiteY17" fmla="*/ 659399 h 2204265"/>
                  <a:gd name="connsiteX18" fmla="*/ 1961265 w 2204265"/>
                  <a:gd name="connsiteY18" fmla="*/ 802053 h 2204265"/>
                  <a:gd name="connsiteX19" fmla="*/ 1974042 w 2204265"/>
                  <a:gd name="connsiteY19" fmla="*/ 833752 h 2204265"/>
                  <a:gd name="connsiteX20" fmla="*/ 1999140 w 2204265"/>
                  <a:gd name="connsiteY20" fmla="*/ 933073 h 2204265"/>
                  <a:gd name="connsiteX21" fmla="*/ 2204265 w 2204265"/>
                  <a:gd name="connsiteY21" fmla="*/ 977042 h 2204265"/>
                  <a:gd name="connsiteX22" fmla="*/ 2204265 w 2204265"/>
                  <a:gd name="connsiteY22" fmla="*/ 1227224 h 2204265"/>
                  <a:gd name="connsiteX23" fmla="*/ 2012137 w 2204265"/>
                  <a:gd name="connsiteY23" fmla="*/ 1268406 h 2204265"/>
                  <a:gd name="connsiteX24" fmla="*/ 2004638 w 2204265"/>
                  <a:gd name="connsiteY24" fmla="*/ 1317545 h 2204265"/>
                  <a:gd name="connsiteX25" fmla="*/ 1985237 w 2204265"/>
                  <a:gd name="connsiteY25" fmla="*/ 1394985 h 2204265"/>
                  <a:gd name="connsiteX26" fmla="*/ 1977636 w 2204265"/>
                  <a:gd name="connsiteY26" fmla="*/ 1417004 h 2204265"/>
                  <a:gd name="connsiteX27" fmla="*/ 2119154 w 2204265"/>
                  <a:gd name="connsiteY27" fmla="*/ 1544868 h 2204265"/>
                  <a:gd name="connsiteX28" fmla="*/ 1994063 w 2204265"/>
                  <a:gd name="connsiteY28" fmla="*/ 1761531 h 2204265"/>
                  <a:gd name="connsiteX29" fmla="*/ 1820151 w 2204265"/>
                  <a:gd name="connsiteY29" fmla="*/ 1705353 h 2204265"/>
                  <a:gd name="connsiteX30" fmla="*/ 1798711 w 2204265"/>
                  <a:gd name="connsiteY30" fmla="*/ 1734758 h 2204265"/>
                  <a:gd name="connsiteX31" fmla="*/ 1731696 w 2204265"/>
                  <a:gd name="connsiteY31" fmla="*/ 1804423 h 2204265"/>
                  <a:gd name="connsiteX32" fmla="*/ 1706998 w 2204265"/>
                  <a:gd name="connsiteY32" fmla="*/ 1825242 h 2204265"/>
                  <a:gd name="connsiteX33" fmla="*/ 1761531 w 2204265"/>
                  <a:gd name="connsiteY33" fmla="*/ 1994062 h 2204265"/>
                  <a:gd name="connsiteX34" fmla="*/ 1544868 w 2204265"/>
                  <a:gd name="connsiteY34" fmla="*/ 2119153 h 2204265"/>
                  <a:gd name="connsiteX35" fmla="*/ 1429863 w 2204265"/>
                  <a:gd name="connsiteY35" fmla="*/ 1991868 h 2204265"/>
                  <a:gd name="connsiteX36" fmla="*/ 1400268 w 2204265"/>
                  <a:gd name="connsiteY36" fmla="*/ 2003797 h 2204265"/>
                  <a:gd name="connsiteX37" fmla="*/ 1262745 w 2204265"/>
                  <a:gd name="connsiteY37" fmla="*/ 2038549 h 2204265"/>
                  <a:gd name="connsiteX38" fmla="*/ 1227224 w 2204265"/>
                  <a:gd name="connsiteY38" fmla="*/ 2204265 h 2204265"/>
                  <a:gd name="connsiteX39" fmla="*/ 977042 w 2204265"/>
                  <a:gd name="connsiteY39" fmla="*/ 2204265 h 2204265"/>
                  <a:gd name="connsiteX40" fmla="*/ 941447 w 2204265"/>
                  <a:gd name="connsiteY40" fmla="*/ 2038203 h 2204265"/>
                  <a:gd name="connsiteX41" fmla="*/ 916475 w 2204265"/>
                  <a:gd name="connsiteY41" fmla="*/ 2034392 h 2204265"/>
                  <a:gd name="connsiteX42" fmla="*/ 774169 w 2204265"/>
                  <a:gd name="connsiteY42" fmla="*/ 1992127 h 2204265"/>
                  <a:gd name="connsiteX43" fmla="*/ 659399 w 2204265"/>
                  <a:gd name="connsiteY43" fmla="*/ 2119153 h 2204265"/>
                  <a:gd name="connsiteX44" fmla="*/ 442735 w 2204265"/>
                  <a:gd name="connsiteY44" fmla="*/ 1994062 h 2204265"/>
                  <a:gd name="connsiteX45" fmla="*/ 496981 w 2204265"/>
                  <a:gd name="connsiteY45" fmla="*/ 1826130 h 2204265"/>
                  <a:gd name="connsiteX46" fmla="*/ 391274 w 2204265"/>
                  <a:gd name="connsiteY46" fmla="*/ 1717869 h 2204265"/>
                  <a:gd name="connsiteX47" fmla="*/ 382878 w 2204265"/>
                  <a:gd name="connsiteY47" fmla="*/ 1705753 h 2204265"/>
                  <a:gd name="connsiteX48" fmla="*/ 210204 w 2204265"/>
                  <a:gd name="connsiteY48" fmla="*/ 1761531 h 2204265"/>
                  <a:gd name="connsiteX49" fmla="*/ 85113 w 2204265"/>
                  <a:gd name="connsiteY49" fmla="*/ 1544868 h 2204265"/>
                  <a:gd name="connsiteX50" fmla="*/ 226733 w 2204265"/>
                  <a:gd name="connsiteY50" fmla="*/ 1416912 h 2204265"/>
                  <a:gd name="connsiteX51" fmla="*/ 212821 w 2204265"/>
                  <a:gd name="connsiteY51" fmla="*/ 1373126 h 2204265"/>
                  <a:gd name="connsiteX52" fmla="*/ 191748 w 2204265"/>
                  <a:gd name="connsiteY52" fmla="*/ 1268325 h 2204265"/>
                  <a:gd name="connsiteX53" fmla="*/ 0 w 2204265"/>
                  <a:gd name="connsiteY53" fmla="*/ 1227224 h 2204265"/>
                  <a:gd name="connsiteX54" fmla="*/ 0 w 2204265"/>
                  <a:gd name="connsiteY54" fmla="*/ 977042 h 2204265"/>
                  <a:gd name="connsiteX55" fmla="*/ 203220 w 2204265"/>
                  <a:gd name="connsiteY55" fmla="*/ 933481 h 2204265"/>
                  <a:gd name="connsiteX56" fmla="*/ 212821 w 2204265"/>
                  <a:gd name="connsiteY56" fmla="*/ 890649 h 2204265"/>
                  <a:gd name="connsiteX57" fmla="*/ 243470 w 2204265"/>
                  <a:gd name="connsiteY57" fmla="*/ 802476 h 2204265"/>
                  <a:gd name="connsiteX58" fmla="*/ 85113 w 2204265"/>
                  <a:gd name="connsiteY58" fmla="*/ 659399 h 2204265"/>
                  <a:gd name="connsiteX59" fmla="*/ 210204 w 2204265"/>
                  <a:gd name="connsiteY59" fmla="*/ 442735 h 2204265"/>
                  <a:gd name="connsiteX60" fmla="*/ 423776 w 2204265"/>
                  <a:gd name="connsiteY60" fmla="*/ 511723 h 2204265"/>
                  <a:gd name="connsiteX61" fmla="*/ 470557 w 2204265"/>
                  <a:gd name="connsiteY61" fmla="*/ 461243 h 2204265"/>
                  <a:gd name="connsiteX62" fmla="*/ 512656 w 2204265"/>
                  <a:gd name="connsiteY62" fmla="*/ 426662 h 2204265"/>
                  <a:gd name="connsiteX63" fmla="*/ 442735 w 2204265"/>
                  <a:gd name="connsiteY63" fmla="*/ 210203 h 2204265"/>
                  <a:gd name="connsiteX64" fmla="*/ 659399 w 2204265"/>
                  <a:gd name="connsiteY64" fmla="*/ 85113 h 2204265"/>
                  <a:gd name="connsiteX65" fmla="*/ 815299 w 2204265"/>
                  <a:gd name="connsiteY65" fmla="*/ 257661 h 2204265"/>
                  <a:gd name="connsiteX66" fmla="*/ 916475 w 2204265"/>
                  <a:gd name="connsiteY66" fmla="*/ 229382 h 2204265"/>
                  <a:gd name="connsiteX67" fmla="*/ 928259 w 2204265"/>
                  <a:gd name="connsiteY67" fmla="*/ 227584 h 2204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2204265" h="2204265">
                    <a:moveTo>
                      <a:pt x="1102132" y="321083"/>
                    </a:moveTo>
                    <a:cubicBezTo>
                      <a:pt x="665509" y="321083"/>
                      <a:pt x="311557" y="675035"/>
                      <a:pt x="311557" y="1111658"/>
                    </a:cubicBezTo>
                    <a:cubicBezTo>
                      <a:pt x="311557" y="1548281"/>
                      <a:pt x="665509" y="1902233"/>
                      <a:pt x="1102132" y="1902233"/>
                    </a:cubicBezTo>
                    <a:cubicBezTo>
                      <a:pt x="1538755" y="1902233"/>
                      <a:pt x="1892707" y="1548281"/>
                      <a:pt x="1892707" y="1111658"/>
                    </a:cubicBezTo>
                    <a:cubicBezTo>
                      <a:pt x="1892707" y="675035"/>
                      <a:pt x="1538755" y="321083"/>
                      <a:pt x="1102132" y="321083"/>
                    </a:cubicBezTo>
                    <a:close/>
                    <a:moveTo>
                      <a:pt x="977042" y="0"/>
                    </a:moveTo>
                    <a:lnTo>
                      <a:pt x="1227224" y="0"/>
                    </a:lnTo>
                    <a:lnTo>
                      <a:pt x="1276006" y="227584"/>
                    </a:lnTo>
                    <a:lnTo>
                      <a:pt x="1287791" y="229382"/>
                    </a:lnTo>
                    <a:lnTo>
                      <a:pt x="1387705" y="259057"/>
                    </a:lnTo>
                    <a:lnTo>
                      <a:pt x="1544868" y="85113"/>
                    </a:lnTo>
                    <a:lnTo>
                      <a:pt x="1761531" y="210203"/>
                    </a:lnTo>
                    <a:lnTo>
                      <a:pt x="1691902" y="425756"/>
                    </a:lnTo>
                    <a:lnTo>
                      <a:pt x="1705003" y="435309"/>
                    </a:lnTo>
                    <a:cubicBezTo>
                      <a:pt x="1729378" y="456423"/>
                      <a:pt x="1752634" y="478795"/>
                      <a:pt x="1774668" y="502325"/>
                    </a:cubicBezTo>
                    <a:lnTo>
                      <a:pt x="1782142" y="511190"/>
                    </a:lnTo>
                    <a:lnTo>
                      <a:pt x="1994063" y="442735"/>
                    </a:lnTo>
                    <a:lnTo>
                      <a:pt x="2119154" y="659399"/>
                    </a:lnTo>
                    <a:lnTo>
                      <a:pt x="1961265" y="802053"/>
                    </a:lnTo>
                    <a:lnTo>
                      <a:pt x="1974042" y="833752"/>
                    </a:lnTo>
                    <a:lnTo>
                      <a:pt x="1999140" y="933073"/>
                    </a:lnTo>
                    <a:lnTo>
                      <a:pt x="2204265" y="977042"/>
                    </a:lnTo>
                    <a:lnTo>
                      <a:pt x="2204265" y="1227224"/>
                    </a:lnTo>
                    <a:lnTo>
                      <a:pt x="2012137" y="1268406"/>
                    </a:lnTo>
                    <a:lnTo>
                      <a:pt x="2004638" y="1317545"/>
                    </a:lnTo>
                    <a:cubicBezTo>
                      <a:pt x="1999269" y="1343782"/>
                      <a:pt x="1992785" y="1369612"/>
                      <a:pt x="1985237" y="1394985"/>
                    </a:cubicBezTo>
                    <a:lnTo>
                      <a:pt x="1977636" y="1417004"/>
                    </a:lnTo>
                    <a:lnTo>
                      <a:pt x="2119154" y="1544868"/>
                    </a:lnTo>
                    <a:lnTo>
                      <a:pt x="1994063" y="1761531"/>
                    </a:lnTo>
                    <a:lnTo>
                      <a:pt x="1820151" y="1705353"/>
                    </a:lnTo>
                    <a:lnTo>
                      <a:pt x="1798711" y="1734758"/>
                    </a:lnTo>
                    <a:cubicBezTo>
                      <a:pt x="1777597" y="1759133"/>
                      <a:pt x="1755225" y="1782388"/>
                      <a:pt x="1731696" y="1804423"/>
                    </a:cubicBezTo>
                    <a:lnTo>
                      <a:pt x="1706998" y="1825242"/>
                    </a:lnTo>
                    <a:lnTo>
                      <a:pt x="1761531" y="1994062"/>
                    </a:lnTo>
                    <a:lnTo>
                      <a:pt x="1544868" y="2119153"/>
                    </a:lnTo>
                    <a:lnTo>
                      <a:pt x="1429863" y="1991868"/>
                    </a:lnTo>
                    <a:lnTo>
                      <a:pt x="1400268" y="2003797"/>
                    </a:lnTo>
                    <a:lnTo>
                      <a:pt x="1262745" y="2038549"/>
                    </a:lnTo>
                    <a:lnTo>
                      <a:pt x="1227224" y="2204265"/>
                    </a:lnTo>
                    <a:lnTo>
                      <a:pt x="977042" y="2204265"/>
                    </a:lnTo>
                    <a:lnTo>
                      <a:pt x="941447" y="2038203"/>
                    </a:lnTo>
                    <a:lnTo>
                      <a:pt x="916475" y="2034392"/>
                    </a:lnTo>
                    <a:lnTo>
                      <a:pt x="774169" y="1992127"/>
                    </a:lnTo>
                    <a:lnTo>
                      <a:pt x="659399" y="2119153"/>
                    </a:lnTo>
                    <a:lnTo>
                      <a:pt x="442735" y="1994062"/>
                    </a:lnTo>
                    <a:lnTo>
                      <a:pt x="496981" y="1826130"/>
                    </a:lnTo>
                    <a:lnTo>
                      <a:pt x="391274" y="1717869"/>
                    </a:lnTo>
                    <a:lnTo>
                      <a:pt x="382878" y="1705753"/>
                    </a:lnTo>
                    <a:lnTo>
                      <a:pt x="210204" y="1761531"/>
                    </a:lnTo>
                    <a:lnTo>
                      <a:pt x="85113" y="1544868"/>
                    </a:lnTo>
                    <a:lnTo>
                      <a:pt x="226733" y="1416912"/>
                    </a:lnTo>
                    <a:lnTo>
                      <a:pt x="212821" y="1373126"/>
                    </a:lnTo>
                    <a:lnTo>
                      <a:pt x="191748" y="1268325"/>
                    </a:lnTo>
                    <a:lnTo>
                      <a:pt x="0" y="1227224"/>
                    </a:lnTo>
                    <a:lnTo>
                      <a:pt x="0" y="977042"/>
                    </a:lnTo>
                    <a:lnTo>
                      <a:pt x="203220" y="933481"/>
                    </a:lnTo>
                    <a:lnTo>
                      <a:pt x="212821" y="890649"/>
                    </a:lnTo>
                    <a:lnTo>
                      <a:pt x="243470" y="802476"/>
                    </a:lnTo>
                    <a:lnTo>
                      <a:pt x="85113" y="659399"/>
                    </a:lnTo>
                    <a:lnTo>
                      <a:pt x="210204" y="442735"/>
                    </a:lnTo>
                    <a:lnTo>
                      <a:pt x="423776" y="511723"/>
                    </a:lnTo>
                    <a:lnTo>
                      <a:pt x="470557" y="461243"/>
                    </a:lnTo>
                    <a:lnTo>
                      <a:pt x="512656" y="426662"/>
                    </a:lnTo>
                    <a:lnTo>
                      <a:pt x="442735" y="210203"/>
                    </a:lnTo>
                    <a:lnTo>
                      <a:pt x="659399" y="85113"/>
                    </a:lnTo>
                    <a:lnTo>
                      <a:pt x="815299" y="257661"/>
                    </a:lnTo>
                    <a:lnTo>
                      <a:pt x="916475" y="229382"/>
                    </a:lnTo>
                    <a:lnTo>
                      <a:pt x="928259" y="227584"/>
                    </a:ln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100000">
                    <a:srgbClr val="E2E2E2"/>
                  </a:gs>
                </a:gsLst>
                <a:lin ang="27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9" name="椭圆 138">
                <a:extLst>
                  <a:ext uri="{FF2B5EF4-FFF2-40B4-BE49-F238E27FC236}">
                    <a16:creationId xmlns:a16="http://schemas.microsoft.com/office/drawing/2014/main" id="{2A77ACB4-71A8-4924-A8C4-61E3BFCFFA77}"/>
                  </a:ext>
                </a:extLst>
              </p:cNvPr>
              <p:cNvSpPr/>
              <p:nvPr/>
            </p:nvSpPr>
            <p:spPr>
              <a:xfrm>
                <a:off x="5305425" y="2638425"/>
                <a:ext cx="1581150" cy="1581150"/>
              </a:xfrm>
              <a:prstGeom prst="ellipse">
                <a:avLst/>
              </a:prstGeom>
              <a:noFill/>
              <a:ln w="19050"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0" name="椭圆 139">
                <a:extLst>
                  <a:ext uri="{FF2B5EF4-FFF2-40B4-BE49-F238E27FC236}">
                    <a16:creationId xmlns:a16="http://schemas.microsoft.com/office/drawing/2014/main" id="{92FE2EB0-8D16-4424-B624-163BDB1D0E2B}"/>
                  </a:ext>
                </a:extLst>
              </p:cNvPr>
              <p:cNvSpPr/>
              <p:nvPr/>
            </p:nvSpPr>
            <p:spPr>
              <a:xfrm>
                <a:off x="5391458" y="2730220"/>
                <a:ext cx="1409087" cy="1409086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19050">
                <a:gradFill flip="none" rotWithShape="1">
                  <a:gsLst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30" name="Group 181">
              <a:extLst>
                <a:ext uri="{FF2B5EF4-FFF2-40B4-BE49-F238E27FC236}">
                  <a16:creationId xmlns:a16="http://schemas.microsoft.com/office/drawing/2014/main" id="{B1B6F23B-432B-452E-AD4F-0B4625DD5B23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214937" y="1925397"/>
              <a:ext cx="368299" cy="365609"/>
              <a:chOff x="2160" y="2262"/>
              <a:chExt cx="411" cy="408"/>
            </a:xfrm>
            <a:solidFill>
              <a:srgbClr val="4A639A"/>
            </a:solidFill>
            <a:effectLst/>
          </p:grpSpPr>
          <p:sp>
            <p:nvSpPr>
              <p:cNvPr id="131" name="Freeform 189">
                <a:extLst>
                  <a:ext uri="{FF2B5EF4-FFF2-40B4-BE49-F238E27FC236}">
                    <a16:creationId xmlns:a16="http://schemas.microsoft.com/office/drawing/2014/main" id="{457DEC02-787A-4C66-9F02-37DC029E14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0" y="2262"/>
                <a:ext cx="163" cy="163"/>
              </a:xfrm>
              <a:custGeom>
                <a:avLst/>
                <a:gdLst>
                  <a:gd name="T0" fmla="*/ 6 w 68"/>
                  <a:gd name="T1" fmla="*/ 44 h 68"/>
                  <a:gd name="T2" fmla="*/ 34 w 68"/>
                  <a:gd name="T3" fmla="*/ 68 h 68"/>
                  <a:gd name="T4" fmla="*/ 62 w 68"/>
                  <a:gd name="T5" fmla="*/ 44 h 68"/>
                  <a:gd name="T6" fmla="*/ 68 w 68"/>
                  <a:gd name="T7" fmla="*/ 33 h 68"/>
                  <a:gd name="T8" fmla="*/ 63 w 68"/>
                  <a:gd name="T9" fmla="*/ 28 h 68"/>
                  <a:gd name="T10" fmla="*/ 34 w 68"/>
                  <a:gd name="T11" fmla="*/ 0 h 68"/>
                  <a:gd name="T12" fmla="*/ 5 w 68"/>
                  <a:gd name="T13" fmla="*/ 28 h 68"/>
                  <a:gd name="T14" fmla="*/ 0 w 68"/>
                  <a:gd name="T15" fmla="*/ 33 h 68"/>
                  <a:gd name="T16" fmla="*/ 6 w 68"/>
                  <a:gd name="T17" fmla="*/ 44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" h="68">
                    <a:moveTo>
                      <a:pt x="6" y="44"/>
                    </a:moveTo>
                    <a:cubicBezTo>
                      <a:pt x="9" y="57"/>
                      <a:pt x="16" y="68"/>
                      <a:pt x="34" y="68"/>
                    </a:cubicBezTo>
                    <a:cubicBezTo>
                      <a:pt x="53" y="68"/>
                      <a:pt x="60" y="57"/>
                      <a:pt x="62" y="44"/>
                    </a:cubicBezTo>
                    <a:cubicBezTo>
                      <a:pt x="66" y="42"/>
                      <a:pt x="68" y="37"/>
                      <a:pt x="68" y="33"/>
                    </a:cubicBezTo>
                    <a:cubicBezTo>
                      <a:pt x="67" y="31"/>
                      <a:pt x="66" y="29"/>
                      <a:pt x="63" y="28"/>
                    </a:cubicBezTo>
                    <a:cubicBezTo>
                      <a:pt x="63" y="13"/>
                      <a:pt x="51" y="0"/>
                      <a:pt x="34" y="0"/>
                    </a:cubicBezTo>
                    <a:cubicBezTo>
                      <a:pt x="17" y="0"/>
                      <a:pt x="6" y="13"/>
                      <a:pt x="5" y="28"/>
                    </a:cubicBezTo>
                    <a:cubicBezTo>
                      <a:pt x="2" y="29"/>
                      <a:pt x="0" y="30"/>
                      <a:pt x="0" y="33"/>
                    </a:cubicBezTo>
                    <a:cubicBezTo>
                      <a:pt x="0" y="37"/>
                      <a:pt x="2" y="43"/>
                      <a:pt x="6" y="44"/>
                    </a:cubicBezTo>
                    <a:close/>
                  </a:path>
                </a:pathLst>
              </a:custGeom>
              <a:solidFill>
                <a:srgbClr val="2A54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2" name="Freeform 190">
                <a:extLst>
                  <a:ext uri="{FF2B5EF4-FFF2-40B4-BE49-F238E27FC236}">
                    <a16:creationId xmlns:a16="http://schemas.microsoft.com/office/drawing/2014/main" id="{4EC962D4-6B57-4CA8-A341-C7F42A6ACC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8" y="2437"/>
                <a:ext cx="214" cy="62"/>
              </a:xfrm>
              <a:custGeom>
                <a:avLst/>
                <a:gdLst>
                  <a:gd name="T0" fmla="*/ 42 w 89"/>
                  <a:gd name="T1" fmla="*/ 26 h 26"/>
                  <a:gd name="T2" fmla="*/ 48 w 89"/>
                  <a:gd name="T3" fmla="*/ 26 h 26"/>
                  <a:gd name="T4" fmla="*/ 52 w 89"/>
                  <a:gd name="T5" fmla="*/ 26 h 26"/>
                  <a:gd name="T6" fmla="*/ 89 w 89"/>
                  <a:gd name="T7" fmla="*/ 9 h 26"/>
                  <a:gd name="T8" fmla="*/ 66 w 89"/>
                  <a:gd name="T9" fmla="*/ 0 h 26"/>
                  <a:gd name="T10" fmla="*/ 56 w 89"/>
                  <a:gd name="T11" fmla="*/ 0 h 26"/>
                  <a:gd name="T12" fmla="*/ 48 w 89"/>
                  <a:gd name="T13" fmla="*/ 0 h 26"/>
                  <a:gd name="T14" fmla="*/ 42 w 89"/>
                  <a:gd name="T15" fmla="*/ 0 h 26"/>
                  <a:gd name="T16" fmla="*/ 33 w 89"/>
                  <a:gd name="T17" fmla="*/ 0 h 26"/>
                  <a:gd name="T18" fmla="*/ 24 w 89"/>
                  <a:gd name="T19" fmla="*/ 0 h 26"/>
                  <a:gd name="T20" fmla="*/ 0 w 89"/>
                  <a:gd name="T21" fmla="*/ 9 h 26"/>
                  <a:gd name="T22" fmla="*/ 38 w 89"/>
                  <a:gd name="T23" fmla="*/ 26 h 26"/>
                  <a:gd name="T24" fmla="*/ 42 w 89"/>
                  <a:gd name="T25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9" h="26">
                    <a:moveTo>
                      <a:pt x="42" y="26"/>
                    </a:moveTo>
                    <a:cubicBezTo>
                      <a:pt x="48" y="26"/>
                      <a:pt x="48" y="26"/>
                      <a:pt x="48" y="26"/>
                    </a:cubicBezTo>
                    <a:cubicBezTo>
                      <a:pt x="52" y="26"/>
                      <a:pt x="52" y="26"/>
                      <a:pt x="52" y="26"/>
                    </a:cubicBezTo>
                    <a:cubicBezTo>
                      <a:pt x="89" y="9"/>
                      <a:pt x="89" y="9"/>
                      <a:pt x="89" y="9"/>
                    </a:cubicBezTo>
                    <a:cubicBezTo>
                      <a:pt x="88" y="8"/>
                      <a:pt x="76" y="2"/>
                      <a:pt x="66" y="0"/>
                    </a:cubicBezTo>
                    <a:cubicBezTo>
                      <a:pt x="65" y="0"/>
                      <a:pt x="58" y="0"/>
                      <a:pt x="56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2" y="0"/>
                      <a:pt x="25" y="0"/>
                      <a:pt x="24" y="0"/>
                    </a:cubicBezTo>
                    <a:cubicBezTo>
                      <a:pt x="14" y="2"/>
                      <a:pt x="1" y="8"/>
                      <a:pt x="0" y="9"/>
                    </a:cubicBezTo>
                    <a:cubicBezTo>
                      <a:pt x="38" y="26"/>
                      <a:pt x="38" y="26"/>
                      <a:pt x="38" y="26"/>
                    </a:cubicBezTo>
                    <a:lnTo>
                      <a:pt x="42" y="26"/>
                    </a:lnTo>
                    <a:close/>
                  </a:path>
                </a:pathLst>
              </a:custGeom>
              <a:solidFill>
                <a:srgbClr val="2A54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3" name="Freeform 191">
                <a:extLst>
                  <a:ext uri="{FF2B5EF4-FFF2-40B4-BE49-F238E27FC236}">
                    <a16:creationId xmlns:a16="http://schemas.microsoft.com/office/drawing/2014/main" id="{6E1230CD-CBF2-4FCA-AAF5-15305E9010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4" y="2513"/>
                <a:ext cx="22" cy="157"/>
              </a:xfrm>
              <a:custGeom>
                <a:avLst/>
                <a:gdLst>
                  <a:gd name="T0" fmla="*/ 3 w 22"/>
                  <a:gd name="T1" fmla="*/ 157 h 157"/>
                  <a:gd name="T2" fmla="*/ 20 w 22"/>
                  <a:gd name="T3" fmla="*/ 157 h 157"/>
                  <a:gd name="T4" fmla="*/ 22 w 22"/>
                  <a:gd name="T5" fmla="*/ 0 h 157"/>
                  <a:gd name="T6" fmla="*/ 0 w 22"/>
                  <a:gd name="T7" fmla="*/ 0 h 157"/>
                  <a:gd name="T8" fmla="*/ 3 w 22"/>
                  <a:gd name="T9" fmla="*/ 157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157">
                    <a:moveTo>
                      <a:pt x="3" y="157"/>
                    </a:moveTo>
                    <a:lnTo>
                      <a:pt x="20" y="157"/>
                    </a:lnTo>
                    <a:lnTo>
                      <a:pt x="22" y="0"/>
                    </a:lnTo>
                    <a:lnTo>
                      <a:pt x="0" y="0"/>
                    </a:lnTo>
                    <a:lnTo>
                      <a:pt x="3" y="157"/>
                    </a:lnTo>
                    <a:close/>
                  </a:path>
                </a:pathLst>
              </a:custGeom>
              <a:solidFill>
                <a:srgbClr val="2A54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4" name="Freeform 192">
                <a:extLst>
                  <a:ext uri="{FF2B5EF4-FFF2-40B4-BE49-F238E27FC236}">
                    <a16:creationId xmlns:a16="http://schemas.microsoft.com/office/drawing/2014/main" id="{E41E4AAB-D793-47BD-8E94-526038588A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0" y="2470"/>
                <a:ext cx="139" cy="200"/>
              </a:xfrm>
              <a:custGeom>
                <a:avLst/>
                <a:gdLst>
                  <a:gd name="T0" fmla="*/ 0 w 58"/>
                  <a:gd name="T1" fmla="*/ 0 h 84"/>
                  <a:gd name="T2" fmla="*/ 2 w 58"/>
                  <a:gd name="T3" fmla="*/ 20 h 84"/>
                  <a:gd name="T4" fmla="*/ 9 w 58"/>
                  <a:gd name="T5" fmla="*/ 23 h 84"/>
                  <a:gd name="T6" fmla="*/ 18 w 58"/>
                  <a:gd name="T7" fmla="*/ 32 h 84"/>
                  <a:gd name="T8" fmla="*/ 17 w 58"/>
                  <a:gd name="T9" fmla="*/ 44 h 84"/>
                  <a:gd name="T10" fmla="*/ 5 w 58"/>
                  <a:gd name="T11" fmla="*/ 53 h 84"/>
                  <a:gd name="T12" fmla="*/ 6 w 58"/>
                  <a:gd name="T13" fmla="*/ 66 h 84"/>
                  <a:gd name="T14" fmla="*/ 58 w 58"/>
                  <a:gd name="T15" fmla="*/ 84 h 84"/>
                  <a:gd name="T16" fmla="*/ 57 w 58"/>
                  <a:gd name="T17" fmla="*/ 18 h 84"/>
                  <a:gd name="T18" fmla="*/ 0 w 58"/>
                  <a:gd name="T19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8" h="84">
                    <a:moveTo>
                      <a:pt x="0" y="0"/>
                    </a:moveTo>
                    <a:cubicBezTo>
                      <a:pt x="2" y="20"/>
                      <a:pt x="2" y="20"/>
                      <a:pt x="2" y="20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13" y="25"/>
                      <a:pt x="16" y="28"/>
                      <a:pt x="18" y="32"/>
                    </a:cubicBezTo>
                    <a:cubicBezTo>
                      <a:pt x="19" y="36"/>
                      <a:pt x="19" y="40"/>
                      <a:pt x="17" y="44"/>
                    </a:cubicBezTo>
                    <a:cubicBezTo>
                      <a:pt x="15" y="49"/>
                      <a:pt x="10" y="52"/>
                      <a:pt x="5" y="53"/>
                    </a:cubicBezTo>
                    <a:cubicBezTo>
                      <a:pt x="6" y="66"/>
                      <a:pt x="6" y="66"/>
                      <a:pt x="6" y="66"/>
                    </a:cubicBezTo>
                    <a:cubicBezTo>
                      <a:pt x="58" y="84"/>
                      <a:pt x="58" y="84"/>
                      <a:pt x="58" y="84"/>
                    </a:cubicBezTo>
                    <a:cubicBezTo>
                      <a:pt x="57" y="18"/>
                      <a:pt x="57" y="18"/>
                      <a:pt x="57" y="1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A54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5" name="Freeform 193">
                <a:extLst>
                  <a:ext uri="{FF2B5EF4-FFF2-40B4-BE49-F238E27FC236}">
                    <a16:creationId xmlns:a16="http://schemas.microsoft.com/office/drawing/2014/main" id="{77197F2E-473C-4EA2-B342-D549A32192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0" y="2496"/>
                <a:ext cx="86" cy="93"/>
              </a:xfrm>
              <a:custGeom>
                <a:avLst/>
                <a:gdLst>
                  <a:gd name="T0" fmla="*/ 33 w 36"/>
                  <a:gd name="T1" fmla="*/ 31 h 39"/>
                  <a:gd name="T2" fmla="*/ 28 w 36"/>
                  <a:gd name="T3" fmla="*/ 17 h 39"/>
                  <a:gd name="T4" fmla="*/ 20 w 36"/>
                  <a:gd name="T5" fmla="*/ 14 h 39"/>
                  <a:gd name="T6" fmla="*/ 19 w 36"/>
                  <a:gd name="T7" fmla="*/ 0 h 39"/>
                  <a:gd name="T8" fmla="*/ 3 w 36"/>
                  <a:gd name="T9" fmla="*/ 18 h 39"/>
                  <a:gd name="T10" fmla="*/ 8 w 36"/>
                  <a:gd name="T11" fmla="*/ 32 h 39"/>
                  <a:gd name="T12" fmla="*/ 19 w 36"/>
                  <a:gd name="T13" fmla="*/ 36 h 39"/>
                  <a:gd name="T14" fmla="*/ 33 w 36"/>
                  <a:gd name="T15" fmla="*/ 31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" h="39">
                    <a:moveTo>
                      <a:pt x="33" y="31"/>
                    </a:moveTo>
                    <a:cubicBezTo>
                      <a:pt x="36" y="26"/>
                      <a:pt x="33" y="19"/>
                      <a:pt x="28" y="17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4" y="16"/>
                      <a:pt x="3" y="18"/>
                    </a:cubicBezTo>
                    <a:cubicBezTo>
                      <a:pt x="0" y="24"/>
                      <a:pt x="3" y="30"/>
                      <a:pt x="8" y="32"/>
                    </a:cubicBezTo>
                    <a:cubicBezTo>
                      <a:pt x="19" y="36"/>
                      <a:pt x="19" y="36"/>
                      <a:pt x="19" y="36"/>
                    </a:cubicBezTo>
                    <a:cubicBezTo>
                      <a:pt x="24" y="39"/>
                      <a:pt x="31" y="36"/>
                      <a:pt x="33" y="31"/>
                    </a:cubicBezTo>
                    <a:close/>
                  </a:path>
                </a:pathLst>
              </a:custGeom>
              <a:solidFill>
                <a:srgbClr val="2A54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6" name="Freeform 194">
                <a:extLst>
                  <a:ext uri="{FF2B5EF4-FFF2-40B4-BE49-F238E27FC236}">
                    <a16:creationId xmlns:a16="http://schemas.microsoft.com/office/drawing/2014/main" id="{7A20F23A-DACC-4EB7-91BF-BC1935E9BA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1" y="2470"/>
                <a:ext cx="139" cy="200"/>
              </a:xfrm>
              <a:custGeom>
                <a:avLst/>
                <a:gdLst>
                  <a:gd name="T0" fmla="*/ 41 w 58"/>
                  <a:gd name="T1" fmla="*/ 44 h 84"/>
                  <a:gd name="T2" fmla="*/ 41 w 58"/>
                  <a:gd name="T3" fmla="*/ 32 h 84"/>
                  <a:gd name="T4" fmla="*/ 50 w 58"/>
                  <a:gd name="T5" fmla="*/ 23 h 84"/>
                  <a:gd name="T6" fmla="*/ 57 w 58"/>
                  <a:gd name="T7" fmla="*/ 20 h 84"/>
                  <a:gd name="T8" fmla="*/ 58 w 58"/>
                  <a:gd name="T9" fmla="*/ 0 h 84"/>
                  <a:gd name="T10" fmla="*/ 2 w 58"/>
                  <a:gd name="T11" fmla="*/ 18 h 84"/>
                  <a:gd name="T12" fmla="*/ 0 w 58"/>
                  <a:gd name="T13" fmla="*/ 84 h 84"/>
                  <a:gd name="T14" fmla="*/ 53 w 58"/>
                  <a:gd name="T15" fmla="*/ 66 h 84"/>
                  <a:gd name="T16" fmla="*/ 54 w 58"/>
                  <a:gd name="T17" fmla="*/ 53 h 84"/>
                  <a:gd name="T18" fmla="*/ 41 w 58"/>
                  <a:gd name="T19" fmla="*/ 4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8" h="84">
                    <a:moveTo>
                      <a:pt x="41" y="44"/>
                    </a:moveTo>
                    <a:cubicBezTo>
                      <a:pt x="39" y="40"/>
                      <a:pt x="39" y="36"/>
                      <a:pt x="41" y="32"/>
                    </a:cubicBezTo>
                    <a:cubicBezTo>
                      <a:pt x="43" y="28"/>
                      <a:pt x="46" y="25"/>
                      <a:pt x="50" y="23"/>
                    </a:cubicBezTo>
                    <a:cubicBezTo>
                      <a:pt x="57" y="20"/>
                      <a:pt x="57" y="20"/>
                      <a:pt x="57" y="2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4" y="53"/>
                      <a:pt x="54" y="53"/>
                      <a:pt x="54" y="53"/>
                    </a:cubicBezTo>
                    <a:cubicBezTo>
                      <a:pt x="48" y="52"/>
                      <a:pt x="43" y="49"/>
                      <a:pt x="41" y="44"/>
                    </a:cubicBezTo>
                    <a:close/>
                  </a:path>
                </a:pathLst>
              </a:custGeom>
              <a:solidFill>
                <a:srgbClr val="2A54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7" name="Freeform 195">
                <a:extLst>
                  <a:ext uri="{FF2B5EF4-FFF2-40B4-BE49-F238E27FC236}">
                    <a16:creationId xmlns:a16="http://schemas.microsoft.com/office/drawing/2014/main" id="{1BDC1EAD-9905-4D4A-A4E3-D77FE56552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7" y="2496"/>
                <a:ext cx="84" cy="93"/>
              </a:xfrm>
              <a:custGeom>
                <a:avLst/>
                <a:gdLst>
                  <a:gd name="T0" fmla="*/ 33 w 35"/>
                  <a:gd name="T1" fmla="*/ 18 h 39"/>
                  <a:gd name="T2" fmla="*/ 17 w 35"/>
                  <a:gd name="T3" fmla="*/ 0 h 39"/>
                  <a:gd name="T4" fmla="*/ 16 w 35"/>
                  <a:gd name="T5" fmla="*/ 14 h 39"/>
                  <a:gd name="T6" fmla="*/ 8 w 35"/>
                  <a:gd name="T7" fmla="*/ 17 h 39"/>
                  <a:gd name="T8" fmla="*/ 2 w 35"/>
                  <a:gd name="T9" fmla="*/ 31 h 39"/>
                  <a:gd name="T10" fmla="*/ 17 w 35"/>
                  <a:gd name="T11" fmla="*/ 36 h 39"/>
                  <a:gd name="T12" fmla="*/ 27 w 35"/>
                  <a:gd name="T13" fmla="*/ 32 h 39"/>
                  <a:gd name="T14" fmla="*/ 33 w 35"/>
                  <a:gd name="T15" fmla="*/ 18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5" h="39">
                    <a:moveTo>
                      <a:pt x="33" y="18"/>
                    </a:moveTo>
                    <a:cubicBezTo>
                      <a:pt x="32" y="16"/>
                      <a:pt x="17" y="0"/>
                      <a:pt x="17" y="0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2" y="19"/>
                      <a:pt x="0" y="26"/>
                      <a:pt x="2" y="31"/>
                    </a:cubicBezTo>
                    <a:cubicBezTo>
                      <a:pt x="5" y="36"/>
                      <a:pt x="11" y="39"/>
                      <a:pt x="17" y="36"/>
                    </a:cubicBezTo>
                    <a:cubicBezTo>
                      <a:pt x="27" y="32"/>
                      <a:pt x="27" y="32"/>
                      <a:pt x="27" y="32"/>
                    </a:cubicBezTo>
                    <a:cubicBezTo>
                      <a:pt x="33" y="30"/>
                      <a:pt x="35" y="24"/>
                      <a:pt x="33" y="18"/>
                    </a:cubicBezTo>
                    <a:close/>
                  </a:path>
                </a:pathLst>
              </a:custGeom>
              <a:solidFill>
                <a:srgbClr val="2A54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141" name="文本框 140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>
            <a:extLst>
              <a:ext uri="{FF2B5EF4-FFF2-40B4-BE49-F238E27FC236}">
                <a16:creationId xmlns:a16="http://schemas.microsoft.com/office/drawing/2014/main" id="{F202F5F1-D011-4298-AC60-0B186E9D3554}"/>
              </a:ext>
            </a:extLst>
          </p:cNvPr>
          <p:cNvSpPr txBox="1"/>
          <p:nvPr/>
        </p:nvSpPr>
        <p:spPr>
          <a:xfrm>
            <a:off x="1174334" y="4654373"/>
            <a:ext cx="1894693" cy="54963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5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142" name="矩形 141">
            <a:extLst>
              <a:ext uri="{FF2B5EF4-FFF2-40B4-BE49-F238E27FC236}">
                <a16:creationId xmlns:a16="http://schemas.microsoft.com/office/drawing/2014/main" id="{5531231E-13E6-4BE9-9E30-3A69A58F27D2}"/>
              </a:ext>
            </a:extLst>
          </p:cNvPr>
          <p:cNvSpPr/>
          <p:nvPr/>
        </p:nvSpPr>
        <p:spPr>
          <a:xfrm>
            <a:off x="1819355" y="4308815"/>
            <a:ext cx="6046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altLang="zh-CN" sz="1600" b="1" kern="0" dirty="0">
                <a:solidFill>
                  <a:schemeClr val="bg1"/>
                </a:solidFill>
                <a:cs typeface="+mn-ea"/>
                <a:sym typeface="+mn-lt"/>
              </a:rPr>
              <a:t>2031</a:t>
            </a:r>
            <a:endParaRPr lang="zh-CN" altLang="en-US" sz="1600" b="1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3" name="文本框 142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>
            <a:extLst>
              <a:ext uri="{FF2B5EF4-FFF2-40B4-BE49-F238E27FC236}">
                <a16:creationId xmlns:a16="http://schemas.microsoft.com/office/drawing/2014/main" id="{77F5617D-88F7-4DCB-A310-8F44379346D6}"/>
              </a:ext>
            </a:extLst>
          </p:cNvPr>
          <p:cNvSpPr txBox="1"/>
          <p:nvPr/>
        </p:nvSpPr>
        <p:spPr>
          <a:xfrm>
            <a:off x="3084855" y="2957805"/>
            <a:ext cx="1894693" cy="54963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5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144" name="矩形 143">
            <a:extLst>
              <a:ext uri="{FF2B5EF4-FFF2-40B4-BE49-F238E27FC236}">
                <a16:creationId xmlns:a16="http://schemas.microsoft.com/office/drawing/2014/main" id="{1A1FE3AB-FFF4-4E85-87B9-73EF9453B62B}"/>
              </a:ext>
            </a:extLst>
          </p:cNvPr>
          <p:cNvSpPr/>
          <p:nvPr/>
        </p:nvSpPr>
        <p:spPr>
          <a:xfrm>
            <a:off x="3712243" y="2612247"/>
            <a:ext cx="6399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altLang="zh-CN" sz="1600" b="1" kern="0" dirty="0">
                <a:solidFill>
                  <a:schemeClr val="bg1"/>
                </a:solidFill>
                <a:cs typeface="+mn-ea"/>
                <a:sym typeface="+mn-lt"/>
              </a:rPr>
              <a:t>2032</a:t>
            </a:r>
            <a:endParaRPr lang="zh-CN" altLang="en-US" sz="1600" b="1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5" name="文本框 144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>
            <a:extLst>
              <a:ext uri="{FF2B5EF4-FFF2-40B4-BE49-F238E27FC236}">
                <a16:creationId xmlns:a16="http://schemas.microsoft.com/office/drawing/2014/main" id="{E1184773-4407-4DA6-BEBC-CB5FA532A70B}"/>
              </a:ext>
            </a:extLst>
          </p:cNvPr>
          <p:cNvSpPr txBox="1"/>
          <p:nvPr/>
        </p:nvSpPr>
        <p:spPr>
          <a:xfrm>
            <a:off x="4489363" y="4659103"/>
            <a:ext cx="1894693" cy="54963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5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146" name="矩形 145">
            <a:extLst>
              <a:ext uri="{FF2B5EF4-FFF2-40B4-BE49-F238E27FC236}">
                <a16:creationId xmlns:a16="http://schemas.microsoft.com/office/drawing/2014/main" id="{2134E1CF-7EF5-4132-95B5-D1765B4C5BF3}"/>
              </a:ext>
            </a:extLst>
          </p:cNvPr>
          <p:cNvSpPr/>
          <p:nvPr/>
        </p:nvSpPr>
        <p:spPr>
          <a:xfrm>
            <a:off x="5116751" y="4313545"/>
            <a:ext cx="6399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altLang="zh-CN" sz="1600" b="1" kern="0" dirty="0">
                <a:solidFill>
                  <a:schemeClr val="bg1"/>
                </a:solidFill>
                <a:cs typeface="+mn-ea"/>
                <a:sym typeface="+mn-lt"/>
              </a:rPr>
              <a:t>2033</a:t>
            </a:r>
            <a:endParaRPr lang="zh-CN" altLang="en-US" sz="1600" b="1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7" name="文本框 146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>
            <a:extLst>
              <a:ext uri="{FF2B5EF4-FFF2-40B4-BE49-F238E27FC236}">
                <a16:creationId xmlns:a16="http://schemas.microsoft.com/office/drawing/2014/main" id="{80E5EF80-1413-4EA5-B7F8-8C82708FE90C}"/>
              </a:ext>
            </a:extLst>
          </p:cNvPr>
          <p:cNvSpPr txBox="1"/>
          <p:nvPr/>
        </p:nvSpPr>
        <p:spPr>
          <a:xfrm>
            <a:off x="5831247" y="2944512"/>
            <a:ext cx="1894693" cy="54963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5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148" name="矩形 147">
            <a:extLst>
              <a:ext uri="{FF2B5EF4-FFF2-40B4-BE49-F238E27FC236}">
                <a16:creationId xmlns:a16="http://schemas.microsoft.com/office/drawing/2014/main" id="{B8179C38-4F73-4262-A238-428FC7FBBADB}"/>
              </a:ext>
            </a:extLst>
          </p:cNvPr>
          <p:cNvSpPr/>
          <p:nvPr/>
        </p:nvSpPr>
        <p:spPr>
          <a:xfrm>
            <a:off x="6457032" y="2598954"/>
            <a:ext cx="6431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altLang="zh-CN" sz="1600" b="1" kern="0" dirty="0">
                <a:solidFill>
                  <a:schemeClr val="bg1"/>
                </a:solidFill>
                <a:cs typeface="+mn-ea"/>
                <a:sym typeface="+mn-lt"/>
              </a:rPr>
              <a:t>2034</a:t>
            </a:r>
            <a:endParaRPr lang="zh-CN" altLang="en-US" sz="1600" b="1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9" name="文本框 148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>
            <a:extLst>
              <a:ext uri="{FF2B5EF4-FFF2-40B4-BE49-F238E27FC236}">
                <a16:creationId xmlns:a16="http://schemas.microsoft.com/office/drawing/2014/main" id="{CE536E09-A261-4FAB-B200-06D2B8515F6A}"/>
              </a:ext>
            </a:extLst>
          </p:cNvPr>
          <p:cNvSpPr txBox="1"/>
          <p:nvPr/>
        </p:nvSpPr>
        <p:spPr>
          <a:xfrm>
            <a:off x="7194354" y="4654373"/>
            <a:ext cx="1894693" cy="54963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5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150" name="矩形 149">
            <a:extLst>
              <a:ext uri="{FF2B5EF4-FFF2-40B4-BE49-F238E27FC236}">
                <a16:creationId xmlns:a16="http://schemas.microsoft.com/office/drawing/2014/main" id="{932DB293-CB90-4194-ADFE-B204F3201157}"/>
              </a:ext>
            </a:extLst>
          </p:cNvPr>
          <p:cNvSpPr/>
          <p:nvPr/>
        </p:nvSpPr>
        <p:spPr>
          <a:xfrm>
            <a:off x="7821742" y="4308815"/>
            <a:ext cx="6399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altLang="zh-CN" sz="1600" b="1" kern="0" dirty="0">
                <a:solidFill>
                  <a:schemeClr val="bg1"/>
                </a:solidFill>
                <a:cs typeface="+mn-ea"/>
                <a:sym typeface="+mn-lt"/>
              </a:rPr>
              <a:t>2035</a:t>
            </a:r>
            <a:endParaRPr lang="zh-CN" altLang="en-US" sz="1600" b="1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1" name="文本框 150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>
            <a:extLst>
              <a:ext uri="{FF2B5EF4-FFF2-40B4-BE49-F238E27FC236}">
                <a16:creationId xmlns:a16="http://schemas.microsoft.com/office/drawing/2014/main" id="{79A3281E-01C4-4392-AEBA-814CF31B932B}"/>
              </a:ext>
            </a:extLst>
          </p:cNvPr>
          <p:cNvSpPr txBox="1"/>
          <p:nvPr/>
        </p:nvSpPr>
        <p:spPr>
          <a:xfrm>
            <a:off x="9087469" y="2981029"/>
            <a:ext cx="1894693" cy="54963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5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152" name="矩形 151">
            <a:extLst>
              <a:ext uri="{FF2B5EF4-FFF2-40B4-BE49-F238E27FC236}">
                <a16:creationId xmlns:a16="http://schemas.microsoft.com/office/drawing/2014/main" id="{EF5A7C60-8C3C-44E4-BB37-2CFD686571CA}"/>
              </a:ext>
            </a:extLst>
          </p:cNvPr>
          <p:cNvSpPr/>
          <p:nvPr/>
        </p:nvSpPr>
        <p:spPr>
          <a:xfrm>
            <a:off x="9714857" y="2635471"/>
            <a:ext cx="6399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altLang="zh-CN" sz="1600" b="1" kern="0" dirty="0">
                <a:solidFill>
                  <a:schemeClr val="bg1"/>
                </a:solidFill>
                <a:cs typeface="+mn-ea"/>
                <a:sym typeface="+mn-lt"/>
              </a:rPr>
              <a:t>2036</a:t>
            </a:r>
            <a:endParaRPr lang="zh-CN" altLang="en-US" sz="1600" b="1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58458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3" presetClass="entr" presetSubtype="28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8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225"/>
                            </p:stCondLst>
                            <p:childTnLst>
                              <p:par>
                                <p:cTn id="6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3" presetClass="entr" presetSubtype="28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8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950"/>
                            </p:stCondLst>
                            <p:childTnLst>
                              <p:par>
                                <p:cTn id="7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3" presetClass="entr" presetSubtype="28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8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675"/>
                            </p:stCondLst>
                            <p:childTnLst>
                              <p:par>
                                <p:cTn id="8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3" presetClass="entr" presetSubtype="28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8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6400"/>
                            </p:stCondLst>
                            <p:childTnLst>
                              <p:par>
                                <p:cTn id="9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3" presetClass="entr" presetSubtype="28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8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7125"/>
                            </p:stCondLst>
                            <p:childTnLst>
                              <p:par>
                                <p:cTn id="1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3" presetClass="entr" presetSubtype="28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8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141" grpId="0"/>
      <p:bldP spid="142" grpId="0"/>
      <p:bldP spid="142" grpId="1"/>
      <p:bldP spid="143" grpId="0"/>
      <p:bldP spid="144" grpId="0"/>
      <p:bldP spid="144" grpId="1"/>
      <p:bldP spid="145" grpId="0"/>
      <p:bldP spid="146" grpId="0"/>
      <p:bldP spid="146" grpId="1"/>
      <p:bldP spid="147" grpId="0"/>
      <p:bldP spid="148" grpId="0"/>
      <p:bldP spid="148" grpId="1"/>
      <p:bldP spid="149" grpId="0"/>
      <p:bldP spid="150" grpId="0"/>
      <p:bldP spid="150" grpId="1"/>
      <p:bldP spid="151" grpId="0"/>
      <p:bldP spid="152" grpId="0"/>
      <p:bldP spid="15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图片 52">
            <a:extLst>
              <a:ext uri="{FF2B5EF4-FFF2-40B4-BE49-F238E27FC236}">
                <a16:creationId xmlns:a16="http://schemas.microsoft.com/office/drawing/2014/main" id="{B8A41B4B-82E4-4F84-9829-1A31053999E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952"/>
            <a:ext cx="12192000" cy="6872952"/>
          </a:xfrm>
          <a:prstGeom prst="rect">
            <a:avLst/>
          </a:prstGeom>
        </p:spPr>
      </p:pic>
      <p:sp>
        <p:nvSpPr>
          <p:cNvPr id="54" name="矩形 53">
            <a:extLst>
              <a:ext uri="{FF2B5EF4-FFF2-40B4-BE49-F238E27FC236}">
                <a16:creationId xmlns:a16="http://schemas.microsoft.com/office/drawing/2014/main" id="{A71E8F03-3873-4D89-8169-FDE7F528DE17}"/>
              </a:ext>
            </a:extLst>
          </p:cNvPr>
          <p:cNvSpPr/>
          <p:nvPr/>
        </p:nvSpPr>
        <p:spPr>
          <a:xfrm>
            <a:off x="0" y="0"/>
            <a:ext cx="12192000" cy="6872952"/>
          </a:xfrm>
          <a:prstGeom prst="rect">
            <a:avLst/>
          </a:prstGeom>
          <a:solidFill>
            <a:srgbClr val="143B59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198569" y="2867526"/>
            <a:ext cx="5336081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marL="0" lvl="1" algn="ctr" defTabSz="1219170"/>
            <a:r>
              <a:rPr lang="en-US" altLang="zh-CN" sz="6600" b="1" dirty="0">
                <a:solidFill>
                  <a:srgbClr val="5B9BD5">
                    <a:lumMod val="60000"/>
                    <a:lumOff val="40000"/>
                  </a:srgbClr>
                </a:solidFill>
                <a:cs typeface="+mn-ea"/>
                <a:sym typeface="+mn-lt"/>
              </a:rPr>
              <a:t>Add title text</a:t>
            </a:r>
            <a:endParaRPr lang="zh-CN" altLang="en-US" sz="6600" b="1" dirty="0">
              <a:solidFill>
                <a:srgbClr val="5B9BD5">
                  <a:lumMod val="60000"/>
                  <a:lumOff val="4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8" name="TextBox 44"/>
          <p:cNvSpPr txBox="1"/>
          <p:nvPr/>
        </p:nvSpPr>
        <p:spPr>
          <a:xfrm>
            <a:off x="5358703" y="3875315"/>
            <a:ext cx="2266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1219170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COMPETENCE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1810452" y="1917405"/>
            <a:ext cx="3154719" cy="3154719"/>
            <a:chOff x="4522827" y="1603008"/>
            <a:chExt cx="3154719" cy="3154719"/>
          </a:xfrm>
        </p:grpSpPr>
        <p:grpSp>
          <p:nvGrpSpPr>
            <p:cNvPr id="3" name="组合 2"/>
            <p:cNvGrpSpPr/>
            <p:nvPr/>
          </p:nvGrpSpPr>
          <p:grpSpPr>
            <a:xfrm>
              <a:off x="4522827" y="1603008"/>
              <a:ext cx="3154719" cy="3154719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5" name="同心圆 4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" name="椭圆 5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4" name="文本框 3"/>
            <p:cNvSpPr txBox="1"/>
            <p:nvPr/>
          </p:nvSpPr>
          <p:spPr>
            <a:xfrm>
              <a:off x="5244566" y="2108451"/>
              <a:ext cx="1699504" cy="2215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3800" i="0" u="none" strike="noStrike" cap="none" spc="0" normalizeH="0" baseline="0">
                  <a:ln>
                    <a:noFill/>
                  </a:ln>
                  <a:solidFill>
                    <a:srgbClr val="2C587D"/>
                  </a:solidFill>
                  <a:effectLst/>
                  <a:uLnTx/>
                  <a:uFillTx/>
                  <a:latin typeface="Agency FB" panose="020B0503020202020204" pitchFamily="34" charset="0"/>
                  <a:cs typeface="+mn-ea"/>
                </a:defRPr>
              </a:lvl1pPr>
            </a:lstStyle>
            <a:p>
              <a:pPr algn="ctr"/>
              <a:r>
                <a:rPr lang="en-US" altLang="zh-CN" dirty="0">
                  <a:sym typeface="+mn-lt"/>
                </a:rPr>
                <a:t>03</a:t>
              </a:r>
              <a:endParaRPr lang="zh-CN" altLang="en-US" dirty="0">
                <a:sym typeface="+mn-lt"/>
              </a:endParaRPr>
            </a:p>
          </p:txBody>
        </p:sp>
      </p:grpSp>
      <p:sp>
        <p:nvSpPr>
          <p:cNvPr id="12" name="椭圆 11"/>
          <p:cNvSpPr/>
          <p:nvPr/>
        </p:nvSpPr>
        <p:spPr>
          <a:xfrm>
            <a:off x="4165783" y="4336980"/>
            <a:ext cx="633621" cy="633621"/>
          </a:xfrm>
          <a:prstGeom prst="ellipse">
            <a:avLst/>
          </a:prstGeom>
          <a:solidFill>
            <a:srgbClr val="2C58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15761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3B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椭圆 10"/>
          <p:cNvSpPr/>
          <p:nvPr/>
        </p:nvSpPr>
        <p:spPr>
          <a:xfrm>
            <a:off x="4750932" y="-349330"/>
            <a:ext cx="1437228" cy="1437228"/>
          </a:xfrm>
          <a:prstGeom prst="ellipse">
            <a:avLst/>
          </a:prstGeom>
          <a:solidFill>
            <a:srgbClr val="2C58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6475676" y="373361"/>
            <a:ext cx="932180" cy="932180"/>
          </a:xfrm>
          <a:prstGeom prst="ellipse">
            <a:avLst/>
          </a:prstGeom>
          <a:solidFill>
            <a:srgbClr val="2C58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2261755" y="301809"/>
            <a:ext cx="932180" cy="932180"/>
          </a:xfrm>
          <a:prstGeom prst="ellipse">
            <a:avLst/>
          </a:prstGeom>
          <a:solidFill>
            <a:srgbClr val="2C58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60" name="组合 59"/>
          <p:cNvGrpSpPr/>
          <p:nvPr/>
        </p:nvGrpSpPr>
        <p:grpSpPr>
          <a:xfrm>
            <a:off x="5518242" y="90738"/>
            <a:ext cx="1155516" cy="1155516"/>
            <a:chOff x="5610403" y="184048"/>
            <a:chExt cx="1155516" cy="1155516"/>
          </a:xfrm>
        </p:grpSpPr>
        <p:grpSp>
          <p:nvGrpSpPr>
            <p:cNvPr id="3" name="组合 2"/>
            <p:cNvGrpSpPr/>
            <p:nvPr/>
          </p:nvGrpSpPr>
          <p:grpSpPr>
            <a:xfrm>
              <a:off x="5610403" y="184048"/>
              <a:ext cx="1155516" cy="1155516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5" name="同心圆 4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" name="椭圆 5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4" name="文本框 3"/>
            <p:cNvSpPr txBox="1"/>
            <p:nvPr/>
          </p:nvSpPr>
          <p:spPr>
            <a:xfrm>
              <a:off x="5781689" y="379854"/>
              <a:ext cx="87075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2C587D"/>
                  </a:solidFill>
                  <a:effectLst/>
                  <a:uLnTx/>
                  <a:uFillTx/>
                  <a:cs typeface="+mn-ea"/>
                  <a:sym typeface="+mn-lt"/>
                </a:rPr>
                <a:t>03</a:t>
              </a:r>
              <a:endPara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2C587D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 rot="16200000">
            <a:off x="2307861" y="-2164397"/>
            <a:ext cx="685366" cy="5326269"/>
            <a:chOff x="1071664" y="236651"/>
            <a:chExt cx="685366" cy="4070791"/>
          </a:xfrm>
        </p:grpSpPr>
        <p:sp>
          <p:nvSpPr>
            <p:cNvPr id="40" name="矩形 39"/>
            <p:cNvSpPr/>
            <p:nvPr/>
          </p:nvSpPr>
          <p:spPr>
            <a:xfrm>
              <a:off x="1071664" y="236651"/>
              <a:ext cx="54000" cy="4070791"/>
            </a:xfrm>
            <a:prstGeom prst="rect">
              <a:avLst/>
            </a:prstGeom>
            <a:gradFill>
              <a:gsLst>
                <a:gs pos="0">
                  <a:srgbClr val="3F729A">
                    <a:alpha val="0"/>
                  </a:srgbClr>
                </a:gs>
                <a:gs pos="65000">
                  <a:srgbClr val="3F729A"/>
                </a:gs>
                <a:gs pos="100000">
                  <a:srgbClr val="3F729A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1197937" y="236651"/>
              <a:ext cx="54000" cy="4070791"/>
            </a:xfrm>
            <a:prstGeom prst="rect">
              <a:avLst/>
            </a:prstGeom>
            <a:gradFill>
              <a:gsLst>
                <a:gs pos="0">
                  <a:srgbClr val="3F729A">
                    <a:alpha val="0"/>
                  </a:srgbClr>
                </a:gs>
                <a:gs pos="65000">
                  <a:srgbClr val="3F729A"/>
                </a:gs>
                <a:gs pos="100000">
                  <a:srgbClr val="3F729A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1324210" y="236651"/>
              <a:ext cx="54000" cy="4070791"/>
            </a:xfrm>
            <a:prstGeom prst="rect">
              <a:avLst/>
            </a:prstGeom>
            <a:gradFill>
              <a:gsLst>
                <a:gs pos="0">
                  <a:srgbClr val="3F729A">
                    <a:alpha val="0"/>
                  </a:srgbClr>
                </a:gs>
                <a:gs pos="65000">
                  <a:srgbClr val="3F729A"/>
                </a:gs>
                <a:gs pos="100000">
                  <a:srgbClr val="3F729A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1450483" y="236651"/>
              <a:ext cx="54000" cy="4070791"/>
            </a:xfrm>
            <a:prstGeom prst="rect">
              <a:avLst/>
            </a:prstGeom>
            <a:gradFill>
              <a:gsLst>
                <a:gs pos="0">
                  <a:srgbClr val="3F729A">
                    <a:alpha val="0"/>
                  </a:srgbClr>
                </a:gs>
                <a:gs pos="65000">
                  <a:srgbClr val="3F729A"/>
                </a:gs>
                <a:gs pos="100000">
                  <a:srgbClr val="3F729A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1576756" y="236651"/>
              <a:ext cx="54000" cy="4070791"/>
            </a:xfrm>
            <a:prstGeom prst="rect">
              <a:avLst/>
            </a:prstGeom>
            <a:gradFill>
              <a:gsLst>
                <a:gs pos="0">
                  <a:srgbClr val="3F729A">
                    <a:alpha val="0"/>
                  </a:srgbClr>
                </a:gs>
                <a:gs pos="65000">
                  <a:srgbClr val="3F729A"/>
                </a:gs>
                <a:gs pos="100000">
                  <a:srgbClr val="3F729A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1703030" y="236651"/>
              <a:ext cx="54000" cy="4070791"/>
            </a:xfrm>
            <a:prstGeom prst="rect">
              <a:avLst/>
            </a:prstGeom>
            <a:gradFill>
              <a:gsLst>
                <a:gs pos="0">
                  <a:srgbClr val="3F729A">
                    <a:alpha val="0"/>
                  </a:srgbClr>
                </a:gs>
                <a:gs pos="65000">
                  <a:srgbClr val="3F729A"/>
                </a:gs>
                <a:gs pos="100000">
                  <a:srgbClr val="3F729A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 rot="5400000" flipH="1">
            <a:off x="9232832" y="-2164397"/>
            <a:ext cx="685366" cy="5326269"/>
            <a:chOff x="1071664" y="236651"/>
            <a:chExt cx="685366" cy="4070791"/>
          </a:xfrm>
        </p:grpSpPr>
        <p:sp>
          <p:nvSpPr>
            <p:cNvPr id="54" name="矩形 53"/>
            <p:cNvSpPr/>
            <p:nvPr/>
          </p:nvSpPr>
          <p:spPr>
            <a:xfrm>
              <a:off x="1071664" y="236651"/>
              <a:ext cx="54000" cy="4070791"/>
            </a:xfrm>
            <a:prstGeom prst="rect">
              <a:avLst/>
            </a:prstGeom>
            <a:gradFill>
              <a:gsLst>
                <a:gs pos="0">
                  <a:srgbClr val="3F729A">
                    <a:alpha val="0"/>
                  </a:srgbClr>
                </a:gs>
                <a:gs pos="65000">
                  <a:srgbClr val="3F729A"/>
                </a:gs>
                <a:gs pos="100000">
                  <a:srgbClr val="3F729A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5" name="矩形 54"/>
            <p:cNvSpPr/>
            <p:nvPr/>
          </p:nvSpPr>
          <p:spPr>
            <a:xfrm>
              <a:off x="1197937" y="236651"/>
              <a:ext cx="54000" cy="4070791"/>
            </a:xfrm>
            <a:prstGeom prst="rect">
              <a:avLst/>
            </a:prstGeom>
            <a:gradFill>
              <a:gsLst>
                <a:gs pos="0">
                  <a:srgbClr val="3F729A">
                    <a:alpha val="0"/>
                  </a:srgbClr>
                </a:gs>
                <a:gs pos="65000">
                  <a:srgbClr val="3F729A"/>
                </a:gs>
                <a:gs pos="100000">
                  <a:srgbClr val="3F729A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6" name="矩形 55"/>
            <p:cNvSpPr/>
            <p:nvPr/>
          </p:nvSpPr>
          <p:spPr>
            <a:xfrm>
              <a:off x="1324210" y="236651"/>
              <a:ext cx="54000" cy="4070791"/>
            </a:xfrm>
            <a:prstGeom prst="rect">
              <a:avLst/>
            </a:prstGeom>
            <a:gradFill>
              <a:gsLst>
                <a:gs pos="0">
                  <a:srgbClr val="3F729A">
                    <a:alpha val="0"/>
                  </a:srgbClr>
                </a:gs>
                <a:gs pos="65000">
                  <a:srgbClr val="3F729A"/>
                </a:gs>
                <a:gs pos="100000">
                  <a:srgbClr val="3F729A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7" name="矩形 56"/>
            <p:cNvSpPr/>
            <p:nvPr/>
          </p:nvSpPr>
          <p:spPr>
            <a:xfrm>
              <a:off x="1450483" y="236651"/>
              <a:ext cx="54000" cy="4070791"/>
            </a:xfrm>
            <a:prstGeom prst="rect">
              <a:avLst/>
            </a:prstGeom>
            <a:gradFill>
              <a:gsLst>
                <a:gs pos="0">
                  <a:srgbClr val="3F729A">
                    <a:alpha val="0"/>
                  </a:srgbClr>
                </a:gs>
                <a:gs pos="65000">
                  <a:srgbClr val="3F729A"/>
                </a:gs>
                <a:gs pos="100000">
                  <a:srgbClr val="3F729A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8" name="矩形 57"/>
            <p:cNvSpPr/>
            <p:nvPr/>
          </p:nvSpPr>
          <p:spPr>
            <a:xfrm>
              <a:off x="1576756" y="236651"/>
              <a:ext cx="54000" cy="4070791"/>
            </a:xfrm>
            <a:prstGeom prst="rect">
              <a:avLst/>
            </a:prstGeom>
            <a:gradFill>
              <a:gsLst>
                <a:gs pos="0">
                  <a:srgbClr val="3F729A">
                    <a:alpha val="0"/>
                  </a:srgbClr>
                </a:gs>
                <a:gs pos="65000">
                  <a:srgbClr val="3F729A"/>
                </a:gs>
                <a:gs pos="100000">
                  <a:srgbClr val="3F729A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9" name="矩形 58"/>
            <p:cNvSpPr/>
            <p:nvPr/>
          </p:nvSpPr>
          <p:spPr>
            <a:xfrm>
              <a:off x="1703030" y="236651"/>
              <a:ext cx="54000" cy="4070791"/>
            </a:xfrm>
            <a:prstGeom prst="rect">
              <a:avLst/>
            </a:prstGeom>
            <a:gradFill>
              <a:gsLst>
                <a:gs pos="0">
                  <a:srgbClr val="3F729A">
                    <a:alpha val="0"/>
                  </a:srgbClr>
                </a:gs>
                <a:gs pos="65000">
                  <a:srgbClr val="3F729A"/>
                </a:gs>
                <a:gs pos="100000">
                  <a:srgbClr val="3F729A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466466" y="268579"/>
            <a:ext cx="199538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marL="0" marR="0" lvl="1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60000"/>
                  <a:lumOff val="4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TextBox 44"/>
          <p:cNvSpPr txBox="1"/>
          <p:nvPr/>
        </p:nvSpPr>
        <p:spPr>
          <a:xfrm>
            <a:off x="6940031" y="268579"/>
            <a:ext cx="19191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COMPETENCE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669092" y="369285"/>
            <a:ext cx="506566" cy="506566"/>
          </a:xfrm>
          <a:prstGeom prst="ellipse">
            <a:avLst/>
          </a:prstGeom>
          <a:solidFill>
            <a:srgbClr val="2C58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9815368" y="315784"/>
            <a:ext cx="523667" cy="523667"/>
          </a:xfrm>
          <a:prstGeom prst="ellipse">
            <a:avLst/>
          </a:prstGeom>
          <a:solidFill>
            <a:srgbClr val="2C58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77" name="组合 76">
            <a:extLst>
              <a:ext uri="{FF2B5EF4-FFF2-40B4-BE49-F238E27FC236}">
                <a16:creationId xmlns:a16="http://schemas.microsoft.com/office/drawing/2014/main" id="{7CD5365B-191D-464B-8FCA-A6AF089F16B4}"/>
              </a:ext>
            </a:extLst>
          </p:cNvPr>
          <p:cNvGrpSpPr/>
          <p:nvPr/>
        </p:nvGrpSpPr>
        <p:grpSpPr>
          <a:xfrm>
            <a:off x="1011118" y="1959581"/>
            <a:ext cx="3982703" cy="1469419"/>
            <a:chOff x="1017079" y="1280151"/>
            <a:chExt cx="3982703" cy="1469418"/>
          </a:xfrm>
        </p:grpSpPr>
        <p:sp>
          <p:nvSpPr>
            <p:cNvPr id="96" name="任意多边形 6">
              <a:extLst>
                <a:ext uri="{FF2B5EF4-FFF2-40B4-BE49-F238E27FC236}">
                  <a16:creationId xmlns:a16="http://schemas.microsoft.com/office/drawing/2014/main" id="{2ED44FCF-D140-412C-9464-06215462369A}"/>
                </a:ext>
              </a:extLst>
            </p:cNvPr>
            <p:cNvSpPr/>
            <p:nvPr/>
          </p:nvSpPr>
          <p:spPr>
            <a:xfrm>
              <a:off x="4218732" y="1587519"/>
              <a:ext cx="781050" cy="1162050"/>
            </a:xfrm>
            <a:custGeom>
              <a:avLst/>
              <a:gdLst>
                <a:gd name="connsiteX0" fmla="*/ 781050 w 781050"/>
                <a:gd name="connsiteY0" fmla="*/ 1162050 h 1162050"/>
                <a:gd name="connsiteX1" fmla="*/ 781050 w 781050"/>
                <a:gd name="connsiteY1" fmla="*/ 0 h 1162050"/>
                <a:gd name="connsiteX2" fmla="*/ 0 w 781050"/>
                <a:gd name="connsiteY2" fmla="*/ 0 h 1162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81050" h="1162050">
                  <a:moveTo>
                    <a:pt x="781050" y="1162050"/>
                  </a:moveTo>
                  <a:lnTo>
                    <a:pt x="7810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chemeClr val="bg2">
                  <a:lumMod val="50000"/>
                </a:schemeClr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377"/>
              <a:endParaRPr lang="zh-CN" altLang="en-US" sz="135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97" name="组合 96">
              <a:extLst>
                <a:ext uri="{FF2B5EF4-FFF2-40B4-BE49-F238E27FC236}">
                  <a16:creationId xmlns:a16="http://schemas.microsoft.com/office/drawing/2014/main" id="{DD6763D7-82A3-43CA-8D02-B8E56B59DD38}"/>
                </a:ext>
              </a:extLst>
            </p:cNvPr>
            <p:cNvGrpSpPr/>
            <p:nvPr/>
          </p:nvGrpSpPr>
          <p:grpSpPr>
            <a:xfrm>
              <a:off x="1017079" y="1280151"/>
              <a:ext cx="3169419" cy="1258562"/>
              <a:chOff x="1017079" y="1280151"/>
              <a:chExt cx="3169419" cy="1258562"/>
            </a:xfrm>
          </p:grpSpPr>
          <p:sp>
            <p:nvSpPr>
              <p:cNvPr id="98" name="MH_SubTitle_4">
                <a:extLst>
                  <a:ext uri="{FF2B5EF4-FFF2-40B4-BE49-F238E27FC236}">
                    <a16:creationId xmlns:a16="http://schemas.microsoft.com/office/drawing/2014/main" id="{98DAD3D2-BF4C-4E55-A9FC-E51345A86860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1017079" y="1280151"/>
                <a:ext cx="3105271" cy="4125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b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</a:defRPr>
                </a:lvl9pPr>
              </a:lstStyle>
              <a:p>
                <a:pPr algn="r" defTabSz="914377"/>
                <a:r>
                  <a:rPr lang="en-US" altLang="zh-CN" sz="1600" b="1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Add title text</a:t>
                </a:r>
                <a:endParaRPr lang="zh-CN" altLang="en-US" sz="16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99" name="MH_SubTitle_1">
                <a:extLst>
                  <a:ext uri="{FF2B5EF4-FFF2-40B4-BE49-F238E27FC236}">
                    <a16:creationId xmlns:a16="http://schemas.microsoft.com/office/drawing/2014/main" id="{0E25DBB2-94CE-4C29-BD21-AE6C968A9E65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1072394" y="1561686"/>
                <a:ext cx="3114104" cy="9770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</a:defRPr>
                </a:lvl9pPr>
              </a:lstStyle>
              <a:p>
                <a:pPr algn="r" defTabSz="914377">
                  <a:lnSpc>
                    <a:spcPct val="130000"/>
                  </a:lnSpc>
                </a:pPr>
                <a:r>
                  <a:rPr lang="en-US" altLang="zh-CN" sz="110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Click here to add content, content to match the title. </a:t>
                </a:r>
              </a:p>
            </p:txBody>
          </p:sp>
        </p:grpSp>
      </p:grpSp>
      <p:grpSp>
        <p:nvGrpSpPr>
          <p:cNvPr id="100" name="组合 99">
            <a:extLst>
              <a:ext uri="{FF2B5EF4-FFF2-40B4-BE49-F238E27FC236}">
                <a16:creationId xmlns:a16="http://schemas.microsoft.com/office/drawing/2014/main" id="{E24A02A5-3436-489F-81FA-39BC1A287EB9}"/>
              </a:ext>
            </a:extLst>
          </p:cNvPr>
          <p:cNvGrpSpPr/>
          <p:nvPr/>
        </p:nvGrpSpPr>
        <p:grpSpPr>
          <a:xfrm>
            <a:off x="499555" y="3226189"/>
            <a:ext cx="3465771" cy="1278036"/>
            <a:chOff x="438956" y="2447532"/>
            <a:chExt cx="3465771" cy="1278035"/>
          </a:xfrm>
        </p:grpSpPr>
        <p:sp>
          <p:nvSpPr>
            <p:cNvPr id="101" name="任意多边形 11">
              <a:extLst>
                <a:ext uri="{FF2B5EF4-FFF2-40B4-BE49-F238E27FC236}">
                  <a16:creationId xmlns:a16="http://schemas.microsoft.com/office/drawing/2014/main" id="{EA266C76-9337-4170-A029-F120C85230FC}"/>
                </a:ext>
              </a:extLst>
            </p:cNvPr>
            <p:cNvSpPr/>
            <p:nvPr/>
          </p:nvSpPr>
          <p:spPr>
            <a:xfrm>
              <a:off x="3582726" y="2910850"/>
              <a:ext cx="322001" cy="792704"/>
            </a:xfrm>
            <a:custGeom>
              <a:avLst/>
              <a:gdLst>
                <a:gd name="connsiteX0" fmla="*/ 781050 w 781050"/>
                <a:gd name="connsiteY0" fmla="*/ 1162050 h 1162050"/>
                <a:gd name="connsiteX1" fmla="*/ 781050 w 781050"/>
                <a:gd name="connsiteY1" fmla="*/ 0 h 1162050"/>
                <a:gd name="connsiteX2" fmla="*/ 0 w 781050"/>
                <a:gd name="connsiteY2" fmla="*/ 0 h 1162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81050" h="1162050">
                  <a:moveTo>
                    <a:pt x="781050" y="1162050"/>
                  </a:moveTo>
                  <a:lnTo>
                    <a:pt x="7810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chemeClr val="bg2">
                  <a:lumMod val="50000"/>
                </a:schemeClr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377"/>
              <a:endParaRPr lang="zh-CN" altLang="en-US" sz="135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102" name="组合 101">
              <a:extLst>
                <a:ext uri="{FF2B5EF4-FFF2-40B4-BE49-F238E27FC236}">
                  <a16:creationId xmlns:a16="http://schemas.microsoft.com/office/drawing/2014/main" id="{9164A9D7-C584-498A-860D-5B3A6E0A12E2}"/>
                </a:ext>
              </a:extLst>
            </p:cNvPr>
            <p:cNvGrpSpPr/>
            <p:nvPr/>
          </p:nvGrpSpPr>
          <p:grpSpPr>
            <a:xfrm>
              <a:off x="438956" y="2447532"/>
              <a:ext cx="3227637" cy="1278035"/>
              <a:chOff x="1017079" y="1280151"/>
              <a:chExt cx="3227637" cy="1278035"/>
            </a:xfrm>
          </p:grpSpPr>
          <p:sp>
            <p:nvSpPr>
              <p:cNvPr id="103" name="MH_SubTitle_4">
                <a:extLst>
                  <a:ext uri="{FF2B5EF4-FFF2-40B4-BE49-F238E27FC236}">
                    <a16:creationId xmlns:a16="http://schemas.microsoft.com/office/drawing/2014/main" id="{30AF79B5-14B4-4BE0-B45E-00FEF1234E40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1017079" y="1280151"/>
                <a:ext cx="3105271" cy="4125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b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</a:defRPr>
                </a:lvl9pPr>
              </a:lstStyle>
              <a:p>
                <a:pPr algn="r" defTabSz="914377"/>
                <a:r>
                  <a:rPr lang="en-US" altLang="zh-CN" sz="1600" b="1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Add title text</a:t>
                </a:r>
                <a:endParaRPr lang="zh-CN" altLang="en-US" sz="16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04" name="MH_SubTitle_1">
                <a:extLst>
                  <a:ext uri="{FF2B5EF4-FFF2-40B4-BE49-F238E27FC236}">
                    <a16:creationId xmlns:a16="http://schemas.microsoft.com/office/drawing/2014/main" id="{F2D14430-2D52-41FE-A3C9-BFAB17E9468B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1130612" y="1581159"/>
                <a:ext cx="3114104" cy="9770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</a:defRPr>
                </a:lvl9pPr>
              </a:lstStyle>
              <a:p>
                <a:pPr algn="r" defTabSz="914377">
                  <a:lnSpc>
                    <a:spcPct val="130000"/>
                  </a:lnSpc>
                </a:pPr>
                <a:r>
                  <a:rPr lang="en-US" altLang="zh-CN" sz="110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Click here to add content, content to match the title. </a:t>
                </a:r>
              </a:p>
            </p:txBody>
          </p:sp>
        </p:grpSp>
      </p:grpSp>
      <p:grpSp>
        <p:nvGrpSpPr>
          <p:cNvPr id="105" name="组合 104">
            <a:extLst>
              <a:ext uri="{FF2B5EF4-FFF2-40B4-BE49-F238E27FC236}">
                <a16:creationId xmlns:a16="http://schemas.microsoft.com/office/drawing/2014/main" id="{E325186B-26C4-4BA7-B90F-759E9952ECF3}"/>
              </a:ext>
            </a:extLst>
          </p:cNvPr>
          <p:cNvGrpSpPr/>
          <p:nvPr/>
        </p:nvGrpSpPr>
        <p:grpSpPr>
          <a:xfrm>
            <a:off x="6150652" y="1872585"/>
            <a:ext cx="4096662" cy="2789184"/>
            <a:chOff x="6156614" y="1193154"/>
            <a:chExt cx="4096662" cy="2789184"/>
          </a:xfrm>
        </p:grpSpPr>
        <p:sp>
          <p:nvSpPr>
            <p:cNvPr id="106" name="任意多边形 16">
              <a:extLst>
                <a:ext uri="{FF2B5EF4-FFF2-40B4-BE49-F238E27FC236}">
                  <a16:creationId xmlns:a16="http://schemas.microsoft.com/office/drawing/2014/main" id="{541680EC-B6BF-4B10-865C-23EE44C563D5}"/>
                </a:ext>
              </a:extLst>
            </p:cNvPr>
            <p:cNvSpPr/>
            <p:nvPr/>
          </p:nvSpPr>
          <p:spPr>
            <a:xfrm flipH="1">
              <a:off x="6156614" y="1646996"/>
              <a:ext cx="781050" cy="2335342"/>
            </a:xfrm>
            <a:custGeom>
              <a:avLst/>
              <a:gdLst>
                <a:gd name="connsiteX0" fmla="*/ 781050 w 781050"/>
                <a:gd name="connsiteY0" fmla="*/ 1162050 h 1162050"/>
                <a:gd name="connsiteX1" fmla="*/ 781050 w 781050"/>
                <a:gd name="connsiteY1" fmla="*/ 0 h 1162050"/>
                <a:gd name="connsiteX2" fmla="*/ 0 w 781050"/>
                <a:gd name="connsiteY2" fmla="*/ 0 h 1162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81050" h="1162050">
                  <a:moveTo>
                    <a:pt x="781050" y="1162050"/>
                  </a:moveTo>
                  <a:lnTo>
                    <a:pt x="7810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chemeClr val="bg2">
                  <a:lumMod val="50000"/>
                </a:schemeClr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377"/>
              <a:endParaRPr lang="zh-CN" altLang="en-US" sz="135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107" name="组合 106">
              <a:extLst>
                <a:ext uri="{FF2B5EF4-FFF2-40B4-BE49-F238E27FC236}">
                  <a16:creationId xmlns:a16="http://schemas.microsoft.com/office/drawing/2014/main" id="{61E78DA0-2CCD-4820-8507-17A3130FAEFB}"/>
                </a:ext>
              </a:extLst>
            </p:cNvPr>
            <p:cNvGrpSpPr/>
            <p:nvPr/>
          </p:nvGrpSpPr>
          <p:grpSpPr>
            <a:xfrm>
              <a:off x="7110413" y="1193154"/>
              <a:ext cx="3142863" cy="1295673"/>
              <a:chOff x="1017079" y="1280151"/>
              <a:chExt cx="3142863" cy="1295673"/>
            </a:xfrm>
          </p:grpSpPr>
          <p:sp>
            <p:nvSpPr>
              <p:cNvPr id="108" name="MH_SubTitle_4">
                <a:extLst>
                  <a:ext uri="{FF2B5EF4-FFF2-40B4-BE49-F238E27FC236}">
                    <a16:creationId xmlns:a16="http://schemas.microsoft.com/office/drawing/2014/main" id="{035FFC4C-4D9A-4208-B95E-DBB3F7D92E3C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1017079" y="1280151"/>
                <a:ext cx="3105271" cy="4125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b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</a:defRPr>
                </a:lvl9pPr>
              </a:lstStyle>
              <a:p>
                <a:pPr defTabSz="914377"/>
                <a:r>
                  <a:rPr lang="en-US" altLang="zh-CN" sz="1600" b="1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Add title text</a:t>
                </a:r>
                <a:endParaRPr lang="zh-CN" altLang="en-US" sz="16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09" name="MH_SubTitle_1">
                <a:extLst>
                  <a:ext uri="{FF2B5EF4-FFF2-40B4-BE49-F238E27FC236}">
                    <a16:creationId xmlns:a16="http://schemas.microsoft.com/office/drawing/2014/main" id="{18C4941B-313C-4B92-976E-ADCA45FC2B83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1045838" y="1598797"/>
                <a:ext cx="3114104" cy="9770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</a:defRPr>
                </a:lvl9pPr>
              </a:lstStyle>
              <a:p>
                <a:pPr defTabSz="914377">
                  <a:lnSpc>
                    <a:spcPct val="130000"/>
                  </a:lnSpc>
                </a:pPr>
                <a:r>
                  <a:rPr lang="en-US" altLang="zh-CN" sz="110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Click here to add content, content to match the title. </a:t>
                </a:r>
              </a:p>
            </p:txBody>
          </p:sp>
        </p:grpSp>
      </p:grpSp>
      <p:grpSp>
        <p:nvGrpSpPr>
          <p:cNvPr id="110" name="组合 109">
            <a:extLst>
              <a:ext uri="{FF2B5EF4-FFF2-40B4-BE49-F238E27FC236}">
                <a16:creationId xmlns:a16="http://schemas.microsoft.com/office/drawing/2014/main" id="{C7BF6BA8-2FAF-42A2-A80D-7C2B691D904F}"/>
              </a:ext>
            </a:extLst>
          </p:cNvPr>
          <p:cNvGrpSpPr/>
          <p:nvPr/>
        </p:nvGrpSpPr>
        <p:grpSpPr>
          <a:xfrm>
            <a:off x="7621320" y="3018396"/>
            <a:ext cx="3795315" cy="1105064"/>
            <a:chOff x="7245968" y="2338965"/>
            <a:chExt cx="3795315" cy="1105064"/>
          </a:xfrm>
        </p:grpSpPr>
        <p:sp>
          <p:nvSpPr>
            <p:cNvPr id="111" name="任意多边形 21">
              <a:extLst>
                <a:ext uri="{FF2B5EF4-FFF2-40B4-BE49-F238E27FC236}">
                  <a16:creationId xmlns:a16="http://schemas.microsoft.com/office/drawing/2014/main" id="{B4C732D0-9DB1-4B1F-97D0-B19A34872DC0}"/>
                </a:ext>
              </a:extLst>
            </p:cNvPr>
            <p:cNvSpPr/>
            <p:nvPr/>
          </p:nvSpPr>
          <p:spPr>
            <a:xfrm flipH="1">
              <a:off x="7245968" y="2645020"/>
              <a:ext cx="648670" cy="360570"/>
            </a:xfrm>
            <a:custGeom>
              <a:avLst/>
              <a:gdLst>
                <a:gd name="connsiteX0" fmla="*/ 781050 w 781050"/>
                <a:gd name="connsiteY0" fmla="*/ 1162050 h 1162050"/>
                <a:gd name="connsiteX1" fmla="*/ 781050 w 781050"/>
                <a:gd name="connsiteY1" fmla="*/ 0 h 1162050"/>
                <a:gd name="connsiteX2" fmla="*/ 0 w 781050"/>
                <a:gd name="connsiteY2" fmla="*/ 0 h 1162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81050" h="1162050">
                  <a:moveTo>
                    <a:pt x="781050" y="1162050"/>
                  </a:moveTo>
                  <a:lnTo>
                    <a:pt x="7810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chemeClr val="bg2">
                  <a:lumMod val="50000"/>
                </a:schemeClr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377"/>
              <a:endParaRPr lang="zh-CN" altLang="en-US" sz="135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112" name="组合 111">
              <a:extLst>
                <a:ext uri="{FF2B5EF4-FFF2-40B4-BE49-F238E27FC236}">
                  <a16:creationId xmlns:a16="http://schemas.microsoft.com/office/drawing/2014/main" id="{15E905C3-A641-47A3-8548-9DFD0B6FA6F9}"/>
                </a:ext>
              </a:extLst>
            </p:cNvPr>
            <p:cNvGrpSpPr/>
            <p:nvPr/>
          </p:nvGrpSpPr>
          <p:grpSpPr>
            <a:xfrm>
              <a:off x="7927179" y="2338965"/>
              <a:ext cx="3114104" cy="1105064"/>
              <a:chOff x="1003583" y="1356582"/>
              <a:chExt cx="3114104" cy="1105064"/>
            </a:xfrm>
          </p:grpSpPr>
          <p:sp>
            <p:nvSpPr>
              <p:cNvPr id="113" name="MH_SubTitle_4">
                <a:extLst>
                  <a:ext uri="{FF2B5EF4-FFF2-40B4-BE49-F238E27FC236}">
                    <a16:creationId xmlns:a16="http://schemas.microsoft.com/office/drawing/2014/main" id="{06A862AE-D227-4998-ABA7-F7040ABCF40B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1003583" y="1356582"/>
                <a:ext cx="3105271" cy="4125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b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</a:defRPr>
                </a:lvl9pPr>
              </a:lstStyle>
              <a:p>
                <a:pPr defTabSz="914377"/>
                <a:r>
                  <a:rPr lang="en-US" altLang="zh-CN" sz="1600" b="1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Add title text</a:t>
                </a:r>
                <a:endParaRPr lang="zh-CN" altLang="en-US" sz="16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14" name="MH_SubTitle_1">
                <a:extLst>
                  <a:ext uri="{FF2B5EF4-FFF2-40B4-BE49-F238E27FC236}">
                    <a16:creationId xmlns:a16="http://schemas.microsoft.com/office/drawing/2014/main" id="{8A3EDC26-D551-4678-8404-FEB2330C2CD8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1003583" y="1756751"/>
                <a:ext cx="3114104" cy="7048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</a:defRPr>
                </a:lvl9pPr>
              </a:lstStyle>
              <a:p>
                <a:pPr defTabSz="914377">
                  <a:lnSpc>
                    <a:spcPct val="130000"/>
                  </a:lnSpc>
                </a:pPr>
                <a:r>
                  <a:rPr lang="en-US" altLang="zh-CN" sz="110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Click here to add content, content to match the title. </a:t>
                </a:r>
              </a:p>
            </p:txBody>
          </p:sp>
        </p:grpSp>
      </p:grpSp>
      <p:grpSp>
        <p:nvGrpSpPr>
          <p:cNvPr id="115" name="组合 114">
            <a:extLst>
              <a:ext uri="{FF2B5EF4-FFF2-40B4-BE49-F238E27FC236}">
                <a16:creationId xmlns:a16="http://schemas.microsoft.com/office/drawing/2014/main" id="{50CD6A30-BDCC-485D-93FD-7F168C7D893B}"/>
              </a:ext>
            </a:extLst>
          </p:cNvPr>
          <p:cNvGrpSpPr/>
          <p:nvPr/>
        </p:nvGrpSpPr>
        <p:grpSpPr>
          <a:xfrm>
            <a:off x="8345876" y="4139449"/>
            <a:ext cx="3508924" cy="1053066"/>
            <a:chOff x="8351839" y="3460018"/>
            <a:chExt cx="3508924" cy="1053066"/>
          </a:xfrm>
        </p:grpSpPr>
        <p:sp>
          <p:nvSpPr>
            <p:cNvPr id="116" name="任意多边形 26">
              <a:extLst>
                <a:ext uri="{FF2B5EF4-FFF2-40B4-BE49-F238E27FC236}">
                  <a16:creationId xmlns:a16="http://schemas.microsoft.com/office/drawing/2014/main" id="{9307BCBA-BECA-427A-8974-C004944BBF74}"/>
                </a:ext>
              </a:extLst>
            </p:cNvPr>
            <p:cNvSpPr/>
            <p:nvPr/>
          </p:nvSpPr>
          <p:spPr>
            <a:xfrm flipH="1">
              <a:off x="8351839" y="3748939"/>
              <a:ext cx="336587" cy="600751"/>
            </a:xfrm>
            <a:custGeom>
              <a:avLst/>
              <a:gdLst>
                <a:gd name="connsiteX0" fmla="*/ 781050 w 781050"/>
                <a:gd name="connsiteY0" fmla="*/ 1162050 h 1162050"/>
                <a:gd name="connsiteX1" fmla="*/ 781050 w 781050"/>
                <a:gd name="connsiteY1" fmla="*/ 0 h 1162050"/>
                <a:gd name="connsiteX2" fmla="*/ 0 w 781050"/>
                <a:gd name="connsiteY2" fmla="*/ 0 h 1162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81050" h="1162050">
                  <a:moveTo>
                    <a:pt x="781050" y="1162050"/>
                  </a:moveTo>
                  <a:lnTo>
                    <a:pt x="7810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chemeClr val="bg2">
                  <a:lumMod val="50000"/>
                </a:schemeClr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377"/>
              <a:endParaRPr lang="zh-CN" altLang="en-US" sz="135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117" name="组合 116">
              <a:extLst>
                <a:ext uri="{FF2B5EF4-FFF2-40B4-BE49-F238E27FC236}">
                  <a16:creationId xmlns:a16="http://schemas.microsoft.com/office/drawing/2014/main" id="{C6108B93-745C-4178-B339-5375A5C4406F}"/>
                </a:ext>
              </a:extLst>
            </p:cNvPr>
            <p:cNvGrpSpPr/>
            <p:nvPr/>
          </p:nvGrpSpPr>
          <p:grpSpPr>
            <a:xfrm>
              <a:off x="8734852" y="3460018"/>
              <a:ext cx="3125911" cy="1053066"/>
              <a:chOff x="1017080" y="1397930"/>
              <a:chExt cx="3125911" cy="1053066"/>
            </a:xfrm>
          </p:grpSpPr>
          <p:sp>
            <p:nvSpPr>
              <p:cNvPr id="118" name="MH_SubTitle_4">
                <a:extLst>
                  <a:ext uri="{FF2B5EF4-FFF2-40B4-BE49-F238E27FC236}">
                    <a16:creationId xmlns:a16="http://schemas.microsoft.com/office/drawing/2014/main" id="{3A14FCAA-113F-40F1-A3A4-D7A45E3519D9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1017080" y="1397930"/>
                <a:ext cx="3105271" cy="4125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b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</a:defRPr>
                </a:lvl9pPr>
              </a:lstStyle>
              <a:p>
                <a:pPr defTabSz="914377"/>
                <a:r>
                  <a:rPr lang="en-US" altLang="zh-CN" sz="1600" b="1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Add title text</a:t>
                </a:r>
                <a:endParaRPr lang="zh-CN" altLang="en-US" sz="16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19" name="MH_SubTitle_1">
                <a:extLst>
                  <a:ext uri="{FF2B5EF4-FFF2-40B4-BE49-F238E27FC236}">
                    <a16:creationId xmlns:a16="http://schemas.microsoft.com/office/drawing/2014/main" id="{C8DA6758-E75B-4DA2-8A01-115AC7FDC269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1028887" y="1758449"/>
                <a:ext cx="3114104" cy="6925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</a:defRPr>
                </a:lvl9pPr>
              </a:lstStyle>
              <a:p>
                <a:pPr defTabSz="914377">
                  <a:lnSpc>
                    <a:spcPct val="130000"/>
                  </a:lnSpc>
                </a:pPr>
                <a:r>
                  <a:rPr lang="en-US" altLang="zh-CN" sz="110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Click here to add content, content to match the title. </a:t>
                </a:r>
              </a:p>
            </p:txBody>
          </p:sp>
        </p:grpSp>
      </p:grpSp>
      <p:grpSp>
        <p:nvGrpSpPr>
          <p:cNvPr id="120" name="组合 119">
            <a:extLst>
              <a:ext uri="{FF2B5EF4-FFF2-40B4-BE49-F238E27FC236}">
                <a16:creationId xmlns:a16="http://schemas.microsoft.com/office/drawing/2014/main" id="{8064C283-D1C8-4FB5-BFAD-F3CE0719172D}"/>
              </a:ext>
            </a:extLst>
          </p:cNvPr>
          <p:cNvGrpSpPr/>
          <p:nvPr/>
        </p:nvGrpSpPr>
        <p:grpSpPr>
          <a:xfrm>
            <a:off x="3457006" y="4191655"/>
            <a:ext cx="1017124" cy="1017123"/>
            <a:chOff x="3352803" y="3522556"/>
            <a:chExt cx="1017124" cy="1017122"/>
          </a:xfrm>
        </p:grpSpPr>
        <p:sp>
          <p:nvSpPr>
            <p:cNvPr id="121" name="泪滴形 120">
              <a:extLst>
                <a:ext uri="{FF2B5EF4-FFF2-40B4-BE49-F238E27FC236}">
                  <a16:creationId xmlns:a16="http://schemas.microsoft.com/office/drawing/2014/main" id="{2D255630-76F7-47F6-B445-9501FE88FEAF}"/>
                </a:ext>
              </a:extLst>
            </p:cNvPr>
            <p:cNvSpPr/>
            <p:nvPr/>
          </p:nvSpPr>
          <p:spPr>
            <a:xfrm rot="8100000">
              <a:off x="3352803" y="3522556"/>
              <a:ext cx="1017124" cy="1017122"/>
            </a:xfrm>
            <a:prstGeom prst="teardrop">
              <a:avLst>
                <a:gd name="adj" fmla="val 190413"/>
              </a:avLst>
            </a:prstGeom>
            <a:gradFill>
              <a:gsLst>
                <a:gs pos="0">
                  <a:srgbClr val="D7DCDE"/>
                </a:gs>
                <a:gs pos="80000">
                  <a:schemeClr val="bg1"/>
                </a:gs>
              </a:gsLst>
              <a:lin ang="2700000" scaled="0"/>
            </a:gradFill>
            <a:ln w="22225" cap="flat">
              <a:gradFill>
                <a:gsLst>
                  <a:gs pos="0">
                    <a:srgbClr val="FFE141"/>
                  </a:gs>
                  <a:gs pos="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2700000" scaled="0"/>
              </a:gradFill>
              <a:prstDash val="solid"/>
              <a:miter lim="800000"/>
              <a:headEnd/>
              <a:tailEnd/>
            </a:ln>
            <a:effectLst>
              <a:outerShdw blurRad="152400" dist="76200" dir="2700000" sx="102000" sy="102000" algn="tl" rotWithShape="0">
                <a:prstClr val="black">
                  <a:alpha val="28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35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22" name="MH_SubTitle_1">
              <a:extLst>
                <a:ext uri="{FF2B5EF4-FFF2-40B4-BE49-F238E27FC236}">
                  <a16:creationId xmlns:a16="http://schemas.microsoft.com/office/drawing/2014/main" id="{9E225AD5-C58D-47B1-884B-0C7B2E63A96F}"/>
                </a:ext>
              </a:extLst>
            </p:cNvPr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456301" y="3608345"/>
              <a:ext cx="824405" cy="824402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28575" cap="flat">
              <a:noFill/>
              <a:prstDash val="solid"/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pPr defTabSz="914377"/>
              <a:endParaRPr lang="en-US" altLang="zh-CN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23" name="Freeform 177">
              <a:extLst>
                <a:ext uri="{FF2B5EF4-FFF2-40B4-BE49-F238E27FC236}">
                  <a16:creationId xmlns:a16="http://schemas.microsoft.com/office/drawing/2014/main" id="{1781E9DD-E9CC-4C6A-8D3F-AF4AE5ECB4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72405" y="3863566"/>
              <a:ext cx="418412" cy="346498"/>
            </a:xfrm>
            <a:custGeom>
              <a:avLst/>
              <a:gdLst>
                <a:gd name="T0" fmla="*/ 39 w 81"/>
                <a:gd name="T1" fmla="*/ 35 h 67"/>
                <a:gd name="T2" fmla="*/ 37 w 81"/>
                <a:gd name="T3" fmla="*/ 28 h 67"/>
                <a:gd name="T4" fmla="*/ 41 w 81"/>
                <a:gd name="T5" fmla="*/ 43 h 67"/>
                <a:gd name="T6" fmla="*/ 44 w 81"/>
                <a:gd name="T7" fmla="*/ 51 h 67"/>
                <a:gd name="T8" fmla="*/ 44 w 81"/>
                <a:gd name="T9" fmla="*/ 46 h 67"/>
                <a:gd name="T10" fmla="*/ 64 w 81"/>
                <a:gd name="T11" fmla="*/ 13 h 67"/>
                <a:gd name="T12" fmla="*/ 62 w 81"/>
                <a:gd name="T13" fmla="*/ 17 h 67"/>
                <a:gd name="T14" fmla="*/ 56 w 81"/>
                <a:gd name="T15" fmla="*/ 17 h 67"/>
                <a:gd name="T16" fmla="*/ 55 w 81"/>
                <a:gd name="T17" fmla="*/ 13 h 67"/>
                <a:gd name="T18" fmla="*/ 25 w 81"/>
                <a:gd name="T19" fmla="*/ 17 h 67"/>
                <a:gd name="T20" fmla="*/ 19 w 81"/>
                <a:gd name="T21" fmla="*/ 17 h 67"/>
                <a:gd name="T22" fmla="*/ 19 w 81"/>
                <a:gd name="T23" fmla="*/ 13 h 67"/>
                <a:gd name="T24" fmla="*/ 0 w 81"/>
                <a:gd name="T25" fmla="*/ 30 h 67"/>
                <a:gd name="T26" fmla="*/ 17 w 81"/>
                <a:gd name="T27" fmla="*/ 67 h 67"/>
                <a:gd name="T28" fmla="*/ 81 w 81"/>
                <a:gd name="T29" fmla="*/ 50 h 67"/>
                <a:gd name="T30" fmla="*/ 64 w 81"/>
                <a:gd name="T31" fmla="*/ 13 h 67"/>
                <a:gd name="T32" fmla="*/ 41 w 81"/>
                <a:gd name="T33" fmla="*/ 54 h 67"/>
                <a:gd name="T34" fmla="*/ 39 w 81"/>
                <a:gd name="T35" fmla="*/ 57 h 67"/>
                <a:gd name="T36" fmla="*/ 32 w 81"/>
                <a:gd name="T37" fmla="*/ 51 h 67"/>
                <a:gd name="T38" fmla="*/ 33 w 81"/>
                <a:gd name="T39" fmla="*/ 45 h 67"/>
                <a:gd name="T40" fmla="*/ 39 w 81"/>
                <a:gd name="T41" fmla="*/ 42 h 67"/>
                <a:gd name="T42" fmla="*/ 32 w 81"/>
                <a:gd name="T43" fmla="*/ 33 h 67"/>
                <a:gd name="T44" fmla="*/ 39 w 81"/>
                <a:gd name="T45" fmla="*/ 25 h 67"/>
                <a:gd name="T46" fmla="*/ 41 w 81"/>
                <a:gd name="T47" fmla="*/ 23 h 67"/>
                <a:gd name="T48" fmla="*/ 48 w 81"/>
                <a:gd name="T49" fmla="*/ 28 h 67"/>
                <a:gd name="T50" fmla="*/ 46 w 81"/>
                <a:gd name="T51" fmla="*/ 34 h 67"/>
                <a:gd name="T52" fmla="*/ 41 w 81"/>
                <a:gd name="T53" fmla="*/ 27 h 67"/>
                <a:gd name="T54" fmla="*/ 48 w 81"/>
                <a:gd name="T55" fmla="*/ 42 h 67"/>
                <a:gd name="T56" fmla="*/ 47 w 81"/>
                <a:gd name="T57" fmla="*/ 52 h 67"/>
                <a:gd name="T58" fmla="*/ 34 w 81"/>
                <a:gd name="T59" fmla="*/ 3 h 67"/>
                <a:gd name="T60" fmla="*/ 56 w 81"/>
                <a:gd name="T61" fmla="*/ 13 h 67"/>
                <a:gd name="T62" fmla="*/ 61 w 81"/>
                <a:gd name="T63" fmla="*/ 16 h 67"/>
                <a:gd name="T64" fmla="*/ 50 w 81"/>
                <a:gd name="T65" fmla="*/ 0 h 67"/>
                <a:gd name="T66" fmla="*/ 20 w 81"/>
                <a:gd name="T67" fmla="*/ 13 h 67"/>
                <a:gd name="T68" fmla="*/ 24 w 81"/>
                <a:gd name="T69" fmla="*/ 1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1" h="67">
                  <a:moveTo>
                    <a:pt x="35" y="30"/>
                  </a:moveTo>
                  <a:cubicBezTo>
                    <a:pt x="35" y="32"/>
                    <a:pt x="37" y="33"/>
                    <a:pt x="39" y="35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8" y="27"/>
                    <a:pt x="37" y="27"/>
                    <a:pt x="37" y="28"/>
                  </a:cubicBezTo>
                  <a:cubicBezTo>
                    <a:pt x="36" y="29"/>
                    <a:pt x="35" y="29"/>
                    <a:pt x="35" y="30"/>
                  </a:cubicBezTo>
                  <a:close/>
                  <a:moveTo>
                    <a:pt x="41" y="43"/>
                  </a:moveTo>
                  <a:cubicBezTo>
                    <a:pt x="41" y="52"/>
                    <a:pt x="41" y="52"/>
                    <a:pt x="41" y="52"/>
                  </a:cubicBezTo>
                  <a:cubicBezTo>
                    <a:pt x="42" y="52"/>
                    <a:pt x="43" y="52"/>
                    <a:pt x="44" y="51"/>
                  </a:cubicBezTo>
                  <a:cubicBezTo>
                    <a:pt x="45" y="50"/>
                    <a:pt x="45" y="49"/>
                    <a:pt x="45" y="48"/>
                  </a:cubicBezTo>
                  <a:cubicBezTo>
                    <a:pt x="45" y="47"/>
                    <a:pt x="45" y="47"/>
                    <a:pt x="44" y="46"/>
                  </a:cubicBezTo>
                  <a:cubicBezTo>
                    <a:pt x="44" y="45"/>
                    <a:pt x="43" y="44"/>
                    <a:pt x="41" y="43"/>
                  </a:cubicBezTo>
                  <a:close/>
                  <a:moveTo>
                    <a:pt x="64" y="13"/>
                  </a:moveTo>
                  <a:cubicBezTo>
                    <a:pt x="62" y="13"/>
                    <a:pt x="62" y="13"/>
                    <a:pt x="62" y="13"/>
                  </a:cubicBezTo>
                  <a:cubicBezTo>
                    <a:pt x="62" y="14"/>
                    <a:pt x="62" y="15"/>
                    <a:pt x="62" y="17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5"/>
                    <a:pt x="56" y="14"/>
                    <a:pt x="55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5" y="14"/>
                    <a:pt x="25" y="15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9" y="15"/>
                    <a:pt x="19" y="14"/>
                    <a:pt x="19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8" y="13"/>
                    <a:pt x="0" y="20"/>
                    <a:pt x="0" y="3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9"/>
                    <a:pt x="8" y="67"/>
                    <a:pt x="17" y="67"/>
                  </a:cubicBezTo>
                  <a:cubicBezTo>
                    <a:pt x="64" y="67"/>
                    <a:pt x="64" y="67"/>
                    <a:pt x="64" y="67"/>
                  </a:cubicBezTo>
                  <a:cubicBezTo>
                    <a:pt x="73" y="67"/>
                    <a:pt x="81" y="59"/>
                    <a:pt x="81" y="50"/>
                  </a:cubicBezTo>
                  <a:cubicBezTo>
                    <a:pt x="81" y="30"/>
                    <a:pt x="81" y="30"/>
                    <a:pt x="81" y="30"/>
                  </a:cubicBezTo>
                  <a:cubicBezTo>
                    <a:pt x="81" y="20"/>
                    <a:pt x="73" y="13"/>
                    <a:pt x="64" y="13"/>
                  </a:cubicBezTo>
                  <a:close/>
                  <a:moveTo>
                    <a:pt x="47" y="52"/>
                  </a:moveTo>
                  <a:cubicBezTo>
                    <a:pt x="45" y="53"/>
                    <a:pt x="43" y="54"/>
                    <a:pt x="41" y="54"/>
                  </a:cubicBezTo>
                  <a:cubicBezTo>
                    <a:pt x="41" y="57"/>
                    <a:pt x="41" y="57"/>
                    <a:pt x="41" y="57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9" y="54"/>
                    <a:pt x="39" y="54"/>
                    <a:pt x="39" y="54"/>
                  </a:cubicBezTo>
                  <a:cubicBezTo>
                    <a:pt x="36" y="54"/>
                    <a:pt x="34" y="53"/>
                    <a:pt x="32" y="51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34" y="50"/>
                    <a:pt x="36" y="52"/>
                    <a:pt x="39" y="52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36" y="40"/>
                    <a:pt x="34" y="38"/>
                    <a:pt x="33" y="37"/>
                  </a:cubicBezTo>
                  <a:cubicBezTo>
                    <a:pt x="32" y="36"/>
                    <a:pt x="32" y="34"/>
                    <a:pt x="32" y="33"/>
                  </a:cubicBezTo>
                  <a:cubicBezTo>
                    <a:pt x="32" y="31"/>
                    <a:pt x="33" y="29"/>
                    <a:pt x="34" y="28"/>
                  </a:cubicBezTo>
                  <a:cubicBezTo>
                    <a:pt x="36" y="26"/>
                    <a:pt x="37" y="26"/>
                    <a:pt x="39" y="25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41" y="23"/>
                    <a:pt x="41" y="23"/>
                    <a:pt x="41" y="23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44" y="26"/>
                    <a:pt x="46" y="26"/>
                    <a:pt x="48" y="28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46" y="31"/>
                    <a:pt x="46" y="30"/>
                    <a:pt x="45" y="29"/>
                  </a:cubicBezTo>
                  <a:cubicBezTo>
                    <a:pt x="44" y="27"/>
                    <a:pt x="42" y="27"/>
                    <a:pt x="41" y="27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4" y="38"/>
                    <a:pt x="47" y="40"/>
                    <a:pt x="48" y="42"/>
                  </a:cubicBezTo>
                  <a:cubicBezTo>
                    <a:pt x="49" y="43"/>
                    <a:pt x="49" y="45"/>
                    <a:pt x="49" y="47"/>
                  </a:cubicBezTo>
                  <a:cubicBezTo>
                    <a:pt x="49" y="49"/>
                    <a:pt x="49" y="50"/>
                    <a:pt x="47" y="52"/>
                  </a:cubicBezTo>
                  <a:close/>
                  <a:moveTo>
                    <a:pt x="25" y="13"/>
                  </a:moveTo>
                  <a:cubicBezTo>
                    <a:pt x="26" y="7"/>
                    <a:pt x="29" y="3"/>
                    <a:pt x="34" y="3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52" y="3"/>
                    <a:pt x="55" y="7"/>
                    <a:pt x="56" y="13"/>
                  </a:cubicBezTo>
                  <a:cubicBezTo>
                    <a:pt x="57" y="14"/>
                    <a:pt x="57" y="15"/>
                    <a:pt x="57" y="16"/>
                  </a:cubicBezTo>
                  <a:cubicBezTo>
                    <a:pt x="61" y="16"/>
                    <a:pt x="61" y="16"/>
                    <a:pt x="61" y="16"/>
                  </a:cubicBezTo>
                  <a:cubicBezTo>
                    <a:pt x="61" y="15"/>
                    <a:pt x="61" y="14"/>
                    <a:pt x="61" y="13"/>
                  </a:cubicBezTo>
                  <a:cubicBezTo>
                    <a:pt x="59" y="5"/>
                    <a:pt x="55" y="0"/>
                    <a:pt x="50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6" y="0"/>
                    <a:pt x="22" y="5"/>
                    <a:pt x="20" y="13"/>
                  </a:cubicBezTo>
                  <a:cubicBezTo>
                    <a:pt x="20" y="14"/>
                    <a:pt x="20" y="15"/>
                    <a:pt x="20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15"/>
                    <a:pt x="24" y="14"/>
                    <a:pt x="25" y="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35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4" name="组合 123">
            <a:extLst>
              <a:ext uri="{FF2B5EF4-FFF2-40B4-BE49-F238E27FC236}">
                <a16:creationId xmlns:a16="http://schemas.microsoft.com/office/drawing/2014/main" id="{5D421AF5-06E3-4DA7-A9D4-91FD530F9FD3}"/>
              </a:ext>
            </a:extLst>
          </p:cNvPr>
          <p:cNvGrpSpPr/>
          <p:nvPr/>
        </p:nvGrpSpPr>
        <p:grpSpPr>
          <a:xfrm>
            <a:off x="4491115" y="3346035"/>
            <a:ext cx="1017124" cy="1017123"/>
            <a:chOff x="4497077" y="2666606"/>
            <a:chExt cx="1017124" cy="1017122"/>
          </a:xfrm>
        </p:grpSpPr>
        <p:sp>
          <p:nvSpPr>
            <p:cNvPr id="125" name="泪滴形 124">
              <a:extLst>
                <a:ext uri="{FF2B5EF4-FFF2-40B4-BE49-F238E27FC236}">
                  <a16:creationId xmlns:a16="http://schemas.microsoft.com/office/drawing/2014/main" id="{E9E79BD3-C28C-4F58-B84D-E91AEC492BB5}"/>
                </a:ext>
              </a:extLst>
            </p:cNvPr>
            <p:cNvSpPr/>
            <p:nvPr/>
          </p:nvSpPr>
          <p:spPr>
            <a:xfrm rot="8100000">
              <a:off x="4497077" y="2666606"/>
              <a:ext cx="1017124" cy="1017122"/>
            </a:xfrm>
            <a:prstGeom prst="teardrop">
              <a:avLst>
                <a:gd name="adj" fmla="val 190413"/>
              </a:avLst>
            </a:prstGeom>
            <a:gradFill>
              <a:gsLst>
                <a:gs pos="0">
                  <a:srgbClr val="D7DCDE"/>
                </a:gs>
                <a:gs pos="80000">
                  <a:schemeClr val="bg1"/>
                </a:gs>
              </a:gsLst>
              <a:lin ang="2700000" scaled="0"/>
            </a:gradFill>
            <a:ln w="22225" cap="flat">
              <a:gradFill>
                <a:gsLst>
                  <a:gs pos="0">
                    <a:srgbClr val="FFE141"/>
                  </a:gs>
                  <a:gs pos="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2700000" scaled="0"/>
              </a:gradFill>
              <a:prstDash val="solid"/>
              <a:miter lim="800000"/>
              <a:headEnd/>
              <a:tailEnd/>
            </a:ln>
            <a:effectLst>
              <a:outerShdw blurRad="152400" dist="76200" dir="2700000" sx="102000" sy="102000" algn="tl" rotWithShape="0">
                <a:prstClr val="black">
                  <a:alpha val="28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35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26" name="MH_SubTitle_1">
              <a:extLst>
                <a:ext uri="{FF2B5EF4-FFF2-40B4-BE49-F238E27FC236}">
                  <a16:creationId xmlns:a16="http://schemas.microsoft.com/office/drawing/2014/main" id="{F9512F42-1D95-4644-AE59-B2DC6C4CBC10}"/>
                </a:ext>
              </a:extLst>
            </p:cNvPr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4600575" y="2752395"/>
              <a:ext cx="824405" cy="824402"/>
            </a:xfrm>
            <a:prstGeom prst="ellipse">
              <a:avLst/>
            </a:prstGeom>
            <a:gradFill>
              <a:gsLst>
                <a:gs pos="100000">
                  <a:schemeClr val="bg1"/>
                </a:gs>
                <a:gs pos="0">
                  <a:schemeClr val="bg1">
                    <a:lumMod val="85000"/>
                  </a:schemeClr>
                </a:gs>
              </a:gsLst>
              <a:lin ang="5400000" scaled="1"/>
            </a:gradFill>
            <a:ln w="28575" cap="flat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1"/>
              </a:gradFill>
              <a:prstDash val="solid"/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pPr defTabSz="914377"/>
              <a:endParaRPr lang="en-US" altLang="zh-CN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127" name="组合 126">
              <a:extLst>
                <a:ext uri="{FF2B5EF4-FFF2-40B4-BE49-F238E27FC236}">
                  <a16:creationId xmlns:a16="http://schemas.microsoft.com/office/drawing/2014/main" id="{4CB822E3-DB22-4776-86B4-94CE80C8C3BE}"/>
                </a:ext>
              </a:extLst>
            </p:cNvPr>
            <p:cNvGrpSpPr/>
            <p:nvPr/>
          </p:nvGrpSpPr>
          <p:grpSpPr>
            <a:xfrm>
              <a:off x="4808015" y="3023857"/>
              <a:ext cx="486822" cy="301830"/>
              <a:chOff x="9348930" y="1711217"/>
              <a:chExt cx="317501" cy="196850"/>
            </a:xfrm>
            <a:solidFill>
              <a:schemeClr val="bg1"/>
            </a:solidFill>
          </p:grpSpPr>
          <p:sp>
            <p:nvSpPr>
              <p:cNvPr id="128" name="Freeform 624">
                <a:extLst>
                  <a:ext uri="{FF2B5EF4-FFF2-40B4-BE49-F238E27FC236}">
                    <a16:creationId xmlns:a16="http://schemas.microsoft.com/office/drawing/2014/main" id="{94BA41FA-210A-4A85-B6A4-2B384F82CD0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537843" y="1719155"/>
                <a:ext cx="128588" cy="128587"/>
              </a:xfrm>
              <a:custGeom>
                <a:avLst/>
                <a:gdLst>
                  <a:gd name="T0" fmla="*/ 28 w 32"/>
                  <a:gd name="T1" fmla="*/ 24 h 32"/>
                  <a:gd name="T2" fmla="*/ 28 w 32"/>
                  <a:gd name="T3" fmla="*/ 22 h 32"/>
                  <a:gd name="T4" fmla="*/ 30 w 32"/>
                  <a:gd name="T5" fmla="*/ 21 h 32"/>
                  <a:gd name="T6" fmla="*/ 32 w 32"/>
                  <a:gd name="T7" fmla="*/ 20 h 32"/>
                  <a:gd name="T8" fmla="*/ 31 w 32"/>
                  <a:gd name="T9" fmla="*/ 17 h 32"/>
                  <a:gd name="T10" fmla="*/ 29 w 32"/>
                  <a:gd name="T11" fmla="*/ 15 h 32"/>
                  <a:gd name="T12" fmla="*/ 31 w 32"/>
                  <a:gd name="T13" fmla="*/ 14 h 32"/>
                  <a:gd name="T14" fmla="*/ 31 w 32"/>
                  <a:gd name="T15" fmla="*/ 11 h 32"/>
                  <a:gd name="T16" fmla="*/ 29 w 32"/>
                  <a:gd name="T17" fmla="*/ 10 h 32"/>
                  <a:gd name="T18" fmla="*/ 27 w 32"/>
                  <a:gd name="T19" fmla="*/ 9 h 32"/>
                  <a:gd name="T20" fmla="*/ 28 w 32"/>
                  <a:gd name="T21" fmla="*/ 7 h 32"/>
                  <a:gd name="T22" fmla="*/ 27 w 32"/>
                  <a:gd name="T23" fmla="*/ 5 h 32"/>
                  <a:gd name="T24" fmla="*/ 24 w 32"/>
                  <a:gd name="T25" fmla="*/ 4 h 32"/>
                  <a:gd name="T26" fmla="*/ 23 w 32"/>
                  <a:gd name="T27" fmla="*/ 5 h 32"/>
                  <a:gd name="T28" fmla="*/ 21 w 32"/>
                  <a:gd name="T29" fmla="*/ 3 h 32"/>
                  <a:gd name="T30" fmla="*/ 20 w 32"/>
                  <a:gd name="T31" fmla="*/ 1 h 32"/>
                  <a:gd name="T32" fmla="*/ 17 w 32"/>
                  <a:gd name="T33" fmla="*/ 2 h 32"/>
                  <a:gd name="T34" fmla="*/ 15 w 32"/>
                  <a:gd name="T35" fmla="*/ 3 h 32"/>
                  <a:gd name="T36" fmla="*/ 14 w 32"/>
                  <a:gd name="T37" fmla="*/ 2 h 32"/>
                  <a:gd name="T38" fmla="*/ 12 w 32"/>
                  <a:gd name="T39" fmla="*/ 1 h 32"/>
                  <a:gd name="T40" fmla="*/ 10 w 32"/>
                  <a:gd name="T41" fmla="*/ 3 h 32"/>
                  <a:gd name="T42" fmla="*/ 9 w 32"/>
                  <a:gd name="T43" fmla="*/ 5 h 32"/>
                  <a:gd name="T44" fmla="*/ 7 w 32"/>
                  <a:gd name="T45" fmla="*/ 5 h 32"/>
                  <a:gd name="T46" fmla="*/ 5 w 32"/>
                  <a:gd name="T47" fmla="*/ 5 h 32"/>
                  <a:gd name="T48" fmla="*/ 4 w 32"/>
                  <a:gd name="T49" fmla="*/ 8 h 32"/>
                  <a:gd name="T50" fmla="*/ 5 w 32"/>
                  <a:gd name="T51" fmla="*/ 10 h 32"/>
                  <a:gd name="T52" fmla="*/ 3 w 32"/>
                  <a:gd name="T53" fmla="*/ 11 h 32"/>
                  <a:gd name="T54" fmla="*/ 1 w 32"/>
                  <a:gd name="T55" fmla="*/ 13 h 32"/>
                  <a:gd name="T56" fmla="*/ 2 w 32"/>
                  <a:gd name="T57" fmla="*/ 15 h 32"/>
                  <a:gd name="T58" fmla="*/ 3 w 32"/>
                  <a:gd name="T59" fmla="*/ 17 h 32"/>
                  <a:gd name="T60" fmla="*/ 2 w 32"/>
                  <a:gd name="T61" fmla="*/ 18 h 32"/>
                  <a:gd name="T62" fmla="*/ 1 w 32"/>
                  <a:gd name="T63" fmla="*/ 21 h 32"/>
                  <a:gd name="T64" fmla="*/ 3 w 32"/>
                  <a:gd name="T65" fmla="*/ 22 h 32"/>
                  <a:gd name="T66" fmla="*/ 5 w 32"/>
                  <a:gd name="T67" fmla="*/ 23 h 32"/>
                  <a:gd name="T68" fmla="*/ 5 w 32"/>
                  <a:gd name="T69" fmla="*/ 25 h 32"/>
                  <a:gd name="T70" fmla="*/ 5 w 32"/>
                  <a:gd name="T71" fmla="*/ 28 h 32"/>
                  <a:gd name="T72" fmla="*/ 8 w 32"/>
                  <a:gd name="T73" fmla="*/ 28 h 32"/>
                  <a:gd name="T74" fmla="*/ 11 w 32"/>
                  <a:gd name="T75" fmla="*/ 28 h 32"/>
                  <a:gd name="T76" fmla="*/ 11 w 32"/>
                  <a:gd name="T77" fmla="*/ 30 h 32"/>
                  <a:gd name="T78" fmla="*/ 13 w 32"/>
                  <a:gd name="T79" fmla="*/ 32 h 32"/>
                  <a:gd name="T80" fmla="*/ 15 w 32"/>
                  <a:gd name="T81" fmla="*/ 31 h 32"/>
                  <a:gd name="T82" fmla="*/ 17 w 32"/>
                  <a:gd name="T83" fmla="*/ 29 h 32"/>
                  <a:gd name="T84" fmla="*/ 18 w 32"/>
                  <a:gd name="T85" fmla="*/ 30 h 32"/>
                  <a:gd name="T86" fmla="*/ 21 w 32"/>
                  <a:gd name="T87" fmla="*/ 31 h 32"/>
                  <a:gd name="T88" fmla="*/ 22 w 32"/>
                  <a:gd name="T89" fmla="*/ 29 h 32"/>
                  <a:gd name="T90" fmla="*/ 23 w 32"/>
                  <a:gd name="T91" fmla="*/ 27 h 32"/>
                  <a:gd name="T92" fmla="*/ 25 w 32"/>
                  <a:gd name="T93" fmla="*/ 27 h 32"/>
                  <a:gd name="T94" fmla="*/ 28 w 32"/>
                  <a:gd name="T95" fmla="*/ 27 h 32"/>
                  <a:gd name="T96" fmla="*/ 28 w 32"/>
                  <a:gd name="T97" fmla="*/ 24 h 32"/>
                  <a:gd name="T98" fmla="*/ 10 w 32"/>
                  <a:gd name="T99" fmla="*/ 23 h 32"/>
                  <a:gd name="T100" fmla="*/ 10 w 32"/>
                  <a:gd name="T101" fmla="*/ 10 h 32"/>
                  <a:gd name="T102" fmla="*/ 22 w 32"/>
                  <a:gd name="T103" fmla="*/ 9 h 32"/>
                  <a:gd name="T104" fmla="*/ 23 w 32"/>
                  <a:gd name="T105" fmla="*/ 22 h 32"/>
                  <a:gd name="T106" fmla="*/ 10 w 32"/>
                  <a:gd name="T107" fmla="*/ 23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2" h="32">
                    <a:moveTo>
                      <a:pt x="28" y="24"/>
                    </a:moveTo>
                    <a:cubicBezTo>
                      <a:pt x="28" y="24"/>
                      <a:pt x="28" y="22"/>
                      <a:pt x="28" y="22"/>
                    </a:cubicBezTo>
                    <a:cubicBezTo>
                      <a:pt x="28" y="21"/>
                      <a:pt x="29" y="21"/>
                      <a:pt x="30" y="21"/>
                    </a:cubicBezTo>
                    <a:cubicBezTo>
                      <a:pt x="31" y="22"/>
                      <a:pt x="31" y="21"/>
                      <a:pt x="32" y="20"/>
                    </a:cubicBezTo>
                    <a:cubicBezTo>
                      <a:pt x="32" y="19"/>
                      <a:pt x="31" y="18"/>
                      <a:pt x="31" y="17"/>
                    </a:cubicBezTo>
                    <a:cubicBezTo>
                      <a:pt x="30" y="17"/>
                      <a:pt x="29" y="16"/>
                      <a:pt x="29" y="15"/>
                    </a:cubicBezTo>
                    <a:cubicBezTo>
                      <a:pt x="29" y="15"/>
                      <a:pt x="30" y="14"/>
                      <a:pt x="31" y="14"/>
                    </a:cubicBezTo>
                    <a:cubicBezTo>
                      <a:pt x="31" y="14"/>
                      <a:pt x="32" y="13"/>
                      <a:pt x="31" y="11"/>
                    </a:cubicBezTo>
                    <a:cubicBezTo>
                      <a:pt x="31" y="10"/>
                      <a:pt x="30" y="10"/>
                      <a:pt x="29" y="10"/>
                    </a:cubicBezTo>
                    <a:cubicBezTo>
                      <a:pt x="29" y="10"/>
                      <a:pt x="27" y="9"/>
                      <a:pt x="27" y="9"/>
                    </a:cubicBezTo>
                    <a:cubicBezTo>
                      <a:pt x="27" y="8"/>
                      <a:pt x="27" y="8"/>
                      <a:pt x="28" y="7"/>
                    </a:cubicBezTo>
                    <a:cubicBezTo>
                      <a:pt x="28" y="6"/>
                      <a:pt x="28" y="5"/>
                      <a:pt x="27" y="5"/>
                    </a:cubicBezTo>
                    <a:cubicBezTo>
                      <a:pt x="26" y="4"/>
                      <a:pt x="25" y="4"/>
                      <a:pt x="24" y="4"/>
                    </a:cubicBezTo>
                    <a:cubicBezTo>
                      <a:pt x="24" y="5"/>
                      <a:pt x="23" y="5"/>
                      <a:pt x="23" y="5"/>
                    </a:cubicBezTo>
                    <a:cubicBezTo>
                      <a:pt x="22" y="5"/>
                      <a:pt x="21" y="3"/>
                      <a:pt x="21" y="3"/>
                    </a:cubicBezTo>
                    <a:cubicBezTo>
                      <a:pt x="22" y="2"/>
                      <a:pt x="21" y="1"/>
                      <a:pt x="20" y="1"/>
                    </a:cubicBezTo>
                    <a:cubicBezTo>
                      <a:pt x="19" y="0"/>
                      <a:pt x="18" y="1"/>
                      <a:pt x="17" y="2"/>
                    </a:cubicBezTo>
                    <a:cubicBezTo>
                      <a:pt x="17" y="3"/>
                      <a:pt x="16" y="3"/>
                      <a:pt x="15" y="3"/>
                    </a:cubicBezTo>
                    <a:cubicBezTo>
                      <a:pt x="15" y="3"/>
                      <a:pt x="14" y="3"/>
                      <a:pt x="14" y="2"/>
                    </a:cubicBezTo>
                    <a:cubicBezTo>
                      <a:pt x="14" y="1"/>
                      <a:pt x="13" y="1"/>
                      <a:pt x="12" y="1"/>
                    </a:cubicBezTo>
                    <a:cubicBezTo>
                      <a:pt x="10" y="1"/>
                      <a:pt x="10" y="2"/>
                      <a:pt x="10" y="3"/>
                    </a:cubicBezTo>
                    <a:cubicBezTo>
                      <a:pt x="10" y="4"/>
                      <a:pt x="9" y="5"/>
                      <a:pt x="9" y="5"/>
                    </a:cubicBezTo>
                    <a:cubicBezTo>
                      <a:pt x="9" y="6"/>
                      <a:pt x="8" y="5"/>
                      <a:pt x="7" y="5"/>
                    </a:cubicBezTo>
                    <a:cubicBezTo>
                      <a:pt x="7" y="4"/>
                      <a:pt x="5" y="4"/>
                      <a:pt x="5" y="5"/>
                    </a:cubicBezTo>
                    <a:cubicBezTo>
                      <a:pt x="4" y="6"/>
                      <a:pt x="4" y="7"/>
                      <a:pt x="4" y="8"/>
                    </a:cubicBezTo>
                    <a:cubicBezTo>
                      <a:pt x="5" y="8"/>
                      <a:pt x="5" y="10"/>
                      <a:pt x="5" y="10"/>
                    </a:cubicBezTo>
                    <a:cubicBezTo>
                      <a:pt x="4" y="11"/>
                      <a:pt x="4" y="11"/>
                      <a:pt x="3" y="11"/>
                    </a:cubicBezTo>
                    <a:cubicBezTo>
                      <a:pt x="2" y="11"/>
                      <a:pt x="1" y="11"/>
                      <a:pt x="1" y="13"/>
                    </a:cubicBezTo>
                    <a:cubicBezTo>
                      <a:pt x="0" y="14"/>
                      <a:pt x="1" y="15"/>
                      <a:pt x="2" y="15"/>
                    </a:cubicBezTo>
                    <a:cubicBezTo>
                      <a:pt x="3" y="15"/>
                      <a:pt x="3" y="17"/>
                      <a:pt x="3" y="17"/>
                    </a:cubicBezTo>
                    <a:cubicBezTo>
                      <a:pt x="3" y="18"/>
                      <a:pt x="3" y="18"/>
                      <a:pt x="2" y="18"/>
                    </a:cubicBezTo>
                    <a:cubicBezTo>
                      <a:pt x="1" y="19"/>
                      <a:pt x="1" y="20"/>
                      <a:pt x="1" y="21"/>
                    </a:cubicBezTo>
                    <a:cubicBezTo>
                      <a:pt x="1" y="22"/>
                      <a:pt x="2" y="23"/>
                      <a:pt x="3" y="22"/>
                    </a:cubicBezTo>
                    <a:cubicBezTo>
                      <a:pt x="4" y="22"/>
                      <a:pt x="5" y="23"/>
                      <a:pt x="5" y="23"/>
                    </a:cubicBezTo>
                    <a:cubicBezTo>
                      <a:pt x="6" y="24"/>
                      <a:pt x="5" y="25"/>
                      <a:pt x="5" y="25"/>
                    </a:cubicBezTo>
                    <a:cubicBezTo>
                      <a:pt x="4" y="26"/>
                      <a:pt x="5" y="27"/>
                      <a:pt x="5" y="28"/>
                    </a:cubicBezTo>
                    <a:cubicBezTo>
                      <a:pt x="6" y="29"/>
                      <a:pt x="7" y="29"/>
                      <a:pt x="8" y="28"/>
                    </a:cubicBezTo>
                    <a:cubicBezTo>
                      <a:pt x="9" y="27"/>
                      <a:pt x="10" y="28"/>
                      <a:pt x="11" y="28"/>
                    </a:cubicBezTo>
                    <a:cubicBezTo>
                      <a:pt x="11" y="28"/>
                      <a:pt x="11" y="29"/>
                      <a:pt x="11" y="30"/>
                    </a:cubicBezTo>
                    <a:cubicBezTo>
                      <a:pt x="11" y="30"/>
                      <a:pt x="12" y="31"/>
                      <a:pt x="13" y="32"/>
                    </a:cubicBezTo>
                    <a:cubicBezTo>
                      <a:pt x="14" y="32"/>
                      <a:pt x="15" y="31"/>
                      <a:pt x="15" y="31"/>
                    </a:cubicBezTo>
                    <a:cubicBezTo>
                      <a:pt x="15" y="30"/>
                      <a:pt x="17" y="29"/>
                      <a:pt x="17" y="29"/>
                    </a:cubicBezTo>
                    <a:cubicBezTo>
                      <a:pt x="18" y="29"/>
                      <a:pt x="18" y="30"/>
                      <a:pt x="18" y="30"/>
                    </a:cubicBezTo>
                    <a:cubicBezTo>
                      <a:pt x="19" y="31"/>
                      <a:pt x="20" y="32"/>
                      <a:pt x="21" y="31"/>
                    </a:cubicBezTo>
                    <a:cubicBezTo>
                      <a:pt x="22" y="31"/>
                      <a:pt x="23" y="30"/>
                      <a:pt x="22" y="29"/>
                    </a:cubicBezTo>
                    <a:cubicBezTo>
                      <a:pt x="22" y="28"/>
                      <a:pt x="23" y="27"/>
                      <a:pt x="23" y="27"/>
                    </a:cubicBezTo>
                    <a:cubicBezTo>
                      <a:pt x="24" y="27"/>
                      <a:pt x="25" y="27"/>
                      <a:pt x="25" y="27"/>
                    </a:cubicBezTo>
                    <a:cubicBezTo>
                      <a:pt x="26" y="28"/>
                      <a:pt x="27" y="28"/>
                      <a:pt x="28" y="27"/>
                    </a:cubicBezTo>
                    <a:cubicBezTo>
                      <a:pt x="29" y="26"/>
                      <a:pt x="29" y="25"/>
                      <a:pt x="28" y="24"/>
                    </a:cubicBezTo>
                    <a:close/>
                    <a:moveTo>
                      <a:pt x="10" y="23"/>
                    </a:moveTo>
                    <a:cubicBezTo>
                      <a:pt x="6" y="19"/>
                      <a:pt x="6" y="14"/>
                      <a:pt x="10" y="10"/>
                    </a:cubicBezTo>
                    <a:cubicBezTo>
                      <a:pt x="13" y="6"/>
                      <a:pt x="19" y="6"/>
                      <a:pt x="22" y="9"/>
                    </a:cubicBezTo>
                    <a:cubicBezTo>
                      <a:pt x="26" y="13"/>
                      <a:pt x="26" y="19"/>
                      <a:pt x="23" y="22"/>
                    </a:cubicBezTo>
                    <a:cubicBezTo>
                      <a:pt x="19" y="26"/>
                      <a:pt x="14" y="26"/>
                      <a:pt x="10" y="23"/>
                    </a:cubicBezTo>
                    <a:close/>
                  </a:path>
                </a:pathLst>
              </a:custGeom>
              <a:solidFill>
                <a:srgbClr val="2A54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35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9" name="Freeform 625">
                <a:extLst>
                  <a:ext uri="{FF2B5EF4-FFF2-40B4-BE49-F238E27FC236}">
                    <a16:creationId xmlns:a16="http://schemas.microsoft.com/office/drawing/2014/main" id="{E743FB1B-999B-4FD1-A21B-59420E67628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348930" y="1711217"/>
                <a:ext cx="196850" cy="196850"/>
              </a:xfrm>
              <a:custGeom>
                <a:avLst/>
                <a:gdLst>
                  <a:gd name="T0" fmla="*/ 43 w 49"/>
                  <a:gd name="T1" fmla="*/ 37 h 49"/>
                  <a:gd name="T2" fmla="*/ 42 w 49"/>
                  <a:gd name="T3" fmla="*/ 33 h 49"/>
                  <a:gd name="T4" fmla="*/ 45 w 49"/>
                  <a:gd name="T5" fmla="*/ 33 h 49"/>
                  <a:gd name="T6" fmla="*/ 48 w 49"/>
                  <a:gd name="T7" fmla="*/ 30 h 49"/>
                  <a:gd name="T8" fmla="*/ 47 w 49"/>
                  <a:gd name="T9" fmla="*/ 26 h 49"/>
                  <a:gd name="T10" fmla="*/ 44 w 49"/>
                  <a:gd name="T11" fmla="*/ 23 h 49"/>
                  <a:gd name="T12" fmla="*/ 46 w 49"/>
                  <a:gd name="T13" fmla="*/ 21 h 49"/>
                  <a:gd name="T14" fmla="*/ 48 w 49"/>
                  <a:gd name="T15" fmla="*/ 17 h 49"/>
                  <a:gd name="T16" fmla="*/ 45 w 49"/>
                  <a:gd name="T17" fmla="*/ 15 h 49"/>
                  <a:gd name="T18" fmla="*/ 41 w 49"/>
                  <a:gd name="T19" fmla="*/ 13 h 49"/>
                  <a:gd name="T20" fmla="*/ 42 w 49"/>
                  <a:gd name="T21" fmla="*/ 10 h 49"/>
                  <a:gd name="T22" fmla="*/ 41 w 49"/>
                  <a:gd name="T23" fmla="*/ 6 h 49"/>
                  <a:gd name="T24" fmla="*/ 37 w 49"/>
                  <a:gd name="T25" fmla="*/ 6 h 49"/>
                  <a:gd name="T26" fmla="*/ 34 w 49"/>
                  <a:gd name="T27" fmla="*/ 7 h 49"/>
                  <a:gd name="T28" fmla="*/ 32 w 49"/>
                  <a:gd name="T29" fmla="*/ 3 h 49"/>
                  <a:gd name="T30" fmla="*/ 30 w 49"/>
                  <a:gd name="T31" fmla="*/ 0 h 49"/>
                  <a:gd name="T32" fmla="*/ 26 w 49"/>
                  <a:gd name="T33" fmla="*/ 2 h 49"/>
                  <a:gd name="T34" fmla="*/ 23 w 49"/>
                  <a:gd name="T35" fmla="*/ 4 h 49"/>
                  <a:gd name="T36" fmla="*/ 21 w 49"/>
                  <a:gd name="T37" fmla="*/ 2 h 49"/>
                  <a:gd name="T38" fmla="*/ 17 w 49"/>
                  <a:gd name="T39" fmla="*/ 1 h 49"/>
                  <a:gd name="T40" fmla="*/ 15 w 49"/>
                  <a:gd name="T41" fmla="*/ 4 h 49"/>
                  <a:gd name="T42" fmla="*/ 13 w 49"/>
                  <a:gd name="T43" fmla="*/ 8 h 49"/>
                  <a:gd name="T44" fmla="*/ 10 w 49"/>
                  <a:gd name="T45" fmla="*/ 7 h 49"/>
                  <a:gd name="T46" fmla="*/ 6 w 49"/>
                  <a:gd name="T47" fmla="*/ 8 h 49"/>
                  <a:gd name="T48" fmla="*/ 6 w 49"/>
                  <a:gd name="T49" fmla="*/ 12 h 49"/>
                  <a:gd name="T50" fmla="*/ 6 w 49"/>
                  <a:gd name="T51" fmla="*/ 16 h 49"/>
                  <a:gd name="T52" fmla="*/ 3 w 49"/>
                  <a:gd name="T53" fmla="*/ 16 h 49"/>
                  <a:gd name="T54" fmla="*/ 0 w 49"/>
                  <a:gd name="T55" fmla="*/ 19 h 49"/>
                  <a:gd name="T56" fmla="*/ 2 w 49"/>
                  <a:gd name="T57" fmla="*/ 23 h 49"/>
                  <a:gd name="T58" fmla="*/ 4 w 49"/>
                  <a:gd name="T59" fmla="*/ 26 h 49"/>
                  <a:gd name="T60" fmla="*/ 2 w 49"/>
                  <a:gd name="T61" fmla="*/ 28 h 49"/>
                  <a:gd name="T62" fmla="*/ 1 w 49"/>
                  <a:gd name="T63" fmla="*/ 32 h 49"/>
                  <a:gd name="T64" fmla="*/ 4 w 49"/>
                  <a:gd name="T65" fmla="*/ 34 h 49"/>
                  <a:gd name="T66" fmla="*/ 7 w 49"/>
                  <a:gd name="T67" fmla="*/ 36 h 49"/>
                  <a:gd name="T68" fmla="*/ 7 w 49"/>
                  <a:gd name="T69" fmla="*/ 39 h 49"/>
                  <a:gd name="T70" fmla="*/ 7 w 49"/>
                  <a:gd name="T71" fmla="*/ 42 h 49"/>
                  <a:gd name="T72" fmla="*/ 11 w 49"/>
                  <a:gd name="T73" fmla="*/ 43 h 49"/>
                  <a:gd name="T74" fmla="*/ 15 w 49"/>
                  <a:gd name="T75" fmla="*/ 43 h 49"/>
                  <a:gd name="T76" fmla="*/ 16 w 49"/>
                  <a:gd name="T77" fmla="*/ 45 h 49"/>
                  <a:gd name="T78" fmla="*/ 19 w 49"/>
                  <a:gd name="T79" fmla="*/ 48 h 49"/>
                  <a:gd name="T80" fmla="*/ 22 w 49"/>
                  <a:gd name="T81" fmla="*/ 47 h 49"/>
                  <a:gd name="T82" fmla="*/ 26 w 49"/>
                  <a:gd name="T83" fmla="*/ 45 h 49"/>
                  <a:gd name="T84" fmla="*/ 28 w 49"/>
                  <a:gd name="T85" fmla="*/ 47 h 49"/>
                  <a:gd name="T86" fmla="*/ 31 w 49"/>
                  <a:gd name="T87" fmla="*/ 48 h 49"/>
                  <a:gd name="T88" fmla="*/ 34 w 49"/>
                  <a:gd name="T89" fmla="*/ 45 h 49"/>
                  <a:gd name="T90" fmla="*/ 35 w 49"/>
                  <a:gd name="T91" fmla="*/ 41 h 49"/>
                  <a:gd name="T92" fmla="*/ 38 w 49"/>
                  <a:gd name="T93" fmla="*/ 42 h 49"/>
                  <a:gd name="T94" fmla="*/ 42 w 49"/>
                  <a:gd name="T95" fmla="*/ 41 h 49"/>
                  <a:gd name="T96" fmla="*/ 43 w 49"/>
                  <a:gd name="T97" fmla="*/ 37 h 49"/>
                  <a:gd name="T98" fmla="*/ 15 w 49"/>
                  <a:gd name="T99" fmla="*/ 35 h 49"/>
                  <a:gd name="T100" fmla="*/ 14 w 49"/>
                  <a:gd name="T101" fmla="*/ 15 h 49"/>
                  <a:gd name="T102" fmla="*/ 34 w 49"/>
                  <a:gd name="T103" fmla="*/ 14 h 49"/>
                  <a:gd name="T104" fmla="*/ 35 w 49"/>
                  <a:gd name="T105" fmla="*/ 34 h 49"/>
                  <a:gd name="T106" fmla="*/ 15 w 49"/>
                  <a:gd name="T107" fmla="*/ 35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9" h="49">
                    <a:moveTo>
                      <a:pt x="43" y="37"/>
                    </a:moveTo>
                    <a:cubicBezTo>
                      <a:pt x="42" y="36"/>
                      <a:pt x="42" y="34"/>
                      <a:pt x="42" y="33"/>
                    </a:cubicBezTo>
                    <a:cubicBezTo>
                      <a:pt x="43" y="33"/>
                      <a:pt x="44" y="32"/>
                      <a:pt x="45" y="33"/>
                    </a:cubicBezTo>
                    <a:cubicBezTo>
                      <a:pt x="46" y="33"/>
                      <a:pt x="48" y="32"/>
                      <a:pt x="48" y="30"/>
                    </a:cubicBezTo>
                    <a:cubicBezTo>
                      <a:pt x="49" y="28"/>
                      <a:pt x="48" y="26"/>
                      <a:pt x="47" y="26"/>
                    </a:cubicBezTo>
                    <a:cubicBezTo>
                      <a:pt x="45" y="26"/>
                      <a:pt x="44" y="24"/>
                      <a:pt x="44" y="23"/>
                    </a:cubicBezTo>
                    <a:cubicBezTo>
                      <a:pt x="44" y="22"/>
                      <a:pt x="45" y="21"/>
                      <a:pt x="46" y="21"/>
                    </a:cubicBezTo>
                    <a:cubicBezTo>
                      <a:pt x="48" y="21"/>
                      <a:pt x="48" y="19"/>
                      <a:pt x="48" y="17"/>
                    </a:cubicBezTo>
                    <a:cubicBezTo>
                      <a:pt x="47" y="15"/>
                      <a:pt x="46" y="14"/>
                      <a:pt x="45" y="15"/>
                    </a:cubicBezTo>
                    <a:cubicBezTo>
                      <a:pt x="43" y="15"/>
                      <a:pt x="41" y="14"/>
                      <a:pt x="41" y="13"/>
                    </a:cubicBezTo>
                    <a:cubicBezTo>
                      <a:pt x="40" y="12"/>
                      <a:pt x="41" y="11"/>
                      <a:pt x="42" y="10"/>
                    </a:cubicBezTo>
                    <a:cubicBezTo>
                      <a:pt x="43" y="9"/>
                      <a:pt x="42" y="8"/>
                      <a:pt x="41" y="6"/>
                    </a:cubicBezTo>
                    <a:cubicBezTo>
                      <a:pt x="40" y="5"/>
                      <a:pt x="38" y="5"/>
                      <a:pt x="37" y="6"/>
                    </a:cubicBezTo>
                    <a:cubicBezTo>
                      <a:pt x="36" y="7"/>
                      <a:pt x="35" y="7"/>
                      <a:pt x="34" y="7"/>
                    </a:cubicBezTo>
                    <a:cubicBezTo>
                      <a:pt x="34" y="6"/>
                      <a:pt x="32" y="5"/>
                      <a:pt x="32" y="3"/>
                    </a:cubicBezTo>
                    <a:cubicBezTo>
                      <a:pt x="33" y="2"/>
                      <a:pt x="31" y="1"/>
                      <a:pt x="30" y="0"/>
                    </a:cubicBezTo>
                    <a:cubicBezTo>
                      <a:pt x="28" y="0"/>
                      <a:pt x="26" y="1"/>
                      <a:pt x="26" y="2"/>
                    </a:cubicBezTo>
                    <a:cubicBezTo>
                      <a:pt x="26" y="3"/>
                      <a:pt x="24" y="4"/>
                      <a:pt x="23" y="4"/>
                    </a:cubicBezTo>
                    <a:cubicBezTo>
                      <a:pt x="22" y="4"/>
                      <a:pt x="21" y="3"/>
                      <a:pt x="21" y="2"/>
                    </a:cubicBezTo>
                    <a:cubicBezTo>
                      <a:pt x="20" y="1"/>
                      <a:pt x="19" y="0"/>
                      <a:pt x="17" y="1"/>
                    </a:cubicBezTo>
                    <a:cubicBezTo>
                      <a:pt x="15" y="1"/>
                      <a:pt x="14" y="3"/>
                      <a:pt x="15" y="4"/>
                    </a:cubicBezTo>
                    <a:cubicBezTo>
                      <a:pt x="15" y="5"/>
                      <a:pt x="14" y="7"/>
                      <a:pt x="13" y="8"/>
                    </a:cubicBezTo>
                    <a:cubicBezTo>
                      <a:pt x="12" y="8"/>
                      <a:pt x="11" y="8"/>
                      <a:pt x="10" y="7"/>
                    </a:cubicBezTo>
                    <a:cubicBezTo>
                      <a:pt x="9" y="6"/>
                      <a:pt x="7" y="6"/>
                      <a:pt x="6" y="8"/>
                    </a:cubicBezTo>
                    <a:cubicBezTo>
                      <a:pt x="5" y="9"/>
                      <a:pt x="5" y="11"/>
                      <a:pt x="6" y="12"/>
                    </a:cubicBezTo>
                    <a:cubicBezTo>
                      <a:pt x="7" y="12"/>
                      <a:pt x="6" y="15"/>
                      <a:pt x="6" y="16"/>
                    </a:cubicBezTo>
                    <a:cubicBezTo>
                      <a:pt x="6" y="16"/>
                      <a:pt x="4" y="17"/>
                      <a:pt x="3" y="16"/>
                    </a:cubicBezTo>
                    <a:cubicBezTo>
                      <a:pt x="2" y="16"/>
                      <a:pt x="1" y="17"/>
                      <a:pt x="0" y="19"/>
                    </a:cubicBezTo>
                    <a:cubicBezTo>
                      <a:pt x="0" y="21"/>
                      <a:pt x="0" y="22"/>
                      <a:pt x="2" y="23"/>
                    </a:cubicBezTo>
                    <a:cubicBezTo>
                      <a:pt x="3" y="23"/>
                      <a:pt x="4" y="25"/>
                      <a:pt x="4" y="26"/>
                    </a:cubicBezTo>
                    <a:cubicBezTo>
                      <a:pt x="4" y="27"/>
                      <a:pt x="3" y="27"/>
                      <a:pt x="2" y="28"/>
                    </a:cubicBezTo>
                    <a:cubicBezTo>
                      <a:pt x="1" y="28"/>
                      <a:pt x="0" y="30"/>
                      <a:pt x="1" y="32"/>
                    </a:cubicBezTo>
                    <a:cubicBezTo>
                      <a:pt x="1" y="33"/>
                      <a:pt x="3" y="34"/>
                      <a:pt x="4" y="34"/>
                    </a:cubicBezTo>
                    <a:cubicBezTo>
                      <a:pt x="5" y="34"/>
                      <a:pt x="7" y="35"/>
                      <a:pt x="7" y="36"/>
                    </a:cubicBezTo>
                    <a:cubicBezTo>
                      <a:pt x="8" y="36"/>
                      <a:pt x="7" y="38"/>
                      <a:pt x="7" y="39"/>
                    </a:cubicBezTo>
                    <a:cubicBezTo>
                      <a:pt x="6" y="39"/>
                      <a:pt x="6" y="41"/>
                      <a:pt x="7" y="42"/>
                    </a:cubicBezTo>
                    <a:cubicBezTo>
                      <a:pt x="9" y="44"/>
                      <a:pt x="10" y="44"/>
                      <a:pt x="11" y="43"/>
                    </a:cubicBezTo>
                    <a:cubicBezTo>
                      <a:pt x="12" y="42"/>
                      <a:pt x="15" y="42"/>
                      <a:pt x="15" y="43"/>
                    </a:cubicBezTo>
                    <a:cubicBezTo>
                      <a:pt x="16" y="43"/>
                      <a:pt x="16" y="44"/>
                      <a:pt x="16" y="45"/>
                    </a:cubicBezTo>
                    <a:cubicBezTo>
                      <a:pt x="16" y="47"/>
                      <a:pt x="17" y="48"/>
                      <a:pt x="19" y="48"/>
                    </a:cubicBezTo>
                    <a:cubicBezTo>
                      <a:pt x="20" y="49"/>
                      <a:pt x="22" y="48"/>
                      <a:pt x="22" y="47"/>
                    </a:cubicBezTo>
                    <a:cubicBezTo>
                      <a:pt x="23" y="46"/>
                      <a:pt x="25" y="45"/>
                      <a:pt x="26" y="45"/>
                    </a:cubicBezTo>
                    <a:cubicBezTo>
                      <a:pt x="26" y="44"/>
                      <a:pt x="27" y="45"/>
                      <a:pt x="28" y="47"/>
                    </a:cubicBezTo>
                    <a:cubicBezTo>
                      <a:pt x="28" y="48"/>
                      <a:pt x="30" y="49"/>
                      <a:pt x="31" y="48"/>
                    </a:cubicBezTo>
                    <a:cubicBezTo>
                      <a:pt x="33" y="47"/>
                      <a:pt x="34" y="46"/>
                      <a:pt x="34" y="45"/>
                    </a:cubicBezTo>
                    <a:cubicBezTo>
                      <a:pt x="33" y="44"/>
                      <a:pt x="35" y="42"/>
                      <a:pt x="35" y="41"/>
                    </a:cubicBezTo>
                    <a:cubicBezTo>
                      <a:pt x="36" y="41"/>
                      <a:pt x="37" y="41"/>
                      <a:pt x="38" y="42"/>
                    </a:cubicBezTo>
                    <a:cubicBezTo>
                      <a:pt x="39" y="43"/>
                      <a:pt x="41" y="43"/>
                      <a:pt x="42" y="41"/>
                    </a:cubicBezTo>
                    <a:cubicBezTo>
                      <a:pt x="43" y="40"/>
                      <a:pt x="44" y="38"/>
                      <a:pt x="43" y="37"/>
                    </a:cubicBezTo>
                    <a:close/>
                    <a:moveTo>
                      <a:pt x="15" y="35"/>
                    </a:moveTo>
                    <a:cubicBezTo>
                      <a:pt x="9" y="29"/>
                      <a:pt x="8" y="20"/>
                      <a:pt x="14" y="15"/>
                    </a:cubicBezTo>
                    <a:cubicBezTo>
                      <a:pt x="19" y="9"/>
                      <a:pt x="28" y="9"/>
                      <a:pt x="34" y="14"/>
                    </a:cubicBezTo>
                    <a:cubicBezTo>
                      <a:pt x="40" y="19"/>
                      <a:pt x="40" y="28"/>
                      <a:pt x="35" y="34"/>
                    </a:cubicBezTo>
                    <a:cubicBezTo>
                      <a:pt x="29" y="40"/>
                      <a:pt x="20" y="40"/>
                      <a:pt x="15" y="35"/>
                    </a:cubicBezTo>
                    <a:close/>
                  </a:path>
                </a:pathLst>
              </a:custGeom>
              <a:solidFill>
                <a:srgbClr val="2A54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35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30" name="组合 129">
            <a:extLst>
              <a:ext uri="{FF2B5EF4-FFF2-40B4-BE49-F238E27FC236}">
                <a16:creationId xmlns:a16="http://schemas.microsoft.com/office/drawing/2014/main" id="{FEC9B912-6DDD-457A-8916-49341943F788}"/>
              </a:ext>
            </a:extLst>
          </p:cNvPr>
          <p:cNvGrpSpPr/>
          <p:nvPr/>
        </p:nvGrpSpPr>
        <p:grpSpPr>
          <a:xfrm>
            <a:off x="5652788" y="4453723"/>
            <a:ext cx="1017124" cy="1017123"/>
            <a:chOff x="5658750" y="3774293"/>
            <a:chExt cx="1017124" cy="1017122"/>
          </a:xfrm>
        </p:grpSpPr>
        <p:sp>
          <p:nvSpPr>
            <p:cNvPr id="131" name="泪滴形 130">
              <a:extLst>
                <a:ext uri="{FF2B5EF4-FFF2-40B4-BE49-F238E27FC236}">
                  <a16:creationId xmlns:a16="http://schemas.microsoft.com/office/drawing/2014/main" id="{687B04D3-C8C8-4FEB-90C2-35312EC736C5}"/>
                </a:ext>
              </a:extLst>
            </p:cNvPr>
            <p:cNvSpPr/>
            <p:nvPr/>
          </p:nvSpPr>
          <p:spPr>
            <a:xfrm rot="8100000">
              <a:off x="5658750" y="3774293"/>
              <a:ext cx="1017124" cy="1017122"/>
            </a:xfrm>
            <a:prstGeom prst="teardrop">
              <a:avLst>
                <a:gd name="adj" fmla="val 190413"/>
              </a:avLst>
            </a:prstGeom>
            <a:gradFill>
              <a:gsLst>
                <a:gs pos="0">
                  <a:srgbClr val="D7DCDE"/>
                </a:gs>
                <a:gs pos="80000">
                  <a:schemeClr val="bg1"/>
                </a:gs>
              </a:gsLst>
              <a:lin ang="2700000" scaled="0"/>
            </a:gradFill>
            <a:ln w="22225" cap="flat">
              <a:gradFill>
                <a:gsLst>
                  <a:gs pos="0">
                    <a:srgbClr val="FFE141"/>
                  </a:gs>
                  <a:gs pos="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2700000" scaled="0"/>
              </a:gradFill>
              <a:prstDash val="solid"/>
              <a:miter lim="800000"/>
              <a:headEnd/>
              <a:tailEnd/>
            </a:ln>
            <a:effectLst>
              <a:outerShdw blurRad="152400" dist="76200" dir="2700000" sx="102000" sy="102000" algn="tl" rotWithShape="0">
                <a:prstClr val="black">
                  <a:alpha val="28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35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32" name="MH_SubTitle_1">
              <a:extLst>
                <a:ext uri="{FF2B5EF4-FFF2-40B4-BE49-F238E27FC236}">
                  <a16:creationId xmlns:a16="http://schemas.microsoft.com/office/drawing/2014/main" id="{5BDCDFA4-70CD-423A-8899-5A12FC8A3428}"/>
                </a:ext>
              </a:extLst>
            </p:cNvPr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5762248" y="3860082"/>
              <a:ext cx="824405" cy="824402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28575" cap="flat">
              <a:noFill/>
              <a:prstDash val="solid"/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pPr defTabSz="914377"/>
              <a:endParaRPr lang="en-US" altLang="zh-CN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133" name="组合 132">
              <a:extLst>
                <a:ext uri="{FF2B5EF4-FFF2-40B4-BE49-F238E27FC236}">
                  <a16:creationId xmlns:a16="http://schemas.microsoft.com/office/drawing/2014/main" id="{E3666A6F-D47A-45B8-A323-68A3F2ABA121}"/>
                </a:ext>
              </a:extLst>
            </p:cNvPr>
            <p:cNvGrpSpPr/>
            <p:nvPr/>
          </p:nvGrpSpPr>
          <p:grpSpPr>
            <a:xfrm>
              <a:off x="5979421" y="4070509"/>
              <a:ext cx="425968" cy="406496"/>
              <a:chOff x="7618556" y="1252430"/>
              <a:chExt cx="277813" cy="265112"/>
            </a:xfrm>
            <a:solidFill>
              <a:schemeClr val="bg1"/>
            </a:solidFill>
          </p:grpSpPr>
          <p:sp>
            <p:nvSpPr>
              <p:cNvPr id="134" name="Freeform 372">
                <a:extLst>
                  <a:ext uri="{FF2B5EF4-FFF2-40B4-BE49-F238E27FC236}">
                    <a16:creationId xmlns:a16="http://schemas.microsoft.com/office/drawing/2014/main" id="{1F1D59EC-628C-4E7C-AB92-837C5BAD94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47131" y="1341330"/>
                <a:ext cx="31750" cy="139700"/>
              </a:xfrm>
              <a:custGeom>
                <a:avLst/>
                <a:gdLst>
                  <a:gd name="T0" fmla="*/ 8 w 8"/>
                  <a:gd name="T1" fmla="*/ 34 h 35"/>
                  <a:gd name="T2" fmla="*/ 7 w 8"/>
                  <a:gd name="T3" fmla="*/ 35 h 35"/>
                  <a:gd name="T4" fmla="*/ 2 w 8"/>
                  <a:gd name="T5" fmla="*/ 35 h 35"/>
                  <a:gd name="T6" fmla="*/ 0 w 8"/>
                  <a:gd name="T7" fmla="*/ 34 h 35"/>
                  <a:gd name="T8" fmla="*/ 0 w 8"/>
                  <a:gd name="T9" fmla="*/ 1 h 35"/>
                  <a:gd name="T10" fmla="*/ 2 w 8"/>
                  <a:gd name="T11" fmla="*/ 0 h 35"/>
                  <a:gd name="T12" fmla="*/ 7 w 8"/>
                  <a:gd name="T13" fmla="*/ 0 h 35"/>
                  <a:gd name="T14" fmla="*/ 8 w 8"/>
                  <a:gd name="T15" fmla="*/ 1 h 35"/>
                  <a:gd name="T16" fmla="*/ 8 w 8"/>
                  <a:gd name="T17" fmla="*/ 3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35">
                    <a:moveTo>
                      <a:pt x="8" y="34"/>
                    </a:moveTo>
                    <a:cubicBezTo>
                      <a:pt x="8" y="35"/>
                      <a:pt x="8" y="35"/>
                      <a:pt x="7" y="35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1" y="35"/>
                      <a:pt x="0" y="35"/>
                      <a:pt x="0" y="34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8" y="0"/>
                      <a:pt x="8" y="1"/>
                      <a:pt x="8" y="1"/>
                    </a:cubicBezTo>
                    <a:lnTo>
                      <a:pt x="8" y="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35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5" name="Freeform 373">
                <a:extLst>
                  <a:ext uri="{FF2B5EF4-FFF2-40B4-BE49-F238E27FC236}">
                    <a16:creationId xmlns:a16="http://schemas.microsoft.com/office/drawing/2014/main" id="{EA4FA5C4-248D-4E2F-9A62-5A9D62CE0E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94756" y="1341330"/>
                <a:ext cx="31750" cy="139700"/>
              </a:xfrm>
              <a:custGeom>
                <a:avLst/>
                <a:gdLst>
                  <a:gd name="T0" fmla="*/ 8 w 8"/>
                  <a:gd name="T1" fmla="*/ 34 h 35"/>
                  <a:gd name="T2" fmla="*/ 7 w 8"/>
                  <a:gd name="T3" fmla="*/ 35 h 35"/>
                  <a:gd name="T4" fmla="*/ 1 w 8"/>
                  <a:gd name="T5" fmla="*/ 35 h 35"/>
                  <a:gd name="T6" fmla="*/ 0 w 8"/>
                  <a:gd name="T7" fmla="*/ 34 h 35"/>
                  <a:gd name="T8" fmla="*/ 0 w 8"/>
                  <a:gd name="T9" fmla="*/ 1 h 35"/>
                  <a:gd name="T10" fmla="*/ 1 w 8"/>
                  <a:gd name="T11" fmla="*/ 0 h 35"/>
                  <a:gd name="T12" fmla="*/ 7 w 8"/>
                  <a:gd name="T13" fmla="*/ 0 h 35"/>
                  <a:gd name="T14" fmla="*/ 8 w 8"/>
                  <a:gd name="T15" fmla="*/ 1 h 35"/>
                  <a:gd name="T16" fmla="*/ 8 w 8"/>
                  <a:gd name="T17" fmla="*/ 3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35">
                    <a:moveTo>
                      <a:pt x="8" y="34"/>
                    </a:moveTo>
                    <a:cubicBezTo>
                      <a:pt x="8" y="35"/>
                      <a:pt x="7" y="35"/>
                      <a:pt x="7" y="35"/>
                    </a:cubicBezTo>
                    <a:cubicBezTo>
                      <a:pt x="1" y="35"/>
                      <a:pt x="1" y="35"/>
                      <a:pt x="1" y="35"/>
                    </a:cubicBezTo>
                    <a:cubicBezTo>
                      <a:pt x="1" y="35"/>
                      <a:pt x="0" y="35"/>
                      <a:pt x="0" y="34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8" y="1"/>
                      <a:pt x="8" y="1"/>
                    </a:cubicBezTo>
                    <a:lnTo>
                      <a:pt x="8" y="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35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6" name="Freeform 374">
                <a:extLst>
                  <a:ext uri="{FF2B5EF4-FFF2-40B4-BE49-F238E27FC236}">
                    <a16:creationId xmlns:a16="http://schemas.microsoft.com/office/drawing/2014/main" id="{ECB2A3DA-5F8D-4332-8E52-5706FAE1EF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91593" y="1341330"/>
                <a:ext cx="28575" cy="139700"/>
              </a:xfrm>
              <a:custGeom>
                <a:avLst/>
                <a:gdLst>
                  <a:gd name="T0" fmla="*/ 7 w 7"/>
                  <a:gd name="T1" fmla="*/ 34 h 35"/>
                  <a:gd name="T2" fmla="*/ 6 w 7"/>
                  <a:gd name="T3" fmla="*/ 35 h 35"/>
                  <a:gd name="T4" fmla="*/ 1 w 7"/>
                  <a:gd name="T5" fmla="*/ 35 h 35"/>
                  <a:gd name="T6" fmla="*/ 0 w 7"/>
                  <a:gd name="T7" fmla="*/ 34 h 35"/>
                  <a:gd name="T8" fmla="*/ 0 w 7"/>
                  <a:gd name="T9" fmla="*/ 1 h 35"/>
                  <a:gd name="T10" fmla="*/ 1 w 7"/>
                  <a:gd name="T11" fmla="*/ 0 h 35"/>
                  <a:gd name="T12" fmla="*/ 6 w 7"/>
                  <a:gd name="T13" fmla="*/ 0 h 35"/>
                  <a:gd name="T14" fmla="*/ 7 w 7"/>
                  <a:gd name="T15" fmla="*/ 1 h 35"/>
                  <a:gd name="T16" fmla="*/ 7 w 7"/>
                  <a:gd name="T17" fmla="*/ 3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35">
                    <a:moveTo>
                      <a:pt x="7" y="34"/>
                    </a:moveTo>
                    <a:cubicBezTo>
                      <a:pt x="7" y="35"/>
                      <a:pt x="7" y="35"/>
                      <a:pt x="6" y="35"/>
                    </a:cubicBezTo>
                    <a:cubicBezTo>
                      <a:pt x="1" y="35"/>
                      <a:pt x="1" y="35"/>
                      <a:pt x="1" y="35"/>
                    </a:cubicBezTo>
                    <a:cubicBezTo>
                      <a:pt x="0" y="35"/>
                      <a:pt x="0" y="35"/>
                      <a:pt x="0" y="34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7" y="0"/>
                      <a:pt x="7" y="1"/>
                      <a:pt x="7" y="1"/>
                    </a:cubicBezTo>
                    <a:lnTo>
                      <a:pt x="7" y="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35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7" name="Freeform 375">
                <a:extLst>
                  <a:ext uri="{FF2B5EF4-FFF2-40B4-BE49-F238E27FC236}">
                    <a16:creationId xmlns:a16="http://schemas.microsoft.com/office/drawing/2014/main" id="{7190F595-4029-45F0-A08B-7C205014BC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43968" y="1341330"/>
                <a:ext cx="26988" cy="139700"/>
              </a:xfrm>
              <a:custGeom>
                <a:avLst/>
                <a:gdLst>
                  <a:gd name="T0" fmla="*/ 7 w 7"/>
                  <a:gd name="T1" fmla="*/ 34 h 35"/>
                  <a:gd name="T2" fmla="*/ 6 w 7"/>
                  <a:gd name="T3" fmla="*/ 35 h 35"/>
                  <a:gd name="T4" fmla="*/ 1 w 7"/>
                  <a:gd name="T5" fmla="*/ 35 h 35"/>
                  <a:gd name="T6" fmla="*/ 0 w 7"/>
                  <a:gd name="T7" fmla="*/ 34 h 35"/>
                  <a:gd name="T8" fmla="*/ 0 w 7"/>
                  <a:gd name="T9" fmla="*/ 1 h 35"/>
                  <a:gd name="T10" fmla="*/ 1 w 7"/>
                  <a:gd name="T11" fmla="*/ 0 h 35"/>
                  <a:gd name="T12" fmla="*/ 6 w 7"/>
                  <a:gd name="T13" fmla="*/ 0 h 35"/>
                  <a:gd name="T14" fmla="*/ 7 w 7"/>
                  <a:gd name="T15" fmla="*/ 1 h 35"/>
                  <a:gd name="T16" fmla="*/ 7 w 7"/>
                  <a:gd name="T17" fmla="*/ 3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35">
                    <a:moveTo>
                      <a:pt x="7" y="34"/>
                    </a:moveTo>
                    <a:cubicBezTo>
                      <a:pt x="7" y="35"/>
                      <a:pt x="7" y="35"/>
                      <a:pt x="6" y="35"/>
                    </a:cubicBezTo>
                    <a:cubicBezTo>
                      <a:pt x="1" y="35"/>
                      <a:pt x="1" y="35"/>
                      <a:pt x="1" y="35"/>
                    </a:cubicBezTo>
                    <a:cubicBezTo>
                      <a:pt x="0" y="35"/>
                      <a:pt x="0" y="35"/>
                      <a:pt x="0" y="34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7" y="0"/>
                      <a:pt x="7" y="1"/>
                      <a:pt x="7" y="1"/>
                    </a:cubicBezTo>
                    <a:lnTo>
                      <a:pt x="7" y="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35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8" name="Freeform 376">
                <a:extLst>
                  <a:ext uri="{FF2B5EF4-FFF2-40B4-BE49-F238E27FC236}">
                    <a16:creationId xmlns:a16="http://schemas.microsoft.com/office/drawing/2014/main" id="{F4466C3B-556C-4570-8BAA-04E1B0FC7E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36043" y="1344505"/>
                <a:ext cx="31750" cy="136525"/>
              </a:xfrm>
              <a:custGeom>
                <a:avLst/>
                <a:gdLst>
                  <a:gd name="T0" fmla="*/ 8 w 8"/>
                  <a:gd name="T1" fmla="*/ 33 h 34"/>
                  <a:gd name="T2" fmla="*/ 7 w 8"/>
                  <a:gd name="T3" fmla="*/ 34 h 34"/>
                  <a:gd name="T4" fmla="*/ 1 w 8"/>
                  <a:gd name="T5" fmla="*/ 34 h 34"/>
                  <a:gd name="T6" fmla="*/ 0 w 8"/>
                  <a:gd name="T7" fmla="*/ 33 h 34"/>
                  <a:gd name="T8" fmla="*/ 0 w 8"/>
                  <a:gd name="T9" fmla="*/ 1 h 34"/>
                  <a:gd name="T10" fmla="*/ 1 w 8"/>
                  <a:gd name="T11" fmla="*/ 0 h 34"/>
                  <a:gd name="T12" fmla="*/ 7 w 8"/>
                  <a:gd name="T13" fmla="*/ 0 h 34"/>
                  <a:gd name="T14" fmla="*/ 8 w 8"/>
                  <a:gd name="T15" fmla="*/ 1 h 34"/>
                  <a:gd name="T16" fmla="*/ 8 w 8"/>
                  <a:gd name="T17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34">
                    <a:moveTo>
                      <a:pt x="8" y="33"/>
                    </a:moveTo>
                    <a:cubicBezTo>
                      <a:pt x="8" y="34"/>
                      <a:pt x="7" y="34"/>
                      <a:pt x="7" y="34"/>
                    </a:cubicBezTo>
                    <a:cubicBezTo>
                      <a:pt x="1" y="34"/>
                      <a:pt x="1" y="34"/>
                      <a:pt x="1" y="34"/>
                    </a:cubicBezTo>
                    <a:cubicBezTo>
                      <a:pt x="1" y="34"/>
                      <a:pt x="0" y="34"/>
                      <a:pt x="0" y="33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8" y="0"/>
                      <a:pt x="8" y="1"/>
                    </a:cubicBezTo>
                    <a:lnTo>
                      <a:pt x="8" y="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35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9" name="Freeform 377">
                <a:extLst>
                  <a:ext uri="{FF2B5EF4-FFF2-40B4-BE49-F238E27FC236}">
                    <a16:creationId xmlns:a16="http://schemas.microsoft.com/office/drawing/2014/main" id="{7B4D8FE0-56A5-4498-90D6-DFC2066848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4431" y="1252430"/>
                <a:ext cx="246063" cy="76200"/>
              </a:xfrm>
              <a:custGeom>
                <a:avLst/>
                <a:gdLst>
                  <a:gd name="T0" fmla="*/ 20 w 61"/>
                  <a:gd name="T1" fmla="*/ 4 h 19"/>
                  <a:gd name="T2" fmla="*/ 41 w 61"/>
                  <a:gd name="T3" fmla="*/ 4 h 19"/>
                  <a:gd name="T4" fmla="*/ 56 w 61"/>
                  <a:gd name="T5" fmla="*/ 13 h 19"/>
                  <a:gd name="T6" fmla="*/ 54 w 61"/>
                  <a:gd name="T7" fmla="*/ 19 h 19"/>
                  <a:gd name="T8" fmla="*/ 43 w 61"/>
                  <a:gd name="T9" fmla="*/ 19 h 19"/>
                  <a:gd name="T10" fmla="*/ 18 w 61"/>
                  <a:gd name="T11" fmla="*/ 19 h 19"/>
                  <a:gd name="T12" fmla="*/ 8 w 61"/>
                  <a:gd name="T13" fmla="*/ 19 h 19"/>
                  <a:gd name="T14" fmla="*/ 6 w 61"/>
                  <a:gd name="T15" fmla="*/ 13 h 19"/>
                  <a:gd name="T16" fmla="*/ 20 w 61"/>
                  <a:gd name="T17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19">
                    <a:moveTo>
                      <a:pt x="20" y="4"/>
                    </a:moveTo>
                    <a:cubicBezTo>
                      <a:pt x="26" y="0"/>
                      <a:pt x="35" y="0"/>
                      <a:pt x="41" y="4"/>
                    </a:cubicBezTo>
                    <a:cubicBezTo>
                      <a:pt x="56" y="13"/>
                      <a:pt x="56" y="13"/>
                      <a:pt x="56" y="13"/>
                    </a:cubicBezTo>
                    <a:cubicBezTo>
                      <a:pt x="61" y="16"/>
                      <a:pt x="61" y="19"/>
                      <a:pt x="54" y="19"/>
                    </a:cubicBezTo>
                    <a:cubicBezTo>
                      <a:pt x="43" y="19"/>
                      <a:pt x="43" y="19"/>
                      <a:pt x="43" y="19"/>
                    </a:cubicBezTo>
                    <a:cubicBezTo>
                      <a:pt x="36" y="19"/>
                      <a:pt x="25" y="19"/>
                      <a:pt x="18" y="19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1" y="19"/>
                      <a:pt x="0" y="16"/>
                      <a:pt x="6" y="13"/>
                    </a:cubicBezTo>
                    <a:lnTo>
                      <a:pt x="20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35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0" name="Freeform 378">
                <a:extLst>
                  <a:ext uri="{FF2B5EF4-FFF2-40B4-BE49-F238E27FC236}">
                    <a16:creationId xmlns:a16="http://schemas.microsoft.com/office/drawing/2014/main" id="{BE95E13E-FA4C-45F8-A8F3-B89B4E2AF54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618556" y="1485792"/>
                <a:ext cx="277813" cy="31750"/>
              </a:xfrm>
              <a:custGeom>
                <a:avLst/>
                <a:gdLst>
                  <a:gd name="T0" fmla="*/ 68 w 69"/>
                  <a:gd name="T1" fmla="*/ 0 h 8"/>
                  <a:gd name="T2" fmla="*/ 1 w 69"/>
                  <a:gd name="T3" fmla="*/ 0 h 8"/>
                  <a:gd name="T4" fmla="*/ 0 w 69"/>
                  <a:gd name="T5" fmla="*/ 1 h 8"/>
                  <a:gd name="T6" fmla="*/ 0 w 69"/>
                  <a:gd name="T7" fmla="*/ 7 h 8"/>
                  <a:gd name="T8" fmla="*/ 1 w 69"/>
                  <a:gd name="T9" fmla="*/ 8 h 8"/>
                  <a:gd name="T10" fmla="*/ 68 w 69"/>
                  <a:gd name="T11" fmla="*/ 8 h 8"/>
                  <a:gd name="T12" fmla="*/ 69 w 69"/>
                  <a:gd name="T13" fmla="*/ 7 h 8"/>
                  <a:gd name="T14" fmla="*/ 69 w 69"/>
                  <a:gd name="T15" fmla="*/ 1 h 8"/>
                  <a:gd name="T16" fmla="*/ 68 w 69"/>
                  <a:gd name="T17" fmla="*/ 0 h 8"/>
                  <a:gd name="T18" fmla="*/ 47 w 69"/>
                  <a:gd name="T19" fmla="*/ 6 h 8"/>
                  <a:gd name="T20" fmla="*/ 46 w 69"/>
                  <a:gd name="T21" fmla="*/ 7 h 8"/>
                  <a:gd name="T22" fmla="*/ 23 w 69"/>
                  <a:gd name="T23" fmla="*/ 7 h 8"/>
                  <a:gd name="T24" fmla="*/ 22 w 69"/>
                  <a:gd name="T25" fmla="*/ 6 h 8"/>
                  <a:gd name="T26" fmla="*/ 22 w 69"/>
                  <a:gd name="T27" fmla="*/ 6 h 8"/>
                  <a:gd name="T28" fmla="*/ 23 w 69"/>
                  <a:gd name="T29" fmla="*/ 5 h 8"/>
                  <a:gd name="T30" fmla="*/ 46 w 69"/>
                  <a:gd name="T31" fmla="*/ 5 h 8"/>
                  <a:gd name="T32" fmla="*/ 47 w 69"/>
                  <a:gd name="T33" fmla="*/ 6 h 8"/>
                  <a:gd name="T34" fmla="*/ 47 w 69"/>
                  <a:gd name="T35" fmla="*/ 3 h 8"/>
                  <a:gd name="T36" fmla="*/ 46 w 69"/>
                  <a:gd name="T37" fmla="*/ 4 h 8"/>
                  <a:gd name="T38" fmla="*/ 23 w 69"/>
                  <a:gd name="T39" fmla="*/ 4 h 8"/>
                  <a:gd name="T40" fmla="*/ 22 w 69"/>
                  <a:gd name="T41" fmla="*/ 3 h 8"/>
                  <a:gd name="T42" fmla="*/ 22 w 69"/>
                  <a:gd name="T43" fmla="*/ 2 h 8"/>
                  <a:gd name="T44" fmla="*/ 23 w 69"/>
                  <a:gd name="T45" fmla="*/ 2 h 8"/>
                  <a:gd name="T46" fmla="*/ 46 w 69"/>
                  <a:gd name="T47" fmla="*/ 2 h 8"/>
                  <a:gd name="T48" fmla="*/ 47 w 69"/>
                  <a:gd name="T49" fmla="*/ 2 h 8"/>
                  <a:gd name="T50" fmla="*/ 47 w 69"/>
                  <a:gd name="T51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9" h="8">
                    <a:moveTo>
                      <a:pt x="68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8"/>
                      <a:pt x="1" y="8"/>
                      <a:pt x="1" y="8"/>
                    </a:cubicBezTo>
                    <a:cubicBezTo>
                      <a:pt x="68" y="8"/>
                      <a:pt x="68" y="8"/>
                      <a:pt x="68" y="8"/>
                    </a:cubicBezTo>
                    <a:cubicBezTo>
                      <a:pt x="69" y="8"/>
                      <a:pt x="69" y="8"/>
                      <a:pt x="69" y="7"/>
                    </a:cubicBezTo>
                    <a:cubicBezTo>
                      <a:pt x="69" y="1"/>
                      <a:pt x="69" y="1"/>
                      <a:pt x="69" y="1"/>
                    </a:cubicBezTo>
                    <a:cubicBezTo>
                      <a:pt x="69" y="1"/>
                      <a:pt x="69" y="0"/>
                      <a:pt x="68" y="0"/>
                    </a:cubicBezTo>
                    <a:close/>
                    <a:moveTo>
                      <a:pt x="47" y="6"/>
                    </a:moveTo>
                    <a:cubicBezTo>
                      <a:pt x="47" y="7"/>
                      <a:pt x="47" y="7"/>
                      <a:pt x="46" y="7"/>
                    </a:cubicBezTo>
                    <a:cubicBezTo>
                      <a:pt x="23" y="7"/>
                      <a:pt x="23" y="7"/>
                      <a:pt x="23" y="7"/>
                    </a:cubicBezTo>
                    <a:cubicBezTo>
                      <a:pt x="22" y="7"/>
                      <a:pt x="22" y="7"/>
                      <a:pt x="22" y="6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2" y="5"/>
                      <a:pt x="22" y="5"/>
                      <a:pt x="23" y="5"/>
                    </a:cubicBezTo>
                    <a:cubicBezTo>
                      <a:pt x="46" y="5"/>
                      <a:pt x="46" y="5"/>
                      <a:pt x="46" y="5"/>
                    </a:cubicBezTo>
                    <a:cubicBezTo>
                      <a:pt x="47" y="5"/>
                      <a:pt x="47" y="5"/>
                      <a:pt x="47" y="6"/>
                    </a:cubicBezTo>
                    <a:close/>
                    <a:moveTo>
                      <a:pt x="47" y="3"/>
                    </a:moveTo>
                    <a:cubicBezTo>
                      <a:pt x="47" y="3"/>
                      <a:pt x="47" y="4"/>
                      <a:pt x="46" y="4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22" y="4"/>
                      <a:pt x="22" y="3"/>
                      <a:pt x="22" y="3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22" y="2"/>
                      <a:pt x="22" y="2"/>
                      <a:pt x="23" y="2"/>
                    </a:cubicBezTo>
                    <a:cubicBezTo>
                      <a:pt x="46" y="2"/>
                      <a:pt x="46" y="2"/>
                      <a:pt x="46" y="2"/>
                    </a:cubicBezTo>
                    <a:cubicBezTo>
                      <a:pt x="47" y="2"/>
                      <a:pt x="47" y="2"/>
                      <a:pt x="47" y="2"/>
                    </a:cubicBezTo>
                    <a:lnTo>
                      <a:pt x="47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35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41" name="组合 140">
            <a:extLst>
              <a:ext uri="{FF2B5EF4-FFF2-40B4-BE49-F238E27FC236}">
                <a16:creationId xmlns:a16="http://schemas.microsoft.com/office/drawing/2014/main" id="{BF8B67CC-FC6B-47AF-A9DA-ECEE7F17CCE3}"/>
              </a:ext>
            </a:extLst>
          </p:cNvPr>
          <p:cNvGrpSpPr/>
          <p:nvPr/>
        </p:nvGrpSpPr>
        <p:grpSpPr>
          <a:xfrm>
            <a:off x="6757376" y="3546635"/>
            <a:ext cx="1017124" cy="1017123"/>
            <a:chOff x="6763339" y="2867206"/>
            <a:chExt cx="1017124" cy="1017122"/>
          </a:xfrm>
        </p:grpSpPr>
        <p:sp>
          <p:nvSpPr>
            <p:cNvPr id="142" name="泪滴形 141">
              <a:extLst>
                <a:ext uri="{FF2B5EF4-FFF2-40B4-BE49-F238E27FC236}">
                  <a16:creationId xmlns:a16="http://schemas.microsoft.com/office/drawing/2014/main" id="{B97D7B70-380D-4DF0-93E5-5B4F7846B59B}"/>
                </a:ext>
              </a:extLst>
            </p:cNvPr>
            <p:cNvSpPr/>
            <p:nvPr/>
          </p:nvSpPr>
          <p:spPr>
            <a:xfrm rot="8100000">
              <a:off x="6763339" y="2867206"/>
              <a:ext cx="1017124" cy="1017122"/>
            </a:xfrm>
            <a:prstGeom prst="teardrop">
              <a:avLst>
                <a:gd name="adj" fmla="val 190413"/>
              </a:avLst>
            </a:prstGeom>
            <a:gradFill>
              <a:gsLst>
                <a:gs pos="0">
                  <a:srgbClr val="D7DCDE"/>
                </a:gs>
                <a:gs pos="80000">
                  <a:schemeClr val="bg1"/>
                </a:gs>
              </a:gsLst>
              <a:lin ang="2700000" scaled="0"/>
            </a:gradFill>
            <a:ln w="22225" cap="flat">
              <a:gradFill>
                <a:gsLst>
                  <a:gs pos="0">
                    <a:srgbClr val="FFE141"/>
                  </a:gs>
                  <a:gs pos="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2700000" scaled="0"/>
              </a:gradFill>
              <a:prstDash val="solid"/>
              <a:miter lim="800000"/>
              <a:headEnd/>
              <a:tailEnd/>
            </a:ln>
            <a:effectLst>
              <a:outerShdw blurRad="152400" dist="76200" dir="2700000" sx="102000" sy="102000" algn="tl" rotWithShape="0">
                <a:prstClr val="black">
                  <a:alpha val="28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35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43" name="MH_SubTitle_1">
              <a:extLst>
                <a:ext uri="{FF2B5EF4-FFF2-40B4-BE49-F238E27FC236}">
                  <a16:creationId xmlns:a16="http://schemas.microsoft.com/office/drawing/2014/main" id="{0CBC224F-E2A9-4573-A4B2-97AF7B8F0B10}"/>
                </a:ext>
              </a:extLst>
            </p:cNvPr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6866837" y="2952995"/>
              <a:ext cx="824405" cy="824402"/>
            </a:xfrm>
            <a:prstGeom prst="ellipse">
              <a:avLst/>
            </a:prstGeom>
            <a:gradFill>
              <a:gsLst>
                <a:gs pos="100000">
                  <a:schemeClr val="bg1"/>
                </a:gs>
                <a:gs pos="0">
                  <a:schemeClr val="bg1">
                    <a:lumMod val="85000"/>
                  </a:schemeClr>
                </a:gs>
              </a:gsLst>
              <a:lin ang="5400000" scaled="1"/>
            </a:gradFill>
            <a:ln w="28575" cap="flat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1"/>
              </a:gradFill>
              <a:prstDash val="solid"/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pPr defTabSz="914377"/>
              <a:endParaRPr lang="en-US" altLang="zh-CN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44" name="Freeform 451">
              <a:extLst>
                <a:ext uri="{FF2B5EF4-FFF2-40B4-BE49-F238E27FC236}">
                  <a16:creationId xmlns:a16="http://schemas.microsoft.com/office/drawing/2014/main" id="{FE02FF86-2F88-45D7-8D2E-3AC4EEBE0B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48152" y="3087405"/>
              <a:ext cx="503862" cy="506296"/>
            </a:xfrm>
            <a:custGeom>
              <a:avLst/>
              <a:gdLst>
                <a:gd name="T0" fmla="*/ 41 w 82"/>
                <a:gd name="T1" fmla="*/ 0 h 82"/>
                <a:gd name="T2" fmla="*/ 0 w 82"/>
                <a:gd name="T3" fmla="*/ 41 h 82"/>
                <a:gd name="T4" fmla="*/ 41 w 82"/>
                <a:gd name="T5" fmla="*/ 82 h 82"/>
                <a:gd name="T6" fmla="*/ 82 w 82"/>
                <a:gd name="T7" fmla="*/ 41 h 82"/>
                <a:gd name="T8" fmla="*/ 41 w 82"/>
                <a:gd name="T9" fmla="*/ 0 h 82"/>
                <a:gd name="T10" fmla="*/ 41 w 82"/>
                <a:gd name="T11" fmla="*/ 77 h 82"/>
                <a:gd name="T12" fmla="*/ 5 w 82"/>
                <a:gd name="T13" fmla="*/ 41 h 82"/>
                <a:gd name="T14" fmla="*/ 40 w 82"/>
                <a:gd name="T15" fmla="*/ 5 h 82"/>
                <a:gd name="T16" fmla="*/ 38 w 82"/>
                <a:gd name="T17" fmla="*/ 8 h 82"/>
                <a:gd name="T18" fmla="*/ 36 w 82"/>
                <a:gd name="T19" fmla="*/ 11 h 82"/>
                <a:gd name="T20" fmla="*/ 33 w 82"/>
                <a:gd name="T21" fmla="*/ 17 h 82"/>
                <a:gd name="T22" fmla="*/ 37 w 82"/>
                <a:gd name="T23" fmla="*/ 17 h 82"/>
                <a:gd name="T24" fmla="*/ 37 w 82"/>
                <a:gd name="T25" fmla="*/ 39 h 82"/>
                <a:gd name="T26" fmla="*/ 35 w 82"/>
                <a:gd name="T27" fmla="*/ 43 h 82"/>
                <a:gd name="T28" fmla="*/ 40 w 82"/>
                <a:gd name="T29" fmla="*/ 48 h 82"/>
                <a:gd name="T30" fmla="*/ 44 w 82"/>
                <a:gd name="T31" fmla="*/ 46 h 82"/>
                <a:gd name="T32" fmla="*/ 67 w 82"/>
                <a:gd name="T33" fmla="*/ 46 h 82"/>
                <a:gd name="T34" fmla="*/ 67 w 82"/>
                <a:gd name="T35" fmla="*/ 50 h 82"/>
                <a:gd name="T36" fmla="*/ 73 w 82"/>
                <a:gd name="T37" fmla="*/ 47 h 82"/>
                <a:gd name="T38" fmla="*/ 77 w 82"/>
                <a:gd name="T39" fmla="*/ 44 h 82"/>
                <a:gd name="T40" fmla="*/ 41 w 82"/>
                <a:gd name="T41" fmla="*/ 77 h 82"/>
                <a:gd name="T42" fmla="*/ 75 w 82"/>
                <a:gd name="T43" fmla="*/ 41 h 82"/>
                <a:gd name="T44" fmla="*/ 73 w 82"/>
                <a:gd name="T45" fmla="*/ 40 h 82"/>
                <a:gd name="T46" fmla="*/ 67 w 82"/>
                <a:gd name="T47" fmla="*/ 36 h 82"/>
                <a:gd name="T48" fmla="*/ 67 w 82"/>
                <a:gd name="T49" fmla="*/ 41 h 82"/>
                <a:gd name="T50" fmla="*/ 43 w 82"/>
                <a:gd name="T51" fmla="*/ 41 h 82"/>
                <a:gd name="T52" fmla="*/ 42 w 82"/>
                <a:gd name="T53" fmla="*/ 40 h 82"/>
                <a:gd name="T54" fmla="*/ 42 w 82"/>
                <a:gd name="T55" fmla="*/ 17 h 82"/>
                <a:gd name="T56" fmla="*/ 47 w 82"/>
                <a:gd name="T57" fmla="*/ 17 h 82"/>
                <a:gd name="T58" fmla="*/ 43 w 82"/>
                <a:gd name="T59" fmla="*/ 11 h 82"/>
                <a:gd name="T60" fmla="*/ 40 w 82"/>
                <a:gd name="T61" fmla="*/ 5 h 82"/>
                <a:gd name="T62" fmla="*/ 41 w 82"/>
                <a:gd name="T63" fmla="*/ 5 h 82"/>
                <a:gd name="T64" fmla="*/ 77 w 82"/>
                <a:gd name="T65" fmla="*/ 41 h 82"/>
                <a:gd name="T66" fmla="*/ 77 w 82"/>
                <a:gd name="T67" fmla="*/ 42 h 82"/>
                <a:gd name="T68" fmla="*/ 75 w 82"/>
                <a:gd name="T69" fmla="*/ 41 h 82"/>
                <a:gd name="T70" fmla="*/ 40 w 82"/>
                <a:gd name="T71" fmla="*/ 66 h 82"/>
                <a:gd name="T72" fmla="*/ 35 w 82"/>
                <a:gd name="T73" fmla="*/ 71 h 82"/>
                <a:gd name="T74" fmla="*/ 40 w 82"/>
                <a:gd name="T75" fmla="*/ 75 h 82"/>
                <a:gd name="T76" fmla="*/ 44 w 82"/>
                <a:gd name="T77" fmla="*/ 71 h 82"/>
                <a:gd name="T78" fmla="*/ 40 w 82"/>
                <a:gd name="T79" fmla="*/ 66 h 82"/>
                <a:gd name="T80" fmla="*/ 12 w 82"/>
                <a:gd name="T81" fmla="*/ 39 h 82"/>
                <a:gd name="T82" fmla="*/ 8 w 82"/>
                <a:gd name="T83" fmla="*/ 43 h 82"/>
                <a:gd name="T84" fmla="*/ 12 w 82"/>
                <a:gd name="T85" fmla="*/ 48 h 82"/>
                <a:gd name="T86" fmla="*/ 17 w 82"/>
                <a:gd name="T87" fmla="*/ 43 h 82"/>
                <a:gd name="T88" fmla="*/ 12 w 82"/>
                <a:gd name="T89" fmla="*/ 39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2" h="82">
                  <a:moveTo>
                    <a:pt x="41" y="0"/>
                  </a:moveTo>
                  <a:cubicBezTo>
                    <a:pt x="18" y="0"/>
                    <a:pt x="0" y="18"/>
                    <a:pt x="0" y="41"/>
                  </a:cubicBezTo>
                  <a:cubicBezTo>
                    <a:pt x="0" y="63"/>
                    <a:pt x="18" y="82"/>
                    <a:pt x="41" y="82"/>
                  </a:cubicBezTo>
                  <a:cubicBezTo>
                    <a:pt x="63" y="82"/>
                    <a:pt x="82" y="63"/>
                    <a:pt x="82" y="41"/>
                  </a:cubicBezTo>
                  <a:cubicBezTo>
                    <a:pt x="82" y="18"/>
                    <a:pt x="63" y="0"/>
                    <a:pt x="41" y="0"/>
                  </a:cubicBezTo>
                  <a:close/>
                  <a:moveTo>
                    <a:pt x="41" y="77"/>
                  </a:moveTo>
                  <a:cubicBezTo>
                    <a:pt x="21" y="77"/>
                    <a:pt x="5" y="61"/>
                    <a:pt x="5" y="41"/>
                  </a:cubicBezTo>
                  <a:cubicBezTo>
                    <a:pt x="5" y="21"/>
                    <a:pt x="20" y="5"/>
                    <a:pt x="40" y="5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7" y="39"/>
                    <a:pt x="37" y="39"/>
                    <a:pt x="37" y="39"/>
                  </a:cubicBezTo>
                  <a:cubicBezTo>
                    <a:pt x="36" y="40"/>
                    <a:pt x="35" y="42"/>
                    <a:pt x="35" y="43"/>
                  </a:cubicBezTo>
                  <a:cubicBezTo>
                    <a:pt x="35" y="46"/>
                    <a:pt x="37" y="48"/>
                    <a:pt x="40" y="48"/>
                  </a:cubicBezTo>
                  <a:cubicBezTo>
                    <a:pt x="41" y="48"/>
                    <a:pt x="43" y="47"/>
                    <a:pt x="44" y="46"/>
                  </a:cubicBezTo>
                  <a:cubicBezTo>
                    <a:pt x="67" y="46"/>
                    <a:pt x="67" y="46"/>
                    <a:pt x="67" y="46"/>
                  </a:cubicBezTo>
                  <a:cubicBezTo>
                    <a:pt x="67" y="50"/>
                    <a:pt x="67" y="50"/>
                    <a:pt x="67" y="50"/>
                  </a:cubicBezTo>
                  <a:cubicBezTo>
                    <a:pt x="73" y="47"/>
                    <a:pt x="73" y="47"/>
                    <a:pt x="73" y="47"/>
                  </a:cubicBezTo>
                  <a:cubicBezTo>
                    <a:pt x="77" y="44"/>
                    <a:pt x="77" y="44"/>
                    <a:pt x="77" y="44"/>
                  </a:cubicBezTo>
                  <a:cubicBezTo>
                    <a:pt x="75" y="63"/>
                    <a:pt x="59" y="77"/>
                    <a:pt x="41" y="77"/>
                  </a:cubicBezTo>
                  <a:close/>
                  <a:moveTo>
                    <a:pt x="75" y="41"/>
                  </a:moveTo>
                  <a:cubicBezTo>
                    <a:pt x="73" y="40"/>
                    <a:pt x="73" y="40"/>
                    <a:pt x="73" y="40"/>
                  </a:cubicBezTo>
                  <a:cubicBezTo>
                    <a:pt x="67" y="36"/>
                    <a:pt x="67" y="36"/>
                    <a:pt x="67" y="36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43" y="40"/>
                    <a:pt x="43" y="40"/>
                    <a:pt x="42" y="40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43" y="11"/>
                    <a:pt x="43" y="11"/>
                    <a:pt x="43" y="11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61" y="5"/>
                    <a:pt x="77" y="21"/>
                    <a:pt x="77" y="41"/>
                  </a:cubicBezTo>
                  <a:cubicBezTo>
                    <a:pt x="77" y="41"/>
                    <a:pt x="77" y="42"/>
                    <a:pt x="77" y="42"/>
                  </a:cubicBezTo>
                  <a:lnTo>
                    <a:pt x="75" y="41"/>
                  </a:lnTo>
                  <a:close/>
                  <a:moveTo>
                    <a:pt x="40" y="66"/>
                  </a:moveTo>
                  <a:cubicBezTo>
                    <a:pt x="37" y="66"/>
                    <a:pt x="35" y="68"/>
                    <a:pt x="35" y="71"/>
                  </a:cubicBezTo>
                  <a:cubicBezTo>
                    <a:pt x="35" y="73"/>
                    <a:pt x="37" y="75"/>
                    <a:pt x="40" y="75"/>
                  </a:cubicBezTo>
                  <a:cubicBezTo>
                    <a:pt x="42" y="75"/>
                    <a:pt x="44" y="73"/>
                    <a:pt x="44" y="71"/>
                  </a:cubicBezTo>
                  <a:cubicBezTo>
                    <a:pt x="44" y="68"/>
                    <a:pt x="42" y="66"/>
                    <a:pt x="40" y="66"/>
                  </a:cubicBezTo>
                  <a:close/>
                  <a:moveTo>
                    <a:pt x="12" y="39"/>
                  </a:moveTo>
                  <a:cubicBezTo>
                    <a:pt x="10" y="39"/>
                    <a:pt x="8" y="41"/>
                    <a:pt x="8" y="43"/>
                  </a:cubicBezTo>
                  <a:cubicBezTo>
                    <a:pt x="8" y="46"/>
                    <a:pt x="10" y="48"/>
                    <a:pt x="12" y="48"/>
                  </a:cubicBezTo>
                  <a:cubicBezTo>
                    <a:pt x="15" y="48"/>
                    <a:pt x="17" y="46"/>
                    <a:pt x="17" y="43"/>
                  </a:cubicBezTo>
                  <a:cubicBezTo>
                    <a:pt x="17" y="41"/>
                    <a:pt x="15" y="39"/>
                    <a:pt x="12" y="39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35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5" name="组合 144">
            <a:extLst>
              <a:ext uri="{FF2B5EF4-FFF2-40B4-BE49-F238E27FC236}">
                <a16:creationId xmlns:a16="http://schemas.microsoft.com/office/drawing/2014/main" id="{7BAC3ADB-D96A-4599-A2CE-183A6495E63C}"/>
              </a:ext>
            </a:extLst>
          </p:cNvPr>
          <p:cNvGrpSpPr/>
          <p:nvPr/>
        </p:nvGrpSpPr>
        <p:grpSpPr>
          <a:xfrm>
            <a:off x="7800986" y="4910871"/>
            <a:ext cx="1017124" cy="1017123"/>
            <a:chOff x="7806948" y="4231442"/>
            <a:chExt cx="1017124" cy="1017122"/>
          </a:xfrm>
        </p:grpSpPr>
        <p:sp>
          <p:nvSpPr>
            <p:cNvPr id="146" name="泪滴形 145">
              <a:extLst>
                <a:ext uri="{FF2B5EF4-FFF2-40B4-BE49-F238E27FC236}">
                  <a16:creationId xmlns:a16="http://schemas.microsoft.com/office/drawing/2014/main" id="{4B368CC8-14E5-4D15-91AA-611C95AA2CB5}"/>
                </a:ext>
              </a:extLst>
            </p:cNvPr>
            <p:cNvSpPr/>
            <p:nvPr/>
          </p:nvSpPr>
          <p:spPr>
            <a:xfrm rot="8100000">
              <a:off x="7806948" y="4231442"/>
              <a:ext cx="1017124" cy="1017122"/>
            </a:xfrm>
            <a:prstGeom prst="teardrop">
              <a:avLst>
                <a:gd name="adj" fmla="val 190413"/>
              </a:avLst>
            </a:prstGeom>
            <a:gradFill>
              <a:gsLst>
                <a:gs pos="0">
                  <a:srgbClr val="D7DCDE"/>
                </a:gs>
                <a:gs pos="80000">
                  <a:schemeClr val="bg1"/>
                </a:gs>
              </a:gsLst>
              <a:lin ang="2700000" scaled="0"/>
            </a:gradFill>
            <a:ln w="22225" cap="flat">
              <a:gradFill>
                <a:gsLst>
                  <a:gs pos="0">
                    <a:srgbClr val="FFE141"/>
                  </a:gs>
                  <a:gs pos="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2700000" scaled="0"/>
              </a:gradFill>
              <a:prstDash val="solid"/>
              <a:miter lim="800000"/>
              <a:headEnd/>
              <a:tailEnd/>
            </a:ln>
            <a:effectLst>
              <a:outerShdw blurRad="152400" dist="76200" dir="2700000" sx="102000" sy="102000" algn="tl" rotWithShape="0">
                <a:prstClr val="black">
                  <a:alpha val="28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35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47" name="MH_SubTitle_1">
              <a:extLst>
                <a:ext uri="{FF2B5EF4-FFF2-40B4-BE49-F238E27FC236}">
                  <a16:creationId xmlns:a16="http://schemas.microsoft.com/office/drawing/2014/main" id="{BFD3D514-8FBF-4215-BAD0-10A5E768867A}"/>
                </a:ext>
              </a:extLst>
            </p:cNvPr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7910446" y="4317231"/>
              <a:ext cx="824405" cy="824402"/>
            </a:xfrm>
            <a:prstGeom prst="ellipse">
              <a:avLst/>
            </a:prstGeom>
            <a:solidFill>
              <a:srgbClr val="2A5477"/>
            </a:solidFill>
            <a:ln w="28575" cap="flat">
              <a:noFill/>
              <a:prstDash val="solid"/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pPr defTabSz="914377"/>
              <a:endParaRPr lang="en-US" altLang="zh-CN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48" name="Freeform 360">
              <a:extLst>
                <a:ext uri="{FF2B5EF4-FFF2-40B4-BE49-F238E27FC236}">
                  <a16:creationId xmlns:a16="http://schemas.microsoft.com/office/drawing/2014/main" id="{DF954966-DD94-4F21-A755-F7CE93D615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34833" y="4567538"/>
              <a:ext cx="394324" cy="399194"/>
            </a:xfrm>
            <a:custGeom>
              <a:avLst/>
              <a:gdLst>
                <a:gd name="T0" fmla="*/ 50 w 64"/>
                <a:gd name="T1" fmla="*/ 0 h 65"/>
                <a:gd name="T2" fmla="*/ 14 w 64"/>
                <a:gd name="T3" fmla="*/ 0 h 65"/>
                <a:gd name="T4" fmla="*/ 0 w 64"/>
                <a:gd name="T5" fmla="*/ 15 h 65"/>
                <a:gd name="T6" fmla="*/ 0 w 64"/>
                <a:gd name="T7" fmla="*/ 30 h 65"/>
                <a:gd name="T8" fmla="*/ 9 w 64"/>
                <a:gd name="T9" fmla="*/ 45 h 65"/>
                <a:gd name="T10" fmla="*/ 2 w 64"/>
                <a:gd name="T11" fmla="*/ 65 h 65"/>
                <a:gd name="T12" fmla="*/ 35 w 64"/>
                <a:gd name="T13" fmla="*/ 46 h 65"/>
                <a:gd name="T14" fmla="*/ 50 w 64"/>
                <a:gd name="T15" fmla="*/ 46 h 65"/>
                <a:gd name="T16" fmla="*/ 64 w 64"/>
                <a:gd name="T17" fmla="*/ 30 h 65"/>
                <a:gd name="T18" fmla="*/ 64 w 64"/>
                <a:gd name="T19" fmla="*/ 15 h 65"/>
                <a:gd name="T20" fmla="*/ 50 w 64"/>
                <a:gd name="T21" fmla="*/ 0 h 65"/>
                <a:gd name="T22" fmla="*/ 48 w 64"/>
                <a:gd name="T23" fmla="*/ 34 h 65"/>
                <a:gd name="T24" fmla="*/ 14 w 64"/>
                <a:gd name="T25" fmla="*/ 34 h 65"/>
                <a:gd name="T26" fmla="*/ 12 w 64"/>
                <a:gd name="T27" fmla="*/ 31 h 65"/>
                <a:gd name="T28" fmla="*/ 14 w 64"/>
                <a:gd name="T29" fmla="*/ 28 h 65"/>
                <a:gd name="T30" fmla="*/ 48 w 64"/>
                <a:gd name="T31" fmla="*/ 28 h 65"/>
                <a:gd name="T32" fmla="*/ 50 w 64"/>
                <a:gd name="T33" fmla="*/ 31 h 65"/>
                <a:gd name="T34" fmla="*/ 48 w 64"/>
                <a:gd name="T35" fmla="*/ 34 h 65"/>
                <a:gd name="T36" fmla="*/ 53 w 64"/>
                <a:gd name="T37" fmla="*/ 25 h 65"/>
                <a:gd name="T38" fmla="*/ 14 w 64"/>
                <a:gd name="T39" fmla="*/ 25 h 65"/>
                <a:gd name="T40" fmla="*/ 12 w 64"/>
                <a:gd name="T41" fmla="*/ 22 h 65"/>
                <a:gd name="T42" fmla="*/ 14 w 64"/>
                <a:gd name="T43" fmla="*/ 20 h 65"/>
                <a:gd name="T44" fmla="*/ 53 w 64"/>
                <a:gd name="T45" fmla="*/ 20 h 65"/>
                <a:gd name="T46" fmla="*/ 55 w 64"/>
                <a:gd name="T47" fmla="*/ 22 h 65"/>
                <a:gd name="T48" fmla="*/ 53 w 64"/>
                <a:gd name="T49" fmla="*/ 25 h 65"/>
                <a:gd name="T50" fmla="*/ 53 w 64"/>
                <a:gd name="T51" fmla="*/ 17 h 65"/>
                <a:gd name="T52" fmla="*/ 14 w 64"/>
                <a:gd name="T53" fmla="*/ 17 h 65"/>
                <a:gd name="T54" fmla="*/ 12 w 64"/>
                <a:gd name="T55" fmla="*/ 14 h 65"/>
                <a:gd name="T56" fmla="*/ 14 w 64"/>
                <a:gd name="T57" fmla="*/ 11 h 65"/>
                <a:gd name="T58" fmla="*/ 53 w 64"/>
                <a:gd name="T59" fmla="*/ 11 h 65"/>
                <a:gd name="T60" fmla="*/ 55 w 64"/>
                <a:gd name="T61" fmla="*/ 14 h 65"/>
                <a:gd name="T62" fmla="*/ 53 w 64"/>
                <a:gd name="T63" fmla="*/ 1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4" h="65">
                  <a:moveTo>
                    <a:pt x="50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7"/>
                    <a:pt x="3" y="42"/>
                    <a:pt x="9" y="45"/>
                  </a:cubicBezTo>
                  <a:cubicBezTo>
                    <a:pt x="4" y="58"/>
                    <a:pt x="2" y="65"/>
                    <a:pt x="2" y="65"/>
                  </a:cubicBezTo>
                  <a:cubicBezTo>
                    <a:pt x="35" y="46"/>
                    <a:pt x="35" y="46"/>
                    <a:pt x="35" y="46"/>
                  </a:cubicBezTo>
                  <a:cubicBezTo>
                    <a:pt x="50" y="46"/>
                    <a:pt x="50" y="46"/>
                    <a:pt x="50" y="46"/>
                  </a:cubicBezTo>
                  <a:cubicBezTo>
                    <a:pt x="58" y="46"/>
                    <a:pt x="64" y="39"/>
                    <a:pt x="64" y="30"/>
                  </a:cubicBezTo>
                  <a:cubicBezTo>
                    <a:pt x="64" y="15"/>
                    <a:pt x="64" y="15"/>
                    <a:pt x="64" y="15"/>
                  </a:cubicBezTo>
                  <a:cubicBezTo>
                    <a:pt x="64" y="7"/>
                    <a:pt x="58" y="0"/>
                    <a:pt x="50" y="0"/>
                  </a:cubicBezTo>
                  <a:close/>
                  <a:moveTo>
                    <a:pt x="48" y="34"/>
                  </a:moveTo>
                  <a:cubicBezTo>
                    <a:pt x="14" y="34"/>
                    <a:pt x="14" y="34"/>
                    <a:pt x="14" y="34"/>
                  </a:cubicBezTo>
                  <a:cubicBezTo>
                    <a:pt x="13" y="34"/>
                    <a:pt x="12" y="32"/>
                    <a:pt x="12" y="31"/>
                  </a:cubicBezTo>
                  <a:cubicBezTo>
                    <a:pt x="12" y="30"/>
                    <a:pt x="13" y="28"/>
                    <a:pt x="14" y="28"/>
                  </a:cubicBezTo>
                  <a:cubicBezTo>
                    <a:pt x="48" y="28"/>
                    <a:pt x="48" y="28"/>
                    <a:pt x="48" y="28"/>
                  </a:cubicBezTo>
                  <a:cubicBezTo>
                    <a:pt x="49" y="28"/>
                    <a:pt x="50" y="30"/>
                    <a:pt x="50" y="31"/>
                  </a:cubicBezTo>
                  <a:cubicBezTo>
                    <a:pt x="50" y="32"/>
                    <a:pt x="49" y="34"/>
                    <a:pt x="48" y="34"/>
                  </a:cubicBezTo>
                  <a:close/>
                  <a:moveTo>
                    <a:pt x="53" y="25"/>
                  </a:moveTo>
                  <a:cubicBezTo>
                    <a:pt x="14" y="25"/>
                    <a:pt x="14" y="25"/>
                    <a:pt x="14" y="25"/>
                  </a:cubicBezTo>
                  <a:cubicBezTo>
                    <a:pt x="13" y="25"/>
                    <a:pt x="12" y="24"/>
                    <a:pt x="12" y="22"/>
                  </a:cubicBezTo>
                  <a:cubicBezTo>
                    <a:pt x="12" y="21"/>
                    <a:pt x="13" y="20"/>
                    <a:pt x="14" y="20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4" y="20"/>
                    <a:pt x="55" y="21"/>
                    <a:pt x="55" y="22"/>
                  </a:cubicBezTo>
                  <a:cubicBezTo>
                    <a:pt x="55" y="24"/>
                    <a:pt x="54" y="25"/>
                    <a:pt x="53" y="25"/>
                  </a:cubicBezTo>
                  <a:close/>
                  <a:moveTo>
                    <a:pt x="53" y="17"/>
                  </a:moveTo>
                  <a:cubicBezTo>
                    <a:pt x="14" y="17"/>
                    <a:pt x="14" y="17"/>
                    <a:pt x="14" y="17"/>
                  </a:cubicBezTo>
                  <a:cubicBezTo>
                    <a:pt x="13" y="17"/>
                    <a:pt x="12" y="15"/>
                    <a:pt x="12" y="14"/>
                  </a:cubicBezTo>
                  <a:cubicBezTo>
                    <a:pt x="12" y="13"/>
                    <a:pt x="13" y="11"/>
                    <a:pt x="14" y="11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4" y="11"/>
                    <a:pt x="55" y="13"/>
                    <a:pt x="55" y="14"/>
                  </a:cubicBezTo>
                  <a:cubicBezTo>
                    <a:pt x="55" y="15"/>
                    <a:pt x="54" y="17"/>
                    <a:pt x="53" y="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35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7427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3B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椭圆 10"/>
          <p:cNvSpPr/>
          <p:nvPr/>
        </p:nvSpPr>
        <p:spPr>
          <a:xfrm>
            <a:off x="4750932" y="-349330"/>
            <a:ext cx="1437228" cy="1437228"/>
          </a:xfrm>
          <a:prstGeom prst="ellipse">
            <a:avLst/>
          </a:prstGeom>
          <a:solidFill>
            <a:srgbClr val="2C58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6475676" y="373361"/>
            <a:ext cx="932180" cy="932180"/>
          </a:xfrm>
          <a:prstGeom prst="ellipse">
            <a:avLst/>
          </a:prstGeom>
          <a:solidFill>
            <a:srgbClr val="2C58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2261755" y="301809"/>
            <a:ext cx="932180" cy="932180"/>
          </a:xfrm>
          <a:prstGeom prst="ellipse">
            <a:avLst/>
          </a:prstGeom>
          <a:solidFill>
            <a:srgbClr val="2C58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60" name="组合 59"/>
          <p:cNvGrpSpPr/>
          <p:nvPr/>
        </p:nvGrpSpPr>
        <p:grpSpPr>
          <a:xfrm>
            <a:off x="5518242" y="90738"/>
            <a:ext cx="1155516" cy="1155516"/>
            <a:chOff x="5610403" y="184048"/>
            <a:chExt cx="1155516" cy="1155516"/>
          </a:xfrm>
        </p:grpSpPr>
        <p:grpSp>
          <p:nvGrpSpPr>
            <p:cNvPr id="3" name="组合 2"/>
            <p:cNvGrpSpPr/>
            <p:nvPr/>
          </p:nvGrpSpPr>
          <p:grpSpPr>
            <a:xfrm>
              <a:off x="5610403" y="184048"/>
              <a:ext cx="1155516" cy="1155516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5" name="同心圆 4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" name="椭圆 5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4" name="文本框 3"/>
            <p:cNvSpPr txBox="1"/>
            <p:nvPr/>
          </p:nvSpPr>
          <p:spPr>
            <a:xfrm>
              <a:off x="5781689" y="338958"/>
              <a:ext cx="87075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2C587D"/>
                  </a:solidFill>
                  <a:effectLst/>
                  <a:uLnTx/>
                  <a:uFillTx/>
                  <a:cs typeface="+mn-ea"/>
                  <a:sym typeface="+mn-lt"/>
                </a:rPr>
                <a:t>03</a:t>
              </a:r>
              <a:endPara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2C587D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 rot="16200000">
            <a:off x="2307861" y="-2164397"/>
            <a:ext cx="685366" cy="5326269"/>
            <a:chOff x="1071664" y="236651"/>
            <a:chExt cx="685366" cy="4070791"/>
          </a:xfrm>
        </p:grpSpPr>
        <p:sp>
          <p:nvSpPr>
            <p:cNvPr id="40" name="矩形 39"/>
            <p:cNvSpPr/>
            <p:nvPr/>
          </p:nvSpPr>
          <p:spPr>
            <a:xfrm>
              <a:off x="1071664" y="236651"/>
              <a:ext cx="54000" cy="4070791"/>
            </a:xfrm>
            <a:prstGeom prst="rect">
              <a:avLst/>
            </a:prstGeom>
            <a:gradFill>
              <a:gsLst>
                <a:gs pos="0">
                  <a:srgbClr val="3F729A">
                    <a:alpha val="0"/>
                  </a:srgbClr>
                </a:gs>
                <a:gs pos="65000">
                  <a:srgbClr val="3F729A"/>
                </a:gs>
                <a:gs pos="100000">
                  <a:srgbClr val="3F729A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1197937" y="236651"/>
              <a:ext cx="54000" cy="4070791"/>
            </a:xfrm>
            <a:prstGeom prst="rect">
              <a:avLst/>
            </a:prstGeom>
            <a:gradFill>
              <a:gsLst>
                <a:gs pos="0">
                  <a:srgbClr val="3F729A">
                    <a:alpha val="0"/>
                  </a:srgbClr>
                </a:gs>
                <a:gs pos="65000">
                  <a:srgbClr val="3F729A"/>
                </a:gs>
                <a:gs pos="100000">
                  <a:srgbClr val="3F729A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1324210" y="236651"/>
              <a:ext cx="54000" cy="4070791"/>
            </a:xfrm>
            <a:prstGeom prst="rect">
              <a:avLst/>
            </a:prstGeom>
            <a:gradFill>
              <a:gsLst>
                <a:gs pos="0">
                  <a:srgbClr val="3F729A">
                    <a:alpha val="0"/>
                  </a:srgbClr>
                </a:gs>
                <a:gs pos="65000">
                  <a:srgbClr val="3F729A"/>
                </a:gs>
                <a:gs pos="100000">
                  <a:srgbClr val="3F729A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1450483" y="236651"/>
              <a:ext cx="54000" cy="4070791"/>
            </a:xfrm>
            <a:prstGeom prst="rect">
              <a:avLst/>
            </a:prstGeom>
            <a:gradFill>
              <a:gsLst>
                <a:gs pos="0">
                  <a:srgbClr val="3F729A">
                    <a:alpha val="0"/>
                  </a:srgbClr>
                </a:gs>
                <a:gs pos="65000">
                  <a:srgbClr val="3F729A"/>
                </a:gs>
                <a:gs pos="100000">
                  <a:srgbClr val="3F729A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1576756" y="236651"/>
              <a:ext cx="54000" cy="4070791"/>
            </a:xfrm>
            <a:prstGeom prst="rect">
              <a:avLst/>
            </a:prstGeom>
            <a:gradFill>
              <a:gsLst>
                <a:gs pos="0">
                  <a:srgbClr val="3F729A">
                    <a:alpha val="0"/>
                  </a:srgbClr>
                </a:gs>
                <a:gs pos="65000">
                  <a:srgbClr val="3F729A"/>
                </a:gs>
                <a:gs pos="100000">
                  <a:srgbClr val="3F729A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1703030" y="236651"/>
              <a:ext cx="54000" cy="4070791"/>
            </a:xfrm>
            <a:prstGeom prst="rect">
              <a:avLst/>
            </a:prstGeom>
            <a:gradFill>
              <a:gsLst>
                <a:gs pos="0">
                  <a:srgbClr val="3F729A">
                    <a:alpha val="0"/>
                  </a:srgbClr>
                </a:gs>
                <a:gs pos="65000">
                  <a:srgbClr val="3F729A"/>
                </a:gs>
                <a:gs pos="100000">
                  <a:srgbClr val="3F729A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 rot="5400000" flipH="1">
            <a:off x="9232832" y="-2164397"/>
            <a:ext cx="685366" cy="5326269"/>
            <a:chOff x="1071664" y="236651"/>
            <a:chExt cx="685366" cy="4070791"/>
          </a:xfrm>
        </p:grpSpPr>
        <p:sp>
          <p:nvSpPr>
            <p:cNvPr id="54" name="矩形 53"/>
            <p:cNvSpPr/>
            <p:nvPr/>
          </p:nvSpPr>
          <p:spPr>
            <a:xfrm>
              <a:off x="1071664" y="236651"/>
              <a:ext cx="54000" cy="4070791"/>
            </a:xfrm>
            <a:prstGeom prst="rect">
              <a:avLst/>
            </a:prstGeom>
            <a:gradFill>
              <a:gsLst>
                <a:gs pos="0">
                  <a:srgbClr val="3F729A">
                    <a:alpha val="0"/>
                  </a:srgbClr>
                </a:gs>
                <a:gs pos="65000">
                  <a:srgbClr val="3F729A"/>
                </a:gs>
                <a:gs pos="100000">
                  <a:srgbClr val="3F729A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5" name="矩形 54"/>
            <p:cNvSpPr/>
            <p:nvPr/>
          </p:nvSpPr>
          <p:spPr>
            <a:xfrm>
              <a:off x="1197937" y="236651"/>
              <a:ext cx="54000" cy="4070791"/>
            </a:xfrm>
            <a:prstGeom prst="rect">
              <a:avLst/>
            </a:prstGeom>
            <a:gradFill>
              <a:gsLst>
                <a:gs pos="0">
                  <a:srgbClr val="3F729A">
                    <a:alpha val="0"/>
                  </a:srgbClr>
                </a:gs>
                <a:gs pos="65000">
                  <a:srgbClr val="3F729A"/>
                </a:gs>
                <a:gs pos="100000">
                  <a:srgbClr val="3F729A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6" name="矩形 55"/>
            <p:cNvSpPr/>
            <p:nvPr/>
          </p:nvSpPr>
          <p:spPr>
            <a:xfrm>
              <a:off x="1324210" y="236651"/>
              <a:ext cx="54000" cy="4070791"/>
            </a:xfrm>
            <a:prstGeom prst="rect">
              <a:avLst/>
            </a:prstGeom>
            <a:gradFill>
              <a:gsLst>
                <a:gs pos="0">
                  <a:srgbClr val="3F729A">
                    <a:alpha val="0"/>
                  </a:srgbClr>
                </a:gs>
                <a:gs pos="65000">
                  <a:srgbClr val="3F729A"/>
                </a:gs>
                <a:gs pos="100000">
                  <a:srgbClr val="3F729A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7" name="矩形 56"/>
            <p:cNvSpPr/>
            <p:nvPr/>
          </p:nvSpPr>
          <p:spPr>
            <a:xfrm>
              <a:off x="1450483" y="236651"/>
              <a:ext cx="54000" cy="4070791"/>
            </a:xfrm>
            <a:prstGeom prst="rect">
              <a:avLst/>
            </a:prstGeom>
            <a:gradFill>
              <a:gsLst>
                <a:gs pos="0">
                  <a:srgbClr val="3F729A">
                    <a:alpha val="0"/>
                  </a:srgbClr>
                </a:gs>
                <a:gs pos="65000">
                  <a:srgbClr val="3F729A"/>
                </a:gs>
                <a:gs pos="100000">
                  <a:srgbClr val="3F729A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8" name="矩形 57"/>
            <p:cNvSpPr/>
            <p:nvPr/>
          </p:nvSpPr>
          <p:spPr>
            <a:xfrm>
              <a:off x="1576756" y="236651"/>
              <a:ext cx="54000" cy="4070791"/>
            </a:xfrm>
            <a:prstGeom prst="rect">
              <a:avLst/>
            </a:prstGeom>
            <a:gradFill>
              <a:gsLst>
                <a:gs pos="0">
                  <a:srgbClr val="3F729A">
                    <a:alpha val="0"/>
                  </a:srgbClr>
                </a:gs>
                <a:gs pos="65000">
                  <a:srgbClr val="3F729A"/>
                </a:gs>
                <a:gs pos="100000">
                  <a:srgbClr val="3F729A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9" name="矩形 58"/>
            <p:cNvSpPr/>
            <p:nvPr/>
          </p:nvSpPr>
          <p:spPr>
            <a:xfrm>
              <a:off x="1703030" y="236651"/>
              <a:ext cx="54000" cy="4070791"/>
            </a:xfrm>
            <a:prstGeom prst="rect">
              <a:avLst/>
            </a:prstGeom>
            <a:gradFill>
              <a:gsLst>
                <a:gs pos="0">
                  <a:srgbClr val="3F729A">
                    <a:alpha val="0"/>
                  </a:srgbClr>
                </a:gs>
                <a:gs pos="65000">
                  <a:srgbClr val="3F729A"/>
                </a:gs>
                <a:gs pos="100000">
                  <a:srgbClr val="3F729A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466466" y="268579"/>
            <a:ext cx="199538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marL="0" marR="0" lvl="1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60000"/>
                  <a:lumOff val="4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TextBox 44"/>
          <p:cNvSpPr txBox="1"/>
          <p:nvPr/>
        </p:nvSpPr>
        <p:spPr>
          <a:xfrm>
            <a:off x="6940031" y="268579"/>
            <a:ext cx="19191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COMPETENCE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669092" y="369285"/>
            <a:ext cx="506566" cy="506566"/>
          </a:xfrm>
          <a:prstGeom prst="ellipse">
            <a:avLst/>
          </a:prstGeom>
          <a:solidFill>
            <a:srgbClr val="2C58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9815368" y="315784"/>
            <a:ext cx="523667" cy="523667"/>
          </a:xfrm>
          <a:prstGeom prst="ellipse">
            <a:avLst/>
          </a:prstGeom>
          <a:solidFill>
            <a:srgbClr val="2C58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78" name="组合 77">
            <a:extLst>
              <a:ext uri="{FF2B5EF4-FFF2-40B4-BE49-F238E27FC236}">
                <a16:creationId xmlns:a16="http://schemas.microsoft.com/office/drawing/2014/main" id="{2A06C6ED-9432-418C-A99A-DA6B00A44A48}"/>
              </a:ext>
            </a:extLst>
          </p:cNvPr>
          <p:cNvGrpSpPr/>
          <p:nvPr/>
        </p:nvGrpSpPr>
        <p:grpSpPr>
          <a:xfrm>
            <a:off x="4060376" y="1870674"/>
            <a:ext cx="1651424" cy="1269560"/>
            <a:chOff x="4030813" y="1821042"/>
            <a:chExt cx="1651424" cy="1269560"/>
          </a:xfrm>
        </p:grpSpPr>
        <p:grpSp>
          <p:nvGrpSpPr>
            <p:cNvPr id="79" name="组合 78">
              <a:extLst>
                <a:ext uri="{FF2B5EF4-FFF2-40B4-BE49-F238E27FC236}">
                  <a16:creationId xmlns:a16="http://schemas.microsoft.com/office/drawing/2014/main" id="{BDE35257-391D-44E5-B2E8-33C3597283CA}"/>
                </a:ext>
              </a:extLst>
            </p:cNvPr>
            <p:cNvGrpSpPr/>
            <p:nvPr/>
          </p:nvGrpSpPr>
          <p:grpSpPr>
            <a:xfrm rot="16200000">
              <a:off x="4221745" y="1630110"/>
              <a:ext cx="1269560" cy="1651424"/>
              <a:chOff x="4020870" y="2194485"/>
              <a:chExt cx="1102258" cy="1432090"/>
            </a:xfrm>
            <a:effectLst>
              <a:outerShdw blurRad="177800" dist="88900" dir="8100000" algn="tr" rotWithShape="0">
                <a:prstClr val="black">
                  <a:alpha val="28000"/>
                </a:prstClr>
              </a:outerShdw>
            </a:effectLst>
          </p:grpSpPr>
          <p:sp>
            <p:nvSpPr>
              <p:cNvPr id="81" name="等腰三角形 43">
                <a:extLst>
                  <a:ext uri="{FF2B5EF4-FFF2-40B4-BE49-F238E27FC236}">
                    <a16:creationId xmlns:a16="http://schemas.microsoft.com/office/drawing/2014/main" id="{29C0545A-FD60-49DB-A54D-96142870DDE2}"/>
                  </a:ext>
                </a:extLst>
              </p:cNvPr>
              <p:cNvSpPr/>
              <p:nvPr/>
            </p:nvSpPr>
            <p:spPr>
              <a:xfrm>
                <a:off x="4020870" y="2194485"/>
                <a:ext cx="1102258" cy="1432090"/>
              </a:xfrm>
              <a:custGeom>
                <a:avLst/>
                <a:gdLst/>
                <a:ahLst/>
                <a:cxnLst/>
                <a:rect l="l" t="t" r="r" b="b"/>
                <a:pathLst>
                  <a:path w="1102258" h="1432090">
                    <a:moveTo>
                      <a:pt x="761620" y="431870"/>
                    </a:moveTo>
                    <a:lnTo>
                      <a:pt x="856659" y="621949"/>
                    </a:lnTo>
                    <a:lnTo>
                      <a:pt x="234710" y="621949"/>
                    </a:lnTo>
                    <a:lnTo>
                      <a:pt x="325695" y="439980"/>
                    </a:lnTo>
                    <a:cubicBezTo>
                      <a:pt x="163858" y="520416"/>
                      <a:pt x="53779" y="687834"/>
                      <a:pt x="53779" y="880961"/>
                    </a:cubicBezTo>
                    <a:cubicBezTo>
                      <a:pt x="53779" y="1155639"/>
                      <a:pt x="276450" y="1378310"/>
                      <a:pt x="551128" y="1378310"/>
                    </a:cubicBezTo>
                    <a:cubicBezTo>
                      <a:pt x="825806" y="1378310"/>
                      <a:pt x="1048477" y="1155639"/>
                      <a:pt x="1048477" y="880961"/>
                    </a:cubicBezTo>
                    <a:cubicBezTo>
                      <a:pt x="1048477" y="681767"/>
                      <a:pt x="931374" y="509923"/>
                      <a:pt x="761620" y="431870"/>
                    </a:cubicBezTo>
                    <a:close/>
                    <a:moveTo>
                      <a:pt x="545685" y="0"/>
                    </a:moveTo>
                    <a:lnTo>
                      <a:pt x="726120" y="360871"/>
                    </a:lnTo>
                    <a:cubicBezTo>
                      <a:pt x="945108" y="431845"/>
                      <a:pt x="1102258" y="638051"/>
                      <a:pt x="1102258" y="880961"/>
                    </a:cubicBezTo>
                    <a:cubicBezTo>
                      <a:pt x="1102258" y="1185341"/>
                      <a:pt x="855509" y="1432090"/>
                      <a:pt x="551129" y="1432090"/>
                    </a:cubicBezTo>
                    <a:cubicBezTo>
                      <a:pt x="246749" y="1432090"/>
                      <a:pt x="0" y="1185341"/>
                      <a:pt x="0" y="880961"/>
                    </a:cubicBezTo>
                    <a:cubicBezTo>
                      <a:pt x="0" y="642821"/>
                      <a:pt x="151038" y="439958"/>
                      <a:pt x="363249" y="36487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14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2449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63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2" name="等腰三角形 42">
                <a:extLst>
                  <a:ext uri="{FF2B5EF4-FFF2-40B4-BE49-F238E27FC236}">
                    <a16:creationId xmlns:a16="http://schemas.microsoft.com/office/drawing/2014/main" id="{FF98D1EE-5B9A-4D48-A89F-7897C6952FB4}"/>
                  </a:ext>
                </a:extLst>
              </p:cNvPr>
              <p:cNvSpPr/>
              <p:nvPr/>
            </p:nvSpPr>
            <p:spPr>
              <a:xfrm>
                <a:off x="4044928" y="2251925"/>
                <a:ext cx="1054142" cy="1350592"/>
              </a:xfrm>
              <a:custGeom>
                <a:avLst/>
                <a:gdLst/>
                <a:ahLst/>
                <a:cxnLst/>
                <a:rect l="l" t="t" r="r" b="b"/>
                <a:pathLst>
                  <a:path w="1054142" h="1350592">
                    <a:moveTo>
                      <a:pt x="521627" y="0"/>
                    </a:moveTo>
                    <a:lnTo>
                      <a:pt x="682907" y="322559"/>
                    </a:lnTo>
                    <a:cubicBezTo>
                      <a:pt x="898294" y="386795"/>
                      <a:pt x="1054142" y="586958"/>
                      <a:pt x="1054142" y="823521"/>
                    </a:cubicBezTo>
                    <a:cubicBezTo>
                      <a:pt x="1054142" y="1114614"/>
                      <a:pt x="818164" y="1350592"/>
                      <a:pt x="527071" y="1350592"/>
                    </a:cubicBezTo>
                    <a:cubicBezTo>
                      <a:pt x="235978" y="1350592"/>
                      <a:pt x="0" y="1114614"/>
                      <a:pt x="0" y="823521"/>
                    </a:cubicBezTo>
                    <a:cubicBezTo>
                      <a:pt x="0" y="591722"/>
                      <a:pt x="149634" y="394871"/>
                      <a:pt x="358347" y="32656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45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2449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63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80" name="KSO_Shape">
              <a:extLst>
                <a:ext uri="{FF2B5EF4-FFF2-40B4-BE49-F238E27FC236}">
                  <a16:creationId xmlns:a16="http://schemas.microsoft.com/office/drawing/2014/main" id="{AB4E2AA0-30D5-4024-B431-1CA66445BF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2274" y="2147243"/>
              <a:ext cx="779352" cy="661656"/>
            </a:xfrm>
            <a:custGeom>
              <a:avLst/>
              <a:gdLst>
                <a:gd name="T0" fmla="*/ 1221908 w 2276475"/>
                <a:gd name="T1" fmla="*/ 1328927 h 1936751"/>
                <a:gd name="T2" fmla="*/ 1196654 w 2276475"/>
                <a:gd name="T3" fmla="*/ 1388292 h 1936751"/>
                <a:gd name="T4" fmla="*/ 691864 w 2276475"/>
                <a:gd name="T5" fmla="*/ 1376845 h 1936751"/>
                <a:gd name="T6" fmla="*/ 695585 w 2276475"/>
                <a:gd name="T7" fmla="*/ 1314285 h 1936751"/>
                <a:gd name="T8" fmla="*/ 1104489 w 2276475"/>
                <a:gd name="T9" fmla="*/ 1115137 h 1936751"/>
                <a:gd name="T10" fmla="*/ 1117497 w 2276475"/>
                <a:gd name="T11" fmla="*/ 1168850 h 1936751"/>
                <a:gd name="T12" fmla="*/ 811396 w 2276475"/>
                <a:gd name="T13" fmla="*/ 1188695 h 1936751"/>
                <a:gd name="T14" fmla="*/ 783254 w 2276475"/>
                <a:gd name="T15" fmla="*/ 1141068 h 1936751"/>
                <a:gd name="T16" fmla="*/ 309026 w 2276475"/>
                <a:gd name="T17" fmla="*/ 898551 h 1936751"/>
                <a:gd name="T18" fmla="*/ 798665 w 2276475"/>
                <a:gd name="T19" fmla="*/ 935449 h 1936751"/>
                <a:gd name="T20" fmla="*/ 759855 w 2276475"/>
                <a:gd name="T21" fmla="*/ 989335 h 1936751"/>
                <a:gd name="T22" fmla="*/ 259317 w 2276475"/>
                <a:gd name="T23" fmla="*/ 967303 h 1936751"/>
                <a:gd name="T24" fmla="*/ 277393 w 2276475"/>
                <a:gd name="T25" fmla="*/ 906514 h 1936751"/>
                <a:gd name="T26" fmla="*/ 1086287 w 2276475"/>
                <a:gd name="T27" fmla="*/ 817903 h 1936751"/>
                <a:gd name="T28" fmla="*/ 1028372 w 2276475"/>
                <a:gd name="T29" fmla="*/ 919230 h 1936751"/>
                <a:gd name="T30" fmla="*/ 999280 w 2276475"/>
                <a:gd name="T31" fmla="*/ 917630 h 1936751"/>
                <a:gd name="T32" fmla="*/ 289574 w 2276475"/>
                <a:gd name="T33" fmla="*/ 706099 h 1936751"/>
                <a:gd name="T34" fmla="*/ 590631 w 2276475"/>
                <a:gd name="T35" fmla="*/ 735033 h 1936751"/>
                <a:gd name="T36" fmla="*/ 567535 w 2276475"/>
                <a:gd name="T37" fmla="*/ 784938 h 1936751"/>
                <a:gd name="T38" fmla="*/ 259309 w 2276475"/>
                <a:gd name="T39" fmla="*/ 770073 h 1936751"/>
                <a:gd name="T40" fmla="*/ 267273 w 2276475"/>
                <a:gd name="T41" fmla="*/ 715124 h 1936751"/>
                <a:gd name="T42" fmla="*/ 836933 w 2276475"/>
                <a:gd name="T43" fmla="*/ 505684 h 1936751"/>
                <a:gd name="T44" fmla="*/ 846494 w 2276475"/>
                <a:gd name="T45" fmla="*/ 574170 h 1936751"/>
                <a:gd name="T46" fmla="*/ 268069 w 2276475"/>
                <a:gd name="T47" fmla="*/ 592752 h 1936751"/>
                <a:gd name="T48" fmla="*/ 238855 w 2276475"/>
                <a:gd name="T49" fmla="*/ 530105 h 1936751"/>
                <a:gd name="T50" fmla="*/ 1467818 w 2276475"/>
                <a:gd name="T51" fmla="*/ 344025 h 1936751"/>
                <a:gd name="T52" fmla="*/ 1566759 w 2276475"/>
                <a:gd name="T53" fmla="*/ 428438 h 1936751"/>
                <a:gd name="T54" fmla="*/ 1578461 w 2276475"/>
                <a:gd name="T55" fmla="*/ 479936 h 1936751"/>
                <a:gd name="T56" fmla="*/ 1197862 w 2276475"/>
                <a:gd name="T57" fmla="*/ 846789 h 1936751"/>
                <a:gd name="T58" fmla="*/ 1138817 w 2276475"/>
                <a:gd name="T59" fmla="*/ 842806 h 1936751"/>
                <a:gd name="T60" fmla="*/ 1093869 w 2276475"/>
                <a:gd name="T61" fmla="*/ 799538 h 1936751"/>
                <a:gd name="T62" fmla="*/ 1075782 w 2276475"/>
                <a:gd name="T63" fmla="*/ 737423 h 1936751"/>
                <a:gd name="T64" fmla="*/ 1456382 w 2276475"/>
                <a:gd name="T65" fmla="*/ 344821 h 1936751"/>
                <a:gd name="T66" fmla="*/ 199469 w 2276475"/>
                <a:gd name="T67" fmla="*/ 367345 h 1936751"/>
                <a:gd name="T68" fmla="*/ 114475 w 2276475"/>
                <a:gd name="T69" fmla="*/ 448541 h 1936751"/>
                <a:gd name="T70" fmla="*/ 103321 w 2276475"/>
                <a:gd name="T71" fmla="*/ 1407238 h 1936751"/>
                <a:gd name="T72" fmla="*/ 171315 w 2276475"/>
                <a:gd name="T73" fmla="*/ 1503559 h 1936751"/>
                <a:gd name="T74" fmla="*/ 1382734 w 2276475"/>
                <a:gd name="T75" fmla="*/ 1530890 h 1936751"/>
                <a:gd name="T76" fmla="*/ 1488975 w 2276475"/>
                <a:gd name="T77" fmla="*/ 1477289 h 1936751"/>
                <a:gd name="T78" fmla="*/ 1531737 w 2276475"/>
                <a:gd name="T79" fmla="*/ 1365845 h 1936751"/>
                <a:gd name="T80" fmla="*/ 1605841 w 2276475"/>
                <a:gd name="T81" fmla="*/ 1539381 h 1936751"/>
                <a:gd name="T82" fmla="*/ 1513146 w 2276475"/>
                <a:gd name="T83" fmla="*/ 1611821 h 1936751"/>
                <a:gd name="T84" fmla="*/ 101461 w 2276475"/>
                <a:gd name="T85" fmla="*/ 1605982 h 1936751"/>
                <a:gd name="T86" fmla="*/ 16468 w 2276475"/>
                <a:gd name="T87" fmla="*/ 1525317 h 1936751"/>
                <a:gd name="T88" fmla="*/ 5312 w 2276475"/>
                <a:gd name="T89" fmla="*/ 391226 h 1936751"/>
                <a:gd name="T90" fmla="*/ 73307 w 2276475"/>
                <a:gd name="T91" fmla="*/ 295170 h 1936751"/>
                <a:gd name="T92" fmla="*/ 1746529 w 2276475"/>
                <a:gd name="T93" fmla="*/ 88926 h 1936751"/>
                <a:gd name="T94" fmla="*/ 1805153 w 2276475"/>
                <a:gd name="T95" fmla="*/ 114614 h 1936751"/>
                <a:gd name="T96" fmla="*/ 1838312 w 2276475"/>
                <a:gd name="T97" fmla="*/ 176846 h 1936751"/>
                <a:gd name="T98" fmla="*/ 1821600 w 2276475"/>
                <a:gd name="T99" fmla="*/ 237490 h 1936751"/>
                <a:gd name="T100" fmla="*/ 1620792 w 2276475"/>
                <a:gd name="T101" fmla="*/ 421806 h 1936751"/>
                <a:gd name="T102" fmla="*/ 1543068 w 2276475"/>
                <a:gd name="T103" fmla="*/ 339447 h 1936751"/>
                <a:gd name="T104" fmla="*/ 1506460 w 2276475"/>
                <a:gd name="T105" fmla="*/ 289925 h 1936751"/>
                <a:gd name="T106" fmla="*/ 1716818 w 2276475"/>
                <a:gd name="T107" fmla="*/ 92634 h 1936751"/>
                <a:gd name="T108" fmla="*/ 1893521 w 2276475"/>
                <a:gd name="T109" fmla="*/ 35131 h 1936751"/>
                <a:gd name="T110" fmla="*/ 1889783 w 2276475"/>
                <a:gd name="T111" fmla="*/ 106078 h 1936751"/>
                <a:gd name="T112" fmla="*/ 1844400 w 2276475"/>
                <a:gd name="T113" fmla="*/ 105545 h 1936751"/>
                <a:gd name="T114" fmla="*/ 1793944 w 2276475"/>
                <a:gd name="T115" fmla="*/ 59669 h 1936751"/>
                <a:gd name="T116" fmla="*/ 1847069 w 2276475"/>
                <a:gd name="T117" fmla="*/ 16194 h 1936751"/>
                <a:gd name="T118" fmla="*/ 1697756 w 2276475"/>
                <a:gd name="T119" fmla="*/ 22017 h 1936751"/>
                <a:gd name="T120" fmla="*/ 1364698 w 2276475"/>
                <a:gd name="T121" fmla="*/ 383050 h 1936751"/>
                <a:gd name="T122" fmla="*/ 1317840 w 2276475"/>
                <a:gd name="T123" fmla="*/ 375887 h 1936751"/>
                <a:gd name="T124" fmla="*/ 1320237 w 2276475"/>
                <a:gd name="T125" fmla="*/ 329200 h 193675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276475" h="1936751">
                  <a:moveTo>
                    <a:pt x="872202" y="1555750"/>
                  </a:moveTo>
                  <a:lnTo>
                    <a:pt x="879190" y="1555750"/>
                  </a:lnTo>
                  <a:lnTo>
                    <a:pt x="1397284" y="1555750"/>
                  </a:lnTo>
                  <a:lnTo>
                    <a:pt x="1404272" y="1555750"/>
                  </a:lnTo>
                  <a:lnTo>
                    <a:pt x="1410943" y="1557024"/>
                  </a:lnTo>
                  <a:lnTo>
                    <a:pt x="1417614" y="1557979"/>
                  </a:lnTo>
                  <a:lnTo>
                    <a:pt x="1423649" y="1560208"/>
                  </a:lnTo>
                  <a:lnTo>
                    <a:pt x="1430002" y="1562437"/>
                  </a:lnTo>
                  <a:lnTo>
                    <a:pt x="1435403" y="1565303"/>
                  </a:lnTo>
                  <a:lnTo>
                    <a:pt x="1440485" y="1568168"/>
                  </a:lnTo>
                  <a:lnTo>
                    <a:pt x="1445567" y="1571989"/>
                  </a:lnTo>
                  <a:lnTo>
                    <a:pt x="1450015" y="1576128"/>
                  </a:lnTo>
                  <a:lnTo>
                    <a:pt x="1453509" y="1580268"/>
                  </a:lnTo>
                  <a:lnTo>
                    <a:pt x="1457321" y="1584726"/>
                  </a:lnTo>
                  <a:lnTo>
                    <a:pt x="1460180" y="1589502"/>
                  </a:lnTo>
                  <a:lnTo>
                    <a:pt x="1462403" y="1594915"/>
                  </a:lnTo>
                  <a:lnTo>
                    <a:pt x="1463674" y="1600009"/>
                  </a:lnTo>
                  <a:lnTo>
                    <a:pt x="1464944" y="1605741"/>
                  </a:lnTo>
                  <a:lnTo>
                    <a:pt x="1465262" y="1611472"/>
                  </a:lnTo>
                  <a:lnTo>
                    <a:pt x="1464944" y="1617203"/>
                  </a:lnTo>
                  <a:lnTo>
                    <a:pt x="1463674" y="1622935"/>
                  </a:lnTo>
                  <a:lnTo>
                    <a:pt x="1462403" y="1628029"/>
                  </a:lnTo>
                  <a:lnTo>
                    <a:pt x="1460180" y="1633124"/>
                  </a:lnTo>
                  <a:lnTo>
                    <a:pt x="1457321" y="1638218"/>
                  </a:lnTo>
                  <a:lnTo>
                    <a:pt x="1453509" y="1642358"/>
                  </a:lnTo>
                  <a:lnTo>
                    <a:pt x="1450015" y="1646815"/>
                  </a:lnTo>
                  <a:lnTo>
                    <a:pt x="1445567" y="1650955"/>
                  </a:lnTo>
                  <a:lnTo>
                    <a:pt x="1440485" y="1654457"/>
                  </a:lnTo>
                  <a:lnTo>
                    <a:pt x="1435403" y="1657641"/>
                  </a:lnTo>
                  <a:lnTo>
                    <a:pt x="1430002" y="1660507"/>
                  </a:lnTo>
                  <a:lnTo>
                    <a:pt x="1423649" y="1662736"/>
                  </a:lnTo>
                  <a:lnTo>
                    <a:pt x="1417614" y="1664328"/>
                  </a:lnTo>
                  <a:lnTo>
                    <a:pt x="1410943" y="1665920"/>
                  </a:lnTo>
                  <a:lnTo>
                    <a:pt x="1404272" y="1666875"/>
                  </a:lnTo>
                  <a:lnTo>
                    <a:pt x="1397284" y="1666875"/>
                  </a:lnTo>
                  <a:lnTo>
                    <a:pt x="879190" y="1666875"/>
                  </a:lnTo>
                  <a:lnTo>
                    <a:pt x="872202" y="1666875"/>
                  </a:lnTo>
                  <a:lnTo>
                    <a:pt x="865531" y="1665920"/>
                  </a:lnTo>
                  <a:lnTo>
                    <a:pt x="858860" y="1664328"/>
                  </a:lnTo>
                  <a:lnTo>
                    <a:pt x="852507" y="1662736"/>
                  </a:lnTo>
                  <a:lnTo>
                    <a:pt x="846790" y="1660507"/>
                  </a:lnTo>
                  <a:lnTo>
                    <a:pt x="841389" y="1657641"/>
                  </a:lnTo>
                  <a:lnTo>
                    <a:pt x="835989" y="1654139"/>
                  </a:lnTo>
                  <a:lnTo>
                    <a:pt x="831224" y="1650955"/>
                  </a:lnTo>
                  <a:lnTo>
                    <a:pt x="826777" y="1646815"/>
                  </a:lnTo>
                  <a:lnTo>
                    <a:pt x="822648" y="1642358"/>
                  </a:lnTo>
                  <a:lnTo>
                    <a:pt x="819471" y="1637900"/>
                  </a:lnTo>
                  <a:lnTo>
                    <a:pt x="816612" y="1633124"/>
                  </a:lnTo>
                  <a:lnTo>
                    <a:pt x="814389" y="1628029"/>
                  </a:lnTo>
                  <a:lnTo>
                    <a:pt x="812483" y="1622935"/>
                  </a:lnTo>
                  <a:lnTo>
                    <a:pt x="811530" y="1617203"/>
                  </a:lnTo>
                  <a:lnTo>
                    <a:pt x="811212" y="1611472"/>
                  </a:lnTo>
                  <a:lnTo>
                    <a:pt x="811530" y="1605741"/>
                  </a:lnTo>
                  <a:lnTo>
                    <a:pt x="812483" y="1600009"/>
                  </a:lnTo>
                  <a:lnTo>
                    <a:pt x="814389" y="1594915"/>
                  </a:lnTo>
                  <a:lnTo>
                    <a:pt x="816612" y="1589820"/>
                  </a:lnTo>
                  <a:lnTo>
                    <a:pt x="819471" y="1584726"/>
                  </a:lnTo>
                  <a:lnTo>
                    <a:pt x="822648" y="1580268"/>
                  </a:lnTo>
                  <a:lnTo>
                    <a:pt x="826777" y="1576128"/>
                  </a:lnTo>
                  <a:lnTo>
                    <a:pt x="831224" y="1571989"/>
                  </a:lnTo>
                  <a:lnTo>
                    <a:pt x="835989" y="1568168"/>
                  </a:lnTo>
                  <a:lnTo>
                    <a:pt x="841389" y="1565303"/>
                  </a:lnTo>
                  <a:lnTo>
                    <a:pt x="846790" y="1562437"/>
                  </a:lnTo>
                  <a:lnTo>
                    <a:pt x="852507" y="1560208"/>
                  </a:lnTo>
                  <a:lnTo>
                    <a:pt x="858860" y="1558298"/>
                  </a:lnTo>
                  <a:lnTo>
                    <a:pt x="865531" y="1557024"/>
                  </a:lnTo>
                  <a:lnTo>
                    <a:pt x="872202" y="1555750"/>
                  </a:lnTo>
                  <a:close/>
                  <a:moveTo>
                    <a:pt x="984211" y="1325563"/>
                  </a:moveTo>
                  <a:lnTo>
                    <a:pt x="1292263" y="1325563"/>
                  </a:lnTo>
                  <a:lnTo>
                    <a:pt x="1297339" y="1325880"/>
                  </a:lnTo>
                  <a:lnTo>
                    <a:pt x="1302415" y="1326513"/>
                  </a:lnTo>
                  <a:lnTo>
                    <a:pt x="1307174" y="1327779"/>
                  </a:lnTo>
                  <a:lnTo>
                    <a:pt x="1311615" y="1329361"/>
                  </a:lnTo>
                  <a:lnTo>
                    <a:pt x="1315740" y="1331260"/>
                  </a:lnTo>
                  <a:lnTo>
                    <a:pt x="1319864" y="1333792"/>
                  </a:lnTo>
                  <a:lnTo>
                    <a:pt x="1323671" y="1336640"/>
                  </a:lnTo>
                  <a:lnTo>
                    <a:pt x="1327161" y="1340121"/>
                  </a:lnTo>
                  <a:lnTo>
                    <a:pt x="1330333" y="1343286"/>
                  </a:lnTo>
                  <a:lnTo>
                    <a:pt x="1332871" y="1347400"/>
                  </a:lnTo>
                  <a:lnTo>
                    <a:pt x="1335409" y="1351198"/>
                  </a:lnTo>
                  <a:lnTo>
                    <a:pt x="1337630" y="1355629"/>
                  </a:lnTo>
                  <a:lnTo>
                    <a:pt x="1339216" y="1360059"/>
                  </a:lnTo>
                  <a:lnTo>
                    <a:pt x="1340485" y="1364807"/>
                  </a:lnTo>
                  <a:lnTo>
                    <a:pt x="1341437" y="1369870"/>
                  </a:lnTo>
                  <a:lnTo>
                    <a:pt x="1341437" y="1374934"/>
                  </a:lnTo>
                  <a:lnTo>
                    <a:pt x="1341437" y="1379681"/>
                  </a:lnTo>
                  <a:lnTo>
                    <a:pt x="1340485" y="1384745"/>
                  </a:lnTo>
                  <a:lnTo>
                    <a:pt x="1339216" y="1389492"/>
                  </a:lnTo>
                  <a:lnTo>
                    <a:pt x="1337630" y="1393923"/>
                  </a:lnTo>
                  <a:lnTo>
                    <a:pt x="1335409" y="1398037"/>
                  </a:lnTo>
                  <a:lnTo>
                    <a:pt x="1332871" y="1402151"/>
                  </a:lnTo>
                  <a:lnTo>
                    <a:pt x="1330016" y="1405632"/>
                  </a:lnTo>
                  <a:lnTo>
                    <a:pt x="1327161" y="1409430"/>
                  </a:lnTo>
                  <a:lnTo>
                    <a:pt x="1323671" y="1412595"/>
                  </a:lnTo>
                  <a:lnTo>
                    <a:pt x="1319864" y="1415443"/>
                  </a:lnTo>
                  <a:lnTo>
                    <a:pt x="1315740" y="1417659"/>
                  </a:lnTo>
                  <a:lnTo>
                    <a:pt x="1311615" y="1419874"/>
                  </a:lnTo>
                  <a:lnTo>
                    <a:pt x="1306857" y="1421773"/>
                  </a:lnTo>
                  <a:lnTo>
                    <a:pt x="1302415" y="1422722"/>
                  </a:lnTo>
                  <a:lnTo>
                    <a:pt x="1297339" y="1423672"/>
                  </a:lnTo>
                  <a:lnTo>
                    <a:pt x="1292263" y="1423988"/>
                  </a:lnTo>
                  <a:lnTo>
                    <a:pt x="984211" y="1423988"/>
                  </a:lnTo>
                  <a:lnTo>
                    <a:pt x="979453" y="1423672"/>
                  </a:lnTo>
                  <a:lnTo>
                    <a:pt x="974377" y="1422722"/>
                  </a:lnTo>
                  <a:lnTo>
                    <a:pt x="969618" y="1421773"/>
                  </a:lnTo>
                  <a:lnTo>
                    <a:pt x="965176" y="1419874"/>
                  </a:lnTo>
                  <a:lnTo>
                    <a:pt x="960735" y="1417659"/>
                  </a:lnTo>
                  <a:lnTo>
                    <a:pt x="956928" y="1415443"/>
                  </a:lnTo>
                  <a:lnTo>
                    <a:pt x="952803" y="1412595"/>
                  </a:lnTo>
                  <a:lnTo>
                    <a:pt x="949631" y="1409430"/>
                  </a:lnTo>
                  <a:lnTo>
                    <a:pt x="946141" y="1405632"/>
                  </a:lnTo>
                  <a:lnTo>
                    <a:pt x="943286" y="1402151"/>
                  </a:lnTo>
                  <a:lnTo>
                    <a:pt x="941065" y="1398037"/>
                  </a:lnTo>
                  <a:lnTo>
                    <a:pt x="938844" y="1393923"/>
                  </a:lnTo>
                  <a:lnTo>
                    <a:pt x="937258" y="1389492"/>
                  </a:lnTo>
                  <a:lnTo>
                    <a:pt x="935989" y="1384745"/>
                  </a:lnTo>
                  <a:lnTo>
                    <a:pt x="935355" y="1379681"/>
                  </a:lnTo>
                  <a:lnTo>
                    <a:pt x="935037" y="1374934"/>
                  </a:lnTo>
                  <a:lnTo>
                    <a:pt x="935355" y="1369870"/>
                  </a:lnTo>
                  <a:lnTo>
                    <a:pt x="935989" y="1364807"/>
                  </a:lnTo>
                  <a:lnTo>
                    <a:pt x="937258" y="1360059"/>
                  </a:lnTo>
                  <a:lnTo>
                    <a:pt x="938844" y="1355629"/>
                  </a:lnTo>
                  <a:lnTo>
                    <a:pt x="940748" y="1351198"/>
                  </a:lnTo>
                  <a:lnTo>
                    <a:pt x="943286" y="1347400"/>
                  </a:lnTo>
                  <a:lnTo>
                    <a:pt x="946141" y="1343286"/>
                  </a:lnTo>
                  <a:lnTo>
                    <a:pt x="949631" y="1340121"/>
                  </a:lnTo>
                  <a:lnTo>
                    <a:pt x="952803" y="1336640"/>
                  </a:lnTo>
                  <a:lnTo>
                    <a:pt x="956928" y="1333792"/>
                  </a:lnTo>
                  <a:lnTo>
                    <a:pt x="960735" y="1331260"/>
                  </a:lnTo>
                  <a:lnTo>
                    <a:pt x="965176" y="1329361"/>
                  </a:lnTo>
                  <a:lnTo>
                    <a:pt x="969618" y="1327779"/>
                  </a:lnTo>
                  <a:lnTo>
                    <a:pt x="974377" y="1326513"/>
                  </a:lnTo>
                  <a:lnTo>
                    <a:pt x="979453" y="1325880"/>
                  </a:lnTo>
                  <a:lnTo>
                    <a:pt x="984211" y="1325563"/>
                  </a:lnTo>
                  <a:close/>
                  <a:moveTo>
                    <a:pt x="369286" y="1074738"/>
                  </a:moveTo>
                  <a:lnTo>
                    <a:pt x="887697" y="1074738"/>
                  </a:lnTo>
                  <a:lnTo>
                    <a:pt x="894368" y="1075056"/>
                  </a:lnTo>
                  <a:lnTo>
                    <a:pt x="901356" y="1076008"/>
                  </a:lnTo>
                  <a:lnTo>
                    <a:pt x="908027" y="1077278"/>
                  </a:lnTo>
                  <a:lnTo>
                    <a:pt x="914063" y="1079183"/>
                  </a:lnTo>
                  <a:lnTo>
                    <a:pt x="920098" y="1081406"/>
                  </a:lnTo>
                  <a:lnTo>
                    <a:pt x="925816" y="1084263"/>
                  </a:lnTo>
                  <a:lnTo>
                    <a:pt x="930898" y="1087438"/>
                  </a:lnTo>
                  <a:lnTo>
                    <a:pt x="935663" y="1090931"/>
                  </a:lnTo>
                  <a:lnTo>
                    <a:pt x="940110" y="1094741"/>
                  </a:lnTo>
                  <a:lnTo>
                    <a:pt x="944240" y="1099186"/>
                  </a:lnTo>
                  <a:lnTo>
                    <a:pt x="947416" y="1103948"/>
                  </a:lnTo>
                  <a:lnTo>
                    <a:pt x="950275" y="1108711"/>
                  </a:lnTo>
                  <a:lnTo>
                    <a:pt x="952499" y="1113791"/>
                  </a:lnTo>
                  <a:lnTo>
                    <a:pt x="954405" y="1118871"/>
                  </a:lnTo>
                  <a:lnTo>
                    <a:pt x="955358" y="1124903"/>
                  </a:lnTo>
                  <a:lnTo>
                    <a:pt x="955675" y="1130301"/>
                  </a:lnTo>
                  <a:lnTo>
                    <a:pt x="955358" y="1136016"/>
                  </a:lnTo>
                  <a:lnTo>
                    <a:pt x="954405" y="1141413"/>
                  </a:lnTo>
                  <a:lnTo>
                    <a:pt x="952499" y="1147128"/>
                  </a:lnTo>
                  <a:lnTo>
                    <a:pt x="950275" y="1152208"/>
                  </a:lnTo>
                  <a:lnTo>
                    <a:pt x="947416" y="1156971"/>
                  </a:lnTo>
                  <a:lnTo>
                    <a:pt x="944240" y="1161098"/>
                  </a:lnTo>
                  <a:lnTo>
                    <a:pt x="940110" y="1165543"/>
                  </a:lnTo>
                  <a:lnTo>
                    <a:pt x="935663" y="1169671"/>
                  </a:lnTo>
                  <a:lnTo>
                    <a:pt x="930898" y="1173163"/>
                  </a:lnTo>
                  <a:lnTo>
                    <a:pt x="925816" y="1176656"/>
                  </a:lnTo>
                  <a:lnTo>
                    <a:pt x="920098" y="1179196"/>
                  </a:lnTo>
                  <a:lnTo>
                    <a:pt x="914063" y="1181736"/>
                  </a:lnTo>
                  <a:lnTo>
                    <a:pt x="908027" y="1183323"/>
                  </a:lnTo>
                  <a:lnTo>
                    <a:pt x="901356" y="1184593"/>
                  </a:lnTo>
                  <a:lnTo>
                    <a:pt x="894368" y="1185546"/>
                  </a:lnTo>
                  <a:lnTo>
                    <a:pt x="887697" y="1185863"/>
                  </a:lnTo>
                  <a:lnTo>
                    <a:pt x="369286" y="1185863"/>
                  </a:lnTo>
                  <a:lnTo>
                    <a:pt x="362615" y="1185546"/>
                  </a:lnTo>
                  <a:lnTo>
                    <a:pt x="355944" y="1184593"/>
                  </a:lnTo>
                  <a:lnTo>
                    <a:pt x="349273" y="1183323"/>
                  </a:lnTo>
                  <a:lnTo>
                    <a:pt x="343238" y="1181736"/>
                  </a:lnTo>
                  <a:lnTo>
                    <a:pt x="337203" y="1179196"/>
                  </a:lnTo>
                  <a:lnTo>
                    <a:pt x="331485" y="1176656"/>
                  </a:lnTo>
                  <a:lnTo>
                    <a:pt x="326402" y="1173163"/>
                  </a:lnTo>
                  <a:lnTo>
                    <a:pt x="321637" y="1169671"/>
                  </a:lnTo>
                  <a:lnTo>
                    <a:pt x="317190" y="1165543"/>
                  </a:lnTo>
                  <a:lnTo>
                    <a:pt x="313378" y="1161098"/>
                  </a:lnTo>
                  <a:lnTo>
                    <a:pt x="309884" y="1156971"/>
                  </a:lnTo>
                  <a:lnTo>
                    <a:pt x="307025" y="1152208"/>
                  </a:lnTo>
                  <a:lnTo>
                    <a:pt x="304802" y="1147128"/>
                  </a:lnTo>
                  <a:lnTo>
                    <a:pt x="302896" y="1141413"/>
                  </a:lnTo>
                  <a:lnTo>
                    <a:pt x="301943" y="1136016"/>
                  </a:lnTo>
                  <a:lnTo>
                    <a:pt x="301625" y="1130301"/>
                  </a:lnTo>
                  <a:lnTo>
                    <a:pt x="301943" y="1124903"/>
                  </a:lnTo>
                  <a:lnTo>
                    <a:pt x="302896" y="1119188"/>
                  </a:lnTo>
                  <a:lnTo>
                    <a:pt x="304802" y="1113791"/>
                  </a:lnTo>
                  <a:lnTo>
                    <a:pt x="307025" y="1108711"/>
                  </a:lnTo>
                  <a:lnTo>
                    <a:pt x="309884" y="1103948"/>
                  </a:lnTo>
                  <a:lnTo>
                    <a:pt x="313378" y="1099186"/>
                  </a:lnTo>
                  <a:lnTo>
                    <a:pt x="317190" y="1094741"/>
                  </a:lnTo>
                  <a:lnTo>
                    <a:pt x="321637" y="1091248"/>
                  </a:lnTo>
                  <a:lnTo>
                    <a:pt x="326402" y="1087438"/>
                  </a:lnTo>
                  <a:lnTo>
                    <a:pt x="331485" y="1084263"/>
                  </a:lnTo>
                  <a:lnTo>
                    <a:pt x="337203" y="1081406"/>
                  </a:lnTo>
                  <a:lnTo>
                    <a:pt x="343238" y="1079183"/>
                  </a:lnTo>
                  <a:lnTo>
                    <a:pt x="349273" y="1077278"/>
                  </a:lnTo>
                  <a:lnTo>
                    <a:pt x="355944" y="1076008"/>
                  </a:lnTo>
                  <a:lnTo>
                    <a:pt x="362615" y="1075056"/>
                  </a:lnTo>
                  <a:lnTo>
                    <a:pt x="369286" y="1074738"/>
                  </a:lnTo>
                  <a:close/>
                  <a:moveTo>
                    <a:pt x="1261435" y="965200"/>
                  </a:moveTo>
                  <a:lnTo>
                    <a:pt x="1264624" y="965200"/>
                  </a:lnTo>
                  <a:lnTo>
                    <a:pt x="1267814" y="965200"/>
                  </a:lnTo>
                  <a:lnTo>
                    <a:pt x="1271322" y="965838"/>
                  </a:lnTo>
                  <a:lnTo>
                    <a:pt x="1275149" y="967114"/>
                  </a:lnTo>
                  <a:lnTo>
                    <a:pt x="1278977" y="968390"/>
                  </a:lnTo>
                  <a:lnTo>
                    <a:pt x="1282804" y="969984"/>
                  </a:lnTo>
                  <a:lnTo>
                    <a:pt x="1290777" y="973811"/>
                  </a:lnTo>
                  <a:lnTo>
                    <a:pt x="1298113" y="978277"/>
                  </a:lnTo>
                  <a:lnTo>
                    <a:pt x="1304491" y="982742"/>
                  </a:lnTo>
                  <a:lnTo>
                    <a:pt x="1308637" y="986250"/>
                  </a:lnTo>
                  <a:lnTo>
                    <a:pt x="1312784" y="990715"/>
                  </a:lnTo>
                  <a:lnTo>
                    <a:pt x="1317249" y="997094"/>
                  </a:lnTo>
                  <a:lnTo>
                    <a:pt x="1321395" y="1004429"/>
                  </a:lnTo>
                  <a:lnTo>
                    <a:pt x="1325222" y="1012403"/>
                  </a:lnTo>
                  <a:lnTo>
                    <a:pt x="1326817" y="1016549"/>
                  </a:lnTo>
                  <a:lnTo>
                    <a:pt x="1328092" y="1020057"/>
                  </a:lnTo>
                  <a:lnTo>
                    <a:pt x="1329368" y="1024203"/>
                  </a:lnTo>
                  <a:lnTo>
                    <a:pt x="1330006" y="1027711"/>
                  </a:lnTo>
                  <a:lnTo>
                    <a:pt x="1330325" y="1030901"/>
                  </a:lnTo>
                  <a:lnTo>
                    <a:pt x="1330006" y="1034090"/>
                  </a:lnTo>
                  <a:lnTo>
                    <a:pt x="1329368" y="1036004"/>
                  </a:lnTo>
                  <a:lnTo>
                    <a:pt x="1327774" y="1038236"/>
                  </a:lnTo>
                  <a:lnTo>
                    <a:pt x="1228904" y="1099472"/>
                  </a:lnTo>
                  <a:lnTo>
                    <a:pt x="1226990" y="1101066"/>
                  </a:lnTo>
                  <a:lnTo>
                    <a:pt x="1225396" y="1102342"/>
                  </a:lnTo>
                  <a:lnTo>
                    <a:pt x="1223163" y="1103618"/>
                  </a:lnTo>
                  <a:lnTo>
                    <a:pt x="1220930" y="1104575"/>
                  </a:lnTo>
                  <a:lnTo>
                    <a:pt x="1219017" y="1105213"/>
                  </a:lnTo>
                  <a:lnTo>
                    <a:pt x="1216784" y="1105850"/>
                  </a:lnTo>
                  <a:lnTo>
                    <a:pt x="1212000" y="1106488"/>
                  </a:lnTo>
                  <a:lnTo>
                    <a:pt x="1207854" y="1105850"/>
                  </a:lnTo>
                  <a:lnTo>
                    <a:pt x="1205622" y="1105213"/>
                  </a:lnTo>
                  <a:lnTo>
                    <a:pt x="1203389" y="1104575"/>
                  </a:lnTo>
                  <a:lnTo>
                    <a:pt x="1201475" y="1103618"/>
                  </a:lnTo>
                  <a:lnTo>
                    <a:pt x="1199243" y="1102342"/>
                  </a:lnTo>
                  <a:lnTo>
                    <a:pt x="1197329" y="1101066"/>
                  </a:lnTo>
                  <a:lnTo>
                    <a:pt x="1195735" y="1099472"/>
                  </a:lnTo>
                  <a:lnTo>
                    <a:pt x="1194140" y="1097558"/>
                  </a:lnTo>
                  <a:lnTo>
                    <a:pt x="1192864" y="1095963"/>
                  </a:lnTo>
                  <a:lnTo>
                    <a:pt x="1191588" y="1093731"/>
                  </a:lnTo>
                  <a:lnTo>
                    <a:pt x="1190632" y="1091817"/>
                  </a:lnTo>
                  <a:lnTo>
                    <a:pt x="1189356" y="1087352"/>
                  </a:lnTo>
                  <a:lnTo>
                    <a:pt x="1189037" y="1082887"/>
                  </a:lnTo>
                  <a:lnTo>
                    <a:pt x="1189356" y="1078741"/>
                  </a:lnTo>
                  <a:lnTo>
                    <a:pt x="1190632" y="1074276"/>
                  </a:lnTo>
                  <a:lnTo>
                    <a:pt x="1191588" y="1072043"/>
                  </a:lnTo>
                  <a:lnTo>
                    <a:pt x="1192864" y="1070130"/>
                  </a:lnTo>
                  <a:lnTo>
                    <a:pt x="1194140" y="1068535"/>
                  </a:lnTo>
                  <a:lnTo>
                    <a:pt x="1195735" y="1066621"/>
                  </a:lnTo>
                  <a:lnTo>
                    <a:pt x="1257289" y="967433"/>
                  </a:lnTo>
                  <a:lnTo>
                    <a:pt x="1258884" y="965838"/>
                  </a:lnTo>
                  <a:lnTo>
                    <a:pt x="1261435" y="965200"/>
                  </a:lnTo>
                  <a:close/>
                  <a:moveTo>
                    <a:pt x="346041" y="844550"/>
                  </a:moveTo>
                  <a:lnTo>
                    <a:pt x="350799" y="844550"/>
                  </a:lnTo>
                  <a:lnTo>
                    <a:pt x="658851" y="844550"/>
                  </a:lnTo>
                  <a:lnTo>
                    <a:pt x="663927" y="844550"/>
                  </a:lnTo>
                  <a:lnTo>
                    <a:pt x="669003" y="845185"/>
                  </a:lnTo>
                  <a:lnTo>
                    <a:pt x="673762" y="846773"/>
                  </a:lnTo>
                  <a:lnTo>
                    <a:pt x="678204" y="848043"/>
                  </a:lnTo>
                  <a:lnTo>
                    <a:pt x="682645" y="850265"/>
                  </a:lnTo>
                  <a:lnTo>
                    <a:pt x="686452" y="852805"/>
                  </a:lnTo>
                  <a:lnTo>
                    <a:pt x="690259" y="855345"/>
                  </a:lnTo>
                  <a:lnTo>
                    <a:pt x="693749" y="858838"/>
                  </a:lnTo>
                  <a:lnTo>
                    <a:pt x="697239" y="862330"/>
                  </a:lnTo>
                  <a:lnTo>
                    <a:pt x="699777" y="865823"/>
                  </a:lnTo>
                  <a:lnTo>
                    <a:pt x="702315" y="869950"/>
                  </a:lnTo>
                  <a:lnTo>
                    <a:pt x="704218" y="874395"/>
                  </a:lnTo>
                  <a:lnTo>
                    <a:pt x="705804" y="879158"/>
                  </a:lnTo>
                  <a:lnTo>
                    <a:pt x="707391" y="883920"/>
                  </a:lnTo>
                  <a:lnTo>
                    <a:pt x="708025" y="888683"/>
                  </a:lnTo>
                  <a:lnTo>
                    <a:pt x="708025" y="893763"/>
                  </a:lnTo>
                  <a:lnTo>
                    <a:pt x="708025" y="898843"/>
                  </a:lnTo>
                  <a:lnTo>
                    <a:pt x="707391" y="903605"/>
                  </a:lnTo>
                  <a:lnTo>
                    <a:pt x="705804" y="908368"/>
                  </a:lnTo>
                  <a:lnTo>
                    <a:pt x="704218" y="912495"/>
                  </a:lnTo>
                  <a:lnTo>
                    <a:pt x="702315" y="916940"/>
                  </a:lnTo>
                  <a:lnTo>
                    <a:pt x="699777" y="921068"/>
                  </a:lnTo>
                  <a:lnTo>
                    <a:pt x="697239" y="924878"/>
                  </a:lnTo>
                  <a:lnTo>
                    <a:pt x="693749" y="928370"/>
                  </a:lnTo>
                  <a:lnTo>
                    <a:pt x="690259" y="931545"/>
                  </a:lnTo>
                  <a:lnTo>
                    <a:pt x="686452" y="934403"/>
                  </a:lnTo>
                  <a:lnTo>
                    <a:pt x="682645" y="936943"/>
                  </a:lnTo>
                  <a:lnTo>
                    <a:pt x="678204" y="938848"/>
                  </a:lnTo>
                  <a:lnTo>
                    <a:pt x="673762" y="940753"/>
                  </a:lnTo>
                  <a:lnTo>
                    <a:pt x="669003" y="941705"/>
                  </a:lnTo>
                  <a:lnTo>
                    <a:pt x="663927" y="942658"/>
                  </a:lnTo>
                  <a:lnTo>
                    <a:pt x="658851" y="942975"/>
                  </a:lnTo>
                  <a:lnTo>
                    <a:pt x="350799" y="942975"/>
                  </a:lnTo>
                  <a:lnTo>
                    <a:pt x="346041" y="942658"/>
                  </a:lnTo>
                  <a:lnTo>
                    <a:pt x="340965" y="941705"/>
                  </a:lnTo>
                  <a:lnTo>
                    <a:pt x="336206" y="940753"/>
                  </a:lnTo>
                  <a:lnTo>
                    <a:pt x="331764" y="938848"/>
                  </a:lnTo>
                  <a:lnTo>
                    <a:pt x="327323" y="936943"/>
                  </a:lnTo>
                  <a:lnTo>
                    <a:pt x="323516" y="934403"/>
                  </a:lnTo>
                  <a:lnTo>
                    <a:pt x="319391" y="931545"/>
                  </a:lnTo>
                  <a:lnTo>
                    <a:pt x="316219" y="928370"/>
                  </a:lnTo>
                  <a:lnTo>
                    <a:pt x="312729" y="924878"/>
                  </a:lnTo>
                  <a:lnTo>
                    <a:pt x="309874" y="921068"/>
                  </a:lnTo>
                  <a:lnTo>
                    <a:pt x="307653" y="916940"/>
                  </a:lnTo>
                  <a:lnTo>
                    <a:pt x="305432" y="912495"/>
                  </a:lnTo>
                  <a:lnTo>
                    <a:pt x="303846" y="908368"/>
                  </a:lnTo>
                  <a:lnTo>
                    <a:pt x="302577" y="903605"/>
                  </a:lnTo>
                  <a:lnTo>
                    <a:pt x="301943" y="898843"/>
                  </a:lnTo>
                  <a:lnTo>
                    <a:pt x="301625" y="893763"/>
                  </a:lnTo>
                  <a:lnTo>
                    <a:pt x="301943" y="888683"/>
                  </a:lnTo>
                  <a:lnTo>
                    <a:pt x="302577" y="883920"/>
                  </a:lnTo>
                  <a:lnTo>
                    <a:pt x="303846" y="879158"/>
                  </a:lnTo>
                  <a:lnTo>
                    <a:pt x="305432" y="874395"/>
                  </a:lnTo>
                  <a:lnTo>
                    <a:pt x="307336" y="869950"/>
                  </a:lnTo>
                  <a:lnTo>
                    <a:pt x="309874" y="865823"/>
                  </a:lnTo>
                  <a:lnTo>
                    <a:pt x="312729" y="862330"/>
                  </a:lnTo>
                  <a:lnTo>
                    <a:pt x="316219" y="858838"/>
                  </a:lnTo>
                  <a:lnTo>
                    <a:pt x="319391" y="855345"/>
                  </a:lnTo>
                  <a:lnTo>
                    <a:pt x="323516" y="852805"/>
                  </a:lnTo>
                  <a:lnTo>
                    <a:pt x="327323" y="850265"/>
                  </a:lnTo>
                  <a:lnTo>
                    <a:pt x="331764" y="848043"/>
                  </a:lnTo>
                  <a:lnTo>
                    <a:pt x="336206" y="846773"/>
                  </a:lnTo>
                  <a:lnTo>
                    <a:pt x="340965" y="845185"/>
                  </a:lnTo>
                  <a:lnTo>
                    <a:pt x="346041" y="844550"/>
                  </a:lnTo>
                  <a:close/>
                  <a:moveTo>
                    <a:pt x="344144" y="590550"/>
                  </a:moveTo>
                  <a:lnTo>
                    <a:pt x="960782" y="590550"/>
                  </a:lnTo>
                  <a:lnTo>
                    <a:pt x="966812" y="591185"/>
                  </a:lnTo>
                  <a:lnTo>
                    <a:pt x="973159" y="592138"/>
                  </a:lnTo>
                  <a:lnTo>
                    <a:pt x="978871" y="593725"/>
                  </a:lnTo>
                  <a:lnTo>
                    <a:pt x="984584" y="595630"/>
                  </a:lnTo>
                  <a:lnTo>
                    <a:pt x="990296" y="598488"/>
                  </a:lnTo>
                  <a:lnTo>
                    <a:pt x="995374" y="601345"/>
                  </a:lnTo>
                  <a:lnTo>
                    <a:pt x="1000135" y="604838"/>
                  </a:lnTo>
                  <a:lnTo>
                    <a:pt x="1004260" y="608965"/>
                  </a:lnTo>
                  <a:lnTo>
                    <a:pt x="1008386" y="613410"/>
                  </a:lnTo>
                  <a:lnTo>
                    <a:pt x="1011560" y="617855"/>
                  </a:lnTo>
                  <a:lnTo>
                    <a:pt x="1015051" y="623253"/>
                  </a:lnTo>
                  <a:lnTo>
                    <a:pt x="1017590" y="628650"/>
                  </a:lnTo>
                  <a:lnTo>
                    <a:pt x="1019811" y="634048"/>
                  </a:lnTo>
                  <a:lnTo>
                    <a:pt x="1021081" y="639763"/>
                  </a:lnTo>
                  <a:lnTo>
                    <a:pt x="1021715" y="646113"/>
                  </a:lnTo>
                  <a:lnTo>
                    <a:pt x="1022350" y="652145"/>
                  </a:lnTo>
                  <a:lnTo>
                    <a:pt x="1021715" y="658813"/>
                  </a:lnTo>
                  <a:lnTo>
                    <a:pt x="1021081" y="664528"/>
                  </a:lnTo>
                  <a:lnTo>
                    <a:pt x="1019811" y="670878"/>
                  </a:lnTo>
                  <a:lnTo>
                    <a:pt x="1017590" y="676275"/>
                  </a:lnTo>
                  <a:lnTo>
                    <a:pt x="1015051" y="681673"/>
                  </a:lnTo>
                  <a:lnTo>
                    <a:pt x="1011560" y="686753"/>
                  </a:lnTo>
                  <a:lnTo>
                    <a:pt x="1008386" y="691515"/>
                  </a:lnTo>
                  <a:lnTo>
                    <a:pt x="1004260" y="695960"/>
                  </a:lnTo>
                  <a:lnTo>
                    <a:pt x="1000135" y="700088"/>
                  </a:lnTo>
                  <a:lnTo>
                    <a:pt x="995374" y="703580"/>
                  </a:lnTo>
                  <a:lnTo>
                    <a:pt x="990296" y="706438"/>
                  </a:lnTo>
                  <a:lnTo>
                    <a:pt x="984584" y="708978"/>
                  </a:lnTo>
                  <a:lnTo>
                    <a:pt x="978871" y="711200"/>
                  </a:lnTo>
                  <a:lnTo>
                    <a:pt x="973159" y="712788"/>
                  </a:lnTo>
                  <a:lnTo>
                    <a:pt x="966812" y="713740"/>
                  </a:lnTo>
                  <a:lnTo>
                    <a:pt x="960782" y="714375"/>
                  </a:lnTo>
                  <a:lnTo>
                    <a:pt x="344144" y="714375"/>
                  </a:lnTo>
                  <a:lnTo>
                    <a:pt x="338114" y="713740"/>
                  </a:lnTo>
                  <a:lnTo>
                    <a:pt x="331767" y="712788"/>
                  </a:lnTo>
                  <a:lnTo>
                    <a:pt x="326054" y="711200"/>
                  </a:lnTo>
                  <a:lnTo>
                    <a:pt x="320342" y="708978"/>
                  </a:lnTo>
                  <a:lnTo>
                    <a:pt x="314946" y="706438"/>
                  </a:lnTo>
                  <a:lnTo>
                    <a:pt x="309869" y="703580"/>
                  </a:lnTo>
                  <a:lnTo>
                    <a:pt x="305108" y="700088"/>
                  </a:lnTo>
                  <a:lnTo>
                    <a:pt x="300982" y="695960"/>
                  </a:lnTo>
                  <a:lnTo>
                    <a:pt x="296857" y="691515"/>
                  </a:lnTo>
                  <a:lnTo>
                    <a:pt x="293366" y="686753"/>
                  </a:lnTo>
                  <a:lnTo>
                    <a:pt x="290192" y="681673"/>
                  </a:lnTo>
                  <a:lnTo>
                    <a:pt x="287653" y="676275"/>
                  </a:lnTo>
                  <a:lnTo>
                    <a:pt x="285432" y="670878"/>
                  </a:lnTo>
                  <a:lnTo>
                    <a:pt x="284162" y="664528"/>
                  </a:lnTo>
                  <a:lnTo>
                    <a:pt x="282893" y="658813"/>
                  </a:lnTo>
                  <a:lnTo>
                    <a:pt x="282575" y="652145"/>
                  </a:lnTo>
                  <a:lnTo>
                    <a:pt x="282893" y="646113"/>
                  </a:lnTo>
                  <a:lnTo>
                    <a:pt x="284162" y="639763"/>
                  </a:lnTo>
                  <a:lnTo>
                    <a:pt x="285432" y="634048"/>
                  </a:lnTo>
                  <a:lnTo>
                    <a:pt x="287653" y="628650"/>
                  </a:lnTo>
                  <a:lnTo>
                    <a:pt x="290192" y="623253"/>
                  </a:lnTo>
                  <a:lnTo>
                    <a:pt x="293366" y="617855"/>
                  </a:lnTo>
                  <a:lnTo>
                    <a:pt x="296857" y="613410"/>
                  </a:lnTo>
                  <a:lnTo>
                    <a:pt x="300982" y="608965"/>
                  </a:lnTo>
                  <a:lnTo>
                    <a:pt x="305108" y="604838"/>
                  </a:lnTo>
                  <a:lnTo>
                    <a:pt x="309869" y="601345"/>
                  </a:lnTo>
                  <a:lnTo>
                    <a:pt x="314946" y="598488"/>
                  </a:lnTo>
                  <a:lnTo>
                    <a:pt x="320342" y="595630"/>
                  </a:lnTo>
                  <a:lnTo>
                    <a:pt x="326054" y="593725"/>
                  </a:lnTo>
                  <a:lnTo>
                    <a:pt x="331767" y="592138"/>
                  </a:lnTo>
                  <a:lnTo>
                    <a:pt x="338114" y="591185"/>
                  </a:lnTo>
                  <a:lnTo>
                    <a:pt x="344144" y="590550"/>
                  </a:lnTo>
                  <a:close/>
                  <a:moveTo>
                    <a:pt x="1750865" y="411163"/>
                  </a:moveTo>
                  <a:lnTo>
                    <a:pt x="1754043" y="411481"/>
                  </a:lnTo>
                  <a:lnTo>
                    <a:pt x="1757540" y="411798"/>
                  </a:lnTo>
                  <a:lnTo>
                    <a:pt x="1760718" y="413068"/>
                  </a:lnTo>
                  <a:lnTo>
                    <a:pt x="1764214" y="414021"/>
                  </a:lnTo>
                  <a:lnTo>
                    <a:pt x="1767710" y="414973"/>
                  </a:lnTo>
                  <a:lnTo>
                    <a:pt x="1770889" y="416878"/>
                  </a:lnTo>
                  <a:lnTo>
                    <a:pt x="1777563" y="421006"/>
                  </a:lnTo>
                  <a:lnTo>
                    <a:pt x="1784555" y="425768"/>
                  </a:lnTo>
                  <a:lnTo>
                    <a:pt x="1790912" y="431166"/>
                  </a:lnTo>
                  <a:lnTo>
                    <a:pt x="1797904" y="437198"/>
                  </a:lnTo>
                  <a:lnTo>
                    <a:pt x="1812207" y="451486"/>
                  </a:lnTo>
                  <a:lnTo>
                    <a:pt x="1827145" y="466408"/>
                  </a:lnTo>
                  <a:lnTo>
                    <a:pt x="1836680" y="476251"/>
                  </a:lnTo>
                  <a:lnTo>
                    <a:pt x="1851935" y="491173"/>
                  </a:lnTo>
                  <a:lnTo>
                    <a:pt x="1865920" y="505461"/>
                  </a:lnTo>
                  <a:lnTo>
                    <a:pt x="1872277" y="512446"/>
                  </a:lnTo>
                  <a:lnTo>
                    <a:pt x="1877680" y="519431"/>
                  </a:lnTo>
                  <a:lnTo>
                    <a:pt x="1882447" y="525781"/>
                  </a:lnTo>
                  <a:lnTo>
                    <a:pt x="1886579" y="532766"/>
                  </a:lnTo>
                  <a:lnTo>
                    <a:pt x="1888486" y="536258"/>
                  </a:lnTo>
                  <a:lnTo>
                    <a:pt x="1889439" y="539433"/>
                  </a:lnTo>
                  <a:lnTo>
                    <a:pt x="1891029" y="542608"/>
                  </a:lnTo>
                  <a:lnTo>
                    <a:pt x="1891664" y="546101"/>
                  </a:lnTo>
                  <a:lnTo>
                    <a:pt x="1891982" y="549593"/>
                  </a:lnTo>
                  <a:lnTo>
                    <a:pt x="1892300" y="552768"/>
                  </a:lnTo>
                  <a:lnTo>
                    <a:pt x="1892300" y="556261"/>
                  </a:lnTo>
                  <a:lnTo>
                    <a:pt x="1891664" y="559753"/>
                  </a:lnTo>
                  <a:lnTo>
                    <a:pt x="1891029" y="562928"/>
                  </a:lnTo>
                  <a:lnTo>
                    <a:pt x="1889757" y="566738"/>
                  </a:lnTo>
                  <a:lnTo>
                    <a:pt x="1888486" y="570231"/>
                  </a:lnTo>
                  <a:lnTo>
                    <a:pt x="1886261" y="574041"/>
                  </a:lnTo>
                  <a:lnTo>
                    <a:pt x="1884036" y="577533"/>
                  </a:lnTo>
                  <a:lnTo>
                    <a:pt x="1881176" y="581343"/>
                  </a:lnTo>
                  <a:lnTo>
                    <a:pt x="1877680" y="585153"/>
                  </a:lnTo>
                  <a:lnTo>
                    <a:pt x="1874184" y="588963"/>
                  </a:lnTo>
                  <a:lnTo>
                    <a:pt x="1476895" y="985838"/>
                  </a:lnTo>
                  <a:lnTo>
                    <a:pt x="1472763" y="989966"/>
                  </a:lnTo>
                  <a:lnTo>
                    <a:pt x="1468313" y="993458"/>
                  </a:lnTo>
                  <a:lnTo>
                    <a:pt x="1464182" y="996633"/>
                  </a:lnTo>
                  <a:lnTo>
                    <a:pt x="1459732" y="999808"/>
                  </a:lnTo>
                  <a:lnTo>
                    <a:pt x="1455282" y="1002348"/>
                  </a:lnTo>
                  <a:lnTo>
                    <a:pt x="1450515" y="1004888"/>
                  </a:lnTo>
                  <a:lnTo>
                    <a:pt x="1446065" y="1007111"/>
                  </a:lnTo>
                  <a:lnTo>
                    <a:pt x="1440980" y="1009016"/>
                  </a:lnTo>
                  <a:lnTo>
                    <a:pt x="1436212" y="1010921"/>
                  </a:lnTo>
                  <a:lnTo>
                    <a:pt x="1431445" y="1012826"/>
                  </a:lnTo>
                  <a:lnTo>
                    <a:pt x="1426360" y="1013778"/>
                  </a:lnTo>
                  <a:lnTo>
                    <a:pt x="1421274" y="1015366"/>
                  </a:lnTo>
                  <a:lnTo>
                    <a:pt x="1416507" y="1016001"/>
                  </a:lnTo>
                  <a:lnTo>
                    <a:pt x="1411422" y="1016953"/>
                  </a:lnTo>
                  <a:lnTo>
                    <a:pt x="1406336" y="1017271"/>
                  </a:lnTo>
                  <a:lnTo>
                    <a:pt x="1401569" y="1017588"/>
                  </a:lnTo>
                  <a:lnTo>
                    <a:pt x="1396484" y="1017588"/>
                  </a:lnTo>
                  <a:lnTo>
                    <a:pt x="1391716" y="1017271"/>
                  </a:lnTo>
                  <a:lnTo>
                    <a:pt x="1386949" y="1016953"/>
                  </a:lnTo>
                  <a:lnTo>
                    <a:pt x="1382499" y="1015683"/>
                  </a:lnTo>
                  <a:lnTo>
                    <a:pt x="1377731" y="1015048"/>
                  </a:lnTo>
                  <a:lnTo>
                    <a:pt x="1373282" y="1013461"/>
                  </a:lnTo>
                  <a:lnTo>
                    <a:pt x="1368832" y="1012191"/>
                  </a:lnTo>
                  <a:lnTo>
                    <a:pt x="1364700" y="1010286"/>
                  </a:lnTo>
                  <a:lnTo>
                    <a:pt x="1360886" y="1008063"/>
                  </a:lnTo>
                  <a:lnTo>
                    <a:pt x="1357072" y="1005523"/>
                  </a:lnTo>
                  <a:lnTo>
                    <a:pt x="1353576" y="1002983"/>
                  </a:lnTo>
                  <a:lnTo>
                    <a:pt x="1350080" y="1000126"/>
                  </a:lnTo>
                  <a:lnTo>
                    <a:pt x="1347220" y="996633"/>
                  </a:lnTo>
                  <a:lnTo>
                    <a:pt x="1344359" y="993458"/>
                  </a:lnTo>
                  <a:lnTo>
                    <a:pt x="1341817" y="989331"/>
                  </a:lnTo>
                  <a:lnTo>
                    <a:pt x="1339274" y="985521"/>
                  </a:lnTo>
                  <a:lnTo>
                    <a:pt x="1337367" y="981076"/>
                  </a:lnTo>
                  <a:lnTo>
                    <a:pt x="1335778" y="976313"/>
                  </a:lnTo>
                  <a:lnTo>
                    <a:pt x="1326561" y="967106"/>
                  </a:lnTo>
                  <a:lnTo>
                    <a:pt x="1322111" y="965518"/>
                  </a:lnTo>
                  <a:lnTo>
                    <a:pt x="1317979" y="963296"/>
                  </a:lnTo>
                  <a:lnTo>
                    <a:pt x="1314165" y="961073"/>
                  </a:lnTo>
                  <a:lnTo>
                    <a:pt x="1310351" y="958851"/>
                  </a:lnTo>
                  <a:lnTo>
                    <a:pt x="1307173" y="956311"/>
                  </a:lnTo>
                  <a:lnTo>
                    <a:pt x="1303995" y="953453"/>
                  </a:lnTo>
                  <a:lnTo>
                    <a:pt x="1301134" y="950913"/>
                  </a:lnTo>
                  <a:lnTo>
                    <a:pt x="1298274" y="948056"/>
                  </a:lnTo>
                  <a:lnTo>
                    <a:pt x="1295731" y="944563"/>
                  </a:lnTo>
                  <a:lnTo>
                    <a:pt x="1293824" y="941706"/>
                  </a:lnTo>
                  <a:lnTo>
                    <a:pt x="1291599" y="938531"/>
                  </a:lnTo>
                  <a:lnTo>
                    <a:pt x="1289692" y="935038"/>
                  </a:lnTo>
                  <a:lnTo>
                    <a:pt x="1288103" y="931546"/>
                  </a:lnTo>
                  <a:lnTo>
                    <a:pt x="1286832" y="928371"/>
                  </a:lnTo>
                  <a:lnTo>
                    <a:pt x="1284607" y="921068"/>
                  </a:lnTo>
                  <a:lnTo>
                    <a:pt x="1283336" y="913448"/>
                  </a:lnTo>
                  <a:lnTo>
                    <a:pt x="1282700" y="905511"/>
                  </a:lnTo>
                  <a:lnTo>
                    <a:pt x="1283018" y="897573"/>
                  </a:lnTo>
                  <a:lnTo>
                    <a:pt x="1283971" y="889953"/>
                  </a:lnTo>
                  <a:lnTo>
                    <a:pt x="1285560" y="882016"/>
                  </a:lnTo>
                  <a:lnTo>
                    <a:pt x="1287785" y="874078"/>
                  </a:lnTo>
                  <a:lnTo>
                    <a:pt x="1290646" y="866141"/>
                  </a:lnTo>
                  <a:lnTo>
                    <a:pt x="1294142" y="858521"/>
                  </a:lnTo>
                  <a:lnTo>
                    <a:pt x="1298909" y="849948"/>
                  </a:lnTo>
                  <a:lnTo>
                    <a:pt x="1304313" y="841376"/>
                  </a:lnTo>
                  <a:lnTo>
                    <a:pt x="1310351" y="833756"/>
                  </a:lnTo>
                  <a:lnTo>
                    <a:pt x="1317026" y="826136"/>
                  </a:lnTo>
                  <a:lnTo>
                    <a:pt x="1714315" y="429261"/>
                  </a:lnTo>
                  <a:lnTo>
                    <a:pt x="1718446" y="425768"/>
                  </a:lnTo>
                  <a:lnTo>
                    <a:pt x="1721943" y="422276"/>
                  </a:lnTo>
                  <a:lnTo>
                    <a:pt x="1726074" y="419736"/>
                  </a:lnTo>
                  <a:lnTo>
                    <a:pt x="1729571" y="417196"/>
                  </a:lnTo>
                  <a:lnTo>
                    <a:pt x="1733384" y="415608"/>
                  </a:lnTo>
                  <a:lnTo>
                    <a:pt x="1736881" y="414021"/>
                  </a:lnTo>
                  <a:lnTo>
                    <a:pt x="1740377" y="412433"/>
                  </a:lnTo>
                  <a:lnTo>
                    <a:pt x="1743873" y="411798"/>
                  </a:lnTo>
                  <a:lnTo>
                    <a:pt x="1747051" y="411481"/>
                  </a:lnTo>
                  <a:lnTo>
                    <a:pt x="1750865" y="411163"/>
                  </a:lnTo>
                  <a:close/>
                  <a:moveTo>
                    <a:pt x="198373" y="319088"/>
                  </a:moveTo>
                  <a:lnTo>
                    <a:pt x="1557783" y="319088"/>
                  </a:lnTo>
                  <a:lnTo>
                    <a:pt x="1453042" y="423822"/>
                  </a:lnTo>
                  <a:lnTo>
                    <a:pt x="315492" y="423822"/>
                  </a:lnTo>
                  <a:lnTo>
                    <a:pt x="305336" y="424140"/>
                  </a:lnTo>
                  <a:lnTo>
                    <a:pt x="295179" y="424774"/>
                  </a:lnTo>
                  <a:lnTo>
                    <a:pt x="285340" y="426361"/>
                  </a:lnTo>
                  <a:lnTo>
                    <a:pt x="275500" y="427631"/>
                  </a:lnTo>
                  <a:lnTo>
                    <a:pt x="265979" y="429852"/>
                  </a:lnTo>
                  <a:lnTo>
                    <a:pt x="256457" y="433026"/>
                  </a:lnTo>
                  <a:lnTo>
                    <a:pt x="247570" y="435882"/>
                  </a:lnTo>
                  <a:lnTo>
                    <a:pt x="238365" y="439374"/>
                  </a:lnTo>
                  <a:lnTo>
                    <a:pt x="229478" y="443499"/>
                  </a:lnTo>
                  <a:lnTo>
                    <a:pt x="221226" y="447943"/>
                  </a:lnTo>
                  <a:lnTo>
                    <a:pt x="212973" y="452703"/>
                  </a:lnTo>
                  <a:lnTo>
                    <a:pt x="204721" y="457781"/>
                  </a:lnTo>
                  <a:lnTo>
                    <a:pt x="196786" y="463494"/>
                  </a:lnTo>
                  <a:lnTo>
                    <a:pt x="189486" y="469207"/>
                  </a:lnTo>
                  <a:lnTo>
                    <a:pt x="182186" y="475554"/>
                  </a:lnTo>
                  <a:lnTo>
                    <a:pt x="175203" y="481902"/>
                  </a:lnTo>
                  <a:lnTo>
                    <a:pt x="168855" y="488884"/>
                  </a:lnTo>
                  <a:lnTo>
                    <a:pt x="162507" y="496184"/>
                  </a:lnTo>
                  <a:lnTo>
                    <a:pt x="156794" y="503483"/>
                  </a:lnTo>
                  <a:lnTo>
                    <a:pt x="151398" y="511100"/>
                  </a:lnTo>
                  <a:lnTo>
                    <a:pt x="145685" y="519670"/>
                  </a:lnTo>
                  <a:lnTo>
                    <a:pt x="140924" y="527604"/>
                  </a:lnTo>
                  <a:lnTo>
                    <a:pt x="136798" y="536490"/>
                  </a:lnTo>
                  <a:lnTo>
                    <a:pt x="132672" y="545060"/>
                  </a:lnTo>
                  <a:lnTo>
                    <a:pt x="129498" y="554263"/>
                  </a:lnTo>
                  <a:lnTo>
                    <a:pt x="126007" y="563150"/>
                  </a:lnTo>
                  <a:lnTo>
                    <a:pt x="123468" y="572671"/>
                  </a:lnTo>
                  <a:lnTo>
                    <a:pt x="121246" y="582193"/>
                  </a:lnTo>
                  <a:lnTo>
                    <a:pt x="119659" y="592031"/>
                  </a:lnTo>
                  <a:lnTo>
                    <a:pt x="118072" y="601870"/>
                  </a:lnTo>
                  <a:lnTo>
                    <a:pt x="117437" y="612026"/>
                  </a:lnTo>
                  <a:lnTo>
                    <a:pt x="117437" y="622182"/>
                  </a:lnTo>
                  <a:lnTo>
                    <a:pt x="117437" y="1633658"/>
                  </a:lnTo>
                  <a:lnTo>
                    <a:pt x="117437" y="1643814"/>
                  </a:lnTo>
                  <a:lnTo>
                    <a:pt x="118072" y="1653970"/>
                  </a:lnTo>
                  <a:lnTo>
                    <a:pt x="119659" y="1663808"/>
                  </a:lnTo>
                  <a:lnTo>
                    <a:pt x="121246" y="1673647"/>
                  </a:lnTo>
                  <a:lnTo>
                    <a:pt x="123468" y="1683168"/>
                  </a:lnTo>
                  <a:lnTo>
                    <a:pt x="126007" y="1692689"/>
                  </a:lnTo>
                  <a:lnTo>
                    <a:pt x="129498" y="1701576"/>
                  </a:lnTo>
                  <a:lnTo>
                    <a:pt x="132672" y="1710780"/>
                  </a:lnTo>
                  <a:lnTo>
                    <a:pt x="136798" y="1719666"/>
                  </a:lnTo>
                  <a:lnTo>
                    <a:pt x="140924" y="1728235"/>
                  </a:lnTo>
                  <a:lnTo>
                    <a:pt x="145685" y="1736170"/>
                  </a:lnTo>
                  <a:lnTo>
                    <a:pt x="151398" y="1744739"/>
                  </a:lnTo>
                  <a:lnTo>
                    <a:pt x="156794" y="1752356"/>
                  </a:lnTo>
                  <a:lnTo>
                    <a:pt x="162507" y="1759656"/>
                  </a:lnTo>
                  <a:lnTo>
                    <a:pt x="168855" y="1766955"/>
                  </a:lnTo>
                  <a:lnTo>
                    <a:pt x="175203" y="1773938"/>
                  </a:lnTo>
                  <a:lnTo>
                    <a:pt x="182186" y="1780285"/>
                  </a:lnTo>
                  <a:lnTo>
                    <a:pt x="189486" y="1786633"/>
                  </a:lnTo>
                  <a:lnTo>
                    <a:pt x="196786" y="1792345"/>
                  </a:lnTo>
                  <a:lnTo>
                    <a:pt x="204721" y="1798375"/>
                  </a:lnTo>
                  <a:lnTo>
                    <a:pt x="212973" y="1803453"/>
                  </a:lnTo>
                  <a:lnTo>
                    <a:pt x="221226" y="1808214"/>
                  </a:lnTo>
                  <a:lnTo>
                    <a:pt x="229478" y="1812340"/>
                  </a:lnTo>
                  <a:lnTo>
                    <a:pt x="238365" y="1816466"/>
                  </a:lnTo>
                  <a:lnTo>
                    <a:pt x="247570" y="1819640"/>
                  </a:lnTo>
                  <a:lnTo>
                    <a:pt x="256457" y="1823131"/>
                  </a:lnTo>
                  <a:lnTo>
                    <a:pt x="265979" y="1825670"/>
                  </a:lnTo>
                  <a:lnTo>
                    <a:pt x="275500" y="1827891"/>
                  </a:lnTo>
                  <a:lnTo>
                    <a:pt x="285340" y="1829478"/>
                  </a:lnTo>
                  <a:lnTo>
                    <a:pt x="295179" y="1831065"/>
                  </a:lnTo>
                  <a:lnTo>
                    <a:pt x="305336" y="1831700"/>
                  </a:lnTo>
                  <a:lnTo>
                    <a:pt x="315492" y="1831700"/>
                  </a:lnTo>
                  <a:lnTo>
                    <a:pt x="1632371" y="1831700"/>
                  </a:lnTo>
                  <a:lnTo>
                    <a:pt x="1642527" y="1831700"/>
                  </a:lnTo>
                  <a:lnTo>
                    <a:pt x="1652367" y="1831065"/>
                  </a:lnTo>
                  <a:lnTo>
                    <a:pt x="1662523" y="1829478"/>
                  </a:lnTo>
                  <a:lnTo>
                    <a:pt x="1672045" y="1827891"/>
                  </a:lnTo>
                  <a:lnTo>
                    <a:pt x="1681885" y="1825670"/>
                  </a:lnTo>
                  <a:lnTo>
                    <a:pt x="1691089" y="1823131"/>
                  </a:lnTo>
                  <a:lnTo>
                    <a:pt x="1700611" y="1819640"/>
                  </a:lnTo>
                  <a:lnTo>
                    <a:pt x="1709181" y="1816466"/>
                  </a:lnTo>
                  <a:lnTo>
                    <a:pt x="1718385" y="1812340"/>
                  </a:lnTo>
                  <a:lnTo>
                    <a:pt x="1726637" y="1808214"/>
                  </a:lnTo>
                  <a:lnTo>
                    <a:pt x="1735207" y="1803453"/>
                  </a:lnTo>
                  <a:lnTo>
                    <a:pt x="1743142" y="1798375"/>
                  </a:lnTo>
                  <a:lnTo>
                    <a:pt x="1750760" y="1792345"/>
                  </a:lnTo>
                  <a:lnTo>
                    <a:pt x="1758377" y="1786633"/>
                  </a:lnTo>
                  <a:lnTo>
                    <a:pt x="1765677" y="1780285"/>
                  </a:lnTo>
                  <a:lnTo>
                    <a:pt x="1772660" y="1773938"/>
                  </a:lnTo>
                  <a:lnTo>
                    <a:pt x="1779325" y="1766955"/>
                  </a:lnTo>
                  <a:lnTo>
                    <a:pt x="1785356" y="1759973"/>
                  </a:lnTo>
                  <a:lnTo>
                    <a:pt x="1791069" y="1752356"/>
                  </a:lnTo>
                  <a:lnTo>
                    <a:pt x="1796782" y="1744739"/>
                  </a:lnTo>
                  <a:lnTo>
                    <a:pt x="1801861" y="1736805"/>
                  </a:lnTo>
                  <a:lnTo>
                    <a:pt x="1806621" y="1728235"/>
                  </a:lnTo>
                  <a:lnTo>
                    <a:pt x="1810748" y="1719666"/>
                  </a:lnTo>
                  <a:lnTo>
                    <a:pt x="1814874" y="1710780"/>
                  </a:lnTo>
                  <a:lnTo>
                    <a:pt x="1818683" y="1702211"/>
                  </a:lnTo>
                  <a:lnTo>
                    <a:pt x="1821857" y="1692689"/>
                  </a:lnTo>
                  <a:lnTo>
                    <a:pt x="1824396" y="1683168"/>
                  </a:lnTo>
                  <a:lnTo>
                    <a:pt x="1826617" y="1673647"/>
                  </a:lnTo>
                  <a:lnTo>
                    <a:pt x="1828522" y="1663808"/>
                  </a:lnTo>
                  <a:lnTo>
                    <a:pt x="1829474" y="1653970"/>
                  </a:lnTo>
                  <a:lnTo>
                    <a:pt x="1830109" y="1643814"/>
                  </a:lnTo>
                  <a:lnTo>
                    <a:pt x="1830426" y="1633658"/>
                  </a:lnTo>
                  <a:lnTo>
                    <a:pt x="1830426" y="1113162"/>
                  </a:lnTo>
                  <a:lnTo>
                    <a:pt x="1830426" y="773570"/>
                  </a:lnTo>
                  <a:lnTo>
                    <a:pt x="1947863" y="656458"/>
                  </a:lnTo>
                  <a:lnTo>
                    <a:pt x="1947863" y="1738391"/>
                  </a:lnTo>
                  <a:lnTo>
                    <a:pt x="1947546" y="1748865"/>
                  </a:lnTo>
                  <a:lnTo>
                    <a:pt x="1946911" y="1758704"/>
                  </a:lnTo>
                  <a:lnTo>
                    <a:pt x="1945324" y="1768860"/>
                  </a:lnTo>
                  <a:lnTo>
                    <a:pt x="1943419" y="1778063"/>
                  </a:lnTo>
                  <a:lnTo>
                    <a:pt x="1941198" y="1787902"/>
                  </a:lnTo>
                  <a:lnTo>
                    <a:pt x="1938659" y="1797423"/>
                  </a:lnTo>
                  <a:lnTo>
                    <a:pt x="1935802" y="1806627"/>
                  </a:lnTo>
                  <a:lnTo>
                    <a:pt x="1932311" y="1815831"/>
                  </a:lnTo>
                  <a:lnTo>
                    <a:pt x="1928184" y="1824400"/>
                  </a:lnTo>
                  <a:lnTo>
                    <a:pt x="1923741" y="1832969"/>
                  </a:lnTo>
                  <a:lnTo>
                    <a:pt x="1918980" y="1841221"/>
                  </a:lnTo>
                  <a:lnTo>
                    <a:pt x="1913902" y="1849156"/>
                  </a:lnTo>
                  <a:lnTo>
                    <a:pt x="1908188" y="1856773"/>
                  </a:lnTo>
                  <a:lnTo>
                    <a:pt x="1902475" y="1864707"/>
                  </a:lnTo>
                  <a:lnTo>
                    <a:pt x="1896127" y="1871689"/>
                  </a:lnTo>
                  <a:lnTo>
                    <a:pt x="1889462" y="1878671"/>
                  </a:lnTo>
                  <a:lnTo>
                    <a:pt x="1882797" y="1885336"/>
                  </a:lnTo>
                  <a:lnTo>
                    <a:pt x="1875497" y="1891366"/>
                  </a:lnTo>
                  <a:lnTo>
                    <a:pt x="1868197" y="1897397"/>
                  </a:lnTo>
                  <a:lnTo>
                    <a:pt x="1860579" y="1902792"/>
                  </a:lnTo>
                  <a:lnTo>
                    <a:pt x="1852327" y="1907870"/>
                  </a:lnTo>
                  <a:lnTo>
                    <a:pt x="1844074" y="1912631"/>
                  </a:lnTo>
                  <a:lnTo>
                    <a:pt x="1835187" y="1917074"/>
                  </a:lnTo>
                  <a:lnTo>
                    <a:pt x="1826617" y="1920882"/>
                  </a:lnTo>
                  <a:lnTo>
                    <a:pt x="1817413" y="1924691"/>
                  </a:lnTo>
                  <a:lnTo>
                    <a:pt x="1808209" y="1927865"/>
                  </a:lnTo>
                  <a:lnTo>
                    <a:pt x="1799004" y="1930404"/>
                  </a:lnTo>
                  <a:lnTo>
                    <a:pt x="1789482" y="1932625"/>
                  </a:lnTo>
                  <a:lnTo>
                    <a:pt x="1779643" y="1934530"/>
                  </a:lnTo>
                  <a:lnTo>
                    <a:pt x="1769803" y="1935482"/>
                  </a:lnTo>
                  <a:lnTo>
                    <a:pt x="1759647" y="1936434"/>
                  </a:lnTo>
                  <a:lnTo>
                    <a:pt x="1749173" y="1936751"/>
                  </a:lnTo>
                  <a:lnTo>
                    <a:pt x="198373" y="1936751"/>
                  </a:lnTo>
                  <a:lnTo>
                    <a:pt x="188216" y="1936434"/>
                  </a:lnTo>
                  <a:lnTo>
                    <a:pt x="178377" y="1935482"/>
                  </a:lnTo>
                  <a:lnTo>
                    <a:pt x="168538" y="1934530"/>
                  </a:lnTo>
                  <a:lnTo>
                    <a:pt x="158699" y="1932625"/>
                  </a:lnTo>
                  <a:lnTo>
                    <a:pt x="148859" y="1930404"/>
                  </a:lnTo>
                  <a:lnTo>
                    <a:pt x="139655" y="1927865"/>
                  </a:lnTo>
                  <a:lnTo>
                    <a:pt x="130133" y="1924691"/>
                  </a:lnTo>
                  <a:lnTo>
                    <a:pt x="121246" y="1920882"/>
                  </a:lnTo>
                  <a:lnTo>
                    <a:pt x="112359" y="1917074"/>
                  </a:lnTo>
                  <a:lnTo>
                    <a:pt x="103789" y="1912631"/>
                  </a:lnTo>
                  <a:lnTo>
                    <a:pt x="95537" y="1907870"/>
                  </a:lnTo>
                  <a:lnTo>
                    <a:pt x="87602" y="1902792"/>
                  </a:lnTo>
                  <a:lnTo>
                    <a:pt x="79984" y="1897397"/>
                  </a:lnTo>
                  <a:lnTo>
                    <a:pt x="72049" y="1891366"/>
                  </a:lnTo>
                  <a:lnTo>
                    <a:pt x="65067" y="1885336"/>
                  </a:lnTo>
                  <a:lnTo>
                    <a:pt x="58084" y="1878671"/>
                  </a:lnTo>
                  <a:lnTo>
                    <a:pt x="51418" y="1871689"/>
                  </a:lnTo>
                  <a:lnTo>
                    <a:pt x="45388" y="1864707"/>
                  </a:lnTo>
                  <a:lnTo>
                    <a:pt x="39357" y="1856773"/>
                  </a:lnTo>
                  <a:lnTo>
                    <a:pt x="33962" y="1849156"/>
                  </a:lnTo>
                  <a:lnTo>
                    <a:pt x="28883" y="1841221"/>
                  </a:lnTo>
                  <a:lnTo>
                    <a:pt x="24122" y="1832969"/>
                  </a:lnTo>
                  <a:lnTo>
                    <a:pt x="19679" y="1824400"/>
                  </a:lnTo>
                  <a:lnTo>
                    <a:pt x="15870" y="1815831"/>
                  </a:lnTo>
                  <a:lnTo>
                    <a:pt x="12061" y="1806627"/>
                  </a:lnTo>
                  <a:lnTo>
                    <a:pt x="8887" y="1797423"/>
                  </a:lnTo>
                  <a:lnTo>
                    <a:pt x="6348" y="1787902"/>
                  </a:lnTo>
                  <a:lnTo>
                    <a:pt x="4126" y="1778063"/>
                  </a:lnTo>
                  <a:lnTo>
                    <a:pt x="2222" y="1768860"/>
                  </a:lnTo>
                  <a:lnTo>
                    <a:pt x="1270" y="1758704"/>
                  </a:lnTo>
                  <a:lnTo>
                    <a:pt x="318" y="1748865"/>
                  </a:lnTo>
                  <a:lnTo>
                    <a:pt x="0" y="1738391"/>
                  </a:lnTo>
                  <a:lnTo>
                    <a:pt x="0" y="517448"/>
                  </a:lnTo>
                  <a:lnTo>
                    <a:pt x="318" y="507292"/>
                  </a:lnTo>
                  <a:lnTo>
                    <a:pt x="1270" y="497453"/>
                  </a:lnTo>
                  <a:lnTo>
                    <a:pt x="2222" y="487297"/>
                  </a:lnTo>
                  <a:lnTo>
                    <a:pt x="4126" y="477776"/>
                  </a:lnTo>
                  <a:lnTo>
                    <a:pt x="6348" y="467937"/>
                  </a:lnTo>
                  <a:lnTo>
                    <a:pt x="8887" y="458416"/>
                  </a:lnTo>
                  <a:lnTo>
                    <a:pt x="12061" y="449212"/>
                  </a:lnTo>
                  <a:lnTo>
                    <a:pt x="15870" y="440008"/>
                  </a:lnTo>
                  <a:lnTo>
                    <a:pt x="19679" y="431439"/>
                  </a:lnTo>
                  <a:lnTo>
                    <a:pt x="24122" y="423187"/>
                  </a:lnTo>
                  <a:lnTo>
                    <a:pt x="28883" y="414618"/>
                  </a:lnTo>
                  <a:lnTo>
                    <a:pt x="33962" y="406684"/>
                  </a:lnTo>
                  <a:lnTo>
                    <a:pt x="39357" y="399067"/>
                  </a:lnTo>
                  <a:lnTo>
                    <a:pt x="45388" y="391450"/>
                  </a:lnTo>
                  <a:lnTo>
                    <a:pt x="51418" y="384150"/>
                  </a:lnTo>
                  <a:lnTo>
                    <a:pt x="58084" y="377168"/>
                  </a:lnTo>
                  <a:lnTo>
                    <a:pt x="65067" y="370503"/>
                  </a:lnTo>
                  <a:lnTo>
                    <a:pt x="72049" y="364473"/>
                  </a:lnTo>
                  <a:lnTo>
                    <a:pt x="79984" y="358443"/>
                  </a:lnTo>
                  <a:lnTo>
                    <a:pt x="87602" y="353047"/>
                  </a:lnTo>
                  <a:lnTo>
                    <a:pt x="95537" y="347969"/>
                  </a:lnTo>
                  <a:lnTo>
                    <a:pt x="103789" y="343209"/>
                  </a:lnTo>
                  <a:lnTo>
                    <a:pt x="112359" y="338766"/>
                  </a:lnTo>
                  <a:lnTo>
                    <a:pt x="121246" y="334957"/>
                  </a:lnTo>
                  <a:lnTo>
                    <a:pt x="130133" y="331149"/>
                  </a:lnTo>
                  <a:lnTo>
                    <a:pt x="139655" y="328292"/>
                  </a:lnTo>
                  <a:lnTo>
                    <a:pt x="148859" y="325436"/>
                  </a:lnTo>
                  <a:lnTo>
                    <a:pt x="158699" y="323214"/>
                  </a:lnTo>
                  <a:lnTo>
                    <a:pt x="168538" y="321310"/>
                  </a:lnTo>
                  <a:lnTo>
                    <a:pt x="178377" y="320358"/>
                  </a:lnTo>
                  <a:lnTo>
                    <a:pt x="188216" y="319723"/>
                  </a:lnTo>
                  <a:lnTo>
                    <a:pt x="198373" y="319088"/>
                  </a:lnTo>
                  <a:close/>
                  <a:moveTo>
                    <a:pt x="2076641" y="106363"/>
                  </a:moveTo>
                  <a:lnTo>
                    <a:pt x="2082030" y="106363"/>
                  </a:lnTo>
                  <a:lnTo>
                    <a:pt x="2087102" y="106363"/>
                  </a:lnTo>
                  <a:lnTo>
                    <a:pt x="2092174" y="106679"/>
                  </a:lnTo>
                  <a:lnTo>
                    <a:pt x="2097246" y="107313"/>
                  </a:lnTo>
                  <a:lnTo>
                    <a:pt x="2102318" y="108263"/>
                  </a:lnTo>
                  <a:lnTo>
                    <a:pt x="2107390" y="109213"/>
                  </a:lnTo>
                  <a:lnTo>
                    <a:pt x="2112145" y="110797"/>
                  </a:lnTo>
                  <a:lnTo>
                    <a:pt x="2117217" y="112064"/>
                  </a:lnTo>
                  <a:lnTo>
                    <a:pt x="2121972" y="113965"/>
                  </a:lnTo>
                  <a:lnTo>
                    <a:pt x="2126727" y="116182"/>
                  </a:lnTo>
                  <a:lnTo>
                    <a:pt x="2131482" y="118399"/>
                  </a:lnTo>
                  <a:lnTo>
                    <a:pt x="2136237" y="120933"/>
                  </a:lnTo>
                  <a:lnTo>
                    <a:pt x="2140358" y="123784"/>
                  </a:lnTo>
                  <a:lnTo>
                    <a:pt x="2144796" y="126634"/>
                  </a:lnTo>
                  <a:lnTo>
                    <a:pt x="2148916" y="130119"/>
                  </a:lnTo>
                  <a:lnTo>
                    <a:pt x="2153354" y="133603"/>
                  </a:lnTo>
                  <a:lnTo>
                    <a:pt x="2157158" y="137087"/>
                  </a:lnTo>
                  <a:lnTo>
                    <a:pt x="2166351" y="146589"/>
                  </a:lnTo>
                  <a:lnTo>
                    <a:pt x="2169838" y="150707"/>
                  </a:lnTo>
                  <a:lnTo>
                    <a:pt x="2173642" y="154825"/>
                  </a:lnTo>
                  <a:lnTo>
                    <a:pt x="2176812" y="158626"/>
                  </a:lnTo>
                  <a:lnTo>
                    <a:pt x="2179665" y="163060"/>
                  </a:lnTo>
                  <a:lnTo>
                    <a:pt x="2182835" y="167811"/>
                  </a:lnTo>
                  <a:lnTo>
                    <a:pt x="2185371" y="172246"/>
                  </a:lnTo>
                  <a:lnTo>
                    <a:pt x="2187273" y="176997"/>
                  </a:lnTo>
                  <a:lnTo>
                    <a:pt x="2189492" y="181748"/>
                  </a:lnTo>
                  <a:lnTo>
                    <a:pt x="2191394" y="186183"/>
                  </a:lnTo>
                  <a:lnTo>
                    <a:pt x="2192979" y="191567"/>
                  </a:lnTo>
                  <a:lnTo>
                    <a:pt x="2194247" y="196002"/>
                  </a:lnTo>
                  <a:lnTo>
                    <a:pt x="2195515" y="201387"/>
                  </a:lnTo>
                  <a:lnTo>
                    <a:pt x="2196149" y="206454"/>
                  </a:lnTo>
                  <a:lnTo>
                    <a:pt x="2196783" y="211522"/>
                  </a:lnTo>
                  <a:lnTo>
                    <a:pt x="2197100" y="216590"/>
                  </a:lnTo>
                  <a:lnTo>
                    <a:pt x="2197100" y="221658"/>
                  </a:lnTo>
                  <a:lnTo>
                    <a:pt x="2197100" y="226726"/>
                  </a:lnTo>
                  <a:lnTo>
                    <a:pt x="2196783" y="231794"/>
                  </a:lnTo>
                  <a:lnTo>
                    <a:pt x="2196149" y="236862"/>
                  </a:lnTo>
                  <a:lnTo>
                    <a:pt x="2195515" y="241613"/>
                  </a:lnTo>
                  <a:lnTo>
                    <a:pt x="2194247" y="246681"/>
                  </a:lnTo>
                  <a:lnTo>
                    <a:pt x="2192979" y="251749"/>
                  </a:lnTo>
                  <a:lnTo>
                    <a:pt x="2191394" y="256500"/>
                  </a:lnTo>
                  <a:lnTo>
                    <a:pt x="2189492" y="261251"/>
                  </a:lnTo>
                  <a:lnTo>
                    <a:pt x="2187273" y="266319"/>
                  </a:lnTo>
                  <a:lnTo>
                    <a:pt x="2185371" y="270754"/>
                  </a:lnTo>
                  <a:lnTo>
                    <a:pt x="2182835" y="275505"/>
                  </a:lnTo>
                  <a:lnTo>
                    <a:pt x="2179665" y="279623"/>
                  </a:lnTo>
                  <a:lnTo>
                    <a:pt x="2176812" y="284057"/>
                  </a:lnTo>
                  <a:lnTo>
                    <a:pt x="2173642" y="288492"/>
                  </a:lnTo>
                  <a:lnTo>
                    <a:pt x="2169838" y="292609"/>
                  </a:lnTo>
                  <a:lnTo>
                    <a:pt x="2166351" y="296410"/>
                  </a:lnTo>
                  <a:lnTo>
                    <a:pt x="1970764" y="491843"/>
                  </a:lnTo>
                  <a:lnTo>
                    <a:pt x="1967277" y="495010"/>
                  </a:lnTo>
                  <a:lnTo>
                    <a:pt x="1963473" y="498178"/>
                  </a:lnTo>
                  <a:lnTo>
                    <a:pt x="1959986" y="500712"/>
                  </a:lnTo>
                  <a:lnTo>
                    <a:pt x="1956816" y="502612"/>
                  </a:lnTo>
                  <a:lnTo>
                    <a:pt x="1953329" y="504513"/>
                  </a:lnTo>
                  <a:lnTo>
                    <a:pt x="1950476" y="505463"/>
                  </a:lnTo>
                  <a:lnTo>
                    <a:pt x="1947623" y="505780"/>
                  </a:lnTo>
                  <a:lnTo>
                    <a:pt x="1944771" y="506413"/>
                  </a:lnTo>
                  <a:lnTo>
                    <a:pt x="1941918" y="505780"/>
                  </a:lnTo>
                  <a:lnTo>
                    <a:pt x="1939382" y="505463"/>
                  </a:lnTo>
                  <a:lnTo>
                    <a:pt x="1936846" y="504513"/>
                  </a:lnTo>
                  <a:lnTo>
                    <a:pt x="1933993" y="502929"/>
                  </a:lnTo>
                  <a:lnTo>
                    <a:pt x="1931457" y="501662"/>
                  </a:lnTo>
                  <a:lnTo>
                    <a:pt x="1928921" y="499445"/>
                  </a:lnTo>
                  <a:lnTo>
                    <a:pt x="1924166" y="494694"/>
                  </a:lnTo>
                  <a:lnTo>
                    <a:pt x="1919094" y="489309"/>
                  </a:lnTo>
                  <a:lnTo>
                    <a:pt x="1914022" y="482657"/>
                  </a:lnTo>
                  <a:lnTo>
                    <a:pt x="1903561" y="467770"/>
                  </a:lnTo>
                  <a:lnTo>
                    <a:pt x="1897855" y="459852"/>
                  </a:lnTo>
                  <a:lnTo>
                    <a:pt x="1891515" y="451616"/>
                  </a:lnTo>
                  <a:lnTo>
                    <a:pt x="1884541" y="443698"/>
                  </a:lnTo>
                  <a:lnTo>
                    <a:pt x="1877250" y="435779"/>
                  </a:lnTo>
                  <a:lnTo>
                    <a:pt x="1868057" y="426277"/>
                  </a:lnTo>
                  <a:lnTo>
                    <a:pt x="1859815" y="418991"/>
                  </a:lnTo>
                  <a:lnTo>
                    <a:pt x="1851890" y="412023"/>
                  </a:lnTo>
                  <a:lnTo>
                    <a:pt x="1843966" y="406005"/>
                  </a:lnTo>
                  <a:lnTo>
                    <a:pt x="1836041" y="399987"/>
                  </a:lnTo>
                  <a:lnTo>
                    <a:pt x="1820825" y="389217"/>
                  </a:lnTo>
                  <a:lnTo>
                    <a:pt x="1814485" y="384466"/>
                  </a:lnTo>
                  <a:lnTo>
                    <a:pt x="1808462" y="379398"/>
                  </a:lnTo>
                  <a:lnTo>
                    <a:pt x="1804024" y="374647"/>
                  </a:lnTo>
                  <a:lnTo>
                    <a:pt x="1802122" y="372113"/>
                  </a:lnTo>
                  <a:lnTo>
                    <a:pt x="1800220" y="369579"/>
                  </a:lnTo>
                  <a:lnTo>
                    <a:pt x="1798635" y="367045"/>
                  </a:lnTo>
                  <a:lnTo>
                    <a:pt x="1798001" y="364511"/>
                  </a:lnTo>
                  <a:lnTo>
                    <a:pt x="1797367" y="361660"/>
                  </a:lnTo>
                  <a:lnTo>
                    <a:pt x="1797050" y="359126"/>
                  </a:lnTo>
                  <a:lnTo>
                    <a:pt x="1797367" y="355959"/>
                  </a:lnTo>
                  <a:lnTo>
                    <a:pt x="1797684" y="353108"/>
                  </a:lnTo>
                  <a:lnTo>
                    <a:pt x="1798635" y="349941"/>
                  </a:lnTo>
                  <a:lnTo>
                    <a:pt x="1800220" y="346773"/>
                  </a:lnTo>
                  <a:lnTo>
                    <a:pt x="1802439" y="343289"/>
                  </a:lnTo>
                  <a:lnTo>
                    <a:pt x="1804975" y="340122"/>
                  </a:lnTo>
                  <a:lnTo>
                    <a:pt x="1807828" y="336637"/>
                  </a:lnTo>
                  <a:lnTo>
                    <a:pt x="1811632" y="332520"/>
                  </a:lnTo>
                  <a:lnTo>
                    <a:pt x="2006902" y="137087"/>
                  </a:lnTo>
                  <a:lnTo>
                    <a:pt x="2011023" y="133603"/>
                  </a:lnTo>
                  <a:lnTo>
                    <a:pt x="2014827" y="130119"/>
                  </a:lnTo>
                  <a:lnTo>
                    <a:pt x="2019265" y="126634"/>
                  </a:lnTo>
                  <a:lnTo>
                    <a:pt x="2023703" y="123784"/>
                  </a:lnTo>
                  <a:lnTo>
                    <a:pt x="2028141" y="120933"/>
                  </a:lnTo>
                  <a:lnTo>
                    <a:pt x="2032896" y="118399"/>
                  </a:lnTo>
                  <a:lnTo>
                    <a:pt x="2037017" y="116182"/>
                  </a:lnTo>
                  <a:lnTo>
                    <a:pt x="2041772" y="113965"/>
                  </a:lnTo>
                  <a:lnTo>
                    <a:pt x="2046843" y="112064"/>
                  </a:lnTo>
                  <a:lnTo>
                    <a:pt x="2051598" y="110797"/>
                  </a:lnTo>
                  <a:lnTo>
                    <a:pt x="2056670" y="109213"/>
                  </a:lnTo>
                  <a:lnTo>
                    <a:pt x="2061425" y="108263"/>
                  </a:lnTo>
                  <a:lnTo>
                    <a:pt x="2066497" y="107313"/>
                  </a:lnTo>
                  <a:lnTo>
                    <a:pt x="2071569" y="106679"/>
                  </a:lnTo>
                  <a:lnTo>
                    <a:pt x="2076641" y="106363"/>
                  </a:lnTo>
                  <a:close/>
                  <a:moveTo>
                    <a:pt x="2213628" y="19050"/>
                  </a:moveTo>
                  <a:lnTo>
                    <a:pt x="2219371" y="19369"/>
                  </a:lnTo>
                  <a:lnTo>
                    <a:pt x="2225751" y="20007"/>
                  </a:lnTo>
                  <a:lnTo>
                    <a:pt x="2231493" y="21602"/>
                  </a:lnTo>
                  <a:lnTo>
                    <a:pt x="2237236" y="23516"/>
                  </a:lnTo>
                  <a:lnTo>
                    <a:pt x="2242978" y="26387"/>
                  </a:lnTo>
                  <a:lnTo>
                    <a:pt x="2248401" y="29258"/>
                  </a:lnTo>
                  <a:lnTo>
                    <a:pt x="2253506" y="33087"/>
                  </a:lnTo>
                  <a:lnTo>
                    <a:pt x="2258291" y="37234"/>
                  </a:lnTo>
                  <a:lnTo>
                    <a:pt x="2262757" y="42019"/>
                  </a:lnTo>
                  <a:lnTo>
                    <a:pt x="2266266" y="47123"/>
                  </a:lnTo>
                  <a:lnTo>
                    <a:pt x="2269457" y="52547"/>
                  </a:lnTo>
                  <a:lnTo>
                    <a:pt x="2272009" y="58608"/>
                  </a:lnTo>
                  <a:lnTo>
                    <a:pt x="2273923" y="64350"/>
                  </a:lnTo>
                  <a:lnTo>
                    <a:pt x="2275518" y="70412"/>
                  </a:lnTo>
                  <a:lnTo>
                    <a:pt x="2276475" y="76154"/>
                  </a:lnTo>
                  <a:lnTo>
                    <a:pt x="2276475" y="82216"/>
                  </a:lnTo>
                  <a:lnTo>
                    <a:pt x="2276475" y="88277"/>
                  </a:lnTo>
                  <a:lnTo>
                    <a:pt x="2275518" y="94338"/>
                  </a:lnTo>
                  <a:lnTo>
                    <a:pt x="2273923" y="100400"/>
                  </a:lnTo>
                  <a:lnTo>
                    <a:pt x="2272009" y="106142"/>
                  </a:lnTo>
                  <a:lnTo>
                    <a:pt x="2269457" y="111565"/>
                  </a:lnTo>
                  <a:lnTo>
                    <a:pt x="2266266" y="117308"/>
                  </a:lnTo>
                  <a:lnTo>
                    <a:pt x="2262757" y="122412"/>
                  </a:lnTo>
                  <a:lnTo>
                    <a:pt x="2258291" y="126878"/>
                  </a:lnTo>
                  <a:lnTo>
                    <a:pt x="2241064" y="144105"/>
                  </a:lnTo>
                  <a:lnTo>
                    <a:pt x="2236598" y="148253"/>
                  </a:lnTo>
                  <a:lnTo>
                    <a:pt x="2232769" y="150805"/>
                  </a:lnTo>
                  <a:lnTo>
                    <a:pt x="2230855" y="151443"/>
                  </a:lnTo>
                  <a:lnTo>
                    <a:pt x="2228941" y="152400"/>
                  </a:lnTo>
                  <a:lnTo>
                    <a:pt x="2227346" y="152400"/>
                  </a:lnTo>
                  <a:lnTo>
                    <a:pt x="2225751" y="152400"/>
                  </a:lnTo>
                  <a:lnTo>
                    <a:pt x="2224156" y="152081"/>
                  </a:lnTo>
                  <a:lnTo>
                    <a:pt x="2222880" y="151443"/>
                  </a:lnTo>
                  <a:lnTo>
                    <a:pt x="2220009" y="149848"/>
                  </a:lnTo>
                  <a:lnTo>
                    <a:pt x="2217456" y="147295"/>
                  </a:lnTo>
                  <a:lnTo>
                    <a:pt x="2214904" y="143786"/>
                  </a:lnTo>
                  <a:lnTo>
                    <a:pt x="2212352" y="140277"/>
                  </a:lnTo>
                  <a:lnTo>
                    <a:pt x="2209800" y="135811"/>
                  </a:lnTo>
                  <a:lnTo>
                    <a:pt x="2204058" y="126240"/>
                  </a:lnTo>
                  <a:lnTo>
                    <a:pt x="2201186" y="121455"/>
                  </a:lnTo>
                  <a:lnTo>
                    <a:pt x="2197358" y="116351"/>
                  </a:lnTo>
                  <a:lnTo>
                    <a:pt x="2193530" y="111246"/>
                  </a:lnTo>
                  <a:lnTo>
                    <a:pt x="2189064" y="106461"/>
                  </a:lnTo>
                  <a:lnTo>
                    <a:pt x="2184278" y="101995"/>
                  </a:lnTo>
                  <a:lnTo>
                    <a:pt x="2179493" y="98167"/>
                  </a:lnTo>
                  <a:lnTo>
                    <a:pt x="2174389" y="94657"/>
                  </a:lnTo>
                  <a:lnTo>
                    <a:pt x="2169285" y="91467"/>
                  </a:lnTo>
                  <a:lnTo>
                    <a:pt x="2159714" y="85725"/>
                  </a:lnTo>
                  <a:lnTo>
                    <a:pt x="2155248" y="83173"/>
                  </a:lnTo>
                  <a:lnTo>
                    <a:pt x="2151739" y="80620"/>
                  </a:lnTo>
                  <a:lnTo>
                    <a:pt x="2148229" y="78068"/>
                  </a:lnTo>
                  <a:lnTo>
                    <a:pt x="2145677" y="75516"/>
                  </a:lnTo>
                  <a:lnTo>
                    <a:pt x="2144082" y="72964"/>
                  </a:lnTo>
                  <a:lnTo>
                    <a:pt x="2143763" y="71369"/>
                  </a:lnTo>
                  <a:lnTo>
                    <a:pt x="2143125" y="69774"/>
                  </a:lnTo>
                  <a:lnTo>
                    <a:pt x="2143125" y="68179"/>
                  </a:lnTo>
                  <a:lnTo>
                    <a:pt x="2143763" y="66584"/>
                  </a:lnTo>
                  <a:lnTo>
                    <a:pt x="2144082" y="64669"/>
                  </a:lnTo>
                  <a:lnTo>
                    <a:pt x="2144720" y="63074"/>
                  </a:lnTo>
                  <a:lnTo>
                    <a:pt x="2147591" y="59246"/>
                  </a:lnTo>
                  <a:lnTo>
                    <a:pt x="2151419" y="54780"/>
                  </a:lnTo>
                  <a:lnTo>
                    <a:pt x="2168647" y="37234"/>
                  </a:lnTo>
                  <a:lnTo>
                    <a:pt x="2173751" y="33087"/>
                  </a:lnTo>
                  <a:lnTo>
                    <a:pt x="2178855" y="29258"/>
                  </a:lnTo>
                  <a:lnTo>
                    <a:pt x="2183959" y="26387"/>
                  </a:lnTo>
                  <a:lnTo>
                    <a:pt x="2189702" y="23516"/>
                  </a:lnTo>
                  <a:lnTo>
                    <a:pt x="2195125" y="21602"/>
                  </a:lnTo>
                  <a:lnTo>
                    <a:pt x="2201506" y="20007"/>
                  </a:lnTo>
                  <a:lnTo>
                    <a:pt x="2207248" y="19369"/>
                  </a:lnTo>
                  <a:lnTo>
                    <a:pt x="2213628" y="19050"/>
                  </a:lnTo>
                  <a:close/>
                  <a:moveTo>
                    <a:pt x="1985550" y="0"/>
                  </a:moveTo>
                  <a:lnTo>
                    <a:pt x="1989686" y="0"/>
                  </a:lnTo>
                  <a:lnTo>
                    <a:pt x="1993822" y="0"/>
                  </a:lnTo>
                  <a:lnTo>
                    <a:pt x="1997640" y="634"/>
                  </a:lnTo>
                  <a:lnTo>
                    <a:pt x="2001776" y="1903"/>
                  </a:lnTo>
                  <a:lnTo>
                    <a:pt x="2005594" y="2855"/>
                  </a:lnTo>
                  <a:lnTo>
                    <a:pt x="2009411" y="4759"/>
                  </a:lnTo>
                  <a:lnTo>
                    <a:pt x="2012911" y="6980"/>
                  </a:lnTo>
                  <a:lnTo>
                    <a:pt x="2016411" y="9518"/>
                  </a:lnTo>
                  <a:lnTo>
                    <a:pt x="2019592" y="12374"/>
                  </a:lnTo>
                  <a:lnTo>
                    <a:pt x="2022456" y="15229"/>
                  </a:lnTo>
                  <a:lnTo>
                    <a:pt x="2025001" y="19037"/>
                  </a:lnTo>
                  <a:lnTo>
                    <a:pt x="2026910" y="22210"/>
                  </a:lnTo>
                  <a:lnTo>
                    <a:pt x="2028819" y="26334"/>
                  </a:lnTo>
                  <a:lnTo>
                    <a:pt x="2030091" y="29824"/>
                  </a:lnTo>
                  <a:lnTo>
                    <a:pt x="2031364" y="33949"/>
                  </a:lnTo>
                  <a:lnTo>
                    <a:pt x="2031682" y="37757"/>
                  </a:lnTo>
                  <a:lnTo>
                    <a:pt x="2032000" y="41881"/>
                  </a:lnTo>
                  <a:lnTo>
                    <a:pt x="2031682" y="46006"/>
                  </a:lnTo>
                  <a:lnTo>
                    <a:pt x="2031046" y="49813"/>
                  </a:lnTo>
                  <a:lnTo>
                    <a:pt x="2030091" y="53938"/>
                  </a:lnTo>
                  <a:lnTo>
                    <a:pt x="2028819" y="57745"/>
                  </a:lnTo>
                  <a:lnTo>
                    <a:pt x="2026910" y="61553"/>
                  </a:lnTo>
                  <a:lnTo>
                    <a:pt x="2025001" y="65043"/>
                  </a:lnTo>
                  <a:lnTo>
                    <a:pt x="2022456" y="68533"/>
                  </a:lnTo>
                  <a:lnTo>
                    <a:pt x="2019592" y="71706"/>
                  </a:lnTo>
                  <a:lnTo>
                    <a:pt x="1637177" y="453081"/>
                  </a:lnTo>
                  <a:lnTo>
                    <a:pt x="1633995" y="455937"/>
                  </a:lnTo>
                  <a:lnTo>
                    <a:pt x="1630814" y="458158"/>
                  </a:lnTo>
                  <a:lnTo>
                    <a:pt x="1626996" y="460379"/>
                  </a:lnTo>
                  <a:lnTo>
                    <a:pt x="1623496" y="462283"/>
                  </a:lnTo>
                  <a:lnTo>
                    <a:pt x="1619360" y="463552"/>
                  </a:lnTo>
                  <a:lnTo>
                    <a:pt x="1615224" y="464186"/>
                  </a:lnTo>
                  <a:lnTo>
                    <a:pt x="1611407" y="465138"/>
                  </a:lnTo>
                  <a:lnTo>
                    <a:pt x="1607271" y="465138"/>
                  </a:lnTo>
                  <a:lnTo>
                    <a:pt x="1603135" y="465138"/>
                  </a:lnTo>
                  <a:lnTo>
                    <a:pt x="1599317" y="464186"/>
                  </a:lnTo>
                  <a:lnTo>
                    <a:pt x="1595181" y="463552"/>
                  </a:lnTo>
                  <a:lnTo>
                    <a:pt x="1591681" y="462283"/>
                  </a:lnTo>
                  <a:lnTo>
                    <a:pt x="1587864" y="460379"/>
                  </a:lnTo>
                  <a:lnTo>
                    <a:pt x="1584364" y="458158"/>
                  </a:lnTo>
                  <a:lnTo>
                    <a:pt x="1580864" y="455937"/>
                  </a:lnTo>
                  <a:lnTo>
                    <a:pt x="1577683" y="453081"/>
                  </a:lnTo>
                  <a:lnTo>
                    <a:pt x="1574819" y="449591"/>
                  </a:lnTo>
                  <a:lnTo>
                    <a:pt x="1572274" y="446418"/>
                  </a:lnTo>
                  <a:lnTo>
                    <a:pt x="1570047" y="442928"/>
                  </a:lnTo>
                  <a:lnTo>
                    <a:pt x="1568138" y="439121"/>
                  </a:lnTo>
                  <a:lnTo>
                    <a:pt x="1567184" y="435314"/>
                  </a:lnTo>
                  <a:lnTo>
                    <a:pt x="1565911" y="431189"/>
                  </a:lnTo>
                  <a:lnTo>
                    <a:pt x="1565275" y="427381"/>
                  </a:lnTo>
                  <a:lnTo>
                    <a:pt x="1565275" y="423257"/>
                  </a:lnTo>
                  <a:lnTo>
                    <a:pt x="1565275" y="419132"/>
                  </a:lnTo>
                  <a:lnTo>
                    <a:pt x="1565911" y="415007"/>
                  </a:lnTo>
                  <a:lnTo>
                    <a:pt x="1567184" y="411517"/>
                  </a:lnTo>
                  <a:lnTo>
                    <a:pt x="1568138" y="407393"/>
                  </a:lnTo>
                  <a:lnTo>
                    <a:pt x="1570047" y="403902"/>
                  </a:lnTo>
                  <a:lnTo>
                    <a:pt x="1572274" y="400095"/>
                  </a:lnTo>
                  <a:lnTo>
                    <a:pt x="1574819" y="396922"/>
                  </a:lnTo>
                  <a:lnTo>
                    <a:pt x="1577683" y="393749"/>
                  </a:lnTo>
                  <a:lnTo>
                    <a:pt x="1960098" y="12374"/>
                  </a:lnTo>
                  <a:lnTo>
                    <a:pt x="1962962" y="9518"/>
                  </a:lnTo>
                  <a:lnTo>
                    <a:pt x="1966779" y="6980"/>
                  </a:lnTo>
                  <a:lnTo>
                    <a:pt x="1970279" y="4759"/>
                  </a:lnTo>
                  <a:lnTo>
                    <a:pt x="1974097" y="2855"/>
                  </a:lnTo>
                  <a:lnTo>
                    <a:pt x="1977596" y="1903"/>
                  </a:lnTo>
                  <a:lnTo>
                    <a:pt x="1981732" y="634"/>
                  </a:lnTo>
                  <a:lnTo>
                    <a:pt x="1985550" y="0"/>
                  </a:lnTo>
                  <a:close/>
                </a:path>
              </a:pathLst>
            </a:custGeom>
            <a:solidFill>
              <a:srgbClr val="2A5477"/>
            </a:solidFill>
            <a:ln>
              <a:noFill/>
            </a:ln>
          </p:spPr>
          <p:txBody>
            <a:bodyPr lIns="128691" tIns="64344" rIns="128691" bIns="64344"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 defTabSz="1212449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383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3" name="组合 82">
            <a:extLst>
              <a:ext uri="{FF2B5EF4-FFF2-40B4-BE49-F238E27FC236}">
                <a16:creationId xmlns:a16="http://schemas.microsoft.com/office/drawing/2014/main" id="{360A45A7-041A-4FA2-9B1A-C7FF2386107C}"/>
              </a:ext>
            </a:extLst>
          </p:cNvPr>
          <p:cNvGrpSpPr/>
          <p:nvPr/>
        </p:nvGrpSpPr>
        <p:grpSpPr>
          <a:xfrm>
            <a:off x="4803889" y="3405248"/>
            <a:ext cx="1659268" cy="1288657"/>
            <a:chOff x="4774326" y="3355616"/>
            <a:chExt cx="1659268" cy="1288657"/>
          </a:xfrm>
        </p:grpSpPr>
        <p:sp>
          <p:nvSpPr>
            <p:cNvPr id="84" name="椭圆 34">
              <a:extLst>
                <a:ext uri="{FF2B5EF4-FFF2-40B4-BE49-F238E27FC236}">
                  <a16:creationId xmlns:a16="http://schemas.microsoft.com/office/drawing/2014/main" id="{7DD85A35-38FD-4D5A-A0C2-9B61F99F6E54}"/>
                </a:ext>
              </a:extLst>
            </p:cNvPr>
            <p:cNvSpPr/>
            <p:nvPr/>
          </p:nvSpPr>
          <p:spPr>
            <a:xfrm rot="16200000">
              <a:off x="4959631" y="3170311"/>
              <a:ext cx="1288657" cy="1659268"/>
            </a:xfrm>
            <a:custGeom>
              <a:avLst/>
              <a:gdLst/>
              <a:ahLst/>
              <a:cxnLst/>
              <a:rect l="l" t="t" r="r" b="b"/>
              <a:pathLst>
                <a:path w="1118836" h="1438889">
                  <a:moveTo>
                    <a:pt x="548270" y="0"/>
                  </a:moveTo>
                  <a:lnTo>
                    <a:pt x="721662" y="346785"/>
                  </a:lnTo>
                  <a:cubicBezTo>
                    <a:pt x="951885" y="413972"/>
                    <a:pt x="1118836" y="627225"/>
                    <a:pt x="1118836" y="879471"/>
                  </a:cubicBezTo>
                  <a:cubicBezTo>
                    <a:pt x="1118836" y="1188429"/>
                    <a:pt x="868376" y="1438889"/>
                    <a:pt x="559418" y="1438889"/>
                  </a:cubicBezTo>
                  <a:cubicBezTo>
                    <a:pt x="250460" y="1438889"/>
                    <a:pt x="0" y="1188429"/>
                    <a:pt x="0" y="879471"/>
                  </a:cubicBezTo>
                  <a:cubicBezTo>
                    <a:pt x="0" y="636984"/>
                    <a:pt x="154283" y="430531"/>
                    <a:pt x="370781" y="354978"/>
                  </a:cubicBezTo>
                  <a:close/>
                </a:path>
              </a:pathLst>
            </a:custGeom>
            <a:solidFill>
              <a:srgbClr val="2A5477"/>
            </a:solidFill>
            <a:ln>
              <a:noFill/>
            </a:ln>
            <a:effectLst>
              <a:outerShdw blurRad="177800" dist="88900" dir="8100000" algn="tr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691" tIns="64344" rIns="128691" bIns="64344" rtlCol="0" anchor="ctr"/>
            <a:lstStyle/>
            <a:p>
              <a:pPr algn="ctr" defTabSz="1212449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63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85" name="KSO_Shape">
              <a:extLst>
                <a:ext uri="{FF2B5EF4-FFF2-40B4-BE49-F238E27FC236}">
                  <a16:creationId xmlns:a16="http://schemas.microsoft.com/office/drawing/2014/main" id="{8AE7AF41-926A-4FC1-A187-EA83FC2B87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0492" y="3624563"/>
              <a:ext cx="733248" cy="733596"/>
            </a:xfrm>
            <a:custGeom>
              <a:avLst/>
              <a:gdLst>
                <a:gd name="T0" fmla="*/ 923363 w 1752600"/>
                <a:gd name="T1" fmla="*/ 1417153 h 1754188"/>
                <a:gd name="T2" fmla="*/ 958587 w 1752600"/>
                <a:gd name="T3" fmla="*/ 1476612 h 1754188"/>
                <a:gd name="T4" fmla="*/ 945181 w 1752600"/>
                <a:gd name="T5" fmla="*/ 1530763 h 1754188"/>
                <a:gd name="T6" fmla="*/ 886299 w 1752600"/>
                <a:gd name="T7" fmla="*/ 1566067 h 1754188"/>
                <a:gd name="T8" fmla="*/ 832675 w 1752600"/>
                <a:gd name="T9" fmla="*/ 1552795 h 1754188"/>
                <a:gd name="T10" fmla="*/ 797714 w 1752600"/>
                <a:gd name="T11" fmla="*/ 1493335 h 1754188"/>
                <a:gd name="T12" fmla="*/ 810857 w 1752600"/>
                <a:gd name="T13" fmla="*/ 1439185 h 1754188"/>
                <a:gd name="T14" fmla="*/ 869739 w 1752600"/>
                <a:gd name="T15" fmla="*/ 1403616 h 1754188"/>
                <a:gd name="T16" fmla="*/ 1526266 w 1752600"/>
                <a:gd name="T17" fmla="*/ 809406 h 1754188"/>
                <a:gd name="T18" fmla="*/ 1561836 w 1752600"/>
                <a:gd name="T19" fmla="*/ 868866 h 1754188"/>
                <a:gd name="T20" fmla="*/ 1548298 w 1752600"/>
                <a:gd name="T21" fmla="*/ 923016 h 1754188"/>
                <a:gd name="T22" fmla="*/ 1488839 w 1752600"/>
                <a:gd name="T23" fmla="*/ 958586 h 1754188"/>
                <a:gd name="T24" fmla="*/ 1434954 w 1752600"/>
                <a:gd name="T25" fmla="*/ 945048 h 1754188"/>
                <a:gd name="T26" fmla="*/ 1399385 w 1752600"/>
                <a:gd name="T27" fmla="*/ 885589 h 1754188"/>
                <a:gd name="T28" fmla="*/ 1412922 w 1752600"/>
                <a:gd name="T29" fmla="*/ 831438 h 1754188"/>
                <a:gd name="T30" fmla="*/ 1472116 w 1752600"/>
                <a:gd name="T31" fmla="*/ 795869 h 1754188"/>
                <a:gd name="T32" fmla="*/ 931422 w 1752600"/>
                <a:gd name="T33" fmla="*/ 210375 h 1754188"/>
                <a:gd name="T34" fmla="*/ 985331 w 1752600"/>
                <a:gd name="T35" fmla="*/ 812351 h 1754188"/>
                <a:gd name="T36" fmla="*/ 997223 w 1752600"/>
                <a:gd name="T37" fmla="*/ 915108 h 1754188"/>
                <a:gd name="T38" fmla="*/ 946749 w 1752600"/>
                <a:gd name="T39" fmla="*/ 982906 h 1754188"/>
                <a:gd name="T40" fmla="*/ 857693 w 1752600"/>
                <a:gd name="T41" fmla="*/ 1003564 h 1754188"/>
                <a:gd name="T42" fmla="*/ 763351 w 1752600"/>
                <a:gd name="T43" fmla="*/ 937354 h 1754188"/>
                <a:gd name="T44" fmla="*/ 353480 w 1752600"/>
                <a:gd name="T45" fmla="*/ 893921 h 1754188"/>
                <a:gd name="T46" fmla="*/ 383342 w 1752600"/>
                <a:gd name="T47" fmla="*/ 820296 h 1754188"/>
                <a:gd name="T48" fmla="*/ 815147 w 1752600"/>
                <a:gd name="T49" fmla="*/ 764945 h 1754188"/>
                <a:gd name="T50" fmla="*/ 858486 w 1752600"/>
                <a:gd name="T51" fmla="*/ 180713 h 1754188"/>
                <a:gd name="T52" fmla="*/ 670516 w 1752600"/>
                <a:gd name="T53" fmla="*/ 152975 h 1754188"/>
                <a:gd name="T54" fmla="*/ 441192 w 1752600"/>
                <a:gd name="T55" fmla="*/ 263340 h 1754188"/>
                <a:gd name="T56" fmla="*/ 263181 w 1752600"/>
                <a:gd name="T57" fmla="*/ 441458 h 1754188"/>
                <a:gd name="T58" fmla="*/ 152883 w 1752600"/>
                <a:gd name="T59" fmla="*/ 670921 h 1754188"/>
                <a:gd name="T60" fmla="*/ 126168 w 1752600"/>
                <a:gd name="T61" fmla="*/ 934791 h 1754188"/>
                <a:gd name="T62" fmla="*/ 190707 w 1752600"/>
                <a:gd name="T63" fmla="*/ 1186485 h 1754188"/>
                <a:gd name="T64" fmla="*/ 332216 w 1752600"/>
                <a:gd name="T65" fmla="*/ 1396099 h 1754188"/>
                <a:gd name="T66" fmla="*/ 534297 w 1752600"/>
                <a:gd name="T67" fmla="*/ 1547221 h 1754188"/>
                <a:gd name="T68" fmla="*/ 780550 w 1752600"/>
                <a:gd name="T69" fmla="*/ 1623709 h 1754188"/>
                <a:gd name="T70" fmla="*/ 1045847 w 1752600"/>
                <a:gd name="T71" fmla="*/ 1610476 h 1754188"/>
                <a:gd name="T72" fmla="*/ 1281255 w 1752600"/>
                <a:gd name="T73" fmla="*/ 1511227 h 1754188"/>
                <a:gd name="T74" fmla="*/ 1467730 w 1752600"/>
                <a:gd name="T75" fmla="*/ 1341578 h 1754188"/>
                <a:gd name="T76" fmla="*/ 1588873 w 1752600"/>
                <a:gd name="T77" fmla="*/ 1118202 h 1754188"/>
                <a:gd name="T78" fmla="*/ 1628019 w 1752600"/>
                <a:gd name="T79" fmla="*/ 857509 h 1754188"/>
                <a:gd name="T80" fmla="*/ 1576176 w 1752600"/>
                <a:gd name="T81" fmla="*/ 601315 h 1754188"/>
                <a:gd name="T82" fmla="*/ 1444718 w 1752600"/>
                <a:gd name="T83" fmla="*/ 384820 h 1754188"/>
                <a:gd name="T84" fmla="*/ 1250573 w 1752600"/>
                <a:gd name="T85" fmla="*/ 224170 h 1754188"/>
                <a:gd name="T86" fmla="*/ 1009345 w 1752600"/>
                <a:gd name="T87" fmla="*/ 136037 h 1754188"/>
                <a:gd name="T88" fmla="*/ 987656 w 1752600"/>
                <a:gd name="T89" fmla="*/ 7146 h 1754188"/>
                <a:gd name="T90" fmla="*/ 1274907 w 1752600"/>
                <a:gd name="T91" fmla="*/ 96337 h 1754188"/>
                <a:gd name="T92" fmla="*/ 1510315 w 1752600"/>
                <a:gd name="T93" fmla="*/ 272074 h 1754188"/>
                <a:gd name="T94" fmla="*/ 1675101 w 1752600"/>
                <a:gd name="T95" fmla="*/ 516358 h 1754188"/>
                <a:gd name="T96" fmla="*/ 1749955 w 1752600"/>
                <a:gd name="T97" fmla="*/ 809605 h 1754188"/>
                <a:gd name="T98" fmla="*/ 1719273 w 1752600"/>
                <a:gd name="T99" fmla="*/ 1116879 h 1754188"/>
                <a:gd name="T100" fmla="*/ 1590724 w 1752600"/>
                <a:gd name="T101" fmla="*/ 1384453 h 1754188"/>
                <a:gd name="T102" fmla="*/ 1383353 w 1752600"/>
                <a:gd name="T103" fmla="*/ 1591949 h 1754188"/>
                <a:gd name="T104" fmla="*/ 1115940 w 1752600"/>
                <a:gd name="T105" fmla="*/ 1720576 h 1754188"/>
                <a:gd name="T106" fmla="*/ 809116 w 1752600"/>
                <a:gd name="T107" fmla="*/ 1751277 h 1754188"/>
                <a:gd name="T108" fmla="*/ 516046 w 1752600"/>
                <a:gd name="T109" fmla="*/ 1676377 h 1754188"/>
                <a:gd name="T110" fmla="*/ 271909 w 1752600"/>
                <a:gd name="T111" fmla="*/ 1511492 h 1754188"/>
                <a:gd name="T112" fmla="*/ 95750 w 1752600"/>
                <a:gd name="T113" fmla="*/ 1275941 h 1754188"/>
                <a:gd name="T114" fmla="*/ 6877 w 1752600"/>
                <a:gd name="T115" fmla="*/ 988782 h 1754188"/>
                <a:gd name="T116" fmla="*/ 22483 w 1752600"/>
                <a:gd name="T117" fmla="*/ 679126 h 1754188"/>
                <a:gd name="T118" fmla="*/ 138071 w 1752600"/>
                <a:gd name="T119" fmla="*/ 404935 h 1754188"/>
                <a:gd name="T120" fmla="*/ 335655 w 1752600"/>
                <a:gd name="T121" fmla="*/ 187117 h 1754188"/>
                <a:gd name="T122" fmla="*/ 595662 w 1752600"/>
                <a:gd name="T123" fmla="*/ 46051 h 1754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52600" h="1754188">
                  <a:moveTo>
                    <a:pt x="873945" y="1403350"/>
                  </a:moveTo>
                  <a:lnTo>
                    <a:pt x="877888" y="1403350"/>
                  </a:lnTo>
                  <a:lnTo>
                    <a:pt x="882356" y="1403350"/>
                  </a:lnTo>
                  <a:lnTo>
                    <a:pt x="886299" y="1403616"/>
                  </a:lnTo>
                  <a:lnTo>
                    <a:pt x="890505" y="1404146"/>
                  </a:lnTo>
                  <a:lnTo>
                    <a:pt x="894448" y="1404943"/>
                  </a:lnTo>
                  <a:lnTo>
                    <a:pt x="898128" y="1405739"/>
                  </a:lnTo>
                  <a:lnTo>
                    <a:pt x="901808" y="1406801"/>
                  </a:lnTo>
                  <a:lnTo>
                    <a:pt x="906014" y="1408393"/>
                  </a:lnTo>
                  <a:lnTo>
                    <a:pt x="909432" y="1409455"/>
                  </a:lnTo>
                  <a:lnTo>
                    <a:pt x="913112" y="1411048"/>
                  </a:lnTo>
                  <a:lnTo>
                    <a:pt x="916529" y="1412906"/>
                  </a:lnTo>
                  <a:lnTo>
                    <a:pt x="919946" y="1415030"/>
                  </a:lnTo>
                  <a:lnTo>
                    <a:pt x="923363" y="1417153"/>
                  </a:lnTo>
                  <a:lnTo>
                    <a:pt x="929672" y="1421931"/>
                  </a:lnTo>
                  <a:lnTo>
                    <a:pt x="935192" y="1427240"/>
                  </a:lnTo>
                  <a:lnTo>
                    <a:pt x="940450" y="1432814"/>
                  </a:lnTo>
                  <a:lnTo>
                    <a:pt x="945181" y="1439185"/>
                  </a:lnTo>
                  <a:lnTo>
                    <a:pt x="947284" y="1442636"/>
                  </a:lnTo>
                  <a:lnTo>
                    <a:pt x="949124" y="1446086"/>
                  </a:lnTo>
                  <a:lnTo>
                    <a:pt x="951227" y="1449537"/>
                  </a:lnTo>
                  <a:lnTo>
                    <a:pt x="952804" y="1452988"/>
                  </a:lnTo>
                  <a:lnTo>
                    <a:pt x="953856" y="1456704"/>
                  </a:lnTo>
                  <a:lnTo>
                    <a:pt x="955433" y="1460420"/>
                  </a:lnTo>
                  <a:lnTo>
                    <a:pt x="956484" y="1464667"/>
                  </a:lnTo>
                  <a:lnTo>
                    <a:pt x="957273" y="1468384"/>
                  </a:lnTo>
                  <a:lnTo>
                    <a:pt x="958062" y="1472365"/>
                  </a:lnTo>
                  <a:lnTo>
                    <a:pt x="958587" y="1476612"/>
                  </a:lnTo>
                  <a:lnTo>
                    <a:pt x="958850" y="1480594"/>
                  </a:lnTo>
                  <a:lnTo>
                    <a:pt x="958850" y="1485107"/>
                  </a:lnTo>
                  <a:lnTo>
                    <a:pt x="958850" y="1489088"/>
                  </a:lnTo>
                  <a:lnTo>
                    <a:pt x="958587" y="1493335"/>
                  </a:lnTo>
                  <a:lnTo>
                    <a:pt x="958062" y="1497317"/>
                  </a:lnTo>
                  <a:lnTo>
                    <a:pt x="957273" y="1501299"/>
                  </a:lnTo>
                  <a:lnTo>
                    <a:pt x="956484" y="1505546"/>
                  </a:lnTo>
                  <a:lnTo>
                    <a:pt x="955433" y="1509262"/>
                  </a:lnTo>
                  <a:lnTo>
                    <a:pt x="953856" y="1512978"/>
                  </a:lnTo>
                  <a:lnTo>
                    <a:pt x="952804" y="1516694"/>
                  </a:lnTo>
                  <a:lnTo>
                    <a:pt x="951227" y="1520145"/>
                  </a:lnTo>
                  <a:lnTo>
                    <a:pt x="949124" y="1524127"/>
                  </a:lnTo>
                  <a:lnTo>
                    <a:pt x="947284" y="1527312"/>
                  </a:lnTo>
                  <a:lnTo>
                    <a:pt x="945181" y="1530763"/>
                  </a:lnTo>
                  <a:lnTo>
                    <a:pt x="940450" y="1536868"/>
                  </a:lnTo>
                  <a:lnTo>
                    <a:pt x="935192" y="1542973"/>
                  </a:lnTo>
                  <a:lnTo>
                    <a:pt x="929672" y="1548017"/>
                  </a:lnTo>
                  <a:lnTo>
                    <a:pt x="923363" y="1552795"/>
                  </a:lnTo>
                  <a:lnTo>
                    <a:pt x="919946" y="1554918"/>
                  </a:lnTo>
                  <a:lnTo>
                    <a:pt x="916529" y="1556776"/>
                  </a:lnTo>
                  <a:lnTo>
                    <a:pt x="913112" y="1558634"/>
                  </a:lnTo>
                  <a:lnTo>
                    <a:pt x="909432" y="1560227"/>
                  </a:lnTo>
                  <a:lnTo>
                    <a:pt x="906014" y="1561820"/>
                  </a:lnTo>
                  <a:lnTo>
                    <a:pt x="901808" y="1563147"/>
                  </a:lnTo>
                  <a:lnTo>
                    <a:pt x="898128" y="1564209"/>
                  </a:lnTo>
                  <a:lnTo>
                    <a:pt x="894448" y="1565005"/>
                  </a:lnTo>
                  <a:lnTo>
                    <a:pt x="890505" y="1565801"/>
                  </a:lnTo>
                  <a:lnTo>
                    <a:pt x="886299" y="1566067"/>
                  </a:lnTo>
                  <a:lnTo>
                    <a:pt x="882356" y="1566598"/>
                  </a:lnTo>
                  <a:lnTo>
                    <a:pt x="877888" y="1566863"/>
                  </a:lnTo>
                  <a:lnTo>
                    <a:pt x="873945" y="1566598"/>
                  </a:lnTo>
                  <a:lnTo>
                    <a:pt x="869739" y="1566067"/>
                  </a:lnTo>
                  <a:lnTo>
                    <a:pt x="865796" y="1565801"/>
                  </a:lnTo>
                  <a:lnTo>
                    <a:pt x="861853" y="1565005"/>
                  </a:lnTo>
                  <a:lnTo>
                    <a:pt x="857647" y="1564209"/>
                  </a:lnTo>
                  <a:lnTo>
                    <a:pt x="853967" y="1563147"/>
                  </a:lnTo>
                  <a:lnTo>
                    <a:pt x="850287" y="1561820"/>
                  </a:lnTo>
                  <a:lnTo>
                    <a:pt x="846607" y="1560227"/>
                  </a:lnTo>
                  <a:lnTo>
                    <a:pt x="842664" y="1558634"/>
                  </a:lnTo>
                  <a:lnTo>
                    <a:pt x="839247" y="1556776"/>
                  </a:lnTo>
                  <a:lnTo>
                    <a:pt x="835829" y="1554918"/>
                  </a:lnTo>
                  <a:lnTo>
                    <a:pt x="832675" y="1552795"/>
                  </a:lnTo>
                  <a:lnTo>
                    <a:pt x="826629" y="1548017"/>
                  </a:lnTo>
                  <a:lnTo>
                    <a:pt x="820583" y="1542973"/>
                  </a:lnTo>
                  <a:lnTo>
                    <a:pt x="815589" y="1536868"/>
                  </a:lnTo>
                  <a:lnTo>
                    <a:pt x="810857" y="1530763"/>
                  </a:lnTo>
                  <a:lnTo>
                    <a:pt x="808754" y="1527312"/>
                  </a:lnTo>
                  <a:lnTo>
                    <a:pt x="806914" y="1524127"/>
                  </a:lnTo>
                  <a:lnTo>
                    <a:pt x="805074" y="1520145"/>
                  </a:lnTo>
                  <a:lnTo>
                    <a:pt x="803497" y="1516694"/>
                  </a:lnTo>
                  <a:lnTo>
                    <a:pt x="801920" y="1512978"/>
                  </a:lnTo>
                  <a:lnTo>
                    <a:pt x="800605" y="1509262"/>
                  </a:lnTo>
                  <a:lnTo>
                    <a:pt x="799554" y="1505546"/>
                  </a:lnTo>
                  <a:lnTo>
                    <a:pt x="798765" y="1501299"/>
                  </a:lnTo>
                  <a:lnTo>
                    <a:pt x="797977" y="1497317"/>
                  </a:lnTo>
                  <a:lnTo>
                    <a:pt x="797714" y="1493335"/>
                  </a:lnTo>
                  <a:lnTo>
                    <a:pt x="797188" y="1489088"/>
                  </a:lnTo>
                  <a:lnTo>
                    <a:pt x="796925" y="1485107"/>
                  </a:lnTo>
                  <a:lnTo>
                    <a:pt x="797188" y="1480594"/>
                  </a:lnTo>
                  <a:lnTo>
                    <a:pt x="797714" y="1476612"/>
                  </a:lnTo>
                  <a:lnTo>
                    <a:pt x="797977" y="1472365"/>
                  </a:lnTo>
                  <a:lnTo>
                    <a:pt x="798765" y="1468384"/>
                  </a:lnTo>
                  <a:lnTo>
                    <a:pt x="799554" y="1464667"/>
                  </a:lnTo>
                  <a:lnTo>
                    <a:pt x="800605" y="1460420"/>
                  </a:lnTo>
                  <a:lnTo>
                    <a:pt x="801920" y="1456704"/>
                  </a:lnTo>
                  <a:lnTo>
                    <a:pt x="803497" y="1452988"/>
                  </a:lnTo>
                  <a:lnTo>
                    <a:pt x="805074" y="1449537"/>
                  </a:lnTo>
                  <a:lnTo>
                    <a:pt x="806914" y="1446086"/>
                  </a:lnTo>
                  <a:lnTo>
                    <a:pt x="808754" y="1442636"/>
                  </a:lnTo>
                  <a:lnTo>
                    <a:pt x="810857" y="1439185"/>
                  </a:lnTo>
                  <a:lnTo>
                    <a:pt x="815589" y="1432814"/>
                  </a:lnTo>
                  <a:lnTo>
                    <a:pt x="820583" y="1427240"/>
                  </a:lnTo>
                  <a:lnTo>
                    <a:pt x="826629" y="1421931"/>
                  </a:lnTo>
                  <a:lnTo>
                    <a:pt x="832675" y="1417153"/>
                  </a:lnTo>
                  <a:lnTo>
                    <a:pt x="835829" y="1415030"/>
                  </a:lnTo>
                  <a:lnTo>
                    <a:pt x="839247" y="1412906"/>
                  </a:lnTo>
                  <a:lnTo>
                    <a:pt x="842664" y="1411048"/>
                  </a:lnTo>
                  <a:lnTo>
                    <a:pt x="846607" y="1409455"/>
                  </a:lnTo>
                  <a:lnTo>
                    <a:pt x="850287" y="1408393"/>
                  </a:lnTo>
                  <a:lnTo>
                    <a:pt x="853967" y="1406801"/>
                  </a:lnTo>
                  <a:lnTo>
                    <a:pt x="857647" y="1405739"/>
                  </a:lnTo>
                  <a:lnTo>
                    <a:pt x="861853" y="1404943"/>
                  </a:lnTo>
                  <a:lnTo>
                    <a:pt x="865796" y="1404146"/>
                  </a:lnTo>
                  <a:lnTo>
                    <a:pt x="869739" y="1403616"/>
                  </a:lnTo>
                  <a:lnTo>
                    <a:pt x="873945" y="1403350"/>
                  </a:lnTo>
                  <a:close/>
                  <a:moveTo>
                    <a:pt x="1480345" y="795338"/>
                  </a:moveTo>
                  <a:lnTo>
                    <a:pt x="1484857" y="795603"/>
                  </a:lnTo>
                  <a:lnTo>
                    <a:pt x="1488839" y="795869"/>
                  </a:lnTo>
                  <a:lnTo>
                    <a:pt x="1493086" y="796134"/>
                  </a:lnTo>
                  <a:lnTo>
                    <a:pt x="1497068" y="797196"/>
                  </a:lnTo>
                  <a:lnTo>
                    <a:pt x="1500784" y="797727"/>
                  </a:lnTo>
                  <a:lnTo>
                    <a:pt x="1505031" y="799054"/>
                  </a:lnTo>
                  <a:lnTo>
                    <a:pt x="1508747" y="800381"/>
                  </a:lnTo>
                  <a:lnTo>
                    <a:pt x="1512198" y="801974"/>
                  </a:lnTo>
                  <a:lnTo>
                    <a:pt x="1515914" y="803567"/>
                  </a:lnTo>
                  <a:lnTo>
                    <a:pt x="1519365" y="805425"/>
                  </a:lnTo>
                  <a:lnTo>
                    <a:pt x="1522816" y="807283"/>
                  </a:lnTo>
                  <a:lnTo>
                    <a:pt x="1526266" y="809406"/>
                  </a:lnTo>
                  <a:lnTo>
                    <a:pt x="1532637" y="814184"/>
                  </a:lnTo>
                  <a:lnTo>
                    <a:pt x="1538211" y="819228"/>
                  </a:lnTo>
                  <a:lnTo>
                    <a:pt x="1543520" y="825068"/>
                  </a:lnTo>
                  <a:lnTo>
                    <a:pt x="1548298" y="831438"/>
                  </a:lnTo>
                  <a:lnTo>
                    <a:pt x="1550422" y="834624"/>
                  </a:lnTo>
                  <a:lnTo>
                    <a:pt x="1552545" y="838074"/>
                  </a:lnTo>
                  <a:lnTo>
                    <a:pt x="1554403" y="841791"/>
                  </a:lnTo>
                  <a:lnTo>
                    <a:pt x="1555996" y="845241"/>
                  </a:lnTo>
                  <a:lnTo>
                    <a:pt x="1557589" y="848958"/>
                  </a:lnTo>
                  <a:lnTo>
                    <a:pt x="1558650" y="852939"/>
                  </a:lnTo>
                  <a:lnTo>
                    <a:pt x="1559712" y="856655"/>
                  </a:lnTo>
                  <a:lnTo>
                    <a:pt x="1560509" y="860637"/>
                  </a:lnTo>
                  <a:lnTo>
                    <a:pt x="1561305" y="864884"/>
                  </a:lnTo>
                  <a:lnTo>
                    <a:pt x="1561836" y="868866"/>
                  </a:lnTo>
                  <a:lnTo>
                    <a:pt x="1562101" y="872847"/>
                  </a:lnTo>
                  <a:lnTo>
                    <a:pt x="1562101" y="877094"/>
                  </a:lnTo>
                  <a:lnTo>
                    <a:pt x="1562101" y="881342"/>
                  </a:lnTo>
                  <a:lnTo>
                    <a:pt x="1561836" y="885589"/>
                  </a:lnTo>
                  <a:lnTo>
                    <a:pt x="1561305" y="889570"/>
                  </a:lnTo>
                  <a:lnTo>
                    <a:pt x="1560509" y="893817"/>
                  </a:lnTo>
                  <a:lnTo>
                    <a:pt x="1559712" y="897534"/>
                  </a:lnTo>
                  <a:lnTo>
                    <a:pt x="1558650" y="901515"/>
                  </a:lnTo>
                  <a:lnTo>
                    <a:pt x="1557589" y="905497"/>
                  </a:lnTo>
                  <a:lnTo>
                    <a:pt x="1555996" y="908948"/>
                  </a:lnTo>
                  <a:lnTo>
                    <a:pt x="1554403" y="912664"/>
                  </a:lnTo>
                  <a:lnTo>
                    <a:pt x="1552545" y="916115"/>
                  </a:lnTo>
                  <a:lnTo>
                    <a:pt x="1550422" y="919565"/>
                  </a:lnTo>
                  <a:lnTo>
                    <a:pt x="1548298" y="923016"/>
                  </a:lnTo>
                  <a:lnTo>
                    <a:pt x="1543520" y="929387"/>
                  </a:lnTo>
                  <a:lnTo>
                    <a:pt x="1538211" y="934961"/>
                  </a:lnTo>
                  <a:lnTo>
                    <a:pt x="1532637" y="940270"/>
                  </a:lnTo>
                  <a:lnTo>
                    <a:pt x="1526266" y="945048"/>
                  </a:lnTo>
                  <a:lnTo>
                    <a:pt x="1522816" y="947171"/>
                  </a:lnTo>
                  <a:lnTo>
                    <a:pt x="1519365" y="949030"/>
                  </a:lnTo>
                  <a:lnTo>
                    <a:pt x="1515914" y="950888"/>
                  </a:lnTo>
                  <a:lnTo>
                    <a:pt x="1512198" y="952480"/>
                  </a:lnTo>
                  <a:lnTo>
                    <a:pt x="1508747" y="953808"/>
                  </a:lnTo>
                  <a:lnTo>
                    <a:pt x="1505031" y="955400"/>
                  </a:lnTo>
                  <a:lnTo>
                    <a:pt x="1500784" y="956197"/>
                  </a:lnTo>
                  <a:lnTo>
                    <a:pt x="1497068" y="957258"/>
                  </a:lnTo>
                  <a:lnTo>
                    <a:pt x="1493086" y="957789"/>
                  </a:lnTo>
                  <a:lnTo>
                    <a:pt x="1488839" y="958586"/>
                  </a:lnTo>
                  <a:lnTo>
                    <a:pt x="1484857" y="958851"/>
                  </a:lnTo>
                  <a:lnTo>
                    <a:pt x="1480345" y="958851"/>
                  </a:lnTo>
                  <a:lnTo>
                    <a:pt x="1476363" y="958851"/>
                  </a:lnTo>
                  <a:lnTo>
                    <a:pt x="1472116" y="958586"/>
                  </a:lnTo>
                  <a:lnTo>
                    <a:pt x="1468134" y="957789"/>
                  </a:lnTo>
                  <a:lnTo>
                    <a:pt x="1464153" y="957258"/>
                  </a:lnTo>
                  <a:lnTo>
                    <a:pt x="1459906" y="956197"/>
                  </a:lnTo>
                  <a:lnTo>
                    <a:pt x="1456189" y="955400"/>
                  </a:lnTo>
                  <a:lnTo>
                    <a:pt x="1452473" y="953808"/>
                  </a:lnTo>
                  <a:lnTo>
                    <a:pt x="1448757" y="952480"/>
                  </a:lnTo>
                  <a:lnTo>
                    <a:pt x="1445306" y="950888"/>
                  </a:lnTo>
                  <a:lnTo>
                    <a:pt x="1441325" y="949030"/>
                  </a:lnTo>
                  <a:lnTo>
                    <a:pt x="1437874" y="947171"/>
                  </a:lnTo>
                  <a:lnTo>
                    <a:pt x="1434954" y="945048"/>
                  </a:lnTo>
                  <a:lnTo>
                    <a:pt x="1428583" y="940270"/>
                  </a:lnTo>
                  <a:lnTo>
                    <a:pt x="1422478" y="934961"/>
                  </a:lnTo>
                  <a:lnTo>
                    <a:pt x="1417435" y="929387"/>
                  </a:lnTo>
                  <a:lnTo>
                    <a:pt x="1412922" y="923016"/>
                  </a:lnTo>
                  <a:lnTo>
                    <a:pt x="1410533" y="919565"/>
                  </a:lnTo>
                  <a:lnTo>
                    <a:pt x="1408675" y="916115"/>
                  </a:lnTo>
                  <a:lnTo>
                    <a:pt x="1406817" y="912664"/>
                  </a:lnTo>
                  <a:lnTo>
                    <a:pt x="1405224" y="908948"/>
                  </a:lnTo>
                  <a:lnTo>
                    <a:pt x="1403632" y="905497"/>
                  </a:lnTo>
                  <a:lnTo>
                    <a:pt x="1402304" y="901515"/>
                  </a:lnTo>
                  <a:lnTo>
                    <a:pt x="1401243" y="897534"/>
                  </a:lnTo>
                  <a:lnTo>
                    <a:pt x="1400446" y="893817"/>
                  </a:lnTo>
                  <a:lnTo>
                    <a:pt x="1399650" y="889570"/>
                  </a:lnTo>
                  <a:lnTo>
                    <a:pt x="1399385" y="885589"/>
                  </a:lnTo>
                  <a:lnTo>
                    <a:pt x="1398854" y="881342"/>
                  </a:lnTo>
                  <a:lnTo>
                    <a:pt x="1398588" y="877094"/>
                  </a:lnTo>
                  <a:lnTo>
                    <a:pt x="1398854" y="872847"/>
                  </a:lnTo>
                  <a:lnTo>
                    <a:pt x="1399385" y="868866"/>
                  </a:lnTo>
                  <a:lnTo>
                    <a:pt x="1399650" y="864884"/>
                  </a:lnTo>
                  <a:lnTo>
                    <a:pt x="1400446" y="860637"/>
                  </a:lnTo>
                  <a:lnTo>
                    <a:pt x="1401243" y="856655"/>
                  </a:lnTo>
                  <a:lnTo>
                    <a:pt x="1402304" y="852939"/>
                  </a:lnTo>
                  <a:lnTo>
                    <a:pt x="1403632" y="848958"/>
                  </a:lnTo>
                  <a:lnTo>
                    <a:pt x="1405224" y="845241"/>
                  </a:lnTo>
                  <a:lnTo>
                    <a:pt x="1406817" y="841791"/>
                  </a:lnTo>
                  <a:lnTo>
                    <a:pt x="1408675" y="838074"/>
                  </a:lnTo>
                  <a:lnTo>
                    <a:pt x="1410533" y="834624"/>
                  </a:lnTo>
                  <a:lnTo>
                    <a:pt x="1412922" y="831438"/>
                  </a:lnTo>
                  <a:lnTo>
                    <a:pt x="1417435" y="825068"/>
                  </a:lnTo>
                  <a:lnTo>
                    <a:pt x="1422478" y="819228"/>
                  </a:lnTo>
                  <a:lnTo>
                    <a:pt x="1428583" y="814184"/>
                  </a:lnTo>
                  <a:lnTo>
                    <a:pt x="1434954" y="809406"/>
                  </a:lnTo>
                  <a:lnTo>
                    <a:pt x="1437874" y="807283"/>
                  </a:lnTo>
                  <a:lnTo>
                    <a:pt x="1441325" y="805425"/>
                  </a:lnTo>
                  <a:lnTo>
                    <a:pt x="1445306" y="803567"/>
                  </a:lnTo>
                  <a:lnTo>
                    <a:pt x="1448757" y="801974"/>
                  </a:lnTo>
                  <a:lnTo>
                    <a:pt x="1452473" y="800381"/>
                  </a:lnTo>
                  <a:lnTo>
                    <a:pt x="1456189" y="799054"/>
                  </a:lnTo>
                  <a:lnTo>
                    <a:pt x="1459906" y="797727"/>
                  </a:lnTo>
                  <a:lnTo>
                    <a:pt x="1464153" y="797196"/>
                  </a:lnTo>
                  <a:lnTo>
                    <a:pt x="1468134" y="796134"/>
                  </a:lnTo>
                  <a:lnTo>
                    <a:pt x="1472116" y="795869"/>
                  </a:lnTo>
                  <a:lnTo>
                    <a:pt x="1476363" y="795603"/>
                  </a:lnTo>
                  <a:lnTo>
                    <a:pt x="1480345" y="795338"/>
                  </a:lnTo>
                  <a:close/>
                  <a:moveTo>
                    <a:pt x="876984" y="177800"/>
                  </a:moveTo>
                  <a:lnTo>
                    <a:pt x="883326" y="178065"/>
                  </a:lnTo>
                  <a:lnTo>
                    <a:pt x="889669" y="179124"/>
                  </a:lnTo>
                  <a:lnTo>
                    <a:pt x="895482" y="180713"/>
                  </a:lnTo>
                  <a:lnTo>
                    <a:pt x="901032" y="182832"/>
                  </a:lnTo>
                  <a:lnTo>
                    <a:pt x="906581" y="185215"/>
                  </a:lnTo>
                  <a:lnTo>
                    <a:pt x="911867" y="188393"/>
                  </a:lnTo>
                  <a:lnTo>
                    <a:pt x="916359" y="191836"/>
                  </a:lnTo>
                  <a:lnTo>
                    <a:pt x="920851" y="196074"/>
                  </a:lnTo>
                  <a:lnTo>
                    <a:pt x="924815" y="200311"/>
                  </a:lnTo>
                  <a:lnTo>
                    <a:pt x="928251" y="205078"/>
                  </a:lnTo>
                  <a:lnTo>
                    <a:pt x="931422" y="210375"/>
                  </a:lnTo>
                  <a:lnTo>
                    <a:pt x="934065" y="215672"/>
                  </a:lnTo>
                  <a:lnTo>
                    <a:pt x="936179" y="221498"/>
                  </a:lnTo>
                  <a:lnTo>
                    <a:pt x="937764" y="227325"/>
                  </a:lnTo>
                  <a:lnTo>
                    <a:pt x="938821" y="233681"/>
                  </a:lnTo>
                  <a:lnTo>
                    <a:pt x="939086" y="240037"/>
                  </a:lnTo>
                  <a:lnTo>
                    <a:pt x="939086" y="766534"/>
                  </a:lnTo>
                  <a:lnTo>
                    <a:pt x="945956" y="770772"/>
                  </a:lnTo>
                  <a:lnTo>
                    <a:pt x="952827" y="775539"/>
                  </a:lnTo>
                  <a:lnTo>
                    <a:pt x="959169" y="780835"/>
                  </a:lnTo>
                  <a:lnTo>
                    <a:pt x="964983" y="786397"/>
                  </a:lnTo>
                  <a:lnTo>
                    <a:pt x="971061" y="792488"/>
                  </a:lnTo>
                  <a:lnTo>
                    <a:pt x="976082" y="798844"/>
                  </a:lnTo>
                  <a:lnTo>
                    <a:pt x="980839" y="805465"/>
                  </a:lnTo>
                  <a:lnTo>
                    <a:pt x="985331" y="812351"/>
                  </a:lnTo>
                  <a:lnTo>
                    <a:pt x="989295" y="819502"/>
                  </a:lnTo>
                  <a:lnTo>
                    <a:pt x="992995" y="826917"/>
                  </a:lnTo>
                  <a:lnTo>
                    <a:pt x="995902" y="834862"/>
                  </a:lnTo>
                  <a:lnTo>
                    <a:pt x="998545" y="843072"/>
                  </a:lnTo>
                  <a:lnTo>
                    <a:pt x="1000394" y="851282"/>
                  </a:lnTo>
                  <a:lnTo>
                    <a:pt x="1001980" y="859757"/>
                  </a:lnTo>
                  <a:lnTo>
                    <a:pt x="1002773" y="868497"/>
                  </a:lnTo>
                  <a:lnTo>
                    <a:pt x="1003301" y="877236"/>
                  </a:lnTo>
                  <a:lnTo>
                    <a:pt x="1002773" y="883857"/>
                  </a:lnTo>
                  <a:lnTo>
                    <a:pt x="1002244" y="889948"/>
                  </a:lnTo>
                  <a:lnTo>
                    <a:pt x="1001716" y="896569"/>
                  </a:lnTo>
                  <a:lnTo>
                    <a:pt x="1000394" y="902925"/>
                  </a:lnTo>
                  <a:lnTo>
                    <a:pt x="999073" y="909017"/>
                  </a:lnTo>
                  <a:lnTo>
                    <a:pt x="997223" y="915108"/>
                  </a:lnTo>
                  <a:lnTo>
                    <a:pt x="995373" y="921199"/>
                  </a:lnTo>
                  <a:lnTo>
                    <a:pt x="993259" y="926761"/>
                  </a:lnTo>
                  <a:lnTo>
                    <a:pt x="990352" y="932322"/>
                  </a:lnTo>
                  <a:lnTo>
                    <a:pt x="987445" y="938149"/>
                  </a:lnTo>
                  <a:lnTo>
                    <a:pt x="984803" y="943446"/>
                  </a:lnTo>
                  <a:lnTo>
                    <a:pt x="981367" y="948478"/>
                  </a:lnTo>
                  <a:lnTo>
                    <a:pt x="977932" y="953509"/>
                  </a:lnTo>
                  <a:lnTo>
                    <a:pt x="973968" y="958541"/>
                  </a:lnTo>
                  <a:lnTo>
                    <a:pt x="970004" y="962779"/>
                  </a:lnTo>
                  <a:lnTo>
                    <a:pt x="965512" y="967281"/>
                  </a:lnTo>
                  <a:lnTo>
                    <a:pt x="961284" y="971783"/>
                  </a:lnTo>
                  <a:lnTo>
                    <a:pt x="956527" y="975756"/>
                  </a:lnTo>
                  <a:lnTo>
                    <a:pt x="951770" y="979464"/>
                  </a:lnTo>
                  <a:lnTo>
                    <a:pt x="946749" y="982906"/>
                  </a:lnTo>
                  <a:lnTo>
                    <a:pt x="941728" y="986349"/>
                  </a:lnTo>
                  <a:lnTo>
                    <a:pt x="936443" y="989527"/>
                  </a:lnTo>
                  <a:lnTo>
                    <a:pt x="930893" y="992441"/>
                  </a:lnTo>
                  <a:lnTo>
                    <a:pt x="925344" y="994824"/>
                  </a:lnTo>
                  <a:lnTo>
                    <a:pt x="919530" y="996943"/>
                  </a:lnTo>
                  <a:lnTo>
                    <a:pt x="913716" y="999062"/>
                  </a:lnTo>
                  <a:lnTo>
                    <a:pt x="907374" y="1000915"/>
                  </a:lnTo>
                  <a:lnTo>
                    <a:pt x="901560" y="1001975"/>
                  </a:lnTo>
                  <a:lnTo>
                    <a:pt x="895218" y="1003299"/>
                  </a:lnTo>
                  <a:lnTo>
                    <a:pt x="888611" y="1004358"/>
                  </a:lnTo>
                  <a:lnTo>
                    <a:pt x="882269" y="1004623"/>
                  </a:lnTo>
                  <a:lnTo>
                    <a:pt x="875663" y="1004888"/>
                  </a:lnTo>
                  <a:lnTo>
                    <a:pt x="866678" y="1004623"/>
                  </a:lnTo>
                  <a:lnTo>
                    <a:pt x="857693" y="1003564"/>
                  </a:lnTo>
                  <a:lnTo>
                    <a:pt x="849236" y="1001975"/>
                  </a:lnTo>
                  <a:lnTo>
                    <a:pt x="840780" y="999856"/>
                  </a:lnTo>
                  <a:lnTo>
                    <a:pt x="832324" y="997473"/>
                  </a:lnTo>
                  <a:lnTo>
                    <a:pt x="824396" y="994030"/>
                  </a:lnTo>
                  <a:lnTo>
                    <a:pt x="816732" y="990587"/>
                  </a:lnTo>
                  <a:lnTo>
                    <a:pt x="809333" y="986084"/>
                  </a:lnTo>
                  <a:lnTo>
                    <a:pt x="802198" y="981317"/>
                  </a:lnTo>
                  <a:lnTo>
                    <a:pt x="795591" y="976286"/>
                  </a:lnTo>
                  <a:lnTo>
                    <a:pt x="788984" y="970724"/>
                  </a:lnTo>
                  <a:lnTo>
                    <a:pt x="783170" y="964633"/>
                  </a:lnTo>
                  <a:lnTo>
                    <a:pt x="777357" y="958541"/>
                  </a:lnTo>
                  <a:lnTo>
                    <a:pt x="772600" y="951920"/>
                  </a:lnTo>
                  <a:lnTo>
                    <a:pt x="767843" y="944770"/>
                  </a:lnTo>
                  <a:lnTo>
                    <a:pt x="763351" y="937354"/>
                  </a:lnTo>
                  <a:lnTo>
                    <a:pt x="413204" y="937354"/>
                  </a:lnTo>
                  <a:lnTo>
                    <a:pt x="406597" y="937090"/>
                  </a:lnTo>
                  <a:lnTo>
                    <a:pt x="400519" y="936295"/>
                  </a:lnTo>
                  <a:lnTo>
                    <a:pt x="394705" y="934706"/>
                  </a:lnTo>
                  <a:lnTo>
                    <a:pt x="388627" y="932322"/>
                  </a:lnTo>
                  <a:lnTo>
                    <a:pt x="383342" y="929939"/>
                  </a:lnTo>
                  <a:lnTo>
                    <a:pt x="378321" y="926761"/>
                  </a:lnTo>
                  <a:lnTo>
                    <a:pt x="373564" y="923053"/>
                  </a:lnTo>
                  <a:lnTo>
                    <a:pt x="368808" y="919345"/>
                  </a:lnTo>
                  <a:lnTo>
                    <a:pt x="365108" y="914843"/>
                  </a:lnTo>
                  <a:lnTo>
                    <a:pt x="361408" y="909811"/>
                  </a:lnTo>
                  <a:lnTo>
                    <a:pt x="358237" y="904779"/>
                  </a:lnTo>
                  <a:lnTo>
                    <a:pt x="355859" y="899483"/>
                  </a:lnTo>
                  <a:lnTo>
                    <a:pt x="353480" y="893921"/>
                  </a:lnTo>
                  <a:lnTo>
                    <a:pt x="352159" y="887830"/>
                  </a:lnTo>
                  <a:lnTo>
                    <a:pt x="351102" y="881474"/>
                  </a:lnTo>
                  <a:lnTo>
                    <a:pt x="350838" y="875382"/>
                  </a:lnTo>
                  <a:lnTo>
                    <a:pt x="351102" y="868761"/>
                  </a:lnTo>
                  <a:lnTo>
                    <a:pt x="352159" y="862670"/>
                  </a:lnTo>
                  <a:lnTo>
                    <a:pt x="353480" y="856844"/>
                  </a:lnTo>
                  <a:lnTo>
                    <a:pt x="355859" y="850752"/>
                  </a:lnTo>
                  <a:lnTo>
                    <a:pt x="358237" y="845456"/>
                  </a:lnTo>
                  <a:lnTo>
                    <a:pt x="361408" y="840424"/>
                  </a:lnTo>
                  <a:lnTo>
                    <a:pt x="365108" y="835392"/>
                  </a:lnTo>
                  <a:lnTo>
                    <a:pt x="368808" y="831154"/>
                  </a:lnTo>
                  <a:lnTo>
                    <a:pt x="373564" y="827447"/>
                  </a:lnTo>
                  <a:lnTo>
                    <a:pt x="378321" y="823474"/>
                  </a:lnTo>
                  <a:lnTo>
                    <a:pt x="383342" y="820296"/>
                  </a:lnTo>
                  <a:lnTo>
                    <a:pt x="388627" y="817913"/>
                  </a:lnTo>
                  <a:lnTo>
                    <a:pt x="394705" y="815794"/>
                  </a:lnTo>
                  <a:lnTo>
                    <a:pt x="400519" y="814205"/>
                  </a:lnTo>
                  <a:lnTo>
                    <a:pt x="406597" y="813146"/>
                  </a:lnTo>
                  <a:lnTo>
                    <a:pt x="413204" y="812881"/>
                  </a:lnTo>
                  <a:lnTo>
                    <a:pt x="765465" y="812881"/>
                  </a:lnTo>
                  <a:lnTo>
                    <a:pt x="770222" y="805730"/>
                  </a:lnTo>
                  <a:lnTo>
                    <a:pt x="775507" y="798579"/>
                  </a:lnTo>
                  <a:lnTo>
                    <a:pt x="780792" y="791959"/>
                  </a:lnTo>
                  <a:lnTo>
                    <a:pt x="786870" y="785602"/>
                  </a:lnTo>
                  <a:lnTo>
                    <a:pt x="793477" y="779511"/>
                  </a:lnTo>
                  <a:lnTo>
                    <a:pt x="800348" y="774214"/>
                  </a:lnTo>
                  <a:lnTo>
                    <a:pt x="807483" y="769183"/>
                  </a:lnTo>
                  <a:lnTo>
                    <a:pt x="815147" y="764945"/>
                  </a:lnTo>
                  <a:lnTo>
                    <a:pt x="815147" y="240037"/>
                  </a:lnTo>
                  <a:lnTo>
                    <a:pt x="815411" y="233681"/>
                  </a:lnTo>
                  <a:lnTo>
                    <a:pt x="816204" y="227325"/>
                  </a:lnTo>
                  <a:lnTo>
                    <a:pt x="817789" y="221498"/>
                  </a:lnTo>
                  <a:lnTo>
                    <a:pt x="819639" y="215672"/>
                  </a:lnTo>
                  <a:lnTo>
                    <a:pt x="822546" y="210375"/>
                  </a:lnTo>
                  <a:lnTo>
                    <a:pt x="825717" y="205078"/>
                  </a:lnTo>
                  <a:lnTo>
                    <a:pt x="829153" y="200311"/>
                  </a:lnTo>
                  <a:lnTo>
                    <a:pt x="833116" y="196074"/>
                  </a:lnTo>
                  <a:lnTo>
                    <a:pt x="837609" y="191836"/>
                  </a:lnTo>
                  <a:lnTo>
                    <a:pt x="842366" y="188393"/>
                  </a:lnTo>
                  <a:lnTo>
                    <a:pt x="847387" y="185215"/>
                  </a:lnTo>
                  <a:lnTo>
                    <a:pt x="852936" y="182832"/>
                  </a:lnTo>
                  <a:lnTo>
                    <a:pt x="858486" y="180713"/>
                  </a:lnTo>
                  <a:lnTo>
                    <a:pt x="864564" y="179124"/>
                  </a:lnTo>
                  <a:lnTo>
                    <a:pt x="870642" y="178065"/>
                  </a:lnTo>
                  <a:lnTo>
                    <a:pt x="876984" y="177800"/>
                  </a:lnTo>
                  <a:close/>
                  <a:moveTo>
                    <a:pt x="856991" y="124392"/>
                  </a:moveTo>
                  <a:lnTo>
                    <a:pt x="837683" y="125450"/>
                  </a:lnTo>
                  <a:lnTo>
                    <a:pt x="818374" y="126774"/>
                  </a:lnTo>
                  <a:lnTo>
                    <a:pt x="799594" y="128362"/>
                  </a:lnTo>
                  <a:lnTo>
                    <a:pt x="780550" y="130479"/>
                  </a:lnTo>
                  <a:lnTo>
                    <a:pt x="762034" y="132861"/>
                  </a:lnTo>
                  <a:lnTo>
                    <a:pt x="743255" y="136037"/>
                  </a:lnTo>
                  <a:lnTo>
                    <a:pt x="725004" y="139478"/>
                  </a:lnTo>
                  <a:lnTo>
                    <a:pt x="706489" y="143712"/>
                  </a:lnTo>
                  <a:lnTo>
                    <a:pt x="688502" y="147947"/>
                  </a:lnTo>
                  <a:lnTo>
                    <a:pt x="670516" y="152975"/>
                  </a:lnTo>
                  <a:lnTo>
                    <a:pt x="653059" y="158269"/>
                  </a:lnTo>
                  <a:lnTo>
                    <a:pt x="635337" y="164091"/>
                  </a:lnTo>
                  <a:lnTo>
                    <a:pt x="617880" y="169914"/>
                  </a:lnTo>
                  <a:lnTo>
                    <a:pt x="600687" y="176530"/>
                  </a:lnTo>
                  <a:lnTo>
                    <a:pt x="583759" y="183412"/>
                  </a:lnTo>
                  <a:lnTo>
                    <a:pt x="567095" y="191087"/>
                  </a:lnTo>
                  <a:lnTo>
                    <a:pt x="550432" y="198762"/>
                  </a:lnTo>
                  <a:lnTo>
                    <a:pt x="534297" y="206967"/>
                  </a:lnTo>
                  <a:lnTo>
                    <a:pt x="517898" y="215436"/>
                  </a:lnTo>
                  <a:lnTo>
                    <a:pt x="502292" y="224170"/>
                  </a:lnTo>
                  <a:lnTo>
                    <a:pt x="486686" y="233698"/>
                  </a:lnTo>
                  <a:lnTo>
                    <a:pt x="471345" y="242961"/>
                  </a:lnTo>
                  <a:lnTo>
                    <a:pt x="456268" y="253018"/>
                  </a:lnTo>
                  <a:lnTo>
                    <a:pt x="441192" y="263340"/>
                  </a:lnTo>
                  <a:lnTo>
                    <a:pt x="426379" y="274191"/>
                  </a:lnTo>
                  <a:lnTo>
                    <a:pt x="412361" y="285042"/>
                  </a:lnTo>
                  <a:lnTo>
                    <a:pt x="398342" y="296423"/>
                  </a:lnTo>
                  <a:lnTo>
                    <a:pt x="384588" y="308333"/>
                  </a:lnTo>
                  <a:lnTo>
                    <a:pt x="371098" y="320243"/>
                  </a:lnTo>
                  <a:lnTo>
                    <a:pt x="357608" y="332417"/>
                  </a:lnTo>
                  <a:lnTo>
                    <a:pt x="344648" y="344856"/>
                  </a:lnTo>
                  <a:lnTo>
                    <a:pt x="332216" y="358089"/>
                  </a:lnTo>
                  <a:lnTo>
                    <a:pt x="319784" y="371323"/>
                  </a:lnTo>
                  <a:lnTo>
                    <a:pt x="307617" y="384820"/>
                  </a:lnTo>
                  <a:lnTo>
                    <a:pt x="295979" y="398583"/>
                  </a:lnTo>
                  <a:lnTo>
                    <a:pt x="284870" y="412610"/>
                  </a:lnTo>
                  <a:lnTo>
                    <a:pt x="273761" y="427167"/>
                  </a:lnTo>
                  <a:lnTo>
                    <a:pt x="263181" y="441458"/>
                  </a:lnTo>
                  <a:lnTo>
                    <a:pt x="252865" y="456544"/>
                  </a:lnTo>
                  <a:lnTo>
                    <a:pt x="242814" y="471630"/>
                  </a:lnTo>
                  <a:lnTo>
                    <a:pt x="233027" y="486980"/>
                  </a:lnTo>
                  <a:lnTo>
                    <a:pt x="224034" y="502596"/>
                  </a:lnTo>
                  <a:lnTo>
                    <a:pt x="215041" y="518740"/>
                  </a:lnTo>
                  <a:lnTo>
                    <a:pt x="206577" y="534620"/>
                  </a:lnTo>
                  <a:lnTo>
                    <a:pt x="198377" y="551029"/>
                  </a:lnTo>
                  <a:lnTo>
                    <a:pt x="190707" y="567438"/>
                  </a:lnTo>
                  <a:lnTo>
                    <a:pt x="183301" y="584112"/>
                  </a:lnTo>
                  <a:lnTo>
                    <a:pt x="176424" y="601315"/>
                  </a:lnTo>
                  <a:lnTo>
                    <a:pt x="169811" y="618253"/>
                  </a:lnTo>
                  <a:lnTo>
                    <a:pt x="163992" y="635986"/>
                  </a:lnTo>
                  <a:lnTo>
                    <a:pt x="157908" y="653454"/>
                  </a:lnTo>
                  <a:lnTo>
                    <a:pt x="152883" y="670921"/>
                  </a:lnTo>
                  <a:lnTo>
                    <a:pt x="147857" y="689183"/>
                  </a:lnTo>
                  <a:lnTo>
                    <a:pt x="143625" y="707180"/>
                  </a:lnTo>
                  <a:lnTo>
                    <a:pt x="139393" y="725707"/>
                  </a:lnTo>
                  <a:lnTo>
                    <a:pt x="135955" y="743704"/>
                  </a:lnTo>
                  <a:lnTo>
                    <a:pt x="132781" y="762495"/>
                  </a:lnTo>
                  <a:lnTo>
                    <a:pt x="130400" y="781551"/>
                  </a:lnTo>
                  <a:lnTo>
                    <a:pt x="128019" y="800342"/>
                  </a:lnTo>
                  <a:lnTo>
                    <a:pt x="126168" y="819133"/>
                  </a:lnTo>
                  <a:lnTo>
                    <a:pt x="125110" y="838189"/>
                  </a:lnTo>
                  <a:lnTo>
                    <a:pt x="124316" y="857509"/>
                  </a:lnTo>
                  <a:lnTo>
                    <a:pt x="124052" y="877094"/>
                  </a:lnTo>
                  <a:lnTo>
                    <a:pt x="124316" y="896414"/>
                  </a:lnTo>
                  <a:lnTo>
                    <a:pt x="125110" y="915735"/>
                  </a:lnTo>
                  <a:lnTo>
                    <a:pt x="126168" y="934791"/>
                  </a:lnTo>
                  <a:lnTo>
                    <a:pt x="128019" y="953846"/>
                  </a:lnTo>
                  <a:lnTo>
                    <a:pt x="130400" y="972637"/>
                  </a:lnTo>
                  <a:lnTo>
                    <a:pt x="132781" y="991428"/>
                  </a:lnTo>
                  <a:lnTo>
                    <a:pt x="135955" y="1009955"/>
                  </a:lnTo>
                  <a:lnTo>
                    <a:pt x="139393" y="1028481"/>
                  </a:lnTo>
                  <a:lnTo>
                    <a:pt x="143625" y="1046743"/>
                  </a:lnTo>
                  <a:lnTo>
                    <a:pt x="147857" y="1065005"/>
                  </a:lnTo>
                  <a:lnTo>
                    <a:pt x="152883" y="1082737"/>
                  </a:lnTo>
                  <a:lnTo>
                    <a:pt x="157908" y="1100734"/>
                  </a:lnTo>
                  <a:lnTo>
                    <a:pt x="163992" y="1118202"/>
                  </a:lnTo>
                  <a:lnTo>
                    <a:pt x="169811" y="1135405"/>
                  </a:lnTo>
                  <a:lnTo>
                    <a:pt x="176424" y="1152608"/>
                  </a:lnTo>
                  <a:lnTo>
                    <a:pt x="183301" y="1169547"/>
                  </a:lnTo>
                  <a:lnTo>
                    <a:pt x="190707" y="1186485"/>
                  </a:lnTo>
                  <a:lnTo>
                    <a:pt x="198377" y="1203159"/>
                  </a:lnTo>
                  <a:lnTo>
                    <a:pt x="206577" y="1219568"/>
                  </a:lnTo>
                  <a:lnTo>
                    <a:pt x="215041" y="1235448"/>
                  </a:lnTo>
                  <a:lnTo>
                    <a:pt x="224034" y="1251592"/>
                  </a:lnTo>
                  <a:lnTo>
                    <a:pt x="233027" y="1267208"/>
                  </a:lnTo>
                  <a:lnTo>
                    <a:pt x="242814" y="1282558"/>
                  </a:lnTo>
                  <a:lnTo>
                    <a:pt x="252865" y="1297644"/>
                  </a:lnTo>
                  <a:lnTo>
                    <a:pt x="263181" y="1312200"/>
                  </a:lnTo>
                  <a:lnTo>
                    <a:pt x="273761" y="1327021"/>
                  </a:lnTo>
                  <a:lnTo>
                    <a:pt x="284870" y="1341578"/>
                  </a:lnTo>
                  <a:lnTo>
                    <a:pt x="295979" y="1355605"/>
                  </a:lnTo>
                  <a:lnTo>
                    <a:pt x="307617" y="1369368"/>
                  </a:lnTo>
                  <a:lnTo>
                    <a:pt x="319784" y="1382865"/>
                  </a:lnTo>
                  <a:lnTo>
                    <a:pt x="332216" y="1396099"/>
                  </a:lnTo>
                  <a:lnTo>
                    <a:pt x="344648" y="1408803"/>
                  </a:lnTo>
                  <a:lnTo>
                    <a:pt x="357608" y="1421771"/>
                  </a:lnTo>
                  <a:lnTo>
                    <a:pt x="371098" y="1433946"/>
                  </a:lnTo>
                  <a:lnTo>
                    <a:pt x="384588" y="1445855"/>
                  </a:lnTo>
                  <a:lnTo>
                    <a:pt x="398342" y="1457501"/>
                  </a:lnTo>
                  <a:lnTo>
                    <a:pt x="412361" y="1469146"/>
                  </a:lnTo>
                  <a:lnTo>
                    <a:pt x="426379" y="1479997"/>
                  </a:lnTo>
                  <a:lnTo>
                    <a:pt x="441192" y="1490848"/>
                  </a:lnTo>
                  <a:lnTo>
                    <a:pt x="456268" y="1501170"/>
                  </a:lnTo>
                  <a:lnTo>
                    <a:pt x="471345" y="1511227"/>
                  </a:lnTo>
                  <a:lnTo>
                    <a:pt x="486686" y="1520490"/>
                  </a:lnTo>
                  <a:lnTo>
                    <a:pt x="502292" y="1530018"/>
                  </a:lnTo>
                  <a:lnTo>
                    <a:pt x="517898" y="1538752"/>
                  </a:lnTo>
                  <a:lnTo>
                    <a:pt x="534297" y="1547221"/>
                  </a:lnTo>
                  <a:lnTo>
                    <a:pt x="550432" y="1555426"/>
                  </a:lnTo>
                  <a:lnTo>
                    <a:pt x="567095" y="1563101"/>
                  </a:lnTo>
                  <a:lnTo>
                    <a:pt x="583759" y="1570512"/>
                  </a:lnTo>
                  <a:lnTo>
                    <a:pt x="600687" y="1577393"/>
                  </a:lnTo>
                  <a:lnTo>
                    <a:pt x="617880" y="1583745"/>
                  </a:lnTo>
                  <a:lnTo>
                    <a:pt x="635337" y="1590097"/>
                  </a:lnTo>
                  <a:lnTo>
                    <a:pt x="653059" y="1595655"/>
                  </a:lnTo>
                  <a:lnTo>
                    <a:pt x="670516" y="1601213"/>
                  </a:lnTo>
                  <a:lnTo>
                    <a:pt x="688502" y="1605712"/>
                  </a:lnTo>
                  <a:lnTo>
                    <a:pt x="706489" y="1610476"/>
                  </a:lnTo>
                  <a:lnTo>
                    <a:pt x="725004" y="1614181"/>
                  </a:lnTo>
                  <a:lnTo>
                    <a:pt x="743255" y="1618151"/>
                  </a:lnTo>
                  <a:lnTo>
                    <a:pt x="762034" y="1620798"/>
                  </a:lnTo>
                  <a:lnTo>
                    <a:pt x="780550" y="1623709"/>
                  </a:lnTo>
                  <a:lnTo>
                    <a:pt x="799594" y="1625826"/>
                  </a:lnTo>
                  <a:lnTo>
                    <a:pt x="818374" y="1627414"/>
                  </a:lnTo>
                  <a:lnTo>
                    <a:pt x="837683" y="1628738"/>
                  </a:lnTo>
                  <a:lnTo>
                    <a:pt x="856991" y="1629267"/>
                  </a:lnTo>
                  <a:lnTo>
                    <a:pt x="876300" y="1629532"/>
                  </a:lnTo>
                  <a:lnTo>
                    <a:pt x="895873" y="1629267"/>
                  </a:lnTo>
                  <a:lnTo>
                    <a:pt x="914918" y="1628738"/>
                  </a:lnTo>
                  <a:lnTo>
                    <a:pt x="933962" y="1627414"/>
                  </a:lnTo>
                  <a:lnTo>
                    <a:pt x="953271" y="1625826"/>
                  </a:lnTo>
                  <a:lnTo>
                    <a:pt x="972050" y="1623709"/>
                  </a:lnTo>
                  <a:lnTo>
                    <a:pt x="990830" y="1620798"/>
                  </a:lnTo>
                  <a:lnTo>
                    <a:pt x="1009345" y="1618151"/>
                  </a:lnTo>
                  <a:lnTo>
                    <a:pt x="1027861" y="1614181"/>
                  </a:lnTo>
                  <a:lnTo>
                    <a:pt x="1045847" y="1610476"/>
                  </a:lnTo>
                  <a:lnTo>
                    <a:pt x="1064098" y="1605712"/>
                  </a:lnTo>
                  <a:lnTo>
                    <a:pt x="1082084" y="1601213"/>
                  </a:lnTo>
                  <a:lnTo>
                    <a:pt x="1099806" y="1595655"/>
                  </a:lnTo>
                  <a:lnTo>
                    <a:pt x="1117263" y="1590097"/>
                  </a:lnTo>
                  <a:lnTo>
                    <a:pt x="1134720" y="1583745"/>
                  </a:lnTo>
                  <a:lnTo>
                    <a:pt x="1151913" y="1577393"/>
                  </a:lnTo>
                  <a:lnTo>
                    <a:pt x="1168841" y="1570512"/>
                  </a:lnTo>
                  <a:lnTo>
                    <a:pt x="1185769" y="1563101"/>
                  </a:lnTo>
                  <a:lnTo>
                    <a:pt x="1201904" y="1555426"/>
                  </a:lnTo>
                  <a:lnTo>
                    <a:pt x="1218568" y="1547221"/>
                  </a:lnTo>
                  <a:lnTo>
                    <a:pt x="1234702" y="1538752"/>
                  </a:lnTo>
                  <a:lnTo>
                    <a:pt x="1250573" y="1530018"/>
                  </a:lnTo>
                  <a:lnTo>
                    <a:pt x="1265914" y="1520490"/>
                  </a:lnTo>
                  <a:lnTo>
                    <a:pt x="1281255" y="1511227"/>
                  </a:lnTo>
                  <a:lnTo>
                    <a:pt x="1296596" y="1501170"/>
                  </a:lnTo>
                  <a:lnTo>
                    <a:pt x="1311408" y="1490848"/>
                  </a:lnTo>
                  <a:lnTo>
                    <a:pt x="1325956" y="1479997"/>
                  </a:lnTo>
                  <a:lnTo>
                    <a:pt x="1340504" y="1469146"/>
                  </a:lnTo>
                  <a:lnTo>
                    <a:pt x="1354522" y="1457501"/>
                  </a:lnTo>
                  <a:lnTo>
                    <a:pt x="1368277" y="1445855"/>
                  </a:lnTo>
                  <a:lnTo>
                    <a:pt x="1381766" y="1433946"/>
                  </a:lnTo>
                  <a:lnTo>
                    <a:pt x="1394991" y="1421771"/>
                  </a:lnTo>
                  <a:lnTo>
                    <a:pt x="1407952" y="1408803"/>
                  </a:lnTo>
                  <a:lnTo>
                    <a:pt x="1420384" y="1396099"/>
                  </a:lnTo>
                  <a:lnTo>
                    <a:pt x="1432815" y="1382865"/>
                  </a:lnTo>
                  <a:lnTo>
                    <a:pt x="1444718" y="1369368"/>
                  </a:lnTo>
                  <a:lnTo>
                    <a:pt x="1456356" y="1355605"/>
                  </a:lnTo>
                  <a:lnTo>
                    <a:pt x="1467730" y="1341578"/>
                  </a:lnTo>
                  <a:lnTo>
                    <a:pt x="1479104" y="1327021"/>
                  </a:lnTo>
                  <a:lnTo>
                    <a:pt x="1489684" y="1312200"/>
                  </a:lnTo>
                  <a:lnTo>
                    <a:pt x="1499735" y="1297644"/>
                  </a:lnTo>
                  <a:lnTo>
                    <a:pt x="1509786" y="1282558"/>
                  </a:lnTo>
                  <a:lnTo>
                    <a:pt x="1519308" y="1267208"/>
                  </a:lnTo>
                  <a:lnTo>
                    <a:pt x="1528830" y="1251592"/>
                  </a:lnTo>
                  <a:lnTo>
                    <a:pt x="1537559" y="1235448"/>
                  </a:lnTo>
                  <a:lnTo>
                    <a:pt x="1546023" y="1219568"/>
                  </a:lnTo>
                  <a:lnTo>
                    <a:pt x="1554223" y="1203159"/>
                  </a:lnTo>
                  <a:lnTo>
                    <a:pt x="1561893" y="1186485"/>
                  </a:lnTo>
                  <a:lnTo>
                    <a:pt x="1569299" y="1169547"/>
                  </a:lnTo>
                  <a:lnTo>
                    <a:pt x="1576176" y="1152608"/>
                  </a:lnTo>
                  <a:lnTo>
                    <a:pt x="1582789" y="1135405"/>
                  </a:lnTo>
                  <a:lnTo>
                    <a:pt x="1588873" y="1118202"/>
                  </a:lnTo>
                  <a:lnTo>
                    <a:pt x="1594692" y="1100734"/>
                  </a:lnTo>
                  <a:lnTo>
                    <a:pt x="1599982" y="1082737"/>
                  </a:lnTo>
                  <a:lnTo>
                    <a:pt x="1604743" y="1065005"/>
                  </a:lnTo>
                  <a:lnTo>
                    <a:pt x="1608975" y="1046743"/>
                  </a:lnTo>
                  <a:lnTo>
                    <a:pt x="1613207" y="1028481"/>
                  </a:lnTo>
                  <a:lnTo>
                    <a:pt x="1616645" y="1009955"/>
                  </a:lnTo>
                  <a:lnTo>
                    <a:pt x="1619555" y="991428"/>
                  </a:lnTo>
                  <a:lnTo>
                    <a:pt x="1622464" y="972637"/>
                  </a:lnTo>
                  <a:lnTo>
                    <a:pt x="1624581" y="953846"/>
                  </a:lnTo>
                  <a:lnTo>
                    <a:pt x="1626168" y="934791"/>
                  </a:lnTo>
                  <a:lnTo>
                    <a:pt x="1627490" y="915735"/>
                  </a:lnTo>
                  <a:lnTo>
                    <a:pt x="1628019" y="896414"/>
                  </a:lnTo>
                  <a:lnTo>
                    <a:pt x="1628548" y="877094"/>
                  </a:lnTo>
                  <a:lnTo>
                    <a:pt x="1628019" y="857509"/>
                  </a:lnTo>
                  <a:lnTo>
                    <a:pt x="1627490" y="838189"/>
                  </a:lnTo>
                  <a:lnTo>
                    <a:pt x="1626168" y="819133"/>
                  </a:lnTo>
                  <a:lnTo>
                    <a:pt x="1624581" y="800342"/>
                  </a:lnTo>
                  <a:lnTo>
                    <a:pt x="1622464" y="781551"/>
                  </a:lnTo>
                  <a:lnTo>
                    <a:pt x="1619555" y="762495"/>
                  </a:lnTo>
                  <a:lnTo>
                    <a:pt x="1616645" y="743704"/>
                  </a:lnTo>
                  <a:lnTo>
                    <a:pt x="1613207" y="725707"/>
                  </a:lnTo>
                  <a:lnTo>
                    <a:pt x="1608975" y="707180"/>
                  </a:lnTo>
                  <a:lnTo>
                    <a:pt x="1604743" y="689183"/>
                  </a:lnTo>
                  <a:lnTo>
                    <a:pt x="1599982" y="670921"/>
                  </a:lnTo>
                  <a:lnTo>
                    <a:pt x="1594692" y="653454"/>
                  </a:lnTo>
                  <a:lnTo>
                    <a:pt x="1588873" y="635986"/>
                  </a:lnTo>
                  <a:lnTo>
                    <a:pt x="1582789" y="618253"/>
                  </a:lnTo>
                  <a:lnTo>
                    <a:pt x="1576176" y="601315"/>
                  </a:lnTo>
                  <a:lnTo>
                    <a:pt x="1569299" y="584112"/>
                  </a:lnTo>
                  <a:lnTo>
                    <a:pt x="1561893" y="567438"/>
                  </a:lnTo>
                  <a:lnTo>
                    <a:pt x="1554223" y="551029"/>
                  </a:lnTo>
                  <a:lnTo>
                    <a:pt x="1546023" y="534620"/>
                  </a:lnTo>
                  <a:lnTo>
                    <a:pt x="1537559" y="518740"/>
                  </a:lnTo>
                  <a:lnTo>
                    <a:pt x="1528830" y="502596"/>
                  </a:lnTo>
                  <a:lnTo>
                    <a:pt x="1519308" y="486980"/>
                  </a:lnTo>
                  <a:lnTo>
                    <a:pt x="1509786" y="471630"/>
                  </a:lnTo>
                  <a:lnTo>
                    <a:pt x="1499735" y="456544"/>
                  </a:lnTo>
                  <a:lnTo>
                    <a:pt x="1489684" y="441458"/>
                  </a:lnTo>
                  <a:lnTo>
                    <a:pt x="1479104" y="427167"/>
                  </a:lnTo>
                  <a:lnTo>
                    <a:pt x="1467730" y="412610"/>
                  </a:lnTo>
                  <a:lnTo>
                    <a:pt x="1456356" y="398583"/>
                  </a:lnTo>
                  <a:lnTo>
                    <a:pt x="1444718" y="384820"/>
                  </a:lnTo>
                  <a:lnTo>
                    <a:pt x="1432815" y="371323"/>
                  </a:lnTo>
                  <a:lnTo>
                    <a:pt x="1420384" y="358089"/>
                  </a:lnTo>
                  <a:lnTo>
                    <a:pt x="1407952" y="344856"/>
                  </a:lnTo>
                  <a:lnTo>
                    <a:pt x="1394991" y="332417"/>
                  </a:lnTo>
                  <a:lnTo>
                    <a:pt x="1381766" y="320243"/>
                  </a:lnTo>
                  <a:lnTo>
                    <a:pt x="1368277" y="308333"/>
                  </a:lnTo>
                  <a:lnTo>
                    <a:pt x="1354522" y="296423"/>
                  </a:lnTo>
                  <a:lnTo>
                    <a:pt x="1340504" y="285042"/>
                  </a:lnTo>
                  <a:lnTo>
                    <a:pt x="1325956" y="274191"/>
                  </a:lnTo>
                  <a:lnTo>
                    <a:pt x="1311408" y="263340"/>
                  </a:lnTo>
                  <a:lnTo>
                    <a:pt x="1296596" y="253018"/>
                  </a:lnTo>
                  <a:lnTo>
                    <a:pt x="1281255" y="242961"/>
                  </a:lnTo>
                  <a:lnTo>
                    <a:pt x="1265914" y="233698"/>
                  </a:lnTo>
                  <a:lnTo>
                    <a:pt x="1250573" y="224170"/>
                  </a:lnTo>
                  <a:lnTo>
                    <a:pt x="1234702" y="215436"/>
                  </a:lnTo>
                  <a:lnTo>
                    <a:pt x="1218568" y="206967"/>
                  </a:lnTo>
                  <a:lnTo>
                    <a:pt x="1201904" y="198762"/>
                  </a:lnTo>
                  <a:lnTo>
                    <a:pt x="1185769" y="191087"/>
                  </a:lnTo>
                  <a:lnTo>
                    <a:pt x="1168841" y="183412"/>
                  </a:lnTo>
                  <a:lnTo>
                    <a:pt x="1151913" y="176530"/>
                  </a:lnTo>
                  <a:lnTo>
                    <a:pt x="1134720" y="169914"/>
                  </a:lnTo>
                  <a:lnTo>
                    <a:pt x="1117263" y="164091"/>
                  </a:lnTo>
                  <a:lnTo>
                    <a:pt x="1099806" y="158269"/>
                  </a:lnTo>
                  <a:lnTo>
                    <a:pt x="1082084" y="152975"/>
                  </a:lnTo>
                  <a:lnTo>
                    <a:pt x="1064098" y="147947"/>
                  </a:lnTo>
                  <a:lnTo>
                    <a:pt x="1045847" y="143712"/>
                  </a:lnTo>
                  <a:lnTo>
                    <a:pt x="1027861" y="139478"/>
                  </a:lnTo>
                  <a:lnTo>
                    <a:pt x="1009345" y="136037"/>
                  </a:lnTo>
                  <a:lnTo>
                    <a:pt x="990830" y="132861"/>
                  </a:lnTo>
                  <a:lnTo>
                    <a:pt x="972050" y="130479"/>
                  </a:lnTo>
                  <a:lnTo>
                    <a:pt x="953271" y="128362"/>
                  </a:lnTo>
                  <a:lnTo>
                    <a:pt x="933962" y="126774"/>
                  </a:lnTo>
                  <a:lnTo>
                    <a:pt x="914918" y="125450"/>
                  </a:lnTo>
                  <a:lnTo>
                    <a:pt x="895873" y="124392"/>
                  </a:lnTo>
                  <a:lnTo>
                    <a:pt x="876300" y="124392"/>
                  </a:lnTo>
                  <a:lnTo>
                    <a:pt x="856991" y="124392"/>
                  </a:lnTo>
                  <a:close/>
                  <a:moveTo>
                    <a:pt x="876300" y="0"/>
                  </a:moveTo>
                  <a:lnTo>
                    <a:pt x="899048" y="265"/>
                  </a:lnTo>
                  <a:lnTo>
                    <a:pt x="921266" y="1323"/>
                  </a:lnTo>
                  <a:lnTo>
                    <a:pt x="943749" y="2382"/>
                  </a:lnTo>
                  <a:lnTo>
                    <a:pt x="965702" y="4764"/>
                  </a:lnTo>
                  <a:lnTo>
                    <a:pt x="987656" y="7146"/>
                  </a:lnTo>
                  <a:lnTo>
                    <a:pt x="1009610" y="10057"/>
                  </a:lnTo>
                  <a:lnTo>
                    <a:pt x="1031299" y="13763"/>
                  </a:lnTo>
                  <a:lnTo>
                    <a:pt x="1052724" y="17997"/>
                  </a:lnTo>
                  <a:lnTo>
                    <a:pt x="1074149" y="22496"/>
                  </a:lnTo>
                  <a:lnTo>
                    <a:pt x="1095045" y="27525"/>
                  </a:lnTo>
                  <a:lnTo>
                    <a:pt x="1115940" y="33348"/>
                  </a:lnTo>
                  <a:lnTo>
                    <a:pt x="1136572" y="39435"/>
                  </a:lnTo>
                  <a:lnTo>
                    <a:pt x="1157203" y="46051"/>
                  </a:lnTo>
                  <a:lnTo>
                    <a:pt x="1177305" y="53197"/>
                  </a:lnTo>
                  <a:lnTo>
                    <a:pt x="1197407" y="60873"/>
                  </a:lnTo>
                  <a:lnTo>
                    <a:pt x="1216981" y="69077"/>
                  </a:lnTo>
                  <a:lnTo>
                    <a:pt x="1236818" y="77811"/>
                  </a:lnTo>
                  <a:lnTo>
                    <a:pt x="1255863" y="86545"/>
                  </a:lnTo>
                  <a:lnTo>
                    <a:pt x="1274907" y="96337"/>
                  </a:lnTo>
                  <a:lnTo>
                    <a:pt x="1293687" y="105865"/>
                  </a:lnTo>
                  <a:lnTo>
                    <a:pt x="1312202" y="116452"/>
                  </a:lnTo>
                  <a:lnTo>
                    <a:pt x="1330453" y="127303"/>
                  </a:lnTo>
                  <a:lnTo>
                    <a:pt x="1348439" y="138154"/>
                  </a:lnTo>
                  <a:lnTo>
                    <a:pt x="1365896" y="149799"/>
                  </a:lnTo>
                  <a:lnTo>
                    <a:pt x="1383353" y="162239"/>
                  </a:lnTo>
                  <a:lnTo>
                    <a:pt x="1400282" y="174413"/>
                  </a:lnTo>
                  <a:lnTo>
                    <a:pt x="1416945" y="187117"/>
                  </a:lnTo>
                  <a:lnTo>
                    <a:pt x="1433609" y="200615"/>
                  </a:lnTo>
                  <a:lnTo>
                    <a:pt x="1449479" y="214113"/>
                  </a:lnTo>
                  <a:lnTo>
                    <a:pt x="1465085" y="228404"/>
                  </a:lnTo>
                  <a:lnTo>
                    <a:pt x="1480426" y="242432"/>
                  </a:lnTo>
                  <a:lnTo>
                    <a:pt x="1495503" y="257253"/>
                  </a:lnTo>
                  <a:lnTo>
                    <a:pt x="1510315" y="272074"/>
                  </a:lnTo>
                  <a:lnTo>
                    <a:pt x="1524863" y="287424"/>
                  </a:lnTo>
                  <a:lnTo>
                    <a:pt x="1538881" y="303569"/>
                  </a:lnTo>
                  <a:lnTo>
                    <a:pt x="1552371" y="319449"/>
                  </a:lnTo>
                  <a:lnTo>
                    <a:pt x="1565596" y="335858"/>
                  </a:lnTo>
                  <a:lnTo>
                    <a:pt x="1578292" y="352796"/>
                  </a:lnTo>
                  <a:lnTo>
                    <a:pt x="1590724" y="369735"/>
                  </a:lnTo>
                  <a:lnTo>
                    <a:pt x="1602627" y="386938"/>
                  </a:lnTo>
                  <a:lnTo>
                    <a:pt x="1614265" y="404935"/>
                  </a:lnTo>
                  <a:lnTo>
                    <a:pt x="1625639" y="422667"/>
                  </a:lnTo>
                  <a:lnTo>
                    <a:pt x="1636219" y="440929"/>
                  </a:lnTo>
                  <a:lnTo>
                    <a:pt x="1646534" y="459455"/>
                  </a:lnTo>
                  <a:lnTo>
                    <a:pt x="1656585" y="478247"/>
                  </a:lnTo>
                  <a:lnTo>
                    <a:pt x="1666108" y="497038"/>
                  </a:lnTo>
                  <a:lnTo>
                    <a:pt x="1675101" y="516358"/>
                  </a:lnTo>
                  <a:lnTo>
                    <a:pt x="1683565" y="535943"/>
                  </a:lnTo>
                  <a:lnTo>
                    <a:pt x="1691764" y="555528"/>
                  </a:lnTo>
                  <a:lnTo>
                    <a:pt x="1699170" y="575643"/>
                  </a:lnTo>
                  <a:lnTo>
                    <a:pt x="1706577" y="596022"/>
                  </a:lnTo>
                  <a:lnTo>
                    <a:pt x="1712925" y="616401"/>
                  </a:lnTo>
                  <a:lnTo>
                    <a:pt x="1719273" y="637309"/>
                  </a:lnTo>
                  <a:lnTo>
                    <a:pt x="1725092" y="658218"/>
                  </a:lnTo>
                  <a:lnTo>
                    <a:pt x="1730382" y="679126"/>
                  </a:lnTo>
                  <a:lnTo>
                    <a:pt x="1734614" y="700564"/>
                  </a:lnTo>
                  <a:lnTo>
                    <a:pt x="1739111" y="721737"/>
                  </a:lnTo>
                  <a:lnTo>
                    <a:pt x="1742549" y="743439"/>
                  </a:lnTo>
                  <a:lnTo>
                    <a:pt x="1745723" y="765406"/>
                  </a:lnTo>
                  <a:lnTo>
                    <a:pt x="1748104" y="787373"/>
                  </a:lnTo>
                  <a:lnTo>
                    <a:pt x="1749955" y="809605"/>
                  </a:lnTo>
                  <a:lnTo>
                    <a:pt x="1751542" y="831837"/>
                  </a:lnTo>
                  <a:lnTo>
                    <a:pt x="1752336" y="854598"/>
                  </a:lnTo>
                  <a:lnTo>
                    <a:pt x="1752600" y="877094"/>
                  </a:lnTo>
                  <a:lnTo>
                    <a:pt x="1752336" y="899590"/>
                  </a:lnTo>
                  <a:lnTo>
                    <a:pt x="1751542" y="922351"/>
                  </a:lnTo>
                  <a:lnTo>
                    <a:pt x="1749955" y="944583"/>
                  </a:lnTo>
                  <a:lnTo>
                    <a:pt x="1748104" y="966550"/>
                  </a:lnTo>
                  <a:lnTo>
                    <a:pt x="1745723" y="988782"/>
                  </a:lnTo>
                  <a:lnTo>
                    <a:pt x="1742549" y="1010220"/>
                  </a:lnTo>
                  <a:lnTo>
                    <a:pt x="1739111" y="1031922"/>
                  </a:lnTo>
                  <a:lnTo>
                    <a:pt x="1734614" y="1053624"/>
                  </a:lnTo>
                  <a:lnTo>
                    <a:pt x="1730382" y="1075062"/>
                  </a:lnTo>
                  <a:lnTo>
                    <a:pt x="1725092" y="1095970"/>
                  </a:lnTo>
                  <a:lnTo>
                    <a:pt x="1719273" y="1116879"/>
                  </a:lnTo>
                  <a:lnTo>
                    <a:pt x="1712925" y="1137523"/>
                  </a:lnTo>
                  <a:lnTo>
                    <a:pt x="1706577" y="1157902"/>
                  </a:lnTo>
                  <a:lnTo>
                    <a:pt x="1699170" y="1178016"/>
                  </a:lnTo>
                  <a:lnTo>
                    <a:pt x="1691764" y="1198130"/>
                  </a:lnTo>
                  <a:lnTo>
                    <a:pt x="1683565" y="1217980"/>
                  </a:lnTo>
                  <a:lnTo>
                    <a:pt x="1675101" y="1237565"/>
                  </a:lnTo>
                  <a:lnTo>
                    <a:pt x="1666108" y="1256886"/>
                  </a:lnTo>
                  <a:lnTo>
                    <a:pt x="1656585" y="1275941"/>
                  </a:lnTo>
                  <a:lnTo>
                    <a:pt x="1646534" y="1294733"/>
                  </a:lnTo>
                  <a:lnTo>
                    <a:pt x="1636219" y="1313259"/>
                  </a:lnTo>
                  <a:lnTo>
                    <a:pt x="1625639" y="1331521"/>
                  </a:lnTo>
                  <a:lnTo>
                    <a:pt x="1614265" y="1349253"/>
                  </a:lnTo>
                  <a:lnTo>
                    <a:pt x="1602627" y="1366986"/>
                  </a:lnTo>
                  <a:lnTo>
                    <a:pt x="1590724" y="1384453"/>
                  </a:lnTo>
                  <a:lnTo>
                    <a:pt x="1578292" y="1401392"/>
                  </a:lnTo>
                  <a:lnTo>
                    <a:pt x="1565596" y="1418066"/>
                  </a:lnTo>
                  <a:lnTo>
                    <a:pt x="1552371" y="1434475"/>
                  </a:lnTo>
                  <a:lnTo>
                    <a:pt x="1538881" y="1450619"/>
                  </a:lnTo>
                  <a:lnTo>
                    <a:pt x="1524863" y="1466234"/>
                  </a:lnTo>
                  <a:lnTo>
                    <a:pt x="1510315" y="1481585"/>
                  </a:lnTo>
                  <a:lnTo>
                    <a:pt x="1495503" y="1496671"/>
                  </a:lnTo>
                  <a:lnTo>
                    <a:pt x="1480426" y="1511492"/>
                  </a:lnTo>
                  <a:lnTo>
                    <a:pt x="1465085" y="1525784"/>
                  </a:lnTo>
                  <a:lnTo>
                    <a:pt x="1449479" y="1540075"/>
                  </a:lnTo>
                  <a:lnTo>
                    <a:pt x="1433609" y="1553573"/>
                  </a:lnTo>
                  <a:lnTo>
                    <a:pt x="1416945" y="1566542"/>
                  </a:lnTo>
                  <a:lnTo>
                    <a:pt x="1400282" y="1579510"/>
                  </a:lnTo>
                  <a:lnTo>
                    <a:pt x="1383353" y="1591949"/>
                  </a:lnTo>
                  <a:lnTo>
                    <a:pt x="1365896" y="1603859"/>
                  </a:lnTo>
                  <a:lnTo>
                    <a:pt x="1348439" y="1615505"/>
                  </a:lnTo>
                  <a:lnTo>
                    <a:pt x="1330453" y="1626885"/>
                  </a:lnTo>
                  <a:lnTo>
                    <a:pt x="1312202" y="1637472"/>
                  </a:lnTo>
                  <a:lnTo>
                    <a:pt x="1293687" y="1647793"/>
                  </a:lnTo>
                  <a:lnTo>
                    <a:pt x="1274907" y="1657851"/>
                  </a:lnTo>
                  <a:lnTo>
                    <a:pt x="1255863" y="1667379"/>
                  </a:lnTo>
                  <a:lnTo>
                    <a:pt x="1236818" y="1676377"/>
                  </a:lnTo>
                  <a:lnTo>
                    <a:pt x="1216981" y="1684846"/>
                  </a:lnTo>
                  <a:lnTo>
                    <a:pt x="1197407" y="1693051"/>
                  </a:lnTo>
                  <a:lnTo>
                    <a:pt x="1177305" y="1700726"/>
                  </a:lnTo>
                  <a:lnTo>
                    <a:pt x="1157203" y="1707607"/>
                  </a:lnTo>
                  <a:lnTo>
                    <a:pt x="1136572" y="1714753"/>
                  </a:lnTo>
                  <a:lnTo>
                    <a:pt x="1115940" y="1720576"/>
                  </a:lnTo>
                  <a:lnTo>
                    <a:pt x="1095045" y="1726134"/>
                  </a:lnTo>
                  <a:lnTo>
                    <a:pt x="1074149" y="1731427"/>
                  </a:lnTo>
                  <a:lnTo>
                    <a:pt x="1052724" y="1736191"/>
                  </a:lnTo>
                  <a:lnTo>
                    <a:pt x="1031299" y="1740426"/>
                  </a:lnTo>
                  <a:lnTo>
                    <a:pt x="1009610" y="1743866"/>
                  </a:lnTo>
                  <a:lnTo>
                    <a:pt x="987656" y="1747042"/>
                  </a:lnTo>
                  <a:lnTo>
                    <a:pt x="965702" y="1749424"/>
                  </a:lnTo>
                  <a:lnTo>
                    <a:pt x="943749" y="1751277"/>
                  </a:lnTo>
                  <a:lnTo>
                    <a:pt x="921266" y="1752865"/>
                  </a:lnTo>
                  <a:lnTo>
                    <a:pt x="899048" y="1753923"/>
                  </a:lnTo>
                  <a:lnTo>
                    <a:pt x="876300" y="1754188"/>
                  </a:lnTo>
                  <a:lnTo>
                    <a:pt x="853817" y="1753923"/>
                  </a:lnTo>
                  <a:lnTo>
                    <a:pt x="831335" y="1752865"/>
                  </a:lnTo>
                  <a:lnTo>
                    <a:pt x="809116" y="1751277"/>
                  </a:lnTo>
                  <a:lnTo>
                    <a:pt x="786898" y="1749424"/>
                  </a:lnTo>
                  <a:lnTo>
                    <a:pt x="764944" y="1747042"/>
                  </a:lnTo>
                  <a:lnTo>
                    <a:pt x="742990" y="1743866"/>
                  </a:lnTo>
                  <a:lnTo>
                    <a:pt x="721301" y="1740426"/>
                  </a:lnTo>
                  <a:lnTo>
                    <a:pt x="699876" y="1736191"/>
                  </a:lnTo>
                  <a:lnTo>
                    <a:pt x="678716" y="1731427"/>
                  </a:lnTo>
                  <a:lnTo>
                    <a:pt x="657820" y="1726134"/>
                  </a:lnTo>
                  <a:lnTo>
                    <a:pt x="636660" y="1720576"/>
                  </a:lnTo>
                  <a:lnTo>
                    <a:pt x="616028" y="1714753"/>
                  </a:lnTo>
                  <a:lnTo>
                    <a:pt x="595662" y="1707607"/>
                  </a:lnTo>
                  <a:lnTo>
                    <a:pt x="575295" y="1700726"/>
                  </a:lnTo>
                  <a:lnTo>
                    <a:pt x="555193" y="1693051"/>
                  </a:lnTo>
                  <a:lnTo>
                    <a:pt x="535619" y="1684846"/>
                  </a:lnTo>
                  <a:lnTo>
                    <a:pt x="516046" y="1676377"/>
                  </a:lnTo>
                  <a:lnTo>
                    <a:pt x="496737" y="1667379"/>
                  </a:lnTo>
                  <a:lnTo>
                    <a:pt x="477958" y="1657851"/>
                  </a:lnTo>
                  <a:lnTo>
                    <a:pt x="458913" y="1647793"/>
                  </a:lnTo>
                  <a:lnTo>
                    <a:pt x="440663" y="1637472"/>
                  </a:lnTo>
                  <a:lnTo>
                    <a:pt x="422412" y="1626885"/>
                  </a:lnTo>
                  <a:lnTo>
                    <a:pt x="404161" y="1615505"/>
                  </a:lnTo>
                  <a:lnTo>
                    <a:pt x="386704" y="1603859"/>
                  </a:lnTo>
                  <a:lnTo>
                    <a:pt x="369511" y="1591949"/>
                  </a:lnTo>
                  <a:lnTo>
                    <a:pt x="352318" y="1579510"/>
                  </a:lnTo>
                  <a:lnTo>
                    <a:pt x="335655" y="1566542"/>
                  </a:lnTo>
                  <a:lnTo>
                    <a:pt x="319255" y="1553573"/>
                  </a:lnTo>
                  <a:lnTo>
                    <a:pt x="303121" y="1540075"/>
                  </a:lnTo>
                  <a:lnTo>
                    <a:pt x="287251" y="1525784"/>
                  </a:lnTo>
                  <a:lnTo>
                    <a:pt x="271909" y="1511492"/>
                  </a:lnTo>
                  <a:lnTo>
                    <a:pt x="256833" y="1496671"/>
                  </a:lnTo>
                  <a:lnTo>
                    <a:pt x="242285" y="1481585"/>
                  </a:lnTo>
                  <a:lnTo>
                    <a:pt x="227737" y="1466234"/>
                  </a:lnTo>
                  <a:lnTo>
                    <a:pt x="213983" y="1450619"/>
                  </a:lnTo>
                  <a:lnTo>
                    <a:pt x="200229" y="1434475"/>
                  </a:lnTo>
                  <a:lnTo>
                    <a:pt x="187004" y="1418066"/>
                  </a:lnTo>
                  <a:lnTo>
                    <a:pt x="174308" y="1401392"/>
                  </a:lnTo>
                  <a:lnTo>
                    <a:pt x="161876" y="1384453"/>
                  </a:lnTo>
                  <a:lnTo>
                    <a:pt x="149709" y="1366986"/>
                  </a:lnTo>
                  <a:lnTo>
                    <a:pt x="138071" y="1349253"/>
                  </a:lnTo>
                  <a:lnTo>
                    <a:pt x="126961" y="1331521"/>
                  </a:lnTo>
                  <a:lnTo>
                    <a:pt x="116117" y="1313259"/>
                  </a:lnTo>
                  <a:lnTo>
                    <a:pt x="105801" y="1294733"/>
                  </a:lnTo>
                  <a:lnTo>
                    <a:pt x="95750" y="1275941"/>
                  </a:lnTo>
                  <a:lnTo>
                    <a:pt x="86492" y="1256886"/>
                  </a:lnTo>
                  <a:lnTo>
                    <a:pt x="77499" y="1237565"/>
                  </a:lnTo>
                  <a:lnTo>
                    <a:pt x="69035" y="1217980"/>
                  </a:lnTo>
                  <a:lnTo>
                    <a:pt x="60836" y="1198130"/>
                  </a:lnTo>
                  <a:lnTo>
                    <a:pt x="53165" y="1178016"/>
                  </a:lnTo>
                  <a:lnTo>
                    <a:pt x="46023" y="1157902"/>
                  </a:lnTo>
                  <a:lnTo>
                    <a:pt x="39411" y="1137523"/>
                  </a:lnTo>
                  <a:lnTo>
                    <a:pt x="33327" y="1116879"/>
                  </a:lnTo>
                  <a:lnTo>
                    <a:pt x="27508" y="1095970"/>
                  </a:lnTo>
                  <a:lnTo>
                    <a:pt x="22483" y="1075062"/>
                  </a:lnTo>
                  <a:lnTo>
                    <a:pt x="17721" y="1053624"/>
                  </a:lnTo>
                  <a:lnTo>
                    <a:pt x="13754" y="1031922"/>
                  </a:lnTo>
                  <a:lnTo>
                    <a:pt x="10051" y="1010220"/>
                  </a:lnTo>
                  <a:lnTo>
                    <a:pt x="6877" y="988782"/>
                  </a:lnTo>
                  <a:lnTo>
                    <a:pt x="4496" y="966550"/>
                  </a:lnTo>
                  <a:lnTo>
                    <a:pt x="2380" y="944583"/>
                  </a:lnTo>
                  <a:lnTo>
                    <a:pt x="1322" y="922351"/>
                  </a:lnTo>
                  <a:lnTo>
                    <a:pt x="264" y="899590"/>
                  </a:lnTo>
                  <a:lnTo>
                    <a:pt x="0" y="877094"/>
                  </a:lnTo>
                  <a:lnTo>
                    <a:pt x="264" y="854598"/>
                  </a:lnTo>
                  <a:lnTo>
                    <a:pt x="1322" y="831837"/>
                  </a:lnTo>
                  <a:lnTo>
                    <a:pt x="2380" y="809605"/>
                  </a:lnTo>
                  <a:lnTo>
                    <a:pt x="4496" y="787373"/>
                  </a:lnTo>
                  <a:lnTo>
                    <a:pt x="6877" y="765406"/>
                  </a:lnTo>
                  <a:lnTo>
                    <a:pt x="10051" y="743439"/>
                  </a:lnTo>
                  <a:lnTo>
                    <a:pt x="13754" y="721737"/>
                  </a:lnTo>
                  <a:lnTo>
                    <a:pt x="17721" y="700564"/>
                  </a:lnTo>
                  <a:lnTo>
                    <a:pt x="22483" y="679126"/>
                  </a:lnTo>
                  <a:lnTo>
                    <a:pt x="27508" y="658218"/>
                  </a:lnTo>
                  <a:lnTo>
                    <a:pt x="33327" y="637309"/>
                  </a:lnTo>
                  <a:lnTo>
                    <a:pt x="39411" y="616401"/>
                  </a:lnTo>
                  <a:lnTo>
                    <a:pt x="46023" y="596022"/>
                  </a:lnTo>
                  <a:lnTo>
                    <a:pt x="53165" y="575643"/>
                  </a:lnTo>
                  <a:lnTo>
                    <a:pt x="60836" y="555528"/>
                  </a:lnTo>
                  <a:lnTo>
                    <a:pt x="69035" y="535943"/>
                  </a:lnTo>
                  <a:lnTo>
                    <a:pt x="77499" y="516358"/>
                  </a:lnTo>
                  <a:lnTo>
                    <a:pt x="86492" y="497038"/>
                  </a:lnTo>
                  <a:lnTo>
                    <a:pt x="95750" y="478247"/>
                  </a:lnTo>
                  <a:lnTo>
                    <a:pt x="105801" y="459455"/>
                  </a:lnTo>
                  <a:lnTo>
                    <a:pt x="116117" y="440929"/>
                  </a:lnTo>
                  <a:lnTo>
                    <a:pt x="126961" y="422667"/>
                  </a:lnTo>
                  <a:lnTo>
                    <a:pt x="138071" y="404935"/>
                  </a:lnTo>
                  <a:lnTo>
                    <a:pt x="149709" y="386938"/>
                  </a:lnTo>
                  <a:lnTo>
                    <a:pt x="161876" y="369735"/>
                  </a:lnTo>
                  <a:lnTo>
                    <a:pt x="174308" y="352796"/>
                  </a:lnTo>
                  <a:lnTo>
                    <a:pt x="187004" y="335858"/>
                  </a:lnTo>
                  <a:lnTo>
                    <a:pt x="200229" y="319449"/>
                  </a:lnTo>
                  <a:lnTo>
                    <a:pt x="213983" y="303569"/>
                  </a:lnTo>
                  <a:lnTo>
                    <a:pt x="227737" y="287424"/>
                  </a:lnTo>
                  <a:lnTo>
                    <a:pt x="242285" y="272074"/>
                  </a:lnTo>
                  <a:lnTo>
                    <a:pt x="256833" y="257253"/>
                  </a:lnTo>
                  <a:lnTo>
                    <a:pt x="271909" y="242432"/>
                  </a:lnTo>
                  <a:lnTo>
                    <a:pt x="287251" y="228404"/>
                  </a:lnTo>
                  <a:lnTo>
                    <a:pt x="303121" y="214113"/>
                  </a:lnTo>
                  <a:lnTo>
                    <a:pt x="319255" y="200615"/>
                  </a:lnTo>
                  <a:lnTo>
                    <a:pt x="335655" y="187117"/>
                  </a:lnTo>
                  <a:lnTo>
                    <a:pt x="352318" y="174413"/>
                  </a:lnTo>
                  <a:lnTo>
                    <a:pt x="369511" y="162239"/>
                  </a:lnTo>
                  <a:lnTo>
                    <a:pt x="386704" y="149799"/>
                  </a:lnTo>
                  <a:lnTo>
                    <a:pt x="404161" y="138154"/>
                  </a:lnTo>
                  <a:lnTo>
                    <a:pt x="422412" y="127303"/>
                  </a:lnTo>
                  <a:lnTo>
                    <a:pt x="440663" y="116452"/>
                  </a:lnTo>
                  <a:lnTo>
                    <a:pt x="458913" y="105865"/>
                  </a:lnTo>
                  <a:lnTo>
                    <a:pt x="477958" y="96337"/>
                  </a:lnTo>
                  <a:lnTo>
                    <a:pt x="496737" y="86545"/>
                  </a:lnTo>
                  <a:lnTo>
                    <a:pt x="516046" y="77811"/>
                  </a:lnTo>
                  <a:lnTo>
                    <a:pt x="535619" y="69077"/>
                  </a:lnTo>
                  <a:lnTo>
                    <a:pt x="555193" y="60873"/>
                  </a:lnTo>
                  <a:lnTo>
                    <a:pt x="575295" y="53197"/>
                  </a:lnTo>
                  <a:lnTo>
                    <a:pt x="595662" y="46051"/>
                  </a:lnTo>
                  <a:lnTo>
                    <a:pt x="616028" y="39435"/>
                  </a:lnTo>
                  <a:lnTo>
                    <a:pt x="636660" y="33348"/>
                  </a:lnTo>
                  <a:lnTo>
                    <a:pt x="657820" y="27525"/>
                  </a:lnTo>
                  <a:lnTo>
                    <a:pt x="678716" y="22496"/>
                  </a:lnTo>
                  <a:lnTo>
                    <a:pt x="699876" y="17997"/>
                  </a:lnTo>
                  <a:lnTo>
                    <a:pt x="721301" y="13763"/>
                  </a:lnTo>
                  <a:lnTo>
                    <a:pt x="742990" y="10057"/>
                  </a:lnTo>
                  <a:lnTo>
                    <a:pt x="764944" y="7146"/>
                  </a:lnTo>
                  <a:lnTo>
                    <a:pt x="786898" y="4764"/>
                  </a:lnTo>
                  <a:lnTo>
                    <a:pt x="809116" y="2382"/>
                  </a:lnTo>
                  <a:lnTo>
                    <a:pt x="831335" y="1323"/>
                  </a:lnTo>
                  <a:lnTo>
                    <a:pt x="853817" y="265"/>
                  </a:lnTo>
                  <a:lnTo>
                    <a:pt x="87630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128691" tIns="64344" rIns="128691" bIns="64344"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defTabSz="1212449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383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6" name="组合 85">
            <a:extLst>
              <a:ext uri="{FF2B5EF4-FFF2-40B4-BE49-F238E27FC236}">
                <a16:creationId xmlns:a16="http://schemas.microsoft.com/office/drawing/2014/main" id="{73463E1E-6926-47CC-9BDF-69025DB6900E}"/>
              </a:ext>
            </a:extLst>
          </p:cNvPr>
          <p:cNvGrpSpPr/>
          <p:nvPr/>
        </p:nvGrpSpPr>
        <p:grpSpPr>
          <a:xfrm>
            <a:off x="4038104" y="4908918"/>
            <a:ext cx="1651424" cy="1269560"/>
            <a:chOff x="4008541" y="4859286"/>
            <a:chExt cx="1651424" cy="1269560"/>
          </a:xfrm>
        </p:grpSpPr>
        <p:grpSp>
          <p:nvGrpSpPr>
            <p:cNvPr id="87" name="组合 86">
              <a:extLst>
                <a:ext uri="{FF2B5EF4-FFF2-40B4-BE49-F238E27FC236}">
                  <a16:creationId xmlns:a16="http://schemas.microsoft.com/office/drawing/2014/main" id="{6F8B100D-7644-439F-AB12-B782AFFA2606}"/>
                </a:ext>
              </a:extLst>
            </p:cNvPr>
            <p:cNvGrpSpPr/>
            <p:nvPr/>
          </p:nvGrpSpPr>
          <p:grpSpPr>
            <a:xfrm rot="16200000">
              <a:off x="4199473" y="4668354"/>
              <a:ext cx="1269560" cy="1651424"/>
              <a:chOff x="4020870" y="2194485"/>
              <a:chExt cx="1102258" cy="1432090"/>
            </a:xfrm>
            <a:effectLst>
              <a:outerShdw blurRad="177800" dist="88900" dir="8100000" algn="tr" rotWithShape="0">
                <a:prstClr val="black">
                  <a:alpha val="28000"/>
                </a:prstClr>
              </a:outerShdw>
            </a:effectLst>
          </p:grpSpPr>
          <p:sp>
            <p:nvSpPr>
              <p:cNvPr id="89" name="等腰三角形 43">
                <a:extLst>
                  <a:ext uri="{FF2B5EF4-FFF2-40B4-BE49-F238E27FC236}">
                    <a16:creationId xmlns:a16="http://schemas.microsoft.com/office/drawing/2014/main" id="{1791D5C7-8995-41E0-9B1E-C8736A38B96C}"/>
                  </a:ext>
                </a:extLst>
              </p:cNvPr>
              <p:cNvSpPr/>
              <p:nvPr/>
            </p:nvSpPr>
            <p:spPr>
              <a:xfrm>
                <a:off x="4020870" y="2194485"/>
                <a:ext cx="1102258" cy="1432090"/>
              </a:xfrm>
              <a:custGeom>
                <a:avLst/>
                <a:gdLst/>
                <a:ahLst/>
                <a:cxnLst/>
                <a:rect l="l" t="t" r="r" b="b"/>
                <a:pathLst>
                  <a:path w="1102258" h="1432090">
                    <a:moveTo>
                      <a:pt x="761620" y="431870"/>
                    </a:moveTo>
                    <a:lnTo>
                      <a:pt x="856659" y="621949"/>
                    </a:lnTo>
                    <a:lnTo>
                      <a:pt x="234710" y="621949"/>
                    </a:lnTo>
                    <a:lnTo>
                      <a:pt x="325695" y="439980"/>
                    </a:lnTo>
                    <a:cubicBezTo>
                      <a:pt x="163858" y="520416"/>
                      <a:pt x="53779" y="687834"/>
                      <a:pt x="53779" y="880961"/>
                    </a:cubicBezTo>
                    <a:cubicBezTo>
                      <a:pt x="53779" y="1155639"/>
                      <a:pt x="276450" y="1378310"/>
                      <a:pt x="551128" y="1378310"/>
                    </a:cubicBezTo>
                    <a:cubicBezTo>
                      <a:pt x="825806" y="1378310"/>
                      <a:pt x="1048477" y="1155639"/>
                      <a:pt x="1048477" y="880961"/>
                    </a:cubicBezTo>
                    <a:cubicBezTo>
                      <a:pt x="1048477" y="681767"/>
                      <a:pt x="931374" y="509923"/>
                      <a:pt x="761620" y="431870"/>
                    </a:cubicBezTo>
                    <a:close/>
                    <a:moveTo>
                      <a:pt x="545685" y="0"/>
                    </a:moveTo>
                    <a:lnTo>
                      <a:pt x="726120" y="360871"/>
                    </a:lnTo>
                    <a:cubicBezTo>
                      <a:pt x="945108" y="431845"/>
                      <a:pt x="1102258" y="638051"/>
                      <a:pt x="1102258" y="880961"/>
                    </a:cubicBezTo>
                    <a:cubicBezTo>
                      <a:pt x="1102258" y="1185341"/>
                      <a:pt x="855509" y="1432090"/>
                      <a:pt x="551129" y="1432090"/>
                    </a:cubicBezTo>
                    <a:cubicBezTo>
                      <a:pt x="246749" y="1432090"/>
                      <a:pt x="0" y="1185341"/>
                      <a:pt x="0" y="880961"/>
                    </a:cubicBezTo>
                    <a:cubicBezTo>
                      <a:pt x="0" y="642821"/>
                      <a:pt x="151038" y="439958"/>
                      <a:pt x="363249" y="36487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14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2449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63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0" name="等腰三角形 42">
                <a:extLst>
                  <a:ext uri="{FF2B5EF4-FFF2-40B4-BE49-F238E27FC236}">
                    <a16:creationId xmlns:a16="http://schemas.microsoft.com/office/drawing/2014/main" id="{02AD913D-5601-45F9-8999-0935085A8DEF}"/>
                  </a:ext>
                </a:extLst>
              </p:cNvPr>
              <p:cNvSpPr/>
              <p:nvPr/>
            </p:nvSpPr>
            <p:spPr>
              <a:xfrm>
                <a:off x="4044928" y="2251925"/>
                <a:ext cx="1054142" cy="1350592"/>
              </a:xfrm>
              <a:custGeom>
                <a:avLst/>
                <a:gdLst/>
                <a:ahLst/>
                <a:cxnLst/>
                <a:rect l="l" t="t" r="r" b="b"/>
                <a:pathLst>
                  <a:path w="1054142" h="1350592">
                    <a:moveTo>
                      <a:pt x="521627" y="0"/>
                    </a:moveTo>
                    <a:lnTo>
                      <a:pt x="682907" y="322559"/>
                    </a:lnTo>
                    <a:cubicBezTo>
                      <a:pt x="898294" y="386795"/>
                      <a:pt x="1054142" y="586958"/>
                      <a:pt x="1054142" y="823521"/>
                    </a:cubicBezTo>
                    <a:cubicBezTo>
                      <a:pt x="1054142" y="1114614"/>
                      <a:pt x="818164" y="1350592"/>
                      <a:pt x="527071" y="1350592"/>
                    </a:cubicBezTo>
                    <a:cubicBezTo>
                      <a:pt x="235978" y="1350592"/>
                      <a:pt x="0" y="1114614"/>
                      <a:pt x="0" y="823521"/>
                    </a:cubicBezTo>
                    <a:cubicBezTo>
                      <a:pt x="0" y="591722"/>
                      <a:pt x="149634" y="394871"/>
                      <a:pt x="358347" y="32656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45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2449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63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88" name="KSO_Shape">
              <a:extLst>
                <a:ext uri="{FF2B5EF4-FFF2-40B4-BE49-F238E27FC236}">
                  <a16:creationId xmlns:a16="http://schemas.microsoft.com/office/drawing/2014/main" id="{26AD2D0D-E945-4DFE-A85E-3214D2690F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5134" y="5184780"/>
              <a:ext cx="728375" cy="626866"/>
            </a:xfrm>
            <a:custGeom>
              <a:avLst/>
              <a:gdLst>
                <a:gd name="T0" fmla="*/ 838518 w 3856038"/>
                <a:gd name="T1" fmla="*/ 3035936 h 3319463"/>
                <a:gd name="T2" fmla="*/ 807086 w 3856038"/>
                <a:gd name="T3" fmla="*/ 3078481 h 3319463"/>
                <a:gd name="T4" fmla="*/ 345758 w 3856038"/>
                <a:gd name="T5" fmla="*/ 3083244 h 3319463"/>
                <a:gd name="T6" fmla="*/ 306705 w 3856038"/>
                <a:gd name="T7" fmla="*/ 3047684 h 3319463"/>
                <a:gd name="T8" fmla="*/ 1938189 w 3856038"/>
                <a:gd name="T9" fmla="*/ 1874411 h 3319463"/>
                <a:gd name="T10" fmla="*/ 2032113 w 3856038"/>
                <a:gd name="T11" fmla="*/ 1927728 h 3319463"/>
                <a:gd name="T12" fmla="*/ 2127625 w 3856038"/>
                <a:gd name="T13" fmla="*/ 1936931 h 3319463"/>
                <a:gd name="T14" fmla="*/ 2209174 w 3856038"/>
                <a:gd name="T15" fmla="*/ 1913446 h 3319463"/>
                <a:gd name="T16" fmla="*/ 2208222 w 3856038"/>
                <a:gd name="T17" fmla="*/ 3063251 h 3319463"/>
                <a:gd name="T18" fmla="*/ 2159673 w 3856038"/>
                <a:gd name="T19" fmla="*/ 3086101 h 3319463"/>
                <a:gd name="T20" fmla="*/ 1703060 w 3856038"/>
                <a:gd name="T21" fmla="*/ 3067694 h 3319463"/>
                <a:gd name="T22" fmla="*/ 1684338 w 3856038"/>
                <a:gd name="T23" fmla="*/ 1620838 h 3319463"/>
                <a:gd name="T24" fmla="*/ 1517659 w 3856038"/>
                <a:gd name="T25" fmla="*/ 3063249 h 3319463"/>
                <a:gd name="T26" fmla="*/ 1469110 w 3856038"/>
                <a:gd name="T27" fmla="*/ 3086100 h 3319463"/>
                <a:gd name="T28" fmla="*/ 1012179 w 3856038"/>
                <a:gd name="T29" fmla="*/ 3067693 h 3319463"/>
                <a:gd name="T30" fmla="*/ 993775 w 3856038"/>
                <a:gd name="T31" fmla="*/ 2030516 h 3319463"/>
                <a:gd name="T32" fmla="*/ 2903512 w 3856038"/>
                <a:gd name="T33" fmla="*/ 3058483 h 3319463"/>
                <a:gd name="T34" fmla="*/ 2858002 w 3856038"/>
                <a:gd name="T35" fmla="*/ 3085784 h 3319463"/>
                <a:gd name="T36" fmla="*/ 2397814 w 3856038"/>
                <a:gd name="T37" fmla="*/ 3071816 h 3319463"/>
                <a:gd name="T38" fmla="*/ 2374900 w 3856038"/>
                <a:gd name="T39" fmla="*/ 3023247 h 3319463"/>
                <a:gd name="T40" fmla="*/ 3393565 w 3856038"/>
                <a:gd name="T41" fmla="*/ 829618 h 3319463"/>
                <a:gd name="T42" fmla="*/ 3441797 w 3856038"/>
                <a:gd name="T43" fmla="*/ 916284 h 3319463"/>
                <a:gd name="T44" fmla="*/ 3518904 w 3856038"/>
                <a:gd name="T45" fmla="*/ 976601 h 3319463"/>
                <a:gd name="T46" fmla="*/ 3605213 w 3856038"/>
                <a:gd name="T47" fmla="*/ 3023244 h 3319463"/>
                <a:gd name="T48" fmla="*/ 3582367 w 3856038"/>
                <a:gd name="T49" fmla="*/ 3071815 h 3319463"/>
                <a:gd name="T50" fmla="*/ 3123532 w 3856038"/>
                <a:gd name="T51" fmla="*/ 3085783 h 3319463"/>
                <a:gd name="T52" fmla="*/ 3077839 w 3856038"/>
                <a:gd name="T53" fmla="*/ 3058481 h 3319463"/>
                <a:gd name="T54" fmla="*/ 3032368 w 3856038"/>
                <a:gd name="T55" fmla="*/ 0 h 3319463"/>
                <a:gd name="T56" fmla="*/ 3669057 w 3856038"/>
                <a:gd name="T57" fmla="*/ 6984 h 3319463"/>
                <a:gd name="T58" fmla="*/ 3714445 w 3856038"/>
                <a:gd name="T59" fmla="*/ 35552 h 3319463"/>
                <a:gd name="T60" fmla="*/ 3742692 w 3856038"/>
                <a:gd name="T61" fmla="*/ 80308 h 3319463"/>
                <a:gd name="T62" fmla="*/ 3749358 w 3856038"/>
                <a:gd name="T63" fmla="*/ 717377 h 3319463"/>
                <a:gd name="T64" fmla="*/ 3735075 w 3856038"/>
                <a:gd name="T65" fmla="*/ 769117 h 3319463"/>
                <a:gd name="T66" fmla="*/ 3700797 w 3856038"/>
                <a:gd name="T67" fmla="*/ 808795 h 3319463"/>
                <a:gd name="T68" fmla="*/ 3652870 w 3856038"/>
                <a:gd name="T69" fmla="*/ 830698 h 3319463"/>
                <a:gd name="T70" fmla="*/ 3597644 w 3856038"/>
                <a:gd name="T71" fmla="*/ 829110 h 3319463"/>
                <a:gd name="T72" fmla="*/ 3550670 w 3856038"/>
                <a:gd name="T73" fmla="*/ 804986 h 3319463"/>
                <a:gd name="T74" fmla="*/ 3518296 w 3856038"/>
                <a:gd name="T75" fmla="*/ 764039 h 3319463"/>
                <a:gd name="T76" fmla="*/ 3506552 w 3856038"/>
                <a:gd name="T77" fmla="*/ 711346 h 3319463"/>
                <a:gd name="T78" fmla="*/ 2155095 w 3856038"/>
                <a:gd name="T79" fmla="*/ 1756621 h 3319463"/>
                <a:gd name="T80" fmla="*/ 2103678 w 3856038"/>
                <a:gd name="T81" fmla="*/ 1768049 h 3319463"/>
                <a:gd name="T82" fmla="*/ 2052577 w 3856038"/>
                <a:gd name="T83" fmla="*/ 1756621 h 3319463"/>
                <a:gd name="T84" fmla="*/ 207257 w 3856038"/>
                <a:gd name="T85" fmla="*/ 2594619 h 3319463"/>
                <a:gd name="T86" fmla="*/ 161553 w 3856038"/>
                <a:gd name="T87" fmla="*/ 2623505 h 3319463"/>
                <a:gd name="T88" fmla="*/ 109818 w 3856038"/>
                <a:gd name="T89" fmla="*/ 2629853 h 3319463"/>
                <a:gd name="T90" fmla="*/ 59670 w 3856038"/>
                <a:gd name="T91" fmla="*/ 2613665 h 3319463"/>
                <a:gd name="T92" fmla="*/ 19996 w 3856038"/>
                <a:gd name="T93" fmla="*/ 2575574 h 3319463"/>
                <a:gd name="T94" fmla="*/ 952 w 3856038"/>
                <a:gd name="T95" fmla="*/ 2526056 h 3319463"/>
                <a:gd name="T96" fmla="*/ 5078 w 3856038"/>
                <a:gd name="T97" fmla="*/ 2473998 h 3319463"/>
                <a:gd name="T98" fmla="*/ 31105 w 3856038"/>
                <a:gd name="T99" fmla="*/ 2427337 h 3319463"/>
                <a:gd name="T100" fmla="*/ 1492697 w 3856038"/>
                <a:gd name="T101" fmla="*/ 975760 h 3319463"/>
                <a:gd name="T102" fmla="*/ 1543797 w 3856038"/>
                <a:gd name="T103" fmla="*/ 964333 h 3319463"/>
                <a:gd name="T104" fmla="*/ 1595215 w 3856038"/>
                <a:gd name="T105" fmla="*/ 975760 h 3319463"/>
                <a:gd name="T106" fmla="*/ 3334526 w 3856038"/>
                <a:gd name="T107" fmla="*/ 243464 h 3319463"/>
                <a:gd name="T108" fmla="*/ 2991107 w 3856038"/>
                <a:gd name="T109" fmla="*/ 233624 h 3319463"/>
                <a:gd name="T110" fmla="*/ 2948576 w 3856038"/>
                <a:gd name="T111" fmla="*/ 203151 h 3319463"/>
                <a:gd name="T112" fmla="*/ 2922550 w 3856038"/>
                <a:gd name="T113" fmla="*/ 157760 h 3319463"/>
                <a:gd name="T114" fmla="*/ 2918424 w 3856038"/>
                <a:gd name="T115" fmla="*/ 102845 h 3319463"/>
                <a:gd name="T116" fmla="*/ 2937468 w 3856038"/>
                <a:gd name="T117" fmla="*/ 53645 h 3319463"/>
                <a:gd name="T118" fmla="*/ 2975555 w 3856038"/>
                <a:gd name="T119" fmla="*/ 17459 h 3319463"/>
                <a:gd name="T120" fmla="*/ 3026338 w 3856038"/>
                <a:gd name="T121" fmla="*/ 318 h 3319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856038" h="3319463">
                  <a:moveTo>
                    <a:pt x="50800" y="3187700"/>
                  </a:moveTo>
                  <a:lnTo>
                    <a:pt x="3856038" y="3187700"/>
                  </a:lnTo>
                  <a:lnTo>
                    <a:pt x="3856038" y="3319463"/>
                  </a:lnTo>
                  <a:lnTo>
                    <a:pt x="50800" y="3319463"/>
                  </a:lnTo>
                  <a:lnTo>
                    <a:pt x="50800" y="3187700"/>
                  </a:lnTo>
                  <a:close/>
                  <a:moveTo>
                    <a:pt x="839788" y="2182813"/>
                  </a:moveTo>
                  <a:lnTo>
                    <a:pt x="839788" y="3023236"/>
                  </a:lnTo>
                  <a:lnTo>
                    <a:pt x="839471" y="3029586"/>
                  </a:lnTo>
                  <a:lnTo>
                    <a:pt x="838518" y="3035936"/>
                  </a:lnTo>
                  <a:lnTo>
                    <a:pt x="837248" y="3041969"/>
                  </a:lnTo>
                  <a:lnTo>
                    <a:pt x="834708" y="3047684"/>
                  </a:lnTo>
                  <a:lnTo>
                    <a:pt x="832486" y="3053399"/>
                  </a:lnTo>
                  <a:lnTo>
                    <a:pt x="829311" y="3058479"/>
                  </a:lnTo>
                  <a:lnTo>
                    <a:pt x="825501" y="3063241"/>
                  </a:lnTo>
                  <a:lnTo>
                    <a:pt x="821373" y="3067686"/>
                  </a:lnTo>
                  <a:lnTo>
                    <a:pt x="816928" y="3071814"/>
                  </a:lnTo>
                  <a:lnTo>
                    <a:pt x="812166" y="3075306"/>
                  </a:lnTo>
                  <a:lnTo>
                    <a:pt x="807086" y="3078481"/>
                  </a:lnTo>
                  <a:lnTo>
                    <a:pt x="801688" y="3081339"/>
                  </a:lnTo>
                  <a:lnTo>
                    <a:pt x="795656" y="3083244"/>
                  </a:lnTo>
                  <a:lnTo>
                    <a:pt x="789623" y="3084831"/>
                  </a:lnTo>
                  <a:lnTo>
                    <a:pt x="783591" y="3085784"/>
                  </a:lnTo>
                  <a:lnTo>
                    <a:pt x="777241" y="3086101"/>
                  </a:lnTo>
                  <a:lnTo>
                    <a:pt x="364173" y="3086101"/>
                  </a:lnTo>
                  <a:lnTo>
                    <a:pt x="357823" y="3085784"/>
                  </a:lnTo>
                  <a:lnTo>
                    <a:pt x="351473" y="3084831"/>
                  </a:lnTo>
                  <a:lnTo>
                    <a:pt x="345758" y="3083244"/>
                  </a:lnTo>
                  <a:lnTo>
                    <a:pt x="339725" y="3081339"/>
                  </a:lnTo>
                  <a:lnTo>
                    <a:pt x="334328" y="3078481"/>
                  </a:lnTo>
                  <a:lnTo>
                    <a:pt x="329248" y="3075306"/>
                  </a:lnTo>
                  <a:lnTo>
                    <a:pt x="324485" y="3071814"/>
                  </a:lnTo>
                  <a:lnTo>
                    <a:pt x="320040" y="3067686"/>
                  </a:lnTo>
                  <a:lnTo>
                    <a:pt x="315595" y="3063241"/>
                  </a:lnTo>
                  <a:lnTo>
                    <a:pt x="312103" y="3058479"/>
                  </a:lnTo>
                  <a:lnTo>
                    <a:pt x="308928" y="3053399"/>
                  </a:lnTo>
                  <a:lnTo>
                    <a:pt x="306705" y="3047684"/>
                  </a:lnTo>
                  <a:lnTo>
                    <a:pt x="304165" y="3041969"/>
                  </a:lnTo>
                  <a:lnTo>
                    <a:pt x="302578" y="3035936"/>
                  </a:lnTo>
                  <a:lnTo>
                    <a:pt x="301943" y="3029586"/>
                  </a:lnTo>
                  <a:lnTo>
                    <a:pt x="301625" y="3023236"/>
                  </a:lnTo>
                  <a:lnTo>
                    <a:pt x="301625" y="2721293"/>
                  </a:lnTo>
                  <a:lnTo>
                    <a:pt x="839788" y="2182813"/>
                  </a:lnTo>
                  <a:close/>
                  <a:moveTo>
                    <a:pt x="1684338" y="1620838"/>
                  </a:moveTo>
                  <a:lnTo>
                    <a:pt x="1929304" y="1865842"/>
                  </a:lnTo>
                  <a:lnTo>
                    <a:pt x="1938189" y="1874411"/>
                  </a:lnTo>
                  <a:lnTo>
                    <a:pt x="1947708" y="1882345"/>
                  </a:lnTo>
                  <a:lnTo>
                    <a:pt x="1957227" y="1889644"/>
                  </a:lnTo>
                  <a:lnTo>
                    <a:pt x="1967064" y="1896944"/>
                  </a:lnTo>
                  <a:lnTo>
                    <a:pt x="1977218" y="1903291"/>
                  </a:lnTo>
                  <a:lnTo>
                    <a:pt x="1987690" y="1909003"/>
                  </a:lnTo>
                  <a:lnTo>
                    <a:pt x="1998478" y="1914716"/>
                  </a:lnTo>
                  <a:lnTo>
                    <a:pt x="2009267" y="1919476"/>
                  </a:lnTo>
                  <a:lnTo>
                    <a:pt x="2020690" y="1923602"/>
                  </a:lnTo>
                  <a:lnTo>
                    <a:pt x="2032113" y="1927728"/>
                  </a:lnTo>
                  <a:lnTo>
                    <a:pt x="2043537" y="1930901"/>
                  </a:lnTo>
                  <a:lnTo>
                    <a:pt x="2055277" y="1933440"/>
                  </a:lnTo>
                  <a:lnTo>
                    <a:pt x="2067335" y="1935344"/>
                  </a:lnTo>
                  <a:lnTo>
                    <a:pt x="2079393" y="1936931"/>
                  </a:lnTo>
                  <a:lnTo>
                    <a:pt x="2091768" y="1937883"/>
                  </a:lnTo>
                  <a:lnTo>
                    <a:pt x="2103826" y="1938201"/>
                  </a:lnTo>
                  <a:lnTo>
                    <a:pt x="2111759" y="1937883"/>
                  </a:lnTo>
                  <a:lnTo>
                    <a:pt x="2119692" y="1937566"/>
                  </a:lnTo>
                  <a:lnTo>
                    <a:pt x="2127625" y="1936931"/>
                  </a:lnTo>
                  <a:lnTo>
                    <a:pt x="2135240" y="1935979"/>
                  </a:lnTo>
                  <a:lnTo>
                    <a:pt x="2142856" y="1934710"/>
                  </a:lnTo>
                  <a:lnTo>
                    <a:pt x="2150788" y="1933440"/>
                  </a:lnTo>
                  <a:lnTo>
                    <a:pt x="2158404" y="1931536"/>
                  </a:lnTo>
                  <a:lnTo>
                    <a:pt x="2165702" y="1929949"/>
                  </a:lnTo>
                  <a:lnTo>
                    <a:pt x="2173318" y="1927728"/>
                  </a:lnTo>
                  <a:lnTo>
                    <a:pt x="2180299" y="1925189"/>
                  </a:lnTo>
                  <a:lnTo>
                    <a:pt x="2194895" y="1919794"/>
                  </a:lnTo>
                  <a:lnTo>
                    <a:pt x="2209174" y="1913446"/>
                  </a:lnTo>
                  <a:lnTo>
                    <a:pt x="2222501" y="1906782"/>
                  </a:lnTo>
                  <a:lnTo>
                    <a:pt x="2222501" y="3023263"/>
                  </a:lnTo>
                  <a:lnTo>
                    <a:pt x="2222501" y="3029611"/>
                  </a:lnTo>
                  <a:lnTo>
                    <a:pt x="2221232" y="3035958"/>
                  </a:lnTo>
                  <a:lnTo>
                    <a:pt x="2219645" y="3041988"/>
                  </a:lnTo>
                  <a:lnTo>
                    <a:pt x="2217742" y="3047700"/>
                  </a:lnTo>
                  <a:lnTo>
                    <a:pt x="2214886" y="3053413"/>
                  </a:lnTo>
                  <a:lnTo>
                    <a:pt x="2211713" y="3058491"/>
                  </a:lnTo>
                  <a:lnTo>
                    <a:pt x="2208222" y="3063251"/>
                  </a:lnTo>
                  <a:lnTo>
                    <a:pt x="2204414" y="3067694"/>
                  </a:lnTo>
                  <a:lnTo>
                    <a:pt x="2199655" y="3071820"/>
                  </a:lnTo>
                  <a:lnTo>
                    <a:pt x="2194895" y="3075311"/>
                  </a:lnTo>
                  <a:lnTo>
                    <a:pt x="2189818" y="3078484"/>
                  </a:lnTo>
                  <a:lnTo>
                    <a:pt x="2184424" y="3081341"/>
                  </a:lnTo>
                  <a:lnTo>
                    <a:pt x="2178712" y="3083245"/>
                  </a:lnTo>
                  <a:lnTo>
                    <a:pt x="2172366" y="3084832"/>
                  </a:lnTo>
                  <a:lnTo>
                    <a:pt x="2166654" y="3085784"/>
                  </a:lnTo>
                  <a:lnTo>
                    <a:pt x="2159673" y="3086101"/>
                  </a:lnTo>
                  <a:lnTo>
                    <a:pt x="1747166" y="3086101"/>
                  </a:lnTo>
                  <a:lnTo>
                    <a:pt x="1740820" y="3085784"/>
                  </a:lnTo>
                  <a:lnTo>
                    <a:pt x="1734474" y="3084832"/>
                  </a:lnTo>
                  <a:lnTo>
                    <a:pt x="1728445" y="3083245"/>
                  </a:lnTo>
                  <a:lnTo>
                    <a:pt x="1723050" y="3081341"/>
                  </a:lnTo>
                  <a:lnTo>
                    <a:pt x="1717656" y="3078484"/>
                  </a:lnTo>
                  <a:lnTo>
                    <a:pt x="1712579" y="3075311"/>
                  </a:lnTo>
                  <a:lnTo>
                    <a:pt x="1707185" y="3071820"/>
                  </a:lnTo>
                  <a:lnTo>
                    <a:pt x="1703060" y="3067694"/>
                  </a:lnTo>
                  <a:lnTo>
                    <a:pt x="1698935" y="3063251"/>
                  </a:lnTo>
                  <a:lnTo>
                    <a:pt x="1695444" y="3058491"/>
                  </a:lnTo>
                  <a:lnTo>
                    <a:pt x="1692271" y="3053413"/>
                  </a:lnTo>
                  <a:lnTo>
                    <a:pt x="1689415" y="3047700"/>
                  </a:lnTo>
                  <a:lnTo>
                    <a:pt x="1687511" y="3041988"/>
                  </a:lnTo>
                  <a:lnTo>
                    <a:pt x="1685925" y="3035958"/>
                  </a:lnTo>
                  <a:lnTo>
                    <a:pt x="1684973" y="3029611"/>
                  </a:lnTo>
                  <a:lnTo>
                    <a:pt x="1684338" y="3023263"/>
                  </a:lnTo>
                  <a:lnTo>
                    <a:pt x="1684338" y="1620838"/>
                  </a:lnTo>
                  <a:close/>
                  <a:moveTo>
                    <a:pt x="1531938" y="1492251"/>
                  </a:moveTo>
                  <a:lnTo>
                    <a:pt x="1531938" y="3023260"/>
                  </a:lnTo>
                  <a:lnTo>
                    <a:pt x="1531304" y="3029608"/>
                  </a:lnTo>
                  <a:lnTo>
                    <a:pt x="1530669" y="3035955"/>
                  </a:lnTo>
                  <a:lnTo>
                    <a:pt x="1529082" y="3041985"/>
                  </a:lnTo>
                  <a:lnTo>
                    <a:pt x="1527178" y="3047698"/>
                  </a:lnTo>
                  <a:lnTo>
                    <a:pt x="1524323" y="3053411"/>
                  </a:lnTo>
                  <a:lnTo>
                    <a:pt x="1521150" y="3058489"/>
                  </a:lnTo>
                  <a:lnTo>
                    <a:pt x="1517659" y="3063249"/>
                  </a:lnTo>
                  <a:lnTo>
                    <a:pt x="1513217" y="3067693"/>
                  </a:lnTo>
                  <a:lnTo>
                    <a:pt x="1509092" y="3071818"/>
                  </a:lnTo>
                  <a:lnTo>
                    <a:pt x="1504332" y="3075309"/>
                  </a:lnTo>
                  <a:lnTo>
                    <a:pt x="1498938" y="3078483"/>
                  </a:lnTo>
                  <a:lnTo>
                    <a:pt x="1493543" y="3081340"/>
                  </a:lnTo>
                  <a:lnTo>
                    <a:pt x="1487514" y="3083244"/>
                  </a:lnTo>
                  <a:lnTo>
                    <a:pt x="1481803" y="3084831"/>
                  </a:lnTo>
                  <a:lnTo>
                    <a:pt x="1475456" y="3085783"/>
                  </a:lnTo>
                  <a:lnTo>
                    <a:pt x="1469110" y="3086100"/>
                  </a:lnTo>
                  <a:lnTo>
                    <a:pt x="1056286" y="3086100"/>
                  </a:lnTo>
                  <a:lnTo>
                    <a:pt x="1050257" y="3085783"/>
                  </a:lnTo>
                  <a:lnTo>
                    <a:pt x="1043911" y="3084831"/>
                  </a:lnTo>
                  <a:lnTo>
                    <a:pt x="1037882" y="3083244"/>
                  </a:lnTo>
                  <a:lnTo>
                    <a:pt x="1031853" y="3081340"/>
                  </a:lnTo>
                  <a:lnTo>
                    <a:pt x="1026776" y="3078483"/>
                  </a:lnTo>
                  <a:lnTo>
                    <a:pt x="1021381" y="3075309"/>
                  </a:lnTo>
                  <a:lnTo>
                    <a:pt x="1016622" y="3071818"/>
                  </a:lnTo>
                  <a:lnTo>
                    <a:pt x="1012179" y="3067693"/>
                  </a:lnTo>
                  <a:lnTo>
                    <a:pt x="1008372" y="3063249"/>
                  </a:lnTo>
                  <a:lnTo>
                    <a:pt x="1004246" y="3058489"/>
                  </a:lnTo>
                  <a:lnTo>
                    <a:pt x="1001391" y="3053411"/>
                  </a:lnTo>
                  <a:lnTo>
                    <a:pt x="998852" y="3047698"/>
                  </a:lnTo>
                  <a:lnTo>
                    <a:pt x="996631" y="3041985"/>
                  </a:lnTo>
                  <a:lnTo>
                    <a:pt x="995044" y="3035955"/>
                  </a:lnTo>
                  <a:lnTo>
                    <a:pt x="994092" y="3029608"/>
                  </a:lnTo>
                  <a:lnTo>
                    <a:pt x="993775" y="3023260"/>
                  </a:lnTo>
                  <a:lnTo>
                    <a:pt x="993775" y="2030516"/>
                  </a:lnTo>
                  <a:lnTo>
                    <a:pt x="1531938" y="1492251"/>
                  </a:lnTo>
                  <a:close/>
                  <a:moveTo>
                    <a:pt x="2914650" y="1230313"/>
                  </a:moveTo>
                  <a:lnTo>
                    <a:pt x="2914650" y="3023247"/>
                  </a:lnTo>
                  <a:lnTo>
                    <a:pt x="2914014" y="3029596"/>
                  </a:lnTo>
                  <a:lnTo>
                    <a:pt x="2913059" y="3035945"/>
                  </a:lnTo>
                  <a:lnTo>
                    <a:pt x="2911468" y="3041976"/>
                  </a:lnTo>
                  <a:lnTo>
                    <a:pt x="2909240" y="3047690"/>
                  </a:lnTo>
                  <a:lnTo>
                    <a:pt x="2906694" y="3053404"/>
                  </a:lnTo>
                  <a:lnTo>
                    <a:pt x="2903512" y="3058483"/>
                  </a:lnTo>
                  <a:lnTo>
                    <a:pt x="2900011" y="3063245"/>
                  </a:lnTo>
                  <a:lnTo>
                    <a:pt x="2895874" y="3067689"/>
                  </a:lnTo>
                  <a:lnTo>
                    <a:pt x="2891736" y="3071816"/>
                  </a:lnTo>
                  <a:lnTo>
                    <a:pt x="2886326" y="3075308"/>
                  </a:lnTo>
                  <a:lnTo>
                    <a:pt x="2881234" y="3078482"/>
                  </a:lnTo>
                  <a:lnTo>
                    <a:pt x="2875824" y="3081340"/>
                  </a:lnTo>
                  <a:lnTo>
                    <a:pt x="2870414" y="3083244"/>
                  </a:lnTo>
                  <a:lnTo>
                    <a:pt x="2864367" y="3084831"/>
                  </a:lnTo>
                  <a:lnTo>
                    <a:pt x="2858002" y="3085784"/>
                  </a:lnTo>
                  <a:lnTo>
                    <a:pt x="2851637" y="3086101"/>
                  </a:lnTo>
                  <a:lnTo>
                    <a:pt x="2437914" y="3086101"/>
                  </a:lnTo>
                  <a:lnTo>
                    <a:pt x="2430912" y="3085784"/>
                  </a:lnTo>
                  <a:lnTo>
                    <a:pt x="2425184" y="3084831"/>
                  </a:lnTo>
                  <a:lnTo>
                    <a:pt x="2418819" y="3083244"/>
                  </a:lnTo>
                  <a:lnTo>
                    <a:pt x="2413090" y="3081340"/>
                  </a:lnTo>
                  <a:lnTo>
                    <a:pt x="2407680" y="3078482"/>
                  </a:lnTo>
                  <a:lnTo>
                    <a:pt x="2402588" y="3075308"/>
                  </a:lnTo>
                  <a:lnTo>
                    <a:pt x="2397814" y="3071816"/>
                  </a:lnTo>
                  <a:lnTo>
                    <a:pt x="2393040" y="3067689"/>
                  </a:lnTo>
                  <a:lnTo>
                    <a:pt x="2389221" y="3063245"/>
                  </a:lnTo>
                  <a:lnTo>
                    <a:pt x="2385721" y="3058483"/>
                  </a:lnTo>
                  <a:lnTo>
                    <a:pt x="2382538" y="3053404"/>
                  </a:lnTo>
                  <a:lnTo>
                    <a:pt x="2379674" y="3047690"/>
                  </a:lnTo>
                  <a:lnTo>
                    <a:pt x="2377764" y="3041976"/>
                  </a:lnTo>
                  <a:lnTo>
                    <a:pt x="2376173" y="3035945"/>
                  </a:lnTo>
                  <a:lnTo>
                    <a:pt x="2374900" y="3029596"/>
                  </a:lnTo>
                  <a:lnTo>
                    <a:pt x="2374900" y="3023247"/>
                  </a:lnTo>
                  <a:lnTo>
                    <a:pt x="2374900" y="1768701"/>
                  </a:lnTo>
                  <a:lnTo>
                    <a:pt x="2914650" y="1230313"/>
                  </a:lnTo>
                  <a:close/>
                  <a:moveTo>
                    <a:pt x="3382142" y="762000"/>
                  </a:moveTo>
                  <a:lnTo>
                    <a:pt x="3382777" y="774063"/>
                  </a:lnTo>
                  <a:lnTo>
                    <a:pt x="3384046" y="785492"/>
                  </a:lnTo>
                  <a:lnTo>
                    <a:pt x="3385633" y="796920"/>
                  </a:lnTo>
                  <a:lnTo>
                    <a:pt x="3387536" y="808031"/>
                  </a:lnTo>
                  <a:lnTo>
                    <a:pt x="3390392" y="818825"/>
                  </a:lnTo>
                  <a:lnTo>
                    <a:pt x="3393565" y="829618"/>
                  </a:lnTo>
                  <a:lnTo>
                    <a:pt x="3397056" y="840094"/>
                  </a:lnTo>
                  <a:lnTo>
                    <a:pt x="3401181" y="850888"/>
                  </a:lnTo>
                  <a:lnTo>
                    <a:pt x="3405623" y="860729"/>
                  </a:lnTo>
                  <a:lnTo>
                    <a:pt x="3410383" y="870570"/>
                  </a:lnTo>
                  <a:lnTo>
                    <a:pt x="3416095" y="880411"/>
                  </a:lnTo>
                  <a:lnTo>
                    <a:pt x="3421806" y="889935"/>
                  </a:lnTo>
                  <a:lnTo>
                    <a:pt x="3427835" y="899141"/>
                  </a:lnTo>
                  <a:lnTo>
                    <a:pt x="3434499" y="907713"/>
                  </a:lnTo>
                  <a:lnTo>
                    <a:pt x="3441797" y="916284"/>
                  </a:lnTo>
                  <a:lnTo>
                    <a:pt x="3448778" y="924220"/>
                  </a:lnTo>
                  <a:lnTo>
                    <a:pt x="3456711" y="932157"/>
                  </a:lnTo>
                  <a:lnTo>
                    <a:pt x="3464644" y="939776"/>
                  </a:lnTo>
                  <a:lnTo>
                    <a:pt x="3472894" y="946760"/>
                  </a:lnTo>
                  <a:lnTo>
                    <a:pt x="3481461" y="953426"/>
                  </a:lnTo>
                  <a:lnTo>
                    <a:pt x="3490663" y="960093"/>
                  </a:lnTo>
                  <a:lnTo>
                    <a:pt x="3499548" y="966125"/>
                  </a:lnTo>
                  <a:lnTo>
                    <a:pt x="3509067" y="971521"/>
                  </a:lnTo>
                  <a:lnTo>
                    <a:pt x="3518904" y="976601"/>
                  </a:lnTo>
                  <a:lnTo>
                    <a:pt x="3529058" y="981363"/>
                  </a:lnTo>
                  <a:lnTo>
                    <a:pt x="3539529" y="985807"/>
                  </a:lnTo>
                  <a:lnTo>
                    <a:pt x="3549683" y="989616"/>
                  </a:lnTo>
                  <a:lnTo>
                    <a:pt x="3560155" y="992791"/>
                  </a:lnTo>
                  <a:lnTo>
                    <a:pt x="3571261" y="995966"/>
                  </a:lnTo>
                  <a:lnTo>
                    <a:pt x="3582367" y="998505"/>
                  </a:lnTo>
                  <a:lnTo>
                    <a:pt x="3593790" y="1000093"/>
                  </a:lnTo>
                  <a:lnTo>
                    <a:pt x="3605213" y="1001680"/>
                  </a:lnTo>
                  <a:lnTo>
                    <a:pt x="3605213" y="3023244"/>
                  </a:lnTo>
                  <a:lnTo>
                    <a:pt x="3604896" y="3029593"/>
                  </a:lnTo>
                  <a:lnTo>
                    <a:pt x="3603944" y="3035942"/>
                  </a:lnTo>
                  <a:lnTo>
                    <a:pt x="3602357" y="3041974"/>
                  </a:lnTo>
                  <a:lnTo>
                    <a:pt x="3600136" y="3047688"/>
                  </a:lnTo>
                  <a:lnTo>
                    <a:pt x="3597598" y="3053402"/>
                  </a:lnTo>
                  <a:lnTo>
                    <a:pt x="3594425" y="3058481"/>
                  </a:lnTo>
                  <a:lnTo>
                    <a:pt x="3590617" y="3063243"/>
                  </a:lnTo>
                  <a:lnTo>
                    <a:pt x="3586809" y="3067688"/>
                  </a:lnTo>
                  <a:lnTo>
                    <a:pt x="3582367" y="3071815"/>
                  </a:lnTo>
                  <a:lnTo>
                    <a:pt x="3577607" y="3075307"/>
                  </a:lnTo>
                  <a:lnTo>
                    <a:pt x="3572213" y="3078481"/>
                  </a:lnTo>
                  <a:lnTo>
                    <a:pt x="3567136" y="3081338"/>
                  </a:lnTo>
                  <a:lnTo>
                    <a:pt x="3561107" y="3083243"/>
                  </a:lnTo>
                  <a:lnTo>
                    <a:pt x="3555078" y="3084830"/>
                  </a:lnTo>
                  <a:lnTo>
                    <a:pt x="3548732" y="3085783"/>
                  </a:lnTo>
                  <a:lnTo>
                    <a:pt x="3542703" y="3086100"/>
                  </a:lnTo>
                  <a:lnTo>
                    <a:pt x="3129878" y="3086100"/>
                  </a:lnTo>
                  <a:lnTo>
                    <a:pt x="3123532" y="3085783"/>
                  </a:lnTo>
                  <a:lnTo>
                    <a:pt x="3117186" y="3084830"/>
                  </a:lnTo>
                  <a:lnTo>
                    <a:pt x="3111474" y="3083243"/>
                  </a:lnTo>
                  <a:lnTo>
                    <a:pt x="3105445" y="3081338"/>
                  </a:lnTo>
                  <a:lnTo>
                    <a:pt x="3099733" y="3078481"/>
                  </a:lnTo>
                  <a:lnTo>
                    <a:pt x="3094656" y="3075307"/>
                  </a:lnTo>
                  <a:lnTo>
                    <a:pt x="3089897" y="3071815"/>
                  </a:lnTo>
                  <a:lnTo>
                    <a:pt x="3085454" y="3067688"/>
                  </a:lnTo>
                  <a:lnTo>
                    <a:pt x="3081329" y="3063243"/>
                  </a:lnTo>
                  <a:lnTo>
                    <a:pt x="3077839" y="3058481"/>
                  </a:lnTo>
                  <a:lnTo>
                    <a:pt x="3074666" y="3053402"/>
                  </a:lnTo>
                  <a:lnTo>
                    <a:pt x="3071810" y="3047688"/>
                  </a:lnTo>
                  <a:lnTo>
                    <a:pt x="3069906" y="3041974"/>
                  </a:lnTo>
                  <a:lnTo>
                    <a:pt x="3068320" y="3035942"/>
                  </a:lnTo>
                  <a:lnTo>
                    <a:pt x="3067685" y="3029593"/>
                  </a:lnTo>
                  <a:lnTo>
                    <a:pt x="3067050" y="3023244"/>
                  </a:lnTo>
                  <a:lnTo>
                    <a:pt x="3067050" y="1077552"/>
                  </a:lnTo>
                  <a:lnTo>
                    <a:pt x="3382142" y="762000"/>
                  </a:lnTo>
                  <a:close/>
                  <a:moveTo>
                    <a:pt x="3032368" y="0"/>
                  </a:moveTo>
                  <a:lnTo>
                    <a:pt x="3038399" y="0"/>
                  </a:lnTo>
                  <a:lnTo>
                    <a:pt x="3628114" y="0"/>
                  </a:lnTo>
                  <a:lnTo>
                    <a:pt x="3634144" y="0"/>
                  </a:lnTo>
                  <a:lnTo>
                    <a:pt x="3640175" y="318"/>
                  </a:lnTo>
                  <a:lnTo>
                    <a:pt x="3646205" y="1270"/>
                  </a:lnTo>
                  <a:lnTo>
                    <a:pt x="3651918" y="2222"/>
                  </a:lnTo>
                  <a:lnTo>
                    <a:pt x="3657631" y="3492"/>
                  </a:lnTo>
                  <a:lnTo>
                    <a:pt x="3663344" y="5079"/>
                  </a:lnTo>
                  <a:lnTo>
                    <a:pt x="3669057" y="6984"/>
                  </a:lnTo>
                  <a:lnTo>
                    <a:pt x="3674453" y="9206"/>
                  </a:lnTo>
                  <a:lnTo>
                    <a:pt x="3680166" y="11428"/>
                  </a:lnTo>
                  <a:lnTo>
                    <a:pt x="3685562" y="14284"/>
                  </a:lnTo>
                  <a:lnTo>
                    <a:pt x="3690640" y="17459"/>
                  </a:lnTo>
                  <a:lnTo>
                    <a:pt x="3695718" y="20633"/>
                  </a:lnTo>
                  <a:lnTo>
                    <a:pt x="3700479" y="23807"/>
                  </a:lnTo>
                  <a:lnTo>
                    <a:pt x="3705240" y="27616"/>
                  </a:lnTo>
                  <a:lnTo>
                    <a:pt x="3710001" y="31425"/>
                  </a:lnTo>
                  <a:lnTo>
                    <a:pt x="3714445" y="35552"/>
                  </a:lnTo>
                  <a:lnTo>
                    <a:pt x="3718253" y="39678"/>
                  </a:lnTo>
                  <a:lnTo>
                    <a:pt x="3722062" y="44440"/>
                  </a:lnTo>
                  <a:lnTo>
                    <a:pt x="3725871" y="49201"/>
                  </a:lnTo>
                  <a:lnTo>
                    <a:pt x="3729362" y="53962"/>
                  </a:lnTo>
                  <a:lnTo>
                    <a:pt x="3732536" y="59041"/>
                  </a:lnTo>
                  <a:lnTo>
                    <a:pt x="3735075" y="64437"/>
                  </a:lnTo>
                  <a:lnTo>
                    <a:pt x="3737932" y="69516"/>
                  </a:lnTo>
                  <a:lnTo>
                    <a:pt x="3740471" y="74912"/>
                  </a:lnTo>
                  <a:lnTo>
                    <a:pt x="3742692" y="80308"/>
                  </a:lnTo>
                  <a:lnTo>
                    <a:pt x="3744279" y="86339"/>
                  </a:lnTo>
                  <a:lnTo>
                    <a:pt x="3745866" y="91736"/>
                  </a:lnTo>
                  <a:lnTo>
                    <a:pt x="3747453" y="97767"/>
                  </a:lnTo>
                  <a:lnTo>
                    <a:pt x="3748088" y="103798"/>
                  </a:lnTo>
                  <a:lnTo>
                    <a:pt x="3749040" y="109511"/>
                  </a:lnTo>
                  <a:lnTo>
                    <a:pt x="3749358" y="115542"/>
                  </a:lnTo>
                  <a:lnTo>
                    <a:pt x="3749675" y="121573"/>
                  </a:lnTo>
                  <a:lnTo>
                    <a:pt x="3749675" y="711346"/>
                  </a:lnTo>
                  <a:lnTo>
                    <a:pt x="3749358" y="717377"/>
                  </a:lnTo>
                  <a:lnTo>
                    <a:pt x="3749040" y="723726"/>
                  </a:lnTo>
                  <a:lnTo>
                    <a:pt x="3748088" y="729757"/>
                  </a:lnTo>
                  <a:lnTo>
                    <a:pt x="3747453" y="735788"/>
                  </a:lnTo>
                  <a:lnTo>
                    <a:pt x="3745866" y="741819"/>
                  </a:lnTo>
                  <a:lnTo>
                    <a:pt x="3744279" y="747215"/>
                  </a:lnTo>
                  <a:lnTo>
                    <a:pt x="3742375" y="753246"/>
                  </a:lnTo>
                  <a:lnTo>
                    <a:pt x="3740471" y="758642"/>
                  </a:lnTo>
                  <a:lnTo>
                    <a:pt x="3737614" y="764039"/>
                  </a:lnTo>
                  <a:lnTo>
                    <a:pt x="3735075" y="769117"/>
                  </a:lnTo>
                  <a:lnTo>
                    <a:pt x="3732219" y="774196"/>
                  </a:lnTo>
                  <a:lnTo>
                    <a:pt x="3729045" y="779275"/>
                  </a:lnTo>
                  <a:lnTo>
                    <a:pt x="3725871" y="784036"/>
                  </a:lnTo>
                  <a:lnTo>
                    <a:pt x="3721745" y="788798"/>
                  </a:lnTo>
                  <a:lnTo>
                    <a:pt x="3718253" y="793242"/>
                  </a:lnTo>
                  <a:lnTo>
                    <a:pt x="3714445" y="797368"/>
                  </a:lnTo>
                  <a:lnTo>
                    <a:pt x="3710001" y="801495"/>
                  </a:lnTo>
                  <a:lnTo>
                    <a:pt x="3705558" y="804986"/>
                  </a:lnTo>
                  <a:lnTo>
                    <a:pt x="3700797" y="808795"/>
                  </a:lnTo>
                  <a:lnTo>
                    <a:pt x="3696036" y="811970"/>
                  </a:lnTo>
                  <a:lnTo>
                    <a:pt x="3690958" y="815144"/>
                  </a:lnTo>
                  <a:lnTo>
                    <a:pt x="3685879" y="818318"/>
                  </a:lnTo>
                  <a:lnTo>
                    <a:pt x="3680801" y="820857"/>
                  </a:lnTo>
                  <a:lnTo>
                    <a:pt x="3675405" y="823397"/>
                  </a:lnTo>
                  <a:lnTo>
                    <a:pt x="3669692" y="825301"/>
                  </a:lnTo>
                  <a:lnTo>
                    <a:pt x="3664297" y="827523"/>
                  </a:lnTo>
                  <a:lnTo>
                    <a:pt x="3658583" y="829110"/>
                  </a:lnTo>
                  <a:lnTo>
                    <a:pt x="3652870" y="830698"/>
                  </a:lnTo>
                  <a:lnTo>
                    <a:pt x="3646523" y="831332"/>
                  </a:lnTo>
                  <a:lnTo>
                    <a:pt x="3640492" y="832285"/>
                  </a:lnTo>
                  <a:lnTo>
                    <a:pt x="3634144" y="832919"/>
                  </a:lnTo>
                  <a:lnTo>
                    <a:pt x="3628114" y="832919"/>
                  </a:lnTo>
                  <a:lnTo>
                    <a:pt x="3622083" y="832919"/>
                  </a:lnTo>
                  <a:lnTo>
                    <a:pt x="3615735" y="832285"/>
                  </a:lnTo>
                  <a:lnTo>
                    <a:pt x="3609705" y="831332"/>
                  </a:lnTo>
                  <a:lnTo>
                    <a:pt x="3603675" y="830698"/>
                  </a:lnTo>
                  <a:lnTo>
                    <a:pt x="3597644" y="829110"/>
                  </a:lnTo>
                  <a:lnTo>
                    <a:pt x="3592248" y="827523"/>
                  </a:lnTo>
                  <a:lnTo>
                    <a:pt x="3586218" y="825301"/>
                  </a:lnTo>
                  <a:lnTo>
                    <a:pt x="3580822" y="823397"/>
                  </a:lnTo>
                  <a:lnTo>
                    <a:pt x="3575427" y="820857"/>
                  </a:lnTo>
                  <a:lnTo>
                    <a:pt x="3570031" y="818318"/>
                  </a:lnTo>
                  <a:lnTo>
                    <a:pt x="3565270" y="815144"/>
                  </a:lnTo>
                  <a:lnTo>
                    <a:pt x="3560192" y="811970"/>
                  </a:lnTo>
                  <a:lnTo>
                    <a:pt x="3555431" y="808795"/>
                  </a:lnTo>
                  <a:lnTo>
                    <a:pt x="3550670" y="804986"/>
                  </a:lnTo>
                  <a:lnTo>
                    <a:pt x="3546227" y="801495"/>
                  </a:lnTo>
                  <a:lnTo>
                    <a:pt x="3542100" y="797368"/>
                  </a:lnTo>
                  <a:lnTo>
                    <a:pt x="3537974" y="793242"/>
                  </a:lnTo>
                  <a:lnTo>
                    <a:pt x="3534166" y="788798"/>
                  </a:lnTo>
                  <a:lnTo>
                    <a:pt x="3530674" y="784036"/>
                  </a:lnTo>
                  <a:lnTo>
                    <a:pt x="3527500" y="779275"/>
                  </a:lnTo>
                  <a:lnTo>
                    <a:pt x="3524326" y="774196"/>
                  </a:lnTo>
                  <a:lnTo>
                    <a:pt x="3521153" y="769117"/>
                  </a:lnTo>
                  <a:lnTo>
                    <a:pt x="3518296" y="764039"/>
                  </a:lnTo>
                  <a:lnTo>
                    <a:pt x="3516074" y="758642"/>
                  </a:lnTo>
                  <a:lnTo>
                    <a:pt x="3514170" y="753246"/>
                  </a:lnTo>
                  <a:lnTo>
                    <a:pt x="3511948" y="747215"/>
                  </a:lnTo>
                  <a:lnTo>
                    <a:pt x="3510361" y="741819"/>
                  </a:lnTo>
                  <a:lnTo>
                    <a:pt x="3508774" y="735788"/>
                  </a:lnTo>
                  <a:lnTo>
                    <a:pt x="3508139" y="729757"/>
                  </a:lnTo>
                  <a:lnTo>
                    <a:pt x="3507187" y="723726"/>
                  </a:lnTo>
                  <a:lnTo>
                    <a:pt x="3506552" y="717377"/>
                  </a:lnTo>
                  <a:lnTo>
                    <a:pt x="3506552" y="711346"/>
                  </a:lnTo>
                  <a:lnTo>
                    <a:pt x="3506552" y="415190"/>
                  </a:lnTo>
                  <a:lnTo>
                    <a:pt x="2189691" y="1732180"/>
                  </a:lnTo>
                  <a:lnTo>
                    <a:pt x="2185247" y="1736624"/>
                  </a:lnTo>
                  <a:lnTo>
                    <a:pt x="2180487" y="1740433"/>
                  </a:lnTo>
                  <a:lnTo>
                    <a:pt x="2175726" y="1744242"/>
                  </a:lnTo>
                  <a:lnTo>
                    <a:pt x="2170647" y="1748051"/>
                  </a:lnTo>
                  <a:lnTo>
                    <a:pt x="2165569" y="1750908"/>
                  </a:lnTo>
                  <a:lnTo>
                    <a:pt x="2160491" y="1753765"/>
                  </a:lnTo>
                  <a:lnTo>
                    <a:pt x="2155095" y="1756621"/>
                  </a:lnTo>
                  <a:lnTo>
                    <a:pt x="2149382" y="1758843"/>
                  </a:lnTo>
                  <a:lnTo>
                    <a:pt x="2143986" y="1761065"/>
                  </a:lnTo>
                  <a:lnTo>
                    <a:pt x="2138273" y="1762970"/>
                  </a:lnTo>
                  <a:lnTo>
                    <a:pt x="2132878" y="1764557"/>
                  </a:lnTo>
                  <a:lnTo>
                    <a:pt x="2126847" y="1765509"/>
                  </a:lnTo>
                  <a:lnTo>
                    <a:pt x="2121452" y="1766461"/>
                  </a:lnTo>
                  <a:lnTo>
                    <a:pt x="2115421" y="1767096"/>
                  </a:lnTo>
                  <a:lnTo>
                    <a:pt x="2109708" y="1767731"/>
                  </a:lnTo>
                  <a:lnTo>
                    <a:pt x="2103678" y="1768049"/>
                  </a:lnTo>
                  <a:lnTo>
                    <a:pt x="2098282" y="1767731"/>
                  </a:lnTo>
                  <a:lnTo>
                    <a:pt x="2092252" y="1767096"/>
                  </a:lnTo>
                  <a:lnTo>
                    <a:pt x="2086221" y="1766461"/>
                  </a:lnTo>
                  <a:lnTo>
                    <a:pt x="2080508" y="1765509"/>
                  </a:lnTo>
                  <a:lnTo>
                    <a:pt x="2074795" y="1764557"/>
                  </a:lnTo>
                  <a:lnTo>
                    <a:pt x="2069399" y="1762970"/>
                  </a:lnTo>
                  <a:lnTo>
                    <a:pt x="2063369" y="1761065"/>
                  </a:lnTo>
                  <a:lnTo>
                    <a:pt x="2057973" y="1758843"/>
                  </a:lnTo>
                  <a:lnTo>
                    <a:pt x="2052577" y="1756621"/>
                  </a:lnTo>
                  <a:lnTo>
                    <a:pt x="2047182" y="1753765"/>
                  </a:lnTo>
                  <a:lnTo>
                    <a:pt x="2042104" y="1750908"/>
                  </a:lnTo>
                  <a:lnTo>
                    <a:pt x="2037025" y="1748051"/>
                  </a:lnTo>
                  <a:lnTo>
                    <a:pt x="2031947" y="1744242"/>
                  </a:lnTo>
                  <a:lnTo>
                    <a:pt x="2027186" y="1740433"/>
                  </a:lnTo>
                  <a:lnTo>
                    <a:pt x="2022425" y="1736624"/>
                  </a:lnTo>
                  <a:lnTo>
                    <a:pt x="2017664" y="1732180"/>
                  </a:lnTo>
                  <a:lnTo>
                    <a:pt x="1543797" y="1257949"/>
                  </a:lnTo>
                  <a:lnTo>
                    <a:pt x="207257" y="2594619"/>
                  </a:lnTo>
                  <a:lnTo>
                    <a:pt x="202814" y="2599063"/>
                  </a:lnTo>
                  <a:lnTo>
                    <a:pt x="198053" y="2602872"/>
                  </a:lnTo>
                  <a:lnTo>
                    <a:pt x="193292" y="2606999"/>
                  </a:lnTo>
                  <a:lnTo>
                    <a:pt x="188214" y="2610490"/>
                  </a:lnTo>
                  <a:lnTo>
                    <a:pt x="183136" y="2613665"/>
                  </a:lnTo>
                  <a:lnTo>
                    <a:pt x="178057" y="2616204"/>
                  </a:lnTo>
                  <a:lnTo>
                    <a:pt x="172662" y="2619061"/>
                  </a:lnTo>
                  <a:lnTo>
                    <a:pt x="166949" y="2621600"/>
                  </a:lnTo>
                  <a:lnTo>
                    <a:pt x="161553" y="2623505"/>
                  </a:lnTo>
                  <a:lnTo>
                    <a:pt x="155840" y="2625409"/>
                  </a:lnTo>
                  <a:lnTo>
                    <a:pt x="150444" y="2626996"/>
                  </a:lnTo>
                  <a:lnTo>
                    <a:pt x="144414" y="2628266"/>
                  </a:lnTo>
                  <a:lnTo>
                    <a:pt x="139018" y="2628901"/>
                  </a:lnTo>
                  <a:lnTo>
                    <a:pt x="132988" y="2629853"/>
                  </a:lnTo>
                  <a:lnTo>
                    <a:pt x="127275" y="2630171"/>
                  </a:lnTo>
                  <a:lnTo>
                    <a:pt x="121244" y="2630488"/>
                  </a:lnTo>
                  <a:lnTo>
                    <a:pt x="115214" y="2630171"/>
                  </a:lnTo>
                  <a:lnTo>
                    <a:pt x="109818" y="2629853"/>
                  </a:lnTo>
                  <a:lnTo>
                    <a:pt x="103787" y="2628901"/>
                  </a:lnTo>
                  <a:lnTo>
                    <a:pt x="98074" y="2628266"/>
                  </a:lnTo>
                  <a:lnTo>
                    <a:pt x="92361" y="2626996"/>
                  </a:lnTo>
                  <a:lnTo>
                    <a:pt x="86648" y="2625409"/>
                  </a:lnTo>
                  <a:lnTo>
                    <a:pt x="80935" y="2623505"/>
                  </a:lnTo>
                  <a:lnTo>
                    <a:pt x="75540" y="2621600"/>
                  </a:lnTo>
                  <a:lnTo>
                    <a:pt x="70144" y="2619061"/>
                  </a:lnTo>
                  <a:lnTo>
                    <a:pt x="64748" y="2616204"/>
                  </a:lnTo>
                  <a:lnTo>
                    <a:pt x="59670" y="2613665"/>
                  </a:lnTo>
                  <a:lnTo>
                    <a:pt x="54592" y="2610490"/>
                  </a:lnTo>
                  <a:lnTo>
                    <a:pt x="49513" y="2606999"/>
                  </a:lnTo>
                  <a:lnTo>
                    <a:pt x="44752" y="2602872"/>
                  </a:lnTo>
                  <a:lnTo>
                    <a:pt x="39992" y="2599063"/>
                  </a:lnTo>
                  <a:lnTo>
                    <a:pt x="35231" y="2594619"/>
                  </a:lnTo>
                  <a:lnTo>
                    <a:pt x="31105" y="2590175"/>
                  </a:lnTo>
                  <a:lnTo>
                    <a:pt x="26978" y="2585731"/>
                  </a:lnTo>
                  <a:lnTo>
                    <a:pt x="23170" y="2580335"/>
                  </a:lnTo>
                  <a:lnTo>
                    <a:pt x="19996" y="2575574"/>
                  </a:lnTo>
                  <a:lnTo>
                    <a:pt x="16822" y="2570495"/>
                  </a:lnTo>
                  <a:lnTo>
                    <a:pt x="13648" y="2565099"/>
                  </a:lnTo>
                  <a:lnTo>
                    <a:pt x="10791" y="2560020"/>
                  </a:lnTo>
                  <a:lnTo>
                    <a:pt x="8570" y="2554307"/>
                  </a:lnTo>
                  <a:lnTo>
                    <a:pt x="6665" y="2548910"/>
                  </a:lnTo>
                  <a:lnTo>
                    <a:pt x="5078" y="2543514"/>
                  </a:lnTo>
                  <a:lnTo>
                    <a:pt x="3491" y="2537483"/>
                  </a:lnTo>
                  <a:lnTo>
                    <a:pt x="2222" y="2532087"/>
                  </a:lnTo>
                  <a:lnTo>
                    <a:pt x="952" y="2526056"/>
                  </a:lnTo>
                  <a:lnTo>
                    <a:pt x="318" y="2520660"/>
                  </a:lnTo>
                  <a:lnTo>
                    <a:pt x="0" y="2514629"/>
                  </a:lnTo>
                  <a:lnTo>
                    <a:pt x="0" y="2508598"/>
                  </a:lnTo>
                  <a:lnTo>
                    <a:pt x="0" y="2502884"/>
                  </a:lnTo>
                  <a:lnTo>
                    <a:pt x="318" y="2497170"/>
                  </a:lnTo>
                  <a:lnTo>
                    <a:pt x="952" y="2491457"/>
                  </a:lnTo>
                  <a:lnTo>
                    <a:pt x="2222" y="2485426"/>
                  </a:lnTo>
                  <a:lnTo>
                    <a:pt x="3491" y="2480029"/>
                  </a:lnTo>
                  <a:lnTo>
                    <a:pt x="5078" y="2473998"/>
                  </a:lnTo>
                  <a:lnTo>
                    <a:pt x="6665" y="2468285"/>
                  </a:lnTo>
                  <a:lnTo>
                    <a:pt x="8570" y="2462889"/>
                  </a:lnTo>
                  <a:lnTo>
                    <a:pt x="10791" y="2457492"/>
                  </a:lnTo>
                  <a:lnTo>
                    <a:pt x="13648" y="2452414"/>
                  </a:lnTo>
                  <a:lnTo>
                    <a:pt x="16822" y="2446700"/>
                  </a:lnTo>
                  <a:lnTo>
                    <a:pt x="19996" y="2441621"/>
                  </a:lnTo>
                  <a:lnTo>
                    <a:pt x="23487" y="2436860"/>
                  </a:lnTo>
                  <a:lnTo>
                    <a:pt x="26978" y="2431781"/>
                  </a:lnTo>
                  <a:lnTo>
                    <a:pt x="31105" y="2427337"/>
                  </a:lnTo>
                  <a:lnTo>
                    <a:pt x="35231" y="2422576"/>
                  </a:lnTo>
                  <a:lnTo>
                    <a:pt x="1457784" y="1000202"/>
                  </a:lnTo>
                  <a:lnTo>
                    <a:pt x="1462227" y="995758"/>
                  </a:lnTo>
                  <a:lnTo>
                    <a:pt x="1466988" y="991631"/>
                  </a:lnTo>
                  <a:lnTo>
                    <a:pt x="1471749" y="987822"/>
                  </a:lnTo>
                  <a:lnTo>
                    <a:pt x="1476827" y="984330"/>
                  </a:lnTo>
                  <a:lnTo>
                    <a:pt x="1481906" y="981156"/>
                  </a:lnTo>
                  <a:lnTo>
                    <a:pt x="1486984" y="978617"/>
                  </a:lnTo>
                  <a:lnTo>
                    <a:pt x="1492697" y="975760"/>
                  </a:lnTo>
                  <a:lnTo>
                    <a:pt x="1498093" y="973221"/>
                  </a:lnTo>
                  <a:lnTo>
                    <a:pt x="1503488" y="971316"/>
                  </a:lnTo>
                  <a:lnTo>
                    <a:pt x="1509202" y="969411"/>
                  </a:lnTo>
                  <a:lnTo>
                    <a:pt x="1514597" y="967824"/>
                  </a:lnTo>
                  <a:lnTo>
                    <a:pt x="1520628" y="966555"/>
                  </a:lnTo>
                  <a:lnTo>
                    <a:pt x="1526023" y="965602"/>
                  </a:lnTo>
                  <a:lnTo>
                    <a:pt x="1532054" y="964968"/>
                  </a:lnTo>
                  <a:lnTo>
                    <a:pt x="1537767" y="964650"/>
                  </a:lnTo>
                  <a:lnTo>
                    <a:pt x="1543797" y="964333"/>
                  </a:lnTo>
                  <a:lnTo>
                    <a:pt x="1549828" y="964650"/>
                  </a:lnTo>
                  <a:lnTo>
                    <a:pt x="1555223" y="964968"/>
                  </a:lnTo>
                  <a:lnTo>
                    <a:pt x="1561254" y="965602"/>
                  </a:lnTo>
                  <a:lnTo>
                    <a:pt x="1566967" y="966555"/>
                  </a:lnTo>
                  <a:lnTo>
                    <a:pt x="1572680" y="967824"/>
                  </a:lnTo>
                  <a:lnTo>
                    <a:pt x="1578393" y="969411"/>
                  </a:lnTo>
                  <a:lnTo>
                    <a:pt x="1584106" y="971316"/>
                  </a:lnTo>
                  <a:lnTo>
                    <a:pt x="1589502" y="973221"/>
                  </a:lnTo>
                  <a:lnTo>
                    <a:pt x="1595215" y="975760"/>
                  </a:lnTo>
                  <a:lnTo>
                    <a:pt x="1600293" y="978617"/>
                  </a:lnTo>
                  <a:lnTo>
                    <a:pt x="1605371" y="981156"/>
                  </a:lnTo>
                  <a:lnTo>
                    <a:pt x="1610450" y="984330"/>
                  </a:lnTo>
                  <a:lnTo>
                    <a:pt x="1615528" y="987822"/>
                  </a:lnTo>
                  <a:lnTo>
                    <a:pt x="1620289" y="991631"/>
                  </a:lnTo>
                  <a:lnTo>
                    <a:pt x="1625050" y="995758"/>
                  </a:lnTo>
                  <a:lnTo>
                    <a:pt x="1629811" y="1000202"/>
                  </a:lnTo>
                  <a:lnTo>
                    <a:pt x="2103678" y="1474115"/>
                  </a:lnTo>
                  <a:lnTo>
                    <a:pt x="3334526" y="243464"/>
                  </a:lnTo>
                  <a:lnTo>
                    <a:pt x="3038399" y="243464"/>
                  </a:lnTo>
                  <a:lnTo>
                    <a:pt x="3032368" y="242829"/>
                  </a:lnTo>
                  <a:lnTo>
                    <a:pt x="3026338" y="242512"/>
                  </a:lnTo>
                  <a:lnTo>
                    <a:pt x="3019990" y="241877"/>
                  </a:lnTo>
                  <a:lnTo>
                    <a:pt x="3013959" y="240607"/>
                  </a:lnTo>
                  <a:lnTo>
                    <a:pt x="3008246" y="239338"/>
                  </a:lnTo>
                  <a:lnTo>
                    <a:pt x="3002216" y="237750"/>
                  </a:lnTo>
                  <a:lnTo>
                    <a:pt x="2996820" y="235846"/>
                  </a:lnTo>
                  <a:lnTo>
                    <a:pt x="2991107" y="233624"/>
                  </a:lnTo>
                  <a:lnTo>
                    <a:pt x="2985711" y="231085"/>
                  </a:lnTo>
                  <a:lnTo>
                    <a:pt x="2980633" y="228228"/>
                  </a:lnTo>
                  <a:lnTo>
                    <a:pt x="2975555" y="225688"/>
                  </a:lnTo>
                  <a:lnTo>
                    <a:pt x="2970794" y="222514"/>
                  </a:lnTo>
                  <a:lnTo>
                    <a:pt x="2966033" y="219022"/>
                  </a:lnTo>
                  <a:lnTo>
                    <a:pt x="2961272" y="215213"/>
                  </a:lnTo>
                  <a:lnTo>
                    <a:pt x="2956829" y="211404"/>
                  </a:lnTo>
                  <a:lnTo>
                    <a:pt x="2952703" y="207595"/>
                  </a:lnTo>
                  <a:lnTo>
                    <a:pt x="2948576" y="203151"/>
                  </a:lnTo>
                  <a:lnTo>
                    <a:pt x="2944768" y="198707"/>
                  </a:lnTo>
                  <a:lnTo>
                    <a:pt x="2941276" y="194581"/>
                  </a:lnTo>
                  <a:lnTo>
                    <a:pt x="2937468" y="189820"/>
                  </a:lnTo>
                  <a:lnTo>
                    <a:pt x="2934294" y="184423"/>
                  </a:lnTo>
                  <a:lnTo>
                    <a:pt x="2931755" y="179345"/>
                  </a:lnTo>
                  <a:lnTo>
                    <a:pt x="2928898" y="174266"/>
                  </a:lnTo>
                  <a:lnTo>
                    <a:pt x="2926676" y="168870"/>
                  </a:lnTo>
                  <a:lnTo>
                    <a:pt x="2924137" y="163156"/>
                  </a:lnTo>
                  <a:lnTo>
                    <a:pt x="2922550" y="157760"/>
                  </a:lnTo>
                  <a:lnTo>
                    <a:pt x="2920646" y="151729"/>
                  </a:lnTo>
                  <a:lnTo>
                    <a:pt x="2919376" y="146015"/>
                  </a:lnTo>
                  <a:lnTo>
                    <a:pt x="2918424" y="139984"/>
                  </a:lnTo>
                  <a:lnTo>
                    <a:pt x="2917472" y="133953"/>
                  </a:lnTo>
                  <a:lnTo>
                    <a:pt x="2917155" y="127922"/>
                  </a:lnTo>
                  <a:lnTo>
                    <a:pt x="2917155" y="121573"/>
                  </a:lnTo>
                  <a:lnTo>
                    <a:pt x="2917155" y="115225"/>
                  </a:lnTo>
                  <a:lnTo>
                    <a:pt x="2917472" y="109194"/>
                  </a:lnTo>
                  <a:lnTo>
                    <a:pt x="2918424" y="102845"/>
                  </a:lnTo>
                  <a:lnTo>
                    <a:pt x="2919376" y="97132"/>
                  </a:lnTo>
                  <a:lnTo>
                    <a:pt x="2920646" y="91101"/>
                  </a:lnTo>
                  <a:lnTo>
                    <a:pt x="2922550" y="85070"/>
                  </a:lnTo>
                  <a:lnTo>
                    <a:pt x="2924137" y="79674"/>
                  </a:lnTo>
                  <a:lnTo>
                    <a:pt x="2926676" y="74277"/>
                  </a:lnTo>
                  <a:lnTo>
                    <a:pt x="2928898" y="68564"/>
                  </a:lnTo>
                  <a:lnTo>
                    <a:pt x="2931755" y="63485"/>
                  </a:lnTo>
                  <a:lnTo>
                    <a:pt x="2934294" y="58406"/>
                  </a:lnTo>
                  <a:lnTo>
                    <a:pt x="2937468" y="53645"/>
                  </a:lnTo>
                  <a:lnTo>
                    <a:pt x="2941276" y="48883"/>
                  </a:lnTo>
                  <a:lnTo>
                    <a:pt x="2944768" y="44122"/>
                  </a:lnTo>
                  <a:lnTo>
                    <a:pt x="2948576" y="39678"/>
                  </a:lnTo>
                  <a:lnTo>
                    <a:pt x="2952703" y="35552"/>
                  </a:lnTo>
                  <a:lnTo>
                    <a:pt x="2956829" y="31425"/>
                  </a:lnTo>
                  <a:lnTo>
                    <a:pt x="2961272" y="27616"/>
                  </a:lnTo>
                  <a:lnTo>
                    <a:pt x="2966033" y="24124"/>
                  </a:lnTo>
                  <a:lnTo>
                    <a:pt x="2970794" y="20633"/>
                  </a:lnTo>
                  <a:lnTo>
                    <a:pt x="2975555" y="17459"/>
                  </a:lnTo>
                  <a:lnTo>
                    <a:pt x="2980633" y="14602"/>
                  </a:lnTo>
                  <a:lnTo>
                    <a:pt x="2985711" y="11745"/>
                  </a:lnTo>
                  <a:lnTo>
                    <a:pt x="2991107" y="9523"/>
                  </a:lnTo>
                  <a:lnTo>
                    <a:pt x="2996820" y="6984"/>
                  </a:lnTo>
                  <a:lnTo>
                    <a:pt x="3002216" y="5397"/>
                  </a:lnTo>
                  <a:lnTo>
                    <a:pt x="3008246" y="3492"/>
                  </a:lnTo>
                  <a:lnTo>
                    <a:pt x="3013959" y="2222"/>
                  </a:lnTo>
                  <a:lnTo>
                    <a:pt x="3019990" y="1270"/>
                  </a:lnTo>
                  <a:lnTo>
                    <a:pt x="3026338" y="318"/>
                  </a:lnTo>
                  <a:lnTo>
                    <a:pt x="3032368" y="0"/>
                  </a:lnTo>
                  <a:close/>
                </a:path>
              </a:pathLst>
            </a:custGeom>
            <a:solidFill>
              <a:srgbClr val="2A5477"/>
            </a:solidFill>
            <a:ln>
              <a:noFill/>
            </a:ln>
          </p:spPr>
          <p:txBody>
            <a:bodyPr lIns="128691" tIns="64344" rIns="128691" bIns="64344"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defTabSz="1212449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383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1" name="组合 90">
            <a:extLst>
              <a:ext uri="{FF2B5EF4-FFF2-40B4-BE49-F238E27FC236}">
                <a16:creationId xmlns:a16="http://schemas.microsoft.com/office/drawing/2014/main" id="{2EB1CF4C-C7AF-4CC0-B1C6-9A59B4BAAE16}"/>
              </a:ext>
            </a:extLst>
          </p:cNvPr>
          <p:cNvGrpSpPr/>
          <p:nvPr/>
        </p:nvGrpSpPr>
        <p:grpSpPr>
          <a:xfrm>
            <a:off x="6040409" y="1898384"/>
            <a:ext cx="1659268" cy="1288656"/>
            <a:chOff x="6010846" y="1848752"/>
            <a:chExt cx="1659268" cy="1288656"/>
          </a:xfrm>
        </p:grpSpPr>
        <p:sp>
          <p:nvSpPr>
            <p:cNvPr id="92" name="椭圆 34">
              <a:extLst>
                <a:ext uri="{FF2B5EF4-FFF2-40B4-BE49-F238E27FC236}">
                  <a16:creationId xmlns:a16="http://schemas.microsoft.com/office/drawing/2014/main" id="{61DF6ADB-B054-44EE-86F6-233AD28B59CE}"/>
                </a:ext>
              </a:extLst>
            </p:cNvPr>
            <p:cNvSpPr/>
            <p:nvPr/>
          </p:nvSpPr>
          <p:spPr>
            <a:xfrm rot="5400000">
              <a:off x="6196152" y="1663446"/>
              <a:ext cx="1288656" cy="1659268"/>
            </a:xfrm>
            <a:custGeom>
              <a:avLst/>
              <a:gdLst/>
              <a:ahLst/>
              <a:cxnLst/>
              <a:rect l="l" t="t" r="r" b="b"/>
              <a:pathLst>
                <a:path w="1118836" h="1438889">
                  <a:moveTo>
                    <a:pt x="548270" y="0"/>
                  </a:moveTo>
                  <a:lnTo>
                    <a:pt x="721662" y="346785"/>
                  </a:lnTo>
                  <a:cubicBezTo>
                    <a:pt x="951885" y="413972"/>
                    <a:pt x="1118836" y="627225"/>
                    <a:pt x="1118836" y="879471"/>
                  </a:cubicBezTo>
                  <a:cubicBezTo>
                    <a:pt x="1118836" y="1188429"/>
                    <a:pt x="868376" y="1438889"/>
                    <a:pt x="559418" y="1438889"/>
                  </a:cubicBezTo>
                  <a:cubicBezTo>
                    <a:pt x="250460" y="1438889"/>
                    <a:pt x="0" y="1188429"/>
                    <a:pt x="0" y="879471"/>
                  </a:cubicBezTo>
                  <a:cubicBezTo>
                    <a:pt x="0" y="636984"/>
                    <a:pt x="154283" y="430531"/>
                    <a:pt x="370781" y="354978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177800" dist="88900" dir="8100000" algn="tr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691" tIns="64344" rIns="128691" bIns="64344" rtlCol="0" anchor="ctr"/>
            <a:lstStyle/>
            <a:p>
              <a:pPr algn="ctr" defTabSz="1212449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63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93" name="KSO_Shape">
              <a:extLst>
                <a:ext uri="{FF2B5EF4-FFF2-40B4-BE49-F238E27FC236}">
                  <a16:creationId xmlns:a16="http://schemas.microsoft.com/office/drawing/2014/main" id="{477CB2EA-982E-4623-BDE5-F680CB5FCAA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3256" y="2203405"/>
              <a:ext cx="840813" cy="576671"/>
            </a:xfrm>
            <a:custGeom>
              <a:avLst/>
              <a:gdLst>
                <a:gd name="T0" fmla="*/ 2147483646 w 112"/>
                <a:gd name="T1" fmla="*/ 2147483646 h 77"/>
                <a:gd name="T2" fmla="*/ 2147483646 w 112"/>
                <a:gd name="T3" fmla="*/ 2147483646 h 77"/>
                <a:gd name="T4" fmla="*/ 2147483646 w 112"/>
                <a:gd name="T5" fmla="*/ 2147483646 h 77"/>
                <a:gd name="T6" fmla="*/ 2147483646 w 112"/>
                <a:gd name="T7" fmla="*/ 2147483646 h 77"/>
                <a:gd name="T8" fmla="*/ 2147483646 w 112"/>
                <a:gd name="T9" fmla="*/ 2147483646 h 77"/>
                <a:gd name="T10" fmla="*/ 0 w 112"/>
                <a:gd name="T11" fmla="*/ 2147483646 h 77"/>
                <a:gd name="T12" fmla="*/ 2147483646 w 112"/>
                <a:gd name="T13" fmla="*/ 2147483646 h 77"/>
                <a:gd name="T14" fmla="*/ 2147483646 w 112"/>
                <a:gd name="T15" fmla="*/ 2147483646 h 77"/>
                <a:gd name="T16" fmla="*/ 2147483646 w 112"/>
                <a:gd name="T17" fmla="*/ 2147483646 h 77"/>
                <a:gd name="T18" fmla="*/ 2147483646 w 112"/>
                <a:gd name="T19" fmla="*/ 2147483646 h 77"/>
                <a:gd name="T20" fmla="*/ 2147483646 w 112"/>
                <a:gd name="T21" fmla="*/ 2147483646 h 77"/>
                <a:gd name="T22" fmla="*/ 2147483646 w 112"/>
                <a:gd name="T23" fmla="*/ 2147483646 h 77"/>
                <a:gd name="T24" fmla="*/ 2147483646 w 112"/>
                <a:gd name="T25" fmla="*/ 2147483646 h 77"/>
                <a:gd name="T26" fmla="*/ 2147483646 w 112"/>
                <a:gd name="T27" fmla="*/ 2147483646 h 77"/>
                <a:gd name="T28" fmla="*/ 2147483646 w 112"/>
                <a:gd name="T29" fmla="*/ 2147483646 h 77"/>
                <a:gd name="T30" fmla="*/ 2147483646 w 112"/>
                <a:gd name="T31" fmla="*/ 2147483646 h 77"/>
                <a:gd name="T32" fmla="*/ 2147483646 w 112"/>
                <a:gd name="T33" fmla="*/ 2147483646 h 77"/>
                <a:gd name="T34" fmla="*/ 2147483646 w 112"/>
                <a:gd name="T35" fmla="*/ 2147483646 h 77"/>
                <a:gd name="T36" fmla="*/ 2147483646 w 112"/>
                <a:gd name="T37" fmla="*/ 2147483646 h 77"/>
                <a:gd name="T38" fmla="*/ 2147483646 w 112"/>
                <a:gd name="T39" fmla="*/ 2147483646 h 77"/>
                <a:gd name="T40" fmla="*/ 2147483646 w 112"/>
                <a:gd name="T41" fmla="*/ 2147483646 h 77"/>
                <a:gd name="T42" fmla="*/ 2147483646 w 112"/>
                <a:gd name="T43" fmla="*/ 2147483646 h 77"/>
                <a:gd name="T44" fmla="*/ 2147483646 w 112"/>
                <a:gd name="T45" fmla="*/ 2147483646 h 77"/>
                <a:gd name="T46" fmla="*/ 2147483646 w 112"/>
                <a:gd name="T47" fmla="*/ 2147483646 h 77"/>
                <a:gd name="T48" fmla="*/ 2147483646 w 112"/>
                <a:gd name="T49" fmla="*/ 2147483646 h 77"/>
                <a:gd name="T50" fmla="*/ 2147483646 w 112"/>
                <a:gd name="T51" fmla="*/ 2147483646 h 77"/>
                <a:gd name="T52" fmla="*/ 2147483646 w 112"/>
                <a:gd name="T53" fmla="*/ 2147483646 h 77"/>
                <a:gd name="T54" fmla="*/ 2147483646 w 112"/>
                <a:gd name="T55" fmla="*/ 2147483646 h 77"/>
                <a:gd name="T56" fmla="*/ 2147483646 w 112"/>
                <a:gd name="T57" fmla="*/ 2147483646 h 77"/>
                <a:gd name="T58" fmla="*/ 2147483646 w 112"/>
                <a:gd name="T59" fmla="*/ 2147483646 h 77"/>
                <a:gd name="T60" fmla="*/ 2147483646 w 112"/>
                <a:gd name="T61" fmla="*/ 2147483646 h 77"/>
                <a:gd name="T62" fmla="*/ 2147483646 w 112"/>
                <a:gd name="T63" fmla="*/ 2147483646 h 77"/>
                <a:gd name="T64" fmla="*/ 2147483646 w 112"/>
                <a:gd name="T65" fmla="*/ 2147483646 h 77"/>
                <a:gd name="T66" fmla="*/ 2147483646 w 112"/>
                <a:gd name="T67" fmla="*/ 2147483646 h 77"/>
                <a:gd name="T68" fmla="*/ 2147483646 w 112"/>
                <a:gd name="T69" fmla="*/ 2147483646 h 77"/>
                <a:gd name="T70" fmla="*/ 2147483646 w 112"/>
                <a:gd name="T71" fmla="*/ 2147483646 h 77"/>
                <a:gd name="T72" fmla="*/ 2147483646 w 112"/>
                <a:gd name="T73" fmla="*/ 2147483646 h 77"/>
                <a:gd name="T74" fmla="*/ 2147483646 w 112"/>
                <a:gd name="T75" fmla="*/ 2147483646 h 77"/>
                <a:gd name="T76" fmla="*/ 2147483646 w 112"/>
                <a:gd name="T77" fmla="*/ 2147483646 h 77"/>
                <a:gd name="T78" fmla="*/ 2147483646 w 112"/>
                <a:gd name="T79" fmla="*/ 2147483646 h 77"/>
                <a:gd name="T80" fmla="*/ 2147483646 w 112"/>
                <a:gd name="T81" fmla="*/ 2147483646 h 77"/>
                <a:gd name="T82" fmla="*/ 2147483646 w 112"/>
                <a:gd name="T83" fmla="*/ 2147483646 h 77"/>
                <a:gd name="T84" fmla="*/ 2147483646 w 112"/>
                <a:gd name="T85" fmla="*/ 2147483646 h 77"/>
                <a:gd name="T86" fmla="*/ 2147483646 w 112"/>
                <a:gd name="T87" fmla="*/ 2147483646 h 7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12" h="77">
                  <a:moveTo>
                    <a:pt x="56" y="0"/>
                  </a:moveTo>
                  <a:cubicBezTo>
                    <a:pt x="62" y="0"/>
                    <a:pt x="66" y="4"/>
                    <a:pt x="66" y="10"/>
                  </a:cubicBezTo>
                  <a:cubicBezTo>
                    <a:pt x="66" y="15"/>
                    <a:pt x="62" y="20"/>
                    <a:pt x="56" y="20"/>
                  </a:cubicBezTo>
                  <a:cubicBezTo>
                    <a:pt x="51" y="20"/>
                    <a:pt x="46" y="15"/>
                    <a:pt x="46" y="10"/>
                  </a:cubicBezTo>
                  <a:cubicBezTo>
                    <a:pt x="46" y="4"/>
                    <a:pt x="51" y="0"/>
                    <a:pt x="56" y="0"/>
                  </a:cubicBezTo>
                  <a:close/>
                  <a:moveTo>
                    <a:pt x="15" y="49"/>
                  </a:moveTo>
                  <a:cubicBezTo>
                    <a:pt x="15" y="66"/>
                    <a:pt x="15" y="66"/>
                    <a:pt x="15" y="6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1"/>
                    <a:pt x="1" y="29"/>
                    <a:pt x="4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30"/>
                    <a:pt x="13" y="30"/>
                    <a:pt x="13" y="31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5" y="49"/>
                    <a:pt x="15" y="49"/>
                    <a:pt x="15" y="49"/>
                  </a:cubicBezTo>
                  <a:close/>
                  <a:moveTo>
                    <a:pt x="10" y="15"/>
                  </a:moveTo>
                  <a:cubicBezTo>
                    <a:pt x="13" y="15"/>
                    <a:pt x="16" y="18"/>
                    <a:pt x="16" y="22"/>
                  </a:cubicBezTo>
                  <a:cubicBezTo>
                    <a:pt x="16" y="23"/>
                    <a:pt x="16" y="24"/>
                    <a:pt x="15" y="25"/>
                  </a:cubicBezTo>
                  <a:cubicBezTo>
                    <a:pt x="15" y="26"/>
                    <a:pt x="15" y="26"/>
                    <a:pt x="14" y="26"/>
                  </a:cubicBezTo>
                  <a:cubicBezTo>
                    <a:pt x="13" y="27"/>
                    <a:pt x="12" y="28"/>
                    <a:pt x="10" y="28"/>
                  </a:cubicBezTo>
                  <a:cubicBezTo>
                    <a:pt x="6" y="28"/>
                    <a:pt x="3" y="25"/>
                    <a:pt x="3" y="22"/>
                  </a:cubicBezTo>
                  <a:cubicBezTo>
                    <a:pt x="3" y="18"/>
                    <a:pt x="6" y="15"/>
                    <a:pt x="10" y="15"/>
                  </a:cubicBezTo>
                  <a:close/>
                  <a:moveTo>
                    <a:pt x="96" y="49"/>
                  </a:moveTo>
                  <a:cubicBezTo>
                    <a:pt x="96" y="66"/>
                    <a:pt x="96" y="66"/>
                    <a:pt x="96" y="66"/>
                  </a:cubicBezTo>
                  <a:cubicBezTo>
                    <a:pt x="101" y="66"/>
                    <a:pt x="101" y="66"/>
                    <a:pt x="101" y="66"/>
                  </a:cubicBezTo>
                  <a:cubicBezTo>
                    <a:pt x="101" y="52"/>
                    <a:pt x="101" y="52"/>
                    <a:pt x="101" y="52"/>
                  </a:cubicBezTo>
                  <a:cubicBezTo>
                    <a:pt x="102" y="52"/>
                    <a:pt x="102" y="52"/>
                    <a:pt x="102" y="52"/>
                  </a:cubicBezTo>
                  <a:cubicBezTo>
                    <a:pt x="102" y="66"/>
                    <a:pt x="102" y="66"/>
                    <a:pt x="102" y="66"/>
                  </a:cubicBezTo>
                  <a:cubicBezTo>
                    <a:pt x="107" y="66"/>
                    <a:pt x="107" y="66"/>
                    <a:pt x="107" y="66"/>
                  </a:cubicBezTo>
                  <a:cubicBezTo>
                    <a:pt x="107" y="49"/>
                    <a:pt x="107" y="49"/>
                    <a:pt x="107" y="49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12" y="46"/>
                    <a:pt x="112" y="46"/>
                    <a:pt x="112" y="46"/>
                  </a:cubicBezTo>
                  <a:cubicBezTo>
                    <a:pt x="112" y="33"/>
                    <a:pt x="112" y="33"/>
                    <a:pt x="112" y="33"/>
                  </a:cubicBezTo>
                  <a:cubicBezTo>
                    <a:pt x="112" y="31"/>
                    <a:pt x="110" y="29"/>
                    <a:pt x="107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8" y="30"/>
                    <a:pt x="98" y="30"/>
                    <a:pt x="98" y="3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6" y="49"/>
                    <a:pt x="96" y="49"/>
                    <a:pt x="96" y="49"/>
                  </a:cubicBezTo>
                  <a:close/>
                  <a:moveTo>
                    <a:pt x="101" y="15"/>
                  </a:moveTo>
                  <a:cubicBezTo>
                    <a:pt x="98" y="15"/>
                    <a:pt x="95" y="18"/>
                    <a:pt x="95" y="22"/>
                  </a:cubicBezTo>
                  <a:cubicBezTo>
                    <a:pt x="95" y="23"/>
                    <a:pt x="95" y="24"/>
                    <a:pt x="96" y="25"/>
                  </a:cubicBezTo>
                  <a:cubicBezTo>
                    <a:pt x="96" y="26"/>
                    <a:pt x="97" y="26"/>
                    <a:pt x="97" y="26"/>
                  </a:cubicBezTo>
                  <a:cubicBezTo>
                    <a:pt x="98" y="27"/>
                    <a:pt x="100" y="28"/>
                    <a:pt x="101" y="28"/>
                  </a:cubicBezTo>
                  <a:cubicBezTo>
                    <a:pt x="105" y="28"/>
                    <a:pt x="108" y="25"/>
                    <a:pt x="108" y="22"/>
                  </a:cubicBezTo>
                  <a:cubicBezTo>
                    <a:pt x="108" y="18"/>
                    <a:pt x="105" y="15"/>
                    <a:pt x="101" y="15"/>
                  </a:cubicBezTo>
                  <a:close/>
                  <a:moveTo>
                    <a:pt x="75" y="51"/>
                  </a:moveTo>
                  <a:cubicBezTo>
                    <a:pt x="75" y="72"/>
                    <a:pt x="75" y="72"/>
                    <a:pt x="75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2" y="54"/>
                    <a:pt x="82" y="54"/>
                    <a:pt x="82" y="54"/>
                  </a:cubicBezTo>
                  <a:cubicBezTo>
                    <a:pt x="82" y="72"/>
                    <a:pt x="82" y="72"/>
                    <a:pt x="82" y="72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87" y="51"/>
                    <a:pt x="87" y="51"/>
                    <a:pt x="87" y="51"/>
                  </a:cubicBezTo>
                  <a:cubicBezTo>
                    <a:pt x="87" y="47"/>
                    <a:pt x="87" y="47"/>
                    <a:pt x="87" y="47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4" y="28"/>
                    <a:pt x="91" y="26"/>
                    <a:pt x="88" y="26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77" y="27"/>
                    <a:pt x="77" y="28"/>
                    <a:pt x="77" y="28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5" y="51"/>
                    <a:pt x="75" y="51"/>
                    <a:pt x="75" y="51"/>
                  </a:cubicBezTo>
                  <a:close/>
                  <a:moveTo>
                    <a:pt x="65" y="47"/>
                  </a:moveTo>
                  <a:cubicBezTo>
                    <a:pt x="65" y="32"/>
                    <a:pt x="65" y="32"/>
                    <a:pt x="65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50"/>
                    <a:pt x="64" y="50"/>
                    <a:pt x="64" y="50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57" y="77"/>
                    <a:pt x="57" y="77"/>
                    <a:pt x="57" y="77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5" y="55"/>
                    <a:pt x="55" y="55"/>
                    <a:pt x="55" y="55"/>
                  </a:cubicBezTo>
                  <a:cubicBezTo>
                    <a:pt x="55" y="77"/>
                    <a:pt x="55" y="77"/>
                    <a:pt x="55" y="77"/>
                  </a:cubicBezTo>
                  <a:cubicBezTo>
                    <a:pt x="48" y="77"/>
                    <a:pt x="48" y="77"/>
                    <a:pt x="48" y="77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4"/>
                    <a:pt x="44" y="21"/>
                    <a:pt x="47" y="21"/>
                  </a:cubicBezTo>
                  <a:cubicBezTo>
                    <a:pt x="66" y="21"/>
                    <a:pt x="46" y="21"/>
                    <a:pt x="65" y="21"/>
                  </a:cubicBezTo>
                  <a:cubicBezTo>
                    <a:pt x="69" y="21"/>
                    <a:pt x="71" y="24"/>
                    <a:pt x="71" y="2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0" y="47"/>
                    <a:pt x="68" y="47"/>
                    <a:pt x="65" y="47"/>
                  </a:cubicBezTo>
                  <a:close/>
                  <a:moveTo>
                    <a:pt x="37" y="51"/>
                  </a:moveTo>
                  <a:cubicBezTo>
                    <a:pt x="37" y="72"/>
                    <a:pt x="37" y="72"/>
                    <a:pt x="37" y="72"/>
                  </a:cubicBezTo>
                  <a:cubicBezTo>
                    <a:pt x="31" y="72"/>
                    <a:pt x="31" y="72"/>
                    <a:pt x="31" y="72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24" y="72"/>
                    <a:pt x="24" y="72"/>
                    <a:pt x="24" y="72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28"/>
                    <a:pt x="20" y="26"/>
                    <a:pt x="23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7"/>
                    <a:pt x="35" y="28"/>
                    <a:pt x="35" y="28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7" y="51"/>
                    <a:pt x="37" y="51"/>
                    <a:pt x="37" y="51"/>
                  </a:cubicBezTo>
                  <a:close/>
                  <a:moveTo>
                    <a:pt x="31" y="9"/>
                  </a:moveTo>
                  <a:cubicBezTo>
                    <a:pt x="35" y="9"/>
                    <a:pt x="39" y="12"/>
                    <a:pt x="39" y="17"/>
                  </a:cubicBezTo>
                  <a:cubicBezTo>
                    <a:pt x="39" y="19"/>
                    <a:pt x="38" y="20"/>
                    <a:pt x="37" y="22"/>
                  </a:cubicBezTo>
                  <a:cubicBezTo>
                    <a:pt x="37" y="22"/>
                    <a:pt x="37" y="22"/>
                    <a:pt x="37" y="23"/>
                  </a:cubicBezTo>
                  <a:cubicBezTo>
                    <a:pt x="35" y="24"/>
                    <a:pt x="33" y="25"/>
                    <a:pt x="31" y="25"/>
                  </a:cubicBezTo>
                  <a:cubicBezTo>
                    <a:pt x="26" y="25"/>
                    <a:pt x="22" y="21"/>
                    <a:pt x="22" y="17"/>
                  </a:cubicBezTo>
                  <a:cubicBezTo>
                    <a:pt x="22" y="12"/>
                    <a:pt x="26" y="9"/>
                    <a:pt x="31" y="9"/>
                  </a:cubicBezTo>
                  <a:close/>
                  <a:moveTo>
                    <a:pt x="81" y="9"/>
                  </a:moveTo>
                  <a:cubicBezTo>
                    <a:pt x="76" y="9"/>
                    <a:pt x="73" y="12"/>
                    <a:pt x="73" y="17"/>
                  </a:cubicBezTo>
                  <a:cubicBezTo>
                    <a:pt x="73" y="19"/>
                    <a:pt x="73" y="20"/>
                    <a:pt x="74" y="22"/>
                  </a:cubicBezTo>
                  <a:cubicBezTo>
                    <a:pt x="75" y="22"/>
                    <a:pt x="75" y="22"/>
                    <a:pt x="75" y="23"/>
                  </a:cubicBezTo>
                  <a:cubicBezTo>
                    <a:pt x="77" y="24"/>
                    <a:pt x="79" y="25"/>
                    <a:pt x="81" y="25"/>
                  </a:cubicBezTo>
                  <a:cubicBezTo>
                    <a:pt x="85" y="25"/>
                    <a:pt x="89" y="21"/>
                    <a:pt x="89" y="17"/>
                  </a:cubicBezTo>
                  <a:cubicBezTo>
                    <a:pt x="89" y="12"/>
                    <a:pt x="85" y="9"/>
                    <a:pt x="81" y="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128691" tIns="64344" rIns="128691" bIns="64344"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 defTabSz="1212449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383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4" name="组合 93">
            <a:extLst>
              <a:ext uri="{FF2B5EF4-FFF2-40B4-BE49-F238E27FC236}">
                <a16:creationId xmlns:a16="http://schemas.microsoft.com/office/drawing/2014/main" id="{5BE8D1E9-F30C-4E4A-BA5F-24BE91187795}"/>
              </a:ext>
            </a:extLst>
          </p:cNvPr>
          <p:cNvGrpSpPr/>
          <p:nvPr/>
        </p:nvGrpSpPr>
        <p:grpSpPr>
          <a:xfrm>
            <a:off x="6827335" y="3375179"/>
            <a:ext cx="1651424" cy="1269560"/>
            <a:chOff x="6797772" y="3325547"/>
            <a:chExt cx="1651424" cy="1269560"/>
          </a:xfrm>
        </p:grpSpPr>
        <p:grpSp>
          <p:nvGrpSpPr>
            <p:cNvPr id="95" name="组合 94">
              <a:extLst>
                <a:ext uri="{FF2B5EF4-FFF2-40B4-BE49-F238E27FC236}">
                  <a16:creationId xmlns:a16="http://schemas.microsoft.com/office/drawing/2014/main" id="{E3DA08F9-68C8-43D5-98FA-1ED09FBBB312}"/>
                </a:ext>
              </a:extLst>
            </p:cNvPr>
            <p:cNvGrpSpPr/>
            <p:nvPr/>
          </p:nvGrpSpPr>
          <p:grpSpPr>
            <a:xfrm rot="5400000">
              <a:off x="6988704" y="3134615"/>
              <a:ext cx="1269560" cy="1651424"/>
              <a:chOff x="4020870" y="2194485"/>
              <a:chExt cx="1102258" cy="1432090"/>
            </a:xfrm>
            <a:effectLst>
              <a:outerShdw blurRad="177800" dist="88900" dir="8100000" algn="tr" rotWithShape="0">
                <a:prstClr val="black">
                  <a:alpha val="28000"/>
                </a:prstClr>
              </a:outerShdw>
            </a:effectLst>
          </p:grpSpPr>
          <p:sp>
            <p:nvSpPr>
              <p:cNvPr id="97" name="等腰三角形 43">
                <a:extLst>
                  <a:ext uri="{FF2B5EF4-FFF2-40B4-BE49-F238E27FC236}">
                    <a16:creationId xmlns:a16="http://schemas.microsoft.com/office/drawing/2014/main" id="{2CCA72C2-6900-4CB0-B5CA-FF1B0C31FD1C}"/>
                  </a:ext>
                </a:extLst>
              </p:cNvPr>
              <p:cNvSpPr/>
              <p:nvPr/>
            </p:nvSpPr>
            <p:spPr>
              <a:xfrm>
                <a:off x="4020870" y="2194485"/>
                <a:ext cx="1102258" cy="1432090"/>
              </a:xfrm>
              <a:custGeom>
                <a:avLst/>
                <a:gdLst/>
                <a:ahLst/>
                <a:cxnLst/>
                <a:rect l="l" t="t" r="r" b="b"/>
                <a:pathLst>
                  <a:path w="1102258" h="1432090">
                    <a:moveTo>
                      <a:pt x="761620" y="431870"/>
                    </a:moveTo>
                    <a:lnTo>
                      <a:pt x="856659" y="621949"/>
                    </a:lnTo>
                    <a:lnTo>
                      <a:pt x="234710" y="621949"/>
                    </a:lnTo>
                    <a:lnTo>
                      <a:pt x="325695" y="439980"/>
                    </a:lnTo>
                    <a:cubicBezTo>
                      <a:pt x="163858" y="520416"/>
                      <a:pt x="53779" y="687834"/>
                      <a:pt x="53779" y="880961"/>
                    </a:cubicBezTo>
                    <a:cubicBezTo>
                      <a:pt x="53779" y="1155639"/>
                      <a:pt x="276450" y="1378310"/>
                      <a:pt x="551128" y="1378310"/>
                    </a:cubicBezTo>
                    <a:cubicBezTo>
                      <a:pt x="825806" y="1378310"/>
                      <a:pt x="1048477" y="1155639"/>
                      <a:pt x="1048477" y="880961"/>
                    </a:cubicBezTo>
                    <a:cubicBezTo>
                      <a:pt x="1048477" y="681767"/>
                      <a:pt x="931374" y="509923"/>
                      <a:pt x="761620" y="431870"/>
                    </a:cubicBezTo>
                    <a:close/>
                    <a:moveTo>
                      <a:pt x="545685" y="0"/>
                    </a:moveTo>
                    <a:lnTo>
                      <a:pt x="726120" y="360871"/>
                    </a:lnTo>
                    <a:cubicBezTo>
                      <a:pt x="945108" y="431845"/>
                      <a:pt x="1102258" y="638051"/>
                      <a:pt x="1102258" y="880961"/>
                    </a:cubicBezTo>
                    <a:cubicBezTo>
                      <a:pt x="1102258" y="1185341"/>
                      <a:pt x="855509" y="1432090"/>
                      <a:pt x="551129" y="1432090"/>
                    </a:cubicBezTo>
                    <a:cubicBezTo>
                      <a:pt x="246749" y="1432090"/>
                      <a:pt x="0" y="1185341"/>
                      <a:pt x="0" y="880961"/>
                    </a:cubicBezTo>
                    <a:cubicBezTo>
                      <a:pt x="0" y="642821"/>
                      <a:pt x="151038" y="439958"/>
                      <a:pt x="363249" y="36487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2449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63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8" name="等腰三角形 42">
                <a:extLst>
                  <a:ext uri="{FF2B5EF4-FFF2-40B4-BE49-F238E27FC236}">
                    <a16:creationId xmlns:a16="http://schemas.microsoft.com/office/drawing/2014/main" id="{E070BFD6-F983-4A8F-A3D6-B00B7FAE9E1C}"/>
                  </a:ext>
                </a:extLst>
              </p:cNvPr>
              <p:cNvSpPr/>
              <p:nvPr/>
            </p:nvSpPr>
            <p:spPr>
              <a:xfrm>
                <a:off x="4044928" y="2251925"/>
                <a:ext cx="1054142" cy="1350592"/>
              </a:xfrm>
              <a:custGeom>
                <a:avLst/>
                <a:gdLst/>
                <a:ahLst/>
                <a:cxnLst/>
                <a:rect l="l" t="t" r="r" b="b"/>
                <a:pathLst>
                  <a:path w="1054142" h="1350592">
                    <a:moveTo>
                      <a:pt x="521627" y="0"/>
                    </a:moveTo>
                    <a:lnTo>
                      <a:pt x="682907" y="322559"/>
                    </a:lnTo>
                    <a:cubicBezTo>
                      <a:pt x="898294" y="386795"/>
                      <a:pt x="1054142" y="586958"/>
                      <a:pt x="1054142" y="823521"/>
                    </a:cubicBezTo>
                    <a:cubicBezTo>
                      <a:pt x="1054142" y="1114614"/>
                      <a:pt x="818164" y="1350592"/>
                      <a:pt x="527071" y="1350592"/>
                    </a:cubicBezTo>
                    <a:cubicBezTo>
                      <a:pt x="235978" y="1350592"/>
                      <a:pt x="0" y="1114614"/>
                      <a:pt x="0" y="823521"/>
                    </a:cubicBezTo>
                    <a:cubicBezTo>
                      <a:pt x="0" y="591722"/>
                      <a:pt x="149634" y="394871"/>
                      <a:pt x="358347" y="32656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43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4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2449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63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96" name="KSO_Shape">
              <a:extLst>
                <a:ext uri="{FF2B5EF4-FFF2-40B4-BE49-F238E27FC236}">
                  <a16:creationId xmlns:a16="http://schemas.microsoft.com/office/drawing/2014/main" id="{05BE8FFB-7333-4CCA-B9DF-F3075883D05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55349" y="3605226"/>
              <a:ext cx="736352" cy="728119"/>
            </a:xfrm>
            <a:custGeom>
              <a:avLst/>
              <a:gdLst>
                <a:gd name="T0" fmla="*/ 615878 w 2390775"/>
                <a:gd name="T1" fmla="*/ 1467970 h 2365376"/>
                <a:gd name="T2" fmla="*/ 587250 w 2390775"/>
                <a:gd name="T3" fmla="*/ 1401697 h 2365376"/>
                <a:gd name="T4" fmla="*/ 1282649 w 2390775"/>
                <a:gd name="T5" fmla="*/ 1393474 h 2365376"/>
                <a:gd name="T6" fmla="*/ 1180915 w 2390775"/>
                <a:gd name="T7" fmla="*/ 1446870 h 2365376"/>
                <a:gd name="T8" fmla="*/ 1210073 w 2390775"/>
                <a:gd name="T9" fmla="*/ 1382167 h 2365376"/>
                <a:gd name="T10" fmla="*/ 653657 w 2390775"/>
                <a:gd name="T11" fmla="*/ 1314699 h 2365376"/>
                <a:gd name="T12" fmla="*/ 646041 w 2390775"/>
                <a:gd name="T13" fmla="*/ 1180275 h 2365376"/>
                <a:gd name="T14" fmla="*/ 589870 w 2390775"/>
                <a:gd name="T15" fmla="*/ 1105327 h 2365376"/>
                <a:gd name="T16" fmla="*/ 599516 w 2390775"/>
                <a:gd name="T17" fmla="*/ 1141280 h 2365376"/>
                <a:gd name="T18" fmla="*/ 579914 w 2390775"/>
                <a:gd name="T19" fmla="*/ 1158779 h 2365376"/>
                <a:gd name="T20" fmla="*/ 541333 w 2390775"/>
                <a:gd name="T21" fmla="*/ 1105965 h 2365376"/>
                <a:gd name="T22" fmla="*/ 1137260 w 2390775"/>
                <a:gd name="T23" fmla="*/ 1009231 h 2365376"/>
                <a:gd name="T24" fmla="*/ 1143562 w 2390775"/>
                <a:gd name="T25" fmla="*/ 1026145 h 2365376"/>
                <a:gd name="T26" fmla="*/ 1096615 w 2390775"/>
                <a:gd name="T27" fmla="*/ 1069549 h 2365376"/>
                <a:gd name="T28" fmla="*/ 1102602 w 2390775"/>
                <a:gd name="T29" fmla="*/ 1001572 h 2365376"/>
                <a:gd name="T30" fmla="*/ 972739 w 2390775"/>
                <a:gd name="T31" fmla="*/ 835988 h 2365376"/>
                <a:gd name="T32" fmla="*/ 989500 w 2390775"/>
                <a:gd name="T33" fmla="*/ 1138672 h 2365376"/>
                <a:gd name="T34" fmla="*/ 639427 w 2390775"/>
                <a:gd name="T35" fmla="*/ 1423644 h 2365376"/>
                <a:gd name="T36" fmla="*/ 599898 w 2390775"/>
                <a:gd name="T37" fmla="*/ 1003302 h 2365376"/>
                <a:gd name="T38" fmla="*/ 529694 w 2390775"/>
                <a:gd name="T39" fmla="*/ 1090596 h 2365376"/>
                <a:gd name="T40" fmla="*/ 602428 w 2390775"/>
                <a:gd name="T41" fmla="*/ 868249 h 2365376"/>
                <a:gd name="T42" fmla="*/ 861740 w 2390775"/>
                <a:gd name="T43" fmla="*/ 924231 h 2365376"/>
                <a:gd name="T44" fmla="*/ 755609 w 2390775"/>
                <a:gd name="T45" fmla="*/ 542052 h 2365376"/>
                <a:gd name="T46" fmla="*/ 929665 w 2390775"/>
                <a:gd name="T47" fmla="*/ 525915 h 2365376"/>
                <a:gd name="T48" fmla="*/ 909019 w 2390775"/>
                <a:gd name="T49" fmla="*/ 571798 h 2365376"/>
                <a:gd name="T50" fmla="*/ 936652 w 2390775"/>
                <a:gd name="T51" fmla="*/ 586353 h 2365376"/>
                <a:gd name="T52" fmla="*/ 928394 w 2390775"/>
                <a:gd name="T53" fmla="*/ 688879 h 2365376"/>
                <a:gd name="T54" fmla="*/ 840414 w 2390775"/>
                <a:gd name="T55" fmla="*/ 772101 h 2365376"/>
                <a:gd name="T56" fmla="*/ 742269 w 2390775"/>
                <a:gd name="T57" fmla="*/ 675588 h 2365376"/>
                <a:gd name="T58" fmla="*/ 738139 w 2390775"/>
                <a:gd name="T59" fmla="*/ 608504 h 2365376"/>
                <a:gd name="T60" fmla="*/ 761643 w 2390775"/>
                <a:gd name="T61" fmla="*/ 510093 h 2365376"/>
                <a:gd name="T62" fmla="*/ 617010 w 2390775"/>
                <a:gd name="T63" fmla="*/ 449064 h 2365376"/>
                <a:gd name="T64" fmla="*/ 350272 w 2390775"/>
                <a:gd name="T65" fmla="*/ 638327 h 2365376"/>
                <a:gd name="T66" fmla="*/ 215163 w 2390775"/>
                <a:gd name="T67" fmla="*/ 939947 h 2365376"/>
                <a:gd name="T68" fmla="*/ 256613 w 2390775"/>
                <a:gd name="T69" fmla="*/ 1277331 h 2365376"/>
                <a:gd name="T70" fmla="*/ 458486 w 2390775"/>
                <a:gd name="T71" fmla="*/ 1534008 h 2365376"/>
                <a:gd name="T72" fmla="*/ 767308 w 2390775"/>
                <a:gd name="T73" fmla="*/ 1655225 h 2365376"/>
                <a:gd name="T74" fmla="*/ 1101127 w 2390775"/>
                <a:gd name="T75" fmla="*/ 1596674 h 2365376"/>
                <a:gd name="T76" fmla="*/ 1347614 w 2390775"/>
                <a:gd name="T77" fmla="*/ 1383040 h 2365376"/>
                <a:gd name="T78" fmla="*/ 1453614 w 2390775"/>
                <a:gd name="T79" fmla="*/ 1066861 h 2365376"/>
                <a:gd name="T80" fmla="*/ 1378939 w 2390775"/>
                <a:gd name="T81" fmla="*/ 738024 h 2365376"/>
                <a:gd name="T82" fmla="*/ 1153652 w 2390775"/>
                <a:gd name="T83" fmla="*/ 501602 h 2365376"/>
                <a:gd name="T84" fmla="*/ 831224 w 2390775"/>
                <a:gd name="T85" fmla="*/ 411085 h 2365376"/>
                <a:gd name="T86" fmla="*/ 989432 w 2390775"/>
                <a:gd name="T87" fmla="*/ 315187 h 2365376"/>
                <a:gd name="T88" fmla="*/ 1471649 w 2390775"/>
                <a:gd name="T89" fmla="*/ 671876 h 2365376"/>
                <a:gd name="T90" fmla="*/ 1554866 w 2390775"/>
                <a:gd name="T91" fmla="*/ 1171938 h 2365376"/>
                <a:gd name="T92" fmla="*/ 1239716 w 2390775"/>
                <a:gd name="T93" fmla="*/ 1647313 h 2365376"/>
                <a:gd name="T94" fmla="*/ 646121 w 2390775"/>
                <a:gd name="T95" fmla="*/ 1748275 h 2365376"/>
                <a:gd name="T96" fmla="*/ 110112 w 2390775"/>
                <a:gd name="T97" fmla="*/ 1186813 h 2365376"/>
                <a:gd name="T98" fmla="*/ 251551 w 2390775"/>
                <a:gd name="T99" fmla="*/ 580725 h 2365376"/>
                <a:gd name="T100" fmla="*/ 1549044 w 2390775"/>
                <a:gd name="T101" fmla="*/ 160116 h 2365376"/>
                <a:gd name="T102" fmla="*/ 1461002 w 2390775"/>
                <a:gd name="T103" fmla="*/ 284475 h 2365376"/>
                <a:gd name="T104" fmla="*/ 1550307 w 2390775"/>
                <a:gd name="T105" fmla="*/ 426554 h 2365376"/>
                <a:gd name="T106" fmla="*/ 1719764 w 2390775"/>
                <a:gd name="T107" fmla="*/ 380038 h 2365376"/>
                <a:gd name="T108" fmla="*/ 1735543 w 2390775"/>
                <a:gd name="T109" fmla="*/ 232579 h 2365376"/>
                <a:gd name="T110" fmla="*/ 1705909 w 2390775"/>
                <a:gd name="T111" fmla="*/ 94508 h 2365376"/>
                <a:gd name="T112" fmla="*/ 1774050 w 2390775"/>
                <a:gd name="T113" fmla="*/ 148403 h 2365376"/>
                <a:gd name="T114" fmla="*/ 1781614 w 2390775"/>
                <a:gd name="T115" fmla="*/ 428769 h 2365376"/>
                <a:gd name="T116" fmla="*/ 1600166 w 2390775"/>
                <a:gd name="T117" fmla="*/ 516104 h 2365376"/>
                <a:gd name="T118" fmla="*/ 1452167 w 2390775"/>
                <a:gd name="T119" fmla="*/ 455349 h 2365376"/>
                <a:gd name="T120" fmla="*/ 1310478 w 2390775"/>
                <a:gd name="T121" fmla="*/ 259477 h 2365376"/>
                <a:gd name="T122" fmla="*/ 1562614 w 2390775"/>
                <a:gd name="T123" fmla="*/ 74046 h 236537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390775" h="2365376">
                  <a:moveTo>
                    <a:pt x="761351" y="1739900"/>
                  </a:moveTo>
                  <a:lnTo>
                    <a:pt x="791690" y="1805294"/>
                  </a:lnTo>
                  <a:lnTo>
                    <a:pt x="794883" y="1808051"/>
                  </a:lnTo>
                  <a:lnTo>
                    <a:pt x="797278" y="1811991"/>
                  </a:lnTo>
                  <a:lnTo>
                    <a:pt x="800871" y="1817112"/>
                  </a:lnTo>
                  <a:lnTo>
                    <a:pt x="803266" y="1822233"/>
                  </a:lnTo>
                  <a:lnTo>
                    <a:pt x="804065" y="1825384"/>
                  </a:lnTo>
                  <a:lnTo>
                    <a:pt x="804863" y="1828536"/>
                  </a:lnTo>
                  <a:lnTo>
                    <a:pt x="804863" y="1831687"/>
                  </a:lnTo>
                  <a:lnTo>
                    <a:pt x="804863" y="1834839"/>
                  </a:lnTo>
                  <a:lnTo>
                    <a:pt x="804065" y="1837990"/>
                  </a:lnTo>
                  <a:lnTo>
                    <a:pt x="802867" y="1841142"/>
                  </a:lnTo>
                  <a:lnTo>
                    <a:pt x="801670" y="1842718"/>
                  </a:lnTo>
                  <a:lnTo>
                    <a:pt x="799674" y="1844687"/>
                  </a:lnTo>
                  <a:lnTo>
                    <a:pt x="797278" y="1845475"/>
                  </a:lnTo>
                  <a:lnTo>
                    <a:pt x="794484" y="1845869"/>
                  </a:lnTo>
                  <a:lnTo>
                    <a:pt x="790891" y="1846263"/>
                  </a:lnTo>
                  <a:lnTo>
                    <a:pt x="787698" y="1845869"/>
                  </a:lnTo>
                  <a:lnTo>
                    <a:pt x="784105" y="1845475"/>
                  </a:lnTo>
                  <a:lnTo>
                    <a:pt x="780512" y="1844293"/>
                  </a:lnTo>
                  <a:lnTo>
                    <a:pt x="776520" y="1842718"/>
                  </a:lnTo>
                  <a:lnTo>
                    <a:pt x="772927" y="1841142"/>
                  </a:lnTo>
                  <a:lnTo>
                    <a:pt x="768935" y="1839172"/>
                  </a:lnTo>
                  <a:lnTo>
                    <a:pt x="765343" y="1836809"/>
                  </a:lnTo>
                  <a:lnTo>
                    <a:pt x="761750" y="1834051"/>
                  </a:lnTo>
                  <a:lnTo>
                    <a:pt x="758955" y="1831294"/>
                  </a:lnTo>
                  <a:lnTo>
                    <a:pt x="756161" y="1827748"/>
                  </a:lnTo>
                  <a:lnTo>
                    <a:pt x="754165" y="1824597"/>
                  </a:lnTo>
                  <a:lnTo>
                    <a:pt x="748975" y="1815536"/>
                  </a:lnTo>
                  <a:lnTo>
                    <a:pt x="745782" y="1808839"/>
                  </a:lnTo>
                  <a:lnTo>
                    <a:pt x="743387" y="1803718"/>
                  </a:lnTo>
                  <a:lnTo>
                    <a:pt x="742588" y="1799385"/>
                  </a:lnTo>
                  <a:lnTo>
                    <a:pt x="742588" y="1795051"/>
                  </a:lnTo>
                  <a:lnTo>
                    <a:pt x="743387" y="1790718"/>
                  </a:lnTo>
                  <a:lnTo>
                    <a:pt x="746181" y="1778112"/>
                  </a:lnTo>
                  <a:lnTo>
                    <a:pt x="746979" y="1774173"/>
                  </a:lnTo>
                  <a:lnTo>
                    <a:pt x="746979" y="1772203"/>
                  </a:lnTo>
                  <a:lnTo>
                    <a:pt x="746181" y="1771021"/>
                  </a:lnTo>
                  <a:lnTo>
                    <a:pt x="745383" y="1770627"/>
                  </a:lnTo>
                  <a:lnTo>
                    <a:pt x="742987" y="1770627"/>
                  </a:lnTo>
                  <a:lnTo>
                    <a:pt x="742189" y="1770233"/>
                  </a:lnTo>
                  <a:lnTo>
                    <a:pt x="741790" y="1769839"/>
                  </a:lnTo>
                  <a:lnTo>
                    <a:pt x="738596" y="1761961"/>
                  </a:lnTo>
                  <a:lnTo>
                    <a:pt x="736999" y="1758021"/>
                  </a:lnTo>
                  <a:lnTo>
                    <a:pt x="736600" y="1756052"/>
                  </a:lnTo>
                  <a:lnTo>
                    <a:pt x="736600" y="1754476"/>
                  </a:lnTo>
                  <a:lnTo>
                    <a:pt x="742189" y="1750536"/>
                  </a:lnTo>
                  <a:lnTo>
                    <a:pt x="747379" y="1747385"/>
                  </a:lnTo>
                  <a:lnTo>
                    <a:pt x="750971" y="1745021"/>
                  </a:lnTo>
                  <a:lnTo>
                    <a:pt x="754165" y="1743839"/>
                  </a:lnTo>
                  <a:lnTo>
                    <a:pt x="758556" y="1741870"/>
                  </a:lnTo>
                  <a:lnTo>
                    <a:pt x="759754" y="1741870"/>
                  </a:lnTo>
                  <a:lnTo>
                    <a:pt x="761351" y="1739900"/>
                  </a:lnTo>
                  <a:close/>
                  <a:moveTo>
                    <a:pt x="1554438" y="1730375"/>
                  </a:moveTo>
                  <a:lnTo>
                    <a:pt x="1565575" y="1730375"/>
                  </a:lnTo>
                  <a:lnTo>
                    <a:pt x="1575916" y="1730375"/>
                  </a:lnTo>
                  <a:lnTo>
                    <a:pt x="1586258" y="1731163"/>
                  </a:lnTo>
                  <a:lnTo>
                    <a:pt x="1591031" y="1731951"/>
                  </a:lnTo>
                  <a:lnTo>
                    <a:pt x="1595008" y="1733133"/>
                  </a:lnTo>
                  <a:lnTo>
                    <a:pt x="1598986" y="1734314"/>
                  </a:lnTo>
                  <a:lnTo>
                    <a:pt x="1602168" y="1735890"/>
                  </a:lnTo>
                  <a:lnTo>
                    <a:pt x="1605350" y="1737860"/>
                  </a:lnTo>
                  <a:lnTo>
                    <a:pt x="1607339" y="1739830"/>
                  </a:lnTo>
                  <a:lnTo>
                    <a:pt x="1608929" y="1741799"/>
                  </a:lnTo>
                  <a:lnTo>
                    <a:pt x="1609725" y="1744951"/>
                  </a:lnTo>
                  <a:lnTo>
                    <a:pt x="1609725" y="1747708"/>
                  </a:lnTo>
                  <a:lnTo>
                    <a:pt x="1608929" y="1751648"/>
                  </a:lnTo>
                  <a:lnTo>
                    <a:pt x="1607339" y="1755193"/>
                  </a:lnTo>
                  <a:lnTo>
                    <a:pt x="1604554" y="1759920"/>
                  </a:lnTo>
                  <a:lnTo>
                    <a:pt x="1600577" y="1764648"/>
                  </a:lnTo>
                  <a:lnTo>
                    <a:pt x="1595804" y="1769769"/>
                  </a:lnTo>
                  <a:lnTo>
                    <a:pt x="1589042" y="1776072"/>
                  </a:lnTo>
                  <a:lnTo>
                    <a:pt x="1582678" y="1781193"/>
                  </a:lnTo>
                  <a:lnTo>
                    <a:pt x="1576314" y="1786314"/>
                  </a:lnTo>
                  <a:lnTo>
                    <a:pt x="1570348" y="1790647"/>
                  </a:lnTo>
                  <a:lnTo>
                    <a:pt x="1563586" y="1794193"/>
                  </a:lnTo>
                  <a:lnTo>
                    <a:pt x="1557222" y="1797738"/>
                  </a:lnTo>
                  <a:lnTo>
                    <a:pt x="1550461" y="1800496"/>
                  </a:lnTo>
                  <a:lnTo>
                    <a:pt x="1544097" y="1802466"/>
                  </a:lnTo>
                  <a:lnTo>
                    <a:pt x="1537733" y="1804829"/>
                  </a:lnTo>
                  <a:lnTo>
                    <a:pt x="1530971" y="1806799"/>
                  </a:lnTo>
                  <a:lnTo>
                    <a:pt x="1524607" y="1807981"/>
                  </a:lnTo>
                  <a:lnTo>
                    <a:pt x="1518243" y="1809163"/>
                  </a:lnTo>
                  <a:lnTo>
                    <a:pt x="1505117" y="1811132"/>
                  </a:lnTo>
                  <a:lnTo>
                    <a:pt x="1491992" y="1812314"/>
                  </a:lnTo>
                  <a:lnTo>
                    <a:pt x="1486026" y="1813102"/>
                  </a:lnTo>
                  <a:lnTo>
                    <a:pt x="1483241" y="1813890"/>
                  </a:lnTo>
                  <a:lnTo>
                    <a:pt x="1482048" y="1814678"/>
                  </a:lnTo>
                  <a:lnTo>
                    <a:pt x="1481253" y="1815072"/>
                  </a:lnTo>
                  <a:lnTo>
                    <a:pt x="1480855" y="1815859"/>
                  </a:lnTo>
                  <a:lnTo>
                    <a:pt x="1480855" y="1817041"/>
                  </a:lnTo>
                  <a:lnTo>
                    <a:pt x="1481253" y="1818617"/>
                  </a:lnTo>
                  <a:lnTo>
                    <a:pt x="1482048" y="1819799"/>
                  </a:lnTo>
                  <a:lnTo>
                    <a:pt x="1482048" y="1821375"/>
                  </a:lnTo>
                  <a:lnTo>
                    <a:pt x="1482048" y="1821769"/>
                  </a:lnTo>
                  <a:lnTo>
                    <a:pt x="1480855" y="1822556"/>
                  </a:lnTo>
                  <a:lnTo>
                    <a:pt x="1471309" y="1830829"/>
                  </a:lnTo>
                  <a:lnTo>
                    <a:pt x="1465343" y="1834375"/>
                  </a:lnTo>
                  <a:lnTo>
                    <a:pt x="1463354" y="1835556"/>
                  </a:lnTo>
                  <a:lnTo>
                    <a:pt x="1461365" y="1836738"/>
                  </a:lnTo>
                  <a:lnTo>
                    <a:pt x="1452615" y="1830041"/>
                  </a:lnTo>
                  <a:lnTo>
                    <a:pt x="1445853" y="1824132"/>
                  </a:lnTo>
                  <a:lnTo>
                    <a:pt x="1440285" y="1819405"/>
                  </a:lnTo>
                  <a:lnTo>
                    <a:pt x="1437103" y="1815072"/>
                  </a:lnTo>
                  <a:lnTo>
                    <a:pt x="1434716" y="1812314"/>
                  </a:lnTo>
                  <a:lnTo>
                    <a:pt x="1433125" y="1810344"/>
                  </a:lnTo>
                  <a:lnTo>
                    <a:pt x="1432330" y="1808375"/>
                  </a:lnTo>
                  <a:lnTo>
                    <a:pt x="1428750" y="1806799"/>
                  </a:lnTo>
                  <a:lnTo>
                    <a:pt x="1512675" y="1734314"/>
                  </a:lnTo>
                  <a:lnTo>
                    <a:pt x="1518641" y="1733527"/>
                  </a:lnTo>
                  <a:lnTo>
                    <a:pt x="1533755" y="1731951"/>
                  </a:lnTo>
                  <a:lnTo>
                    <a:pt x="1543699" y="1731163"/>
                  </a:lnTo>
                  <a:lnTo>
                    <a:pt x="1554438" y="1730375"/>
                  </a:lnTo>
                  <a:close/>
                  <a:moveTo>
                    <a:pt x="588962" y="1535113"/>
                  </a:moveTo>
                  <a:lnTo>
                    <a:pt x="694496" y="1535113"/>
                  </a:lnTo>
                  <a:lnTo>
                    <a:pt x="694496" y="1557872"/>
                  </a:lnTo>
                  <a:lnTo>
                    <a:pt x="694894" y="1558271"/>
                  </a:lnTo>
                  <a:lnTo>
                    <a:pt x="696885" y="1560268"/>
                  </a:lnTo>
                  <a:lnTo>
                    <a:pt x="698478" y="1560667"/>
                  </a:lnTo>
                  <a:lnTo>
                    <a:pt x="700469" y="1561466"/>
                  </a:lnTo>
                  <a:lnTo>
                    <a:pt x="704053" y="1561865"/>
                  </a:lnTo>
                  <a:lnTo>
                    <a:pt x="707239" y="1561865"/>
                  </a:lnTo>
                  <a:lnTo>
                    <a:pt x="711222" y="1561865"/>
                  </a:lnTo>
                  <a:lnTo>
                    <a:pt x="714407" y="1561466"/>
                  </a:lnTo>
                  <a:lnTo>
                    <a:pt x="716797" y="1560667"/>
                  </a:lnTo>
                  <a:lnTo>
                    <a:pt x="718390" y="1560268"/>
                  </a:lnTo>
                  <a:lnTo>
                    <a:pt x="720381" y="1558271"/>
                  </a:lnTo>
                  <a:lnTo>
                    <a:pt x="720779" y="1557872"/>
                  </a:lnTo>
                  <a:lnTo>
                    <a:pt x="720779" y="1535113"/>
                  </a:lnTo>
                  <a:lnTo>
                    <a:pt x="820737" y="1535113"/>
                  </a:lnTo>
                  <a:lnTo>
                    <a:pt x="820737" y="1644117"/>
                  </a:lnTo>
                  <a:lnTo>
                    <a:pt x="820339" y="1648908"/>
                  </a:lnTo>
                  <a:lnTo>
                    <a:pt x="819144" y="1652901"/>
                  </a:lnTo>
                  <a:lnTo>
                    <a:pt x="816755" y="1656894"/>
                  </a:lnTo>
                  <a:lnTo>
                    <a:pt x="814365" y="1660088"/>
                  </a:lnTo>
                  <a:lnTo>
                    <a:pt x="810781" y="1663283"/>
                  </a:lnTo>
                  <a:lnTo>
                    <a:pt x="806799" y="1665279"/>
                  </a:lnTo>
                  <a:lnTo>
                    <a:pt x="802418" y="1666477"/>
                  </a:lnTo>
                  <a:lnTo>
                    <a:pt x="797639" y="1666876"/>
                  </a:lnTo>
                  <a:lnTo>
                    <a:pt x="612060" y="1666876"/>
                  </a:lnTo>
                  <a:lnTo>
                    <a:pt x="607281" y="1666477"/>
                  </a:lnTo>
                  <a:lnTo>
                    <a:pt x="602901" y="1665279"/>
                  </a:lnTo>
                  <a:lnTo>
                    <a:pt x="598918" y="1663283"/>
                  </a:lnTo>
                  <a:lnTo>
                    <a:pt x="595732" y="1660088"/>
                  </a:lnTo>
                  <a:lnTo>
                    <a:pt x="592546" y="1656894"/>
                  </a:lnTo>
                  <a:lnTo>
                    <a:pt x="590555" y="1652901"/>
                  </a:lnTo>
                  <a:lnTo>
                    <a:pt x="589360" y="1648908"/>
                  </a:lnTo>
                  <a:lnTo>
                    <a:pt x="588962" y="1644117"/>
                  </a:lnTo>
                  <a:lnTo>
                    <a:pt x="588962" y="1535113"/>
                  </a:lnTo>
                  <a:close/>
                  <a:moveTo>
                    <a:pt x="612060" y="1476375"/>
                  </a:moveTo>
                  <a:lnTo>
                    <a:pt x="797639" y="1476375"/>
                  </a:lnTo>
                  <a:lnTo>
                    <a:pt x="802418" y="1476769"/>
                  </a:lnTo>
                  <a:lnTo>
                    <a:pt x="806799" y="1477950"/>
                  </a:lnTo>
                  <a:lnTo>
                    <a:pt x="810781" y="1480312"/>
                  </a:lnTo>
                  <a:lnTo>
                    <a:pt x="814365" y="1483068"/>
                  </a:lnTo>
                  <a:lnTo>
                    <a:pt x="816755" y="1486611"/>
                  </a:lnTo>
                  <a:lnTo>
                    <a:pt x="819144" y="1490155"/>
                  </a:lnTo>
                  <a:lnTo>
                    <a:pt x="820339" y="1494485"/>
                  </a:lnTo>
                  <a:lnTo>
                    <a:pt x="820737" y="1498816"/>
                  </a:lnTo>
                  <a:lnTo>
                    <a:pt x="820737" y="1525588"/>
                  </a:lnTo>
                  <a:lnTo>
                    <a:pt x="588962" y="1525588"/>
                  </a:lnTo>
                  <a:lnTo>
                    <a:pt x="588962" y="1498816"/>
                  </a:lnTo>
                  <a:lnTo>
                    <a:pt x="589360" y="1494485"/>
                  </a:lnTo>
                  <a:lnTo>
                    <a:pt x="590555" y="1490155"/>
                  </a:lnTo>
                  <a:lnTo>
                    <a:pt x="592546" y="1486611"/>
                  </a:lnTo>
                  <a:lnTo>
                    <a:pt x="595732" y="1483068"/>
                  </a:lnTo>
                  <a:lnTo>
                    <a:pt x="598918" y="1480312"/>
                  </a:lnTo>
                  <a:lnTo>
                    <a:pt x="602901" y="1477950"/>
                  </a:lnTo>
                  <a:lnTo>
                    <a:pt x="607281" y="1476769"/>
                  </a:lnTo>
                  <a:lnTo>
                    <a:pt x="612060" y="1476375"/>
                  </a:lnTo>
                  <a:close/>
                  <a:moveTo>
                    <a:pt x="725449" y="1381125"/>
                  </a:moveTo>
                  <a:lnTo>
                    <a:pt x="730525" y="1381524"/>
                  </a:lnTo>
                  <a:lnTo>
                    <a:pt x="732087" y="1381524"/>
                  </a:lnTo>
                  <a:lnTo>
                    <a:pt x="734430" y="1382322"/>
                  </a:lnTo>
                  <a:lnTo>
                    <a:pt x="737554" y="1384317"/>
                  </a:lnTo>
                  <a:lnTo>
                    <a:pt x="740287" y="1386312"/>
                  </a:lnTo>
                  <a:lnTo>
                    <a:pt x="743411" y="1389505"/>
                  </a:lnTo>
                  <a:lnTo>
                    <a:pt x="746535" y="1393096"/>
                  </a:lnTo>
                  <a:lnTo>
                    <a:pt x="749659" y="1397486"/>
                  </a:lnTo>
                  <a:lnTo>
                    <a:pt x="755906" y="1407063"/>
                  </a:lnTo>
                  <a:lnTo>
                    <a:pt x="761373" y="1417837"/>
                  </a:lnTo>
                  <a:lnTo>
                    <a:pt x="766059" y="1427813"/>
                  </a:lnTo>
                  <a:lnTo>
                    <a:pt x="769182" y="1437390"/>
                  </a:lnTo>
                  <a:lnTo>
                    <a:pt x="770744" y="1441780"/>
                  </a:lnTo>
                  <a:lnTo>
                    <a:pt x="771525" y="1445770"/>
                  </a:lnTo>
                  <a:lnTo>
                    <a:pt x="771525" y="1448164"/>
                  </a:lnTo>
                  <a:lnTo>
                    <a:pt x="771525" y="1450159"/>
                  </a:lnTo>
                  <a:lnTo>
                    <a:pt x="770744" y="1451357"/>
                  </a:lnTo>
                  <a:lnTo>
                    <a:pt x="769182" y="1452155"/>
                  </a:lnTo>
                  <a:lnTo>
                    <a:pt x="768011" y="1452155"/>
                  </a:lnTo>
                  <a:lnTo>
                    <a:pt x="766449" y="1450958"/>
                  </a:lnTo>
                  <a:lnTo>
                    <a:pt x="764887" y="1449760"/>
                  </a:lnTo>
                  <a:lnTo>
                    <a:pt x="762544" y="1448563"/>
                  </a:lnTo>
                  <a:lnTo>
                    <a:pt x="759030" y="1444174"/>
                  </a:lnTo>
                  <a:lnTo>
                    <a:pt x="755516" y="1439784"/>
                  </a:lnTo>
                  <a:lnTo>
                    <a:pt x="753173" y="1434996"/>
                  </a:lnTo>
                  <a:lnTo>
                    <a:pt x="752392" y="1433400"/>
                  </a:lnTo>
                  <a:lnTo>
                    <a:pt x="752392" y="1431404"/>
                  </a:lnTo>
                  <a:lnTo>
                    <a:pt x="752001" y="1428611"/>
                  </a:lnTo>
                  <a:lnTo>
                    <a:pt x="750830" y="1426616"/>
                  </a:lnTo>
                  <a:lnTo>
                    <a:pt x="748878" y="1425419"/>
                  </a:lnTo>
                  <a:lnTo>
                    <a:pt x="746925" y="1425020"/>
                  </a:lnTo>
                  <a:lnTo>
                    <a:pt x="746144" y="1425419"/>
                  </a:lnTo>
                  <a:lnTo>
                    <a:pt x="745363" y="1425818"/>
                  </a:lnTo>
                  <a:lnTo>
                    <a:pt x="744582" y="1426616"/>
                  </a:lnTo>
                  <a:lnTo>
                    <a:pt x="743411" y="1427414"/>
                  </a:lnTo>
                  <a:lnTo>
                    <a:pt x="742630" y="1428611"/>
                  </a:lnTo>
                  <a:lnTo>
                    <a:pt x="742240" y="1430207"/>
                  </a:lnTo>
                  <a:lnTo>
                    <a:pt x="741849" y="1432602"/>
                  </a:lnTo>
                  <a:lnTo>
                    <a:pt x="741849" y="1434597"/>
                  </a:lnTo>
                  <a:lnTo>
                    <a:pt x="741459" y="1439385"/>
                  </a:lnTo>
                  <a:lnTo>
                    <a:pt x="740678" y="1443376"/>
                  </a:lnTo>
                  <a:lnTo>
                    <a:pt x="739897" y="1445371"/>
                  </a:lnTo>
                  <a:lnTo>
                    <a:pt x="739116" y="1446967"/>
                  </a:lnTo>
                  <a:lnTo>
                    <a:pt x="737944" y="1448164"/>
                  </a:lnTo>
                  <a:lnTo>
                    <a:pt x="735992" y="1449361"/>
                  </a:lnTo>
                  <a:lnTo>
                    <a:pt x="734430" y="1450558"/>
                  </a:lnTo>
                  <a:lnTo>
                    <a:pt x="732868" y="1452155"/>
                  </a:lnTo>
                  <a:lnTo>
                    <a:pt x="730525" y="1452953"/>
                  </a:lnTo>
                  <a:lnTo>
                    <a:pt x="727792" y="1453352"/>
                  </a:lnTo>
                  <a:lnTo>
                    <a:pt x="721935" y="1454150"/>
                  </a:lnTo>
                  <a:lnTo>
                    <a:pt x="715297" y="1454150"/>
                  </a:lnTo>
                  <a:lnTo>
                    <a:pt x="712173" y="1453751"/>
                  </a:lnTo>
                  <a:lnTo>
                    <a:pt x="709049" y="1452953"/>
                  </a:lnTo>
                  <a:lnTo>
                    <a:pt x="706706" y="1452155"/>
                  </a:lnTo>
                  <a:lnTo>
                    <a:pt x="703973" y="1450558"/>
                  </a:lnTo>
                  <a:lnTo>
                    <a:pt x="701240" y="1448962"/>
                  </a:lnTo>
                  <a:lnTo>
                    <a:pt x="699287" y="1447366"/>
                  </a:lnTo>
                  <a:lnTo>
                    <a:pt x="694992" y="1442977"/>
                  </a:lnTo>
                  <a:lnTo>
                    <a:pt x="691478" y="1438188"/>
                  </a:lnTo>
                  <a:lnTo>
                    <a:pt x="687963" y="1432602"/>
                  </a:lnTo>
                  <a:lnTo>
                    <a:pt x="685230" y="1427015"/>
                  </a:lnTo>
                  <a:lnTo>
                    <a:pt x="682497" y="1421029"/>
                  </a:lnTo>
                  <a:lnTo>
                    <a:pt x="680544" y="1415044"/>
                  </a:lnTo>
                  <a:lnTo>
                    <a:pt x="678982" y="1409058"/>
                  </a:lnTo>
                  <a:lnTo>
                    <a:pt x="676249" y="1399082"/>
                  </a:lnTo>
                  <a:lnTo>
                    <a:pt x="675078" y="1392298"/>
                  </a:lnTo>
                  <a:lnTo>
                    <a:pt x="674687" y="1389106"/>
                  </a:lnTo>
                  <a:lnTo>
                    <a:pt x="674687" y="1388707"/>
                  </a:lnTo>
                  <a:lnTo>
                    <a:pt x="675078" y="1388308"/>
                  </a:lnTo>
                  <a:lnTo>
                    <a:pt x="676249" y="1387909"/>
                  </a:lnTo>
                  <a:lnTo>
                    <a:pt x="679373" y="1387111"/>
                  </a:lnTo>
                  <a:lnTo>
                    <a:pt x="683278" y="1385913"/>
                  </a:lnTo>
                  <a:lnTo>
                    <a:pt x="689525" y="1384716"/>
                  </a:lnTo>
                  <a:lnTo>
                    <a:pt x="698897" y="1383120"/>
                  </a:lnTo>
                  <a:lnTo>
                    <a:pt x="715297" y="1381524"/>
                  </a:lnTo>
                  <a:lnTo>
                    <a:pt x="725449" y="1381125"/>
                  </a:lnTo>
                  <a:close/>
                  <a:moveTo>
                    <a:pt x="1433588" y="1247775"/>
                  </a:moveTo>
                  <a:lnTo>
                    <a:pt x="1439124" y="1247775"/>
                  </a:lnTo>
                  <a:lnTo>
                    <a:pt x="1444264" y="1248175"/>
                  </a:lnTo>
                  <a:lnTo>
                    <a:pt x="1448614" y="1248976"/>
                  </a:lnTo>
                  <a:lnTo>
                    <a:pt x="1451382" y="1249776"/>
                  </a:lnTo>
                  <a:lnTo>
                    <a:pt x="1453359" y="1250977"/>
                  </a:lnTo>
                  <a:lnTo>
                    <a:pt x="1454150" y="1252178"/>
                  </a:lnTo>
                  <a:lnTo>
                    <a:pt x="1454150" y="1253779"/>
                  </a:lnTo>
                  <a:lnTo>
                    <a:pt x="1453359" y="1255380"/>
                  </a:lnTo>
                  <a:lnTo>
                    <a:pt x="1452173" y="1256981"/>
                  </a:lnTo>
                  <a:lnTo>
                    <a:pt x="1450196" y="1258582"/>
                  </a:lnTo>
                  <a:lnTo>
                    <a:pt x="1447428" y="1260183"/>
                  </a:lnTo>
                  <a:lnTo>
                    <a:pt x="1441892" y="1262985"/>
                  </a:lnTo>
                  <a:lnTo>
                    <a:pt x="1435565" y="1264986"/>
                  </a:lnTo>
                  <a:lnTo>
                    <a:pt x="1432402" y="1265387"/>
                  </a:lnTo>
                  <a:lnTo>
                    <a:pt x="1429634" y="1265787"/>
                  </a:lnTo>
                  <a:lnTo>
                    <a:pt x="1427261" y="1265787"/>
                  </a:lnTo>
                  <a:lnTo>
                    <a:pt x="1425284" y="1265387"/>
                  </a:lnTo>
                  <a:lnTo>
                    <a:pt x="1423703" y="1264986"/>
                  </a:lnTo>
                  <a:lnTo>
                    <a:pt x="1422516" y="1264586"/>
                  </a:lnTo>
                  <a:lnTo>
                    <a:pt x="1420539" y="1264586"/>
                  </a:lnTo>
                  <a:lnTo>
                    <a:pt x="1419353" y="1264986"/>
                  </a:lnTo>
                  <a:lnTo>
                    <a:pt x="1418562" y="1265787"/>
                  </a:lnTo>
                  <a:lnTo>
                    <a:pt x="1417376" y="1266588"/>
                  </a:lnTo>
                  <a:lnTo>
                    <a:pt x="1416980" y="1267388"/>
                  </a:lnTo>
                  <a:lnTo>
                    <a:pt x="1416585" y="1268589"/>
                  </a:lnTo>
                  <a:lnTo>
                    <a:pt x="1416190" y="1269790"/>
                  </a:lnTo>
                  <a:lnTo>
                    <a:pt x="1416585" y="1270990"/>
                  </a:lnTo>
                  <a:lnTo>
                    <a:pt x="1416585" y="1272191"/>
                  </a:lnTo>
                  <a:lnTo>
                    <a:pt x="1417376" y="1273392"/>
                  </a:lnTo>
                  <a:lnTo>
                    <a:pt x="1418562" y="1274993"/>
                  </a:lnTo>
                  <a:lnTo>
                    <a:pt x="1419748" y="1276194"/>
                  </a:lnTo>
                  <a:lnTo>
                    <a:pt x="1422121" y="1277395"/>
                  </a:lnTo>
                  <a:lnTo>
                    <a:pt x="1424098" y="1278596"/>
                  </a:lnTo>
                  <a:lnTo>
                    <a:pt x="1428843" y="1280597"/>
                  </a:lnTo>
                  <a:lnTo>
                    <a:pt x="1430820" y="1282198"/>
                  </a:lnTo>
                  <a:lnTo>
                    <a:pt x="1432402" y="1283799"/>
                  </a:lnTo>
                  <a:lnTo>
                    <a:pt x="1433588" y="1285000"/>
                  </a:lnTo>
                  <a:lnTo>
                    <a:pt x="1435170" y="1287001"/>
                  </a:lnTo>
                  <a:lnTo>
                    <a:pt x="1436356" y="1289003"/>
                  </a:lnTo>
                  <a:lnTo>
                    <a:pt x="1436751" y="1291404"/>
                  </a:lnTo>
                  <a:lnTo>
                    <a:pt x="1437542" y="1293406"/>
                  </a:lnTo>
                  <a:lnTo>
                    <a:pt x="1437542" y="1296608"/>
                  </a:lnTo>
                  <a:lnTo>
                    <a:pt x="1437542" y="1299009"/>
                  </a:lnTo>
                  <a:lnTo>
                    <a:pt x="1437147" y="1302612"/>
                  </a:lnTo>
                  <a:lnTo>
                    <a:pt x="1436356" y="1305414"/>
                  </a:lnTo>
                  <a:lnTo>
                    <a:pt x="1435170" y="1309416"/>
                  </a:lnTo>
                  <a:lnTo>
                    <a:pt x="1431611" y="1317422"/>
                  </a:lnTo>
                  <a:lnTo>
                    <a:pt x="1430029" y="1320624"/>
                  </a:lnTo>
                  <a:lnTo>
                    <a:pt x="1428052" y="1323826"/>
                  </a:lnTo>
                  <a:lnTo>
                    <a:pt x="1425680" y="1326628"/>
                  </a:lnTo>
                  <a:lnTo>
                    <a:pt x="1423307" y="1328629"/>
                  </a:lnTo>
                  <a:lnTo>
                    <a:pt x="1420539" y="1331431"/>
                  </a:lnTo>
                  <a:lnTo>
                    <a:pt x="1417771" y="1333032"/>
                  </a:lnTo>
                  <a:lnTo>
                    <a:pt x="1414608" y="1334633"/>
                  </a:lnTo>
                  <a:lnTo>
                    <a:pt x="1411445" y="1336635"/>
                  </a:lnTo>
                  <a:lnTo>
                    <a:pt x="1404722" y="1338636"/>
                  </a:lnTo>
                  <a:lnTo>
                    <a:pt x="1397605" y="1340237"/>
                  </a:lnTo>
                  <a:lnTo>
                    <a:pt x="1390487" y="1341038"/>
                  </a:lnTo>
                  <a:lnTo>
                    <a:pt x="1383370" y="1341438"/>
                  </a:lnTo>
                  <a:lnTo>
                    <a:pt x="1376252" y="1341438"/>
                  </a:lnTo>
                  <a:lnTo>
                    <a:pt x="1369530" y="1341038"/>
                  </a:lnTo>
                  <a:lnTo>
                    <a:pt x="1358063" y="1339437"/>
                  </a:lnTo>
                  <a:lnTo>
                    <a:pt x="1350154" y="1338236"/>
                  </a:lnTo>
                  <a:lnTo>
                    <a:pt x="1347386" y="1337435"/>
                  </a:lnTo>
                  <a:lnTo>
                    <a:pt x="1347386" y="1337835"/>
                  </a:lnTo>
                  <a:lnTo>
                    <a:pt x="1346991" y="1337435"/>
                  </a:lnTo>
                  <a:lnTo>
                    <a:pt x="1346200" y="1337035"/>
                  </a:lnTo>
                  <a:lnTo>
                    <a:pt x="1346200" y="1334633"/>
                  </a:lnTo>
                  <a:lnTo>
                    <a:pt x="1346991" y="1331831"/>
                  </a:lnTo>
                  <a:lnTo>
                    <a:pt x="1347782" y="1326228"/>
                  </a:lnTo>
                  <a:lnTo>
                    <a:pt x="1349363" y="1318623"/>
                  </a:lnTo>
                  <a:lnTo>
                    <a:pt x="1351736" y="1307415"/>
                  </a:lnTo>
                  <a:lnTo>
                    <a:pt x="1355295" y="1296608"/>
                  </a:lnTo>
                  <a:lnTo>
                    <a:pt x="1357667" y="1287402"/>
                  </a:lnTo>
                  <a:lnTo>
                    <a:pt x="1361621" y="1275794"/>
                  </a:lnTo>
                  <a:lnTo>
                    <a:pt x="1363994" y="1270190"/>
                  </a:lnTo>
                  <a:lnTo>
                    <a:pt x="1364785" y="1268589"/>
                  </a:lnTo>
                  <a:lnTo>
                    <a:pt x="1366762" y="1265787"/>
                  </a:lnTo>
                  <a:lnTo>
                    <a:pt x="1369925" y="1262985"/>
                  </a:lnTo>
                  <a:lnTo>
                    <a:pt x="1373484" y="1260183"/>
                  </a:lnTo>
                  <a:lnTo>
                    <a:pt x="1378229" y="1258182"/>
                  </a:lnTo>
                  <a:lnTo>
                    <a:pt x="1383765" y="1256181"/>
                  </a:lnTo>
                  <a:lnTo>
                    <a:pt x="1389301" y="1253779"/>
                  </a:lnTo>
                  <a:lnTo>
                    <a:pt x="1395628" y="1252578"/>
                  </a:lnTo>
                  <a:lnTo>
                    <a:pt x="1401954" y="1250977"/>
                  </a:lnTo>
                  <a:lnTo>
                    <a:pt x="1415399" y="1248976"/>
                  </a:lnTo>
                  <a:lnTo>
                    <a:pt x="1428052" y="1248175"/>
                  </a:lnTo>
                  <a:lnTo>
                    <a:pt x="1433588" y="1247775"/>
                  </a:lnTo>
                  <a:close/>
                  <a:moveTo>
                    <a:pt x="1155700" y="965200"/>
                  </a:moveTo>
                  <a:lnTo>
                    <a:pt x="1161653" y="965597"/>
                  </a:lnTo>
                  <a:lnTo>
                    <a:pt x="1167209" y="966787"/>
                  </a:lnTo>
                  <a:lnTo>
                    <a:pt x="1172766" y="968770"/>
                  </a:lnTo>
                  <a:lnTo>
                    <a:pt x="1177925" y="971944"/>
                  </a:lnTo>
                  <a:lnTo>
                    <a:pt x="1182687" y="975514"/>
                  </a:lnTo>
                  <a:lnTo>
                    <a:pt x="1187450" y="980274"/>
                  </a:lnTo>
                  <a:lnTo>
                    <a:pt x="1192213" y="985431"/>
                  </a:lnTo>
                  <a:lnTo>
                    <a:pt x="1196181" y="991381"/>
                  </a:lnTo>
                  <a:lnTo>
                    <a:pt x="1200150" y="998125"/>
                  </a:lnTo>
                  <a:lnTo>
                    <a:pt x="1204119" y="1005265"/>
                  </a:lnTo>
                  <a:lnTo>
                    <a:pt x="1207691" y="1012802"/>
                  </a:lnTo>
                  <a:lnTo>
                    <a:pt x="1211659" y="1021133"/>
                  </a:lnTo>
                  <a:lnTo>
                    <a:pt x="1214437" y="1029860"/>
                  </a:lnTo>
                  <a:lnTo>
                    <a:pt x="1217613" y="1038984"/>
                  </a:lnTo>
                  <a:lnTo>
                    <a:pt x="1220787" y="1048504"/>
                  </a:lnTo>
                  <a:lnTo>
                    <a:pt x="1225947" y="1068338"/>
                  </a:lnTo>
                  <a:lnTo>
                    <a:pt x="1230313" y="1089363"/>
                  </a:lnTo>
                  <a:lnTo>
                    <a:pt x="1234678" y="1111180"/>
                  </a:lnTo>
                  <a:lnTo>
                    <a:pt x="1237853" y="1133792"/>
                  </a:lnTo>
                  <a:lnTo>
                    <a:pt x="1241028" y="1155609"/>
                  </a:lnTo>
                  <a:lnTo>
                    <a:pt x="1243013" y="1177824"/>
                  </a:lnTo>
                  <a:lnTo>
                    <a:pt x="1245394" y="1198848"/>
                  </a:lnTo>
                  <a:lnTo>
                    <a:pt x="1246981" y="1219476"/>
                  </a:lnTo>
                  <a:lnTo>
                    <a:pt x="1246187" y="1186551"/>
                  </a:lnTo>
                  <a:lnTo>
                    <a:pt x="1342231" y="1244467"/>
                  </a:lnTo>
                  <a:lnTo>
                    <a:pt x="1323181" y="1340465"/>
                  </a:lnTo>
                  <a:lnTo>
                    <a:pt x="1248966" y="1309524"/>
                  </a:lnTo>
                  <a:lnTo>
                    <a:pt x="1245394" y="1284929"/>
                  </a:lnTo>
                  <a:lnTo>
                    <a:pt x="1239441" y="1242087"/>
                  </a:lnTo>
                  <a:lnTo>
                    <a:pt x="1231106" y="1373787"/>
                  </a:lnTo>
                  <a:lnTo>
                    <a:pt x="1230709" y="1379737"/>
                  </a:lnTo>
                  <a:lnTo>
                    <a:pt x="1230313" y="1386084"/>
                  </a:lnTo>
                  <a:lnTo>
                    <a:pt x="1230709" y="1392431"/>
                  </a:lnTo>
                  <a:lnTo>
                    <a:pt x="1232297" y="1399968"/>
                  </a:lnTo>
                  <a:lnTo>
                    <a:pt x="1234281" y="1407902"/>
                  </a:lnTo>
                  <a:lnTo>
                    <a:pt x="1237059" y="1417422"/>
                  </a:lnTo>
                  <a:lnTo>
                    <a:pt x="1241822" y="1428133"/>
                  </a:lnTo>
                  <a:lnTo>
                    <a:pt x="1247775" y="1440430"/>
                  </a:lnTo>
                  <a:lnTo>
                    <a:pt x="1231106" y="1440430"/>
                  </a:lnTo>
                  <a:lnTo>
                    <a:pt x="1242219" y="1446380"/>
                  </a:lnTo>
                  <a:lnTo>
                    <a:pt x="1256109" y="1453124"/>
                  </a:lnTo>
                  <a:lnTo>
                    <a:pt x="1287066" y="1467405"/>
                  </a:lnTo>
                  <a:lnTo>
                    <a:pt x="1313259" y="1479305"/>
                  </a:lnTo>
                  <a:lnTo>
                    <a:pt x="1323975" y="1483669"/>
                  </a:lnTo>
                  <a:lnTo>
                    <a:pt x="1501775" y="1720491"/>
                  </a:lnTo>
                  <a:lnTo>
                    <a:pt x="1401763" y="1798638"/>
                  </a:lnTo>
                  <a:lnTo>
                    <a:pt x="1210469" y="1576494"/>
                  </a:lnTo>
                  <a:lnTo>
                    <a:pt x="1080294" y="1561816"/>
                  </a:lnTo>
                  <a:lnTo>
                    <a:pt x="1080294" y="1563800"/>
                  </a:lnTo>
                  <a:lnTo>
                    <a:pt x="1080294" y="1567370"/>
                  </a:lnTo>
                  <a:lnTo>
                    <a:pt x="1079500" y="1575700"/>
                  </a:lnTo>
                  <a:lnTo>
                    <a:pt x="1077516" y="1587601"/>
                  </a:lnTo>
                  <a:lnTo>
                    <a:pt x="1074341" y="1601088"/>
                  </a:lnTo>
                  <a:lnTo>
                    <a:pt x="1066403" y="1633220"/>
                  </a:lnTo>
                  <a:lnTo>
                    <a:pt x="1056878" y="1669318"/>
                  </a:lnTo>
                  <a:lnTo>
                    <a:pt x="1046956" y="1703830"/>
                  </a:lnTo>
                  <a:lnTo>
                    <a:pt x="1038622" y="1733582"/>
                  </a:lnTo>
                  <a:lnTo>
                    <a:pt x="1030288" y="1762540"/>
                  </a:lnTo>
                  <a:lnTo>
                    <a:pt x="802481" y="1785548"/>
                  </a:lnTo>
                  <a:lnTo>
                    <a:pt x="770731" y="1731201"/>
                  </a:lnTo>
                  <a:lnTo>
                    <a:pt x="904081" y="1706210"/>
                  </a:lnTo>
                  <a:lnTo>
                    <a:pt x="903685" y="1489619"/>
                  </a:lnTo>
                  <a:lnTo>
                    <a:pt x="871935" y="1482479"/>
                  </a:lnTo>
                  <a:lnTo>
                    <a:pt x="869950" y="1471768"/>
                  </a:lnTo>
                  <a:lnTo>
                    <a:pt x="867966" y="1461851"/>
                  </a:lnTo>
                  <a:lnTo>
                    <a:pt x="866378" y="1453124"/>
                  </a:lnTo>
                  <a:lnTo>
                    <a:pt x="864791" y="1445190"/>
                  </a:lnTo>
                  <a:lnTo>
                    <a:pt x="863600" y="1428926"/>
                  </a:lnTo>
                  <a:lnTo>
                    <a:pt x="862806" y="1413455"/>
                  </a:lnTo>
                  <a:lnTo>
                    <a:pt x="862013" y="1373787"/>
                  </a:lnTo>
                  <a:lnTo>
                    <a:pt x="860822" y="1346812"/>
                  </a:lnTo>
                  <a:lnTo>
                    <a:pt x="858044" y="1312697"/>
                  </a:lnTo>
                  <a:lnTo>
                    <a:pt x="854472" y="1175444"/>
                  </a:lnTo>
                  <a:lnTo>
                    <a:pt x="843756" y="1181791"/>
                  </a:lnTo>
                  <a:lnTo>
                    <a:pt x="818753" y="1197658"/>
                  </a:lnTo>
                  <a:lnTo>
                    <a:pt x="802878" y="1208369"/>
                  </a:lnTo>
                  <a:lnTo>
                    <a:pt x="786606" y="1219476"/>
                  </a:lnTo>
                  <a:lnTo>
                    <a:pt x="770731" y="1230980"/>
                  </a:lnTo>
                  <a:lnTo>
                    <a:pt x="756841" y="1242087"/>
                  </a:lnTo>
                  <a:lnTo>
                    <a:pt x="754460" y="1250021"/>
                  </a:lnTo>
                  <a:lnTo>
                    <a:pt x="752872" y="1258351"/>
                  </a:lnTo>
                  <a:lnTo>
                    <a:pt x="752078" y="1266681"/>
                  </a:lnTo>
                  <a:lnTo>
                    <a:pt x="751285" y="1275805"/>
                  </a:lnTo>
                  <a:lnTo>
                    <a:pt x="751285" y="1284532"/>
                  </a:lnTo>
                  <a:lnTo>
                    <a:pt x="751681" y="1292863"/>
                  </a:lnTo>
                  <a:lnTo>
                    <a:pt x="752078" y="1301590"/>
                  </a:lnTo>
                  <a:lnTo>
                    <a:pt x="752872" y="1310317"/>
                  </a:lnTo>
                  <a:lnTo>
                    <a:pt x="754856" y="1325788"/>
                  </a:lnTo>
                  <a:lnTo>
                    <a:pt x="756444" y="1339275"/>
                  </a:lnTo>
                  <a:lnTo>
                    <a:pt x="758031" y="1350382"/>
                  </a:lnTo>
                  <a:lnTo>
                    <a:pt x="758031" y="1354349"/>
                  </a:lnTo>
                  <a:lnTo>
                    <a:pt x="756841" y="1357523"/>
                  </a:lnTo>
                  <a:lnTo>
                    <a:pt x="727869" y="1355539"/>
                  </a:lnTo>
                  <a:lnTo>
                    <a:pt x="715566" y="1354746"/>
                  </a:lnTo>
                  <a:lnTo>
                    <a:pt x="709613" y="1354746"/>
                  </a:lnTo>
                  <a:lnTo>
                    <a:pt x="704453" y="1355143"/>
                  </a:lnTo>
                  <a:lnTo>
                    <a:pt x="698897" y="1355539"/>
                  </a:lnTo>
                  <a:lnTo>
                    <a:pt x="693341" y="1356729"/>
                  </a:lnTo>
                  <a:lnTo>
                    <a:pt x="687785" y="1357919"/>
                  </a:lnTo>
                  <a:lnTo>
                    <a:pt x="682228" y="1359903"/>
                  </a:lnTo>
                  <a:lnTo>
                    <a:pt x="677069" y="1361886"/>
                  </a:lnTo>
                  <a:lnTo>
                    <a:pt x="671116" y="1364663"/>
                  </a:lnTo>
                  <a:lnTo>
                    <a:pt x="664766" y="1367836"/>
                  </a:lnTo>
                  <a:lnTo>
                    <a:pt x="658416" y="1372200"/>
                  </a:lnTo>
                  <a:lnTo>
                    <a:pt x="657225" y="1367043"/>
                  </a:lnTo>
                  <a:lnTo>
                    <a:pt x="655241" y="1361093"/>
                  </a:lnTo>
                  <a:lnTo>
                    <a:pt x="654050" y="1355143"/>
                  </a:lnTo>
                  <a:lnTo>
                    <a:pt x="653256" y="1348399"/>
                  </a:lnTo>
                  <a:lnTo>
                    <a:pt x="651669" y="1333325"/>
                  </a:lnTo>
                  <a:lnTo>
                    <a:pt x="650875" y="1316267"/>
                  </a:lnTo>
                  <a:lnTo>
                    <a:pt x="650875" y="1296830"/>
                  </a:lnTo>
                  <a:lnTo>
                    <a:pt x="651272" y="1274615"/>
                  </a:lnTo>
                  <a:lnTo>
                    <a:pt x="652066" y="1251211"/>
                  </a:lnTo>
                  <a:lnTo>
                    <a:pt x="653653" y="1225029"/>
                  </a:lnTo>
                  <a:lnTo>
                    <a:pt x="660797" y="1208369"/>
                  </a:lnTo>
                  <a:lnTo>
                    <a:pt x="667147" y="1194881"/>
                  </a:lnTo>
                  <a:lnTo>
                    <a:pt x="670322" y="1188931"/>
                  </a:lnTo>
                  <a:lnTo>
                    <a:pt x="673497" y="1183774"/>
                  </a:lnTo>
                  <a:lnTo>
                    <a:pt x="680244" y="1174254"/>
                  </a:lnTo>
                  <a:lnTo>
                    <a:pt x="687388" y="1164733"/>
                  </a:lnTo>
                  <a:lnTo>
                    <a:pt x="696119" y="1155213"/>
                  </a:lnTo>
                  <a:lnTo>
                    <a:pt x="706438" y="1143312"/>
                  </a:lnTo>
                  <a:lnTo>
                    <a:pt x="718741" y="1129031"/>
                  </a:lnTo>
                  <a:lnTo>
                    <a:pt x="738585" y="1108007"/>
                  </a:lnTo>
                  <a:lnTo>
                    <a:pt x="756047" y="1088966"/>
                  </a:lnTo>
                  <a:lnTo>
                    <a:pt x="785416" y="1057231"/>
                  </a:lnTo>
                  <a:lnTo>
                    <a:pt x="797719" y="1043744"/>
                  </a:lnTo>
                  <a:lnTo>
                    <a:pt x="809228" y="1032240"/>
                  </a:lnTo>
                  <a:lnTo>
                    <a:pt x="820738" y="1021926"/>
                  </a:lnTo>
                  <a:lnTo>
                    <a:pt x="831056" y="1012802"/>
                  </a:lnTo>
                  <a:lnTo>
                    <a:pt x="836613" y="1008439"/>
                  </a:lnTo>
                  <a:lnTo>
                    <a:pt x="842169" y="1004869"/>
                  </a:lnTo>
                  <a:lnTo>
                    <a:pt x="848122" y="1000902"/>
                  </a:lnTo>
                  <a:lnTo>
                    <a:pt x="854075" y="997331"/>
                  </a:lnTo>
                  <a:lnTo>
                    <a:pt x="860028" y="994555"/>
                  </a:lnTo>
                  <a:lnTo>
                    <a:pt x="866378" y="991381"/>
                  </a:lnTo>
                  <a:lnTo>
                    <a:pt x="873125" y="988208"/>
                  </a:lnTo>
                  <a:lnTo>
                    <a:pt x="880269" y="985828"/>
                  </a:lnTo>
                  <a:lnTo>
                    <a:pt x="895350" y="980274"/>
                  </a:lnTo>
                  <a:lnTo>
                    <a:pt x="912416" y="975117"/>
                  </a:lnTo>
                  <a:lnTo>
                    <a:pt x="932260" y="970753"/>
                  </a:lnTo>
                  <a:lnTo>
                    <a:pt x="954881" y="965597"/>
                  </a:lnTo>
                  <a:lnTo>
                    <a:pt x="963613" y="965993"/>
                  </a:lnTo>
                  <a:lnTo>
                    <a:pt x="979488" y="966787"/>
                  </a:lnTo>
                  <a:lnTo>
                    <a:pt x="1004491" y="968373"/>
                  </a:lnTo>
                  <a:lnTo>
                    <a:pt x="1089819" y="1240103"/>
                  </a:lnTo>
                  <a:lnTo>
                    <a:pt x="1081484" y="1159179"/>
                  </a:lnTo>
                  <a:lnTo>
                    <a:pt x="1077516" y="1013199"/>
                  </a:lnTo>
                  <a:lnTo>
                    <a:pt x="1071959" y="999315"/>
                  </a:lnTo>
                  <a:lnTo>
                    <a:pt x="1083072" y="980671"/>
                  </a:lnTo>
                  <a:lnTo>
                    <a:pt x="1107281" y="980671"/>
                  </a:lnTo>
                  <a:lnTo>
                    <a:pt x="1117600" y="999315"/>
                  </a:lnTo>
                  <a:lnTo>
                    <a:pt x="1112837" y="1015579"/>
                  </a:lnTo>
                  <a:lnTo>
                    <a:pt x="1142206" y="1228203"/>
                  </a:lnTo>
                  <a:lnTo>
                    <a:pt x="1137841" y="971944"/>
                  </a:lnTo>
                  <a:lnTo>
                    <a:pt x="1146572" y="967580"/>
                  </a:lnTo>
                  <a:lnTo>
                    <a:pt x="1148953" y="966390"/>
                  </a:lnTo>
                  <a:lnTo>
                    <a:pt x="1149350" y="965597"/>
                  </a:lnTo>
                  <a:lnTo>
                    <a:pt x="1155700" y="965200"/>
                  </a:lnTo>
                  <a:close/>
                  <a:moveTo>
                    <a:pt x="931148" y="736601"/>
                  </a:moveTo>
                  <a:lnTo>
                    <a:pt x="929554" y="751285"/>
                  </a:lnTo>
                  <a:lnTo>
                    <a:pt x="928757" y="762794"/>
                  </a:lnTo>
                  <a:lnTo>
                    <a:pt x="929155" y="762794"/>
                  </a:lnTo>
                  <a:lnTo>
                    <a:pt x="929554" y="751285"/>
                  </a:lnTo>
                  <a:lnTo>
                    <a:pt x="930351" y="746126"/>
                  </a:lnTo>
                  <a:lnTo>
                    <a:pt x="931148" y="741363"/>
                  </a:lnTo>
                  <a:lnTo>
                    <a:pt x="931148" y="736601"/>
                  </a:lnTo>
                  <a:close/>
                  <a:moveTo>
                    <a:pt x="949086" y="679054"/>
                  </a:moveTo>
                  <a:lnTo>
                    <a:pt x="948289" y="679847"/>
                  </a:lnTo>
                  <a:lnTo>
                    <a:pt x="945499" y="681435"/>
                  </a:lnTo>
                  <a:lnTo>
                    <a:pt x="943904" y="683419"/>
                  </a:lnTo>
                  <a:lnTo>
                    <a:pt x="941911" y="686991"/>
                  </a:lnTo>
                  <a:lnTo>
                    <a:pt x="945897" y="682625"/>
                  </a:lnTo>
                  <a:lnTo>
                    <a:pt x="948289" y="681038"/>
                  </a:lnTo>
                  <a:lnTo>
                    <a:pt x="950282" y="679054"/>
                  </a:lnTo>
                  <a:lnTo>
                    <a:pt x="949086" y="679054"/>
                  </a:lnTo>
                  <a:close/>
                  <a:moveTo>
                    <a:pt x="1038375" y="620713"/>
                  </a:moveTo>
                  <a:lnTo>
                    <a:pt x="1049138" y="620713"/>
                  </a:lnTo>
                  <a:lnTo>
                    <a:pt x="1059502" y="621110"/>
                  </a:lnTo>
                  <a:lnTo>
                    <a:pt x="1069866" y="622300"/>
                  </a:lnTo>
                  <a:lnTo>
                    <a:pt x="1079432" y="623491"/>
                  </a:lnTo>
                  <a:lnTo>
                    <a:pt x="1088999" y="625872"/>
                  </a:lnTo>
                  <a:lnTo>
                    <a:pt x="1098167" y="627857"/>
                  </a:lnTo>
                  <a:lnTo>
                    <a:pt x="1106937" y="630238"/>
                  </a:lnTo>
                  <a:lnTo>
                    <a:pt x="1115307" y="633413"/>
                  </a:lnTo>
                  <a:lnTo>
                    <a:pt x="1123678" y="636191"/>
                  </a:lnTo>
                  <a:lnTo>
                    <a:pt x="1130853" y="639763"/>
                  </a:lnTo>
                  <a:lnTo>
                    <a:pt x="1138028" y="642938"/>
                  </a:lnTo>
                  <a:lnTo>
                    <a:pt x="1144805" y="646510"/>
                  </a:lnTo>
                  <a:lnTo>
                    <a:pt x="1156365" y="652860"/>
                  </a:lnTo>
                  <a:lnTo>
                    <a:pt x="1166729" y="659607"/>
                  </a:lnTo>
                  <a:lnTo>
                    <a:pt x="1174701" y="664766"/>
                  </a:lnTo>
                  <a:lnTo>
                    <a:pt x="1180680" y="669529"/>
                  </a:lnTo>
                  <a:lnTo>
                    <a:pt x="1185862" y="673497"/>
                  </a:lnTo>
                  <a:lnTo>
                    <a:pt x="1185862" y="676275"/>
                  </a:lnTo>
                  <a:lnTo>
                    <a:pt x="1185862" y="684213"/>
                  </a:lnTo>
                  <a:lnTo>
                    <a:pt x="1185065" y="688975"/>
                  </a:lnTo>
                  <a:lnTo>
                    <a:pt x="1183869" y="694532"/>
                  </a:lnTo>
                  <a:lnTo>
                    <a:pt x="1182274" y="700088"/>
                  </a:lnTo>
                  <a:lnTo>
                    <a:pt x="1180281" y="704850"/>
                  </a:lnTo>
                  <a:lnTo>
                    <a:pt x="1179086" y="707629"/>
                  </a:lnTo>
                  <a:lnTo>
                    <a:pt x="1177093" y="710010"/>
                  </a:lnTo>
                  <a:lnTo>
                    <a:pt x="1175498" y="711994"/>
                  </a:lnTo>
                  <a:lnTo>
                    <a:pt x="1173505" y="713979"/>
                  </a:lnTo>
                  <a:lnTo>
                    <a:pt x="1170715" y="715963"/>
                  </a:lnTo>
                  <a:lnTo>
                    <a:pt x="1168323" y="717154"/>
                  </a:lnTo>
                  <a:lnTo>
                    <a:pt x="1165533" y="718344"/>
                  </a:lnTo>
                  <a:lnTo>
                    <a:pt x="1161945" y="719138"/>
                  </a:lnTo>
                  <a:lnTo>
                    <a:pt x="1158756" y="719535"/>
                  </a:lnTo>
                  <a:lnTo>
                    <a:pt x="1154770" y="719535"/>
                  </a:lnTo>
                  <a:lnTo>
                    <a:pt x="1150784" y="719138"/>
                  </a:lnTo>
                  <a:lnTo>
                    <a:pt x="1146001" y="718344"/>
                  </a:lnTo>
                  <a:lnTo>
                    <a:pt x="1140819" y="717154"/>
                  </a:lnTo>
                  <a:lnTo>
                    <a:pt x="1135238" y="715566"/>
                  </a:lnTo>
                  <a:lnTo>
                    <a:pt x="1129259" y="712788"/>
                  </a:lnTo>
                  <a:lnTo>
                    <a:pt x="1123678" y="710010"/>
                  </a:lnTo>
                  <a:lnTo>
                    <a:pt x="1120091" y="708819"/>
                  </a:lnTo>
                  <a:lnTo>
                    <a:pt x="1114112" y="707629"/>
                  </a:lnTo>
                  <a:lnTo>
                    <a:pt x="1098964" y="704850"/>
                  </a:lnTo>
                  <a:lnTo>
                    <a:pt x="1083418" y="702072"/>
                  </a:lnTo>
                  <a:lnTo>
                    <a:pt x="1077439" y="700882"/>
                  </a:lnTo>
                  <a:lnTo>
                    <a:pt x="1073852" y="700088"/>
                  </a:lnTo>
                  <a:lnTo>
                    <a:pt x="1104545" y="714772"/>
                  </a:lnTo>
                  <a:lnTo>
                    <a:pt x="1118895" y="721122"/>
                  </a:lnTo>
                  <a:lnTo>
                    <a:pt x="1125671" y="723504"/>
                  </a:lnTo>
                  <a:lnTo>
                    <a:pt x="1132448" y="725885"/>
                  </a:lnTo>
                  <a:lnTo>
                    <a:pt x="1138826" y="728266"/>
                  </a:lnTo>
                  <a:lnTo>
                    <a:pt x="1144805" y="729457"/>
                  </a:lnTo>
                  <a:lnTo>
                    <a:pt x="1150784" y="730647"/>
                  </a:lnTo>
                  <a:lnTo>
                    <a:pt x="1155966" y="731044"/>
                  </a:lnTo>
                  <a:lnTo>
                    <a:pt x="1161148" y="730647"/>
                  </a:lnTo>
                  <a:lnTo>
                    <a:pt x="1165931" y="729457"/>
                  </a:lnTo>
                  <a:lnTo>
                    <a:pt x="1170316" y="727869"/>
                  </a:lnTo>
                  <a:lnTo>
                    <a:pt x="1174302" y="725091"/>
                  </a:lnTo>
                  <a:lnTo>
                    <a:pt x="1175498" y="735410"/>
                  </a:lnTo>
                  <a:lnTo>
                    <a:pt x="1175897" y="744935"/>
                  </a:lnTo>
                  <a:lnTo>
                    <a:pt x="1175498" y="753666"/>
                  </a:lnTo>
                  <a:lnTo>
                    <a:pt x="1175099" y="762397"/>
                  </a:lnTo>
                  <a:lnTo>
                    <a:pt x="1176694" y="761207"/>
                  </a:lnTo>
                  <a:lnTo>
                    <a:pt x="1177491" y="760413"/>
                  </a:lnTo>
                  <a:lnTo>
                    <a:pt x="1178687" y="760016"/>
                  </a:lnTo>
                  <a:lnTo>
                    <a:pt x="1179086" y="760413"/>
                  </a:lnTo>
                  <a:lnTo>
                    <a:pt x="1179484" y="761207"/>
                  </a:lnTo>
                  <a:lnTo>
                    <a:pt x="1179883" y="763985"/>
                  </a:lnTo>
                  <a:lnTo>
                    <a:pt x="1180281" y="767954"/>
                  </a:lnTo>
                  <a:lnTo>
                    <a:pt x="1180281" y="773113"/>
                  </a:lnTo>
                  <a:lnTo>
                    <a:pt x="1179086" y="785813"/>
                  </a:lnTo>
                  <a:lnTo>
                    <a:pt x="1177491" y="800498"/>
                  </a:lnTo>
                  <a:lnTo>
                    <a:pt x="1175498" y="814388"/>
                  </a:lnTo>
                  <a:lnTo>
                    <a:pt x="1173505" y="826294"/>
                  </a:lnTo>
                  <a:lnTo>
                    <a:pt x="1171911" y="833438"/>
                  </a:lnTo>
                  <a:lnTo>
                    <a:pt x="1170715" y="834629"/>
                  </a:lnTo>
                  <a:lnTo>
                    <a:pt x="1170316" y="834232"/>
                  </a:lnTo>
                  <a:lnTo>
                    <a:pt x="1169519" y="842169"/>
                  </a:lnTo>
                  <a:lnTo>
                    <a:pt x="1168323" y="849710"/>
                  </a:lnTo>
                  <a:lnTo>
                    <a:pt x="1166729" y="856854"/>
                  </a:lnTo>
                  <a:lnTo>
                    <a:pt x="1165134" y="863998"/>
                  </a:lnTo>
                  <a:lnTo>
                    <a:pt x="1162742" y="870744"/>
                  </a:lnTo>
                  <a:lnTo>
                    <a:pt x="1160351" y="877491"/>
                  </a:lnTo>
                  <a:lnTo>
                    <a:pt x="1157959" y="883841"/>
                  </a:lnTo>
                  <a:lnTo>
                    <a:pt x="1154770" y="890191"/>
                  </a:lnTo>
                  <a:lnTo>
                    <a:pt x="1151980" y="896541"/>
                  </a:lnTo>
                  <a:lnTo>
                    <a:pt x="1148791" y="902098"/>
                  </a:lnTo>
                  <a:lnTo>
                    <a:pt x="1145602" y="907654"/>
                  </a:lnTo>
                  <a:lnTo>
                    <a:pt x="1141616" y="913210"/>
                  </a:lnTo>
                  <a:lnTo>
                    <a:pt x="1138028" y="918370"/>
                  </a:lnTo>
                  <a:lnTo>
                    <a:pt x="1134042" y="923529"/>
                  </a:lnTo>
                  <a:lnTo>
                    <a:pt x="1126070" y="932260"/>
                  </a:lnTo>
                  <a:lnTo>
                    <a:pt x="1117699" y="940595"/>
                  </a:lnTo>
                  <a:lnTo>
                    <a:pt x="1108531" y="947738"/>
                  </a:lnTo>
                  <a:lnTo>
                    <a:pt x="1099762" y="954088"/>
                  </a:lnTo>
                  <a:lnTo>
                    <a:pt x="1090593" y="959248"/>
                  </a:lnTo>
                  <a:lnTo>
                    <a:pt x="1081027" y="963216"/>
                  </a:lnTo>
                  <a:lnTo>
                    <a:pt x="1077041" y="964804"/>
                  </a:lnTo>
                  <a:lnTo>
                    <a:pt x="1072257" y="966391"/>
                  </a:lnTo>
                  <a:lnTo>
                    <a:pt x="1067474" y="967185"/>
                  </a:lnTo>
                  <a:lnTo>
                    <a:pt x="1063488" y="967979"/>
                  </a:lnTo>
                  <a:lnTo>
                    <a:pt x="1059103" y="968376"/>
                  </a:lnTo>
                  <a:lnTo>
                    <a:pt x="1054719" y="968376"/>
                  </a:lnTo>
                  <a:lnTo>
                    <a:pt x="1051530" y="968376"/>
                  </a:lnTo>
                  <a:lnTo>
                    <a:pt x="1047543" y="967979"/>
                  </a:lnTo>
                  <a:lnTo>
                    <a:pt x="1043956" y="967185"/>
                  </a:lnTo>
                  <a:lnTo>
                    <a:pt x="1039970" y="965995"/>
                  </a:lnTo>
                  <a:lnTo>
                    <a:pt x="1031998" y="962820"/>
                  </a:lnTo>
                  <a:lnTo>
                    <a:pt x="1023627" y="958851"/>
                  </a:lnTo>
                  <a:lnTo>
                    <a:pt x="1014857" y="953295"/>
                  </a:lnTo>
                  <a:lnTo>
                    <a:pt x="1006088" y="947341"/>
                  </a:lnTo>
                  <a:lnTo>
                    <a:pt x="997318" y="939801"/>
                  </a:lnTo>
                  <a:lnTo>
                    <a:pt x="988549" y="931863"/>
                  </a:lnTo>
                  <a:lnTo>
                    <a:pt x="979779" y="922338"/>
                  </a:lnTo>
                  <a:lnTo>
                    <a:pt x="971807" y="912813"/>
                  </a:lnTo>
                  <a:lnTo>
                    <a:pt x="963835" y="902098"/>
                  </a:lnTo>
                  <a:lnTo>
                    <a:pt x="956660" y="890985"/>
                  </a:lnTo>
                  <a:lnTo>
                    <a:pt x="949883" y="878682"/>
                  </a:lnTo>
                  <a:lnTo>
                    <a:pt x="943904" y="865982"/>
                  </a:lnTo>
                  <a:lnTo>
                    <a:pt x="941512" y="859632"/>
                  </a:lnTo>
                  <a:lnTo>
                    <a:pt x="938722" y="852885"/>
                  </a:lnTo>
                  <a:lnTo>
                    <a:pt x="936729" y="846138"/>
                  </a:lnTo>
                  <a:lnTo>
                    <a:pt x="934736" y="839391"/>
                  </a:lnTo>
                  <a:lnTo>
                    <a:pt x="933540" y="843757"/>
                  </a:lnTo>
                  <a:lnTo>
                    <a:pt x="931547" y="847329"/>
                  </a:lnTo>
                  <a:lnTo>
                    <a:pt x="929554" y="849710"/>
                  </a:lnTo>
                  <a:lnTo>
                    <a:pt x="928757" y="850107"/>
                  </a:lnTo>
                  <a:lnTo>
                    <a:pt x="927960" y="850504"/>
                  </a:lnTo>
                  <a:lnTo>
                    <a:pt x="926764" y="850107"/>
                  </a:lnTo>
                  <a:lnTo>
                    <a:pt x="925568" y="849710"/>
                  </a:lnTo>
                  <a:lnTo>
                    <a:pt x="924372" y="848123"/>
                  </a:lnTo>
                  <a:lnTo>
                    <a:pt x="923575" y="846535"/>
                  </a:lnTo>
                  <a:lnTo>
                    <a:pt x="921582" y="842963"/>
                  </a:lnTo>
                  <a:lnTo>
                    <a:pt x="920386" y="837407"/>
                  </a:lnTo>
                  <a:lnTo>
                    <a:pt x="918791" y="831057"/>
                  </a:lnTo>
                  <a:lnTo>
                    <a:pt x="917596" y="823516"/>
                  </a:lnTo>
                  <a:lnTo>
                    <a:pt x="917197" y="815182"/>
                  </a:lnTo>
                  <a:lnTo>
                    <a:pt x="916798" y="806054"/>
                  </a:lnTo>
                  <a:lnTo>
                    <a:pt x="917197" y="798116"/>
                  </a:lnTo>
                  <a:lnTo>
                    <a:pt x="917596" y="790576"/>
                  </a:lnTo>
                  <a:lnTo>
                    <a:pt x="918393" y="783829"/>
                  </a:lnTo>
                  <a:lnTo>
                    <a:pt x="919987" y="777479"/>
                  </a:lnTo>
                  <a:lnTo>
                    <a:pt x="921183" y="772319"/>
                  </a:lnTo>
                  <a:lnTo>
                    <a:pt x="922379" y="767954"/>
                  </a:lnTo>
                  <a:lnTo>
                    <a:pt x="924372" y="764779"/>
                  </a:lnTo>
                  <a:lnTo>
                    <a:pt x="925169" y="763588"/>
                  </a:lnTo>
                  <a:lnTo>
                    <a:pt x="926365" y="763191"/>
                  </a:lnTo>
                  <a:lnTo>
                    <a:pt x="923176" y="759619"/>
                  </a:lnTo>
                  <a:lnTo>
                    <a:pt x="920785" y="756444"/>
                  </a:lnTo>
                  <a:lnTo>
                    <a:pt x="918393" y="752476"/>
                  </a:lnTo>
                  <a:lnTo>
                    <a:pt x="916798" y="748507"/>
                  </a:lnTo>
                  <a:lnTo>
                    <a:pt x="915204" y="744538"/>
                  </a:lnTo>
                  <a:lnTo>
                    <a:pt x="914407" y="739776"/>
                  </a:lnTo>
                  <a:lnTo>
                    <a:pt x="913609" y="735807"/>
                  </a:lnTo>
                  <a:lnTo>
                    <a:pt x="913211" y="731044"/>
                  </a:lnTo>
                  <a:lnTo>
                    <a:pt x="912812" y="727076"/>
                  </a:lnTo>
                  <a:lnTo>
                    <a:pt x="912812" y="721916"/>
                  </a:lnTo>
                  <a:lnTo>
                    <a:pt x="913609" y="712391"/>
                  </a:lnTo>
                  <a:lnTo>
                    <a:pt x="915204" y="703263"/>
                  </a:lnTo>
                  <a:lnTo>
                    <a:pt x="917197" y="694135"/>
                  </a:lnTo>
                  <a:lnTo>
                    <a:pt x="920386" y="685007"/>
                  </a:lnTo>
                  <a:lnTo>
                    <a:pt x="923575" y="676672"/>
                  </a:lnTo>
                  <a:lnTo>
                    <a:pt x="927162" y="668735"/>
                  </a:lnTo>
                  <a:lnTo>
                    <a:pt x="930750" y="661988"/>
                  </a:lnTo>
                  <a:lnTo>
                    <a:pt x="934337" y="656035"/>
                  </a:lnTo>
                  <a:lnTo>
                    <a:pt x="937526" y="651272"/>
                  </a:lnTo>
                  <a:lnTo>
                    <a:pt x="940715" y="647700"/>
                  </a:lnTo>
                  <a:lnTo>
                    <a:pt x="943107" y="646113"/>
                  </a:lnTo>
                  <a:lnTo>
                    <a:pt x="955862" y="639763"/>
                  </a:lnTo>
                  <a:lnTo>
                    <a:pt x="968219" y="634604"/>
                  </a:lnTo>
                  <a:lnTo>
                    <a:pt x="980178" y="630238"/>
                  </a:lnTo>
                  <a:lnTo>
                    <a:pt x="992535" y="627063"/>
                  </a:lnTo>
                  <a:lnTo>
                    <a:pt x="1004493" y="624285"/>
                  </a:lnTo>
                  <a:lnTo>
                    <a:pt x="1016053" y="622300"/>
                  </a:lnTo>
                  <a:lnTo>
                    <a:pt x="1027214" y="621110"/>
                  </a:lnTo>
                  <a:lnTo>
                    <a:pt x="1038375" y="620713"/>
                  </a:lnTo>
                  <a:close/>
                  <a:moveTo>
                    <a:pt x="1043186" y="515586"/>
                  </a:moveTo>
                  <a:lnTo>
                    <a:pt x="1022934" y="515983"/>
                  </a:lnTo>
                  <a:lnTo>
                    <a:pt x="1002682" y="516777"/>
                  </a:lnTo>
                  <a:lnTo>
                    <a:pt x="982827" y="518364"/>
                  </a:lnTo>
                  <a:lnTo>
                    <a:pt x="962972" y="519952"/>
                  </a:lnTo>
                  <a:lnTo>
                    <a:pt x="943514" y="521937"/>
                  </a:lnTo>
                  <a:lnTo>
                    <a:pt x="924056" y="525113"/>
                  </a:lnTo>
                  <a:lnTo>
                    <a:pt x="904598" y="527891"/>
                  </a:lnTo>
                  <a:lnTo>
                    <a:pt x="885140" y="531861"/>
                  </a:lnTo>
                  <a:lnTo>
                    <a:pt x="866476" y="535830"/>
                  </a:lnTo>
                  <a:lnTo>
                    <a:pt x="847812" y="540594"/>
                  </a:lnTo>
                  <a:lnTo>
                    <a:pt x="829148" y="545754"/>
                  </a:lnTo>
                  <a:lnTo>
                    <a:pt x="810485" y="550914"/>
                  </a:lnTo>
                  <a:lnTo>
                    <a:pt x="792218" y="556869"/>
                  </a:lnTo>
                  <a:lnTo>
                    <a:pt x="774348" y="563220"/>
                  </a:lnTo>
                  <a:lnTo>
                    <a:pt x="756082" y="569968"/>
                  </a:lnTo>
                  <a:lnTo>
                    <a:pt x="738609" y="577113"/>
                  </a:lnTo>
                  <a:lnTo>
                    <a:pt x="721137" y="585449"/>
                  </a:lnTo>
                  <a:lnTo>
                    <a:pt x="704061" y="593388"/>
                  </a:lnTo>
                  <a:lnTo>
                    <a:pt x="686986" y="601724"/>
                  </a:lnTo>
                  <a:lnTo>
                    <a:pt x="670308" y="610457"/>
                  </a:lnTo>
                  <a:lnTo>
                    <a:pt x="653630" y="619587"/>
                  </a:lnTo>
                  <a:lnTo>
                    <a:pt x="637745" y="629114"/>
                  </a:lnTo>
                  <a:lnTo>
                    <a:pt x="621861" y="639037"/>
                  </a:lnTo>
                  <a:lnTo>
                    <a:pt x="605977" y="649755"/>
                  </a:lnTo>
                  <a:lnTo>
                    <a:pt x="590490" y="660473"/>
                  </a:lnTo>
                  <a:lnTo>
                    <a:pt x="575400" y="671190"/>
                  </a:lnTo>
                  <a:lnTo>
                    <a:pt x="559913" y="682702"/>
                  </a:lnTo>
                  <a:lnTo>
                    <a:pt x="545617" y="694610"/>
                  </a:lnTo>
                  <a:lnTo>
                    <a:pt x="531322" y="706519"/>
                  </a:lnTo>
                  <a:lnTo>
                    <a:pt x="517026" y="719221"/>
                  </a:lnTo>
                  <a:lnTo>
                    <a:pt x="503525" y="731924"/>
                  </a:lnTo>
                  <a:lnTo>
                    <a:pt x="490023" y="745023"/>
                  </a:lnTo>
                  <a:lnTo>
                    <a:pt x="476919" y="758520"/>
                  </a:lnTo>
                  <a:lnTo>
                    <a:pt x="464212" y="772413"/>
                  </a:lnTo>
                  <a:lnTo>
                    <a:pt x="451504" y="786306"/>
                  </a:lnTo>
                  <a:lnTo>
                    <a:pt x="439591" y="800596"/>
                  </a:lnTo>
                  <a:lnTo>
                    <a:pt x="427678" y="815680"/>
                  </a:lnTo>
                  <a:lnTo>
                    <a:pt x="416162" y="830368"/>
                  </a:lnTo>
                  <a:lnTo>
                    <a:pt x="405441" y="845452"/>
                  </a:lnTo>
                  <a:lnTo>
                    <a:pt x="394322" y="860933"/>
                  </a:lnTo>
                  <a:lnTo>
                    <a:pt x="383997" y="876811"/>
                  </a:lnTo>
                  <a:lnTo>
                    <a:pt x="374070" y="892689"/>
                  </a:lnTo>
                  <a:lnTo>
                    <a:pt x="364539" y="908964"/>
                  </a:lnTo>
                  <a:lnTo>
                    <a:pt x="355009" y="925636"/>
                  </a:lnTo>
                  <a:lnTo>
                    <a:pt x="346272" y="941911"/>
                  </a:lnTo>
                  <a:lnTo>
                    <a:pt x="337933" y="959377"/>
                  </a:lnTo>
                  <a:lnTo>
                    <a:pt x="329594" y="976048"/>
                  </a:lnTo>
                  <a:lnTo>
                    <a:pt x="322049" y="993911"/>
                  </a:lnTo>
                  <a:lnTo>
                    <a:pt x="314901" y="1011377"/>
                  </a:lnTo>
                  <a:lnTo>
                    <a:pt x="308151" y="1029240"/>
                  </a:lnTo>
                  <a:lnTo>
                    <a:pt x="301797" y="1047500"/>
                  </a:lnTo>
                  <a:lnTo>
                    <a:pt x="295840" y="1065362"/>
                  </a:lnTo>
                  <a:lnTo>
                    <a:pt x="290678" y="1084019"/>
                  </a:lnTo>
                  <a:lnTo>
                    <a:pt x="285516" y="1102676"/>
                  </a:lnTo>
                  <a:lnTo>
                    <a:pt x="280751" y="1121729"/>
                  </a:lnTo>
                  <a:lnTo>
                    <a:pt x="276780" y="1140783"/>
                  </a:lnTo>
                  <a:lnTo>
                    <a:pt x="272809" y="1159440"/>
                  </a:lnTo>
                  <a:lnTo>
                    <a:pt x="270029" y="1178890"/>
                  </a:lnTo>
                  <a:lnTo>
                    <a:pt x="266852" y="1198341"/>
                  </a:lnTo>
                  <a:lnTo>
                    <a:pt x="264867" y="1218188"/>
                  </a:lnTo>
                  <a:lnTo>
                    <a:pt x="263278" y="1237639"/>
                  </a:lnTo>
                  <a:lnTo>
                    <a:pt x="261690" y="1257883"/>
                  </a:lnTo>
                  <a:lnTo>
                    <a:pt x="260896" y="1277731"/>
                  </a:lnTo>
                  <a:lnTo>
                    <a:pt x="260498" y="1297975"/>
                  </a:lnTo>
                  <a:lnTo>
                    <a:pt x="260896" y="1318220"/>
                  </a:lnTo>
                  <a:lnTo>
                    <a:pt x="261690" y="1338067"/>
                  </a:lnTo>
                  <a:lnTo>
                    <a:pt x="263278" y="1357915"/>
                  </a:lnTo>
                  <a:lnTo>
                    <a:pt x="264867" y="1377763"/>
                  </a:lnTo>
                  <a:lnTo>
                    <a:pt x="266852" y="1397213"/>
                  </a:lnTo>
                  <a:lnTo>
                    <a:pt x="270029" y="1416664"/>
                  </a:lnTo>
                  <a:lnTo>
                    <a:pt x="272809" y="1436114"/>
                  </a:lnTo>
                  <a:lnTo>
                    <a:pt x="276780" y="1455168"/>
                  </a:lnTo>
                  <a:lnTo>
                    <a:pt x="280751" y="1474222"/>
                  </a:lnTo>
                  <a:lnTo>
                    <a:pt x="285516" y="1493275"/>
                  </a:lnTo>
                  <a:lnTo>
                    <a:pt x="290678" y="1511535"/>
                  </a:lnTo>
                  <a:lnTo>
                    <a:pt x="295840" y="1530192"/>
                  </a:lnTo>
                  <a:lnTo>
                    <a:pt x="301797" y="1548452"/>
                  </a:lnTo>
                  <a:lnTo>
                    <a:pt x="308151" y="1566314"/>
                  </a:lnTo>
                  <a:lnTo>
                    <a:pt x="314901" y="1584177"/>
                  </a:lnTo>
                  <a:lnTo>
                    <a:pt x="322049" y="1602040"/>
                  </a:lnTo>
                  <a:lnTo>
                    <a:pt x="329594" y="1619109"/>
                  </a:lnTo>
                  <a:lnTo>
                    <a:pt x="337933" y="1636575"/>
                  </a:lnTo>
                  <a:lnTo>
                    <a:pt x="346272" y="1653247"/>
                  </a:lnTo>
                  <a:lnTo>
                    <a:pt x="355009" y="1670316"/>
                  </a:lnTo>
                  <a:lnTo>
                    <a:pt x="364539" y="1686591"/>
                  </a:lnTo>
                  <a:lnTo>
                    <a:pt x="374070" y="1703262"/>
                  </a:lnTo>
                  <a:lnTo>
                    <a:pt x="383997" y="1719140"/>
                  </a:lnTo>
                  <a:lnTo>
                    <a:pt x="394322" y="1734622"/>
                  </a:lnTo>
                  <a:lnTo>
                    <a:pt x="405441" y="1750500"/>
                  </a:lnTo>
                  <a:lnTo>
                    <a:pt x="416162" y="1765584"/>
                  </a:lnTo>
                  <a:lnTo>
                    <a:pt x="427678" y="1780271"/>
                  </a:lnTo>
                  <a:lnTo>
                    <a:pt x="439591" y="1794958"/>
                  </a:lnTo>
                  <a:lnTo>
                    <a:pt x="451504" y="1809248"/>
                  </a:lnTo>
                  <a:lnTo>
                    <a:pt x="464212" y="1823142"/>
                  </a:lnTo>
                  <a:lnTo>
                    <a:pt x="476919" y="1837035"/>
                  </a:lnTo>
                  <a:lnTo>
                    <a:pt x="490023" y="1850531"/>
                  </a:lnTo>
                  <a:lnTo>
                    <a:pt x="503525" y="1863631"/>
                  </a:lnTo>
                  <a:lnTo>
                    <a:pt x="517026" y="1876333"/>
                  </a:lnTo>
                  <a:lnTo>
                    <a:pt x="531322" y="1889035"/>
                  </a:lnTo>
                  <a:lnTo>
                    <a:pt x="545617" y="1900944"/>
                  </a:lnTo>
                  <a:lnTo>
                    <a:pt x="559913" y="1912852"/>
                  </a:lnTo>
                  <a:lnTo>
                    <a:pt x="575400" y="1923967"/>
                  </a:lnTo>
                  <a:lnTo>
                    <a:pt x="590490" y="1935479"/>
                  </a:lnTo>
                  <a:lnTo>
                    <a:pt x="605977" y="1945799"/>
                  </a:lnTo>
                  <a:lnTo>
                    <a:pt x="621861" y="1956517"/>
                  </a:lnTo>
                  <a:lnTo>
                    <a:pt x="637745" y="1966044"/>
                  </a:lnTo>
                  <a:lnTo>
                    <a:pt x="653630" y="1975968"/>
                  </a:lnTo>
                  <a:lnTo>
                    <a:pt x="670308" y="1985097"/>
                  </a:lnTo>
                  <a:lnTo>
                    <a:pt x="686986" y="1994227"/>
                  </a:lnTo>
                  <a:lnTo>
                    <a:pt x="704061" y="2002563"/>
                  </a:lnTo>
                  <a:lnTo>
                    <a:pt x="721137" y="2010502"/>
                  </a:lnTo>
                  <a:lnTo>
                    <a:pt x="738609" y="2018044"/>
                  </a:lnTo>
                  <a:lnTo>
                    <a:pt x="756082" y="2025189"/>
                  </a:lnTo>
                  <a:lnTo>
                    <a:pt x="774348" y="2032335"/>
                  </a:lnTo>
                  <a:lnTo>
                    <a:pt x="792218" y="2038686"/>
                  </a:lnTo>
                  <a:lnTo>
                    <a:pt x="810485" y="2044640"/>
                  </a:lnTo>
                  <a:lnTo>
                    <a:pt x="829148" y="2050197"/>
                  </a:lnTo>
                  <a:lnTo>
                    <a:pt x="847812" y="2055358"/>
                  </a:lnTo>
                  <a:lnTo>
                    <a:pt x="866476" y="2059724"/>
                  </a:lnTo>
                  <a:lnTo>
                    <a:pt x="885140" y="2064091"/>
                  </a:lnTo>
                  <a:lnTo>
                    <a:pt x="904598" y="2067266"/>
                  </a:lnTo>
                  <a:lnTo>
                    <a:pt x="924056" y="2070839"/>
                  </a:lnTo>
                  <a:lnTo>
                    <a:pt x="943514" y="2073220"/>
                  </a:lnTo>
                  <a:lnTo>
                    <a:pt x="962972" y="2075999"/>
                  </a:lnTo>
                  <a:lnTo>
                    <a:pt x="982827" y="2077587"/>
                  </a:lnTo>
                  <a:lnTo>
                    <a:pt x="1002682" y="2078778"/>
                  </a:lnTo>
                  <a:lnTo>
                    <a:pt x="1022934" y="2079572"/>
                  </a:lnTo>
                  <a:lnTo>
                    <a:pt x="1043186" y="2079572"/>
                  </a:lnTo>
                  <a:lnTo>
                    <a:pt x="1063041" y="2079572"/>
                  </a:lnTo>
                  <a:lnTo>
                    <a:pt x="1083293" y="2078778"/>
                  </a:lnTo>
                  <a:lnTo>
                    <a:pt x="1103148" y="2077587"/>
                  </a:lnTo>
                  <a:lnTo>
                    <a:pt x="1122606" y="2075999"/>
                  </a:lnTo>
                  <a:lnTo>
                    <a:pt x="1142064" y="2073220"/>
                  </a:lnTo>
                  <a:lnTo>
                    <a:pt x="1161919" y="2070839"/>
                  </a:lnTo>
                  <a:lnTo>
                    <a:pt x="1180980" y="2067266"/>
                  </a:lnTo>
                  <a:lnTo>
                    <a:pt x="1200438" y="2064091"/>
                  </a:lnTo>
                  <a:lnTo>
                    <a:pt x="1219499" y="2059724"/>
                  </a:lnTo>
                  <a:lnTo>
                    <a:pt x="1237766" y="2055358"/>
                  </a:lnTo>
                  <a:lnTo>
                    <a:pt x="1256827" y="2050197"/>
                  </a:lnTo>
                  <a:lnTo>
                    <a:pt x="1275093" y="2044640"/>
                  </a:lnTo>
                  <a:lnTo>
                    <a:pt x="1293757" y="2038686"/>
                  </a:lnTo>
                  <a:lnTo>
                    <a:pt x="1311627" y="2032335"/>
                  </a:lnTo>
                  <a:lnTo>
                    <a:pt x="1329496" y="2025189"/>
                  </a:lnTo>
                  <a:lnTo>
                    <a:pt x="1347366" y="2018044"/>
                  </a:lnTo>
                  <a:lnTo>
                    <a:pt x="1364441" y="2010502"/>
                  </a:lnTo>
                  <a:lnTo>
                    <a:pt x="1381914" y="2002563"/>
                  </a:lnTo>
                  <a:lnTo>
                    <a:pt x="1398592" y="1994227"/>
                  </a:lnTo>
                  <a:lnTo>
                    <a:pt x="1415667" y="1985097"/>
                  </a:lnTo>
                  <a:lnTo>
                    <a:pt x="1431949" y="1975968"/>
                  </a:lnTo>
                  <a:lnTo>
                    <a:pt x="1447833" y="1966044"/>
                  </a:lnTo>
                  <a:lnTo>
                    <a:pt x="1464114" y="1956517"/>
                  </a:lnTo>
                  <a:lnTo>
                    <a:pt x="1479998" y="1945799"/>
                  </a:lnTo>
                  <a:lnTo>
                    <a:pt x="1495088" y="1935479"/>
                  </a:lnTo>
                  <a:lnTo>
                    <a:pt x="1510575" y="1923967"/>
                  </a:lnTo>
                  <a:lnTo>
                    <a:pt x="1525665" y="1912852"/>
                  </a:lnTo>
                  <a:lnTo>
                    <a:pt x="1539960" y="1900944"/>
                  </a:lnTo>
                  <a:lnTo>
                    <a:pt x="1554256" y="1889035"/>
                  </a:lnTo>
                  <a:lnTo>
                    <a:pt x="1568551" y="1876333"/>
                  </a:lnTo>
                  <a:lnTo>
                    <a:pt x="1582053" y="1863631"/>
                  </a:lnTo>
                  <a:lnTo>
                    <a:pt x="1595555" y="1850531"/>
                  </a:lnTo>
                  <a:lnTo>
                    <a:pt x="1608659" y="1837035"/>
                  </a:lnTo>
                  <a:lnTo>
                    <a:pt x="1621763" y="1823142"/>
                  </a:lnTo>
                  <a:lnTo>
                    <a:pt x="1634073" y="1809248"/>
                  </a:lnTo>
                  <a:lnTo>
                    <a:pt x="1646383" y="1794958"/>
                  </a:lnTo>
                  <a:lnTo>
                    <a:pt x="1657899" y="1780271"/>
                  </a:lnTo>
                  <a:lnTo>
                    <a:pt x="1669415" y="1765584"/>
                  </a:lnTo>
                  <a:lnTo>
                    <a:pt x="1680534" y="1750500"/>
                  </a:lnTo>
                  <a:lnTo>
                    <a:pt x="1691256" y="1734622"/>
                  </a:lnTo>
                  <a:lnTo>
                    <a:pt x="1701581" y="1719140"/>
                  </a:lnTo>
                  <a:lnTo>
                    <a:pt x="1711508" y="1703262"/>
                  </a:lnTo>
                  <a:lnTo>
                    <a:pt x="1721436" y="1686591"/>
                  </a:lnTo>
                  <a:lnTo>
                    <a:pt x="1730569" y="1670316"/>
                  </a:lnTo>
                  <a:lnTo>
                    <a:pt x="1739305" y="1653247"/>
                  </a:lnTo>
                  <a:lnTo>
                    <a:pt x="1748041" y="1636575"/>
                  </a:lnTo>
                  <a:lnTo>
                    <a:pt x="1755983" y="1619109"/>
                  </a:lnTo>
                  <a:lnTo>
                    <a:pt x="1763529" y="1602040"/>
                  </a:lnTo>
                  <a:lnTo>
                    <a:pt x="1770676" y="1584177"/>
                  </a:lnTo>
                  <a:lnTo>
                    <a:pt x="1777427" y="1566314"/>
                  </a:lnTo>
                  <a:lnTo>
                    <a:pt x="1783781" y="1548452"/>
                  </a:lnTo>
                  <a:lnTo>
                    <a:pt x="1789737" y="1530192"/>
                  </a:lnTo>
                  <a:lnTo>
                    <a:pt x="1795694" y="1511535"/>
                  </a:lnTo>
                  <a:lnTo>
                    <a:pt x="1800459" y="1493275"/>
                  </a:lnTo>
                  <a:lnTo>
                    <a:pt x="1804827" y="1474222"/>
                  </a:lnTo>
                  <a:lnTo>
                    <a:pt x="1809195" y="1455168"/>
                  </a:lnTo>
                  <a:lnTo>
                    <a:pt x="1812769" y="1436114"/>
                  </a:lnTo>
                  <a:lnTo>
                    <a:pt x="1816343" y="1416664"/>
                  </a:lnTo>
                  <a:lnTo>
                    <a:pt x="1818726" y="1397213"/>
                  </a:lnTo>
                  <a:lnTo>
                    <a:pt x="1820711" y="1377763"/>
                  </a:lnTo>
                  <a:lnTo>
                    <a:pt x="1823094" y="1357915"/>
                  </a:lnTo>
                  <a:lnTo>
                    <a:pt x="1824285" y="1338067"/>
                  </a:lnTo>
                  <a:lnTo>
                    <a:pt x="1824682" y="1318220"/>
                  </a:lnTo>
                  <a:lnTo>
                    <a:pt x="1825079" y="1297975"/>
                  </a:lnTo>
                  <a:lnTo>
                    <a:pt x="1824682" y="1277731"/>
                  </a:lnTo>
                  <a:lnTo>
                    <a:pt x="1824285" y="1257883"/>
                  </a:lnTo>
                  <a:lnTo>
                    <a:pt x="1823094" y="1237639"/>
                  </a:lnTo>
                  <a:lnTo>
                    <a:pt x="1820711" y="1218188"/>
                  </a:lnTo>
                  <a:lnTo>
                    <a:pt x="1818726" y="1198341"/>
                  </a:lnTo>
                  <a:lnTo>
                    <a:pt x="1816343" y="1178890"/>
                  </a:lnTo>
                  <a:lnTo>
                    <a:pt x="1812769" y="1159440"/>
                  </a:lnTo>
                  <a:lnTo>
                    <a:pt x="1809195" y="1140783"/>
                  </a:lnTo>
                  <a:lnTo>
                    <a:pt x="1804827" y="1121729"/>
                  </a:lnTo>
                  <a:lnTo>
                    <a:pt x="1800459" y="1102676"/>
                  </a:lnTo>
                  <a:lnTo>
                    <a:pt x="1795694" y="1084019"/>
                  </a:lnTo>
                  <a:lnTo>
                    <a:pt x="1789737" y="1065362"/>
                  </a:lnTo>
                  <a:lnTo>
                    <a:pt x="1783781" y="1047500"/>
                  </a:lnTo>
                  <a:lnTo>
                    <a:pt x="1777427" y="1029240"/>
                  </a:lnTo>
                  <a:lnTo>
                    <a:pt x="1770676" y="1011377"/>
                  </a:lnTo>
                  <a:lnTo>
                    <a:pt x="1763529" y="993911"/>
                  </a:lnTo>
                  <a:lnTo>
                    <a:pt x="1755983" y="976048"/>
                  </a:lnTo>
                  <a:lnTo>
                    <a:pt x="1748041" y="959377"/>
                  </a:lnTo>
                  <a:lnTo>
                    <a:pt x="1739305" y="941911"/>
                  </a:lnTo>
                  <a:lnTo>
                    <a:pt x="1730569" y="925636"/>
                  </a:lnTo>
                  <a:lnTo>
                    <a:pt x="1721436" y="908964"/>
                  </a:lnTo>
                  <a:lnTo>
                    <a:pt x="1711508" y="892689"/>
                  </a:lnTo>
                  <a:lnTo>
                    <a:pt x="1701581" y="876811"/>
                  </a:lnTo>
                  <a:lnTo>
                    <a:pt x="1691256" y="860933"/>
                  </a:lnTo>
                  <a:lnTo>
                    <a:pt x="1680534" y="845452"/>
                  </a:lnTo>
                  <a:lnTo>
                    <a:pt x="1669415" y="830368"/>
                  </a:lnTo>
                  <a:lnTo>
                    <a:pt x="1657899" y="815680"/>
                  </a:lnTo>
                  <a:lnTo>
                    <a:pt x="1646383" y="800596"/>
                  </a:lnTo>
                  <a:lnTo>
                    <a:pt x="1634073" y="786306"/>
                  </a:lnTo>
                  <a:lnTo>
                    <a:pt x="1621763" y="772413"/>
                  </a:lnTo>
                  <a:lnTo>
                    <a:pt x="1608659" y="758520"/>
                  </a:lnTo>
                  <a:lnTo>
                    <a:pt x="1595555" y="745023"/>
                  </a:lnTo>
                  <a:lnTo>
                    <a:pt x="1582053" y="731924"/>
                  </a:lnTo>
                  <a:lnTo>
                    <a:pt x="1568551" y="719221"/>
                  </a:lnTo>
                  <a:lnTo>
                    <a:pt x="1554256" y="706519"/>
                  </a:lnTo>
                  <a:lnTo>
                    <a:pt x="1539960" y="694610"/>
                  </a:lnTo>
                  <a:lnTo>
                    <a:pt x="1525665" y="682702"/>
                  </a:lnTo>
                  <a:lnTo>
                    <a:pt x="1510575" y="671190"/>
                  </a:lnTo>
                  <a:lnTo>
                    <a:pt x="1495088" y="660473"/>
                  </a:lnTo>
                  <a:lnTo>
                    <a:pt x="1479998" y="649755"/>
                  </a:lnTo>
                  <a:lnTo>
                    <a:pt x="1464114" y="639037"/>
                  </a:lnTo>
                  <a:lnTo>
                    <a:pt x="1447833" y="629114"/>
                  </a:lnTo>
                  <a:lnTo>
                    <a:pt x="1431949" y="619587"/>
                  </a:lnTo>
                  <a:lnTo>
                    <a:pt x="1415667" y="610457"/>
                  </a:lnTo>
                  <a:lnTo>
                    <a:pt x="1398592" y="601724"/>
                  </a:lnTo>
                  <a:lnTo>
                    <a:pt x="1381914" y="593388"/>
                  </a:lnTo>
                  <a:lnTo>
                    <a:pt x="1364441" y="585449"/>
                  </a:lnTo>
                  <a:lnTo>
                    <a:pt x="1347366" y="577113"/>
                  </a:lnTo>
                  <a:lnTo>
                    <a:pt x="1329496" y="569968"/>
                  </a:lnTo>
                  <a:lnTo>
                    <a:pt x="1311627" y="563220"/>
                  </a:lnTo>
                  <a:lnTo>
                    <a:pt x="1293757" y="556869"/>
                  </a:lnTo>
                  <a:lnTo>
                    <a:pt x="1275093" y="550914"/>
                  </a:lnTo>
                  <a:lnTo>
                    <a:pt x="1256827" y="545754"/>
                  </a:lnTo>
                  <a:lnTo>
                    <a:pt x="1237766" y="540594"/>
                  </a:lnTo>
                  <a:lnTo>
                    <a:pt x="1219499" y="535830"/>
                  </a:lnTo>
                  <a:lnTo>
                    <a:pt x="1200438" y="531861"/>
                  </a:lnTo>
                  <a:lnTo>
                    <a:pt x="1180980" y="527891"/>
                  </a:lnTo>
                  <a:lnTo>
                    <a:pt x="1161919" y="525113"/>
                  </a:lnTo>
                  <a:lnTo>
                    <a:pt x="1142064" y="521937"/>
                  </a:lnTo>
                  <a:lnTo>
                    <a:pt x="1122606" y="519952"/>
                  </a:lnTo>
                  <a:lnTo>
                    <a:pt x="1103148" y="518364"/>
                  </a:lnTo>
                  <a:lnTo>
                    <a:pt x="1083293" y="516777"/>
                  </a:lnTo>
                  <a:lnTo>
                    <a:pt x="1063041" y="515983"/>
                  </a:lnTo>
                  <a:lnTo>
                    <a:pt x="1043186" y="515586"/>
                  </a:lnTo>
                  <a:close/>
                  <a:moveTo>
                    <a:pt x="803734" y="280988"/>
                  </a:moveTo>
                  <a:lnTo>
                    <a:pt x="862902" y="391340"/>
                  </a:lnTo>
                  <a:lnTo>
                    <a:pt x="884743" y="387371"/>
                  </a:lnTo>
                  <a:lnTo>
                    <a:pt x="906980" y="383798"/>
                  </a:lnTo>
                  <a:lnTo>
                    <a:pt x="929218" y="380622"/>
                  </a:lnTo>
                  <a:lnTo>
                    <a:pt x="951456" y="378241"/>
                  </a:lnTo>
                  <a:lnTo>
                    <a:pt x="974488" y="376256"/>
                  </a:lnTo>
                  <a:lnTo>
                    <a:pt x="997122" y="374668"/>
                  </a:lnTo>
                  <a:lnTo>
                    <a:pt x="1019757" y="373874"/>
                  </a:lnTo>
                  <a:lnTo>
                    <a:pt x="1043186" y="373477"/>
                  </a:lnTo>
                  <a:lnTo>
                    <a:pt x="1059865" y="373874"/>
                  </a:lnTo>
                  <a:lnTo>
                    <a:pt x="1076940" y="374271"/>
                  </a:lnTo>
                  <a:lnTo>
                    <a:pt x="1093618" y="375462"/>
                  </a:lnTo>
                  <a:lnTo>
                    <a:pt x="1110693" y="376256"/>
                  </a:lnTo>
                  <a:lnTo>
                    <a:pt x="1127372" y="377844"/>
                  </a:lnTo>
                  <a:lnTo>
                    <a:pt x="1144050" y="379432"/>
                  </a:lnTo>
                  <a:lnTo>
                    <a:pt x="1160331" y="381019"/>
                  </a:lnTo>
                  <a:lnTo>
                    <a:pt x="1176612" y="383798"/>
                  </a:lnTo>
                  <a:lnTo>
                    <a:pt x="1193291" y="386180"/>
                  </a:lnTo>
                  <a:lnTo>
                    <a:pt x="1209572" y="388958"/>
                  </a:lnTo>
                  <a:lnTo>
                    <a:pt x="1225853" y="392134"/>
                  </a:lnTo>
                  <a:lnTo>
                    <a:pt x="1241737" y="395310"/>
                  </a:lnTo>
                  <a:lnTo>
                    <a:pt x="1257621" y="399279"/>
                  </a:lnTo>
                  <a:lnTo>
                    <a:pt x="1273505" y="403249"/>
                  </a:lnTo>
                  <a:lnTo>
                    <a:pt x="1289389" y="407218"/>
                  </a:lnTo>
                  <a:lnTo>
                    <a:pt x="1304876" y="411982"/>
                  </a:lnTo>
                  <a:lnTo>
                    <a:pt x="1370398" y="304805"/>
                  </a:lnTo>
                  <a:lnTo>
                    <a:pt x="1611439" y="417142"/>
                  </a:lnTo>
                  <a:lnTo>
                    <a:pt x="1570140" y="539800"/>
                  </a:lnTo>
                  <a:lnTo>
                    <a:pt x="1592775" y="555678"/>
                  </a:lnTo>
                  <a:lnTo>
                    <a:pt x="1614615" y="572747"/>
                  </a:lnTo>
                  <a:lnTo>
                    <a:pt x="1636059" y="589815"/>
                  </a:lnTo>
                  <a:lnTo>
                    <a:pt x="1656708" y="608075"/>
                  </a:lnTo>
                  <a:lnTo>
                    <a:pt x="1676960" y="626732"/>
                  </a:lnTo>
                  <a:lnTo>
                    <a:pt x="1696815" y="645389"/>
                  </a:lnTo>
                  <a:lnTo>
                    <a:pt x="1715876" y="665236"/>
                  </a:lnTo>
                  <a:lnTo>
                    <a:pt x="1734540" y="685481"/>
                  </a:lnTo>
                  <a:lnTo>
                    <a:pt x="1752410" y="706519"/>
                  </a:lnTo>
                  <a:lnTo>
                    <a:pt x="1769882" y="728351"/>
                  </a:lnTo>
                  <a:lnTo>
                    <a:pt x="1786560" y="750184"/>
                  </a:lnTo>
                  <a:lnTo>
                    <a:pt x="1802841" y="772413"/>
                  </a:lnTo>
                  <a:lnTo>
                    <a:pt x="1818329" y="795436"/>
                  </a:lnTo>
                  <a:lnTo>
                    <a:pt x="1832624" y="818856"/>
                  </a:lnTo>
                  <a:lnTo>
                    <a:pt x="1846920" y="842673"/>
                  </a:lnTo>
                  <a:lnTo>
                    <a:pt x="1860024" y="866887"/>
                  </a:lnTo>
                  <a:lnTo>
                    <a:pt x="1994642" y="834337"/>
                  </a:lnTo>
                  <a:lnTo>
                    <a:pt x="2085975" y="1084019"/>
                  </a:lnTo>
                  <a:lnTo>
                    <a:pt x="1954931" y="1149516"/>
                  </a:lnTo>
                  <a:lnTo>
                    <a:pt x="1958108" y="1167776"/>
                  </a:lnTo>
                  <a:lnTo>
                    <a:pt x="1960491" y="1185638"/>
                  </a:lnTo>
                  <a:lnTo>
                    <a:pt x="1962476" y="1204295"/>
                  </a:lnTo>
                  <a:lnTo>
                    <a:pt x="1964462" y="1222952"/>
                  </a:lnTo>
                  <a:lnTo>
                    <a:pt x="1965653" y="1241212"/>
                  </a:lnTo>
                  <a:lnTo>
                    <a:pt x="1966447" y="1259868"/>
                  </a:lnTo>
                  <a:lnTo>
                    <a:pt x="1967242" y="1278922"/>
                  </a:lnTo>
                  <a:lnTo>
                    <a:pt x="1967242" y="1297975"/>
                  </a:lnTo>
                  <a:lnTo>
                    <a:pt x="1967242" y="1315441"/>
                  </a:lnTo>
                  <a:lnTo>
                    <a:pt x="1966845" y="1332907"/>
                  </a:lnTo>
                  <a:lnTo>
                    <a:pt x="1966050" y="1349976"/>
                  </a:lnTo>
                  <a:lnTo>
                    <a:pt x="1964859" y="1367839"/>
                  </a:lnTo>
                  <a:lnTo>
                    <a:pt x="1962873" y="1385305"/>
                  </a:lnTo>
                  <a:lnTo>
                    <a:pt x="1961285" y="1401977"/>
                  </a:lnTo>
                  <a:lnTo>
                    <a:pt x="1959300" y="1419442"/>
                  </a:lnTo>
                  <a:lnTo>
                    <a:pt x="1957314" y="1436114"/>
                  </a:lnTo>
                  <a:lnTo>
                    <a:pt x="1954137" y="1453183"/>
                  </a:lnTo>
                  <a:lnTo>
                    <a:pt x="1951357" y="1469855"/>
                  </a:lnTo>
                  <a:lnTo>
                    <a:pt x="1947784" y="1486527"/>
                  </a:lnTo>
                  <a:lnTo>
                    <a:pt x="1944210" y="1503199"/>
                  </a:lnTo>
                  <a:lnTo>
                    <a:pt x="1940239" y="1519871"/>
                  </a:lnTo>
                  <a:lnTo>
                    <a:pt x="1935871" y="1535749"/>
                  </a:lnTo>
                  <a:lnTo>
                    <a:pt x="1931899" y="1552024"/>
                  </a:lnTo>
                  <a:lnTo>
                    <a:pt x="1926737" y="1568299"/>
                  </a:lnTo>
                  <a:lnTo>
                    <a:pt x="2061355" y="1650468"/>
                  </a:lnTo>
                  <a:lnTo>
                    <a:pt x="1949372" y="1891020"/>
                  </a:lnTo>
                  <a:lnTo>
                    <a:pt x="1791723" y="1838623"/>
                  </a:lnTo>
                  <a:lnTo>
                    <a:pt x="1776633" y="1859264"/>
                  </a:lnTo>
                  <a:lnTo>
                    <a:pt x="1761146" y="1879112"/>
                  </a:lnTo>
                  <a:lnTo>
                    <a:pt x="1744468" y="1898165"/>
                  </a:lnTo>
                  <a:lnTo>
                    <a:pt x="1728186" y="1917219"/>
                  </a:lnTo>
                  <a:lnTo>
                    <a:pt x="1710714" y="1935876"/>
                  </a:lnTo>
                  <a:lnTo>
                    <a:pt x="1693241" y="1954135"/>
                  </a:lnTo>
                  <a:lnTo>
                    <a:pt x="1674975" y="1971204"/>
                  </a:lnTo>
                  <a:lnTo>
                    <a:pt x="1655914" y="1988670"/>
                  </a:lnTo>
                  <a:lnTo>
                    <a:pt x="1636853" y="2004945"/>
                  </a:lnTo>
                  <a:lnTo>
                    <a:pt x="1616998" y="2021220"/>
                  </a:lnTo>
                  <a:lnTo>
                    <a:pt x="1597143" y="2036701"/>
                  </a:lnTo>
                  <a:lnTo>
                    <a:pt x="1576494" y="2051388"/>
                  </a:lnTo>
                  <a:lnTo>
                    <a:pt x="1555844" y="2066075"/>
                  </a:lnTo>
                  <a:lnTo>
                    <a:pt x="1534401" y="2079572"/>
                  </a:lnTo>
                  <a:lnTo>
                    <a:pt x="1512957" y="2093068"/>
                  </a:lnTo>
                  <a:lnTo>
                    <a:pt x="1491117" y="2105770"/>
                  </a:lnTo>
                  <a:lnTo>
                    <a:pt x="1531621" y="2274474"/>
                  </a:lnTo>
                  <a:lnTo>
                    <a:pt x="1281844" y="2365376"/>
                  </a:lnTo>
                  <a:lnTo>
                    <a:pt x="1202821" y="2207787"/>
                  </a:lnTo>
                  <a:lnTo>
                    <a:pt x="1183363" y="2210962"/>
                  </a:lnTo>
                  <a:lnTo>
                    <a:pt x="1163508" y="2213741"/>
                  </a:lnTo>
                  <a:lnTo>
                    <a:pt x="1144050" y="2216123"/>
                  </a:lnTo>
                  <a:lnTo>
                    <a:pt x="1124195" y="2218504"/>
                  </a:lnTo>
                  <a:lnTo>
                    <a:pt x="1103943" y="2219695"/>
                  </a:lnTo>
                  <a:lnTo>
                    <a:pt x="1083690" y="2220886"/>
                  </a:lnTo>
                  <a:lnTo>
                    <a:pt x="1063438" y="2221680"/>
                  </a:lnTo>
                  <a:lnTo>
                    <a:pt x="1043186" y="2221680"/>
                  </a:lnTo>
                  <a:lnTo>
                    <a:pt x="1013007" y="2221283"/>
                  </a:lnTo>
                  <a:lnTo>
                    <a:pt x="983224" y="2220092"/>
                  </a:lnTo>
                  <a:lnTo>
                    <a:pt x="954235" y="2217711"/>
                  </a:lnTo>
                  <a:lnTo>
                    <a:pt x="924850" y="2214535"/>
                  </a:lnTo>
                  <a:lnTo>
                    <a:pt x="895862" y="2210565"/>
                  </a:lnTo>
                  <a:lnTo>
                    <a:pt x="867270" y="2205405"/>
                  </a:lnTo>
                  <a:lnTo>
                    <a:pt x="839076" y="2199451"/>
                  </a:lnTo>
                  <a:lnTo>
                    <a:pt x="810882" y="2192703"/>
                  </a:lnTo>
                  <a:lnTo>
                    <a:pt x="715180" y="2341162"/>
                  </a:lnTo>
                  <a:lnTo>
                    <a:pt x="474536" y="2229222"/>
                  </a:lnTo>
                  <a:lnTo>
                    <a:pt x="524968" y="2062900"/>
                  </a:lnTo>
                  <a:lnTo>
                    <a:pt x="504716" y="2049006"/>
                  </a:lnTo>
                  <a:lnTo>
                    <a:pt x="484464" y="2033525"/>
                  </a:lnTo>
                  <a:lnTo>
                    <a:pt x="465006" y="2018441"/>
                  </a:lnTo>
                  <a:lnTo>
                    <a:pt x="445945" y="2002960"/>
                  </a:lnTo>
                  <a:lnTo>
                    <a:pt x="427281" y="1986288"/>
                  </a:lnTo>
                  <a:lnTo>
                    <a:pt x="408617" y="1969616"/>
                  </a:lnTo>
                  <a:lnTo>
                    <a:pt x="390748" y="1952151"/>
                  </a:lnTo>
                  <a:lnTo>
                    <a:pt x="373672" y="1934685"/>
                  </a:lnTo>
                  <a:lnTo>
                    <a:pt x="356597" y="1916028"/>
                  </a:lnTo>
                  <a:lnTo>
                    <a:pt x="340316" y="1897371"/>
                  </a:lnTo>
                  <a:lnTo>
                    <a:pt x="324432" y="1878715"/>
                  </a:lnTo>
                  <a:lnTo>
                    <a:pt x="308548" y="1858867"/>
                  </a:lnTo>
                  <a:lnTo>
                    <a:pt x="293855" y="1839020"/>
                  </a:lnTo>
                  <a:lnTo>
                    <a:pt x="279559" y="1818775"/>
                  </a:lnTo>
                  <a:lnTo>
                    <a:pt x="265661" y="1797737"/>
                  </a:lnTo>
                  <a:lnTo>
                    <a:pt x="252556" y="1776301"/>
                  </a:lnTo>
                  <a:lnTo>
                    <a:pt x="91333" y="1811630"/>
                  </a:lnTo>
                  <a:lnTo>
                    <a:pt x="0" y="1562345"/>
                  </a:lnTo>
                  <a:lnTo>
                    <a:pt x="138191" y="1488512"/>
                  </a:lnTo>
                  <a:lnTo>
                    <a:pt x="133426" y="1465092"/>
                  </a:lnTo>
                  <a:lnTo>
                    <a:pt x="129852" y="1441672"/>
                  </a:lnTo>
                  <a:lnTo>
                    <a:pt x="126278" y="1418251"/>
                  </a:lnTo>
                  <a:lnTo>
                    <a:pt x="123498" y="1394434"/>
                  </a:lnTo>
                  <a:lnTo>
                    <a:pt x="121513" y="1370220"/>
                  </a:lnTo>
                  <a:lnTo>
                    <a:pt x="119527" y="1346403"/>
                  </a:lnTo>
                  <a:lnTo>
                    <a:pt x="118733" y="1322189"/>
                  </a:lnTo>
                  <a:lnTo>
                    <a:pt x="118336" y="1297975"/>
                  </a:lnTo>
                  <a:lnTo>
                    <a:pt x="118733" y="1269395"/>
                  </a:lnTo>
                  <a:lnTo>
                    <a:pt x="119924" y="1240418"/>
                  </a:lnTo>
                  <a:lnTo>
                    <a:pt x="122704" y="1211837"/>
                  </a:lnTo>
                  <a:lnTo>
                    <a:pt x="125484" y="1184051"/>
                  </a:lnTo>
                  <a:lnTo>
                    <a:pt x="129455" y="1155867"/>
                  </a:lnTo>
                  <a:lnTo>
                    <a:pt x="134220" y="1128478"/>
                  </a:lnTo>
                  <a:lnTo>
                    <a:pt x="139780" y="1101088"/>
                  </a:lnTo>
                  <a:lnTo>
                    <a:pt x="146133" y="1074095"/>
                  </a:lnTo>
                  <a:lnTo>
                    <a:pt x="24223" y="995896"/>
                  </a:lnTo>
                  <a:lnTo>
                    <a:pt x="136603" y="755344"/>
                  </a:lnTo>
                  <a:lnTo>
                    <a:pt x="268043" y="794642"/>
                  </a:lnTo>
                  <a:lnTo>
                    <a:pt x="283530" y="772016"/>
                  </a:lnTo>
                  <a:lnTo>
                    <a:pt x="299017" y="750184"/>
                  </a:lnTo>
                  <a:lnTo>
                    <a:pt x="315696" y="728351"/>
                  </a:lnTo>
                  <a:lnTo>
                    <a:pt x="332771" y="707313"/>
                  </a:lnTo>
                  <a:lnTo>
                    <a:pt x="350243" y="686274"/>
                  </a:lnTo>
                  <a:lnTo>
                    <a:pt x="368907" y="666824"/>
                  </a:lnTo>
                  <a:lnTo>
                    <a:pt x="387571" y="646976"/>
                  </a:lnTo>
                  <a:lnTo>
                    <a:pt x="407426" y="627923"/>
                  </a:lnTo>
                  <a:lnTo>
                    <a:pt x="427281" y="609266"/>
                  </a:lnTo>
                  <a:lnTo>
                    <a:pt x="447930" y="591403"/>
                  </a:lnTo>
                  <a:lnTo>
                    <a:pt x="468977" y="574334"/>
                  </a:lnTo>
                  <a:lnTo>
                    <a:pt x="490420" y="557662"/>
                  </a:lnTo>
                  <a:lnTo>
                    <a:pt x="512261" y="541784"/>
                  </a:lnTo>
                  <a:lnTo>
                    <a:pt x="535293" y="526303"/>
                  </a:lnTo>
                  <a:lnTo>
                    <a:pt x="557928" y="511616"/>
                  </a:lnTo>
                  <a:lnTo>
                    <a:pt x="581754" y="497723"/>
                  </a:lnTo>
                  <a:lnTo>
                    <a:pt x="554354" y="371890"/>
                  </a:lnTo>
                  <a:lnTo>
                    <a:pt x="803734" y="280988"/>
                  </a:lnTo>
                  <a:close/>
                  <a:moveTo>
                    <a:pt x="2013752" y="186531"/>
                  </a:moveTo>
                  <a:lnTo>
                    <a:pt x="2001871" y="186928"/>
                  </a:lnTo>
                  <a:lnTo>
                    <a:pt x="1989594" y="188119"/>
                  </a:lnTo>
                  <a:lnTo>
                    <a:pt x="1978109" y="190103"/>
                  </a:lnTo>
                  <a:lnTo>
                    <a:pt x="1966624" y="192881"/>
                  </a:lnTo>
                  <a:lnTo>
                    <a:pt x="1955139" y="196453"/>
                  </a:lnTo>
                  <a:lnTo>
                    <a:pt x="1944050" y="200819"/>
                  </a:lnTo>
                  <a:lnTo>
                    <a:pt x="1932962" y="205978"/>
                  </a:lnTo>
                  <a:lnTo>
                    <a:pt x="1922269" y="211534"/>
                  </a:lnTo>
                  <a:lnTo>
                    <a:pt x="1914348" y="216297"/>
                  </a:lnTo>
                  <a:lnTo>
                    <a:pt x="1906823" y="221853"/>
                  </a:lnTo>
                  <a:lnTo>
                    <a:pt x="1899695" y="227409"/>
                  </a:lnTo>
                  <a:lnTo>
                    <a:pt x="1892962" y="233363"/>
                  </a:lnTo>
                  <a:lnTo>
                    <a:pt x="1886230" y="239713"/>
                  </a:lnTo>
                  <a:lnTo>
                    <a:pt x="1880289" y="246063"/>
                  </a:lnTo>
                  <a:lnTo>
                    <a:pt x="1874349" y="252809"/>
                  </a:lnTo>
                  <a:lnTo>
                    <a:pt x="1869200" y="259953"/>
                  </a:lnTo>
                  <a:lnTo>
                    <a:pt x="1864052" y="267097"/>
                  </a:lnTo>
                  <a:lnTo>
                    <a:pt x="1859300" y="274241"/>
                  </a:lnTo>
                  <a:lnTo>
                    <a:pt x="1855339" y="281781"/>
                  </a:lnTo>
                  <a:lnTo>
                    <a:pt x="1850983" y="289719"/>
                  </a:lnTo>
                  <a:lnTo>
                    <a:pt x="1847419" y="297656"/>
                  </a:lnTo>
                  <a:lnTo>
                    <a:pt x="1844646" y="305594"/>
                  </a:lnTo>
                  <a:lnTo>
                    <a:pt x="1841874" y="313928"/>
                  </a:lnTo>
                  <a:lnTo>
                    <a:pt x="1839102" y="322263"/>
                  </a:lnTo>
                  <a:lnTo>
                    <a:pt x="1837518" y="330597"/>
                  </a:lnTo>
                  <a:lnTo>
                    <a:pt x="1835934" y="339328"/>
                  </a:lnTo>
                  <a:lnTo>
                    <a:pt x="1834350" y="348059"/>
                  </a:lnTo>
                  <a:lnTo>
                    <a:pt x="1833557" y="356791"/>
                  </a:lnTo>
                  <a:lnTo>
                    <a:pt x="1833557" y="365125"/>
                  </a:lnTo>
                  <a:lnTo>
                    <a:pt x="1833557" y="373856"/>
                  </a:lnTo>
                  <a:lnTo>
                    <a:pt x="1833953" y="382984"/>
                  </a:lnTo>
                  <a:lnTo>
                    <a:pt x="1835142" y="391716"/>
                  </a:lnTo>
                  <a:lnTo>
                    <a:pt x="1836726" y="400050"/>
                  </a:lnTo>
                  <a:lnTo>
                    <a:pt x="1838310" y="409178"/>
                  </a:lnTo>
                  <a:lnTo>
                    <a:pt x="1840290" y="417513"/>
                  </a:lnTo>
                  <a:lnTo>
                    <a:pt x="1843458" y="426244"/>
                  </a:lnTo>
                  <a:lnTo>
                    <a:pt x="1846230" y="434578"/>
                  </a:lnTo>
                  <a:lnTo>
                    <a:pt x="1850191" y="443310"/>
                  </a:lnTo>
                  <a:lnTo>
                    <a:pt x="1853755" y="451247"/>
                  </a:lnTo>
                  <a:lnTo>
                    <a:pt x="1858507" y="459581"/>
                  </a:lnTo>
                  <a:lnTo>
                    <a:pt x="1864844" y="469503"/>
                  </a:lnTo>
                  <a:lnTo>
                    <a:pt x="1871973" y="479028"/>
                  </a:lnTo>
                  <a:lnTo>
                    <a:pt x="1879497" y="488156"/>
                  </a:lnTo>
                  <a:lnTo>
                    <a:pt x="1887418" y="496888"/>
                  </a:lnTo>
                  <a:lnTo>
                    <a:pt x="1896527" y="504428"/>
                  </a:lnTo>
                  <a:lnTo>
                    <a:pt x="1905239" y="511969"/>
                  </a:lnTo>
                  <a:lnTo>
                    <a:pt x="1914744" y="518716"/>
                  </a:lnTo>
                  <a:lnTo>
                    <a:pt x="1924645" y="524669"/>
                  </a:lnTo>
                  <a:lnTo>
                    <a:pt x="1934942" y="529828"/>
                  </a:lnTo>
                  <a:lnTo>
                    <a:pt x="1945635" y="534988"/>
                  </a:lnTo>
                  <a:lnTo>
                    <a:pt x="1956723" y="538956"/>
                  </a:lnTo>
                  <a:lnTo>
                    <a:pt x="1967812" y="542131"/>
                  </a:lnTo>
                  <a:lnTo>
                    <a:pt x="1979297" y="545306"/>
                  </a:lnTo>
                  <a:lnTo>
                    <a:pt x="1990782" y="546894"/>
                  </a:lnTo>
                  <a:lnTo>
                    <a:pt x="2002267" y="548085"/>
                  </a:lnTo>
                  <a:lnTo>
                    <a:pt x="2014544" y="548481"/>
                  </a:lnTo>
                  <a:lnTo>
                    <a:pt x="2026425" y="548085"/>
                  </a:lnTo>
                  <a:lnTo>
                    <a:pt x="2038306" y="546894"/>
                  </a:lnTo>
                  <a:lnTo>
                    <a:pt x="2049791" y="544910"/>
                  </a:lnTo>
                  <a:lnTo>
                    <a:pt x="2061672" y="542131"/>
                  </a:lnTo>
                  <a:lnTo>
                    <a:pt x="2073157" y="538560"/>
                  </a:lnTo>
                  <a:lnTo>
                    <a:pt x="2084246" y="534194"/>
                  </a:lnTo>
                  <a:lnTo>
                    <a:pt x="2095335" y="529035"/>
                  </a:lnTo>
                  <a:lnTo>
                    <a:pt x="2106028" y="523081"/>
                  </a:lnTo>
                  <a:lnTo>
                    <a:pt x="2113552" y="518716"/>
                  </a:lnTo>
                  <a:lnTo>
                    <a:pt x="2121077" y="513556"/>
                  </a:lnTo>
                  <a:lnTo>
                    <a:pt x="2128206" y="508000"/>
                  </a:lnTo>
                  <a:lnTo>
                    <a:pt x="2134938" y="502047"/>
                  </a:lnTo>
                  <a:lnTo>
                    <a:pt x="2141275" y="496491"/>
                  </a:lnTo>
                  <a:lnTo>
                    <a:pt x="2147215" y="490141"/>
                  </a:lnTo>
                  <a:lnTo>
                    <a:pt x="2153156" y="483394"/>
                  </a:lnTo>
                  <a:lnTo>
                    <a:pt x="2158304" y="476647"/>
                  </a:lnTo>
                  <a:lnTo>
                    <a:pt x="2163452" y="469503"/>
                  </a:lnTo>
                  <a:lnTo>
                    <a:pt x="2168601" y="461566"/>
                  </a:lnTo>
                  <a:lnTo>
                    <a:pt x="2172957" y="454025"/>
                  </a:lnTo>
                  <a:lnTo>
                    <a:pt x="2176917" y="446485"/>
                  </a:lnTo>
                  <a:lnTo>
                    <a:pt x="2180482" y="438150"/>
                  </a:lnTo>
                  <a:lnTo>
                    <a:pt x="2183650" y="430213"/>
                  </a:lnTo>
                  <a:lnTo>
                    <a:pt x="2186818" y="421481"/>
                  </a:lnTo>
                  <a:lnTo>
                    <a:pt x="2189195" y="412750"/>
                  </a:lnTo>
                  <a:lnTo>
                    <a:pt x="2191175" y="404019"/>
                  </a:lnTo>
                  <a:lnTo>
                    <a:pt x="2192363" y="395288"/>
                  </a:lnTo>
                  <a:lnTo>
                    <a:pt x="2193947" y="386159"/>
                  </a:lnTo>
                  <a:lnTo>
                    <a:pt x="2194739" y="377428"/>
                  </a:lnTo>
                  <a:lnTo>
                    <a:pt x="2194739" y="368697"/>
                  </a:lnTo>
                  <a:lnTo>
                    <a:pt x="2194739" y="359569"/>
                  </a:lnTo>
                  <a:lnTo>
                    <a:pt x="2194343" y="351234"/>
                  </a:lnTo>
                  <a:lnTo>
                    <a:pt x="2192759" y="342503"/>
                  </a:lnTo>
                  <a:lnTo>
                    <a:pt x="2191571" y="333375"/>
                  </a:lnTo>
                  <a:lnTo>
                    <a:pt x="2189591" y="325041"/>
                  </a:lnTo>
                  <a:lnTo>
                    <a:pt x="2187610" y="316706"/>
                  </a:lnTo>
                  <a:lnTo>
                    <a:pt x="2184838" y="308372"/>
                  </a:lnTo>
                  <a:lnTo>
                    <a:pt x="2181670" y="299641"/>
                  </a:lnTo>
                  <a:lnTo>
                    <a:pt x="2178106" y="291703"/>
                  </a:lnTo>
                  <a:lnTo>
                    <a:pt x="2174145" y="283766"/>
                  </a:lnTo>
                  <a:lnTo>
                    <a:pt x="2169789" y="275828"/>
                  </a:lnTo>
                  <a:lnTo>
                    <a:pt x="2163452" y="265509"/>
                  </a:lnTo>
                  <a:lnTo>
                    <a:pt x="2156324" y="255984"/>
                  </a:lnTo>
                  <a:lnTo>
                    <a:pt x="2148799" y="247253"/>
                  </a:lnTo>
                  <a:lnTo>
                    <a:pt x="2140879" y="238522"/>
                  </a:lnTo>
                  <a:lnTo>
                    <a:pt x="2131770" y="230584"/>
                  </a:lnTo>
                  <a:lnTo>
                    <a:pt x="2123057" y="223441"/>
                  </a:lnTo>
                  <a:lnTo>
                    <a:pt x="2113552" y="216694"/>
                  </a:lnTo>
                  <a:lnTo>
                    <a:pt x="2103255" y="210344"/>
                  </a:lnTo>
                  <a:lnTo>
                    <a:pt x="2093355" y="204788"/>
                  </a:lnTo>
                  <a:lnTo>
                    <a:pt x="2082662" y="200422"/>
                  </a:lnTo>
                  <a:lnTo>
                    <a:pt x="2071969" y="196056"/>
                  </a:lnTo>
                  <a:lnTo>
                    <a:pt x="2060484" y="192881"/>
                  </a:lnTo>
                  <a:lnTo>
                    <a:pt x="2048999" y="190103"/>
                  </a:lnTo>
                  <a:lnTo>
                    <a:pt x="2037118" y="188119"/>
                  </a:lnTo>
                  <a:lnTo>
                    <a:pt x="2025633" y="186928"/>
                  </a:lnTo>
                  <a:lnTo>
                    <a:pt x="2013752" y="186531"/>
                  </a:lnTo>
                  <a:close/>
                  <a:moveTo>
                    <a:pt x="2066028" y="0"/>
                  </a:moveTo>
                  <a:lnTo>
                    <a:pt x="2156324" y="23812"/>
                  </a:lnTo>
                  <a:lnTo>
                    <a:pt x="2146027" y="100013"/>
                  </a:lnTo>
                  <a:lnTo>
                    <a:pt x="2140916" y="118533"/>
                  </a:lnTo>
                  <a:lnTo>
                    <a:pt x="2134542" y="115094"/>
                  </a:lnTo>
                  <a:lnTo>
                    <a:pt x="2132671" y="114357"/>
                  </a:lnTo>
                  <a:lnTo>
                    <a:pt x="2132562" y="114300"/>
                  </a:lnTo>
                  <a:lnTo>
                    <a:pt x="2123453" y="110728"/>
                  </a:lnTo>
                  <a:lnTo>
                    <a:pt x="2132671" y="114357"/>
                  </a:lnTo>
                  <a:lnTo>
                    <a:pt x="2140879" y="118666"/>
                  </a:lnTo>
                  <a:lnTo>
                    <a:pt x="2140916" y="118533"/>
                  </a:lnTo>
                  <a:lnTo>
                    <a:pt x="2144839" y="120650"/>
                  </a:lnTo>
                  <a:lnTo>
                    <a:pt x="2153552" y="125413"/>
                  </a:lnTo>
                  <a:lnTo>
                    <a:pt x="2167413" y="133747"/>
                  </a:lnTo>
                  <a:lnTo>
                    <a:pt x="2174145" y="138113"/>
                  </a:lnTo>
                  <a:lnTo>
                    <a:pt x="2180878" y="142875"/>
                  </a:lnTo>
                  <a:lnTo>
                    <a:pt x="2181274" y="143272"/>
                  </a:lnTo>
                  <a:lnTo>
                    <a:pt x="2187610" y="148034"/>
                  </a:lnTo>
                  <a:lnTo>
                    <a:pt x="2193947" y="153194"/>
                  </a:lnTo>
                  <a:lnTo>
                    <a:pt x="2205432" y="163909"/>
                  </a:lnTo>
                  <a:lnTo>
                    <a:pt x="2212560" y="170656"/>
                  </a:lnTo>
                  <a:lnTo>
                    <a:pt x="2221273" y="180181"/>
                  </a:lnTo>
                  <a:lnTo>
                    <a:pt x="2226433" y="186128"/>
                  </a:lnTo>
                  <a:lnTo>
                    <a:pt x="2226422" y="186134"/>
                  </a:lnTo>
                  <a:lnTo>
                    <a:pt x="2229194" y="189309"/>
                  </a:lnTo>
                  <a:lnTo>
                    <a:pt x="2226433" y="186128"/>
                  </a:lnTo>
                  <a:lnTo>
                    <a:pt x="2244639" y="175419"/>
                  </a:lnTo>
                  <a:lnTo>
                    <a:pt x="2315925" y="143669"/>
                  </a:lnTo>
                  <a:lnTo>
                    <a:pt x="2363053" y="224234"/>
                  </a:lnTo>
                  <a:lnTo>
                    <a:pt x="2302064" y="270669"/>
                  </a:lnTo>
                  <a:lnTo>
                    <a:pt x="2280282" y="283369"/>
                  </a:lnTo>
                  <a:lnTo>
                    <a:pt x="2284242" y="296466"/>
                  </a:lnTo>
                  <a:lnTo>
                    <a:pt x="2287015" y="309166"/>
                  </a:lnTo>
                  <a:lnTo>
                    <a:pt x="2289787" y="322263"/>
                  </a:lnTo>
                  <a:lnTo>
                    <a:pt x="2291371" y="335359"/>
                  </a:lnTo>
                  <a:lnTo>
                    <a:pt x="2292559" y="348456"/>
                  </a:lnTo>
                  <a:lnTo>
                    <a:pt x="2293351" y="361553"/>
                  </a:lnTo>
                  <a:lnTo>
                    <a:pt x="2293351" y="374650"/>
                  </a:lnTo>
                  <a:lnTo>
                    <a:pt x="2292559" y="387350"/>
                  </a:lnTo>
                  <a:lnTo>
                    <a:pt x="2318301" y="394097"/>
                  </a:lnTo>
                  <a:lnTo>
                    <a:pt x="2390775" y="422275"/>
                  </a:lnTo>
                  <a:lnTo>
                    <a:pt x="2367409" y="512763"/>
                  </a:lnTo>
                  <a:lnTo>
                    <a:pt x="2291371" y="502047"/>
                  </a:lnTo>
                  <a:lnTo>
                    <a:pt x="2262857" y="494506"/>
                  </a:lnTo>
                  <a:lnTo>
                    <a:pt x="2256916" y="506016"/>
                  </a:lnTo>
                  <a:lnTo>
                    <a:pt x="2250183" y="517128"/>
                  </a:lnTo>
                  <a:lnTo>
                    <a:pt x="2243451" y="527447"/>
                  </a:lnTo>
                  <a:lnTo>
                    <a:pt x="2235926" y="537766"/>
                  </a:lnTo>
                  <a:lnTo>
                    <a:pt x="2228006" y="547688"/>
                  </a:lnTo>
                  <a:lnTo>
                    <a:pt x="2219293" y="557610"/>
                  </a:lnTo>
                  <a:lnTo>
                    <a:pt x="2210580" y="566738"/>
                  </a:lnTo>
                  <a:lnTo>
                    <a:pt x="2201075" y="575469"/>
                  </a:lnTo>
                  <a:lnTo>
                    <a:pt x="2216125" y="601266"/>
                  </a:lnTo>
                  <a:lnTo>
                    <a:pt x="2247807" y="671910"/>
                  </a:lnTo>
                  <a:lnTo>
                    <a:pt x="2167413" y="719932"/>
                  </a:lnTo>
                  <a:lnTo>
                    <a:pt x="2121077" y="658416"/>
                  </a:lnTo>
                  <a:lnTo>
                    <a:pt x="2105632" y="632222"/>
                  </a:lnTo>
                  <a:lnTo>
                    <a:pt x="2110780" y="629841"/>
                  </a:lnTo>
                  <a:lnTo>
                    <a:pt x="2115929" y="627857"/>
                  </a:lnTo>
                  <a:lnTo>
                    <a:pt x="2104048" y="632222"/>
                  </a:lnTo>
                  <a:lnTo>
                    <a:pt x="2092563" y="635794"/>
                  </a:lnTo>
                  <a:lnTo>
                    <a:pt x="2083058" y="638969"/>
                  </a:lnTo>
                  <a:lnTo>
                    <a:pt x="2067217" y="642541"/>
                  </a:lnTo>
                  <a:lnTo>
                    <a:pt x="2059296" y="643732"/>
                  </a:lnTo>
                  <a:lnTo>
                    <a:pt x="2050583" y="644922"/>
                  </a:lnTo>
                  <a:lnTo>
                    <a:pt x="2048999" y="644922"/>
                  </a:lnTo>
                  <a:lnTo>
                    <a:pt x="2033554" y="646907"/>
                  </a:lnTo>
                  <a:lnTo>
                    <a:pt x="2018505" y="647303"/>
                  </a:lnTo>
                  <a:lnTo>
                    <a:pt x="2014544" y="647700"/>
                  </a:lnTo>
                  <a:lnTo>
                    <a:pt x="2008208" y="647303"/>
                  </a:lnTo>
                  <a:lnTo>
                    <a:pt x="2002617" y="647117"/>
                  </a:lnTo>
                  <a:lnTo>
                    <a:pt x="1994743" y="646510"/>
                  </a:lnTo>
                  <a:lnTo>
                    <a:pt x="1984842" y="645716"/>
                  </a:lnTo>
                  <a:lnTo>
                    <a:pt x="1996327" y="646907"/>
                  </a:lnTo>
                  <a:lnTo>
                    <a:pt x="2002617" y="647117"/>
                  </a:lnTo>
                  <a:lnTo>
                    <a:pt x="2005039" y="647303"/>
                  </a:lnTo>
                  <a:lnTo>
                    <a:pt x="1994347" y="687785"/>
                  </a:lnTo>
                  <a:lnTo>
                    <a:pt x="1970189" y="747713"/>
                  </a:lnTo>
                  <a:lnTo>
                    <a:pt x="1879497" y="724297"/>
                  </a:lnTo>
                  <a:lnTo>
                    <a:pt x="1886230" y="662385"/>
                  </a:lnTo>
                  <a:lnTo>
                    <a:pt x="1896923" y="621507"/>
                  </a:lnTo>
                  <a:lnTo>
                    <a:pt x="1904447" y="625078"/>
                  </a:lnTo>
                  <a:lnTo>
                    <a:pt x="1893754" y="619919"/>
                  </a:lnTo>
                  <a:lnTo>
                    <a:pt x="1883061" y="614363"/>
                  </a:lnTo>
                  <a:lnTo>
                    <a:pt x="1874745" y="609997"/>
                  </a:lnTo>
                  <a:lnTo>
                    <a:pt x="1860884" y="601663"/>
                  </a:lnTo>
                  <a:lnTo>
                    <a:pt x="1854151" y="596900"/>
                  </a:lnTo>
                  <a:lnTo>
                    <a:pt x="1847419" y="592535"/>
                  </a:lnTo>
                  <a:lnTo>
                    <a:pt x="1846627" y="592138"/>
                  </a:lnTo>
                  <a:lnTo>
                    <a:pt x="1840290" y="586978"/>
                  </a:lnTo>
                  <a:lnTo>
                    <a:pt x="1834350" y="581819"/>
                  </a:lnTo>
                  <a:lnTo>
                    <a:pt x="1822469" y="571103"/>
                  </a:lnTo>
                  <a:lnTo>
                    <a:pt x="1815736" y="564356"/>
                  </a:lnTo>
                  <a:lnTo>
                    <a:pt x="1809516" y="557841"/>
                  </a:lnTo>
                  <a:lnTo>
                    <a:pt x="1805439" y="553244"/>
                  </a:lnTo>
                  <a:lnTo>
                    <a:pt x="1799103" y="545703"/>
                  </a:lnTo>
                  <a:lnTo>
                    <a:pt x="1807023" y="555228"/>
                  </a:lnTo>
                  <a:lnTo>
                    <a:pt x="1809516" y="557841"/>
                  </a:lnTo>
                  <a:lnTo>
                    <a:pt x="1811776" y="560388"/>
                  </a:lnTo>
                  <a:lnTo>
                    <a:pt x="1779697" y="579438"/>
                  </a:lnTo>
                  <a:lnTo>
                    <a:pt x="1720292" y="604044"/>
                  </a:lnTo>
                  <a:lnTo>
                    <a:pt x="1673164" y="523875"/>
                  </a:lnTo>
                  <a:lnTo>
                    <a:pt x="1721480" y="484585"/>
                  </a:lnTo>
                  <a:lnTo>
                    <a:pt x="1752767" y="465931"/>
                  </a:lnTo>
                  <a:lnTo>
                    <a:pt x="1748410" y="452835"/>
                  </a:lnTo>
                  <a:lnTo>
                    <a:pt x="1744450" y="439341"/>
                  </a:lnTo>
                  <a:lnTo>
                    <a:pt x="1741282" y="425847"/>
                  </a:lnTo>
                  <a:lnTo>
                    <a:pt x="1738510" y="412353"/>
                  </a:lnTo>
                  <a:lnTo>
                    <a:pt x="1736530" y="398860"/>
                  </a:lnTo>
                  <a:lnTo>
                    <a:pt x="1735737" y="385366"/>
                  </a:lnTo>
                  <a:lnTo>
                    <a:pt x="1734945" y="371475"/>
                  </a:lnTo>
                  <a:lnTo>
                    <a:pt x="1735341" y="357981"/>
                  </a:lnTo>
                  <a:lnTo>
                    <a:pt x="1704451" y="350441"/>
                  </a:lnTo>
                  <a:lnTo>
                    <a:pt x="1644650" y="325438"/>
                  </a:lnTo>
                  <a:lnTo>
                    <a:pt x="1668412" y="235347"/>
                  </a:lnTo>
                  <a:lnTo>
                    <a:pt x="1730193" y="242094"/>
                  </a:lnTo>
                  <a:lnTo>
                    <a:pt x="1760687" y="250031"/>
                  </a:lnTo>
                  <a:lnTo>
                    <a:pt x="1766628" y="237331"/>
                  </a:lnTo>
                  <a:lnTo>
                    <a:pt x="1773361" y="225028"/>
                  </a:lnTo>
                  <a:lnTo>
                    <a:pt x="1781281" y="213519"/>
                  </a:lnTo>
                  <a:lnTo>
                    <a:pt x="1789202" y="201613"/>
                  </a:lnTo>
                  <a:lnTo>
                    <a:pt x="1797915" y="190500"/>
                  </a:lnTo>
                  <a:lnTo>
                    <a:pt x="1807023" y="179784"/>
                  </a:lnTo>
                  <a:lnTo>
                    <a:pt x="1816924" y="169069"/>
                  </a:lnTo>
                  <a:lnTo>
                    <a:pt x="1827221" y="159544"/>
                  </a:lnTo>
                  <a:lnTo>
                    <a:pt x="1812964" y="135334"/>
                  </a:lnTo>
                  <a:lnTo>
                    <a:pt x="1788410" y="75406"/>
                  </a:lnTo>
                  <a:lnTo>
                    <a:pt x="1868804" y="27781"/>
                  </a:lnTo>
                  <a:lnTo>
                    <a:pt x="1907219" y="76994"/>
                  </a:lnTo>
                  <a:lnTo>
                    <a:pt x="1923061" y="102791"/>
                  </a:lnTo>
                  <a:lnTo>
                    <a:pt x="1917516" y="105172"/>
                  </a:lnTo>
                  <a:lnTo>
                    <a:pt x="1912368" y="107156"/>
                  </a:lnTo>
                  <a:lnTo>
                    <a:pt x="1924249" y="102791"/>
                  </a:lnTo>
                  <a:lnTo>
                    <a:pt x="1935734" y="99219"/>
                  </a:lnTo>
                  <a:lnTo>
                    <a:pt x="1945239" y="96044"/>
                  </a:lnTo>
                  <a:lnTo>
                    <a:pt x="1961080" y="92869"/>
                  </a:lnTo>
                  <a:lnTo>
                    <a:pt x="1969001" y="91281"/>
                  </a:lnTo>
                  <a:lnTo>
                    <a:pt x="1977317" y="89694"/>
                  </a:lnTo>
                  <a:lnTo>
                    <a:pt x="1979297" y="89694"/>
                  </a:lnTo>
                  <a:lnTo>
                    <a:pt x="1994347" y="88106"/>
                  </a:lnTo>
                  <a:lnTo>
                    <a:pt x="2009792" y="87709"/>
                  </a:lnTo>
                  <a:lnTo>
                    <a:pt x="2013752" y="87709"/>
                  </a:lnTo>
                  <a:lnTo>
                    <a:pt x="2019693" y="87709"/>
                  </a:lnTo>
                  <a:lnTo>
                    <a:pt x="2031970" y="88503"/>
                  </a:lnTo>
                  <a:lnTo>
                    <a:pt x="2043455" y="89297"/>
                  </a:lnTo>
                  <a:lnTo>
                    <a:pt x="2034346" y="88503"/>
                  </a:lnTo>
                  <a:lnTo>
                    <a:pt x="2038306" y="72628"/>
                  </a:lnTo>
                  <a:lnTo>
                    <a:pt x="2066028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lIns="128691" tIns="64344" rIns="128691" bIns="64344"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 defTabSz="1212449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383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9" name="组合 98">
            <a:extLst>
              <a:ext uri="{FF2B5EF4-FFF2-40B4-BE49-F238E27FC236}">
                <a16:creationId xmlns:a16="http://schemas.microsoft.com/office/drawing/2014/main" id="{F5AE16BF-5A52-40DF-B467-0F91A985528F}"/>
              </a:ext>
            </a:extLst>
          </p:cNvPr>
          <p:cNvGrpSpPr/>
          <p:nvPr/>
        </p:nvGrpSpPr>
        <p:grpSpPr>
          <a:xfrm>
            <a:off x="6018136" y="4936628"/>
            <a:ext cx="1659268" cy="1288656"/>
            <a:chOff x="5988573" y="4886996"/>
            <a:chExt cx="1659268" cy="1288656"/>
          </a:xfrm>
        </p:grpSpPr>
        <p:sp>
          <p:nvSpPr>
            <p:cNvPr id="100" name="椭圆 34">
              <a:extLst>
                <a:ext uri="{FF2B5EF4-FFF2-40B4-BE49-F238E27FC236}">
                  <a16:creationId xmlns:a16="http://schemas.microsoft.com/office/drawing/2014/main" id="{66405E4E-58D9-4B92-B05F-402AAC5F8D51}"/>
                </a:ext>
              </a:extLst>
            </p:cNvPr>
            <p:cNvSpPr/>
            <p:nvPr/>
          </p:nvSpPr>
          <p:spPr>
            <a:xfrm rot="5400000">
              <a:off x="6173879" y="4701690"/>
              <a:ext cx="1288656" cy="1659268"/>
            </a:xfrm>
            <a:custGeom>
              <a:avLst/>
              <a:gdLst/>
              <a:ahLst/>
              <a:cxnLst/>
              <a:rect l="l" t="t" r="r" b="b"/>
              <a:pathLst>
                <a:path w="1118836" h="1438889">
                  <a:moveTo>
                    <a:pt x="548270" y="0"/>
                  </a:moveTo>
                  <a:lnTo>
                    <a:pt x="721662" y="346785"/>
                  </a:lnTo>
                  <a:cubicBezTo>
                    <a:pt x="951885" y="413972"/>
                    <a:pt x="1118836" y="627225"/>
                    <a:pt x="1118836" y="879471"/>
                  </a:cubicBezTo>
                  <a:cubicBezTo>
                    <a:pt x="1118836" y="1188429"/>
                    <a:pt x="868376" y="1438889"/>
                    <a:pt x="559418" y="1438889"/>
                  </a:cubicBezTo>
                  <a:cubicBezTo>
                    <a:pt x="250460" y="1438889"/>
                    <a:pt x="0" y="1188429"/>
                    <a:pt x="0" y="879471"/>
                  </a:cubicBezTo>
                  <a:cubicBezTo>
                    <a:pt x="0" y="636984"/>
                    <a:pt x="154283" y="430531"/>
                    <a:pt x="370781" y="354978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177800" dist="88900" dir="8100000" algn="tr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691" tIns="64344" rIns="128691" bIns="64344" rtlCol="0" anchor="ctr"/>
            <a:lstStyle/>
            <a:p>
              <a:pPr algn="ctr" defTabSz="1212449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63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1" name="KSO_Shape">
              <a:extLst>
                <a:ext uri="{FF2B5EF4-FFF2-40B4-BE49-F238E27FC236}">
                  <a16:creationId xmlns:a16="http://schemas.microsoft.com/office/drawing/2014/main" id="{F38165C4-3C26-42DC-9A54-9E47D929DA07}"/>
                </a:ext>
              </a:extLst>
            </p:cNvPr>
            <p:cNvSpPr/>
            <p:nvPr/>
          </p:nvSpPr>
          <p:spPr>
            <a:xfrm>
              <a:off x="6291809" y="5196373"/>
              <a:ext cx="676276" cy="675470"/>
            </a:xfrm>
            <a:custGeom>
              <a:avLst/>
              <a:gdLst>
                <a:gd name="connsiteX0" fmla="*/ 1063385 w 1944000"/>
                <a:gd name="connsiteY0" fmla="*/ 1082014 h 1944000"/>
                <a:gd name="connsiteX1" fmla="*/ 1093900 w 1944000"/>
                <a:gd name="connsiteY1" fmla="*/ 1089952 h 1944000"/>
                <a:gd name="connsiteX2" fmla="*/ 1121871 w 1944000"/>
                <a:gd name="connsiteY2" fmla="*/ 1097572 h 1944000"/>
                <a:gd name="connsiteX3" fmla="*/ 1146982 w 1944000"/>
                <a:gd name="connsiteY3" fmla="*/ 1104557 h 1944000"/>
                <a:gd name="connsiteX4" fmla="*/ 1169550 w 1944000"/>
                <a:gd name="connsiteY4" fmla="*/ 1111542 h 1944000"/>
                <a:gd name="connsiteX5" fmla="*/ 1188940 w 1944000"/>
                <a:gd name="connsiteY5" fmla="*/ 1118209 h 1944000"/>
                <a:gd name="connsiteX6" fmla="*/ 1205469 w 1944000"/>
                <a:gd name="connsiteY6" fmla="*/ 1124559 h 1944000"/>
                <a:gd name="connsiteX7" fmla="*/ 1212779 w 1944000"/>
                <a:gd name="connsiteY7" fmla="*/ 1127734 h 1944000"/>
                <a:gd name="connsiteX8" fmla="*/ 1219137 w 1944000"/>
                <a:gd name="connsiteY8" fmla="*/ 1130592 h 1944000"/>
                <a:gd name="connsiteX9" fmla="*/ 1225176 w 1944000"/>
                <a:gd name="connsiteY9" fmla="*/ 1133449 h 1944000"/>
                <a:gd name="connsiteX10" fmla="*/ 1230262 w 1944000"/>
                <a:gd name="connsiteY10" fmla="*/ 1136307 h 1944000"/>
                <a:gd name="connsiteX11" fmla="*/ 1238526 w 1944000"/>
                <a:gd name="connsiteY11" fmla="*/ 1141704 h 1944000"/>
                <a:gd name="connsiteX12" fmla="*/ 1245837 w 1944000"/>
                <a:gd name="connsiteY12" fmla="*/ 1146784 h 1944000"/>
                <a:gd name="connsiteX13" fmla="*/ 1253148 w 1944000"/>
                <a:gd name="connsiteY13" fmla="*/ 1152499 h 1944000"/>
                <a:gd name="connsiteX14" fmla="*/ 1259823 w 1944000"/>
                <a:gd name="connsiteY14" fmla="*/ 1158532 h 1944000"/>
                <a:gd name="connsiteX15" fmla="*/ 1265862 w 1944000"/>
                <a:gd name="connsiteY15" fmla="*/ 1164564 h 1944000"/>
                <a:gd name="connsiteX16" fmla="*/ 1271266 w 1944000"/>
                <a:gd name="connsiteY16" fmla="*/ 1170914 h 1944000"/>
                <a:gd name="connsiteX17" fmla="*/ 1276351 w 1944000"/>
                <a:gd name="connsiteY17" fmla="*/ 1177582 h 1944000"/>
                <a:gd name="connsiteX18" fmla="*/ 1280801 w 1944000"/>
                <a:gd name="connsiteY18" fmla="*/ 1184567 h 1944000"/>
                <a:gd name="connsiteX19" fmla="*/ 1284934 w 1944000"/>
                <a:gd name="connsiteY19" fmla="*/ 1191234 h 1944000"/>
                <a:gd name="connsiteX20" fmla="*/ 1288112 w 1944000"/>
                <a:gd name="connsiteY20" fmla="*/ 1198537 h 1944000"/>
                <a:gd name="connsiteX21" fmla="*/ 1291291 w 1944000"/>
                <a:gd name="connsiteY21" fmla="*/ 1206157 h 1944000"/>
                <a:gd name="connsiteX22" fmla="*/ 1293516 w 1944000"/>
                <a:gd name="connsiteY22" fmla="*/ 1214094 h 1944000"/>
                <a:gd name="connsiteX23" fmla="*/ 1295423 w 1944000"/>
                <a:gd name="connsiteY23" fmla="*/ 1222032 h 1944000"/>
                <a:gd name="connsiteX24" fmla="*/ 1296694 w 1944000"/>
                <a:gd name="connsiteY24" fmla="*/ 1230287 h 1944000"/>
                <a:gd name="connsiteX25" fmla="*/ 1297330 w 1944000"/>
                <a:gd name="connsiteY25" fmla="*/ 1238859 h 1944000"/>
                <a:gd name="connsiteX26" fmla="*/ 1297648 w 1944000"/>
                <a:gd name="connsiteY26" fmla="*/ 1247432 h 1944000"/>
                <a:gd name="connsiteX27" fmla="*/ 1297330 w 1944000"/>
                <a:gd name="connsiteY27" fmla="*/ 1257275 h 1944000"/>
                <a:gd name="connsiteX28" fmla="*/ 1296377 w 1944000"/>
                <a:gd name="connsiteY28" fmla="*/ 1266800 h 1944000"/>
                <a:gd name="connsiteX29" fmla="*/ 1295105 w 1944000"/>
                <a:gd name="connsiteY29" fmla="*/ 1276007 h 1944000"/>
                <a:gd name="connsiteX30" fmla="*/ 1292880 w 1944000"/>
                <a:gd name="connsiteY30" fmla="*/ 1285215 h 1944000"/>
                <a:gd name="connsiteX31" fmla="*/ 1290019 w 1944000"/>
                <a:gd name="connsiteY31" fmla="*/ 1294422 h 1944000"/>
                <a:gd name="connsiteX32" fmla="*/ 1286841 w 1944000"/>
                <a:gd name="connsiteY32" fmla="*/ 1303312 h 1944000"/>
                <a:gd name="connsiteX33" fmla="*/ 1283344 w 1944000"/>
                <a:gd name="connsiteY33" fmla="*/ 1312202 h 1944000"/>
                <a:gd name="connsiteX34" fmla="*/ 1278576 w 1944000"/>
                <a:gd name="connsiteY34" fmla="*/ 1320775 h 1944000"/>
                <a:gd name="connsiteX35" fmla="*/ 1273808 w 1944000"/>
                <a:gd name="connsiteY35" fmla="*/ 1329347 h 1944000"/>
                <a:gd name="connsiteX36" fmla="*/ 1267769 w 1944000"/>
                <a:gd name="connsiteY36" fmla="*/ 1337602 h 1944000"/>
                <a:gd name="connsiteX37" fmla="*/ 1261412 w 1944000"/>
                <a:gd name="connsiteY37" fmla="*/ 1345857 h 1944000"/>
                <a:gd name="connsiteX38" fmla="*/ 1254737 w 1944000"/>
                <a:gd name="connsiteY38" fmla="*/ 1353795 h 1944000"/>
                <a:gd name="connsiteX39" fmla="*/ 1247426 w 1944000"/>
                <a:gd name="connsiteY39" fmla="*/ 1361732 h 1944000"/>
                <a:gd name="connsiteX40" fmla="*/ 1239162 w 1944000"/>
                <a:gd name="connsiteY40" fmla="*/ 1369670 h 1944000"/>
                <a:gd name="connsiteX41" fmla="*/ 1230580 w 1944000"/>
                <a:gd name="connsiteY41" fmla="*/ 1376655 h 1944000"/>
                <a:gd name="connsiteX42" fmla="*/ 1221362 w 1944000"/>
                <a:gd name="connsiteY42" fmla="*/ 1384275 h 1944000"/>
                <a:gd name="connsiteX43" fmla="*/ 1214051 w 1944000"/>
                <a:gd name="connsiteY43" fmla="*/ 1389672 h 1944000"/>
                <a:gd name="connsiteX44" fmla="*/ 1206422 w 1944000"/>
                <a:gd name="connsiteY44" fmla="*/ 1394435 h 1944000"/>
                <a:gd name="connsiteX45" fmla="*/ 1198476 w 1944000"/>
                <a:gd name="connsiteY45" fmla="*/ 1399515 h 1944000"/>
                <a:gd name="connsiteX46" fmla="*/ 1190211 w 1944000"/>
                <a:gd name="connsiteY46" fmla="*/ 1403960 h 1944000"/>
                <a:gd name="connsiteX47" fmla="*/ 1181311 w 1944000"/>
                <a:gd name="connsiteY47" fmla="*/ 1408087 h 1944000"/>
                <a:gd name="connsiteX48" fmla="*/ 1172411 w 1944000"/>
                <a:gd name="connsiteY48" fmla="*/ 1411897 h 1944000"/>
                <a:gd name="connsiteX49" fmla="*/ 1163193 w 1944000"/>
                <a:gd name="connsiteY49" fmla="*/ 1416025 h 1944000"/>
                <a:gd name="connsiteX50" fmla="*/ 1153340 w 1944000"/>
                <a:gd name="connsiteY50" fmla="*/ 1419517 h 1944000"/>
                <a:gd name="connsiteX51" fmla="*/ 1143486 w 1944000"/>
                <a:gd name="connsiteY51" fmla="*/ 1422692 h 1944000"/>
                <a:gd name="connsiteX52" fmla="*/ 1132997 w 1944000"/>
                <a:gd name="connsiteY52" fmla="*/ 1425867 h 1944000"/>
                <a:gd name="connsiteX53" fmla="*/ 1122189 w 1944000"/>
                <a:gd name="connsiteY53" fmla="*/ 1428407 h 1944000"/>
                <a:gd name="connsiteX54" fmla="*/ 1111064 w 1944000"/>
                <a:gd name="connsiteY54" fmla="*/ 1431265 h 1944000"/>
                <a:gd name="connsiteX55" fmla="*/ 1099621 w 1944000"/>
                <a:gd name="connsiteY55" fmla="*/ 1433487 h 1944000"/>
                <a:gd name="connsiteX56" fmla="*/ 1087860 w 1944000"/>
                <a:gd name="connsiteY56" fmla="*/ 1435392 h 1944000"/>
                <a:gd name="connsiteX57" fmla="*/ 1075782 w 1944000"/>
                <a:gd name="connsiteY57" fmla="*/ 1436980 h 1944000"/>
                <a:gd name="connsiteX58" fmla="*/ 1063385 w 1944000"/>
                <a:gd name="connsiteY58" fmla="*/ 1438567 h 1944000"/>
                <a:gd name="connsiteX59" fmla="*/ 880616 w 1944000"/>
                <a:gd name="connsiteY59" fmla="*/ 505752 h 1944000"/>
                <a:gd name="connsiteX60" fmla="*/ 880616 w 1944000"/>
                <a:gd name="connsiteY60" fmla="*/ 814362 h 1944000"/>
                <a:gd name="connsiteX61" fmla="*/ 847241 w 1944000"/>
                <a:gd name="connsiteY61" fmla="*/ 805789 h 1944000"/>
                <a:gd name="connsiteX62" fmla="*/ 820223 w 1944000"/>
                <a:gd name="connsiteY62" fmla="*/ 798804 h 1944000"/>
                <a:gd name="connsiteX63" fmla="*/ 799879 w 1944000"/>
                <a:gd name="connsiteY63" fmla="*/ 793089 h 1944000"/>
                <a:gd name="connsiteX64" fmla="*/ 785894 w 1944000"/>
                <a:gd name="connsiteY64" fmla="*/ 788327 h 1944000"/>
                <a:gd name="connsiteX65" fmla="*/ 771590 w 1944000"/>
                <a:gd name="connsiteY65" fmla="*/ 782929 h 1944000"/>
                <a:gd name="connsiteX66" fmla="*/ 757922 w 1944000"/>
                <a:gd name="connsiteY66" fmla="*/ 776897 h 1944000"/>
                <a:gd name="connsiteX67" fmla="*/ 745843 w 1944000"/>
                <a:gd name="connsiteY67" fmla="*/ 770229 h 1944000"/>
                <a:gd name="connsiteX68" fmla="*/ 739804 w 1944000"/>
                <a:gd name="connsiteY68" fmla="*/ 767054 h 1944000"/>
                <a:gd name="connsiteX69" fmla="*/ 734400 w 1944000"/>
                <a:gd name="connsiteY69" fmla="*/ 763879 h 1944000"/>
                <a:gd name="connsiteX70" fmla="*/ 728679 w 1944000"/>
                <a:gd name="connsiteY70" fmla="*/ 760069 h 1944000"/>
                <a:gd name="connsiteX71" fmla="*/ 723593 w 1944000"/>
                <a:gd name="connsiteY71" fmla="*/ 756577 h 1944000"/>
                <a:gd name="connsiteX72" fmla="*/ 718825 w 1944000"/>
                <a:gd name="connsiteY72" fmla="*/ 752767 h 1944000"/>
                <a:gd name="connsiteX73" fmla="*/ 714057 w 1944000"/>
                <a:gd name="connsiteY73" fmla="*/ 749274 h 1944000"/>
                <a:gd name="connsiteX74" fmla="*/ 709925 w 1944000"/>
                <a:gd name="connsiteY74" fmla="*/ 745464 h 1944000"/>
                <a:gd name="connsiteX75" fmla="*/ 705475 w 1944000"/>
                <a:gd name="connsiteY75" fmla="*/ 741337 h 1944000"/>
                <a:gd name="connsiteX76" fmla="*/ 701979 w 1944000"/>
                <a:gd name="connsiteY76" fmla="*/ 737209 h 1944000"/>
                <a:gd name="connsiteX77" fmla="*/ 698164 w 1944000"/>
                <a:gd name="connsiteY77" fmla="*/ 733082 h 1944000"/>
                <a:gd name="connsiteX78" fmla="*/ 694668 w 1944000"/>
                <a:gd name="connsiteY78" fmla="*/ 728954 h 1944000"/>
                <a:gd name="connsiteX79" fmla="*/ 691807 w 1944000"/>
                <a:gd name="connsiteY79" fmla="*/ 724827 h 1944000"/>
                <a:gd name="connsiteX80" fmla="*/ 688629 w 1944000"/>
                <a:gd name="connsiteY80" fmla="*/ 720699 h 1944000"/>
                <a:gd name="connsiteX81" fmla="*/ 686086 w 1944000"/>
                <a:gd name="connsiteY81" fmla="*/ 716254 h 1944000"/>
                <a:gd name="connsiteX82" fmla="*/ 683543 w 1944000"/>
                <a:gd name="connsiteY82" fmla="*/ 712127 h 1944000"/>
                <a:gd name="connsiteX83" fmla="*/ 681000 w 1944000"/>
                <a:gd name="connsiteY83" fmla="*/ 707682 h 1944000"/>
                <a:gd name="connsiteX84" fmla="*/ 679093 w 1944000"/>
                <a:gd name="connsiteY84" fmla="*/ 703237 h 1944000"/>
                <a:gd name="connsiteX85" fmla="*/ 677186 w 1944000"/>
                <a:gd name="connsiteY85" fmla="*/ 698474 h 1944000"/>
                <a:gd name="connsiteX86" fmla="*/ 675596 w 1944000"/>
                <a:gd name="connsiteY86" fmla="*/ 694347 h 1944000"/>
                <a:gd name="connsiteX87" fmla="*/ 674325 w 1944000"/>
                <a:gd name="connsiteY87" fmla="*/ 689584 h 1944000"/>
                <a:gd name="connsiteX88" fmla="*/ 673053 w 1944000"/>
                <a:gd name="connsiteY88" fmla="*/ 684822 h 1944000"/>
                <a:gd name="connsiteX89" fmla="*/ 671782 w 1944000"/>
                <a:gd name="connsiteY89" fmla="*/ 680059 h 1944000"/>
                <a:gd name="connsiteX90" fmla="*/ 671146 w 1944000"/>
                <a:gd name="connsiteY90" fmla="*/ 675297 h 1944000"/>
                <a:gd name="connsiteX91" fmla="*/ 670511 w 1944000"/>
                <a:gd name="connsiteY91" fmla="*/ 670217 h 1944000"/>
                <a:gd name="connsiteX92" fmla="*/ 670193 w 1944000"/>
                <a:gd name="connsiteY92" fmla="*/ 665137 h 1944000"/>
                <a:gd name="connsiteX93" fmla="*/ 670193 w 1944000"/>
                <a:gd name="connsiteY93" fmla="*/ 660374 h 1944000"/>
                <a:gd name="connsiteX94" fmla="*/ 670511 w 1944000"/>
                <a:gd name="connsiteY94" fmla="*/ 652437 h 1944000"/>
                <a:gd name="connsiteX95" fmla="*/ 671146 w 1944000"/>
                <a:gd name="connsiteY95" fmla="*/ 644499 h 1944000"/>
                <a:gd name="connsiteX96" fmla="*/ 672736 w 1944000"/>
                <a:gd name="connsiteY96" fmla="*/ 636879 h 1944000"/>
                <a:gd name="connsiteX97" fmla="*/ 674643 w 1944000"/>
                <a:gd name="connsiteY97" fmla="*/ 629259 h 1944000"/>
                <a:gd name="connsiteX98" fmla="*/ 676868 w 1944000"/>
                <a:gd name="connsiteY98" fmla="*/ 622274 h 1944000"/>
                <a:gd name="connsiteX99" fmla="*/ 679728 w 1944000"/>
                <a:gd name="connsiteY99" fmla="*/ 614972 h 1944000"/>
                <a:gd name="connsiteX100" fmla="*/ 683225 w 1944000"/>
                <a:gd name="connsiteY100" fmla="*/ 607669 h 1944000"/>
                <a:gd name="connsiteX101" fmla="*/ 687039 w 1944000"/>
                <a:gd name="connsiteY101" fmla="*/ 600684 h 1944000"/>
                <a:gd name="connsiteX102" fmla="*/ 691807 w 1944000"/>
                <a:gd name="connsiteY102" fmla="*/ 593699 h 1944000"/>
                <a:gd name="connsiteX103" fmla="*/ 696575 w 1944000"/>
                <a:gd name="connsiteY103" fmla="*/ 587349 h 1944000"/>
                <a:gd name="connsiteX104" fmla="*/ 702297 w 1944000"/>
                <a:gd name="connsiteY104" fmla="*/ 580682 h 1944000"/>
                <a:gd name="connsiteX105" fmla="*/ 708336 w 1944000"/>
                <a:gd name="connsiteY105" fmla="*/ 574014 h 1944000"/>
                <a:gd name="connsiteX106" fmla="*/ 714693 w 1944000"/>
                <a:gd name="connsiteY106" fmla="*/ 567664 h 1944000"/>
                <a:gd name="connsiteX107" fmla="*/ 722004 w 1944000"/>
                <a:gd name="connsiteY107" fmla="*/ 561632 h 1944000"/>
                <a:gd name="connsiteX108" fmla="*/ 729632 w 1944000"/>
                <a:gd name="connsiteY108" fmla="*/ 555282 h 1944000"/>
                <a:gd name="connsiteX109" fmla="*/ 737897 w 1944000"/>
                <a:gd name="connsiteY109" fmla="*/ 549249 h 1944000"/>
                <a:gd name="connsiteX110" fmla="*/ 743936 w 1944000"/>
                <a:gd name="connsiteY110" fmla="*/ 545122 h 1944000"/>
                <a:gd name="connsiteX111" fmla="*/ 750293 w 1944000"/>
                <a:gd name="connsiteY111" fmla="*/ 540994 h 1944000"/>
                <a:gd name="connsiteX112" fmla="*/ 757286 w 1944000"/>
                <a:gd name="connsiteY112" fmla="*/ 537502 h 1944000"/>
                <a:gd name="connsiteX113" fmla="*/ 764597 w 1944000"/>
                <a:gd name="connsiteY113" fmla="*/ 533692 h 1944000"/>
                <a:gd name="connsiteX114" fmla="*/ 772544 w 1944000"/>
                <a:gd name="connsiteY114" fmla="*/ 530517 h 1944000"/>
                <a:gd name="connsiteX115" fmla="*/ 780490 w 1944000"/>
                <a:gd name="connsiteY115" fmla="*/ 527342 h 1944000"/>
                <a:gd name="connsiteX116" fmla="*/ 789072 w 1944000"/>
                <a:gd name="connsiteY116" fmla="*/ 524167 h 1944000"/>
                <a:gd name="connsiteX117" fmla="*/ 797654 w 1944000"/>
                <a:gd name="connsiteY117" fmla="*/ 521627 h 1944000"/>
                <a:gd name="connsiteX118" fmla="*/ 806872 w 1944000"/>
                <a:gd name="connsiteY118" fmla="*/ 519087 h 1944000"/>
                <a:gd name="connsiteX119" fmla="*/ 816408 w 1944000"/>
                <a:gd name="connsiteY119" fmla="*/ 516229 h 1944000"/>
                <a:gd name="connsiteX120" fmla="*/ 825944 w 1944000"/>
                <a:gd name="connsiteY120" fmla="*/ 514324 h 1944000"/>
                <a:gd name="connsiteX121" fmla="*/ 836116 w 1944000"/>
                <a:gd name="connsiteY121" fmla="*/ 512102 h 1944000"/>
                <a:gd name="connsiteX122" fmla="*/ 846923 w 1944000"/>
                <a:gd name="connsiteY122" fmla="*/ 510514 h 1944000"/>
                <a:gd name="connsiteX123" fmla="*/ 858048 w 1944000"/>
                <a:gd name="connsiteY123" fmla="*/ 508927 h 1944000"/>
                <a:gd name="connsiteX124" fmla="*/ 869173 w 1944000"/>
                <a:gd name="connsiteY124" fmla="*/ 507022 h 1944000"/>
                <a:gd name="connsiteX125" fmla="*/ 880616 w 1944000"/>
                <a:gd name="connsiteY125" fmla="*/ 217144 h 1944000"/>
                <a:gd name="connsiteX126" fmla="*/ 880616 w 1944000"/>
                <a:gd name="connsiteY126" fmla="*/ 333984 h 1944000"/>
                <a:gd name="connsiteX127" fmla="*/ 863451 w 1944000"/>
                <a:gd name="connsiteY127" fmla="*/ 335254 h 1944000"/>
                <a:gd name="connsiteX128" fmla="*/ 846287 w 1944000"/>
                <a:gd name="connsiteY128" fmla="*/ 337159 h 1944000"/>
                <a:gd name="connsiteX129" fmla="*/ 829440 w 1944000"/>
                <a:gd name="connsiteY129" fmla="*/ 339382 h 1944000"/>
                <a:gd name="connsiteX130" fmla="*/ 812912 w 1944000"/>
                <a:gd name="connsiteY130" fmla="*/ 341922 h 1944000"/>
                <a:gd name="connsiteX131" fmla="*/ 796701 w 1944000"/>
                <a:gd name="connsiteY131" fmla="*/ 344779 h 1944000"/>
                <a:gd name="connsiteX132" fmla="*/ 780490 w 1944000"/>
                <a:gd name="connsiteY132" fmla="*/ 347954 h 1944000"/>
                <a:gd name="connsiteX133" fmla="*/ 764279 w 1944000"/>
                <a:gd name="connsiteY133" fmla="*/ 351764 h 1944000"/>
                <a:gd name="connsiteX134" fmla="*/ 748386 w 1944000"/>
                <a:gd name="connsiteY134" fmla="*/ 355892 h 1944000"/>
                <a:gd name="connsiteX135" fmla="*/ 726136 w 1944000"/>
                <a:gd name="connsiteY135" fmla="*/ 362242 h 1944000"/>
                <a:gd name="connsiteX136" fmla="*/ 704839 w 1944000"/>
                <a:gd name="connsiteY136" fmla="*/ 368909 h 1944000"/>
                <a:gd name="connsiteX137" fmla="*/ 684814 w 1944000"/>
                <a:gd name="connsiteY137" fmla="*/ 375894 h 1944000"/>
                <a:gd name="connsiteX138" fmla="*/ 666061 w 1944000"/>
                <a:gd name="connsiteY138" fmla="*/ 383197 h 1944000"/>
                <a:gd name="connsiteX139" fmla="*/ 657160 w 1944000"/>
                <a:gd name="connsiteY139" fmla="*/ 387324 h 1944000"/>
                <a:gd name="connsiteX140" fmla="*/ 648260 w 1944000"/>
                <a:gd name="connsiteY140" fmla="*/ 391134 h 1944000"/>
                <a:gd name="connsiteX141" fmla="*/ 639996 w 1944000"/>
                <a:gd name="connsiteY141" fmla="*/ 395262 h 1944000"/>
                <a:gd name="connsiteX142" fmla="*/ 632050 w 1944000"/>
                <a:gd name="connsiteY142" fmla="*/ 399072 h 1944000"/>
                <a:gd name="connsiteX143" fmla="*/ 624103 w 1944000"/>
                <a:gd name="connsiteY143" fmla="*/ 403517 h 1944000"/>
                <a:gd name="connsiteX144" fmla="*/ 616792 w 1944000"/>
                <a:gd name="connsiteY144" fmla="*/ 407644 h 1944000"/>
                <a:gd name="connsiteX145" fmla="*/ 609481 w 1944000"/>
                <a:gd name="connsiteY145" fmla="*/ 412089 h 1944000"/>
                <a:gd name="connsiteX146" fmla="*/ 602806 w 1944000"/>
                <a:gd name="connsiteY146" fmla="*/ 416534 h 1944000"/>
                <a:gd name="connsiteX147" fmla="*/ 593906 w 1944000"/>
                <a:gd name="connsiteY147" fmla="*/ 422567 h 1944000"/>
                <a:gd name="connsiteX148" fmla="*/ 585642 w 1944000"/>
                <a:gd name="connsiteY148" fmla="*/ 428282 h 1944000"/>
                <a:gd name="connsiteX149" fmla="*/ 577060 w 1944000"/>
                <a:gd name="connsiteY149" fmla="*/ 434632 h 1944000"/>
                <a:gd name="connsiteX150" fmla="*/ 569113 w 1944000"/>
                <a:gd name="connsiteY150" fmla="*/ 440982 h 1944000"/>
                <a:gd name="connsiteX151" fmla="*/ 561167 w 1944000"/>
                <a:gd name="connsiteY151" fmla="*/ 447967 h 1944000"/>
                <a:gd name="connsiteX152" fmla="*/ 553538 w 1944000"/>
                <a:gd name="connsiteY152" fmla="*/ 454317 h 1944000"/>
                <a:gd name="connsiteX153" fmla="*/ 545910 w 1944000"/>
                <a:gd name="connsiteY153" fmla="*/ 461302 h 1944000"/>
                <a:gd name="connsiteX154" fmla="*/ 538917 w 1944000"/>
                <a:gd name="connsiteY154" fmla="*/ 468604 h 1944000"/>
                <a:gd name="connsiteX155" fmla="*/ 532241 w 1944000"/>
                <a:gd name="connsiteY155" fmla="*/ 475907 h 1944000"/>
                <a:gd name="connsiteX156" fmla="*/ 525249 w 1944000"/>
                <a:gd name="connsiteY156" fmla="*/ 483527 h 1944000"/>
                <a:gd name="connsiteX157" fmla="*/ 518891 w 1944000"/>
                <a:gd name="connsiteY157" fmla="*/ 491464 h 1944000"/>
                <a:gd name="connsiteX158" fmla="*/ 512534 w 1944000"/>
                <a:gd name="connsiteY158" fmla="*/ 499402 h 1944000"/>
                <a:gd name="connsiteX159" fmla="*/ 506813 w 1944000"/>
                <a:gd name="connsiteY159" fmla="*/ 507022 h 1944000"/>
                <a:gd name="connsiteX160" fmla="*/ 501091 w 1944000"/>
                <a:gd name="connsiteY160" fmla="*/ 515277 h 1944000"/>
                <a:gd name="connsiteX161" fmla="*/ 495370 w 1944000"/>
                <a:gd name="connsiteY161" fmla="*/ 523849 h 1944000"/>
                <a:gd name="connsiteX162" fmla="*/ 490284 w 1944000"/>
                <a:gd name="connsiteY162" fmla="*/ 532422 h 1944000"/>
                <a:gd name="connsiteX163" fmla="*/ 485198 w 1944000"/>
                <a:gd name="connsiteY163" fmla="*/ 541312 h 1944000"/>
                <a:gd name="connsiteX164" fmla="*/ 480430 w 1944000"/>
                <a:gd name="connsiteY164" fmla="*/ 550202 h 1944000"/>
                <a:gd name="connsiteX165" fmla="*/ 475980 w 1944000"/>
                <a:gd name="connsiteY165" fmla="*/ 559092 h 1944000"/>
                <a:gd name="connsiteX166" fmla="*/ 472166 w 1944000"/>
                <a:gd name="connsiteY166" fmla="*/ 568299 h 1944000"/>
                <a:gd name="connsiteX167" fmla="*/ 468352 w 1944000"/>
                <a:gd name="connsiteY167" fmla="*/ 577507 h 1944000"/>
                <a:gd name="connsiteX168" fmla="*/ 464855 w 1944000"/>
                <a:gd name="connsiteY168" fmla="*/ 586714 h 1944000"/>
                <a:gd name="connsiteX169" fmla="*/ 461994 w 1944000"/>
                <a:gd name="connsiteY169" fmla="*/ 596239 h 1944000"/>
                <a:gd name="connsiteX170" fmla="*/ 459134 w 1944000"/>
                <a:gd name="connsiteY170" fmla="*/ 605764 h 1944000"/>
                <a:gd name="connsiteX171" fmla="*/ 456591 w 1944000"/>
                <a:gd name="connsiteY171" fmla="*/ 615289 h 1944000"/>
                <a:gd name="connsiteX172" fmla="*/ 454684 w 1944000"/>
                <a:gd name="connsiteY172" fmla="*/ 624814 h 1944000"/>
                <a:gd name="connsiteX173" fmla="*/ 453094 w 1944000"/>
                <a:gd name="connsiteY173" fmla="*/ 634657 h 1944000"/>
                <a:gd name="connsiteX174" fmla="*/ 451187 w 1944000"/>
                <a:gd name="connsiteY174" fmla="*/ 644182 h 1944000"/>
                <a:gd name="connsiteX175" fmla="*/ 450234 w 1944000"/>
                <a:gd name="connsiteY175" fmla="*/ 654024 h 1944000"/>
                <a:gd name="connsiteX176" fmla="*/ 449280 w 1944000"/>
                <a:gd name="connsiteY176" fmla="*/ 664184 h 1944000"/>
                <a:gd name="connsiteX177" fmla="*/ 448962 w 1944000"/>
                <a:gd name="connsiteY177" fmla="*/ 674344 h 1944000"/>
                <a:gd name="connsiteX178" fmla="*/ 448644 w 1944000"/>
                <a:gd name="connsiteY178" fmla="*/ 684822 h 1944000"/>
                <a:gd name="connsiteX179" fmla="*/ 448962 w 1944000"/>
                <a:gd name="connsiteY179" fmla="*/ 695934 h 1944000"/>
                <a:gd name="connsiteX180" fmla="*/ 449598 w 1944000"/>
                <a:gd name="connsiteY180" fmla="*/ 706729 h 1944000"/>
                <a:gd name="connsiteX181" fmla="*/ 450552 w 1944000"/>
                <a:gd name="connsiteY181" fmla="*/ 717842 h 1944000"/>
                <a:gd name="connsiteX182" fmla="*/ 452141 w 1944000"/>
                <a:gd name="connsiteY182" fmla="*/ 728637 h 1944000"/>
                <a:gd name="connsiteX183" fmla="*/ 453730 w 1944000"/>
                <a:gd name="connsiteY183" fmla="*/ 739432 h 1944000"/>
                <a:gd name="connsiteX184" fmla="*/ 455955 w 1944000"/>
                <a:gd name="connsiteY184" fmla="*/ 749909 h 1944000"/>
                <a:gd name="connsiteX185" fmla="*/ 458180 w 1944000"/>
                <a:gd name="connsiteY185" fmla="*/ 760387 h 1944000"/>
                <a:gd name="connsiteX186" fmla="*/ 461359 w 1944000"/>
                <a:gd name="connsiteY186" fmla="*/ 770547 h 1944000"/>
                <a:gd name="connsiteX187" fmla="*/ 464537 w 1944000"/>
                <a:gd name="connsiteY187" fmla="*/ 781024 h 1944000"/>
                <a:gd name="connsiteX188" fmla="*/ 468352 w 1944000"/>
                <a:gd name="connsiteY188" fmla="*/ 791184 h 1944000"/>
                <a:gd name="connsiteX189" fmla="*/ 472484 w 1944000"/>
                <a:gd name="connsiteY189" fmla="*/ 801027 h 1944000"/>
                <a:gd name="connsiteX190" fmla="*/ 476934 w 1944000"/>
                <a:gd name="connsiteY190" fmla="*/ 810869 h 1944000"/>
                <a:gd name="connsiteX191" fmla="*/ 482020 w 1944000"/>
                <a:gd name="connsiteY191" fmla="*/ 820712 h 1944000"/>
                <a:gd name="connsiteX192" fmla="*/ 487423 w 1944000"/>
                <a:gd name="connsiteY192" fmla="*/ 830237 h 1944000"/>
                <a:gd name="connsiteX193" fmla="*/ 492827 w 1944000"/>
                <a:gd name="connsiteY193" fmla="*/ 839762 h 1944000"/>
                <a:gd name="connsiteX194" fmla="*/ 498866 w 1944000"/>
                <a:gd name="connsiteY194" fmla="*/ 848969 h 1944000"/>
                <a:gd name="connsiteX195" fmla="*/ 505541 w 1944000"/>
                <a:gd name="connsiteY195" fmla="*/ 858177 h 1944000"/>
                <a:gd name="connsiteX196" fmla="*/ 512216 w 1944000"/>
                <a:gd name="connsiteY196" fmla="*/ 867067 h 1944000"/>
                <a:gd name="connsiteX197" fmla="*/ 519527 w 1944000"/>
                <a:gd name="connsiteY197" fmla="*/ 875957 h 1944000"/>
                <a:gd name="connsiteX198" fmla="*/ 527156 w 1944000"/>
                <a:gd name="connsiteY198" fmla="*/ 884212 h 1944000"/>
                <a:gd name="connsiteX199" fmla="*/ 535102 w 1944000"/>
                <a:gd name="connsiteY199" fmla="*/ 892467 h 1944000"/>
                <a:gd name="connsiteX200" fmla="*/ 543367 w 1944000"/>
                <a:gd name="connsiteY200" fmla="*/ 900404 h 1944000"/>
                <a:gd name="connsiteX201" fmla="*/ 551949 w 1944000"/>
                <a:gd name="connsiteY201" fmla="*/ 908024 h 1944000"/>
                <a:gd name="connsiteX202" fmla="*/ 561167 w 1944000"/>
                <a:gd name="connsiteY202" fmla="*/ 915644 h 1944000"/>
                <a:gd name="connsiteX203" fmla="*/ 570385 w 1944000"/>
                <a:gd name="connsiteY203" fmla="*/ 922947 h 1944000"/>
                <a:gd name="connsiteX204" fmla="*/ 580238 w 1944000"/>
                <a:gd name="connsiteY204" fmla="*/ 929932 h 1944000"/>
                <a:gd name="connsiteX205" fmla="*/ 590410 w 1944000"/>
                <a:gd name="connsiteY205" fmla="*/ 936282 h 1944000"/>
                <a:gd name="connsiteX206" fmla="*/ 600899 w 1944000"/>
                <a:gd name="connsiteY206" fmla="*/ 942632 h 1944000"/>
                <a:gd name="connsiteX207" fmla="*/ 611706 w 1944000"/>
                <a:gd name="connsiteY207" fmla="*/ 948982 h 1944000"/>
                <a:gd name="connsiteX208" fmla="*/ 623149 w 1944000"/>
                <a:gd name="connsiteY208" fmla="*/ 954697 h 1944000"/>
                <a:gd name="connsiteX209" fmla="*/ 634592 w 1944000"/>
                <a:gd name="connsiteY209" fmla="*/ 960412 h 1944000"/>
                <a:gd name="connsiteX210" fmla="*/ 646671 w 1944000"/>
                <a:gd name="connsiteY210" fmla="*/ 966127 h 1944000"/>
                <a:gd name="connsiteX211" fmla="*/ 666378 w 1944000"/>
                <a:gd name="connsiteY211" fmla="*/ 974064 h 1944000"/>
                <a:gd name="connsiteX212" fmla="*/ 688629 w 1944000"/>
                <a:gd name="connsiteY212" fmla="*/ 982637 h 1944000"/>
                <a:gd name="connsiteX213" fmla="*/ 713739 w 1944000"/>
                <a:gd name="connsiteY213" fmla="*/ 991209 h 1944000"/>
                <a:gd name="connsiteX214" fmla="*/ 741711 w 1944000"/>
                <a:gd name="connsiteY214" fmla="*/ 1000099 h 1944000"/>
                <a:gd name="connsiteX215" fmla="*/ 772544 w 1944000"/>
                <a:gd name="connsiteY215" fmla="*/ 1009307 h 1944000"/>
                <a:gd name="connsiteX216" fmla="*/ 805919 w 1944000"/>
                <a:gd name="connsiteY216" fmla="*/ 1018514 h 1944000"/>
                <a:gd name="connsiteX217" fmla="*/ 841837 w 1944000"/>
                <a:gd name="connsiteY217" fmla="*/ 1028357 h 1944000"/>
                <a:gd name="connsiteX218" fmla="*/ 880616 w 1944000"/>
                <a:gd name="connsiteY218" fmla="*/ 1038199 h 1944000"/>
                <a:gd name="connsiteX219" fmla="*/ 880616 w 1944000"/>
                <a:gd name="connsiteY219" fmla="*/ 1433487 h 1944000"/>
                <a:gd name="connsiteX220" fmla="*/ 870444 w 1944000"/>
                <a:gd name="connsiteY220" fmla="*/ 1431582 h 1944000"/>
                <a:gd name="connsiteX221" fmla="*/ 860591 w 1944000"/>
                <a:gd name="connsiteY221" fmla="*/ 1429042 h 1944000"/>
                <a:gd name="connsiteX222" fmla="*/ 850737 w 1944000"/>
                <a:gd name="connsiteY222" fmla="*/ 1426820 h 1944000"/>
                <a:gd name="connsiteX223" fmla="*/ 841519 w 1944000"/>
                <a:gd name="connsiteY223" fmla="*/ 1424280 h 1944000"/>
                <a:gd name="connsiteX224" fmla="*/ 831983 w 1944000"/>
                <a:gd name="connsiteY224" fmla="*/ 1421422 h 1944000"/>
                <a:gd name="connsiteX225" fmla="*/ 823083 w 1944000"/>
                <a:gd name="connsiteY225" fmla="*/ 1418247 h 1944000"/>
                <a:gd name="connsiteX226" fmla="*/ 814183 w 1944000"/>
                <a:gd name="connsiteY226" fmla="*/ 1415072 h 1944000"/>
                <a:gd name="connsiteX227" fmla="*/ 805283 w 1944000"/>
                <a:gd name="connsiteY227" fmla="*/ 1411580 h 1944000"/>
                <a:gd name="connsiteX228" fmla="*/ 796701 w 1944000"/>
                <a:gd name="connsiteY228" fmla="*/ 1408087 h 1944000"/>
                <a:gd name="connsiteX229" fmla="*/ 788437 w 1944000"/>
                <a:gd name="connsiteY229" fmla="*/ 1404277 h 1944000"/>
                <a:gd name="connsiteX230" fmla="*/ 780490 w 1944000"/>
                <a:gd name="connsiteY230" fmla="*/ 1400150 h 1944000"/>
                <a:gd name="connsiteX231" fmla="*/ 772544 w 1944000"/>
                <a:gd name="connsiteY231" fmla="*/ 1396022 h 1944000"/>
                <a:gd name="connsiteX232" fmla="*/ 764915 w 1944000"/>
                <a:gd name="connsiteY232" fmla="*/ 1391260 h 1944000"/>
                <a:gd name="connsiteX233" fmla="*/ 757604 w 1944000"/>
                <a:gd name="connsiteY233" fmla="*/ 1386815 h 1944000"/>
                <a:gd name="connsiteX234" fmla="*/ 750293 w 1944000"/>
                <a:gd name="connsiteY234" fmla="*/ 1381735 h 1944000"/>
                <a:gd name="connsiteX235" fmla="*/ 743618 w 1944000"/>
                <a:gd name="connsiteY235" fmla="*/ 1376655 h 1944000"/>
                <a:gd name="connsiteX236" fmla="*/ 732811 w 1944000"/>
                <a:gd name="connsiteY236" fmla="*/ 1368082 h 1944000"/>
                <a:gd name="connsiteX237" fmla="*/ 722640 w 1944000"/>
                <a:gd name="connsiteY237" fmla="*/ 1359192 h 1944000"/>
                <a:gd name="connsiteX238" fmla="*/ 713104 w 1944000"/>
                <a:gd name="connsiteY238" fmla="*/ 1349985 h 1944000"/>
                <a:gd name="connsiteX239" fmla="*/ 704204 w 1944000"/>
                <a:gd name="connsiteY239" fmla="*/ 1340142 h 1944000"/>
                <a:gd name="connsiteX240" fmla="*/ 695621 w 1944000"/>
                <a:gd name="connsiteY240" fmla="*/ 1329982 h 1944000"/>
                <a:gd name="connsiteX241" fmla="*/ 687675 w 1944000"/>
                <a:gd name="connsiteY241" fmla="*/ 1319187 h 1944000"/>
                <a:gd name="connsiteX242" fmla="*/ 680046 w 1944000"/>
                <a:gd name="connsiteY242" fmla="*/ 1308075 h 1944000"/>
                <a:gd name="connsiteX243" fmla="*/ 673371 w 1944000"/>
                <a:gd name="connsiteY243" fmla="*/ 1296327 h 1944000"/>
                <a:gd name="connsiteX244" fmla="*/ 667014 w 1944000"/>
                <a:gd name="connsiteY244" fmla="*/ 1284262 h 1944000"/>
                <a:gd name="connsiteX245" fmla="*/ 660975 w 1944000"/>
                <a:gd name="connsiteY245" fmla="*/ 1271562 h 1944000"/>
                <a:gd name="connsiteX246" fmla="*/ 655889 w 1944000"/>
                <a:gd name="connsiteY246" fmla="*/ 1258862 h 1944000"/>
                <a:gd name="connsiteX247" fmla="*/ 651121 w 1944000"/>
                <a:gd name="connsiteY247" fmla="*/ 1245209 h 1944000"/>
                <a:gd name="connsiteX248" fmla="*/ 646989 w 1944000"/>
                <a:gd name="connsiteY248" fmla="*/ 1231557 h 1944000"/>
                <a:gd name="connsiteX249" fmla="*/ 642857 w 1944000"/>
                <a:gd name="connsiteY249" fmla="*/ 1217269 h 1944000"/>
                <a:gd name="connsiteX250" fmla="*/ 639996 w 1944000"/>
                <a:gd name="connsiteY250" fmla="*/ 1202664 h 1944000"/>
                <a:gd name="connsiteX251" fmla="*/ 637453 w 1944000"/>
                <a:gd name="connsiteY251" fmla="*/ 1187424 h 1944000"/>
                <a:gd name="connsiteX252" fmla="*/ 410819 w 1944000"/>
                <a:gd name="connsiteY252" fmla="*/ 1219492 h 1944000"/>
                <a:gd name="connsiteX253" fmla="*/ 413044 w 1944000"/>
                <a:gd name="connsiteY253" fmla="*/ 1231557 h 1944000"/>
                <a:gd name="connsiteX254" fmla="*/ 415587 w 1944000"/>
                <a:gd name="connsiteY254" fmla="*/ 1243304 h 1944000"/>
                <a:gd name="connsiteX255" fmla="*/ 418766 w 1944000"/>
                <a:gd name="connsiteY255" fmla="*/ 1255370 h 1944000"/>
                <a:gd name="connsiteX256" fmla="*/ 421626 w 1944000"/>
                <a:gd name="connsiteY256" fmla="*/ 1266800 h 1944000"/>
                <a:gd name="connsiteX257" fmla="*/ 424805 w 1944000"/>
                <a:gd name="connsiteY257" fmla="*/ 1278230 h 1944000"/>
                <a:gd name="connsiteX258" fmla="*/ 428619 w 1944000"/>
                <a:gd name="connsiteY258" fmla="*/ 1289660 h 1944000"/>
                <a:gd name="connsiteX259" fmla="*/ 432116 w 1944000"/>
                <a:gd name="connsiteY259" fmla="*/ 1300455 h 1944000"/>
                <a:gd name="connsiteX260" fmla="*/ 435930 w 1944000"/>
                <a:gd name="connsiteY260" fmla="*/ 1311250 h 1944000"/>
                <a:gd name="connsiteX261" fmla="*/ 440062 w 1944000"/>
                <a:gd name="connsiteY261" fmla="*/ 1321727 h 1944000"/>
                <a:gd name="connsiteX262" fmla="*/ 444512 w 1944000"/>
                <a:gd name="connsiteY262" fmla="*/ 1332205 h 1944000"/>
                <a:gd name="connsiteX263" fmla="*/ 448644 w 1944000"/>
                <a:gd name="connsiteY263" fmla="*/ 1342682 h 1944000"/>
                <a:gd name="connsiteX264" fmla="*/ 453412 w 1944000"/>
                <a:gd name="connsiteY264" fmla="*/ 1352525 h 1944000"/>
                <a:gd name="connsiteX265" fmla="*/ 458180 w 1944000"/>
                <a:gd name="connsiteY265" fmla="*/ 1362367 h 1944000"/>
                <a:gd name="connsiteX266" fmla="*/ 463266 w 1944000"/>
                <a:gd name="connsiteY266" fmla="*/ 1372210 h 1944000"/>
                <a:gd name="connsiteX267" fmla="*/ 468352 w 1944000"/>
                <a:gd name="connsiteY267" fmla="*/ 1381735 h 1944000"/>
                <a:gd name="connsiteX268" fmla="*/ 473755 w 1944000"/>
                <a:gd name="connsiteY268" fmla="*/ 1390942 h 1944000"/>
                <a:gd name="connsiteX269" fmla="*/ 479477 w 1944000"/>
                <a:gd name="connsiteY269" fmla="*/ 1399832 h 1944000"/>
                <a:gd name="connsiteX270" fmla="*/ 485198 w 1944000"/>
                <a:gd name="connsiteY270" fmla="*/ 1409040 h 1944000"/>
                <a:gd name="connsiteX271" fmla="*/ 491238 w 1944000"/>
                <a:gd name="connsiteY271" fmla="*/ 1417612 h 1944000"/>
                <a:gd name="connsiteX272" fmla="*/ 497595 w 1944000"/>
                <a:gd name="connsiteY272" fmla="*/ 1426185 h 1944000"/>
                <a:gd name="connsiteX273" fmla="*/ 503634 w 1944000"/>
                <a:gd name="connsiteY273" fmla="*/ 1434757 h 1944000"/>
                <a:gd name="connsiteX274" fmla="*/ 510309 w 1944000"/>
                <a:gd name="connsiteY274" fmla="*/ 1442695 h 1944000"/>
                <a:gd name="connsiteX275" fmla="*/ 517302 w 1944000"/>
                <a:gd name="connsiteY275" fmla="*/ 1450950 h 1944000"/>
                <a:gd name="connsiteX276" fmla="*/ 524295 w 1944000"/>
                <a:gd name="connsiteY276" fmla="*/ 1458570 h 1944000"/>
                <a:gd name="connsiteX277" fmla="*/ 531288 w 1944000"/>
                <a:gd name="connsiteY277" fmla="*/ 1466190 h 1944000"/>
                <a:gd name="connsiteX278" fmla="*/ 538599 w 1944000"/>
                <a:gd name="connsiteY278" fmla="*/ 1473492 h 1944000"/>
                <a:gd name="connsiteX279" fmla="*/ 546227 w 1944000"/>
                <a:gd name="connsiteY279" fmla="*/ 1480795 h 1944000"/>
                <a:gd name="connsiteX280" fmla="*/ 553856 w 1944000"/>
                <a:gd name="connsiteY280" fmla="*/ 1487780 h 1944000"/>
                <a:gd name="connsiteX281" fmla="*/ 561802 w 1944000"/>
                <a:gd name="connsiteY281" fmla="*/ 1494765 h 1944000"/>
                <a:gd name="connsiteX282" fmla="*/ 570067 w 1944000"/>
                <a:gd name="connsiteY282" fmla="*/ 1501750 h 1944000"/>
                <a:gd name="connsiteX283" fmla="*/ 578331 w 1944000"/>
                <a:gd name="connsiteY283" fmla="*/ 1507782 h 1944000"/>
                <a:gd name="connsiteX284" fmla="*/ 586913 w 1944000"/>
                <a:gd name="connsiteY284" fmla="*/ 1514132 h 1944000"/>
                <a:gd name="connsiteX285" fmla="*/ 600581 w 1944000"/>
                <a:gd name="connsiteY285" fmla="*/ 1523657 h 1944000"/>
                <a:gd name="connsiteX286" fmla="*/ 615203 w 1944000"/>
                <a:gd name="connsiteY286" fmla="*/ 1532865 h 1944000"/>
                <a:gd name="connsiteX287" fmla="*/ 630142 w 1944000"/>
                <a:gd name="connsiteY287" fmla="*/ 1541437 h 1944000"/>
                <a:gd name="connsiteX288" fmla="*/ 645717 w 1944000"/>
                <a:gd name="connsiteY288" fmla="*/ 1549375 h 1944000"/>
                <a:gd name="connsiteX289" fmla="*/ 661928 w 1944000"/>
                <a:gd name="connsiteY289" fmla="*/ 1556995 h 1944000"/>
                <a:gd name="connsiteX290" fmla="*/ 678775 w 1944000"/>
                <a:gd name="connsiteY290" fmla="*/ 1563980 h 1944000"/>
                <a:gd name="connsiteX291" fmla="*/ 696257 w 1944000"/>
                <a:gd name="connsiteY291" fmla="*/ 1570647 h 1944000"/>
                <a:gd name="connsiteX292" fmla="*/ 714375 w 1944000"/>
                <a:gd name="connsiteY292" fmla="*/ 1576680 h 1944000"/>
                <a:gd name="connsiteX293" fmla="*/ 733129 w 1944000"/>
                <a:gd name="connsiteY293" fmla="*/ 1582395 h 1944000"/>
                <a:gd name="connsiteX294" fmla="*/ 752518 w 1944000"/>
                <a:gd name="connsiteY294" fmla="*/ 1587475 h 1944000"/>
                <a:gd name="connsiteX295" fmla="*/ 772544 w 1944000"/>
                <a:gd name="connsiteY295" fmla="*/ 1592237 h 1944000"/>
                <a:gd name="connsiteX296" fmla="*/ 792887 w 1944000"/>
                <a:gd name="connsiteY296" fmla="*/ 1596365 h 1944000"/>
                <a:gd name="connsiteX297" fmla="*/ 814183 w 1944000"/>
                <a:gd name="connsiteY297" fmla="*/ 1600175 h 1944000"/>
                <a:gd name="connsiteX298" fmla="*/ 835480 w 1944000"/>
                <a:gd name="connsiteY298" fmla="*/ 1603350 h 1944000"/>
                <a:gd name="connsiteX299" fmla="*/ 858048 w 1944000"/>
                <a:gd name="connsiteY299" fmla="*/ 1606525 h 1944000"/>
                <a:gd name="connsiteX300" fmla="*/ 880616 w 1944000"/>
                <a:gd name="connsiteY300" fmla="*/ 1608747 h 1944000"/>
                <a:gd name="connsiteX301" fmla="*/ 880616 w 1944000"/>
                <a:gd name="connsiteY301" fmla="*/ 1726857 h 1944000"/>
                <a:gd name="connsiteX302" fmla="*/ 1063385 w 1944000"/>
                <a:gd name="connsiteY302" fmla="*/ 1726857 h 1944000"/>
                <a:gd name="connsiteX303" fmla="*/ 1063385 w 1944000"/>
                <a:gd name="connsiteY303" fmla="*/ 1610652 h 1944000"/>
                <a:gd name="connsiteX304" fmla="*/ 1077371 w 1944000"/>
                <a:gd name="connsiteY304" fmla="*/ 1609382 h 1944000"/>
                <a:gd name="connsiteX305" fmla="*/ 1091675 w 1944000"/>
                <a:gd name="connsiteY305" fmla="*/ 1607795 h 1944000"/>
                <a:gd name="connsiteX306" fmla="*/ 1105661 w 1944000"/>
                <a:gd name="connsiteY306" fmla="*/ 1606207 h 1944000"/>
                <a:gd name="connsiteX307" fmla="*/ 1119329 w 1944000"/>
                <a:gd name="connsiteY307" fmla="*/ 1603985 h 1944000"/>
                <a:gd name="connsiteX308" fmla="*/ 1133314 w 1944000"/>
                <a:gd name="connsiteY308" fmla="*/ 1602080 h 1944000"/>
                <a:gd name="connsiteX309" fmla="*/ 1146665 w 1944000"/>
                <a:gd name="connsiteY309" fmla="*/ 1599857 h 1944000"/>
                <a:gd name="connsiteX310" fmla="*/ 1160015 w 1944000"/>
                <a:gd name="connsiteY310" fmla="*/ 1597317 h 1944000"/>
                <a:gd name="connsiteX311" fmla="*/ 1173047 w 1944000"/>
                <a:gd name="connsiteY311" fmla="*/ 1594142 h 1944000"/>
                <a:gd name="connsiteX312" fmla="*/ 1186397 w 1944000"/>
                <a:gd name="connsiteY312" fmla="*/ 1591285 h 1944000"/>
                <a:gd name="connsiteX313" fmla="*/ 1199111 w 1944000"/>
                <a:gd name="connsiteY313" fmla="*/ 1587792 h 1944000"/>
                <a:gd name="connsiteX314" fmla="*/ 1212144 w 1944000"/>
                <a:gd name="connsiteY314" fmla="*/ 1584300 h 1944000"/>
                <a:gd name="connsiteX315" fmla="*/ 1224540 w 1944000"/>
                <a:gd name="connsiteY315" fmla="*/ 1580807 h 1944000"/>
                <a:gd name="connsiteX316" fmla="*/ 1236937 w 1944000"/>
                <a:gd name="connsiteY316" fmla="*/ 1576680 h 1944000"/>
                <a:gd name="connsiteX317" fmla="*/ 1249333 w 1944000"/>
                <a:gd name="connsiteY317" fmla="*/ 1572552 h 1944000"/>
                <a:gd name="connsiteX318" fmla="*/ 1261412 w 1944000"/>
                <a:gd name="connsiteY318" fmla="*/ 1567790 h 1944000"/>
                <a:gd name="connsiteX319" fmla="*/ 1273491 w 1944000"/>
                <a:gd name="connsiteY319" fmla="*/ 1563345 h 1944000"/>
                <a:gd name="connsiteX320" fmla="*/ 1288748 w 1944000"/>
                <a:gd name="connsiteY320" fmla="*/ 1556995 h 1944000"/>
                <a:gd name="connsiteX321" fmla="*/ 1304005 w 1944000"/>
                <a:gd name="connsiteY321" fmla="*/ 1550010 h 1944000"/>
                <a:gd name="connsiteX322" fmla="*/ 1318627 w 1944000"/>
                <a:gd name="connsiteY322" fmla="*/ 1543025 h 1944000"/>
                <a:gd name="connsiteX323" fmla="*/ 1332613 w 1944000"/>
                <a:gd name="connsiteY323" fmla="*/ 1535722 h 1944000"/>
                <a:gd name="connsiteX324" fmla="*/ 1346598 w 1944000"/>
                <a:gd name="connsiteY324" fmla="*/ 1528102 h 1944000"/>
                <a:gd name="connsiteX325" fmla="*/ 1359631 w 1944000"/>
                <a:gd name="connsiteY325" fmla="*/ 1519847 h 1944000"/>
                <a:gd name="connsiteX326" fmla="*/ 1372345 w 1944000"/>
                <a:gd name="connsiteY326" fmla="*/ 1511592 h 1944000"/>
                <a:gd name="connsiteX327" fmla="*/ 1384742 w 1944000"/>
                <a:gd name="connsiteY327" fmla="*/ 1502702 h 1944000"/>
                <a:gd name="connsiteX328" fmla="*/ 1396185 w 1944000"/>
                <a:gd name="connsiteY328" fmla="*/ 1493812 h 1944000"/>
                <a:gd name="connsiteX329" fmla="*/ 1407945 w 1944000"/>
                <a:gd name="connsiteY329" fmla="*/ 1484287 h 1944000"/>
                <a:gd name="connsiteX330" fmla="*/ 1418753 w 1944000"/>
                <a:gd name="connsiteY330" fmla="*/ 1474762 h 1944000"/>
                <a:gd name="connsiteX331" fmla="*/ 1429242 w 1944000"/>
                <a:gd name="connsiteY331" fmla="*/ 1464602 h 1944000"/>
                <a:gd name="connsiteX332" fmla="*/ 1439096 w 1944000"/>
                <a:gd name="connsiteY332" fmla="*/ 1454125 h 1944000"/>
                <a:gd name="connsiteX333" fmla="*/ 1448631 w 1944000"/>
                <a:gd name="connsiteY333" fmla="*/ 1443647 h 1944000"/>
                <a:gd name="connsiteX334" fmla="*/ 1457531 w 1944000"/>
                <a:gd name="connsiteY334" fmla="*/ 1432535 h 1944000"/>
                <a:gd name="connsiteX335" fmla="*/ 1466114 w 1944000"/>
                <a:gd name="connsiteY335" fmla="*/ 1421422 h 1944000"/>
                <a:gd name="connsiteX336" fmla="*/ 1474378 w 1944000"/>
                <a:gd name="connsiteY336" fmla="*/ 1409675 h 1944000"/>
                <a:gd name="connsiteX337" fmla="*/ 1482007 w 1944000"/>
                <a:gd name="connsiteY337" fmla="*/ 1398245 h 1944000"/>
                <a:gd name="connsiteX338" fmla="*/ 1489000 w 1944000"/>
                <a:gd name="connsiteY338" fmla="*/ 1386497 h 1944000"/>
                <a:gd name="connsiteX339" fmla="*/ 1495675 w 1944000"/>
                <a:gd name="connsiteY339" fmla="*/ 1374432 h 1944000"/>
                <a:gd name="connsiteX340" fmla="*/ 1501396 w 1944000"/>
                <a:gd name="connsiteY340" fmla="*/ 1362685 h 1944000"/>
                <a:gd name="connsiteX341" fmla="*/ 1507118 w 1944000"/>
                <a:gd name="connsiteY341" fmla="*/ 1350620 h 1944000"/>
                <a:gd name="connsiteX342" fmla="*/ 1512203 w 1944000"/>
                <a:gd name="connsiteY342" fmla="*/ 1338555 h 1944000"/>
                <a:gd name="connsiteX343" fmla="*/ 1516335 w 1944000"/>
                <a:gd name="connsiteY343" fmla="*/ 1326490 h 1944000"/>
                <a:gd name="connsiteX344" fmla="*/ 1520468 w 1944000"/>
                <a:gd name="connsiteY344" fmla="*/ 1314107 h 1944000"/>
                <a:gd name="connsiteX345" fmla="*/ 1523964 w 1944000"/>
                <a:gd name="connsiteY345" fmla="*/ 1301725 h 1944000"/>
                <a:gd name="connsiteX346" fmla="*/ 1526507 w 1944000"/>
                <a:gd name="connsiteY346" fmla="*/ 1289025 h 1944000"/>
                <a:gd name="connsiteX347" fmla="*/ 1528732 w 1944000"/>
                <a:gd name="connsiteY347" fmla="*/ 1276642 h 1944000"/>
                <a:gd name="connsiteX348" fmla="*/ 1530957 w 1944000"/>
                <a:gd name="connsiteY348" fmla="*/ 1263942 h 1944000"/>
                <a:gd name="connsiteX349" fmla="*/ 1532228 w 1944000"/>
                <a:gd name="connsiteY349" fmla="*/ 1251242 h 1944000"/>
                <a:gd name="connsiteX350" fmla="*/ 1532864 w 1944000"/>
                <a:gd name="connsiteY350" fmla="*/ 1238542 h 1944000"/>
                <a:gd name="connsiteX351" fmla="*/ 1533182 w 1944000"/>
                <a:gd name="connsiteY351" fmla="*/ 1225207 h 1944000"/>
                <a:gd name="connsiteX352" fmla="*/ 1533182 w 1944000"/>
                <a:gd name="connsiteY352" fmla="*/ 1212189 h 1944000"/>
                <a:gd name="connsiteX353" fmla="*/ 1532546 w 1944000"/>
                <a:gd name="connsiteY353" fmla="*/ 1199172 h 1944000"/>
                <a:gd name="connsiteX354" fmla="*/ 1531275 w 1944000"/>
                <a:gd name="connsiteY354" fmla="*/ 1186789 h 1944000"/>
                <a:gd name="connsiteX355" fmla="*/ 1530003 w 1944000"/>
                <a:gd name="connsiteY355" fmla="*/ 1174407 h 1944000"/>
                <a:gd name="connsiteX356" fmla="*/ 1527778 w 1944000"/>
                <a:gd name="connsiteY356" fmla="*/ 1162342 h 1944000"/>
                <a:gd name="connsiteX357" fmla="*/ 1525553 w 1944000"/>
                <a:gd name="connsiteY357" fmla="*/ 1150594 h 1944000"/>
                <a:gd name="connsiteX358" fmla="*/ 1522693 w 1944000"/>
                <a:gd name="connsiteY358" fmla="*/ 1138847 h 1944000"/>
                <a:gd name="connsiteX359" fmla="*/ 1519514 w 1944000"/>
                <a:gd name="connsiteY359" fmla="*/ 1127734 h 1944000"/>
                <a:gd name="connsiteX360" fmla="*/ 1516018 w 1944000"/>
                <a:gd name="connsiteY360" fmla="*/ 1116939 h 1944000"/>
                <a:gd name="connsiteX361" fmla="*/ 1511885 w 1944000"/>
                <a:gd name="connsiteY361" fmla="*/ 1106144 h 1944000"/>
                <a:gd name="connsiteX362" fmla="*/ 1507435 w 1944000"/>
                <a:gd name="connsiteY362" fmla="*/ 1095349 h 1944000"/>
                <a:gd name="connsiteX363" fmla="*/ 1502350 w 1944000"/>
                <a:gd name="connsiteY363" fmla="*/ 1085189 h 1944000"/>
                <a:gd name="connsiteX364" fmla="*/ 1496946 w 1944000"/>
                <a:gd name="connsiteY364" fmla="*/ 1075347 h 1944000"/>
                <a:gd name="connsiteX365" fmla="*/ 1491225 w 1944000"/>
                <a:gd name="connsiteY365" fmla="*/ 1065822 h 1944000"/>
                <a:gd name="connsiteX366" fmla="*/ 1485185 w 1944000"/>
                <a:gd name="connsiteY366" fmla="*/ 1056614 h 1944000"/>
                <a:gd name="connsiteX367" fmla="*/ 1478510 w 1944000"/>
                <a:gd name="connsiteY367" fmla="*/ 1047407 h 1944000"/>
                <a:gd name="connsiteX368" fmla="*/ 1471517 w 1944000"/>
                <a:gd name="connsiteY368" fmla="*/ 1038517 h 1944000"/>
                <a:gd name="connsiteX369" fmla="*/ 1463889 w 1944000"/>
                <a:gd name="connsiteY369" fmla="*/ 1029944 h 1944000"/>
                <a:gd name="connsiteX370" fmla="*/ 1456260 w 1944000"/>
                <a:gd name="connsiteY370" fmla="*/ 1021689 h 1944000"/>
                <a:gd name="connsiteX371" fmla="*/ 1448314 w 1944000"/>
                <a:gd name="connsiteY371" fmla="*/ 1013752 h 1944000"/>
                <a:gd name="connsiteX372" fmla="*/ 1440049 w 1944000"/>
                <a:gd name="connsiteY372" fmla="*/ 1005814 h 1944000"/>
                <a:gd name="connsiteX373" fmla="*/ 1431467 w 1944000"/>
                <a:gd name="connsiteY373" fmla="*/ 998512 h 1944000"/>
                <a:gd name="connsiteX374" fmla="*/ 1422567 w 1944000"/>
                <a:gd name="connsiteY374" fmla="*/ 991527 h 1944000"/>
                <a:gd name="connsiteX375" fmla="*/ 1413349 w 1944000"/>
                <a:gd name="connsiteY375" fmla="*/ 984542 h 1944000"/>
                <a:gd name="connsiteX376" fmla="*/ 1403813 w 1944000"/>
                <a:gd name="connsiteY376" fmla="*/ 977557 h 1944000"/>
                <a:gd name="connsiteX377" fmla="*/ 1393959 w 1944000"/>
                <a:gd name="connsiteY377" fmla="*/ 971207 h 1944000"/>
                <a:gd name="connsiteX378" fmla="*/ 1383788 w 1944000"/>
                <a:gd name="connsiteY378" fmla="*/ 965174 h 1944000"/>
                <a:gd name="connsiteX379" fmla="*/ 1373299 w 1944000"/>
                <a:gd name="connsiteY379" fmla="*/ 959142 h 1944000"/>
                <a:gd name="connsiteX380" fmla="*/ 1362491 w 1944000"/>
                <a:gd name="connsiteY380" fmla="*/ 953427 h 1944000"/>
                <a:gd name="connsiteX381" fmla="*/ 1351048 w 1944000"/>
                <a:gd name="connsiteY381" fmla="*/ 948347 h 1944000"/>
                <a:gd name="connsiteX382" fmla="*/ 1339605 w 1944000"/>
                <a:gd name="connsiteY382" fmla="*/ 942949 h 1944000"/>
                <a:gd name="connsiteX383" fmla="*/ 1327845 w 1944000"/>
                <a:gd name="connsiteY383" fmla="*/ 937869 h 1944000"/>
                <a:gd name="connsiteX384" fmla="*/ 1305912 w 1944000"/>
                <a:gd name="connsiteY384" fmla="*/ 930249 h 1944000"/>
                <a:gd name="connsiteX385" fmla="*/ 1280801 w 1944000"/>
                <a:gd name="connsiteY385" fmla="*/ 921677 h 1944000"/>
                <a:gd name="connsiteX386" fmla="*/ 1252512 w 1944000"/>
                <a:gd name="connsiteY386" fmla="*/ 912469 h 1944000"/>
                <a:gd name="connsiteX387" fmla="*/ 1221362 w 1944000"/>
                <a:gd name="connsiteY387" fmla="*/ 902627 h 1944000"/>
                <a:gd name="connsiteX388" fmla="*/ 1186397 w 1944000"/>
                <a:gd name="connsiteY388" fmla="*/ 892784 h 1944000"/>
                <a:gd name="connsiteX389" fmla="*/ 1148572 w 1944000"/>
                <a:gd name="connsiteY389" fmla="*/ 882307 h 1944000"/>
                <a:gd name="connsiteX390" fmla="*/ 1107568 w 1944000"/>
                <a:gd name="connsiteY390" fmla="*/ 871512 h 1944000"/>
                <a:gd name="connsiteX391" fmla="*/ 1063385 w 1944000"/>
                <a:gd name="connsiteY391" fmla="*/ 860399 h 1944000"/>
                <a:gd name="connsiteX392" fmla="*/ 1063385 w 1944000"/>
                <a:gd name="connsiteY392" fmla="*/ 511149 h 1944000"/>
                <a:gd name="connsiteX393" fmla="*/ 1078960 w 1944000"/>
                <a:gd name="connsiteY393" fmla="*/ 514642 h 1944000"/>
                <a:gd name="connsiteX394" fmla="*/ 1093582 w 1944000"/>
                <a:gd name="connsiteY394" fmla="*/ 518769 h 1944000"/>
                <a:gd name="connsiteX395" fmla="*/ 1108204 w 1944000"/>
                <a:gd name="connsiteY395" fmla="*/ 523214 h 1944000"/>
                <a:gd name="connsiteX396" fmla="*/ 1121554 w 1944000"/>
                <a:gd name="connsiteY396" fmla="*/ 528612 h 1944000"/>
                <a:gd name="connsiteX397" fmla="*/ 1128229 w 1944000"/>
                <a:gd name="connsiteY397" fmla="*/ 531469 h 1944000"/>
                <a:gd name="connsiteX398" fmla="*/ 1134904 w 1944000"/>
                <a:gd name="connsiteY398" fmla="*/ 534644 h 1944000"/>
                <a:gd name="connsiteX399" fmla="*/ 1141261 w 1944000"/>
                <a:gd name="connsiteY399" fmla="*/ 537502 h 1944000"/>
                <a:gd name="connsiteX400" fmla="*/ 1146982 w 1944000"/>
                <a:gd name="connsiteY400" fmla="*/ 540677 h 1944000"/>
                <a:gd name="connsiteX401" fmla="*/ 1153022 w 1944000"/>
                <a:gd name="connsiteY401" fmla="*/ 544169 h 1944000"/>
                <a:gd name="connsiteX402" fmla="*/ 1159061 w 1944000"/>
                <a:gd name="connsiteY402" fmla="*/ 547662 h 1944000"/>
                <a:gd name="connsiteX403" fmla="*/ 1164465 w 1944000"/>
                <a:gd name="connsiteY403" fmla="*/ 551154 h 1944000"/>
                <a:gd name="connsiteX404" fmla="*/ 1169868 w 1944000"/>
                <a:gd name="connsiteY404" fmla="*/ 555282 h 1944000"/>
                <a:gd name="connsiteX405" fmla="*/ 1178768 w 1944000"/>
                <a:gd name="connsiteY405" fmla="*/ 561949 h 1944000"/>
                <a:gd name="connsiteX406" fmla="*/ 1187351 w 1944000"/>
                <a:gd name="connsiteY406" fmla="*/ 568934 h 1944000"/>
                <a:gd name="connsiteX407" fmla="*/ 1195297 w 1944000"/>
                <a:gd name="connsiteY407" fmla="*/ 576554 h 1944000"/>
                <a:gd name="connsiteX408" fmla="*/ 1202926 w 1944000"/>
                <a:gd name="connsiteY408" fmla="*/ 584174 h 1944000"/>
                <a:gd name="connsiteX409" fmla="*/ 1209919 w 1944000"/>
                <a:gd name="connsiteY409" fmla="*/ 592429 h 1944000"/>
                <a:gd name="connsiteX410" fmla="*/ 1216594 w 1944000"/>
                <a:gd name="connsiteY410" fmla="*/ 601002 h 1944000"/>
                <a:gd name="connsiteX411" fmla="*/ 1222633 w 1944000"/>
                <a:gd name="connsiteY411" fmla="*/ 609574 h 1944000"/>
                <a:gd name="connsiteX412" fmla="*/ 1228355 w 1944000"/>
                <a:gd name="connsiteY412" fmla="*/ 618782 h 1944000"/>
                <a:gd name="connsiteX413" fmla="*/ 1233758 w 1944000"/>
                <a:gd name="connsiteY413" fmla="*/ 627989 h 1944000"/>
                <a:gd name="connsiteX414" fmla="*/ 1238844 w 1944000"/>
                <a:gd name="connsiteY414" fmla="*/ 637832 h 1944000"/>
                <a:gd name="connsiteX415" fmla="*/ 1242976 w 1944000"/>
                <a:gd name="connsiteY415" fmla="*/ 647674 h 1944000"/>
                <a:gd name="connsiteX416" fmla="*/ 1247108 w 1944000"/>
                <a:gd name="connsiteY416" fmla="*/ 658469 h 1944000"/>
                <a:gd name="connsiteX417" fmla="*/ 1250287 w 1944000"/>
                <a:gd name="connsiteY417" fmla="*/ 668947 h 1944000"/>
                <a:gd name="connsiteX418" fmla="*/ 1253465 w 1944000"/>
                <a:gd name="connsiteY418" fmla="*/ 680059 h 1944000"/>
                <a:gd name="connsiteX419" fmla="*/ 1256326 w 1944000"/>
                <a:gd name="connsiteY419" fmla="*/ 691172 h 1944000"/>
                <a:gd name="connsiteX420" fmla="*/ 1258233 w 1944000"/>
                <a:gd name="connsiteY420" fmla="*/ 702919 h 1944000"/>
                <a:gd name="connsiteX421" fmla="*/ 1482324 w 1944000"/>
                <a:gd name="connsiteY421" fmla="*/ 675297 h 1944000"/>
                <a:gd name="connsiteX422" fmla="*/ 1479464 w 1944000"/>
                <a:gd name="connsiteY422" fmla="*/ 660692 h 1944000"/>
                <a:gd name="connsiteX423" fmla="*/ 1475967 w 1944000"/>
                <a:gd name="connsiteY423" fmla="*/ 646087 h 1944000"/>
                <a:gd name="connsiteX424" fmla="*/ 1472789 w 1944000"/>
                <a:gd name="connsiteY424" fmla="*/ 632434 h 1944000"/>
                <a:gd name="connsiteX425" fmla="*/ 1469292 w 1944000"/>
                <a:gd name="connsiteY425" fmla="*/ 618782 h 1944000"/>
                <a:gd name="connsiteX426" fmla="*/ 1465160 w 1944000"/>
                <a:gd name="connsiteY426" fmla="*/ 605764 h 1944000"/>
                <a:gd name="connsiteX427" fmla="*/ 1461028 w 1944000"/>
                <a:gd name="connsiteY427" fmla="*/ 592747 h 1944000"/>
                <a:gd name="connsiteX428" fmla="*/ 1456260 w 1944000"/>
                <a:gd name="connsiteY428" fmla="*/ 580364 h 1944000"/>
                <a:gd name="connsiteX429" fmla="*/ 1451810 w 1944000"/>
                <a:gd name="connsiteY429" fmla="*/ 568299 h 1944000"/>
                <a:gd name="connsiteX430" fmla="*/ 1446406 w 1944000"/>
                <a:gd name="connsiteY430" fmla="*/ 556552 h 1944000"/>
                <a:gd name="connsiteX431" fmla="*/ 1441321 w 1944000"/>
                <a:gd name="connsiteY431" fmla="*/ 545439 h 1944000"/>
                <a:gd name="connsiteX432" fmla="*/ 1435599 w 1944000"/>
                <a:gd name="connsiteY432" fmla="*/ 534644 h 1944000"/>
                <a:gd name="connsiteX433" fmla="*/ 1429560 w 1944000"/>
                <a:gd name="connsiteY433" fmla="*/ 523532 h 1944000"/>
                <a:gd name="connsiteX434" fmla="*/ 1423838 w 1944000"/>
                <a:gd name="connsiteY434" fmla="*/ 513689 h 1944000"/>
                <a:gd name="connsiteX435" fmla="*/ 1417163 w 1944000"/>
                <a:gd name="connsiteY435" fmla="*/ 503847 h 1944000"/>
                <a:gd name="connsiteX436" fmla="*/ 1410488 w 1944000"/>
                <a:gd name="connsiteY436" fmla="*/ 494322 h 1944000"/>
                <a:gd name="connsiteX437" fmla="*/ 1403177 w 1944000"/>
                <a:gd name="connsiteY437" fmla="*/ 485432 h 1944000"/>
                <a:gd name="connsiteX438" fmla="*/ 1395867 w 1944000"/>
                <a:gd name="connsiteY438" fmla="*/ 476542 h 1944000"/>
                <a:gd name="connsiteX439" fmla="*/ 1388238 w 1944000"/>
                <a:gd name="connsiteY439" fmla="*/ 467969 h 1944000"/>
                <a:gd name="connsiteX440" fmla="*/ 1379974 w 1944000"/>
                <a:gd name="connsiteY440" fmla="*/ 459714 h 1944000"/>
                <a:gd name="connsiteX441" fmla="*/ 1371074 w 1944000"/>
                <a:gd name="connsiteY441" fmla="*/ 451459 h 1944000"/>
                <a:gd name="connsiteX442" fmla="*/ 1361538 w 1944000"/>
                <a:gd name="connsiteY442" fmla="*/ 443522 h 1944000"/>
                <a:gd name="connsiteX443" fmla="*/ 1351366 w 1944000"/>
                <a:gd name="connsiteY443" fmla="*/ 435902 h 1944000"/>
                <a:gd name="connsiteX444" fmla="*/ 1341195 w 1944000"/>
                <a:gd name="connsiteY444" fmla="*/ 428599 h 1944000"/>
                <a:gd name="connsiteX445" fmla="*/ 1330388 w 1944000"/>
                <a:gd name="connsiteY445" fmla="*/ 421614 h 1944000"/>
                <a:gd name="connsiteX446" fmla="*/ 1319262 w 1944000"/>
                <a:gd name="connsiteY446" fmla="*/ 414629 h 1944000"/>
                <a:gd name="connsiteX447" fmla="*/ 1307184 w 1944000"/>
                <a:gd name="connsiteY447" fmla="*/ 407962 h 1944000"/>
                <a:gd name="connsiteX448" fmla="*/ 1294787 w 1944000"/>
                <a:gd name="connsiteY448" fmla="*/ 401294 h 1944000"/>
                <a:gd name="connsiteX449" fmla="*/ 1282073 w 1944000"/>
                <a:gd name="connsiteY449" fmla="*/ 395262 h 1944000"/>
                <a:gd name="connsiteX450" fmla="*/ 1268723 w 1944000"/>
                <a:gd name="connsiteY450" fmla="*/ 389229 h 1944000"/>
                <a:gd name="connsiteX451" fmla="*/ 1254737 w 1944000"/>
                <a:gd name="connsiteY451" fmla="*/ 383197 h 1944000"/>
                <a:gd name="connsiteX452" fmla="*/ 1240751 w 1944000"/>
                <a:gd name="connsiteY452" fmla="*/ 378117 h 1944000"/>
                <a:gd name="connsiteX453" fmla="*/ 1225812 w 1944000"/>
                <a:gd name="connsiteY453" fmla="*/ 372402 h 1944000"/>
                <a:gd name="connsiteX454" fmla="*/ 1207058 w 1944000"/>
                <a:gd name="connsiteY454" fmla="*/ 366369 h 1944000"/>
                <a:gd name="connsiteX455" fmla="*/ 1187986 w 1944000"/>
                <a:gd name="connsiteY455" fmla="*/ 360972 h 1944000"/>
                <a:gd name="connsiteX456" fmla="*/ 1168279 w 1944000"/>
                <a:gd name="connsiteY456" fmla="*/ 355574 h 1944000"/>
                <a:gd name="connsiteX457" fmla="*/ 1147936 w 1944000"/>
                <a:gd name="connsiteY457" fmla="*/ 351129 h 1944000"/>
                <a:gd name="connsiteX458" fmla="*/ 1127593 w 1944000"/>
                <a:gd name="connsiteY458" fmla="*/ 346684 h 1944000"/>
                <a:gd name="connsiteX459" fmla="*/ 1106614 w 1944000"/>
                <a:gd name="connsiteY459" fmla="*/ 343192 h 1944000"/>
                <a:gd name="connsiteX460" fmla="*/ 1085000 w 1944000"/>
                <a:gd name="connsiteY460" fmla="*/ 339699 h 1944000"/>
                <a:gd name="connsiteX461" fmla="*/ 1063385 w 1944000"/>
                <a:gd name="connsiteY461" fmla="*/ 337159 h 1944000"/>
                <a:gd name="connsiteX462" fmla="*/ 1063385 w 1944000"/>
                <a:gd name="connsiteY462" fmla="*/ 217144 h 1944000"/>
                <a:gd name="connsiteX463" fmla="*/ 972000 w 1944000"/>
                <a:gd name="connsiteY463" fmla="*/ 0 h 1944000"/>
                <a:gd name="connsiteX464" fmla="*/ 1944000 w 1944000"/>
                <a:gd name="connsiteY464" fmla="*/ 972000 h 1944000"/>
                <a:gd name="connsiteX465" fmla="*/ 972000 w 1944000"/>
                <a:gd name="connsiteY465" fmla="*/ 1944000 h 1944000"/>
                <a:gd name="connsiteX466" fmla="*/ 0 w 1944000"/>
                <a:gd name="connsiteY466" fmla="*/ 972000 h 1944000"/>
                <a:gd name="connsiteX467" fmla="*/ 972000 w 1944000"/>
                <a:gd name="connsiteY467" fmla="*/ 0 h 194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</a:cxnLst>
              <a:rect l="l" t="t" r="r" b="b"/>
              <a:pathLst>
                <a:path w="1944000" h="1944000">
                  <a:moveTo>
                    <a:pt x="1063385" y="1082014"/>
                  </a:moveTo>
                  <a:lnTo>
                    <a:pt x="1093900" y="1089952"/>
                  </a:lnTo>
                  <a:lnTo>
                    <a:pt x="1121871" y="1097572"/>
                  </a:lnTo>
                  <a:lnTo>
                    <a:pt x="1146982" y="1104557"/>
                  </a:lnTo>
                  <a:lnTo>
                    <a:pt x="1169550" y="1111542"/>
                  </a:lnTo>
                  <a:lnTo>
                    <a:pt x="1188940" y="1118209"/>
                  </a:lnTo>
                  <a:lnTo>
                    <a:pt x="1205469" y="1124559"/>
                  </a:lnTo>
                  <a:lnTo>
                    <a:pt x="1212779" y="1127734"/>
                  </a:lnTo>
                  <a:lnTo>
                    <a:pt x="1219137" y="1130592"/>
                  </a:lnTo>
                  <a:lnTo>
                    <a:pt x="1225176" y="1133449"/>
                  </a:lnTo>
                  <a:lnTo>
                    <a:pt x="1230262" y="1136307"/>
                  </a:lnTo>
                  <a:lnTo>
                    <a:pt x="1238526" y="1141704"/>
                  </a:lnTo>
                  <a:lnTo>
                    <a:pt x="1245837" y="1146784"/>
                  </a:lnTo>
                  <a:lnTo>
                    <a:pt x="1253148" y="1152499"/>
                  </a:lnTo>
                  <a:lnTo>
                    <a:pt x="1259823" y="1158532"/>
                  </a:lnTo>
                  <a:lnTo>
                    <a:pt x="1265862" y="1164564"/>
                  </a:lnTo>
                  <a:lnTo>
                    <a:pt x="1271266" y="1170914"/>
                  </a:lnTo>
                  <a:lnTo>
                    <a:pt x="1276351" y="1177582"/>
                  </a:lnTo>
                  <a:lnTo>
                    <a:pt x="1280801" y="1184567"/>
                  </a:lnTo>
                  <a:lnTo>
                    <a:pt x="1284934" y="1191234"/>
                  </a:lnTo>
                  <a:lnTo>
                    <a:pt x="1288112" y="1198537"/>
                  </a:lnTo>
                  <a:lnTo>
                    <a:pt x="1291291" y="1206157"/>
                  </a:lnTo>
                  <a:lnTo>
                    <a:pt x="1293516" y="1214094"/>
                  </a:lnTo>
                  <a:lnTo>
                    <a:pt x="1295423" y="1222032"/>
                  </a:lnTo>
                  <a:lnTo>
                    <a:pt x="1296694" y="1230287"/>
                  </a:lnTo>
                  <a:lnTo>
                    <a:pt x="1297330" y="1238859"/>
                  </a:lnTo>
                  <a:lnTo>
                    <a:pt x="1297648" y="1247432"/>
                  </a:lnTo>
                  <a:lnTo>
                    <a:pt x="1297330" y="1257275"/>
                  </a:lnTo>
                  <a:lnTo>
                    <a:pt x="1296377" y="1266800"/>
                  </a:lnTo>
                  <a:lnTo>
                    <a:pt x="1295105" y="1276007"/>
                  </a:lnTo>
                  <a:lnTo>
                    <a:pt x="1292880" y="1285215"/>
                  </a:lnTo>
                  <a:lnTo>
                    <a:pt x="1290019" y="1294422"/>
                  </a:lnTo>
                  <a:lnTo>
                    <a:pt x="1286841" y="1303312"/>
                  </a:lnTo>
                  <a:lnTo>
                    <a:pt x="1283344" y="1312202"/>
                  </a:lnTo>
                  <a:lnTo>
                    <a:pt x="1278576" y="1320775"/>
                  </a:lnTo>
                  <a:lnTo>
                    <a:pt x="1273808" y="1329347"/>
                  </a:lnTo>
                  <a:lnTo>
                    <a:pt x="1267769" y="1337602"/>
                  </a:lnTo>
                  <a:lnTo>
                    <a:pt x="1261412" y="1345857"/>
                  </a:lnTo>
                  <a:lnTo>
                    <a:pt x="1254737" y="1353795"/>
                  </a:lnTo>
                  <a:lnTo>
                    <a:pt x="1247426" y="1361732"/>
                  </a:lnTo>
                  <a:lnTo>
                    <a:pt x="1239162" y="1369670"/>
                  </a:lnTo>
                  <a:lnTo>
                    <a:pt x="1230580" y="1376655"/>
                  </a:lnTo>
                  <a:lnTo>
                    <a:pt x="1221362" y="1384275"/>
                  </a:lnTo>
                  <a:lnTo>
                    <a:pt x="1214051" y="1389672"/>
                  </a:lnTo>
                  <a:lnTo>
                    <a:pt x="1206422" y="1394435"/>
                  </a:lnTo>
                  <a:lnTo>
                    <a:pt x="1198476" y="1399515"/>
                  </a:lnTo>
                  <a:lnTo>
                    <a:pt x="1190211" y="1403960"/>
                  </a:lnTo>
                  <a:lnTo>
                    <a:pt x="1181311" y="1408087"/>
                  </a:lnTo>
                  <a:lnTo>
                    <a:pt x="1172411" y="1411897"/>
                  </a:lnTo>
                  <a:lnTo>
                    <a:pt x="1163193" y="1416025"/>
                  </a:lnTo>
                  <a:lnTo>
                    <a:pt x="1153340" y="1419517"/>
                  </a:lnTo>
                  <a:lnTo>
                    <a:pt x="1143486" y="1422692"/>
                  </a:lnTo>
                  <a:lnTo>
                    <a:pt x="1132997" y="1425867"/>
                  </a:lnTo>
                  <a:lnTo>
                    <a:pt x="1122189" y="1428407"/>
                  </a:lnTo>
                  <a:lnTo>
                    <a:pt x="1111064" y="1431265"/>
                  </a:lnTo>
                  <a:lnTo>
                    <a:pt x="1099621" y="1433487"/>
                  </a:lnTo>
                  <a:lnTo>
                    <a:pt x="1087860" y="1435392"/>
                  </a:lnTo>
                  <a:lnTo>
                    <a:pt x="1075782" y="1436980"/>
                  </a:lnTo>
                  <a:lnTo>
                    <a:pt x="1063385" y="1438567"/>
                  </a:lnTo>
                  <a:close/>
                  <a:moveTo>
                    <a:pt x="880616" y="505752"/>
                  </a:moveTo>
                  <a:lnTo>
                    <a:pt x="880616" y="814362"/>
                  </a:lnTo>
                  <a:lnTo>
                    <a:pt x="847241" y="805789"/>
                  </a:lnTo>
                  <a:lnTo>
                    <a:pt x="820223" y="798804"/>
                  </a:lnTo>
                  <a:lnTo>
                    <a:pt x="799879" y="793089"/>
                  </a:lnTo>
                  <a:lnTo>
                    <a:pt x="785894" y="788327"/>
                  </a:lnTo>
                  <a:lnTo>
                    <a:pt x="771590" y="782929"/>
                  </a:lnTo>
                  <a:lnTo>
                    <a:pt x="757922" y="776897"/>
                  </a:lnTo>
                  <a:lnTo>
                    <a:pt x="745843" y="770229"/>
                  </a:lnTo>
                  <a:lnTo>
                    <a:pt x="739804" y="767054"/>
                  </a:lnTo>
                  <a:lnTo>
                    <a:pt x="734400" y="763879"/>
                  </a:lnTo>
                  <a:lnTo>
                    <a:pt x="728679" y="760069"/>
                  </a:lnTo>
                  <a:lnTo>
                    <a:pt x="723593" y="756577"/>
                  </a:lnTo>
                  <a:lnTo>
                    <a:pt x="718825" y="752767"/>
                  </a:lnTo>
                  <a:lnTo>
                    <a:pt x="714057" y="749274"/>
                  </a:lnTo>
                  <a:lnTo>
                    <a:pt x="709925" y="745464"/>
                  </a:lnTo>
                  <a:lnTo>
                    <a:pt x="705475" y="741337"/>
                  </a:lnTo>
                  <a:lnTo>
                    <a:pt x="701979" y="737209"/>
                  </a:lnTo>
                  <a:lnTo>
                    <a:pt x="698164" y="733082"/>
                  </a:lnTo>
                  <a:lnTo>
                    <a:pt x="694668" y="728954"/>
                  </a:lnTo>
                  <a:lnTo>
                    <a:pt x="691807" y="724827"/>
                  </a:lnTo>
                  <a:lnTo>
                    <a:pt x="688629" y="720699"/>
                  </a:lnTo>
                  <a:lnTo>
                    <a:pt x="686086" y="716254"/>
                  </a:lnTo>
                  <a:lnTo>
                    <a:pt x="683543" y="712127"/>
                  </a:lnTo>
                  <a:lnTo>
                    <a:pt x="681000" y="707682"/>
                  </a:lnTo>
                  <a:lnTo>
                    <a:pt x="679093" y="703237"/>
                  </a:lnTo>
                  <a:lnTo>
                    <a:pt x="677186" y="698474"/>
                  </a:lnTo>
                  <a:lnTo>
                    <a:pt x="675596" y="694347"/>
                  </a:lnTo>
                  <a:lnTo>
                    <a:pt x="674325" y="689584"/>
                  </a:lnTo>
                  <a:lnTo>
                    <a:pt x="673053" y="684822"/>
                  </a:lnTo>
                  <a:lnTo>
                    <a:pt x="671782" y="680059"/>
                  </a:lnTo>
                  <a:lnTo>
                    <a:pt x="671146" y="675297"/>
                  </a:lnTo>
                  <a:lnTo>
                    <a:pt x="670511" y="670217"/>
                  </a:lnTo>
                  <a:lnTo>
                    <a:pt x="670193" y="665137"/>
                  </a:lnTo>
                  <a:lnTo>
                    <a:pt x="670193" y="660374"/>
                  </a:lnTo>
                  <a:lnTo>
                    <a:pt x="670511" y="652437"/>
                  </a:lnTo>
                  <a:lnTo>
                    <a:pt x="671146" y="644499"/>
                  </a:lnTo>
                  <a:lnTo>
                    <a:pt x="672736" y="636879"/>
                  </a:lnTo>
                  <a:lnTo>
                    <a:pt x="674643" y="629259"/>
                  </a:lnTo>
                  <a:lnTo>
                    <a:pt x="676868" y="622274"/>
                  </a:lnTo>
                  <a:lnTo>
                    <a:pt x="679728" y="614972"/>
                  </a:lnTo>
                  <a:lnTo>
                    <a:pt x="683225" y="607669"/>
                  </a:lnTo>
                  <a:lnTo>
                    <a:pt x="687039" y="600684"/>
                  </a:lnTo>
                  <a:lnTo>
                    <a:pt x="691807" y="593699"/>
                  </a:lnTo>
                  <a:lnTo>
                    <a:pt x="696575" y="587349"/>
                  </a:lnTo>
                  <a:lnTo>
                    <a:pt x="702297" y="580682"/>
                  </a:lnTo>
                  <a:lnTo>
                    <a:pt x="708336" y="574014"/>
                  </a:lnTo>
                  <a:lnTo>
                    <a:pt x="714693" y="567664"/>
                  </a:lnTo>
                  <a:lnTo>
                    <a:pt x="722004" y="561632"/>
                  </a:lnTo>
                  <a:lnTo>
                    <a:pt x="729632" y="555282"/>
                  </a:lnTo>
                  <a:lnTo>
                    <a:pt x="737897" y="549249"/>
                  </a:lnTo>
                  <a:lnTo>
                    <a:pt x="743936" y="545122"/>
                  </a:lnTo>
                  <a:lnTo>
                    <a:pt x="750293" y="540994"/>
                  </a:lnTo>
                  <a:lnTo>
                    <a:pt x="757286" y="537502"/>
                  </a:lnTo>
                  <a:lnTo>
                    <a:pt x="764597" y="533692"/>
                  </a:lnTo>
                  <a:lnTo>
                    <a:pt x="772544" y="530517"/>
                  </a:lnTo>
                  <a:lnTo>
                    <a:pt x="780490" y="527342"/>
                  </a:lnTo>
                  <a:lnTo>
                    <a:pt x="789072" y="524167"/>
                  </a:lnTo>
                  <a:lnTo>
                    <a:pt x="797654" y="521627"/>
                  </a:lnTo>
                  <a:lnTo>
                    <a:pt x="806872" y="519087"/>
                  </a:lnTo>
                  <a:lnTo>
                    <a:pt x="816408" y="516229"/>
                  </a:lnTo>
                  <a:lnTo>
                    <a:pt x="825944" y="514324"/>
                  </a:lnTo>
                  <a:lnTo>
                    <a:pt x="836116" y="512102"/>
                  </a:lnTo>
                  <a:lnTo>
                    <a:pt x="846923" y="510514"/>
                  </a:lnTo>
                  <a:lnTo>
                    <a:pt x="858048" y="508927"/>
                  </a:lnTo>
                  <a:lnTo>
                    <a:pt x="869173" y="507022"/>
                  </a:lnTo>
                  <a:close/>
                  <a:moveTo>
                    <a:pt x="880616" y="217144"/>
                  </a:moveTo>
                  <a:lnTo>
                    <a:pt x="880616" y="333984"/>
                  </a:lnTo>
                  <a:lnTo>
                    <a:pt x="863451" y="335254"/>
                  </a:lnTo>
                  <a:lnTo>
                    <a:pt x="846287" y="337159"/>
                  </a:lnTo>
                  <a:lnTo>
                    <a:pt x="829440" y="339382"/>
                  </a:lnTo>
                  <a:lnTo>
                    <a:pt x="812912" y="341922"/>
                  </a:lnTo>
                  <a:lnTo>
                    <a:pt x="796701" y="344779"/>
                  </a:lnTo>
                  <a:lnTo>
                    <a:pt x="780490" y="347954"/>
                  </a:lnTo>
                  <a:lnTo>
                    <a:pt x="764279" y="351764"/>
                  </a:lnTo>
                  <a:lnTo>
                    <a:pt x="748386" y="355892"/>
                  </a:lnTo>
                  <a:lnTo>
                    <a:pt x="726136" y="362242"/>
                  </a:lnTo>
                  <a:lnTo>
                    <a:pt x="704839" y="368909"/>
                  </a:lnTo>
                  <a:lnTo>
                    <a:pt x="684814" y="375894"/>
                  </a:lnTo>
                  <a:lnTo>
                    <a:pt x="666061" y="383197"/>
                  </a:lnTo>
                  <a:lnTo>
                    <a:pt x="657160" y="387324"/>
                  </a:lnTo>
                  <a:lnTo>
                    <a:pt x="648260" y="391134"/>
                  </a:lnTo>
                  <a:lnTo>
                    <a:pt x="639996" y="395262"/>
                  </a:lnTo>
                  <a:lnTo>
                    <a:pt x="632050" y="399072"/>
                  </a:lnTo>
                  <a:lnTo>
                    <a:pt x="624103" y="403517"/>
                  </a:lnTo>
                  <a:lnTo>
                    <a:pt x="616792" y="407644"/>
                  </a:lnTo>
                  <a:lnTo>
                    <a:pt x="609481" y="412089"/>
                  </a:lnTo>
                  <a:lnTo>
                    <a:pt x="602806" y="416534"/>
                  </a:lnTo>
                  <a:lnTo>
                    <a:pt x="593906" y="422567"/>
                  </a:lnTo>
                  <a:lnTo>
                    <a:pt x="585642" y="428282"/>
                  </a:lnTo>
                  <a:lnTo>
                    <a:pt x="577060" y="434632"/>
                  </a:lnTo>
                  <a:lnTo>
                    <a:pt x="569113" y="440982"/>
                  </a:lnTo>
                  <a:lnTo>
                    <a:pt x="561167" y="447967"/>
                  </a:lnTo>
                  <a:lnTo>
                    <a:pt x="553538" y="454317"/>
                  </a:lnTo>
                  <a:lnTo>
                    <a:pt x="545910" y="461302"/>
                  </a:lnTo>
                  <a:lnTo>
                    <a:pt x="538917" y="468604"/>
                  </a:lnTo>
                  <a:lnTo>
                    <a:pt x="532241" y="475907"/>
                  </a:lnTo>
                  <a:lnTo>
                    <a:pt x="525249" y="483527"/>
                  </a:lnTo>
                  <a:lnTo>
                    <a:pt x="518891" y="491464"/>
                  </a:lnTo>
                  <a:lnTo>
                    <a:pt x="512534" y="499402"/>
                  </a:lnTo>
                  <a:lnTo>
                    <a:pt x="506813" y="507022"/>
                  </a:lnTo>
                  <a:lnTo>
                    <a:pt x="501091" y="515277"/>
                  </a:lnTo>
                  <a:lnTo>
                    <a:pt x="495370" y="523849"/>
                  </a:lnTo>
                  <a:lnTo>
                    <a:pt x="490284" y="532422"/>
                  </a:lnTo>
                  <a:lnTo>
                    <a:pt x="485198" y="541312"/>
                  </a:lnTo>
                  <a:lnTo>
                    <a:pt x="480430" y="550202"/>
                  </a:lnTo>
                  <a:lnTo>
                    <a:pt x="475980" y="559092"/>
                  </a:lnTo>
                  <a:lnTo>
                    <a:pt x="472166" y="568299"/>
                  </a:lnTo>
                  <a:lnTo>
                    <a:pt x="468352" y="577507"/>
                  </a:lnTo>
                  <a:lnTo>
                    <a:pt x="464855" y="586714"/>
                  </a:lnTo>
                  <a:lnTo>
                    <a:pt x="461994" y="596239"/>
                  </a:lnTo>
                  <a:lnTo>
                    <a:pt x="459134" y="605764"/>
                  </a:lnTo>
                  <a:lnTo>
                    <a:pt x="456591" y="615289"/>
                  </a:lnTo>
                  <a:lnTo>
                    <a:pt x="454684" y="624814"/>
                  </a:lnTo>
                  <a:lnTo>
                    <a:pt x="453094" y="634657"/>
                  </a:lnTo>
                  <a:lnTo>
                    <a:pt x="451187" y="644182"/>
                  </a:lnTo>
                  <a:lnTo>
                    <a:pt x="450234" y="654024"/>
                  </a:lnTo>
                  <a:lnTo>
                    <a:pt x="449280" y="664184"/>
                  </a:lnTo>
                  <a:lnTo>
                    <a:pt x="448962" y="674344"/>
                  </a:lnTo>
                  <a:lnTo>
                    <a:pt x="448644" y="684822"/>
                  </a:lnTo>
                  <a:lnTo>
                    <a:pt x="448962" y="695934"/>
                  </a:lnTo>
                  <a:lnTo>
                    <a:pt x="449598" y="706729"/>
                  </a:lnTo>
                  <a:lnTo>
                    <a:pt x="450552" y="717842"/>
                  </a:lnTo>
                  <a:lnTo>
                    <a:pt x="452141" y="728637"/>
                  </a:lnTo>
                  <a:lnTo>
                    <a:pt x="453730" y="739432"/>
                  </a:lnTo>
                  <a:lnTo>
                    <a:pt x="455955" y="749909"/>
                  </a:lnTo>
                  <a:lnTo>
                    <a:pt x="458180" y="760387"/>
                  </a:lnTo>
                  <a:lnTo>
                    <a:pt x="461359" y="770547"/>
                  </a:lnTo>
                  <a:lnTo>
                    <a:pt x="464537" y="781024"/>
                  </a:lnTo>
                  <a:lnTo>
                    <a:pt x="468352" y="791184"/>
                  </a:lnTo>
                  <a:lnTo>
                    <a:pt x="472484" y="801027"/>
                  </a:lnTo>
                  <a:lnTo>
                    <a:pt x="476934" y="810869"/>
                  </a:lnTo>
                  <a:lnTo>
                    <a:pt x="482020" y="820712"/>
                  </a:lnTo>
                  <a:lnTo>
                    <a:pt x="487423" y="830237"/>
                  </a:lnTo>
                  <a:lnTo>
                    <a:pt x="492827" y="839762"/>
                  </a:lnTo>
                  <a:lnTo>
                    <a:pt x="498866" y="848969"/>
                  </a:lnTo>
                  <a:lnTo>
                    <a:pt x="505541" y="858177"/>
                  </a:lnTo>
                  <a:lnTo>
                    <a:pt x="512216" y="867067"/>
                  </a:lnTo>
                  <a:lnTo>
                    <a:pt x="519527" y="875957"/>
                  </a:lnTo>
                  <a:lnTo>
                    <a:pt x="527156" y="884212"/>
                  </a:lnTo>
                  <a:lnTo>
                    <a:pt x="535102" y="892467"/>
                  </a:lnTo>
                  <a:lnTo>
                    <a:pt x="543367" y="900404"/>
                  </a:lnTo>
                  <a:lnTo>
                    <a:pt x="551949" y="908024"/>
                  </a:lnTo>
                  <a:lnTo>
                    <a:pt x="561167" y="915644"/>
                  </a:lnTo>
                  <a:lnTo>
                    <a:pt x="570385" y="922947"/>
                  </a:lnTo>
                  <a:lnTo>
                    <a:pt x="580238" y="929932"/>
                  </a:lnTo>
                  <a:lnTo>
                    <a:pt x="590410" y="936282"/>
                  </a:lnTo>
                  <a:lnTo>
                    <a:pt x="600899" y="942632"/>
                  </a:lnTo>
                  <a:lnTo>
                    <a:pt x="611706" y="948982"/>
                  </a:lnTo>
                  <a:lnTo>
                    <a:pt x="623149" y="954697"/>
                  </a:lnTo>
                  <a:lnTo>
                    <a:pt x="634592" y="960412"/>
                  </a:lnTo>
                  <a:lnTo>
                    <a:pt x="646671" y="966127"/>
                  </a:lnTo>
                  <a:lnTo>
                    <a:pt x="666378" y="974064"/>
                  </a:lnTo>
                  <a:lnTo>
                    <a:pt x="688629" y="982637"/>
                  </a:lnTo>
                  <a:lnTo>
                    <a:pt x="713739" y="991209"/>
                  </a:lnTo>
                  <a:lnTo>
                    <a:pt x="741711" y="1000099"/>
                  </a:lnTo>
                  <a:lnTo>
                    <a:pt x="772544" y="1009307"/>
                  </a:lnTo>
                  <a:lnTo>
                    <a:pt x="805919" y="1018514"/>
                  </a:lnTo>
                  <a:lnTo>
                    <a:pt x="841837" y="1028357"/>
                  </a:lnTo>
                  <a:lnTo>
                    <a:pt x="880616" y="1038199"/>
                  </a:lnTo>
                  <a:lnTo>
                    <a:pt x="880616" y="1433487"/>
                  </a:lnTo>
                  <a:lnTo>
                    <a:pt x="870444" y="1431582"/>
                  </a:lnTo>
                  <a:lnTo>
                    <a:pt x="860591" y="1429042"/>
                  </a:lnTo>
                  <a:lnTo>
                    <a:pt x="850737" y="1426820"/>
                  </a:lnTo>
                  <a:lnTo>
                    <a:pt x="841519" y="1424280"/>
                  </a:lnTo>
                  <a:lnTo>
                    <a:pt x="831983" y="1421422"/>
                  </a:lnTo>
                  <a:lnTo>
                    <a:pt x="823083" y="1418247"/>
                  </a:lnTo>
                  <a:lnTo>
                    <a:pt x="814183" y="1415072"/>
                  </a:lnTo>
                  <a:lnTo>
                    <a:pt x="805283" y="1411580"/>
                  </a:lnTo>
                  <a:lnTo>
                    <a:pt x="796701" y="1408087"/>
                  </a:lnTo>
                  <a:lnTo>
                    <a:pt x="788437" y="1404277"/>
                  </a:lnTo>
                  <a:lnTo>
                    <a:pt x="780490" y="1400150"/>
                  </a:lnTo>
                  <a:lnTo>
                    <a:pt x="772544" y="1396022"/>
                  </a:lnTo>
                  <a:lnTo>
                    <a:pt x="764915" y="1391260"/>
                  </a:lnTo>
                  <a:lnTo>
                    <a:pt x="757604" y="1386815"/>
                  </a:lnTo>
                  <a:lnTo>
                    <a:pt x="750293" y="1381735"/>
                  </a:lnTo>
                  <a:lnTo>
                    <a:pt x="743618" y="1376655"/>
                  </a:lnTo>
                  <a:lnTo>
                    <a:pt x="732811" y="1368082"/>
                  </a:lnTo>
                  <a:lnTo>
                    <a:pt x="722640" y="1359192"/>
                  </a:lnTo>
                  <a:lnTo>
                    <a:pt x="713104" y="1349985"/>
                  </a:lnTo>
                  <a:lnTo>
                    <a:pt x="704204" y="1340142"/>
                  </a:lnTo>
                  <a:lnTo>
                    <a:pt x="695621" y="1329982"/>
                  </a:lnTo>
                  <a:lnTo>
                    <a:pt x="687675" y="1319187"/>
                  </a:lnTo>
                  <a:lnTo>
                    <a:pt x="680046" y="1308075"/>
                  </a:lnTo>
                  <a:lnTo>
                    <a:pt x="673371" y="1296327"/>
                  </a:lnTo>
                  <a:lnTo>
                    <a:pt x="667014" y="1284262"/>
                  </a:lnTo>
                  <a:lnTo>
                    <a:pt x="660975" y="1271562"/>
                  </a:lnTo>
                  <a:lnTo>
                    <a:pt x="655889" y="1258862"/>
                  </a:lnTo>
                  <a:lnTo>
                    <a:pt x="651121" y="1245209"/>
                  </a:lnTo>
                  <a:lnTo>
                    <a:pt x="646989" y="1231557"/>
                  </a:lnTo>
                  <a:lnTo>
                    <a:pt x="642857" y="1217269"/>
                  </a:lnTo>
                  <a:lnTo>
                    <a:pt x="639996" y="1202664"/>
                  </a:lnTo>
                  <a:lnTo>
                    <a:pt x="637453" y="1187424"/>
                  </a:lnTo>
                  <a:lnTo>
                    <a:pt x="410819" y="1219492"/>
                  </a:lnTo>
                  <a:lnTo>
                    <a:pt x="413044" y="1231557"/>
                  </a:lnTo>
                  <a:lnTo>
                    <a:pt x="415587" y="1243304"/>
                  </a:lnTo>
                  <a:lnTo>
                    <a:pt x="418766" y="1255370"/>
                  </a:lnTo>
                  <a:lnTo>
                    <a:pt x="421626" y="1266800"/>
                  </a:lnTo>
                  <a:lnTo>
                    <a:pt x="424805" y="1278230"/>
                  </a:lnTo>
                  <a:lnTo>
                    <a:pt x="428619" y="1289660"/>
                  </a:lnTo>
                  <a:lnTo>
                    <a:pt x="432116" y="1300455"/>
                  </a:lnTo>
                  <a:lnTo>
                    <a:pt x="435930" y="1311250"/>
                  </a:lnTo>
                  <a:lnTo>
                    <a:pt x="440062" y="1321727"/>
                  </a:lnTo>
                  <a:lnTo>
                    <a:pt x="444512" y="1332205"/>
                  </a:lnTo>
                  <a:lnTo>
                    <a:pt x="448644" y="1342682"/>
                  </a:lnTo>
                  <a:lnTo>
                    <a:pt x="453412" y="1352525"/>
                  </a:lnTo>
                  <a:lnTo>
                    <a:pt x="458180" y="1362367"/>
                  </a:lnTo>
                  <a:lnTo>
                    <a:pt x="463266" y="1372210"/>
                  </a:lnTo>
                  <a:lnTo>
                    <a:pt x="468352" y="1381735"/>
                  </a:lnTo>
                  <a:lnTo>
                    <a:pt x="473755" y="1390942"/>
                  </a:lnTo>
                  <a:lnTo>
                    <a:pt x="479477" y="1399832"/>
                  </a:lnTo>
                  <a:lnTo>
                    <a:pt x="485198" y="1409040"/>
                  </a:lnTo>
                  <a:lnTo>
                    <a:pt x="491238" y="1417612"/>
                  </a:lnTo>
                  <a:lnTo>
                    <a:pt x="497595" y="1426185"/>
                  </a:lnTo>
                  <a:lnTo>
                    <a:pt x="503634" y="1434757"/>
                  </a:lnTo>
                  <a:lnTo>
                    <a:pt x="510309" y="1442695"/>
                  </a:lnTo>
                  <a:lnTo>
                    <a:pt x="517302" y="1450950"/>
                  </a:lnTo>
                  <a:lnTo>
                    <a:pt x="524295" y="1458570"/>
                  </a:lnTo>
                  <a:lnTo>
                    <a:pt x="531288" y="1466190"/>
                  </a:lnTo>
                  <a:lnTo>
                    <a:pt x="538599" y="1473492"/>
                  </a:lnTo>
                  <a:lnTo>
                    <a:pt x="546227" y="1480795"/>
                  </a:lnTo>
                  <a:lnTo>
                    <a:pt x="553856" y="1487780"/>
                  </a:lnTo>
                  <a:lnTo>
                    <a:pt x="561802" y="1494765"/>
                  </a:lnTo>
                  <a:lnTo>
                    <a:pt x="570067" y="1501750"/>
                  </a:lnTo>
                  <a:lnTo>
                    <a:pt x="578331" y="1507782"/>
                  </a:lnTo>
                  <a:lnTo>
                    <a:pt x="586913" y="1514132"/>
                  </a:lnTo>
                  <a:lnTo>
                    <a:pt x="600581" y="1523657"/>
                  </a:lnTo>
                  <a:lnTo>
                    <a:pt x="615203" y="1532865"/>
                  </a:lnTo>
                  <a:lnTo>
                    <a:pt x="630142" y="1541437"/>
                  </a:lnTo>
                  <a:lnTo>
                    <a:pt x="645717" y="1549375"/>
                  </a:lnTo>
                  <a:lnTo>
                    <a:pt x="661928" y="1556995"/>
                  </a:lnTo>
                  <a:lnTo>
                    <a:pt x="678775" y="1563980"/>
                  </a:lnTo>
                  <a:lnTo>
                    <a:pt x="696257" y="1570647"/>
                  </a:lnTo>
                  <a:lnTo>
                    <a:pt x="714375" y="1576680"/>
                  </a:lnTo>
                  <a:lnTo>
                    <a:pt x="733129" y="1582395"/>
                  </a:lnTo>
                  <a:lnTo>
                    <a:pt x="752518" y="1587475"/>
                  </a:lnTo>
                  <a:lnTo>
                    <a:pt x="772544" y="1592237"/>
                  </a:lnTo>
                  <a:lnTo>
                    <a:pt x="792887" y="1596365"/>
                  </a:lnTo>
                  <a:lnTo>
                    <a:pt x="814183" y="1600175"/>
                  </a:lnTo>
                  <a:lnTo>
                    <a:pt x="835480" y="1603350"/>
                  </a:lnTo>
                  <a:lnTo>
                    <a:pt x="858048" y="1606525"/>
                  </a:lnTo>
                  <a:lnTo>
                    <a:pt x="880616" y="1608747"/>
                  </a:lnTo>
                  <a:lnTo>
                    <a:pt x="880616" y="1726857"/>
                  </a:lnTo>
                  <a:lnTo>
                    <a:pt x="1063385" y="1726857"/>
                  </a:lnTo>
                  <a:lnTo>
                    <a:pt x="1063385" y="1610652"/>
                  </a:lnTo>
                  <a:lnTo>
                    <a:pt x="1077371" y="1609382"/>
                  </a:lnTo>
                  <a:lnTo>
                    <a:pt x="1091675" y="1607795"/>
                  </a:lnTo>
                  <a:lnTo>
                    <a:pt x="1105661" y="1606207"/>
                  </a:lnTo>
                  <a:lnTo>
                    <a:pt x="1119329" y="1603985"/>
                  </a:lnTo>
                  <a:lnTo>
                    <a:pt x="1133314" y="1602080"/>
                  </a:lnTo>
                  <a:lnTo>
                    <a:pt x="1146665" y="1599857"/>
                  </a:lnTo>
                  <a:lnTo>
                    <a:pt x="1160015" y="1597317"/>
                  </a:lnTo>
                  <a:lnTo>
                    <a:pt x="1173047" y="1594142"/>
                  </a:lnTo>
                  <a:lnTo>
                    <a:pt x="1186397" y="1591285"/>
                  </a:lnTo>
                  <a:lnTo>
                    <a:pt x="1199111" y="1587792"/>
                  </a:lnTo>
                  <a:lnTo>
                    <a:pt x="1212144" y="1584300"/>
                  </a:lnTo>
                  <a:lnTo>
                    <a:pt x="1224540" y="1580807"/>
                  </a:lnTo>
                  <a:lnTo>
                    <a:pt x="1236937" y="1576680"/>
                  </a:lnTo>
                  <a:lnTo>
                    <a:pt x="1249333" y="1572552"/>
                  </a:lnTo>
                  <a:lnTo>
                    <a:pt x="1261412" y="1567790"/>
                  </a:lnTo>
                  <a:lnTo>
                    <a:pt x="1273491" y="1563345"/>
                  </a:lnTo>
                  <a:lnTo>
                    <a:pt x="1288748" y="1556995"/>
                  </a:lnTo>
                  <a:lnTo>
                    <a:pt x="1304005" y="1550010"/>
                  </a:lnTo>
                  <a:lnTo>
                    <a:pt x="1318627" y="1543025"/>
                  </a:lnTo>
                  <a:lnTo>
                    <a:pt x="1332613" y="1535722"/>
                  </a:lnTo>
                  <a:lnTo>
                    <a:pt x="1346598" y="1528102"/>
                  </a:lnTo>
                  <a:lnTo>
                    <a:pt x="1359631" y="1519847"/>
                  </a:lnTo>
                  <a:lnTo>
                    <a:pt x="1372345" y="1511592"/>
                  </a:lnTo>
                  <a:lnTo>
                    <a:pt x="1384742" y="1502702"/>
                  </a:lnTo>
                  <a:lnTo>
                    <a:pt x="1396185" y="1493812"/>
                  </a:lnTo>
                  <a:lnTo>
                    <a:pt x="1407945" y="1484287"/>
                  </a:lnTo>
                  <a:lnTo>
                    <a:pt x="1418753" y="1474762"/>
                  </a:lnTo>
                  <a:lnTo>
                    <a:pt x="1429242" y="1464602"/>
                  </a:lnTo>
                  <a:lnTo>
                    <a:pt x="1439096" y="1454125"/>
                  </a:lnTo>
                  <a:lnTo>
                    <a:pt x="1448631" y="1443647"/>
                  </a:lnTo>
                  <a:lnTo>
                    <a:pt x="1457531" y="1432535"/>
                  </a:lnTo>
                  <a:lnTo>
                    <a:pt x="1466114" y="1421422"/>
                  </a:lnTo>
                  <a:lnTo>
                    <a:pt x="1474378" y="1409675"/>
                  </a:lnTo>
                  <a:lnTo>
                    <a:pt x="1482007" y="1398245"/>
                  </a:lnTo>
                  <a:lnTo>
                    <a:pt x="1489000" y="1386497"/>
                  </a:lnTo>
                  <a:lnTo>
                    <a:pt x="1495675" y="1374432"/>
                  </a:lnTo>
                  <a:lnTo>
                    <a:pt x="1501396" y="1362685"/>
                  </a:lnTo>
                  <a:lnTo>
                    <a:pt x="1507118" y="1350620"/>
                  </a:lnTo>
                  <a:lnTo>
                    <a:pt x="1512203" y="1338555"/>
                  </a:lnTo>
                  <a:lnTo>
                    <a:pt x="1516335" y="1326490"/>
                  </a:lnTo>
                  <a:lnTo>
                    <a:pt x="1520468" y="1314107"/>
                  </a:lnTo>
                  <a:lnTo>
                    <a:pt x="1523964" y="1301725"/>
                  </a:lnTo>
                  <a:lnTo>
                    <a:pt x="1526507" y="1289025"/>
                  </a:lnTo>
                  <a:lnTo>
                    <a:pt x="1528732" y="1276642"/>
                  </a:lnTo>
                  <a:lnTo>
                    <a:pt x="1530957" y="1263942"/>
                  </a:lnTo>
                  <a:lnTo>
                    <a:pt x="1532228" y="1251242"/>
                  </a:lnTo>
                  <a:lnTo>
                    <a:pt x="1532864" y="1238542"/>
                  </a:lnTo>
                  <a:lnTo>
                    <a:pt x="1533182" y="1225207"/>
                  </a:lnTo>
                  <a:lnTo>
                    <a:pt x="1533182" y="1212189"/>
                  </a:lnTo>
                  <a:lnTo>
                    <a:pt x="1532546" y="1199172"/>
                  </a:lnTo>
                  <a:lnTo>
                    <a:pt x="1531275" y="1186789"/>
                  </a:lnTo>
                  <a:lnTo>
                    <a:pt x="1530003" y="1174407"/>
                  </a:lnTo>
                  <a:lnTo>
                    <a:pt x="1527778" y="1162342"/>
                  </a:lnTo>
                  <a:lnTo>
                    <a:pt x="1525553" y="1150594"/>
                  </a:lnTo>
                  <a:lnTo>
                    <a:pt x="1522693" y="1138847"/>
                  </a:lnTo>
                  <a:lnTo>
                    <a:pt x="1519514" y="1127734"/>
                  </a:lnTo>
                  <a:lnTo>
                    <a:pt x="1516018" y="1116939"/>
                  </a:lnTo>
                  <a:lnTo>
                    <a:pt x="1511885" y="1106144"/>
                  </a:lnTo>
                  <a:lnTo>
                    <a:pt x="1507435" y="1095349"/>
                  </a:lnTo>
                  <a:lnTo>
                    <a:pt x="1502350" y="1085189"/>
                  </a:lnTo>
                  <a:lnTo>
                    <a:pt x="1496946" y="1075347"/>
                  </a:lnTo>
                  <a:lnTo>
                    <a:pt x="1491225" y="1065822"/>
                  </a:lnTo>
                  <a:lnTo>
                    <a:pt x="1485185" y="1056614"/>
                  </a:lnTo>
                  <a:lnTo>
                    <a:pt x="1478510" y="1047407"/>
                  </a:lnTo>
                  <a:lnTo>
                    <a:pt x="1471517" y="1038517"/>
                  </a:lnTo>
                  <a:lnTo>
                    <a:pt x="1463889" y="1029944"/>
                  </a:lnTo>
                  <a:lnTo>
                    <a:pt x="1456260" y="1021689"/>
                  </a:lnTo>
                  <a:lnTo>
                    <a:pt x="1448314" y="1013752"/>
                  </a:lnTo>
                  <a:lnTo>
                    <a:pt x="1440049" y="1005814"/>
                  </a:lnTo>
                  <a:lnTo>
                    <a:pt x="1431467" y="998512"/>
                  </a:lnTo>
                  <a:lnTo>
                    <a:pt x="1422567" y="991527"/>
                  </a:lnTo>
                  <a:lnTo>
                    <a:pt x="1413349" y="984542"/>
                  </a:lnTo>
                  <a:lnTo>
                    <a:pt x="1403813" y="977557"/>
                  </a:lnTo>
                  <a:lnTo>
                    <a:pt x="1393959" y="971207"/>
                  </a:lnTo>
                  <a:lnTo>
                    <a:pt x="1383788" y="965174"/>
                  </a:lnTo>
                  <a:lnTo>
                    <a:pt x="1373299" y="959142"/>
                  </a:lnTo>
                  <a:lnTo>
                    <a:pt x="1362491" y="953427"/>
                  </a:lnTo>
                  <a:lnTo>
                    <a:pt x="1351048" y="948347"/>
                  </a:lnTo>
                  <a:lnTo>
                    <a:pt x="1339605" y="942949"/>
                  </a:lnTo>
                  <a:lnTo>
                    <a:pt x="1327845" y="937869"/>
                  </a:lnTo>
                  <a:lnTo>
                    <a:pt x="1305912" y="930249"/>
                  </a:lnTo>
                  <a:lnTo>
                    <a:pt x="1280801" y="921677"/>
                  </a:lnTo>
                  <a:lnTo>
                    <a:pt x="1252512" y="912469"/>
                  </a:lnTo>
                  <a:lnTo>
                    <a:pt x="1221362" y="902627"/>
                  </a:lnTo>
                  <a:lnTo>
                    <a:pt x="1186397" y="892784"/>
                  </a:lnTo>
                  <a:lnTo>
                    <a:pt x="1148572" y="882307"/>
                  </a:lnTo>
                  <a:lnTo>
                    <a:pt x="1107568" y="871512"/>
                  </a:lnTo>
                  <a:lnTo>
                    <a:pt x="1063385" y="860399"/>
                  </a:lnTo>
                  <a:lnTo>
                    <a:pt x="1063385" y="511149"/>
                  </a:lnTo>
                  <a:lnTo>
                    <a:pt x="1078960" y="514642"/>
                  </a:lnTo>
                  <a:lnTo>
                    <a:pt x="1093582" y="518769"/>
                  </a:lnTo>
                  <a:lnTo>
                    <a:pt x="1108204" y="523214"/>
                  </a:lnTo>
                  <a:lnTo>
                    <a:pt x="1121554" y="528612"/>
                  </a:lnTo>
                  <a:lnTo>
                    <a:pt x="1128229" y="531469"/>
                  </a:lnTo>
                  <a:lnTo>
                    <a:pt x="1134904" y="534644"/>
                  </a:lnTo>
                  <a:lnTo>
                    <a:pt x="1141261" y="537502"/>
                  </a:lnTo>
                  <a:lnTo>
                    <a:pt x="1146982" y="540677"/>
                  </a:lnTo>
                  <a:lnTo>
                    <a:pt x="1153022" y="544169"/>
                  </a:lnTo>
                  <a:lnTo>
                    <a:pt x="1159061" y="547662"/>
                  </a:lnTo>
                  <a:lnTo>
                    <a:pt x="1164465" y="551154"/>
                  </a:lnTo>
                  <a:lnTo>
                    <a:pt x="1169868" y="555282"/>
                  </a:lnTo>
                  <a:lnTo>
                    <a:pt x="1178768" y="561949"/>
                  </a:lnTo>
                  <a:lnTo>
                    <a:pt x="1187351" y="568934"/>
                  </a:lnTo>
                  <a:lnTo>
                    <a:pt x="1195297" y="576554"/>
                  </a:lnTo>
                  <a:lnTo>
                    <a:pt x="1202926" y="584174"/>
                  </a:lnTo>
                  <a:lnTo>
                    <a:pt x="1209919" y="592429"/>
                  </a:lnTo>
                  <a:lnTo>
                    <a:pt x="1216594" y="601002"/>
                  </a:lnTo>
                  <a:lnTo>
                    <a:pt x="1222633" y="609574"/>
                  </a:lnTo>
                  <a:lnTo>
                    <a:pt x="1228355" y="618782"/>
                  </a:lnTo>
                  <a:lnTo>
                    <a:pt x="1233758" y="627989"/>
                  </a:lnTo>
                  <a:lnTo>
                    <a:pt x="1238844" y="637832"/>
                  </a:lnTo>
                  <a:lnTo>
                    <a:pt x="1242976" y="647674"/>
                  </a:lnTo>
                  <a:lnTo>
                    <a:pt x="1247108" y="658469"/>
                  </a:lnTo>
                  <a:lnTo>
                    <a:pt x="1250287" y="668947"/>
                  </a:lnTo>
                  <a:lnTo>
                    <a:pt x="1253465" y="680059"/>
                  </a:lnTo>
                  <a:lnTo>
                    <a:pt x="1256326" y="691172"/>
                  </a:lnTo>
                  <a:lnTo>
                    <a:pt x="1258233" y="702919"/>
                  </a:lnTo>
                  <a:lnTo>
                    <a:pt x="1482324" y="675297"/>
                  </a:lnTo>
                  <a:lnTo>
                    <a:pt x="1479464" y="660692"/>
                  </a:lnTo>
                  <a:lnTo>
                    <a:pt x="1475967" y="646087"/>
                  </a:lnTo>
                  <a:lnTo>
                    <a:pt x="1472789" y="632434"/>
                  </a:lnTo>
                  <a:lnTo>
                    <a:pt x="1469292" y="618782"/>
                  </a:lnTo>
                  <a:lnTo>
                    <a:pt x="1465160" y="605764"/>
                  </a:lnTo>
                  <a:lnTo>
                    <a:pt x="1461028" y="592747"/>
                  </a:lnTo>
                  <a:lnTo>
                    <a:pt x="1456260" y="580364"/>
                  </a:lnTo>
                  <a:lnTo>
                    <a:pt x="1451810" y="568299"/>
                  </a:lnTo>
                  <a:lnTo>
                    <a:pt x="1446406" y="556552"/>
                  </a:lnTo>
                  <a:lnTo>
                    <a:pt x="1441321" y="545439"/>
                  </a:lnTo>
                  <a:lnTo>
                    <a:pt x="1435599" y="534644"/>
                  </a:lnTo>
                  <a:lnTo>
                    <a:pt x="1429560" y="523532"/>
                  </a:lnTo>
                  <a:lnTo>
                    <a:pt x="1423838" y="513689"/>
                  </a:lnTo>
                  <a:lnTo>
                    <a:pt x="1417163" y="503847"/>
                  </a:lnTo>
                  <a:lnTo>
                    <a:pt x="1410488" y="494322"/>
                  </a:lnTo>
                  <a:lnTo>
                    <a:pt x="1403177" y="485432"/>
                  </a:lnTo>
                  <a:lnTo>
                    <a:pt x="1395867" y="476542"/>
                  </a:lnTo>
                  <a:lnTo>
                    <a:pt x="1388238" y="467969"/>
                  </a:lnTo>
                  <a:lnTo>
                    <a:pt x="1379974" y="459714"/>
                  </a:lnTo>
                  <a:lnTo>
                    <a:pt x="1371074" y="451459"/>
                  </a:lnTo>
                  <a:lnTo>
                    <a:pt x="1361538" y="443522"/>
                  </a:lnTo>
                  <a:lnTo>
                    <a:pt x="1351366" y="435902"/>
                  </a:lnTo>
                  <a:lnTo>
                    <a:pt x="1341195" y="428599"/>
                  </a:lnTo>
                  <a:lnTo>
                    <a:pt x="1330388" y="421614"/>
                  </a:lnTo>
                  <a:lnTo>
                    <a:pt x="1319262" y="414629"/>
                  </a:lnTo>
                  <a:lnTo>
                    <a:pt x="1307184" y="407962"/>
                  </a:lnTo>
                  <a:lnTo>
                    <a:pt x="1294787" y="401294"/>
                  </a:lnTo>
                  <a:lnTo>
                    <a:pt x="1282073" y="395262"/>
                  </a:lnTo>
                  <a:lnTo>
                    <a:pt x="1268723" y="389229"/>
                  </a:lnTo>
                  <a:lnTo>
                    <a:pt x="1254737" y="383197"/>
                  </a:lnTo>
                  <a:lnTo>
                    <a:pt x="1240751" y="378117"/>
                  </a:lnTo>
                  <a:lnTo>
                    <a:pt x="1225812" y="372402"/>
                  </a:lnTo>
                  <a:lnTo>
                    <a:pt x="1207058" y="366369"/>
                  </a:lnTo>
                  <a:lnTo>
                    <a:pt x="1187986" y="360972"/>
                  </a:lnTo>
                  <a:lnTo>
                    <a:pt x="1168279" y="355574"/>
                  </a:lnTo>
                  <a:lnTo>
                    <a:pt x="1147936" y="351129"/>
                  </a:lnTo>
                  <a:lnTo>
                    <a:pt x="1127593" y="346684"/>
                  </a:lnTo>
                  <a:lnTo>
                    <a:pt x="1106614" y="343192"/>
                  </a:lnTo>
                  <a:lnTo>
                    <a:pt x="1085000" y="339699"/>
                  </a:lnTo>
                  <a:lnTo>
                    <a:pt x="1063385" y="337159"/>
                  </a:lnTo>
                  <a:lnTo>
                    <a:pt x="1063385" y="217144"/>
                  </a:lnTo>
                  <a:close/>
                  <a:moveTo>
                    <a:pt x="972000" y="0"/>
                  </a:moveTo>
                  <a:cubicBezTo>
                    <a:pt x="1508821" y="0"/>
                    <a:pt x="1944000" y="435179"/>
                    <a:pt x="1944000" y="972000"/>
                  </a:cubicBezTo>
                  <a:cubicBezTo>
                    <a:pt x="1944000" y="1508821"/>
                    <a:pt x="1508821" y="1944000"/>
                    <a:pt x="972000" y="1944000"/>
                  </a:cubicBezTo>
                  <a:cubicBezTo>
                    <a:pt x="435179" y="1944000"/>
                    <a:pt x="0" y="1508821"/>
                    <a:pt x="0" y="972000"/>
                  </a:cubicBezTo>
                  <a:cubicBezTo>
                    <a:pt x="0" y="435179"/>
                    <a:pt x="435179" y="0"/>
                    <a:pt x="9720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691" tIns="64344" rIns="128691" bIns="64344"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defTabSz="1212449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383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02" name="文本框 101">
            <a:extLst>
              <a:ext uri="{FF2B5EF4-FFF2-40B4-BE49-F238E27FC236}">
                <a16:creationId xmlns:a16="http://schemas.microsoft.com/office/drawing/2014/main" id="{C437E2D3-2666-4677-86B4-D583181A7AC0}"/>
              </a:ext>
            </a:extLst>
          </p:cNvPr>
          <p:cNvSpPr txBox="1"/>
          <p:nvPr/>
        </p:nvSpPr>
        <p:spPr>
          <a:xfrm>
            <a:off x="7839794" y="1898383"/>
            <a:ext cx="3546164" cy="140038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</a:p>
          <a:p>
            <a:pPr>
              <a:lnSpc>
                <a:spcPct val="150000"/>
              </a:lnSpc>
            </a:pPr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</a:p>
          <a:p>
            <a:pPr>
              <a:lnSpc>
                <a:spcPct val="150000"/>
              </a:lnSpc>
            </a:pPr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</a:p>
          <a:p>
            <a:endParaRPr lang="en-US" altLang="zh-CN" sz="3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3" name="文本框 102">
            <a:extLst>
              <a:ext uri="{FF2B5EF4-FFF2-40B4-BE49-F238E27FC236}">
                <a16:creationId xmlns:a16="http://schemas.microsoft.com/office/drawing/2014/main" id="{D70DCF9B-88CD-4C00-BB28-6E98C2107B4F}"/>
              </a:ext>
            </a:extLst>
          </p:cNvPr>
          <p:cNvSpPr txBox="1"/>
          <p:nvPr/>
        </p:nvSpPr>
        <p:spPr>
          <a:xfrm>
            <a:off x="8518351" y="3514686"/>
            <a:ext cx="3546164" cy="140038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</a:p>
          <a:p>
            <a:pPr>
              <a:lnSpc>
                <a:spcPct val="150000"/>
              </a:lnSpc>
            </a:pPr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</a:p>
          <a:p>
            <a:pPr>
              <a:lnSpc>
                <a:spcPct val="150000"/>
              </a:lnSpc>
            </a:pPr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</a:p>
          <a:p>
            <a:endParaRPr lang="en-US" altLang="zh-CN" sz="3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4" name="文本框 103">
            <a:extLst>
              <a:ext uri="{FF2B5EF4-FFF2-40B4-BE49-F238E27FC236}">
                <a16:creationId xmlns:a16="http://schemas.microsoft.com/office/drawing/2014/main" id="{B09F72EE-3DD0-407A-9E21-8F6D70D4DCD2}"/>
              </a:ext>
            </a:extLst>
          </p:cNvPr>
          <p:cNvSpPr txBox="1"/>
          <p:nvPr/>
        </p:nvSpPr>
        <p:spPr>
          <a:xfrm>
            <a:off x="7865442" y="5061059"/>
            <a:ext cx="3546164" cy="140038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</a:p>
          <a:p>
            <a:pPr>
              <a:lnSpc>
                <a:spcPct val="150000"/>
              </a:lnSpc>
            </a:pPr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</a:p>
          <a:p>
            <a:pPr>
              <a:lnSpc>
                <a:spcPct val="150000"/>
              </a:lnSpc>
            </a:pPr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</a:p>
          <a:p>
            <a:endParaRPr lang="en-US" altLang="zh-CN" sz="3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5" name="文本框 104">
            <a:extLst>
              <a:ext uri="{FF2B5EF4-FFF2-40B4-BE49-F238E27FC236}">
                <a16:creationId xmlns:a16="http://schemas.microsoft.com/office/drawing/2014/main" id="{1E877911-9AD6-45BC-9F26-5CA1888B629C}"/>
              </a:ext>
            </a:extLst>
          </p:cNvPr>
          <p:cNvSpPr txBox="1"/>
          <p:nvPr/>
        </p:nvSpPr>
        <p:spPr>
          <a:xfrm>
            <a:off x="319400" y="5061059"/>
            <a:ext cx="3546227" cy="140038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r"/>
            <a:r>
              <a:rPr lang="en-US" altLang="zh-CN" sz="16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</a:p>
          <a:p>
            <a:pPr algn="r">
              <a:lnSpc>
                <a:spcPct val="150000"/>
              </a:lnSpc>
            </a:pPr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</a:p>
          <a:p>
            <a:pPr algn="r">
              <a:lnSpc>
                <a:spcPct val="150000"/>
              </a:lnSpc>
            </a:pPr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</a:p>
          <a:p>
            <a:pPr algn="r"/>
            <a:endParaRPr lang="en-US" altLang="zh-CN" sz="3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6" name="文本框 105">
            <a:extLst>
              <a:ext uri="{FF2B5EF4-FFF2-40B4-BE49-F238E27FC236}">
                <a16:creationId xmlns:a16="http://schemas.microsoft.com/office/drawing/2014/main" id="{8658DA01-A358-4A2D-8121-E31003D933A9}"/>
              </a:ext>
            </a:extLst>
          </p:cNvPr>
          <p:cNvSpPr txBox="1"/>
          <p:nvPr/>
        </p:nvSpPr>
        <p:spPr>
          <a:xfrm>
            <a:off x="995080" y="3514686"/>
            <a:ext cx="3546227" cy="140038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r"/>
            <a:r>
              <a:rPr lang="en-US" altLang="zh-CN" sz="16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</a:p>
          <a:p>
            <a:pPr algn="r">
              <a:lnSpc>
                <a:spcPct val="150000"/>
              </a:lnSpc>
            </a:pPr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</a:p>
          <a:p>
            <a:pPr algn="r">
              <a:lnSpc>
                <a:spcPct val="150000"/>
              </a:lnSpc>
            </a:pPr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</a:p>
          <a:p>
            <a:pPr algn="r"/>
            <a:endParaRPr lang="en-US" altLang="zh-CN" sz="3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7" name="文本框 106">
            <a:extLst>
              <a:ext uri="{FF2B5EF4-FFF2-40B4-BE49-F238E27FC236}">
                <a16:creationId xmlns:a16="http://schemas.microsoft.com/office/drawing/2014/main" id="{E5D27ECE-BD9B-4B4B-95F2-B3CE53150B74}"/>
              </a:ext>
            </a:extLst>
          </p:cNvPr>
          <p:cNvSpPr txBox="1"/>
          <p:nvPr/>
        </p:nvSpPr>
        <p:spPr>
          <a:xfrm>
            <a:off x="514150" y="1898383"/>
            <a:ext cx="3546227" cy="140038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r"/>
            <a:r>
              <a:rPr lang="en-US" altLang="zh-CN" sz="16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</a:p>
          <a:p>
            <a:pPr algn="r">
              <a:lnSpc>
                <a:spcPct val="150000"/>
              </a:lnSpc>
            </a:pPr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</a:p>
          <a:p>
            <a:pPr algn="r">
              <a:lnSpc>
                <a:spcPct val="150000"/>
              </a:lnSpc>
            </a:pPr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</a:p>
          <a:p>
            <a:pPr algn="r"/>
            <a:endParaRPr lang="en-US" altLang="zh-CN" sz="36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83466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4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" presetClass="entr" presetSubtype="8" decel="4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2" decel="4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5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750"/>
                            </p:stCondLst>
                            <p:childTnLst>
                              <p:par>
                                <p:cTn id="32" presetID="2" presetClass="entr" presetSubtype="8" decel="4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" presetClass="entr" presetSubtype="2" decel="4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75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250"/>
                            </p:stCondLst>
                            <p:childTnLst>
                              <p:par>
                                <p:cTn id="50" presetID="2" presetClass="entr" presetSubtype="8" decel="4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  <p:bldP spid="103" grpId="0"/>
      <p:bldP spid="104" grpId="0"/>
      <p:bldP spid="105" grpId="0"/>
      <p:bldP spid="106" grpId="0"/>
      <p:bldP spid="10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3B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椭圆 10"/>
          <p:cNvSpPr/>
          <p:nvPr/>
        </p:nvSpPr>
        <p:spPr>
          <a:xfrm>
            <a:off x="4750932" y="-349330"/>
            <a:ext cx="1437228" cy="1437228"/>
          </a:xfrm>
          <a:prstGeom prst="ellipse">
            <a:avLst/>
          </a:prstGeom>
          <a:solidFill>
            <a:srgbClr val="2C58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6475676" y="373361"/>
            <a:ext cx="932180" cy="932180"/>
          </a:xfrm>
          <a:prstGeom prst="ellipse">
            <a:avLst/>
          </a:prstGeom>
          <a:solidFill>
            <a:srgbClr val="2C58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2261755" y="301809"/>
            <a:ext cx="932180" cy="932180"/>
          </a:xfrm>
          <a:prstGeom prst="ellipse">
            <a:avLst/>
          </a:prstGeom>
          <a:solidFill>
            <a:srgbClr val="2C58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60" name="组合 59"/>
          <p:cNvGrpSpPr/>
          <p:nvPr/>
        </p:nvGrpSpPr>
        <p:grpSpPr>
          <a:xfrm>
            <a:off x="5518242" y="90738"/>
            <a:ext cx="1155516" cy="1155516"/>
            <a:chOff x="5610403" y="184048"/>
            <a:chExt cx="1155516" cy="1155516"/>
          </a:xfrm>
        </p:grpSpPr>
        <p:grpSp>
          <p:nvGrpSpPr>
            <p:cNvPr id="3" name="组合 2"/>
            <p:cNvGrpSpPr/>
            <p:nvPr/>
          </p:nvGrpSpPr>
          <p:grpSpPr>
            <a:xfrm>
              <a:off x="5610403" y="184048"/>
              <a:ext cx="1155516" cy="1155516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5" name="同心圆 4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" name="椭圆 5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4" name="文本框 3"/>
            <p:cNvSpPr txBox="1"/>
            <p:nvPr/>
          </p:nvSpPr>
          <p:spPr>
            <a:xfrm>
              <a:off x="5761286" y="350211"/>
              <a:ext cx="87075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2C587D"/>
                  </a:solidFill>
                  <a:effectLst/>
                  <a:uLnTx/>
                  <a:uFillTx/>
                  <a:cs typeface="+mn-ea"/>
                  <a:sym typeface="+mn-lt"/>
                </a:rPr>
                <a:t>03</a:t>
              </a:r>
              <a:endPara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2C587D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 rot="16200000">
            <a:off x="2307861" y="-2164397"/>
            <a:ext cx="685366" cy="5326269"/>
            <a:chOff x="1071664" y="236651"/>
            <a:chExt cx="685366" cy="4070791"/>
          </a:xfrm>
        </p:grpSpPr>
        <p:sp>
          <p:nvSpPr>
            <p:cNvPr id="40" name="矩形 39"/>
            <p:cNvSpPr/>
            <p:nvPr/>
          </p:nvSpPr>
          <p:spPr>
            <a:xfrm>
              <a:off x="1071664" y="236651"/>
              <a:ext cx="54000" cy="4070791"/>
            </a:xfrm>
            <a:prstGeom prst="rect">
              <a:avLst/>
            </a:prstGeom>
            <a:gradFill>
              <a:gsLst>
                <a:gs pos="0">
                  <a:srgbClr val="3F729A">
                    <a:alpha val="0"/>
                  </a:srgbClr>
                </a:gs>
                <a:gs pos="65000">
                  <a:srgbClr val="3F729A"/>
                </a:gs>
                <a:gs pos="100000">
                  <a:srgbClr val="3F729A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1197937" y="236651"/>
              <a:ext cx="54000" cy="4070791"/>
            </a:xfrm>
            <a:prstGeom prst="rect">
              <a:avLst/>
            </a:prstGeom>
            <a:gradFill>
              <a:gsLst>
                <a:gs pos="0">
                  <a:srgbClr val="3F729A">
                    <a:alpha val="0"/>
                  </a:srgbClr>
                </a:gs>
                <a:gs pos="65000">
                  <a:srgbClr val="3F729A"/>
                </a:gs>
                <a:gs pos="100000">
                  <a:srgbClr val="3F729A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1324210" y="236651"/>
              <a:ext cx="54000" cy="4070791"/>
            </a:xfrm>
            <a:prstGeom prst="rect">
              <a:avLst/>
            </a:prstGeom>
            <a:gradFill>
              <a:gsLst>
                <a:gs pos="0">
                  <a:srgbClr val="3F729A">
                    <a:alpha val="0"/>
                  </a:srgbClr>
                </a:gs>
                <a:gs pos="65000">
                  <a:srgbClr val="3F729A"/>
                </a:gs>
                <a:gs pos="100000">
                  <a:srgbClr val="3F729A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1450483" y="236651"/>
              <a:ext cx="54000" cy="4070791"/>
            </a:xfrm>
            <a:prstGeom prst="rect">
              <a:avLst/>
            </a:prstGeom>
            <a:gradFill>
              <a:gsLst>
                <a:gs pos="0">
                  <a:srgbClr val="3F729A">
                    <a:alpha val="0"/>
                  </a:srgbClr>
                </a:gs>
                <a:gs pos="65000">
                  <a:srgbClr val="3F729A"/>
                </a:gs>
                <a:gs pos="100000">
                  <a:srgbClr val="3F729A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1576756" y="236651"/>
              <a:ext cx="54000" cy="4070791"/>
            </a:xfrm>
            <a:prstGeom prst="rect">
              <a:avLst/>
            </a:prstGeom>
            <a:gradFill>
              <a:gsLst>
                <a:gs pos="0">
                  <a:srgbClr val="3F729A">
                    <a:alpha val="0"/>
                  </a:srgbClr>
                </a:gs>
                <a:gs pos="65000">
                  <a:srgbClr val="3F729A"/>
                </a:gs>
                <a:gs pos="100000">
                  <a:srgbClr val="3F729A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1703030" y="236651"/>
              <a:ext cx="54000" cy="4070791"/>
            </a:xfrm>
            <a:prstGeom prst="rect">
              <a:avLst/>
            </a:prstGeom>
            <a:gradFill>
              <a:gsLst>
                <a:gs pos="0">
                  <a:srgbClr val="3F729A">
                    <a:alpha val="0"/>
                  </a:srgbClr>
                </a:gs>
                <a:gs pos="65000">
                  <a:srgbClr val="3F729A"/>
                </a:gs>
                <a:gs pos="100000">
                  <a:srgbClr val="3F729A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 rot="5400000" flipH="1">
            <a:off x="9232832" y="-2164397"/>
            <a:ext cx="685366" cy="5326269"/>
            <a:chOff x="1071664" y="236651"/>
            <a:chExt cx="685366" cy="4070791"/>
          </a:xfrm>
        </p:grpSpPr>
        <p:sp>
          <p:nvSpPr>
            <p:cNvPr id="54" name="矩形 53"/>
            <p:cNvSpPr/>
            <p:nvPr/>
          </p:nvSpPr>
          <p:spPr>
            <a:xfrm>
              <a:off x="1071664" y="236651"/>
              <a:ext cx="54000" cy="4070791"/>
            </a:xfrm>
            <a:prstGeom prst="rect">
              <a:avLst/>
            </a:prstGeom>
            <a:gradFill>
              <a:gsLst>
                <a:gs pos="0">
                  <a:srgbClr val="3F729A">
                    <a:alpha val="0"/>
                  </a:srgbClr>
                </a:gs>
                <a:gs pos="65000">
                  <a:srgbClr val="3F729A"/>
                </a:gs>
                <a:gs pos="100000">
                  <a:srgbClr val="3F729A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5" name="矩形 54"/>
            <p:cNvSpPr/>
            <p:nvPr/>
          </p:nvSpPr>
          <p:spPr>
            <a:xfrm>
              <a:off x="1197937" y="236651"/>
              <a:ext cx="54000" cy="4070791"/>
            </a:xfrm>
            <a:prstGeom prst="rect">
              <a:avLst/>
            </a:prstGeom>
            <a:gradFill>
              <a:gsLst>
                <a:gs pos="0">
                  <a:srgbClr val="3F729A">
                    <a:alpha val="0"/>
                  </a:srgbClr>
                </a:gs>
                <a:gs pos="65000">
                  <a:srgbClr val="3F729A"/>
                </a:gs>
                <a:gs pos="100000">
                  <a:srgbClr val="3F729A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6" name="矩形 55"/>
            <p:cNvSpPr/>
            <p:nvPr/>
          </p:nvSpPr>
          <p:spPr>
            <a:xfrm>
              <a:off x="1324210" y="236651"/>
              <a:ext cx="54000" cy="4070791"/>
            </a:xfrm>
            <a:prstGeom prst="rect">
              <a:avLst/>
            </a:prstGeom>
            <a:gradFill>
              <a:gsLst>
                <a:gs pos="0">
                  <a:srgbClr val="3F729A">
                    <a:alpha val="0"/>
                  </a:srgbClr>
                </a:gs>
                <a:gs pos="65000">
                  <a:srgbClr val="3F729A"/>
                </a:gs>
                <a:gs pos="100000">
                  <a:srgbClr val="3F729A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7" name="矩形 56"/>
            <p:cNvSpPr/>
            <p:nvPr/>
          </p:nvSpPr>
          <p:spPr>
            <a:xfrm>
              <a:off x="1450483" y="236651"/>
              <a:ext cx="54000" cy="4070791"/>
            </a:xfrm>
            <a:prstGeom prst="rect">
              <a:avLst/>
            </a:prstGeom>
            <a:gradFill>
              <a:gsLst>
                <a:gs pos="0">
                  <a:srgbClr val="3F729A">
                    <a:alpha val="0"/>
                  </a:srgbClr>
                </a:gs>
                <a:gs pos="65000">
                  <a:srgbClr val="3F729A"/>
                </a:gs>
                <a:gs pos="100000">
                  <a:srgbClr val="3F729A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8" name="矩形 57"/>
            <p:cNvSpPr/>
            <p:nvPr/>
          </p:nvSpPr>
          <p:spPr>
            <a:xfrm>
              <a:off x="1576756" y="236651"/>
              <a:ext cx="54000" cy="4070791"/>
            </a:xfrm>
            <a:prstGeom prst="rect">
              <a:avLst/>
            </a:prstGeom>
            <a:gradFill>
              <a:gsLst>
                <a:gs pos="0">
                  <a:srgbClr val="3F729A">
                    <a:alpha val="0"/>
                  </a:srgbClr>
                </a:gs>
                <a:gs pos="65000">
                  <a:srgbClr val="3F729A"/>
                </a:gs>
                <a:gs pos="100000">
                  <a:srgbClr val="3F729A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9" name="矩形 58"/>
            <p:cNvSpPr/>
            <p:nvPr/>
          </p:nvSpPr>
          <p:spPr>
            <a:xfrm>
              <a:off x="1703030" y="236651"/>
              <a:ext cx="54000" cy="4070791"/>
            </a:xfrm>
            <a:prstGeom prst="rect">
              <a:avLst/>
            </a:prstGeom>
            <a:gradFill>
              <a:gsLst>
                <a:gs pos="0">
                  <a:srgbClr val="3F729A">
                    <a:alpha val="0"/>
                  </a:srgbClr>
                </a:gs>
                <a:gs pos="65000">
                  <a:srgbClr val="3F729A"/>
                </a:gs>
                <a:gs pos="100000">
                  <a:srgbClr val="3F729A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466466" y="268579"/>
            <a:ext cx="199538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marL="0" marR="0" lvl="1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60000"/>
                  <a:lumOff val="4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TextBox 44"/>
          <p:cNvSpPr txBox="1"/>
          <p:nvPr/>
        </p:nvSpPr>
        <p:spPr>
          <a:xfrm>
            <a:off x="6940031" y="268579"/>
            <a:ext cx="19191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COMPETENCE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669092" y="369285"/>
            <a:ext cx="506566" cy="506566"/>
          </a:xfrm>
          <a:prstGeom prst="ellipse">
            <a:avLst/>
          </a:prstGeom>
          <a:solidFill>
            <a:srgbClr val="2C58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9815368" y="315784"/>
            <a:ext cx="523667" cy="523667"/>
          </a:xfrm>
          <a:prstGeom prst="ellipse">
            <a:avLst/>
          </a:prstGeom>
          <a:solidFill>
            <a:srgbClr val="2C58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62" name="组合 61">
            <a:extLst>
              <a:ext uri="{FF2B5EF4-FFF2-40B4-BE49-F238E27FC236}">
                <a16:creationId xmlns:a16="http://schemas.microsoft.com/office/drawing/2014/main" id="{E3F0282D-8A53-4CE1-8D63-991356C09416}"/>
              </a:ext>
            </a:extLst>
          </p:cNvPr>
          <p:cNvGrpSpPr/>
          <p:nvPr/>
        </p:nvGrpSpPr>
        <p:grpSpPr>
          <a:xfrm>
            <a:off x="2053599" y="2474419"/>
            <a:ext cx="1170400" cy="3438525"/>
            <a:chOff x="2157677" y="1585419"/>
            <a:chExt cx="1170400" cy="3438525"/>
          </a:xfrm>
        </p:grpSpPr>
        <p:sp>
          <p:nvSpPr>
            <p:cNvPr id="63" name="圆角矩形 57">
              <a:extLst>
                <a:ext uri="{FF2B5EF4-FFF2-40B4-BE49-F238E27FC236}">
                  <a16:creationId xmlns:a16="http://schemas.microsoft.com/office/drawing/2014/main" id="{0051E04F-A5B8-4D72-8538-3851D1E66EDE}"/>
                </a:ext>
              </a:extLst>
            </p:cNvPr>
            <p:cNvSpPr/>
            <p:nvPr/>
          </p:nvSpPr>
          <p:spPr>
            <a:xfrm>
              <a:off x="2157677" y="1585419"/>
              <a:ext cx="1170400" cy="343852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2540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889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64" name="圆角矩形 58">
              <a:extLst>
                <a:ext uri="{FF2B5EF4-FFF2-40B4-BE49-F238E27FC236}">
                  <a16:creationId xmlns:a16="http://schemas.microsoft.com/office/drawing/2014/main" id="{6A1C635E-79D9-47BC-BEE8-14FFD157D0F0}"/>
                </a:ext>
              </a:extLst>
            </p:cNvPr>
            <p:cNvSpPr/>
            <p:nvPr/>
          </p:nvSpPr>
          <p:spPr>
            <a:xfrm>
              <a:off x="2322328" y="1791159"/>
              <a:ext cx="856107" cy="3050943"/>
            </a:xfrm>
            <a:prstGeom prst="roundRect">
              <a:avLst>
                <a:gd name="adj" fmla="val 50000"/>
              </a:avLst>
            </a:prstGeom>
            <a:solidFill>
              <a:srgbClr val="ECECEC"/>
            </a:solidFill>
            <a:ln w="254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65" name="椭圆 64">
              <a:extLst>
                <a:ext uri="{FF2B5EF4-FFF2-40B4-BE49-F238E27FC236}">
                  <a16:creationId xmlns:a16="http://schemas.microsoft.com/office/drawing/2014/main" id="{85F126E6-75C6-4138-9EC0-3C8846189E76}"/>
                </a:ext>
              </a:extLst>
            </p:cNvPr>
            <p:cNvSpPr/>
            <p:nvPr/>
          </p:nvSpPr>
          <p:spPr>
            <a:xfrm>
              <a:off x="2388723" y="4038873"/>
              <a:ext cx="723315" cy="701084"/>
            </a:xfrm>
            <a:prstGeom prst="ellipse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66" name="椭圆 65">
              <a:extLst>
                <a:ext uri="{FF2B5EF4-FFF2-40B4-BE49-F238E27FC236}">
                  <a16:creationId xmlns:a16="http://schemas.microsoft.com/office/drawing/2014/main" id="{C83E2A29-13AB-48C6-B8F9-F3ED0C84D1A4}"/>
                </a:ext>
              </a:extLst>
            </p:cNvPr>
            <p:cNvSpPr/>
            <p:nvPr/>
          </p:nvSpPr>
          <p:spPr>
            <a:xfrm>
              <a:off x="2415345" y="4064679"/>
              <a:ext cx="670067" cy="649471"/>
            </a:xfrm>
            <a:prstGeom prst="ellipse">
              <a:avLst/>
            </a:prstGeom>
            <a:solidFill>
              <a:srgbClr val="2A5477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67" name="文本框 66">
              <a:extLst>
                <a:ext uri="{FF2B5EF4-FFF2-40B4-BE49-F238E27FC236}">
                  <a16:creationId xmlns:a16="http://schemas.microsoft.com/office/drawing/2014/main" id="{584F3228-B3A8-4CCF-8DB1-71C2635267B4}"/>
                </a:ext>
              </a:extLst>
            </p:cNvPr>
            <p:cNvSpPr txBox="1"/>
            <p:nvPr/>
          </p:nvSpPr>
          <p:spPr>
            <a:xfrm>
              <a:off x="2273440" y="1921761"/>
              <a:ext cx="9388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rgbClr val="2A5477"/>
                  </a:solidFill>
                  <a:cs typeface="+mn-ea"/>
                  <a:sym typeface="+mn-lt"/>
                </a:rPr>
                <a:t>90</a:t>
              </a:r>
              <a:r>
                <a:rPr lang="en-US" altLang="zh-CN" sz="1200" dirty="0">
                  <a:solidFill>
                    <a:srgbClr val="2A5477"/>
                  </a:solidFill>
                  <a:cs typeface="+mn-ea"/>
                  <a:sym typeface="+mn-lt"/>
                </a:rPr>
                <a:t>%</a:t>
              </a:r>
              <a:endParaRPr lang="zh-CN" altLang="en-US" sz="2400" dirty="0">
                <a:solidFill>
                  <a:srgbClr val="2A5477"/>
                </a:solidFill>
                <a:cs typeface="+mn-ea"/>
                <a:sym typeface="+mn-lt"/>
              </a:endParaRPr>
            </a:p>
          </p:txBody>
        </p:sp>
        <p:sp>
          <p:nvSpPr>
            <p:cNvPr id="68" name="文本框 67">
              <a:extLst>
                <a:ext uri="{FF2B5EF4-FFF2-40B4-BE49-F238E27FC236}">
                  <a16:creationId xmlns:a16="http://schemas.microsoft.com/office/drawing/2014/main" id="{8F9FA3F7-1BD9-41F7-A3BF-19B85D5D30B1}"/>
                </a:ext>
              </a:extLst>
            </p:cNvPr>
            <p:cNvSpPr txBox="1"/>
            <p:nvPr/>
          </p:nvSpPr>
          <p:spPr>
            <a:xfrm>
              <a:off x="2311103" y="2796926"/>
              <a:ext cx="859479" cy="1229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5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  <p:grpSp>
          <p:nvGrpSpPr>
            <p:cNvPr id="69" name="Group 8">
              <a:extLst>
                <a:ext uri="{FF2B5EF4-FFF2-40B4-BE49-F238E27FC236}">
                  <a16:creationId xmlns:a16="http://schemas.microsoft.com/office/drawing/2014/main" id="{017A4564-4004-4A6B-8AC3-3E80FB2FB539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583145" y="4200953"/>
              <a:ext cx="330983" cy="362665"/>
              <a:chOff x="3437" y="2282"/>
              <a:chExt cx="679" cy="744"/>
            </a:xfrm>
            <a:solidFill>
              <a:schemeClr val="bg1"/>
            </a:solidFill>
          </p:grpSpPr>
          <p:sp>
            <p:nvSpPr>
              <p:cNvPr id="70" name="Freeform 9">
                <a:extLst>
                  <a:ext uri="{FF2B5EF4-FFF2-40B4-BE49-F238E27FC236}">
                    <a16:creationId xmlns:a16="http://schemas.microsoft.com/office/drawing/2014/main" id="{0F2015E2-EB6D-4F20-B02E-B666A635E8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5" y="2282"/>
                <a:ext cx="364" cy="379"/>
              </a:xfrm>
              <a:custGeom>
                <a:avLst/>
                <a:gdLst>
                  <a:gd name="T0" fmla="*/ 50 w 152"/>
                  <a:gd name="T1" fmla="*/ 147 h 159"/>
                  <a:gd name="T2" fmla="*/ 39 w 152"/>
                  <a:gd name="T3" fmla="*/ 147 h 159"/>
                  <a:gd name="T4" fmla="*/ 76 w 152"/>
                  <a:gd name="T5" fmla="*/ 159 h 159"/>
                  <a:gd name="T6" fmla="*/ 114 w 152"/>
                  <a:gd name="T7" fmla="*/ 147 h 159"/>
                  <a:gd name="T8" fmla="*/ 103 w 152"/>
                  <a:gd name="T9" fmla="*/ 147 h 159"/>
                  <a:gd name="T10" fmla="*/ 152 w 152"/>
                  <a:gd name="T11" fmla="*/ 76 h 159"/>
                  <a:gd name="T12" fmla="*/ 76 w 152"/>
                  <a:gd name="T13" fmla="*/ 0 h 159"/>
                  <a:gd name="T14" fmla="*/ 0 w 152"/>
                  <a:gd name="T15" fmla="*/ 76 h 159"/>
                  <a:gd name="T16" fmla="*/ 50 w 152"/>
                  <a:gd name="T17" fmla="*/ 147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2" h="159">
                    <a:moveTo>
                      <a:pt x="50" y="147"/>
                    </a:moveTo>
                    <a:cubicBezTo>
                      <a:pt x="39" y="147"/>
                      <a:pt x="39" y="147"/>
                      <a:pt x="39" y="147"/>
                    </a:cubicBezTo>
                    <a:cubicBezTo>
                      <a:pt x="39" y="152"/>
                      <a:pt x="53" y="159"/>
                      <a:pt x="76" y="159"/>
                    </a:cubicBezTo>
                    <a:cubicBezTo>
                      <a:pt x="99" y="159"/>
                      <a:pt x="113" y="152"/>
                      <a:pt x="114" y="147"/>
                    </a:cubicBezTo>
                    <a:cubicBezTo>
                      <a:pt x="103" y="147"/>
                      <a:pt x="103" y="147"/>
                      <a:pt x="103" y="147"/>
                    </a:cubicBezTo>
                    <a:cubicBezTo>
                      <a:pt x="131" y="136"/>
                      <a:pt x="152" y="108"/>
                      <a:pt x="152" y="76"/>
                    </a:cubicBezTo>
                    <a:cubicBezTo>
                      <a:pt x="152" y="34"/>
                      <a:pt x="118" y="0"/>
                      <a:pt x="76" y="0"/>
                    </a:cubicBezTo>
                    <a:cubicBezTo>
                      <a:pt x="34" y="0"/>
                      <a:pt x="0" y="34"/>
                      <a:pt x="0" y="76"/>
                    </a:cubicBezTo>
                    <a:cubicBezTo>
                      <a:pt x="0" y="108"/>
                      <a:pt x="21" y="136"/>
                      <a:pt x="50" y="1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1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1" name="Freeform 10">
                <a:extLst>
                  <a:ext uri="{FF2B5EF4-FFF2-40B4-BE49-F238E27FC236}">
                    <a16:creationId xmlns:a16="http://schemas.microsoft.com/office/drawing/2014/main" id="{34EE92CE-9BBD-443A-B991-C618EADD4E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7" y="2633"/>
                <a:ext cx="679" cy="393"/>
              </a:xfrm>
              <a:custGeom>
                <a:avLst/>
                <a:gdLst>
                  <a:gd name="T0" fmla="*/ 222 w 284"/>
                  <a:gd name="T1" fmla="*/ 0 h 165"/>
                  <a:gd name="T2" fmla="*/ 188 w 284"/>
                  <a:gd name="T3" fmla="*/ 0 h 165"/>
                  <a:gd name="T4" fmla="*/ 154 w 284"/>
                  <a:gd name="T5" fmla="*/ 19 h 165"/>
                  <a:gd name="T6" fmla="*/ 154 w 284"/>
                  <a:gd name="T7" fmla="*/ 134 h 165"/>
                  <a:gd name="T8" fmla="*/ 143 w 284"/>
                  <a:gd name="T9" fmla="*/ 146 h 165"/>
                  <a:gd name="T10" fmla="*/ 131 w 284"/>
                  <a:gd name="T11" fmla="*/ 134 h 165"/>
                  <a:gd name="T12" fmla="*/ 131 w 284"/>
                  <a:gd name="T13" fmla="*/ 19 h 165"/>
                  <a:gd name="T14" fmla="*/ 97 w 284"/>
                  <a:gd name="T15" fmla="*/ 0 h 165"/>
                  <a:gd name="T16" fmla="*/ 63 w 284"/>
                  <a:gd name="T17" fmla="*/ 0 h 165"/>
                  <a:gd name="T18" fmla="*/ 0 w 284"/>
                  <a:gd name="T19" fmla="*/ 86 h 165"/>
                  <a:gd name="T20" fmla="*/ 0 w 284"/>
                  <a:gd name="T21" fmla="*/ 165 h 165"/>
                  <a:gd name="T22" fmla="*/ 284 w 284"/>
                  <a:gd name="T23" fmla="*/ 165 h 165"/>
                  <a:gd name="T24" fmla="*/ 284 w 284"/>
                  <a:gd name="T25" fmla="*/ 86 h 165"/>
                  <a:gd name="T26" fmla="*/ 222 w 284"/>
                  <a:gd name="T27" fmla="*/ 0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4" h="165">
                    <a:moveTo>
                      <a:pt x="222" y="0"/>
                    </a:moveTo>
                    <a:cubicBezTo>
                      <a:pt x="188" y="0"/>
                      <a:pt x="188" y="0"/>
                      <a:pt x="188" y="0"/>
                    </a:cubicBezTo>
                    <a:cubicBezTo>
                      <a:pt x="188" y="10"/>
                      <a:pt x="172" y="17"/>
                      <a:pt x="154" y="19"/>
                    </a:cubicBezTo>
                    <a:cubicBezTo>
                      <a:pt x="154" y="134"/>
                      <a:pt x="154" y="134"/>
                      <a:pt x="154" y="134"/>
                    </a:cubicBezTo>
                    <a:cubicBezTo>
                      <a:pt x="154" y="140"/>
                      <a:pt x="149" y="146"/>
                      <a:pt x="143" y="146"/>
                    </a:cubicBezTo>
                    <a:cubicBezTo>
                      <a:pt x="136" y="146"/>
                      <a:pt x="131" y="140"/>
                      <a:pt x="131" y="134"/>
                    </a:cubicBezTo>
                    <a:cubicBezTo>
                      <a:pt x="131" y="19"/>
                      <a:pt x="131" y="19"/>
                      <a:pt x="131" y="19"/>
                    </a:cubicBezTo>
                    <a:cubicBezTo>
                      <a:pt x="113" y="17"/>
                      <a:pt x="97" y="11"/>
                      <a:pt x="97" y="0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28" y="0"/>
                      <a:pt x="0" y="39"/>
                      <a:pt x="0" y="86"/>
                    </a:cubicBezTo>
                    <a:cubicBezTo>
                      <a:pt x="0" y="165"/>
                      <a:pt x="0" y="165"/>
                      <a:pt x="0" y="165"/>
                    </a:cubicBezTo>
                    <a:cubicBezTo>
                      <a:pt x="284" y="165"/>
                      <a:pt x="284" y="165"/>
                      <a:pt x="284" y="165"/>
                    </a:cubicBezTo>
                    <a:cubicBezTo>
                      <a:pt x="284" y="86"/>
                      <a:pt x="284" y="86"/>
                      <a:pt x="284" y="86"/>
                    </a:cubicBezTo>
                    <a:cubicBezTo>
                      <a:pt x="284" y="39"/>
                      <a:pt x="256" y="0"/>
                      <a:pt x="22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1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72" name="组合 71">
            <a:extLst>
              <a:ext uri="{FF2B5EF4-FFF2-40B4-BE49-F238E27FC236}">
                <a16:creationId xmlns:a16="http://schemas.microsoft.com/office/drawing/2014/main" id="{776DC533-F6C9-4C33-97B8-245D9E04850E}"/>
              </a:ext>
            </a:extLst>
          </p:cNvPr>
          <p:cNvGrpSpPr/>
          <p:nvPr/>
        </p:nvGrpSpPr>
        <p:grpSpPr>
          <a:xfrm>
            <a:off x="3730161" y="2851608"/>
            <a:ext cx="1170400" cy="3048000"/>
            <a:chOff x="3834239" y="1962608"/>
            <a:chExt cx="1170400" cy="3048000"/>
          </a:xfrm>
        </p:grpSpPr>
        <p:sp>
          <p:nvSpPr>
            <p:cNvPr id="73" name="圆角矩形 50">
              <a:extLst>
                <a:ext uri="{FF2B5EF4-FFF2-40B4-BE49-F238E27FC236}">
                  <a16:creationId xmlns:a16="http://schemas.microsoft.com/office/drawing/2014/main" id="{24DC26E1-A1CD-4BA0-9106-2DAE8609ED4C}"/>
                </a:ext>
              </a:extLst>
            </p:cNvPr>
            <p:cNvSpPr/>
            <p:nvPr/>
          </p:nvSpPr>
          <p:spPr>
            <a:xfrm>
              <a:off x="3834239" y="1962608"/>
              <a:ext cx="1170400" cy="3048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2540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889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74" name="圆角矩形 51">
              <a:extLst>
                <a:ext uri="{FF2B5EF4-FFF2-40B4-BE49-F238E27FC236}">
                  <a16:creationId xmlns:a16="http://schemas.microsoft.com/office/drawing/2014/main" id="{5D72A885-6C65-4977-A33B-B44C2EA51448}"/>
                </a:ext>
              </a:extLst>
            </p:cNvPr>
            <p:cNvSpPr/>
            <p:nvPr/>
          </p:nvSpPr>
          <p:spPr>
            <a:xfrm>
              <a:off x="3998889" y="2181683"/>
              <a:ext cx="856107" cy="2660419"/>
            </a:xfrm>
            <a:prstGeom prst="roundRect">
              <a:avLst>
                <a:gd name="adj" fmla="val 50000"/>
              </a:avLst>
            </a:prstGeom>
            <a:solidFill>
              <a:srgbClr val="ECECEC"/>
            </a:solidFill>
            <a:ln w="254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75" name="椭圆 74">
              <a:extLst>
                <a:ext uri="{FF2B5EF4-FFF2-40B4-BE49-F238E27FC236}">
                  <a16:creationId xmlns:a16="http://schemas.microsoft.com/office/drawing/2014/main" id="{26E533CA-FFFD-4B48-BECB-9828AB6EBCE0}"/>
                </a:ext>
              </a:extLst>
            </p:cNvPr>
            <p:cNvSpPr/>
            <p:nvPr/>
          </p:nvSpPr>
          <p:spPr>
            <a:xfrm>
              <a:off x="4065284" y="4038873"/>
              <a:ext cx="723315" cy="701084"/>
            </a:xfrm>
            <a:prstGeom prst="ellipse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76" name="椭圆 75">
              <a:extLst>
                <a:ext uri="{FF2B5EF4-FFF2-40B4-BE49-F238E27FC236}">
                  <a16:creationId xmlns:a16="http://schemas.microsoft.com/office/drawing/2014/main" id="{0AEC366D-57F6-45C2-8653-54E90F78EE1A}"/>
                </a:ext>
              </a:extLst>
            </p:cNvPr>
            <p:cNvSpPr/>
            <p:nvPr/>
          </p:nvSpPr>
          <p:spPr>
            <a:xfrm>
              <a:off x="4091907" y="4064679"/>
              <a:ext cx="670067" cy="649471"/>
            </a:xfrm>
            <a:prstGeom prst="ellipse">
              <a:avLst/>
            </a:prstGeom>
            <a:solidFill>
              <a:srgbClr val="2A5477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77" name="文本框 76">
              <a:extLst>
                <a:ext uri="{FF2B5EF4-FFF2-40B4-BE49-F238E27FC236}">
                  <a16:creationId xmlns:a16="http://schemas.microsoft.com/office/drawing/2014/main" id="{CFA8E97D-218D-4C31-A629-C59E0FA0F95C}"/>
                </a:ext>
              </a:extLst>
            </p:cNvPr>
            <p:cNvSpPr txBox="1"/>
            <p:nvPr/>
          </p:nvSpPr>
          <p:spPr>
            <a:xfrm>
              <a:off x="3950001" y="2255137"/>
              <a:ext cx="9388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rgbClr val="2A5477"/>
                  </a:solidFill>
                  <a:cs typeface="+mn-ea"/>
                  <a:sym typeface="+mn-lt"/>
                </a:rPr>
                <a:t>80</a:t>
              </a:r>
              <a:r>
                <a:rPr lang="en-US" altLang="zh-CN" sz="1200" dirty="0">
                  <a:solidFill>
                    <a:srgbClr val="2A5477"/>
                  </a:solidFill>
                  <a:cs typeface="+mn-ea"/>
                  <a:sym typeface="+mn-lt"/>
                </a:rPr>
                <a:t>%</a:t>
              </a:r>
              <a:endParaRPr lang="zh-CN" altLang="en-US" sz="2400" dirty="0">
                <a:solidFill>
                  <a:srgbClr val="2A5477"/>
                </a:solidFill>
                <a:cs typeface="+mn-ea"/>
                <a:sym typeface="+mn-lt"/>
              </a:endParaRPr>
            </a:p>
          </p:txBody>
        </p:sp>
        <p:sp>
          <p:nvSpPr>
            <p:cNvPr id="78" name="文本框 77">
              <a:extLst>
                <a:ext uri="{FF2B5EF4-FFF2-40B4-BE49-F238E27FC236}">
                  <a16:creationId xmlns:a16="http://schemas.microsoft.com/office/drawing/2014/main" id="{DBF245E0-3BBE-4A7A-A320-1D90E31EE456}"/>
                </a:ext>
              </a:extLst>
            </p:cNvPr>
            <p:cNvSpPr txBox="1"/>
            <p:nvPr/>
          </p:nvSpPr>
          <p:spPr>
            <a:xfrm>
              <a:off x="3984294" y="2970486"/>
              <a:ext cx="859479" cy="1229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5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  <p:grpSp>
          <p:nvGrpSpPr>
            <p:cNvPr id="79" name="Group 13">
              <a:extLst>
                <a:ext uri="{FF2B5EF4-FFF2-40B4-BE49-F238E27FC236}">
                  <a16:creationId xmlns:a16="http://schemas.microsoft.com/office/drawing/2014/main" id="{A840012A-4670-4B31-9FAA-2B6B7B0EB9C6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247596" y="4208534"/>
              <a:ext cx="362945" cy="367231"/>
              <a:chOff x="2426" y="2781"/>
              <a:chExt cx="593" cy="600"/>
            </a:xfrm>
            <a:solidFill>
              <a:schemeClr val="bg1"/>
            </a:solidFill>
          </p:grpSpPr>
          <p:sp>
            <p:nvSpPr>
              <p:cNvPr id="80" name="Freeform 14">
                <a:extLst>
                  <a:ext uri="{FF2B5EF4-FFF2-40B4-BE49-F238E27FC236}">
                    <a16:creationId xmlns:a16="http://schemas.microsoft.com/office/drawing/2014/main" id="{304AEC8B-39BE-4D41-875D-EC3FAC120C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2" y="2805"/>
                <a:ext cx="577" cy="576"/>
              </a:xfrm>
              <a:custGeom>
                <a:avLst/>
                <a:gdLst>
                  <a:gd name="T0" fmla="*/ 0 w 241"/>
                  <a:gd name="T1" fmla="*/ 115 h 241"/>
                  <a:gd name="T2" fmla="*/ 0 w 241"/>
                  <a:gd name="T3" fmla="*/ 121 h 241"/>
                  <a:gd name="T4" fmla="*/ 121 w 241"/>
                  <a:gd name="T5" fmla="*/ 241 h 241"/>
                  <a:gd name="T6" fmla="*/ 241 w 241"/>
                  <a:gd name="T7" fmla="*/ 121 h 241"/>
                  <a:gd name="T8" fmla="*/ 121 w 241"/>
                  <a:gd name="T9" fmla="*/ 0 h 241"/>
                  <a:gd name="T10" fmla="*/ 121 w 241"/>
                  <a:gd name="T11" fmla="*/ 115 h 241"/>
                  <a:gd name="T12" fmla="*/ 0 w 241"/>
                  <a:gd name="T13" fmla="*/ 115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1" h="241">
                    <a:moveTo>
                      <a:pt x="0" y="115"/>
                    </a:moveTo>
                    <a:cubicBezTo>
                      <a:pt x="0" y="117"/>
                      <a:pt x="0" y="119"/>
                      <a:pt x="0" y="121"/>
                    </a:cubicBezTo>
                    <a:cubicBezTo>
                      <a:pt x="0" y="187"/>
                      <a:pt x="54" y="241"/>
                      <a:pt x="121" y="241"/>
                    </a:cubicBezTo>
                    <a:cubicBezTo>
                      <a:pt x="187" y="241"/>
                      <a:pt x="241" y="187"/>
                      <a:pt x="241" y="121"/>
                    </a:cubicBezTo>
                    <a:cubicBezTo>
                      <a:pt x="241" y="54"/>
                      <a:pt x="187" y="0"/>
                      <a:pt x="121" y="0"/>
                    </a:cubicBezTo>
                    <a:cubicBezTo>
                      <a:pt x="121" y="115"/>
                      <a:pt x="121" y="115"/>
                      <a:pt x="121" y="115"/>
                    </a:cubicBezTo>
                    <a:lnTo>
                      <a:pt x="0" y="1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1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1" name="Freeform 15">
                <a:extLst>
                  <a:ext uri="{FF2B5EF4-FFF2-40B4-BE49-F238E27FC236}">
                    <a16:creationId xmlns:a16="http://schemas.microsoft.com/office/drawing/2014/main" id="{6FEEB36B-EC14-4EE8-9DD4-9FB33D64CDF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426" y="2781"/>
                <a:ext cx="275" cy="273"/>
              </a:xfrm>
              <a:custGeom>
                <a:avLst/>
                <a:gdLst>
                  <a:gd name="T0" fmla="*/ 0 w 115"/>
                  <a:gd name="T1" fmla="*/ 114 h 114"/>
                  <a:gd name="T2" fmla="*/ 115 w 115"/>
                  <a:gd name="T3" fmla="*/ 114 h 114"/>
                  <a:gd name="T4" fmla="*/ 115 w 115"/>
                  <a:gd name="T5" fmla="*/ 0 h 114"/>
                  <a:gd name="T6" fmla="*/ 0 w 115"/>
                  <a:gd name="T7" fmla="*/ 114 h 114"/>
                  <a:gd name="T8" fmla="*/ 15 w 115"/>
                  <a:gd name="T9" fmla="*/ 104 h 114"/>
                  <a:gd name="T10" fmla="*/ 104 w 115"/>
                  <a:gd name="T11" fmla="*/ 14 h 114"/>
                  <a:gd name="T12" fmla="*/ 104 w 115"/>
                  <a:gd name="T13" fmla="*/ 104 h 114"/>
                  <a:gd name="T14" fmla="*/ 15 w 115"/>
                  <a:gd name="T15" fmla="*/ 104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5" h="114">
                    <a:moveTo>
                      <a:pt x="0" y="114"/>
                    </a:moveTo>
                    <a:cubicBezTo>
                      <a:pt x="115" y="114"/>
                      <a:pt x="115" y="114"/>
                      <a:pt x="115" y="114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51" y="0"/>
                      <a:pt x="0" y="51"/>
                      <a:pt x="0" y="114"/>
                    </a:cubicBezTo>
                    <a:close/>
                    <a:moveTo>
                      <a:pt x="15" y="104"/>
                    </a:moveTo>
                    <a:cubicBezTo>
                      <a:pt x="15" y="54"/>
                      <a:pt x="55" y="14"/>
                      <a:pt x="104" y="14"/>
                    </a:cubicBezTo>
                    <a:cubicBezTo>
                      <a:pt x="104" y="104"/>
                      <a:pt x="104" y="104"/>
                      <a:pt x="104" y="104"/>
                    </a:cubicBezTo>
                    <a:lnTo>
                      <a:pt x="15" y="10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1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82" name="组合 81">
            <a:extLst>
              <a:ext uri="{FF2B5EF4-FFF2-40B4-BE49-F238E27FC236}">
                <a16:creationId xmlns:a16="http://schemas.microsoft.com/office/drawing/2014/main" id="{DA00E66A-5100-4DA6-86AD-193EA429AEF5}"/>
              </a:ext>
            </a:extLst>
          </p:cNvPr>
          <p:cNvGrpSpPr/>
          <p:nvPr/>
        </p:nvGrpSpPr>
        <p:grpSpPr>
          <a:xfrm>
            <a:off x="7083283" y="3108785"/>
            <a:ext cx="1170400" cy="2802791"/>
            <a:chOff x="7187361" y="2219785"/>
            <a:chExt cx="1170400" cy="2802791"/>
          </a:xfrm>
        </p:grpSpPr>
        <p:sp>
          <p:nvSpPr>
            <p:cNvPr id="83" name="圆角矩形 36">
              <a:extLst>
                <a:ext uri="{FF2B5EF4-FFF2-40B4-BE49-F238E27FC236}">
                  <a16:creationId xmlns:a16="http://schemas.microsoft.com/office/drawing/2014/main" id="{5CF4839A-AD68-4296-9431-702F94EA085E}"/>
                </a:ext>
              </a:extLst>
            </p:cNvPr>
            <p:cNvSpPr/>
            <p:nvPr/>
          </p:nvSpPr>
          <p:spPr>
            <a:xfrm>
              <a:off x="7187361" y="2219785"/>
              <a:ext cx="1170400" cy="2802791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2540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889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84" name="圆角矩形 37">
              <a:extLst>
                <a:ext uri="{FF2B5EF4-FFF2-40B4-BE49-F238E27FC236}">
                  <a16:creationId xmlns:a16="http://schemas.microsoft.com/office/drawing/2014/main" id="{A75E4468-F5FF-4F32-BFA6-BF5A1E897C77}"/>
                </a:ext>
              </a:extLst>
            </p:cNvPr>
            <p:cNvSpPr/>
            <p:nvPr/>
          </p:nvSpPr>
          <p:spPr>
            <a:xfrm>
              <a:off x="7352012" y="2429333"/>
              <a:ext cx="856107" cy="2412768"/>
            </a:xfrm>
            <a:prstGeom prst="roundRect">
              <a:avLst>
                <a:gd name="adj" fmla="val 50000"/>
              </a:avLst>
            </a:prstGeom>
            <a:solidFill>
              <a:srgbClr val="ECECEC"/>
            </a:solidFill>
            <a:ln w="254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85" name="椭圆 84">
              <a:extLst>
                <a:ext uri="{FF2B5EF4-FFF2-40B4-BE49-F238E27FC236}">
                  <a16:creationId xmlns:a16="http://schemas.microsoft.com/office/drawing/2014/main" id="{354923AA-3A3E-43CB-B53F-1F4AE658C2DD}"/>
                </a:ext>
              </a:extLst>
            </p:cNvPr>
            <p:cNvSpPr/>
            <p:nvPr/>
          </p:nvSpPr>
          <p:spPr>
            <a:xfrm>
              <a:off x="7418407" y="4038872"/>
              <a:ext cx="723315" cy="701083"/>
            </a:xfrm>
            <a:prstGeom prst="ellipse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86" name="椭圆 85">
              <a:extLst>
                <a:ext uri="{FF2B5EF4-FFF2-40B4-BE49-F238E27FC236}">
                  <a16:creationId xmlns:a16="http://schemas.microsoft.com/office/drawing/2014/main" id="{2A9A717A-CEFA-4842-906D-5A764C1E0FAC}"/>
                </a:ext>
              </a:extLst>
            </p:cNvPr>
            <p:cNvSpPr/>
            <p:nvPr/>
          </p:nvSpPr>
          <p:spPr>
            <a:xfrm>
              <a:off x="7445029" y="4064677"/>
              <a:ext cx="670067" cy="649472"/>
            </a:xfrm>
            <a:prstGeom prst="ellipse">
              <a:avLst/>
            </a:prstGeom>
            <a:solidFill>
              <a:srgbClr val="2A5477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87" name="文本框 86">
              <a:extLst>
                <a:ext uri="{FF2B5EF4-FFF2-40B4-BE49-F238E27FC236}">
                  <a16:creationId xmlns:a16="http://schemas.microsoft.com/office/drawing/2014/main" id="{D484DB0B-6148-4B06-97C2-0DDC2694FDA5}"/>
                </a:ext>
              </a:extLst>
            </p:cNvPr>
            <p:cNvSpPr txBox="1"/>
            <p:nvPr/>
          </p:nvSpPr>
          <p:spPr>
            <a:xfrm>
              <a:off x="7303124" y="2550412"/>
              <a:ext cx="9388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rgbClr val="2A5477"/>
                  </a:solidFill>
                  <a:cs typeface="+mn-ea"/>
                  <a:sym typeface="+mn-lt"/>
                </a:rPr>
                <a:t>70</a:t>
              </a:r>
              <a:r>
                <a:rPr lang="en-US" altLang="zh-CN" sz="1200" dirty="0">
                  <a:solidFill>
                    <a:srgbClr val="2A5477"/>
                  </a:solidFill>
                  <a:cs typeface="+mn-ea"/>
                  <a:sym typeface="+mn-lt"/>
                </a:rPr>
                <a:t>%</a:t>
              </a:r>
              <a:endParaRPr lang="zh-CN" altLang="en-US" sz="2400" dirty="0">
                <a:solidFill>
                  <a:srgbClr val="2A5477"/>
                </a:solidFill>
                <a:cs typeface="+mn-ea"/>
                <a:sym typeface="+mn-lt"/>
              </a:endParaRPr>
            </a:p>
          </p:txBody>
        </p:sp>
        <p:sp>
          <p:nvSpPr>
            <p:cNvPr id="88" name="文本框 87">
              <a:extLst>
                <a:ext uri="{FF2B5EF4-FFF2-40B4-BE49-F238E27FC236}">
                  <a16:creationId xmlns:a16="http://schemas.microsoft.com/office/drawing/2014/main" id="{7D7040E9-CA5E-4E39-8366-20AEC86C97DA}"/>
                </a:ext>
              </a:extLst>
            </p:cNvPr>
            <p:cNvSpPr txBox="1"/>
            <p:nvPr/>
          </p:nvSpPr>
          <p:spPr>
            <a:xfrm>
              <a:off x="7337415" y="3008588"/>
              <a:ext cx="859479" cy="1229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5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  <p:grpSp>
          <p:nvGrpSpPr>
            <p:cNvPr id="89" name="Group 26">
              <a:extLst>
                <a:ext uri="{FF2B5EF4-FFF2-40B4-BE49-F238E27FC236}">
                  <a16:creationId xmlns:a16="http://schemas.microsoft.com/office/drawing/2014/main" id="{F5FEE0CD-223D-487C-9CDB-80976349E427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7552622" y="4263860"/>
              <a:ext cx="487893" cy="241877"/>
              <a:chOff x="5676" y="2597"/>
              <a:chExt cx="1061" cy="526"/>
            </a:xfrm>
            <a:solidFill>
              <a:schemeClr val="bg1"/>
            </a:solidFill>
          </p:grpSpPr>
          <p:sp>
            <p:nvSpPr>
              <p:cNvPr id="90" name="Freeform 27">
                <a:extLst>
                  <a:ext uri="{FF2B5EF4-FFF2-40B4-BE49-F238E27FC236}">
                    <a16:creationId xmlns:a16="http://schemas.microsoft.com/office/drawing/2014/main" id="{9575E7DD-8512-4C9C-AC5F-98C7BF07FA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47" y="2597"/>
                <a:ext cx="181" cy="115"/>
              </a:xfrm>
              <a:custGeom>
                <a:avLst/>
                <a:gdLst>
                  <a:gd name="T0" fmla="*/ 25 w 76"/>
                  <a:gd name="T1" fmla="*/ 48 h 48"/>
                  <a:gd name="T2" fmla="*/ 64 w 76"/>
                  <a:gd name="T3" fmla="*/ 44 h 48"/>
                  <a:gd name="T4" fmla="*/ 76 w 76"/>
                  <a:gd name="T5" fmla="*/ 13 h 48"/>
                  <a:gd name="T6" fmla="*/ 39 w 76"/>
                  <a:gd name="T7" fmla="*/ 15 h 48"/>
                  <a:gd name="T8" fmla="*/ 23 w 76"/>
                  <a:gd name="T9" fmla="*/ 10 h 48"/>
                  <a:gd name="T10" fmla="*/ 7 w 76"/>
                  <a:gd name="T11" fmla="*/ 20 h 48"/>
                  <a:gd name="T12" fmla="*/ 25 w 76"/>
                  <a:gd name="T13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6" h="48">
                    <a:moveTo>
                      <a:pt x="25" y="48"/>
                    </a:moveTo>
                    <a:cubicBezTo>
                      <a:pt x="64" y="44"/>
                      <a:pt x="64" y="44"/>
                      <a:pt x="64" y="44"/>
                    </a:cubicBezTo>
                    <a:cubicBezTo>
                      <a:pt x="66" y="36"/>
                      <a:pt x="69" y="26"/>
                      <a:pt x="76" y="13"/>
                    </a:cubicBezTo>
                    <a:cubicBezTo>
                      <a:pt x="76" y="13"/>
                      <a:pt x="70" y="0"/>
                      <a:pt x="39" y="15"/>
                    </a:cubicBezTo>
                    <a:cubicBezTo>
                      <a:pt x="39" y="15"/>
                      <a:pt x="32" y="14"/>
                      <a:pt x="23" y="10"/>
                    </a:cubicBezTo>
                    <a:cubicBezTo>
                      <a:pt x="23" y="10"/>
                      <a:pt x="0" y="4"/>
                      <a:pt x="7" y="20"/>
                    </a:cubicBezTo>
                    <a:lnTo>
                      <a:pt x="25" y="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1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1" name="Freeform 28">
                <a:extLst>
                  <a:ext uri="{FF2B5EF4-FFF2-40B4-BE49-F238E27FC236}">
                    <a16:creationId xmlns:a16="http://schemas.microsoft.com/office/drawing/2014/main" id="{D3A08AF2-538B-4E73-87F8-41D6DC069E8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759" y="2613"/>
                <a:ext cx="169" cy="101"/>
              </a:xfrm>
              <a:custGeom>
                <a:avLst/>
                <a:gdLst>
                  <a:gd name="T0" fmla="*/ 20 w 71"/>
                  <a:gd name="T1" fmla="*/ 42 h 42"/>
                  <a:gd name="T2" fmla="*/ 2 w 71"/>
                  <a:gd name="T3" fmla="*/ 13 h 42"/>
                  <a:gd name="T4" fmla="*/ 1 w 71"/>
                  <a:gd name="T5" fmla="*/ 4 h 42"/>
                  <a:gd name="T6" fmla="*/ 10 w 71"/>
                  <a:gd name="T7" fmla="*/ 1 h 42"/>
                  <a:gd name="T8" fmla="*/ 18 w 71"/>
                  <a:gd name="T9" fmla="*/ 2 h 42"/>
                  <a:gd name="T10" fmla="*/ 18 w 71"/>
                  <a:gd name="T11" fmla="*/ 2 h 42"/>
                  <a:gd name="T12" fmla="*/ 34 w 71"/>
                  <a:gd name="T13" fmla="*/ 8 h 42"/>
                  <a:gd name="T14" fmla="*/ 59 w 71"/>
                  <a:gd name="T15" fmla="*/ 0 h 42"/>
                  <a:gd name="T16" fmla="*/ 71 w 71"/>
                  <a:gd name="T17" fmla="*/ 6 h 42"/>
                  <a:gd name="T18" fmla="*/ 71 w 71"/>
                  <a:gd name="T19" fmla="*/ 6 h 42"/>
                  <a:gd name="T20" fmla="*/ 71 w 71"/>
                  <a:gd name="T21" fmla="*/ 6 h 42"/>
                  <a:gd name="T22" fmla="*/ 60 w 71"/>
                  <a:gd name="T23" fmla="*/ 37 h 42"/>
                  <a:gd name="T24" fmla="*/ 60 w 71"/>
                  <a:gd name="T25" fmla="*/ 37 h 42"/>
                  <a:gd name="T26" fmla="*/ 20 w 71"/>
                  <a:gd name="T27" fmla="*/ 42 h 42"/>
                  <a:gd name="T28" fmla="*/ 10 w 71"/>
                  <a:gd name="T29" fmla="*/ 2 h 42"/>
                  <a:gd name="T30" fmla="*/ 2 w 71"/>
                  <a:gd name="T31" fmla="*/ 5 h 42"/>
                  <a:gd name="T32" fmla="*/ 3 w 71"/>
                  <a:gd name="T33" fmla="*/ 13 h 42"/>
                  <a:gd name="T34" fmla="*/ 20 w 71"/>
                  <a:gd name="T35" fmla="*/ 40 h 42"/>
                  <a:gd name="T36" fmla="*/ 59 w 71"/>
                  <a:gd name="T37" fmla="*/ 36 h 42"/>
                  <a:gd name="T38" fmla="*/ 70 w 71"/>
                  <a:gd name="T39" fmla="*/ 6 h 42"/>
                  <a:gd name="T40" fmla="*/ 59 w 71"/>
                  <a:gd name="T41" fmla="*/ 1 h 42"/>
                  <a:gd name="T42" fmla="*/ 34 w 71"/>
                  <a:gd name="T43" fmla="*/ 9 h 42"/>
                  <a:gd name="T44" fmla="*/ 34 w 71"/>
                  <a:gd name="T45" fmla="*/ 9 h 42"/>
                  <a:gd name="T46" fmla="*/ 34 w 71"/>
                  <a:gd name="T47" fmla="*/ 9 h 42"/>
                  <a:gd name="T48" fmla="*/ 18 w 71"/>
                  <a:gd name="T49" fmla="*/ 3 h 42"/>
                  <a:gd name="T50" fmla="*/ 10 w 71"/>
                  <a:gd name="T51" fmla="*/ 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71" h="42">
                    <a:moveTo>
                      <a:pt x="20" y="42"/>
                    </a:moveTo>
                    <a:cubicBezTo>
                      <a:pt x="2" y="13"/>
                      <a:pt x="2" y="13"/>
                      <a:pt x="2" y="13"/>
                    </a:cubicBezTo>
                    <a:cubicBezTo>
                      <a:pt x="0" y="9"/>
                      <a:pt x="0" y="6"/>
                      <a:pt x="1" y="4"/>
                    </a:cubicBezTo>
                    <a:cubicBezTo>
                      <a:pt x="3" y="2"/>
                      <a:pt x="6" y="1"/>
                      <a:pt x="10" y="1"/>
                    </a:cubicBezTo>
                    <a:cubicBezTo>
                      <a:pt x="14" y="1"/>
                      <a:pt x="18" y="2"/>
                      <a:pt x="18" y="2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26" y="6"/>
                      <a:pt x="33" y="7"/>
                      <a:pt x="34" y="8"/>
                    </a:cubicBezTo>
                    <a:cubicBezTo>
                      <a:pt x="44" y="3"/>
                      <a:pt x="52" y="0"/>
                      <a:pt x="59" y="0"/>
                    </a:cubicBezTo>
                    <a:cubicBezTo>
                      <a:pt x="69" y="0"/>
                      <a:pt x="71" y="6"/>
                      <a:pt x="71" y="6"/>
                    </a:cubicBezTo>
                    <a:cubicBezTo>
                      <a:pt x="71" y="6"/>
                      <a:pt x="71" y="6"/>
                      <a:pt x="71" y="6"/>
                    </a:cubicBezTo>
                    <a:cubicBezTo>
                      <a:pt x="71" y="6"/>
                      <a:pt x="71" y="6"/>
                      <a:pt x="71" y="6"/>
                    </a:cubicBezTo>
                    <a:cubicBezTo>
                      <a:pt x="66" y="17"/>
                      <a:pt x="62" y="28"/>
                      <a:pt x="60" y="37"/>
                    </a:cubicBezTo>
                    <a:cubicBezTo>
                      <a:pt x="60" y="37"/>
                      <a:pt x="60" y="37"/>
                      <a:pt x="60" y="37"/>
                    </a:cubicBezTo>
                    <a:lnTo>
                      <a:pt x="20" y="42"/>
                    </a:lnTo>
                    <a:close/>
                    <a:moveTo>
                      <a:pt x="10" y="2"/>
                    </a:moveTo>
                    <a:cubicBezTo>
                      <a:pt x="7" y="2"/>
                      <a:pt x="4" y="3"/>
                      <a:pt x="2" y="5"/>
                    </a:cubicBezTo>
                    <a:cubicBezTo>
                      <a:pt x="1" y="7"/>
                      <a:pt x="1" y="9"/>
                      <a:pt x="3" y="13"/>
                    </a:cubicBezTo>
                    <a:cubicBezTo>
                      <a:pt x="20" y="40"/>
                      <a:pt x="20" y="40"/>
                      <a:pt x="20" y="40"/>
                    </a:cubicBezTo>
                    <a:cubicBezTo>
                      <a:pt x="59" y="36"/>
                      <a:pt x="59" y="36"/>
                      <a:pt x="59" y="36"/>
                    </a:cubicBezTo>
                    <a:cubicBezTo>
                      <a:pt x="61" y="27"/>
                      <a:pt x="64" y="17"/>
                      <a:pt x="70" y="6"/>
                    </a:cubicBezTo>
                    <a:cubicBezTo>
                      <a:pt x="70" y="5"/>
                      <a:pt x="67" y="1"/>
                      <a:pt x="59" y="1"/>
                    </a:cubicBezTo>
                    <a:cubicBezTo>
                      <a:pt x="52" y="1"/>
                      <a:pt x="44" y="4"/>
                      <a:pt x="34" y="9"/>
                    </a:cubicBezTo>
                    <a:cubicBezTo>
                      <a:pt x="34" y="9"/>
                      <a:pt x="34" y="9"/>
                      <a:pt x="34" y="9"/>
                    </a:cubicBezTo>
                    <a:cubicBezTo>
                      <a:pt x="34" y="9"/>
                      <a:pt x="34" y="9"/>
                      <a:pt x="34" y="9"/>
                    </a:cubicBezTo>
                    <a:cubicBezTo>
                      <a:pt x="34" y="9"/>
                      <a:pt x="27" y="8"/>
                      <a:pt x="18" y="3"/>
                    </a:cubicBezTo>
                    <a:cubicBezTo>
                      <a:pt x="17" y="3"/>
                      <a:pt x="14" y="2"/>
                      <a:pt x="1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1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2" name="Freeform 29">
                <a:extLst>
                  <a:ext uri="{FF2B5EF4-FFF2-40B4-BE49-F238E27FC236}">
                    <a16:creationId xmlns:a16="http://schemas.microsoft.com/office/drawing/2014/main" id="{5A0E08E9-1AC1-4125-8A0C-5BD8E333E6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95" y="2709"/>
                <a:ext cx="119" cy="43"/>
              </a:xfrm>
              <a:custGeom>
                <a:avLst/>
                <a:gdLst>
                  <a:gd name="T0" fmla="*/ 41 w 50"/>
                  <a:gd name="T1" fmla="*/ 0 h 18"/>
                  <a:gd name="T2" fmla="*/ 7 w 50"/>
                  <a:gd name="T3" fmla="*/ 4 h 18"/>
                  <a:gd name="T4" fmla="*/ 1 w 50"/>
                  <a:gd name="T5" fmla="*/ 12 h 18"/>
                  <a:gd name="T6" fmla="*/ 8 w 50"/>
                  <a:gd name="T7" fmla="*/ 17 h 18"/>
                  <a:gd name="T8" fmla="*/ 43 w 50"/>
                  <a:gd name="T9" fmla="*/ 14 h 18"/>
                  <a:gd name="T10" fmla="*/ 49 w 50"/>
                  <a:gd name="T11" fmla="*/ 6 h 18"/>
                  <a:gd name="T12" fmla="*/ 41 w 50"/>
                  <a:gd name="T1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18">
                    <a:moveTo>
                      <a:pt x="41" y="0"/>
                    </a:moveTo>
                    <a:cubicBezTo>
                      <a:pt x="7" y="4"/>
                      <a:pt x="7" y="4"/>
                      <a:pt x="7" y="4"/>
                    </a:cubicBezTo>
                    <a:cubicBezTo>
                      <a:pt x="3" y="5"/>
                      <a:pt x="0" y="8"/>
                      <a:pt x="1" y="12"/>
                    </a:cubicBezTo>
                    <a:cubicBezTo>
                      <a:pt x="1" y="15"/>
                      <a:pt x="5" y="18"/>
                      <a:pt x="8" y="17"/>
                    </a:cubicBezTo>
                    <a:cubicBezTo>
                      <a:pt x="43" y="14"/>
                      <a:pt x="43" y="14"/>
                      <a:pt x="43" y="14"/>
                    </a:cubicBezTo>
                    <a:cubicBezTo>
                      <a:pt x="47" y="13"/>
                      <a:pt x="50" y="10"/>
                      <a:pt x="49" y="6"/>
                    </a:cubicBezTo>
                    <a:cubicBezTo>
                      <a:pt x="49" y="3"/>
                      <a:pt x="45" y="0"/>
                      <a:pt x="4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1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3" name="Freeform 30">
                <a:extLst>
                  <a:ext uri="{FF2B5EF4-FFF2-40B4-BE49-F238E27FC236}">
                    <a16:creationId xmlns:a16="http://schemas.microsoft.com/office/drawing/2014/main" id="{6CAA61F7-94D6-4735-AAF7-A46062AB89D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795" y="2707"/>
                <a:ext cx="119" cy="45"/>
              </a:xfrm>
              <a:custGeom>
                <a:avLst/>
                <a:gdLst>
                  <a:gd name="T0" fmla="*/ 8 w 50"/>
                  <a:gd name="T1" fmla="*/ 19 h 19"/>
                  <a:gd name="T2" fmla="*/ 0 w 50"/>
                  <a:gd name="T3" fmla="*/ 13 h 19"/>
                  <a:gd name="T4" fmla="*/ 2 w 50"/>
                  <a:gd name="T5" fmla="*/ 7 h 19"/>
                  <a:gd name="T6" fmla="*/ 7 w 50"/>
                  <a:gd name="T7" fmla="*/ 5 h 19"/>
                  <a:gd name="T8" fmla="*/ 41 w 50"/>
                  <a:gd name="T9" fmla="*/ 1 h 19"/>
                  <a:gd name="T10" fmla="*/ 50 w 50"/>
                  <a:gd name="T11" fmla="*/ 7 h 19"/>
                  <a:gd name="T12" fmla="*/ 48 w 50"/>
                  <a:gd name="T13" fmla="*/ 12 h 19"/>
                  <a:gd name="T14" fmla="*/ 43 w 50"/>
                  <a:gd name="T15" fmla="*/ 15 h 19"/>
                  <a:gd name="T16" fmla="*/ 9 w 50"/>
                  <a:gd name="T17" fmla="*/ 19 h 19"/>
                  <a:gd name="T18" fmla="*/ 8 w 50"/>
                  <a:gd name="T19" fmla="*/ 19 h 19"/>
                  <a:gd name="T20" fmla="*/ 42 w 50"/>
                  <a:gd name="T21" fmla="*/ 2 h 19"/>
                  <a:gd name="T22" fmla="*/ 41 w 50"/>
                  <a:gd name="T23" fmla="*/ 2 h 19"/>
                  <a:gd name="T24" fmla="*/ 7 w 50"/>
                  <a:gd name="T25" fmla="*/ 6 h 19"/>
                  <a:gd name="T26" fmla="*/ 3 w 50"/>
                  <a:gd name="T27" fmla="*/ 8 h 19"/>
                  <a:gd name="T28" fmla="*/ 1 w 50"/>
                  <a:gd name="T29" fmla="*/ 12 h 19"/>
                  <a:gd name="T30" fmla="*/ 8 w 50"/>
                  <a:gd name="T31" fmla="*/ 18 h 19"/>
                  <a:gd name="T32" fmla="*/ 43 w 50"/>
                  <a:gd name="T33" fmla="*/ 14 h 19"/>
                  <a:gd name="T34" fmla="*/ 47 w 50"/>
                  <a:gd name="T35" fmla="*/ 12 h 19"/>
                  <a:gd name="T36" fmla="*/ 49 w 50"/>
                  <a:gd name="T37" fmla="*/ 7 h 19"/>
                  <a:gd name="T38" fmla="*/ 42 w 50"/>
                  <a:gd name="T39" fmla="*/ 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0" h="19">
                    <a:moveTo>
                      <a:pt x="8" y="19"/>
                    </a:moveTo>
                    <a:cubicBezTo>
                      <a:pt x="4" y="19"/>
                      <a:pt x="0" y="16"/>
                      <a:pt x="0" y="13"/>
                    </a:cubicBezTo>
                    <a:cubicBezTo>
                      <a:pt x="0" y="11"/>
                      <a:pt x="0" y="9"/>
                      <a:pt x="2" y="7"/>
                    </a:cubicBezTo>
                    <a:cubicBezTo>
                      <a:pt x="3" y="6"/>
                      <a:pt x="5" y="5"/>
                      <a:pt x="7" y="5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45" y="0"/>
                      <a:pt x="49" y="3"/>
                      <a:pt x="50" y="7"/>
                    </a:cubicBezTo>
                    <a:cubicBezTo>
                      <a:pt x="50" y="9"/>
                      <a:pt x="49" y="11"/>
                      <a:pt x="48" y="12"/>
                    </a:cubicBezTo>
                    <a:cubicBezTo>
                      <a:pt x="47" y="14"/>
                      <a:pt x="45" y="15"/>
                      <a:pt x="43" y="15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8" y="19"/>
                      <a:pt x="8" y="19"/>
                      <a:pt x="8" y="19"/>
                    </a:cubicBezTo>
                    <a:close/>
                    <a:moveTo>
                      <a:pt x="42" y="2"/>
                    </a:moveTo>
                    <a:cubicBezTo>
                      <a:pt x="42" y="2"/>
                      <a:pt x="42" y="2"/>
                      <a:pt x="41" y="2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5" y="6"/>
                      <a:pt x="4" y="7"/>
                      <a:pt x="3" y="8"/>
                    </a:cubicBezTo>
                    <a:cubicBezTo>
                      <a:pt x="1" y="9"/>
                      <a:pt x="1" y="11"/>
                      <a:pt x="1" y="12"/>
                    </a:cubicBezTo>
                    <a:cubicBezTo>
                      <a:pt x="2" y="16"/>
                      <a:pt x="5" y="18"/>
                      <a:pt x="8" y="18"/>
                    </a:cubicBezTo>
                    <a:cubicBezTo>
                      <a:pt x="43" y="14"/>
                      <a:pt x="43" y="14"/>
                      <a:pt x="43" y="14"/>
                    </a:cubicBezTo>
                    <a:cubicBezTo>
                      <a:pt x="45" y="14"/>
                      <a:pt x="46" y="13"/>
                      <a:pt x="47" y="12"/>
                    </a:cubicBezTo>
                    <a:cubicBezTo>
                      <a:pt x="48" y="10"/>
                      <a:pt x="49" y="9"/>
                      <a:pt x="49" y="7"/>
                    </a:cubicBezTo>
                    <a:cubicBezTo>
                      <a:pt x="48" y="4"/>
                      <a:pt x="45" y="2"/>
                      <a:pt x="4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1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4" name="Freeform 31">
                <a:extLst>
                  <a:ext uri="{FF2B5EF4-FFF2-40B4-BE49-F238E27FC236}">
                    <a16:creationId xmlns:a16="http://schemas.microsoft.com/office/drawing/2014/main" id="{99BF260A-7229-45E9-83BD-C5A72449C16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676" y="2752"/>
                <a:ext cx="424" cy="371"/>
              </a:xfrm>
              <a:custGeom>
                <a:avLst/>
                <a:gdLst>
                  <a:gd name="T0" fmla="*/ 153 w 178"/>
                  <a:gd name="T1" fmla="*/ 137 h 155"/>
                  <a:gd name="T2" fmla="*/ 157 w 178"/>
                  <a:gd name="T3" fmla="*/ 137 h 155"/>
                  <a:gd name="T4" fmla="*/ 165 w 178"/>
                  <a:gd name="T5" fmla="*/ 138 h 155"/>
                  <a:gd name="T6" fmla="*/ 168 w 178"/>
                  <a:gd name="T7" fmla="*/ 139 h 155"/>
                  <a:gd name="T8" fmla="*/ 176 w 178"/>
                  <a:gd name="T9" fmla="*/ 135 h 155"/>
                  <a:gd name="T10" fmla="*/ 172 w 178"/>
                  <a:gd name="T11" fmla="*/ 128 h 155"/>
                  <a:gd name="T12" fmla="*/ 166 w 178"/>
                  <a:gd name="T13" fmla="*/ 105 h 155"/>
                  <a:gd name="T14" fmla="*/ 134 w 178"/>
                  <a:gd name="T15" fmla="*/ 34 h 155"/>
                  <a:gd name="T16" fmla="*/ 95 w 178"/>
                  <a:gd name="T17" fmla="*/ 2 h 155"/>
                  <a:gd name="T18" fmla="*/ 94 w 178"/>
                  <a:gd name="T19" fmla="*/ 0 h 155"/>
                  <a:gd name="T20" fmla="*/ 58 w 178"/>
                  <a:gd name="T21" fmla="*/ 4 h 155"/>
                  <a:gd name="T22" fmla="*/ 35 w 178"/>
                  <a:gd name="T23" fmla="*/ 37 h 155"/>
                  <a:gd name="T24" fmla="*/ 21 w 178"/>
                  <a:gd name="T25" fmla="*/ 133 h 155"/>
                  <a:gd name="T26" fmla="*/ 15 w 178"/>
                  <a:gd name="T27" fmla="*/ 148 h 155"/>
                  <a:gd name="T28" fmla="*/ 15 w 178"/>
                  <a:gd name="T29" fmla="*/ 153 h 155"/>
                  <a:gd name="T30" fmla="*/ 24 w 178"/>
                  <a:gd name="T31" fmla="*/ 153 h 155"/>
                  <a:gd name="T32" fmla="*/ 36 w 178"/>
                  <a:gd name="T33" fmla="*/ 150 h 155"/>
                  <a:gd name="T34" fmla="*/ 36 w 178"/>
                  <a:gd name="T35" fmla="*/ 150 h 155"/>
                  <a:gd name="T36" fmla="*/ 36 w 178"/>
                  <a:gd name="T37" fmla="*/ 150 h 155"/>
                  <a:gd name="T38" fmla="*/ 68 w 178"/>
                  <a:gd name="T39" fmla="*/ 153 h 155"/>
                  <a:gd name="T40" fmla="*/ 153 w 178"/>
                  <a:gd name="T41" fmla="*/ 137 h 155"/>
                  <a:gd name="T42" fmla="*/ 67 w 178"/>
                  <a:gd name="T43" fmla="*/ 57 h 155"/>
                  <a:gd name="T44" fmla="*/ 81 w 178"/>
                  <a:gd name="T45" fmla="*/ 50 h 155"/>
                  <a:gd name="T46" fmla="*/ 80 w 178"/>
                  <a:gd name="T47" fmla="*/ 42 h 155"/>
                  <a:gd name="T48" fmla="*/ 86 w 178"/>
                  <a:gd name="T49" fmla="*/ 41 h 155"/>
                  <a:gd name="T50" fmla="*/ 88 w 178"/>
                  <a:gd name="T51" fmla="*/ 49 h 155"/>
                  <a:gd name="T52" fmla="*/ 102 w 178"/>
                  <a:gd name="T53" fmla="*/ 50 h 155"/>
                  <a:gd name="T54" fmla="*/ 100 w 178"/>
                  <a:gd name="T55" fmla="*/ 55 h 155"/>
                  <a:gd name="T56" fmla="*/ 75 w 178"/>
                  <a:gd name="T57" fmla="*/ 62 h 155"/>
                  <a:gd name="T58" fmla="*/ 92 w 178"/>
                  <a:gd name="T59" fmla="*/ 70 h 155"/>
                  <a:gd name="T60" fmla="*/ 106 w 178"/>
                  <a:gd name="T61" fmla="*/ 92 h 155"/>
                  <a:gd name="T62" fmla="*/ 93 w 178"/>
                  <a:gd name="T63" fmla="*/ 98 h 155"/>
                  <a:gd name="T64" fmla="*/ 94 w 178"/>
                  <a:gd name="T65" fmla="*/ 106 h 155"/>
                  <a:gd name="T66" fmla="*/ 87 w 178"/>
                  <a:gd name="T67" fmla="*/ 107 h 155"/>
                  <a:gd name="T68" fmla="*/ 86 w 178"/>
                  <a:gd name="T69" fmla="*/ 99 h 155"/>
                  <a:gd name="T70" fmla="*/ 69 w 178"/>
                  <a:gd name="T71" fmla="*/ 97 h 155"/>
                  <a:gd name="T72" fmla="*/ 70 w 178"/>
                  <a:gd name="T73" fmla="*/ 92 h 155"/>
                  <a:gd name="T74" fmla="*/ 97 w 178"/>
                  <a:gd name="T75" fmla="*/ 90 h 155"/>
                  <a:gd name="T76" fmla="*/ 93 w 178"/>
                  <a:gd name="T77" fmla="*/ 78 h 155"/>
                  <a:gd name="T78" fmla="*/ 78 w 178"/>
                  <a:gd name="T79" fmla="*/ 74 h 155"/>
                  <a:gd name="T80" fmla="*/ 67 w 178"/>
                  <a:gd name="T81" fmla="*/ 57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78" h="155">
                    <a:moveTo>
                      <a:pt x="153" y="137"/>
                    </a:moveTo>
                    <a:cubicBezTo>
                      <a:pt x="153" y="137"/>
                      <a:pt x="154" y="137"/>
                      <a:pt x="157" y="137"/>
                    </a:cubicBezTo>
                    <a:cubicBezTo>
                      <a:pt x="160" y="137"/>
                      <a:pt x="162" y="137"/>
                      <a:pt x="165" y="138"/>
                    </a:cubicBezTo>
                    <a:cubicBezTo>
                      <a:pt x="165" y="138"/>
                      <a:pt x="166" y="139"/>
                      <a:pt x="168" y="139"/>
                    </a:cubicBezTo>
                    <a:cubicBezTo>
                      <a:pt x="172" y="139"/>
                      <a:pt x="174" y="137"/>
                      <a:pt x="176" y="135"/>
                    </a:cubicBezTo>
                    <a:cubicBezTo>
                      <a:pt x="176" y="135"/>
                      <a:pt x="178" y="132"/>
                      <a:pt x="172" y="128"/>
                    </a:cubicBezTo>
                    <a:cubicBezTo>
                      <a:pt x="172" y="128"/>
                      <a:pt x="162" y="123"/>
                      <a:pt x="166" y="105"/>
                    </a:cubicBezTo>
                    <a:cubicBezTo>
                      <a:pt x="166" y="105"/>
                      <a:pt x="171" y="57"/>
                      <a:pt x="134" y="34"/>
                    </a:cubicBezTo>
                    <a:cubicBezTo>
                      <a:pt x="133" y="33"/>
                      <a:pt x="96" y="10"/>
                      <a:pt x="95" y="2"/>
                    </a:cubicBezTo>
                    <a:cubicBezTo>
                      <a:pt x="95" y="2"/>
                      <a:pt x="95" y="1"/>
                      <a:pt x="94" y="0"/>
                    </a:cubicBezTo>
                    <a:cubicBezTo>
                      <a:pt x="58" y="4"/>
                      <a:pt x="58" y="4"/>
                      <a:pt x="58" y="4"/>
                    </a:cubicBezTo>
                    <a:cubicBezTo>
                      <a:pt x="54" y="12"/>
                      <a:pt x="46" y="24"/>
                      <a:pt x="35" y="37"/>
                    </a:cubicBezTo>
                    <a:cubicBezTo>
                      <a:pt x="35" y="37"/>
                      <a:pt x="0" y="78"/>
                      <a:pt x="21" y="133"/>
                    </a:cubicBezTo>
                    <a:cubicBezTo>
                      <a:pt x="21" y="134"/>
                      <a:pt x="22" y="137"/>
                      <a:pt x="15" y="148"/>
                    </a:cubicBezTo>
                    <a:cubicBezTo>
                      <a:pt x="15" y="148"/>
                      <a:pt x="14" y="151"/>
                      <a:pt x="15" y="153"/>
                    </a:cubicBezTo>
                    <a:cubicBezTo>
                      <a:pt x="16" y="155"/>
                      <a:pt x="19" y="155"/>
                      <a:pt x="24" y="153"/>
                    </a:cubicBezTo>
                    <a:cubicBezTo>
                      <a:pt x="24" y="153"/>
                      <a:pt x="28" y="151"/>
                      <a:pt x="36" y="150"/>
                    </a:cubicBezTo>
                    <a:cubicBezTo>
                      <a:pt x="36" y="150"/>
                      <a:pt x="36" y="150"/>
                      <a:pt x="36" y="150"/>
                    </a:cubicBezTo>
                    <a:cubicBezTo>
                      <a:pt x="36" y="150"/>
                      <a:pt x="36" y="150"/>
                      <a:pt x="36" y="150"/>
                    </a:cubicBezTo>
                    <a:cubicBezTo>
                      <a:pt x="36" y="150"/>
                      <a:pt x="49" y="153"/>
                      <a:pt x="68" y="153"/>
                    </a:cubicBezTo>
                    <a:cubicBezTo>
                      <a:pt x="88" y="153"/>
                      <a:pt x="119" y="150"/>
                      <a:pt x="153" y="137"/>
                    </a:cubicBezTo>
                    <a:close/>
                    <a:moveTo>
                      <a:pt x="67" y="57"/>
                    </a:moveTo>
                    <a:cubicBezTo>
                      <a:pt x="67" y="57"/>
                      <a:pt x="69" y="52"/>
                      <a:pt x="81" y="50"/>
                    </a:cubicBezTo>
                    <a:cubicBezTo>
                      <a:pt x="80" y="42"/>
                      <a:pt x="80" y="42"/>
                      <a:pt x="80" y="42"/>
                    </a:cubicBezTo>
                    <a:cubicBezTo>
                      <a:pt x="86" y="41"/>
                      <a:pt x="86" y="41"/>
                      <a:pt x="86" y="41"/>
                    </a:cubicBezTo>
                    <a:cubicBezTo>
                      <a:pt x="88" y="49"/>
                      <a:pt x="88" y="49"/>
                      <a:pt x="88" y="49"/>
                    </a:cubicBezTo>
                    <a:cubicBezTo>
                      <a:pt x="88" y="49"/>
                      <a:pt x="96" y="48"/>
                      <a:pt x="102" y="50"/>
                    </a:cubicBezTo>
                    <a:cubicBezTo>
                      <a:pt x="100" y="55"/>
                      <a:pt x="100" y="55"/>
                      <a:pt x="100" y="55"/>
                    </a:cubicBezTo>
                    <a:cubicBezTo>
                      <a:pt x="100" y="55"/>
                      <a:pt x="78" y="52"/>
                      <a:pt x="75" y="62"/>
                    </a:cubicBezTo>
                    <a:cubicBezTo>
                      <a:pt x="75" y="62"/>
                      <a:pt x="73" y="69"/>
                      <a:pt x="92" y="70"/>
                    </a:cubicBezTo>
                    <a:cubicBezTo>
                      <a:pt x="92" y="70"/>
                      <a:pt x="119" y="73"/>
                      <a:pt x="106" y="92"/>
                    </a:cubicBezTo>
                    <a:cubicBezTo>
                      <a:pt x="106" y="92"/>
                      <a:pt x="102" y="97"/>
                      <a:pt x="93" y="98"/>
                    </a:cubicBezTo>
                    <a:cubicBezTo>
                      <a:pt x="94" y="106"/>
                      <a:pt x="94" y="106"/>
                      <a:pt x="94" y="106"/>
                    </a:cubicBezTo>
                    <a:cubicBezTo>
                      <a:pt x="87" y="107"/>
                      <a:pt x="87" y="107"/>
                      <a:pt x="87" y="107"/>
                    </a:cubicBezTo>
                    <a:cubicBezTo>
                      <a:pt x="86" y="99"/>
                      <a:pt x="86" y="99"/>
                      <a:pt x="86" y="99"/>
                    </a:cubicBezTo>
                    <a:cubicBezTo>
                      <a:pt x="86" y="99"/>
                      <a:pt x="75" y="100"/>
                      <a:pt x="69" y="97"/>
                    </a:cubicBezTo>
                    <a:cubicBezTo>
                      <a:pt x="70" y="92"/>
                      <a:pt x="70" y="92"/>
                      <a:pt x="70" y="92"/>
                    </a:cubicBezTo>
                    <a:cubicBezTo>
                      <a:pt x="70" y="92"/>
                      <a:pt x="84" y="98"/>
                      <a:pt x="97" y="90"/>
                    </a:cubicBezTo>
                    <a:cubicBezTo>
                      <a:pt x="97" y="90"/>
                      <a:pt x="108" y="82"/>
                      <a:pt x="93" y="78"/>
                    </a:cubicBezTo>
                    <a:cubicBezTo>
                      <a:pt x="93" y="78"/>
                      <a:pt x="85" y="76"/>
                      <a:pt x="78" y="74"/>
                    </a:cubicBezTo>
                    <a:cubicBezTo>
                      <a:pt x="78" y="74"/>
                      <a:pt x="60" y="70"/>
                      <a:pt x="67" y="5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1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5" name="Freeform 32">
                <a:extLst>
                  <a:ext uri="{FF2B5EF4-FFF2-40B4-BE49-F238E27FC236}">
                    <a16:creationId xmlns:a16="http://schemas.microsoft.com/office/drawing/2014/main" id="{DBA81FBC-00FA-4FE5-A19C-26D6F5CF73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33" y="2606"/>
                <a:ext cx="176" cy="108"/>
              </a:xfrm>
              <a:custGeom>
                <a:avLst/>
                <a:gdLst>
                  <a:gd name="T0" fmla="*/ 21 w 74"/>
                  <a:gd name="T1" fmla="*/ 45 h 45"/>
                  <a:gd name="T2" fmla="*/ 60 w 74"/>
                  <a:gd name="T3" fmla="*/ 44 h 45"/>
                  <a:gd name="T4" fmla="*/ 74 w 74"/>
                  <a:gd name="T5" fmla="*/ 15 h 45"/>
                  <a:gd name="T6" fmla="*/ 38 w 74"/>
                  <a:gd name="T7" fmla="*/ 14 h 45"/>
                  <a:gd name="T8" fmla="*/ 23 w 74"/>
                  <a:gd name="T9" fmla="*/ 8 h 45"/>
                  <a:gd name="T10" fmla="*/ 6 w 74"/>
                  <a:gd name="T11" fmla="*/ 17 h 45"/>
                  <a:gd name="T12" fmla="*/ 21 w 74"/>
                  <a:gd name="T13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4" h="45">
                    <a:moveTo>
                      <a:pt x="21" y="45"/>
                    </a:moveTo>
                    <a:cubicBezTo>
                      <a:pt x="60" y="44"/>
                      <a:pt x="60" y="44"/>
                      <a:pt x="60" y="44"/>
                    </a:cubicBezTo>
                    <a:cubicBezTo>
                      <a:pt x="62" y="37"/>
                      <a:pt x="66" y="27"/>
                      <a:pt x="74" y="15"/>
                    </a:cubicBezTo>
                    <a:cubicBezTo>
                      <a:pt x="74" y="15"/>
                      <a:pt x="69" y="2"/>
                      <a:pt x="38" y="14"/>
                    </a:cubicBezTo>
                    <a:cubicBezTo>
                      <a:pt x="38" y="14"/>
                      <a:pt x="31" y="13"/>
                      <a:pt x="23" y="8"/>
                    </a:cubicBezTo>
                    <a:cubicBezTo>
                      <a:pt x="23" y="8"/>
                      <a:pt x="0" y="0"/>
                      <a:pt x="6" y="17"/>
                    </a:cubicBezTo>
                    <a:lnTo>
                      <a:pt x="21" y="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1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6" name="Freeform 33">
                <a:extLst>
                  <a:ext uri="{FF2B5EF4-FFF2-40B4-BE49-F238E27FC236}">
                    <a16:creationId xmlns:a16="http://schemas.microsoft.com/office/drawing/2014/main" id="{17D0C55C-D53E-49A7-A5C4-AC0DAA5F1DD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442" y="2621"/>
                <a:ext cx="167" cy="95"/>
              </a:xfrm>
              <a:custGeom>
                <a:avLst/>
                <a:gdLst>
                  <a:gd name="T0" fmla="*/ 17 w 70"/>
                  <a:gd name="T1" fmla="*/ 40 h 40"/>
                  <a:gd name="T2" fmla="*/ 2 w 70"/>
                  <a:gd name="T3" fmla="*/ 11 h 40"/>
                  <a:gd name="T4" fmla="*/ 2 w 70"/>
                  <a:gd name="T5" fmla="*/ 2 h 40"/>
                  <a:gd name="T6" fmla="*/ 9 w 70"/>
                  <a:gd name="T7" fmla="*/ 0 h 40"/>
                  <a:gd name="T8" fmla="*/ 19 w 70"/>
                  <a:gd name="T9" fmla="*/ 1 h 40"/>
                  <a:gd name="T10" fmla="*/ 19 w 70"/>
                  <a:gd name="T11" fmla="*/ 1 h 40"/>
                  <a:gd name="T12" fmla="*/ 34 w 70"/>
                  <a:gd name="T13" fmla="*/ 8 h 40"/>
                  <a:gd name="T14" fmla="*/ 56 w 70"/>
                  <a:gd name="T15" fmla="*/ 2 h 40"/>
                  <a:gd name="T16" fmla="*/ 70 w 70"/>
                  <a:gd name="T17" fmla="*/ 9 h 40"/>
                  <a:gd name="T18" fmla="*/ 70 w 70"/>
                  <a:gd name="T19" fmla="*/ 9 h 40"/>
                  <a:gd name="T20" fmla="*/ 70 w 70"/>
                  <a:gd name="T21" fmla="*/ 10 h 40"/>
                  <a:gd name="T22" fmla="*/ 56 w 70"/>
                  <a:gd name="T23" fmla="*/ 39 h 40"/>
                  <a:gd name="T24" fmla="*/ 56 w 70"/>
                  <a:gd name="T25" fmla="*/ 39 h 40"/>
                  <a:gd name="T26" fmla="*/ 17 w 70"/>
                  <a:gd name="T27" fmla="*/ 40 h 40"/>
                  <a:gd name="T28" fmla="*/ 9 w 70"/>
                  <a:gd name="T29" fmla="*/ 1 h 40"/>
                  <a:gd name="T30" fmla="*/ 3 w 70"/>
                  <a:gd name="T31" fmla="*/ 3 h 40"/>
                  <a:gd name="T32" fmla="*/ 3 w 70"/>
                  <a:gd name="T33" fmla="*/ 11 h 40"/>
                  <a:gd name="T34" fmla="*/ 17 w 70"/>
                  <a:gd name="T35" fmla="*/ 39 h 40"/>
                  <a:gd name="T36" fmla="*/ 55 w 70"/>
                  <a:gd name="T37" fmla="*/ 38 h 40"/>
                  <a:gd name="T38" fmla="*/ 69 w 70"/>
                  <a:gd name="T39" fmla="*/ 9 h 40"/>
                  <a:gd name="T40" fmla="*/ 56 w 70"/>
                  <a:gd name="T41" fmla="*/ 4 h 40"/>
                  <a:gd name="T42" fmla="*/ 34 w 70"/>
                  <a:gd name="T43" fmla="*/ 9 h 40"/>
                  <a:gd name="T44" fmla="*/ 34 w 70"/>
                  <a:gd name="T45" fmla="*/ 9 h 40"/>
                  <a:gd name="T46" fmla="*/ 34 w 70"/>
                  <a:gd name="T47" fmla="*/ 9 h 40"/>
                  <a:gd name="T48" fmla="*/ 18 w 70"/>
                  <a:gd name="T49" fmla="*/ 2 h 40"/>
                  <a:gd name="T50" fmla="*/ 9 w 70"/>
                  <a:gd name="T51" fmla="*/ 1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70" h="40">
                    <a:moveTo>
                      <a:pt x="17" y="40"/>
                    </a:moveTo>
                    <a:cubicBezTo>
                      <a:pt x="2" y="11"/>
                      <a:pt x="2" y="11"/>
                      <a:pt x="2" y="11"/>
                    </a:cubicBezTo>
                    <a:cubicBezTo>
                      <a:pt x="0" y="7"/>
                      <a:pt x="0" y="4"/>
                      <a:pt x="2" y="2"/>
                    </a:cubicBezTo>
                    <a:cubicBezTo>
                      <a:pt x="3" y="0"/>
                      <a:pt x="5" y="0"/>
                      <a:pt x="9" y="0"/>
                    </a:cubicBezTo>
                    <a:cubicBezTo>
                      <a:pt x="14" y="0"/>
                      <a:pt x="19" y="1"/>
                      <a:pt x="19" y="1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26" y="6"/>
                      <a:pt x="33" y="8"/>
                      <a:pt x="34" y="8"/>
                    </a:cubicBezTo>
                    <a:cubicBezTo>
                      <a:pt x="43" y="4"/>
                      <a:pt x="50" y="2"/>
                      <a:pt x="56" y="2"/>
                    </a:cubicBezTo>
                    <a:cubicBezTo>
                      <a:pt x="68" y="2"/>
                      <a:pt x="70" y="9"/>
                      <a:pt x="70" y="9"/>
                    </a:cubicBezTo>
                    <a:cubicBezTo>
                      <a:pt x="70" y="9"/>
                      <a:pt x="70" y="9"/>
                      <a:pt x="70" y="9"/>
                    </a:cubicBezTo>
                    <a:cubicBezTo>
                      <a:pt x="70" y="10"/>
                      <a:pt x="70" y="10"/>
                      <a:pt x="70" y="10"/>
                    </a:cubicBezTo>
                    <a:cubicBezTo>
                      <a:pt x="64" y="20"/>
                      <a:pt x="59" y="30"/>
                      <a:pt x="56" y="39"/>
                    </a:cubicBezTo>
                    <a:cubicBezTo>
                      <a:pt x="56" y="39"/>
                      <a:pt x="56" y="39"/>
                      <a:pt x="56" y="39"/>
                    </a:cubicBezTo>
                    <a:lnTo>
                      <a:pt x="17" y="40"/>
                    </a:lnTo>
                    <a:close/>
                    <a:moveTo>
                      <a:pt x="9" y="1"/>
                    </a:moveTo>
                    <a:cubicBezTo>
                      <a:pt x="6" y="1"/>
                      <a:pt x="4" y="1"/>
                      <a:pt x="3" y="3"/>
                    </a:cubicBezTo>
                    <a:cubicBezTo>
                      <a:pt x="1" y="4"/>
                      <a:pt x="1" y="7"/>
                      <a:pt x="3" y="11"/>
                    </a:cubicBezTo>
                    <a:cubicBezTo>
                      <a:pt x="17" y="39"/>
                      <a:pt x="17" y="39"/>
                      <a:pt x="17" y="39"/>
                    </a:cubicBezTo>
                    <a:cubicBezTo>
                      <a:pt x="55" y="38"/>
                      <a:pt x="55" y="38"/>
                      <a:pt x="55" y="38"/>
                    </a:cubicBezTo>
                    <a:cubicBezTo>
                      <a:pt x="58" y="29"/>
                      <a:pt x="63" y="19"/>
                      <a:pt x="69" y="9"/>
                    </a:cubicBezTo>
                    <a:cubicBezTo>
                      <a:pt x="69" y="8"/>
                      <a:pt x="66" y="4"/>
                      <a:pt x="56" y="4"/>
                    </a:cubicBezTo>
                    <a:cubicBezTo>
                      <a:pt x="50" y="4"/>
                      <a:pt x="43" y="5"/>
                      <a:pt x="34" y="9"/>
                    </a:cubicBezTo>
                    <a:cubicBezTo>
                      <a:pt x="34" y="9"/>
                      <a:pt x="34" y="9"/>
                      <a:pt x="34" y="9"/>
                    </a:cubicBezTo>
                    <a:cubicBezTo>
                      <a:pt x="34" y="9"/>
                      <a:pt x="34" y="9"/>
                      <a:pt x="34" y="9"/>
                    </a:cubicBezTo>
                    <a:cubicBezTo>
                      <a:pt x="33" y="9"/>
                      <a:pt x="27" y="8"/>
                      <a:pt x="18" y="2"/>
                    </a:cubicBezTo>
                    <a:cubicBezTo>
                      <a:pt x="18" y="2"/>
                      <a:pt x="13" y="1"/>
                      <a:pt x="9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1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7" name="Freeform 34">
                <a:extLst>
                  <a:ext uri="{FF2B5EF4-FFF2-40B4-BE49-F238E27FC236}">
                    <a16:creationId xmlns:a16="http://schemas.microsoft.com/office/drawing/2014/main" id="{C7D79C7B-9574-4C74-83D5-8B45D941E1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71" y="2721"/>
                <a:ext cx="114" cy="34"/>
              </a:xfrm>
              <a:custGeom>
                <a:avLst/>
                <a:gdLst>
                  <a:gd name="T0" fmla="*/ 40 w 48"/>
                  <a:gd name="T1" fmla="*/ 0 h 14"/>
                  <a:gd name="T2" fmla="*/ 6 w 48"/>
                  <a:gd name="T3" fmla="*/ 1 h 14"/>
                  <a:gd name="T4" fmla="*/ 0 w 48"/>
                  <a:gd name="T5" fmla="*/ 7 h 14"/>
                  <a:gd name="T6" fmla="*/ 7 w 48"/>
                  <a:gd name="T7" fmla="*/ 14 h 14"/>
                  <a:gd name="T8" fmla="*/ 41 w 48"/>
                  <a:gd name="T9" fmla="*/ 13 h 14"/>
                  <a:gd name="T10" fmla="*/ 48 w 48"/>
                  <a:gd name="T11" fmla="*/ 6 h 14"/>
                  <a:gd name="T12" fmla="*/ 40 w 48"/>
                  <a:gd name="T1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14">
                    <a:moveTo>
                      <a:pt x="40" y="0"/>
                    </a:moveTo>
                    <a:cubicBezTo>
                      <a:pt x="6" y="1"/>
                      <a:pt x="6" y="1"/>
                      <a:pt x="6" y="1"/>
                    </a:cubicBezTo>
                    <a:cubicBezTo>
                      <a:pt x="3" y="1"/>
                      <a:pt x="0" y="4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ubicBezTo>
                      <a:pt x="41" y="13"/>
                      <a:pt x="41" y="13"/>
                      <a:pt x="41" y="13"/>
                    </a:cubicBezTo>
                    <a:cubicBezTo>
                      <a:pt x="45" y="12"/>
                      <a:pt x="48" y="10"/>
                      <a:pt x="48" y="6"/>
                    </a:cubicBezTo>
                    <a:cubicBezTo>
                      <a:pt x="47" y="2"/>
                      <a:pt x="44" y="0"/>
                      <a:pt x="4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1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8" name="Freeform 35">
                <a:extLst>
                  <a:ext uri="{FF2B5EF4-FFF2-40B4-BE49-F238E27FC236}">
                    <a16:creationId xmlns:a16="http://schemas.microsoft.com/office/drawing/2014/main" id="{87178D0F-F0A3-445C-B943-2FAC0741357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468" y="2719"/>
                <a:ext cx="117" cy="36"/>
              </a:xfrm>
              <a:custGeom>
                <a:avLst/>
                <a:gdLst>
                  <a:gd name="T0" fmla="*/ 8 w 49"/>
                  <a:gd name="T1" fmla="*/ 15 h 15"/>
                  <a:gd name="T2" fmla="*/ 0 w 49"/>
                  <a:gd name="T3" fmla="*/ 8 h 15"/>
                  <a:gd name="T4" fmla="*/ 2 w 49"/>
                  <a:gd name="T5" fmla="*/ 3 h 15"/>
                  <a:gd name="T6" fmla="*/ 7 w 49"/>
                  <a:gd name="T7" fmla="*/ 1 h 15"/>
                  <a:gd name="T8" fmla="*/ 42 w 49"/>
                  <a:gd name="T9" fmla="*/ 0 h 15"/>
                  <a:gd name="T10" fmla="*/ 49 w 49"/>
                  <a:gd name="T11" fmla="*/ 7 h 15"/>
                  <a:gd name="T12" fmla="*/ 42 w 49"/>
                  <a:gd name="T13" fmla="*/ 14 h 15"/>
                  <a:gd name="T14" fmla="*/ 8 w 49"/>
                  <a:gd name="T15" fmla="*/ 15 h 15"/>
                  <a:gd name="T16" fmla="*/ 42 w 49"/>
                  <a:gd name="T17" fmla="*/ 1 h 15"/>
                  <a:gd name="T18" fmla="*/ 41 w 49"/>
                  <a:gd name="T19" fmla="*/ 1 h 15"/>
                  <a:gd name="T20" fmla="*/ 7 w 49"/>
                  <a:gd name="T21" fmla="*/ 2 h 15"/>
                  <a:gd name="T22" fmla="*/ 3 w 49"/>
                  <a:gd name="T23" fmla="*/ 4 h 15"/>
                  <a:gd name="T24" fmla="*/ 1 w 49"/>
                  <a:gd name="T25" fmla="*/ 8 h 15"/>
                  <a:gd name="T26" fmla="*/ 8 w 49"/>
                  <a:gd name="T27" fmla="*/ 14 h 15"/>
                  <a:gd name="T28" fmla="*/ 8 w 49"/>
                  <a:gd name="T29" fmla="*/ 14 h 15"/>
                  <a:gd name="T30" fmla="*/ 42 w 49"/>
                  <a:gd name="T31" fmla="*/ 13 h 15"/>
                  <a:gd name="T32" fmla="*/ 48 w 49"/>
                  <a:gd name="T33" fmla="*/ 7 h 15"/>
                  <a:gd name="T34" fmla="*/ 42 w 49"/>
                  <a:gd name="T35" fmla="*/ 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9" h="15">
                    <a:moveTo>
                      <a:pt x="8" y="15"/>
                    </a:moveTo>
                    <a:cubicBezTo>
                      <a:pt x="4" y="15"/>
                      <a:pt x="0" y="12"/>
                      <a:pt x="0" y="8"/>
                    </a:cubicBezTo>
                    <a:cubicBezTo>
                      <a:pt x="0" y="6"/>
                      <a:pt x="1" y="5"/>
                      <a:pt x="2" y="3"/>
                    </a:cubicBezTo>
                    <a:cubicBezTo>
                      <a:pt x="4" y="2"/>
                      <a:pt x="5" y="1"/>
                      <a:pt x="7" y="1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6" y="0"/>
                      <a:pt x="49" y="3"/>
                      <a:pt x="49" y="7"/>
                    </a:cubicBezTo>
                    <a:cubicBezTo>
                      <a:pt x="49" y="11"/>
                      <a:pt x="46" y="14"/>
                      <a:pt x="42" y="14"/>
                    </a:cubicBezTo>
                    <a:lnTo>
                      <a:pt x="8" y="15"/>
                    </a:lnTo>
                    <a:close/>
                    <a:moveTo>
                      <a:pt x="42" y="1"/>
                    </a:moveTo>
                    <a:cubicBezTo>
                      <a:pt x="41" y="1"/>
                      <a:pt x="41" y="1"/>
                      <a:pt x="41" y="1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2"/>
                      <a:pt x="4" y="3"/>
                      <a:pt x="3" y="4"/>
                    </a:cubicBezTo>
                    <a:cubicBezTo>
                      <a:pt x="2" y="5"/>
                      <a:pt x="1" y="7"/>
                      <a:pt x="1" y="8"/>
                    </a:cubicBezTo>
                    <a:cubicBezTo>
                      <a:pt x="1" y="12"/>
                      <a:pt x="4" y="14"/>
                      <a:pt x="8" y="14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42" y="13"/>
                      <a:pt x="42" y="13"/>
                      <a:pt x="42" y="13"/>
                    </a:cubicBezTo>
                    <a:cubicBezTo>
                      <a:pt x="45" y="13"/>
                      <a:pt x="48" y="10"/>
                      <a:pt x="48" y="7"/>
                    </a:cubicBezTo>
                    <a:cubicBezTo>
                      <a:pt x="48" y="4"/>
                      <a:pt x="45" y="1"/>
                      <a:pt x="4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1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9" name="Freeform 36">
                <a:extLst>
                  <a:ext uri="{FF2B5EF4-FFF2-40B4-BE49-F238E27FC236}">
                    <a16:creationId xmlns:a16="http://schemas.microsoft.com/office/drawing/2014/main" id="{9A191C2F-E510-4940-AC2B-E150996AB72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335" y="2762"/>
                <a:ext cx="402" cy="354"/>
              </a:xfrm>
              <a:custGeom>
                <a:avLst/>
                <a:gdLst>
                  <a:gd name="T0" fmla="*/ 163 w 169"/>
                  <a:gd name="T1" fmla="*/ 131 h 148"/>
                  <a:gd name="T2" fmla="*/ 159 w 169"/>
                  <a:gd name="T3" fmla="*/ 108 h 148"/>
                  <a:gd name="T4" fmla="*/ 135 w 169"/>
                  <a:gd name="T5" fmla="*/ 36 h 148"/>
                  <a:gd name="T6" fmla="*/ 99 w 169"/>
                  <a:gd name="T7" fmla="*/ 2 h 148"/>
                  <a:gd name="T8" fmla="*/ 99 w 169"/>
                  <a:gd name="T9" fmla="*/ 0 h 148"/>
                  <a:gd name="T10" fmla="*/ 63 w 169"/>
                  <a:gd name="T11" fmla="*/ 1 h 148"/>
                  <a:gd name="T12" fmla="*/ 38 w 169"/>
                  <a:gd name="T13" fmla="*/ 31 h 148"/>
                  <a:gd name="T14" fmla="*/ 15 w 169"/>
                  <a:gd name="T15" fmla="*/ 124 h 148"/>
                  <a:gd name="T16" fmla="*/ 8 w 169"/>
                  <a:gd name="T17" fmla="*/ 139 h 148"/>
                  <a:gd name="T18" fmla="*/ 8 w 169"/>
                  <a:gd name="T19" fmla="*/ 139 h 148"/>
                  <a:gd name="T20" fmla="*/ 7 w 169"/>
                  <a:gd name="T21" fmla="*/ 143 h 148"/>
                  <a:gd name="T22" fmla="*/ 16 w 169"/>
                  <a:gd name="T23" fmla="*/ 144 h 148"/>
                  <a:gd name="T24" fmla="*/ 28 w 169"/>
                  <a:gd name="T25" fmla="*/ 142 h 148"/>
                  <a:gd name="T26" fmla="*/ 28 w 169"/>
                  <a:gd name="T27" fmla="*/ 142 h 148"/>
                  <a:gd name="T28" fmla="*/ 29 w 169"/>
                  <a:gd name="T29" fmla="*/ 142 h 148"/>
                  <a:gd name="T30" fmla="*/ 78 w 169"/>
                  <a:gd name="T31" fmla="*/ 148 h 148"/>
                  <a:gd name="T32" fmla="*/ 143 w 169"/>
                  <a:gd name="T33" fmla="*/ 139 h 148"/>
                  <a:gd name="T34" fmla="*/ 155 w 169"/>
                  <a:gd name="T35" fmla="*/ 141 h 148"/>
                  <a:gd name="T36" fmla="*/ 159 w 169"/>
                  <a:gd name="T37" fmla="*/ 142 h 148"/>
                  <a:gd name="T38" fmla="*/ 167 w 169"/>
                  <a:gd name="T39" fmla="*/ 138 h 148"/>
                  <a:gd name="T40" fmla="*/ 163 w 169"/>
                  <a:gd name="T41" fmla="*/ 131 h 148"/>
                  <a:gd name="T42" fmla="*/ 107 w 169"/>
                  <a:gd name="T43" fmla="*/ 101 h 148"/>
                  <a:gd name="T44" fmla="*/ 56 w 169"/>
                  <a:gd name="T45" fmla="*/ 100 h 148"/>
                  <a:gd name="T46" fmla="*/ 56 w 169"/>
                  <a:gd name="T47" fmla="*/ 96 h 148"/>
                  <a:gd name="T48" fmla="*/ 70 w 169"/>
                  <a:gd name="T49" fmla="*/ 79 h 148"/>
                  <a:gd name="T50" fmla="*/ 70 w 169"/>
                  <a:gd name="T51" fmla="*/ 73 h 148"/>
                  <a:gd name="T52" fmla="*/ 57 w 169"/>
                  <a:gd name="T53" fmla="*/ 73 h 148"/>
                  <a:gd name="T54" fmla="*/ 57 w 169"/>
                  <a:gd name="T55" fmla="*/ 67 h 148"/>
                  <a:gd name="T56" fmla="*/ 68 w 169"/>
                  <a:gd name="T57" fmla="*/ 67 h 148"/>
                  <a:gd name="T58" fmla="*/ 67 w 169"/>
                  <a:gd name="T59" fmla="*/ 57 h 148"/>
                  <a:gd name="T60" fmla="*/ 91 w 169"/>
                  <a:gd name="T61" fmla="*/ 39 h 148"/>
                  <a:gd name="T62" fmla="*/ 104 w 169"/>
                  <a:gd name="T63" fmla="*/ 41 h 148"/>
                  <a:gd name="T64" fmla="*/ 102 w 169"/>
                  <a:gd name="T65" fmla="*/ 47 h 148"/>
                  <a:gd name="T66" fmla="*/ 91 w 169"/>
                  <a:gd name="T67" fmla="*/ 45 h 148"/>
                  <a:gd name="T68" fmla="*/ 77 w 169"/>
                  <a:gd name="T69" fmla="*/ 57 h 148"/>
                  <a:gd name="T70" fmla="*/ 79 w 169"/>
                  <a:gd name="T71" fmla="*/ 67 h 148"/>
                  <a:gd name="T72" fmla="*/ 97 w 169"/>
                  <a:gd name="T73" fmla="*/ 67 h 148"/>
                  <a:gd name="T74" fmla="*/ 96 w 169"/>
                  <a:gd name="T75" fmla="*/ 73 h 148"/>
                  <a:gd name="T76" fmla="*/ 80 w 169"/>
                  <a:gd name="T77" fmla="*/ 73 h 148"/>
                  <a:gd name="T78" fmla="*/ 79 w 169"/>
                  <a:gd name="T79" fmla="*/ 83 h 148"/>
                  <a:gd name="T80" fmla="*/ 71 w 169"/>
                  <a:gd name="T81" fmla="*/ 93 h 148"/>
                  <a:gd name="T82" fmla="*/ 71 w 169"/>
                  <a:gd name="T83" fmla="*/ 94 h 148"/>
                  <a:gd name="T84" fmla="*/ 107 w 169"/>
                  <a:gd name="T85" fmla="*/ 94 h 148"/>
                  <a:gd name="T86" fmla="*/ 107 w 169"/>
                  <a:gd name="T87" fmla="*/ 101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69" h="148">
                    <a:moveTo>
                      <a:pt x="163" y="131"/>
                    </a:moveTo>
                    <a:cubicBezTo>
                      <a:pt x="163" y="131"/>
                      <a:pt x="154" y="125"/>
                      <a:pt x="159" y="108"/>
                    </a:cubicBezTo>
                    <a:cubicBezTo>
                      <a:pt x="159" y="108"/>
                      <a:pt x="168" y="62"/>
                      <a:pt x="135" y="36"/>
                    </a:cubicBezTo>
                    <a:cubicBezTo>
                      <a:pt x="133" y="35"/>
                      <a:pt x="100" y="10"/>
                      <a:pt x="99" y="2"/>
                    </a:cubicBezTo>
                    <a:cubicBezTo>
                      <a:pt x="99" y="2"/>
                      <a:pt x="99" y="1"/>
                      <a:pt x="99" y="0"/>
                    </a:cubicBezTo>
                    <a:cubicBezTo>
                      <a:pt x="63" y="1"/>
                      <a:pt x="63" y="1"/>
                      <a:pt x="63" y="1"/>
                    </a:cubicBezTo>
                    <a:cubicBezTo>
                      <a:pt x="58" y="9"/>
                      <a:pt x="50" y="19"/>
                      <a:pt x="38" y="31"/>
                    </a:cubicBezTo>
                    <a:cubicBezTo>
                      <a:pt x="37" y="32"/>
                      <a:pt x="0" y="69"/>
                      <a:pt x="15" y="124"/>
                    </a:cubicBezTo>
                    <a:cubicBezTo>
                      <a:pt x="15" y="125"/>
                      <a:pt x="16" y="128"/>
                      <a:pt x="8" y="139"/>
                    </a:cubicBezTo>
                    <a:cubicBezTo>
                      <a:pt x="8" y="139"/>
                      <a:pt x="8" y="139"/>
                      <a:pt x="8" y="139"/>
                    </a:cubicBezTo>
                    <a:cubicBezTo>
                      <a:pt x="8" y="139"/>
                      <a:pt x="6" y="142"/>
                      <a:pt x="7" y="143"/>
                    </a:cubicBezTo>
                    <a:cubicBezTo>
                      <a:pt x="9" y="145"/>
                      <a:pt x="12" y="145"/>
                      <a:pt x="16" y="144"/>
                    </a:cubicBezTo>
                    <a:cubicBezTo>
                      <a:pt x="16" y="144"/>
                      <a:pt x="21" y="143"/>
                      <a:pt x="28" y="142"/>
                    </a:cubicBezTo>
                    <a:cubicBezTo>
                      <a:pt x="28" y="142"/>
                      <a:pt x="28" y="142"/>
                      <a:pt x="28" y="142"/>
                    </a:cubicBezTo>
                    <a:cubicBezTo>
                      <a:pt x="29" y="142"/>
                      <a:pt x="29" y="142"/>
                      <a:pt x="29" y="142"/>
                    </a:cubicBezTo>
                    <a:cubicBezTo>
                      <a:pt x="29" y="142"/>
                      <a:pt x="48" y="148"/>
                      <a:pt x="78" y="148"/>
                    </a:cubicBezTo>
                    <a:cubicBezTo>
                      <a:pt x="100" y="148"/>
                      <a:pt x="122" y="145"/>
                      <a:pt x="143" y="139"/>
                    </a:cubicBezTo>
                    <a:cubicBezTo>
                      <a:pt x="143" y="139"/>
                      <a:pt x="149" y="138"/>
                      <a:pt x="155" y="141"/>
                    </a:cubicBezTo>
                    <a:cubicBezTo>
                      <a:pt x="155" y="141"/>
                      <a:pt x="157" y="142"/>
                      <a:pt x="159" y="142"/>
                    </a:cubicBezTo>
                    <a:cubicBezTo>
                      <a:pt x="162" y="142"/>
                      <a:pt x="165" y="140"/>
                      <a:pt x="167" y="138"/>
                    </a:cubicBezTo>
                    <a:cubicBezTo>
                      <a:pt x="167" y="138"/>
                      <a:pt x="169" y="135"/>
                      <a:pt x="163" y="131"/>
                    </a:cubicBezTo>
                    <a:close/>
                    <a:moveTo>
                      <a:pt x="107" y="101"/>
                    </a:moveTo>
                    <a:cubicBezTo>
                      <a:pt x="56" y="100"/>
                      <a:pt x="56" y="100"/>
                      <a:pt x="56" y="100"/>
                    </a:cubicBezTo>
                    <a:cubicBezTo>
                      <a:pt x="56" y="96"/>
                      <a:pt x="56" y="96"/>
                      <a:pt x="56" y="96"/>
                    </a:cubicBezTo>
                    <a:cubicBezTo>
                      <a:pt x="64" y="93"/>
                      <a:pt x="70" y="86"/>
                      <a:pt x="70" y="79"/>
                    </a:cubicBezTo>
                    <a:cubicBezTo>
                      <a:pt x="70" y="77"/>
                      <a:pt x="70" y="75"/>
                      <a:pt x="70" y="73"/>
                    </a:cubicBezTo>
                    <a:cubicBezTo>
                      <a:pt x="57" y="73"/>
                      <a:pt x="57" y="73"/>
                      <a:pt x="57" y="73"/>
                    </a:cubicBezTo>
                    <a:cubicBezTo>
                      <a:pt x="57" y="67"/>
                      <a:pt x="57" y="67"/>
                      <a:pt x="57" y="67"/>
                    </a:cubicBezTo>
                    <a:cubicBezTo>
                      <a:pt x="68" y="67"/>
                      <a:pt x="68" y="67"/>
                      <a:pt x="68" y="67"/>
                    </a:cubicBezTo>
                    <a:cubicBezTo>
                      <a:pt x="68" y="64"/>
                      <a:pt x="67" y="61"/>
                      <a:pt x="67" y="57"/>
                    </a:cubicBezTo>
                    <a:cubicBezTo>
                      <a:pt x="67" y="46"/>
                      <a:pt x="77" y="39"/>
                      <a:pt x="91" y="39"/>
                    </a:cubicBezTo>
                    <a:cubicBezTo>
                      <a:pt x="97" y="39"/>
                      <a:pt x="102" y="40"/>
                      <a:pt x="104" y="41"/>
                    </a:cubicBezTo>
                    <a:cubicBezTo>
                      <a:pt x="102" y="47"/>
                      <a:pt x="102" y="47"/>
                      <a:pt x="102" y="47"/>
                    </a:cubicBezTo>
                    <a:cubicBezTo>
                      <a:pt x="100" y="46"/>
                      <a:pt x="96" y="45"/>
                      <a:pt x="91" y="45"/>
                    </a:cubicBezTo>
                    <a:cubicBezTo>
                      <a:pt x="81" y="45"/>
                      <a:pt x="77" y="50"/>
                      <a:pt x="77" y="57"/>
                    </a:cubicBezTo>
                    <a:cubicBezTo>
                      <a:pt x="77" y="61"/>
                      <a:pt x="78" y="64"/>
                      <a:pt x="79" y="67"/>
                    </a:cubicBezTo>
                    <a:cubicBezTo>
                      <a:pt x="97" y="67"/>
                      <a:pt x="97" y="67"/>
                      <a:pt x="97" y="67"/>
                    </a:cubicBezTo>
                    <a:cubicBezTo>
                      <a:pt x="96" y="73"/>
                      <a:pt x="96" y="73"/>
                      <a:pt x="96" y="73"/>
                    </a:cubicBezTo>
                    <a:cubicBezTo>
                      <a:pt x="80" y="73"/>
                      <a:pt x="80" y="73"/>
                      <a:pt x="80" y="73"/>
                    </a:cubicBezTo>
                    <a:cubicBezTo>
                      <a:pt x="80" y="76"/>
                      <a:pt x="80" y="80"/>
                      <a:pt x="79" y="83"/>
                    </a:cubicBezTo>
                    <a:cubicBezTo>
                      <a:pt x="78" y="87"/>
                      <a:pt x="75" y="91"/>
                      <a:pt x="71" y="93"/>
                    </a:cubicBezTo>
                    <a:cubicBezTo>
                      <a:pt x="71" y="94"/>
                      <a:pt x="71" y="94"/>
                      <a:pt x="71" y="94"/>
                    </a:cubicBezTo>
                    <a:cubicBezTo>
                      <a:pt x="107" y="94"/>
                      <a:pt x="107" y="94"/>
                      <a:pt x="107" y="94"/>
                    </a:cubicBezTo>
                    <a:lnTo>
                      <a:pt x="107" y="1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1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0" name="Freeform 37">
                <a:extLst>
                  <a:ext uri="{FF2B5EF4-FFF2-40B4-BE49-F238E27FC236}">
                    <a16:creationId xmlns:a16="http://schemas.microsoft.com/office/drawing/2014/main" id="{46FFD13F-7250-4274-AD2F-A981947D99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47" y="2633"/>
                <a:ext cx="129" cy="81"/>
              </a:xfrm>
              <a:custGeom>
                <a:avLst/>
                <a:gdLst>
                  <a:gd name="T0" fmla="*/ 14 w 54"/>
                  <a:gd name="T1" fmla="*/ 34 h 34"/>
                  <a:gd name="T2" fmla="*/ 43 w 54"/>
                  <a:gd name="T3" fmla="*/ 34 h 34"/>
                  <a:gd name="T4" fmla="*/ 54 w 54"/>
                  <a:gd name="T5" fmla="*/ 13 h 34"/>
                  <a:gd name="T6" fmla="*/ 28 w 54"/>
                  <a:gd name="T7" fmla="*/ 12 h 34"/>
                  <a:gd name="T8" fmla="*/ 16 w 54"/>
                  <a:gd name="T9" fmla="*/ 6 h 34"/>
                  <a:gd name="T10" fmla="*/ 4 w 54"/>
                  <a:gd name="T11" fmla="*/ 13 h 34"/>
                  <a:gd name="T12" fmla="*/ 14 w 54"/>
                  <a:gd name="T13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" h="34">
                    <a:moveTo>
                      <a:pt x="14" y="34"/>
                    </a:moveTo>
                    <a:cubicBezTo>
                      <a:pt x="43" y="34"/>
                      <a:pt x="43" y="34"/>
                      <a:pt x="43" y="34"/>
                    </a:cubicBezTo>
                    <a:cubicBezTo>
                      <a:pt x="45" y="29"/>
                      <a:pt x="48" y="22"/>
                      <a:pt x="54" y="13"/>
                    </a:cubicBezTo>
                    <a:cubicBezTo>
                      <a:pt x="54" y="13"/>
                      <a:pt x="51" y="3"/>
                      <a:pt x="28" y="12"/>
                    </a:cubicBezTo>
                    <a:cubicBezTo>
                      <a:pt x="28" y="12"/>
                      <a:pt x="22" y="11"/>
                      <a:pt x="16" y="6"/>
                    </a:cubicBezTo>
                    <a:cubicBezTo>
                      <a:pt x="16" y="6"/>
                      <a:pt x="0" y="0"/>
                      <a:pt x="4" y="13"/>
                    </a:cubicBezTo>
                    <a:lnTo>
                      <a:pt x="14" y="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1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1" name="Freeform 38">
                <a:extLst>
                  <a:ext uri="{FF2B5EF4-FFF2-40B4-BE49-F238E27FC236}">
                    <a16:creationId xmlns:a16="http://schemas.microsoft.com/office/drawing/2014/main" id="{4EEFBA7D-972E-4146-B54A-02FFDB3EB6B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152" y="2642"/>
                <a:ext cx="126" cy="74"/>
              </a:xfrm>
              <a:custGeom>
                <a:avLst/>
                <a:gdLst>
                  <a:gd name="T0" fmla="*/ 12 w 53"/>
                  <a:gd name="T1" fmla="*/ 31 h 31"/>
                  <a:gd name="T2" fmla="*/ 1 w 53"/>
                  <a:gd name="T3" fmla="*/ 9 h 31"/>
                  <a:gd name="T4" fmla="*/ 2 w 53"/>
                  <a:gd name="T5" fmla="*/ 2 h 31"/>
                  <a:gd name="T6" fmla="*/ 7 w 53"/>
                  <a:gd name="T7" fmla="*/ 0 h 31"/>
                  <a:gd name="T8" fmla="*/ 15 w 53"/>
                  <a:gd name="T9" fmla="*/ 2 h 31"/>
                  <a:gd name="T10" fmla="*/ 15 w 53"/>
                  <a:gd name="T11" fmla="*/ 2 h 31"/>
                  <a:gd name="T12" fmla="*/ 25 w 53"/>
                  <a:gd name="T13" fmla="*/ 7 h 31"/>
                  <a:gd name="T14" fmla="*/ 42 w 53"/>
                  <a:gd name="T15" fmla="*/ 3 h 31"/>
                  <a:gd name="T16" fmla="*/ 53 w 53"/>
                  <a:gd name="T17" fmla="*/ 9 h 31"/>
                  <a:gd name="T18" fmla="*/ 53 w 53"/>
                  <a:gd name="T19" fmla="*/ 9 h 31"/>
                  <a:gd name="T20" fmla="*/ 53 w 53"/>
                  <a:gd name="T21" fmla="*/ 9 h 31"/>
                  <a:gd name="T22" fmla="*/ 42 w 53"/>
                  <a:gd name="T23" fmla="*/ 31 h 31"/>
                  <a:gd name="T24" fmla="*/ 42 w 53"/>
                  <a:gd name="T25" fmla="*/ 31 h 31"/>
                  <a:gd name="T26" fmla="*/ 12 w 53"/>
                  <a:gd name="T27" fmla="*/ 31 h 31"/>
                  <a:gd name="T28" fmla="*/ 7 w 53"/>
                  <a:gd name="T29" fmla="*/ 1 h 31"/>
                  <a:gd name="T30" fmla="*/ 2 w 53"/>
                  <a:gd name="T31" fmla="*/ 3 h 31"/>
                  <a:gd name="T32" fmla="*/ 2 w 53"/>
                  <a:gd name="T33" fmla="*/ 9 h 31"/>
                  <a:gd name="T34" fmla="*/ 13 w 53"/>
                  <a:gd name="T35" fmla="*/ 30 h 31"/>
                  <a:gd name="T36" fmla="*/ 41 w 53"/>
                  <a:gd name="T37" fmla="*/ 30 h 31"/>
                  <a:gd name="T38" fmla="*/ 52 w 53"/>
                  <a:gd name="T39" fmla="*/ 9 h 31"/>
                  <a:gd name="T40" fmla="*/ 42 w 53"/>
                  <a:gd name="T41" fmla="*/ 4 h 31"/>
                  <a:gd name="T42" fmla="*/ 26 w 53"/>
                  <a:gd name="T43" fmla="*/ 8 h 31"/>
                  <a:gd name="T44" fmla="*/ 26 w 53"/>
                  <a:gd name="T45" fmla="*/ 8 h 31"/>
                  <a:gd name="T46" fmla="*/ 25 w 53"/>
                  <a:gd name="T47" fmla="*/ 8 h 31"/>
                  <a:gd name="T48" fmla="*/ 14 w 53"/>
                  <a:gd name="T49" fmla="*/ 3 h 31"/>
                  <a:gd name="T50" fmla="*/ 7 w 53"/>
                  <a:gd name="T51" fmla="*/ 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3" h="31">
                    <a:moveTo>
                      <a:pt x="12" y="31"/>
                    </a:moveTo>
                    <a:cubicBezTo>
                      <a:pt x="1" y="9"/>
                      <a:pt x="1" y="9"/>
                      <a:pt x="1" y="9"/>
                    </a:cubicBezTo>
                    <a:cubicBezTo>
                      <a:pt x="0" y="6"/>
                      <a:pt x="0" y="4"/>
                      <a:pt x="2" y="2"/>
                    </a:cubicBezTo>
                    <a:cubicBezTo>
                      <a:pt x="3" y="1"/>
                      <a:pt x="4" y="0"/>
                      <a:pt x="7" y="0"/>
                    </a:cubicBezTo>
                    <a:cubicBezTo>
                      <a:pt x="10" y="0"/>
                      <a:pt x="14" y="2"/>
                      <a:pt x="15" y="2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20" y="6"/>
                      <a:pt x="25" y="7"/>
                      <a:pt x="25" y="7"/>
                    </a:cubicBezTo>
                    <a:cubicBezTo>
                      <a:pt x="32" y="5"/>
                      <a:pt x="37" y="3"/>
                      <a:pt x="42" y="3"/>
                    </a:cubicBezTo>
                    <a:cubicBezTo>
                      <a:pt x="51" y="3"/>
                      <a:pt x="53" y="9"/>
                      <a:pt x="53" y="9"/>
                    </a:cubicBezTo>
                    <a:cubicBezTo>
                      <a:pt x="53" y="9"/>
                      <a:pt x="53" y="9"/>
                      <a:pt x="53" y="9"/>
                    </a:cubicBezTo>
                    <a:cubicBezTo>
                      <a:pt x="53" y="9"/>
                      <a:pt x="53" y="9"/>
                      <a:pt x="53" y="9"/>
                    </a:cubicBezTo>
                    <a:cubicBezTo>
                      <a:pt x="48" y="17"/>
                      <a:pt x="44" y="24"/>
                      <a:pt x="42" y="31"/>
                    </a:cubicBezTo>
                    <a:cubicBezTo>
                      <a:pt x="42" y="31"/>
                      <a:pt x="42" y="31"/>
                      <a:pt x="42" y="31"/>
                    </a:cubicBezTo>
                    <a:lnTo>
                      <a:pt x="12" y="31"/>
                    </a:lnTo>
                    <a:close/>
                    <a:moveTo>
                      <a:pt x="7" y="1"/>
                    </a:moveTo>
                    <a:cubicBezTo>
                      <a:pt x="5" y="1"/>
                      <a:pt x="3" y="2"/>
                      <a:pt x="2" y="3"/>
                    </a:cubicBezTo>
                    <a:cubicBezTo>
                      <a:pt x="1" y="4"/>
                      <a:pt x="1" y="6"/>
                      <a:pt x="2" y="9"/>
                    </a:cubicBezTo>
                    <a:cubicBezTo>
                      <a:pt x="13" y="30"/>
                      <a:pt x="13" y="30"/>
                      <a:pt x="13" y="30"/>
                    </a:cubicBezTo>
                    <a:cubicBezTo>
                      <a:pt x="41" y="30"/>
                      <a:pt x="41" y="30"/>
                      <a:pt x="41" y="30"/>
                    </a:cubicBezTo>
                    <a:cubicBezTo>
                      <a:pt x="43" y="23"/>
                      <a:pt x="47" y="16"/>
                      <a:pt x="52" y="9"/>
                    </a:cubicBezTo>
                    <a:cubicBezTo>
                      <a:pt x="51" y="8"/>
                      <a:pt x="49" y="4"/>
                      <a:pt x="42" y="4"/>
                    </a:cubicBezTo>
                    <a:cubicBezTo>
                      <a:pt x="37" y="4"/>
                      <a:pt x="32" y="6"/>
                      <a:pt x="26" y="8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5" y="8"/>
                      <a:pt x="25" y="8"/>
                      <a:pt x="25" y="8"/>
                    </a:cubicBezTo>
                    <a:cubicBezTo>
                      <a:pt x="25" y="8"/>
                      <a:pt x="20" y="7"/>
                      <a:pt x="14" y="3"/>
                    </a:cubicBezTo>
                    <a:cubicBezTo>
                      <a:pt x="14" y="3"/>
                      <a:pt x="10" y="1"/>
                      <a:pt x="7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1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2" name="Freeform 39">
                <a:extLst>
                  <a:ext uri="{FF2B5EF4-FFF2-40B4-BE49-F238E27FC236}">
                    <a16:creationId xmlns:a16="http://schemas.microsoft.com/office/drawing/2014/main" id="{2BF867FB-AFE8-40EC-A0F5-17BA7929B1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71" y="2721"/>
                <a:ext cx="86" cy="24"/>
              </a:xfrm>
              <a:custGeom>
                <a:avLst/>
                <a:gdLst>
                  <a:gd name="T0" fmla="*/ 31 w 36"/>
                  <a:gd name="T1" fmla="*/ 0 h 10"/>
                  <a:gd name="T2" fmla="*/ 5 w 36"/>
                  <a:gd name="T3" fmla="*/ 0 h 10"/>
                  <a:gd name="T4" fmla="*/ 0 w 36"/>
                  <a:gd name="T5" fmla="*/ 5 h 10"/>
                  <a:gd name="T6" fmla="*/ 5 w 36"/>
                  <a:gd name="T7" fmla="*/ 10 h 10"/>
                  <a:gd name="T8" fmla="*/ 31 w 36"/>
                  <a:gd name="T9" fmla="*/ 10 h 10"/>
                  <a:gd name="T10" fmla="*/ 36 w 36"/>
                  <a:gd name="T11" fmla="*/ 5 h 10"/>
                  <a:gd name="T12" fmla="*/ 31 w 36"/>
                  <a:gd name="T1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10">
                    <a:moveTo>
                      <a:pt x="31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7"/>
                      <a:pt x="2" y="10"/>
                      <a:pt x="5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4" y="10"/>
                      <a:pt x="36" y="7"/>
                      <a:pt x="36" y="5"/>
                    </a:cubicBezTo>
                    <a:cubicBezTo>
                      <a:pt x="36" y="2"/>
                      <a:pt x="34" y="0"/>
                      <a:pt x="3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1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3" name="Freeform 40">
                <a:extLst>
                  <a:ext uri="{FF2B5EF4-FFF2-40B4-BE49-F238E27FC236}">
                    <a16:creationId xmlns:a16="http://schemas.microsoft.com/office/drawing/2014/main" id="{7A550B69-4B2E-4B67-BD50-D6B4DD28CC3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171" y="2719"/>
                <a:ext cx="86" cy="26"/>
              </a:xfrm>
              <a:custGeom>
                <a:avLst/>
                <a:gdLst>
                  <a:gd name="T0" fmla="*/ 5 w 36"/>
                  <a:gd name="T1" fmla="*/ 11 h 11"/>
                  <a:gd name="T2" fmla="*/ 0 w 36"/>
                  <a:gd name="T3" fmla="*/ 6 h 11"/>
                  <a:gd name="T4" fmla="*/ 1 w 36"/>
                  <a:gd name="T5" fmla="*/ 2 h 11"/>
                  <a:gd name="T6" fmla="*/ 5 w 36"/>
                  <a:gd name="T7" fmla="*/ 0 h 11"/>
                  <a:gd name="T8" fmla="*/ 31 w 36"/>
                  <a:gd name="T9" fmla="*/ 0 h 11"/>
                  <a:gd name="T10" fmla="*/ 36 w 36"/>
                  <a:gd name="T11" fmla="*/ 6 h 11"/>
                  <a:gd name="T12" fmla="*/ 31 w 36"/>
                  <a:gd name="T13" fmla="*/ 11 h 11"/>
                  <a:gd name="T14" fmla="*/ 5 w 36"/>
                  <a:gd name="T15" fmla="*/ 11 h 11"/>
                  <a:gd name="T16" fmla="*/ 31 w 36"/>
                  <a:gd name="T17" fmla="*/ 1 h 11"/>
                  <a:gd name="T18" fmla="*/ 5 w 36"/>
                  <a:gd name="T19" fmla="*/ 1 h 11"/>
                  <a:gd name="T20" fmla="*/ 2 w 36"/>
                  <a:gd name="T21" fmla="*/ 3 h 11"/>
                  <a:gd name="T22" fmla="*/ 1 w 36"/>
                  <a:gd name="T23" fmla="*/ 6 h 11"/>
                  <a:gd name="T24" fmla="*/ 5 w 36"/>
                  <a:gd name="T25" fmla="*/ 10 h 11"/>
                  <a:gd name="T26" fmla="*/ 5 w 36"/>
                  <a:gd name="T27" fmla="*/ 11 h 11"/>
                  <a:gd name="T28" fmla="*/ 5 w 36"/>
                  <a:gd name="T29" fmla="*/ 10 h 11"/>
                  <a:gd name="T30" fmla="*/ 31 w 36"/>
                  <a:gd name="T31" fmla="*/ 10 h 11"/>
                  <a:gd name="T32" fmla="*/ 35 w 36"/>
                  <a:gd name="T33" fmla="*/ 6 h 11"/>
                  <a:gd name="T34" fmla="*/ 31 w 36"/>
                  <a:gd name="T35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6" h="11">
                    <a:moveTo>
                      <a:pt x="5" y="11"/>
                    </a:moveTo>
                    <a:cubicBezTo>
                      <a:pt x="2" y="11"/>
                      <a:pt x="0" y="9"/>
                      <a:pt x="0" y="6"/>
                    </a:cubicBezTo>
                    <a:cubicBezTo>
                      <a:pt x="0" y="4"/>
                      <a:pt x="0" y="3"/>
                      <a:pt x="1" y="2"/>
                    </a:cubicBezTo>
                    <a:cubicBezTo>
                      <a:pt x="2" y="1"/>
                      <a:pt x="4" y="0"/>
                      <a:pt x="5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4" y="0"/>
                      <a:pt x="36" y="3"/>
                      <a:pt x="36" y="6"/>
                    </a:cubicBezTo>
                    <a:cubicBezTo>
                      <a:pt x="36" y="9"/>
                      <a:pt x="34" y="11"/>
                      <a:pt x="31" y="11"/>
                    </a:cubicBezTo>
                    <a:lnTo>
                      <a:pt x="5" y="11"/>
                    </a:lnTo>
                    <a:close/>
                    <a:moveTo>
                      <a:pt x="31" y="1"/>
                    </a:moveTo>
                    <a:cubicBezTo>
                      <a:pt x="5" y="1"/>
                      <a:pt x="5" y="1"/>
                      <a:pt x="5" y="1"/>
                    </a:cubicBezTo>
                    <a:cubicBezTo>
                      <a:pt x="4" y="1"/>
                      <a:pt x="3" y="2"/>
                      <a:pt x="2" y="3"/>
                    </a:cubicBezTo>
                    <a:cubicBezTo>
                      <a:pt x="1" y="3"/>
                      <a:pt x="1" y="5"/>
                      <a:pt x="1" y="6"/>
                    </a:cubicBezTo>
                    <a:cubicBezTo>
                      <a:pt x="1" y="8"/>
                      <a:pt x="3" y="10"/>
                      <a:pt x="5" y="10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3" y="10"/>
                      <a:pt x="35" y="8"/>
                      <a:pt x="35" y="6"/>
                    </a:cubicBezTo>
                    <a:cubicBezTo>
                      <a:pt x="35" y="3"/>
                      <a:pt x="33" y="1"/>
                      <a:pt x="3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1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4" name="Freeform 41">
                <a:extLst>
                  <a:ext uri="{FF2B5EF4-FFF2-40B4-BE49-F238E27FC236}">
                    <a16:creationId xmlns:a16="http://schemas.microsoft.com/office/drawing/2014/main" id="{5B7FDCD9-9DA6-41E7-85EA-0F9305E4A04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066" y="2752"/>
                <a:ext cx="300" cy="264"/>
              </a:xfrm>
              <a:custGeom>
                <a:avLst/>
                <a:gdLst>
                  <a:gd name="T0" fmla="*/ 120 w 126"/>
                  <a:gd name="T1" fmla="*/ 99 h 110"/>
                  <a:gd name="T2" fmla="*/ 118 w 126"/>
                  <a:gd name="T3" fmla="*/ 82 h 110"/>
                  <a:gd name="T4" fmla="*/ 101 w 126"/>
                  <a:gd name="T5" fmla="*/ 28 h 110"/>
                  <a:gd name="T6" fmla="*/ 76 w 126"/>
                  <a:gd name="T7" fmla="*/ 2 h 110"/>
                  <a:gd name="T8" fmla="*/ 75 w 126"/>
                  <a:gd name="T9" fmla="*/ 0 h 110"/>
                  <a:gd name="T10" fmla="*/ 48 w 126"/>
                  <a:gd name="T11" fmla="*/ 0 h 110"/>
                  <a:gd name="T12" fmla="*/ 29 w 126"/>
                  <a:gd name="T13" fmla="*/ 22 h 110"/>
                  <a:gd name="T14" fmla="*/ 10 w 126"/>
                  <a:gd name="T15" fmla="*/ 91 h 110"/>
                  <a:gd name="T16" fmla="*/ 4 w 126"/>
                  <a:gd name="T17" fmla="*/ 102 h 110"/>
                  <a:gd name="T18" fmla="*/ 4 w 126"/>
                  <a:gd name="T19" fmla="*/ 105 h 110"/>
                  <a:gd name="T20" fmla="*/ 10 w 126"/>
                  <a:gd name="T21" fmla="*/ 106 h 110"/>
                  <a:gd name="T22" fmla="*/ 19 w 126"/>
                  <a:gd name="T23" fmla="*/ 105 h 110"/>
                  <a:gd name="T24" fmla="*/ 19 w 126"/>
                  <a:gd name="T25" fmla="*/ 105 h 110"/>
                  <a:gd name="T26" fmla="*/ 20 w 126"/>
                  <a:gd name="T27" fmla="*/ 105 h 110"/>
                  <a:gd name="T28" fmla="*/ 61 w 126"/>
                  <a:gd name="T29" fmla="*/ 110 h 110"/>
                  <a:gd name="T30" fmla="*/ 105 w 126"/>
                  <a:gd name="T31" fmla="*/ 104 h 110"/>
                  <a:gd name="T32" fmla="*/ 107 w 126"/>
                  <a:gd name="T33" fmla="*/ 104 h 110"/>
                  <a:gd name="T34" fmla="*/ 114 w 126"/>
                  <a:gd name="T35" fmla="*/ 106 h 110"/>
                  <a:gd name="T36" fmla="*/ 118 w 126"/>
                  <a:gd name="T37" fmla="*/ 107 h 110"/>
                  <a:gd name="T38" fmla="*/ 123 w 126"/>
                  <a:gd name="T39" fmla="*/ 104 h 110"/>
                  <a:gd name="T40" fmla="*/ 120 w 126"/>
                  <a:gd name="T41" fmla="*/ 99 h 110"/>
                  <a:gd name="T42" fmla="*/ 81 w 126"/>
                  <a:gd name="T43" fmla="*/ 55 h 110"/>
                  <a:gd name="T44" fmla="*/ 81 w 126"/>
                  <a:gd name="T45" fmla="*/ 58 h 110"/>
                  <a:gd name="T46" fmla="*/ 53 w 126"/>
                  <a:gd name="T47" fmla="*/ 57 h 110"/>
                  <a:gd name="T48" fmla="*/ 53 w 126"/>
                  <a:gd name="T49" fmla="*/ 62 h 110"/>
                  <a:gd name="T50" fmla="*/ 81 w 126"/>
                  <a:gd name="T51" fmla="*/ 62 h 110"/>
                  <a:gd name="T52" fmla="*/ 81 w 126"/>
                  <a:gd name="T53" fmla="*/ 66 h 110"/>
                  <a:gd name="T54" fmla="*/ 53 w 126"/>
                  <a:gd name="T55" fmla="*/ 65 h 110"/>
                  <a:gd name="T56" fmla="*/ 67 w 126"/>
                  <a:gd name="T57" fmla="*/ 80 h 110"/>
                  <a:gd name="T58" fmla="*/ 83 w 126"/>
                  <a:gd name="T59" fmla="*/ 78 h 110"/>
                  <a:gd name="T60" fmla="*/ 85 w 126"/>
                  <a:gd name="T61" fmla="*/ 83 h 110"/>
                  <a:gd name="T62" fmla="*/ 54 w 126"/>
                  <a:gd name="T63" fmla="*/ 81 h 110"/>
                  <a:gd name="T64" fmla="*/ 45 w 126"/>
                  <a:gd name="T65" fmla="*/ 65 h 110"/>
                  <a:gd name="T66" fmla="*/ 38 w 126"/>
                  <a:gd name="T67" fmla="*/ 65 h 110"/>
                  <a:gd name="T68" fmla="*/ 39 w 126"/>
                  <a:gd name="T69" fmla="*/ 61 h 110"/>
                  <a:gd name="T70" fmla="*/ 44 w 126"/>
                  <a:gd name="T71" fmla="*/ 61 h 110"/>
                  <a:gd name="T72" fmla="*/ 45 w 126"/>
                  <a:gd name="T73" fmla="*/ 58 h 110"/>
                  <a:gd name="T74" fmla="*/ 39 w 126"/>
                  <a:gd name="T75" fmla="*/ 57 h 110"/>
                  <a:gd name="T76" fmla="*/ 39 w 126"/>
                  <a:gd name="T77" fmla="*/ 53 h 110"/>
                  <a:gd name="T78" fmla="*/ 45 w 126"/>
                  <a:gd name="T79" fmla="*/ 53 h 110"/>
                  <a:gd name="T80" fmla="*/ 67 w 126"/>
                  <a:gd name="T81" fmla="*/ 35 h 110"/>
                  <a:gd name="T82" fmla="*/ 86 w 126"/>
                  <a:gd name="T83" fmla="*/ 38 h 110"/>
                  <a:gd name="T84" fmla="*/ 83 w 126"/>
                  <a:gd name="T85" fmla="*/ 43 h 110"/>
                  <a:gd name="T86" fmla="*/ 54 w 126"/>
                  <a:gd name="T87" fmla="*/ 54 h 110"/>
                  <a:gd name="T88" fmla="*/ 81 w 126"/>
                  <a:gd name="T89" fmla="*/ 55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26" h="110">
                    <a:moveTo>
                      <a:pt x="120" y="99"/>
                    </a:moveTo>
                    <a:cubicBezTo>
                      <a:pt x="120" y="99"/>
                      <a:pt x="114" y="94"/>
                      <a:pt x="118" y="82"/>
                    </a:cubicBezTo>
                    <a:cubicBezTo>
                      <a:pt x="118" y="82"/>
                      <a:pt x="126" y="48"/>
                      <a:pt x="101" y="28"/>
                    </a:cubicBezTo>
                    <a:cubicBezTo>
                      <a:pt x="99" y="26"/>
                      <a:pt x="76" y="7"/>
                      <a:pt x="76" y="2"/>
                    </a:cubicBezTo>
                    <a:cubicBezTo>
                      <a:pt x="76" y="1"/>
                      <a:pt x="75" y="1"/>
                      <a:pt x="75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5" y="6"/>
                      <a:pt x="38" y="13"/>
                      <a:pt x="29" y="22"/>
                    </a:cubicBezTo>
                    <a:cubicBezTo>
                      <a:pt x="29" y="22"/>
                      <a:pt x="0" y="49"/>
                      <a:pt x="10" y="91"/>
                    </a:cubicBezTo>
                    <a:cubicBezTo>
                      <a:pt x="10" y="92"/>
                      <a:pt x="10" y="94"/>
                      <a:pt x="4" y="102"/>
                    </a:cubicBezTo>
                    <a:cubicBezTo>
                      <a:pt x="4" y="102"/>
                      <a:pt x="3" y="104"/>
                      <a:pt x="4" y="105"/>
                    </a:cubicBezTo>
                    <a:cubicBezTo>
                      <a:pt x="5" y="106"/>
                      <a:pt x="7" y="107"/>
                      <a:pt x="10" y="106"/>
                    </a:cubicBezTo>
                    <a:cubicBezTo>
                      <a:pt x="10" y="106"/>
                      <a:pt x="14" y="105"/>
                      <a:pt x="19" y="105"/>
                    </a:cubicBezTo>
                    <a:cubicBezTo>
                      <a:pt x="19" y="105"/>
                      <a:pt x="19" y="105"/>
                      <a:pt x="19" y="105"/>
                    </a:cubicBezTo>
                    <a:cubicBezTo>
                      <a:pt x="20" y="105"/>
                      <a:pt x="20" y="105"/>
                      <a:pt x="20" y="105"/>
                    </a:cubicBezTo>
                    <a:cubicBezTo>
                      <a:pt x="20" y="105"/>
                      <a:pt x="36" y="110"/>
                      <a:pt x="61" y="110"/>
                    </a:cubicBezTo>
                    <a:cubicBezTo>
                      <a:pt x="76" y="110"/>
                      <a:pt x="91" y="108"/>
                      <a:pt x="105" y="104"/>
                    </a:cubicBezTo>
                    <a:cubicBezTo>
                      <a:pt x="105" y="104"/>
                      <a:pt x="106" y="104"/>
                      <a:pt x="107" y="104"/>
                    </a:cubicBezTo>
                    <a:cubicBezTo>
                      <a:pt x="109" y="104"/>
                      <a:pt x="112" y="105"/>
                      <a:pt x="114" y="106"/>
                    </a:cubicBezTo>
                    <a:cubicBezTo>
                      <a:pt x="114" y="106"/>
                      <a:pt x="116" y="107"/>
                      <a:pt x="118" y="107"/>
                    </a:cubicBezTo>
                    <a:cubicBezTo>
                      <a:pt x="119" y="107"/>
                      <a:pt x="121" y="106"/>
                      <a:pt x="123" y="104"/>
                    </a:cubicBezTo>
                    <a:cubicBezTo>
                      <a:pt x="123" y="104"/>
                      <a:pt x="125" y="102"/>
                      <a:pt x="120" y="99"/>
                    </a:cubicBezTo>
                    <a:close/>
                    <a:moveTo>
                      <a:pt x="81" y="55"/>
                    </a:moveTo>
                    <a:cubicBezTo>
                      <a:pt x="81" y="58"/>
                      <a:pt x="81" y="58"/>
                      <a:pt x="81" y="58"/>
                    </a:cubicBezTo>
                    <a:cubicBezTo>
                      <a:pt x="53" y="57"/>
                      <a:pt x="53" y="57"/>
                      <a:pt x="53" y="57"/>
                    </a:cubicBezTo>
                    <a:cubicBezTo>
                      <a:pt x="53" y="57"/>
                      <a:pt x="52" y="61"/>
                      <a:pt x="53" y="62"/>
                    </a:cubicBezTo>
                    <a:cubicBezTo>
                      <a:pt x="81" y="62"/>
                      <a:pt x="81" y="62"/>
                      <a:pt x="81" y="62"/>
                    </a:cubicBezTo>
                    <a:cubicBezTo>
                      <a:pt x="81" y="66"/>
                      <a:pt x="81" y="66"/>
                      <a:pt x="81" y="66"/>
                    </a:cubicBezTo>
                    <a:cubicBezTo>
                      <a:pt x="53" y="65"/>
                      <a:pt x="53" y="65"/>
                      <a:pt x="53" y="65"/>
                    </a:cubicBezTo>
                    <a:cubicBezTo>
                      <a:pt x="53" y="65"/>
                      <a:pt x="54" y="78"/>
                      <a:pt x="67" y="80"/>
                    </a:cubicBezTo>
                    <a:cubicBezTo>
                      <a:pt x="67" y="80"/>
                      <a:pt x="76" y="82"/>
                      <a:pt x="83" y="78"/>
                    </a:cubicBezTo>
                    <a:cubicBezTo>
                      <a:pt x="85" y="83"/>
                      <a:pt x="85" y="83"/>
                      <a:pt x="85" y="83"/>
                    </a:cubicBezTo>
                    <a:cubicBezTo>
                      <a:pt x="85" y="83"/>
                      <a:pt x="71" y="91"/>
                      <a:pt x="54" y="81"/>
                    </a:cubicBezTo>
                    <a:cubicBezTo>
                      <a:pt x="54" y="81"/>
                      <a:pt x="46" y="76"/>
                      <a:pt x="45" y="65"/>
                    </a:cubicBezTo>
                    <a:cubicBezTo>
                      <a:pt x="38" y="65"/>
                      <a:pt x="38" y="65"/>
                      <a:pt x="38" y="65"/>
                    </a:cubicBezTo>
                    <a:cubicBezTo>
                      <a:pt x="39" y="61"/>
                      <a:pt x="39" y="61"/>
                      <a:pt x="39" y="61"/>
                    </a:cubicBezTo>
                    <a:cubicBezTo>
                      <a:pt x="44" y="61"/>
                      <a:pt x="44" y="61"/>
                      <a:pt x="44" y="61"/>
                    </a:cubicBezTo>
                    <a:cubicBezTo>
                      <a:pt x="44" y="61"/>
                      <a:pt x="44" y="60"/>
                      <a:pt x="45" y="58"/>
                    </a:cubicBezTo>
                    <a:cubicBezTo>
                      <a:pt x="39" y="57"/>
                      <a:pt x="39" y="57"/>
                      <a:pt x="39" y="57"/>
                    </a:cubicBezTo>
                    <a:cubicBezTo>
                      <a:pt x="39" y="53"/>
                      <a:pt x="39" y="53"/>
                      <a:pt x="39" y="53"/>
                    </a:cubicBezTo>
                    <a:cubicBezTo>
                      <a:pt x="45" y="53"/>
                      <a:pt x="45" y="53"/>
                      <a:pt x="45" y="53"/>
                    </a:cubicBezTo>
                    <a:cubicBezTo>
                      <a:pt x="45" y="53"/>
                      <a:pt x="48" y="37"/>
                      <a:pt x="67" y="35"/>
                    </a:cubicBezTo>
                    <a:cubicBezTo>
                      <a:pt x="67" y="35"/>
                      <a:pt x="81" y="33"/>
                      <a:pt x="86" y="38"/>
                    </a:cubicBezTo>
                    <a:cubicBezTo>
                      <a:pt x="83" y="43"/>
                      <a:pt x="83" y="43"/>
                      <a:pt x="83" y="43"/>
                    </a:cubicBezTo>
                    <a:cubicBezTo>
                      <a:pt x="83" y="43"/>
                      <a:pt x="61" y="33"/>
                      <a:pt x="54" y="54"/>
                    </a:cubicBezTo>
                    <a:lnTo>
                      <a:pt x="81" y="5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1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05" name="组合 104">
            <a:extLst>
              <a:ext uri="{FF2B5EF4-FFF2-40B4-BE49-F238E27FC236}">
                <a16:creationId xmlns:a16="http://schemas.microsoft.com/office/drawing/2014/main" id="{6A0E29B9-24C7-4A80-8DE4-41720082D420}"/>
              </a:ext>
            </a:extLst>
          </p:cNvPr>
          <p:cNvGrpSpPr/>
          <p:nvPr/>
        </p:nvGrpSpPr>
        <p:grpSpPr>
          <a:xfrm>
            <a:off x="8759845" y="2474419"/>
            <a:ext cx="1170400" cy="3438525"/>
            <a:chOff x="8863923" y="1585419"/>
            <a:chExt cx="1170400" cy="3438525"/>
          </a:xfrm>
        </p:grpSpPr>
        <p:sp>
          <p:nvSpPr>
            <p:cNvPr id="106" name="圆角矩形 27">
              <a:extLst>
                <a:ext uri="{FF2B5EF4-FFF2-40B4-BE49-F238E27FC236}">
                  <a16:creationId xmlns:a16="http://schemas.microsoft.com/office/drawing/2014/main" id="{A8F079BF-83A6-4146-8D4B-DC4F53C90E3F}"/>
                </a:ext>
              </a:extLst>
            </p:cNvPr>
            <p:cNvSpPr/>
            <p:nvPr/>
          </p:nvSpPr>
          <p:spPr>
            <a:xfrm>
              <a:off x="8863923" y="1585419"/>
              <a:ext cx="1170400" cy="343852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2540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889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07" name="圆角矩形 28">
              <a:extLst>
                <a:ext uri="{FF2B5EF4-FFF2-40B4-BE49-F238E27FC236}">
                  <a16:creationId xmlns:a16="http://schemas.microsoft.com/office/drawing/2014/main" id="{FA301320-4720-4416-8B25-379FD267BC4B}"/>
                </a:ext>
              </a:extLst>
            </p:cNvPr>
            <p:cNvSpPr/>
            <p:nvPr/>
          </p:nvSpPr>
          <p:spPr>
            <a:xfrm>
              <a:off x="9028573" y="1791159"/>
              <a:ext cx="856107" cy="3050943"/>
            </a:xfrm>
            <a:prstGeom prst="roundRect">
              <a:avLst>
                <a:gd name="adj" fmla="val 50000"/>
              </a:avLst>
            </a:prstGeom>
            <a:solidFill>
              <a:srgbClr val="ECECEC"/>
            </a:solidFill>
            <a:ln w="254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08" name="椭圆 107">
              <a:extLst>
                <a:ext uri="{FF2B5EF4-FFF2-40B4-BE49-F238E27FC236}">
                  <a16:creationId xmlns:a16="http://schemas.microsoft.com/office/drawing/2014/main" id="{3D6828D9-7686-4EB6-91BE-07272462D297}"/>
                </a:ext>
              </a:extLst>
            </p:cNvPr>
            <p:cNvSpPr/>
            <p:nvPr/>
          </p:nvSpPr>
          <p:spPr>
            <a:xfrm>
              <a:off x="9094969" y="4038873"/>
              <a:ext cx="723315" cy="701084"/>
            </a:xfrm>
            <a:prstGeom prst="ellipse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09" name="椭圆 108">
              <a:extLst>
                <a:ext uri="{FF2B5EF4-FFF2-40B4-BE49-F238E27FC236}">
                  <a16:creationId xmlns:a16="http://schemas.microsoft.com/office/drawing/2014/main" id="{04F0D201-4E32-4A30-BDB3-9643F1172D2E}"/>
                </a:ext>
              </a:extLst>
            </p:cNvPr>
            <p:cNvSpPr/>
            <p:nvPr/>
          </p:nvSpPr>
          <p:spPr>
            <a:xfrm>
              <a:off x="9121592" y="4064679"/>
              <a:ext cx="670067" cy="649471"/>
            </a:xfrm>
            <a:prstGeom prst="ellipse">
              <a:avLst/>
            </a:prstGeom>
            <a:solidFill>
              <a:srgbClr val="2A5477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10" name="文本框 109">
              <a:extLst>
                <a:ext uri="{FF2B5EF4-FFF2-40B4-BE49-F238E27FC236}">
                  <a16:creationId xmlns:a16="http://schemas.microsoft.com/office/drawing/2014/main" id="{755410F9-84C2-4567-849F-E8C1F81FD811}"/>
                </a:ext>
              </a:extLst>
            </p:cNvPr>
            <p:cNvSpPr txBox="1"/>
            <p:nvPr/>
          </p:nvSpPr>
          <p:spPr>
            <a:xfrm>
              <a:off x="8979685" y="1940812"/>
              <a:ext cx="9388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rgbClr val="2A5477"/>
                  </a:solidFill>
                  <a:cs typeface="+mn-ea"/>
                  <a:sym typeface="+mn-lt"/>
                </a:rPr>
                <a:t>90</a:t>
              </a:r>
              <a:r>
                <a:rPr lang="en-US" altLang="zh-CN" sz="1200" dirty="0">
                  <a:solidFill>
                    <a:srgbClr val="2A5477"/>
                  </a:solidFill>
                  <a:cs typeface="+mn-ea"/>
                  <a:sym typeface="+mn-lt"/>
                </a:rPr>
                <a:t>%</a:t>
              </a:r>
              <a:endParaRPr lang="zh-CN" altLang="en-US" sz="2400" dirty="0">
                <a:solidFill>
                  <a:srgbClr val="2A5477"/>
                </a:solidFill>
                <a:cs typeface="+mn-ea"/>
                <a:sym typeface="+mn-lt"/>
              </a:endParaRPr>
            </a:p>
          </p:txBody>
        </p:sp>
        <p:sp>
          <p:nvSpPr>
            <p:cNvPr id="111" name="文本框 110">
              <a:extLst>
                <a:ext uri="{FF2B5EF4-FFF2-40B4-BE49-F238E27FC236}">
                  <a16:creationId xmlns:a16="http://schemas.microsoft.com/office/drawing/2014/main" id="{ADC668C3-CA19-4E4C-8452-FD7FE497F0C0}"/>
                </a:ext>
              </a:extLst>
            </p:cNvPr>
            <p:cNvSpPr txBox="1"/>
            <p:nvPr/>
          </p:nvSpPr>
          <p:spPr>
            <a:xfrm>
              <a:off x="9013978" y="2779986"/>
              <a:ext cx="859479" cy="1229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5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  <p:sp>
          <p:nvSpPr>
            <p:cNvPr id="112" name="Freeform 108">
              <a:extLst>
                <a:ext uri="{FF2B5EF4-FFF2-40B4-BE49-F238E27FC236}">
                  <a16:creationId xmlns:a16="http://schemas.microsoft.com/office/drawing/2014/main" id="{4EB9F4F9-709D-4F5E-8B7F-1B01988630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69255" y="4203639"/>
              <a:ext cx="367976" cy="369300"/>
            </a:xfrm>
            <a:custGeom>
              <a:avLst/>
              <a:gdLst>
                <a:gd name="T0" fmla="*/ 97 w 115"/>
                <a:gd name="T1" fmla="*/ 48 h 115"/>
                <a:gd name="T2" fmla="*/ 91 w 115"/>
                <a:gd name="T3" fmla="*/ 41 h 115"/>
                <a:gd name="T4" fmla="*/ 102 w 115"/>
                <a:gd name="T5" fmla="*/ 26 h 115"/>
                <a:gd name="T6" fmla="*/ 94 w 115"/>
                <a:gd name="T7" fmla="*/ 13 h 115"/>
                <a:gd name="T8" fmla="*/ 79 w 115"/>
                <a:gd name="T9" fmla="*/ 23 h 115"/>
                <a:gd name="T10" fmla="*/ 70 w 115"/>
                <a:gd name="T11" fmla="*/ 22 h 115"/>
                <a:gd name="T12" fmla="*/ 67 w 115"/>
                <a:gd name="T13" fmla="*/ 3 h 115"/>
                <a:gd name="T14" fmla="*/ 52 w 115"/>
                <a:gd name="T15" fmla="*/ 0 h 115"/>
                <a:gd name="T16" fmla="*/ 48 w 115"/>
                <a:gd name="T17" fmla="*/ 18 h 115"/>
                <a:gd name="T18" fmla="*/ 41 w 115"/>
                <a:gd name="T19" fmla="*/ 24 h 115"/>
                <a:gd name="T20" fmla="*/ 26 w 115"/>
                <a:gd name="T21" fmla="*/ 13 h 115"/>
                <a:gd name="T22" fmla="*/ 13 w 115"/>
                <a:gd name="T23" fmla="*/ 21 h 115"/>
                <a:gd name="T24" fmla="*/ 23 w 115"/>
                <a:gd name="T25" fmla="*/ 36 h 115"/>
                <a:gd name="T26" fmla="*/ 22 w 115"/>
                <a:gd name="T27" fmla="*/ 45 h 115"/>
                <a:gd name="T28" fmla="*/ 4 w 115"/>
                <a:gd name="T29" fmla="*/ 48 h 115"/>
                <a:gd name="T30" fmla="*/ 0 w 115"/>
                <a:gd name="T31" fmla="*/ 63 h 115"/>
                <a:gd name="T32" fmla="*/ 18 w 115"/>
                <a:gd name="T33" fmla="*/ 66 h 115"/>
                <a:gd name="T34" fmla="*/ 24 w 115"/>
                <a:gd name="T35" fmla="*/ 73 h 115"/>
                <a:gd name="T36" fmla="*/ 13 w 115"/>
                <a:gd name="T37" fmla="*/ 89 h 115"/>
                <a:gd name="T38" fmla="*/ 21 w 115"/>
                <a:gd name="T39" fmla="*/ 102 h 115"/>
                <a:gd name="T40" fmla="*/ 36 w 115"/>
                <a:gd name="T41" fmla="*/ 92 h 115"/>
                <a:gd name="T42" fmla="*/ 45 w 115"/>
                <a:gd name="T43" fmla="*/ 92 h 115"/>
                <a:gd name="T44" fmla="*/ 48 w 115"/>
                <a:gd name="T45" fmla="*/ 111 h 115"/>
                <a:gd name="T46" fmla="*/ 63 w 115"/>
                <a:gd name="T47" fmla="*/ 115 h 115"/>
                <a:gd name="T48" fmla="*/ 67 w 115"/>
                <a:gd name="T49" fmla="*/ 97 h 115"/>
                <a:gd name="T50" fmla="*/ 74 w 115"/>
                <a:gd name="T51" fmla="*/ 91 h 115"/>
                <a:gd name="T52" fmla="*/ 89 w 115"/>
                <a:gd name="T53" fmla="*/ 102 h 115"/>
                <a:gd name="T54" fmla="*/ 102 w 115"/>
                <a:gd name="T55" fmla="*/ 94 h 115"/>
                <a:gd name="T56" fmla="*/ 92 w 115"/>
                <a:gd name="T57" fmla="*/ 79 h 115"/>
                <a:gd name="T58" fmla="*/ 93 w 115"/>
                <a:gd name="T59" fmla="*/ 70 h 115"/>
                <a:gd name="T60" fmla="*/ 112 w 115"/>
                <a:gd name="T61" fmla="*/ 66 h 115"/>
                <a:gd name="T62" fmla="*/ 115 w 115"/>
                <a:gd name="T63" fmla="*/ 52 h 115"/>
                <a:gd name="T64" fmla="*/ 58 w 115"/>
                <a:gd name="T65" fmla="*/ 79 h 115"/>
                <a:gd name="T66" fmla="*/ 58 w 115"/>
                <a:gd name="T67" fmla="*/ 36 h 115"/>
                <a:gd name="T68" fmla="*/ 58 w 115"/>
                <a:gd name="T69" fmla="*/ 79 h 115"/>
                <a:gd name="T70" fmla="*/ 49 w 115"/>
                <a:gd name="T71" fmla="*/ 57 h 115"/>
                <a:gd name="T72" fmla="*/ 67 w 115"/>
                <a:gd name="T73" fmla="*/ 5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5" h="115">
                  <a:moveTo>
                    <a:pt x="112" y="48"/>
                  </a:moveTo>
                  <a:cubicBezTo>
                    <a:pt x="97" y="48"/>
                    <a:pt x="97" y="48"/>
                    <a:pt x="97" y="48"/>
                  </a:cubicBezTo>
                  <a:cubicBezTo>
                    <a:pt x="95" y="48"/>
                    <a:pt x="93" y="47"/>
                    <a:pt x="93" y="45"/>
                  </a:cubicBezTo>
                  <a:cubicBezTo>
                    <a:pt x="91" y="41"/>
                    <a:pt x="91" y="41"/>
                    <a:pt x="91" y="41"/>
                  </a:cubicBezTo>
                  <a:cubicBezTo>
                    <a:pt x="90" y="40"/>
                    <a:pt x="91" y="37"/>
                    <a:pt x="92" y="36"/>
                  </a:cubicBezTo>
                  <a:cubicBezTo>
                    <a:pt x="102" y="26"/>
                    <a:pt x="102" y="26"/>
                    <a:pt x="102" y="26"/>
                  </a:cubicBezTo>
                  <a:cubicBezTo>
                    <a:pt x="104" y="24"/>
                    <a:pt x="104" y="22"/>
                    <a:pt x="102" y="21"/>
                  </a:cubicBezTo>
                  <a:cubicBezTo>
                    <a:pt x="94" y="13"/>
                    <a:pt x="94" y="13"/>
                    <a:pt x="94" y="13"/>
                  </a:cubicBezTo>
                  <a:cubicBezTo>
                    <a:pt x="93" y="11"/>
                    <a:pt x="91" y="11"/>
                    <a:pt x="89" y="13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78" y="24"/>
                    <a:pt x="75" y="25"/>
                    <a:pt x="74" y="24"/>
                  </a:cubicBezTo>
                  <a:cubicBezTo>
                    <a:pt x="70" y="22"/>
                    <a:pt x="70" y="22"/>
                    <a:pt x="70" y="22"/>
                  </a:cubicBezTo>
                  <a:cubicBezTo>
                    <a:pt x="68" y="22"/>
                    <a:pt x="67" y="20"/>
                    <a:pt x="67" y="18"/>
                  </a:cubicBezTo>
                  <a:cubicBezTo>
                    <a:pt x="67" y="3"/>
                    <a:pt x="67" y="3"/>
                    <a:pt x="67" y="3"/>
                  </a:cubicBezTo>
                  <a:cubicBezTo>
                    <a:pt x="67" y="1"/>
                    <a:pt x="65" y="0"/>
                    <a:pt x="63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0" y="0"/>
                    <a:pt x="48" y="1"/>
                    <a:pt x="48" y="3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8" y="20"/>
                    <a:pt x="47" y="22"/>
                    <a:pt x="45" y="22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0" y="25"/>
                    <a:pt x="37" y="24"/>
                    <a:pt x="36" y="2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5" y="11"/>
                    <a:pt x="22" y="11"/>
                    <a:pt x="21" y="13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2" y="22"/>
                    <a:pt x="12" y="24"/>
                    <a:pt x="13" y="2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4" y="37"/>
                    <a:pt x="25" y="40"/>
                    <a:pt x="24" y="41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47"/>
                    <a:pt x="20" y="48"/>
                    <a:pt x="18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2" y="48"/>
                    <a:pt x="0" y="50"/>
                    <a:pt x="0" y="52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5"/>
                    <a:pt x="2" y="66"/>
                    <a:pt x="4" y="66"/>
                  </a:cubicBezTo>
                  <a:cubicBezTo>
                    <a:pt x="18" y="66"/>
                    <a:pt x="18" y="66"/>
                    <a:pt x="18" y="66"/>
                  </a:cubicBezTo>
                  <a:cubicBezTo>
                    <a:pt x="20" y="66"/>
                    <a:pt x="22" y="68"/>
                    <a:pt x="22" y="70"/>
                  </a:cubicBezTo>
                  <a:cubicBezTo>
                    <a:pt x="24" y="73"/>
                    <a:pt x="24" y="73"/>
                    <a:pt x="24" y="73"/>
                  </a:cubicBezTo>
                  <a:cubicBezTo>
                    <a:pt x="25" y="75"/>
                    <a:pt x="24" y="78"/>
                    <a:pt x="23" y="79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12" y="90"/>
                    <a:pt x="12" y="93"/>
                    <a:pt x="13" y="94"/>
                  </a:cubicBezTo>
                  <a:cubicBezTo>
                    <a:pt x="21" y="102"/>
                    <a:pt x="21" y="102"/>
                    <a:pt x="21" y="102"/>
                  </a:cubicBezTo>
                  <a:cubicBezTo>
                    <a:pt x="22" y="103"/>
                    <a:pt x="25" y="103"/>
                    <a:pt x="26" y="102"/>
                  </a:cubicBezTo>
                  <a:cubicBezTo>
                    <a:pt x="36" y="92"/>
                    <a:pt x="36" y="92"/>
                    <a:pt x="36" y="92"/>
                  </a:cubicBezTo>
                  <a:cubicBezTo>
                    <a:pt x="37" y="90"/>
                    <a:pt x="40" y="90"/>
                    <a:pt x="41" y="91"/>
                  </a:cubicBezTo>
                  <a:cubicBezTo>
                    <a:pt x="45" y="92"/>
                    <a:pt x="45" y="92"/>
                    <a:pt x="45" y="92"/>
                  </a:cubicBezTo>
                  <a:cubicBezTo>
                    <a:pt x="47" y="93"/>
                    <a:pt x="48" y="95"/>
                    <a:pt x="48" y="97"/>
                  </a:cubicBezTo>
                  <a:cubicBezTo>
                    <a:pt x="48" y="111"/>
                    <a:pt x="48" y="111"/>
                    <a:pt x="48" y="111"/>
                  </a:cubicBezTo>
                  <a:cubicBezTo>
                    <a:pt x="48" y="113"/>
                    <a:pt x="50" y="115"/>
                    <a:pt x="52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5" y="115"/>
                    <a:pt x="67" y="113"/>
                    <a:pt x="67" y="111"/>
                  </a:cubicBezTo>
                  <a:cubicBezTo>
                    <a:pt x="67" y="97"/>
                    <a:pt x="67" y="97"/>
                    <a:pt x="67" y="97"/>
                  </a:cubicBezTo>
                  <a:cubicBezTo>
                    <a:pt x="67" y="95"/>
                    <a:pt x="68" y="93"/>
                    <a:pt x="70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0"/>
                    <a:pt x="78" y="90"/>
                    <a:pt x="79" y="92"/>
                  </a:cubicBezTo>
                  <a:cubicBezTo>
                    <a:pt x="89" y="102"/>
                    <a:pt x="89" y="102"/>
                    <a:pt x="89" y="102"/>
                  </a:cubicBezTo>
                  <a:cubicBezTo>
                    <a:pt x="91" y="103"/>
                    <a:pt x="93" y="103"/>
                    <a:pt x="94" y="102"/>
                  </a:cubicBezTo>
                  <a:cubicBezTo>
                    <a:pt x="102" y="94"/>
                    <a:pt x="102" y="94"/>
                    <a:pt x="102" y="94"/>
                  </a:cubicBezTo>
                  <a:cubicBezTo>
                    <a:pt x="104" y="93"/>
                    <a:pt x="104" y="90"/>
                    <a:pt x="102" y="89"/>
                  </a:cubicBezTo>
                  <a:cubicBezTo>
                    <a:pt x="92" y="79"/>
                    <a:pt x="92" y="79"/>
                    <a:pt x="92" y="79"/>
                  </a:cubicBezTo>
                  <a:cubicBezTo>
                    <a:pt x="91" y="78"/>
                    <a:pt x="90" y="75"/>
                    <a:pt x="91" y="73"/>
                  </a:cubicBezTo>
                  <a:cubicBezTo>
                    <a:pt x="93" y="70"/>
                    <a:pt x="93" y="70"/>
                    <a:pt x="93" y="70"/>
                  </a:cubicBezTo>
                  <a:cubicBezTo>
                    <a:pt x="93" y="68"/>
                    <a:pt x="95" y="66"/>
                    <a:pt x="97" y="66"/>
                  </a:cubicBezTo>
                  <a:cubicBezTo>
                    <a:pt x="112" y="66"/>
                    <a:pt x="112" y="66"/>
                    <a:pt x="112" y="66"/>
                  </a:cubicBezTo>
                  <a:cubicBezTo>
                    <a:pt x="113" y="66"/>
                    <a:pt x="115" y="65"/>
                    <a:pt x="115" y="63"/>
                  </a:cubicBezTo>
                  <a:cubicBezTo>
                    <a:pt x="115" y="52"/>
                    <a:pt x="115" y="52"/>
                    <a:pt x="115" y="52"/>
                  </a:cubicBezTo>
                  <a:cubicBezTo>
                    <a:pt x="115" y="50"/>
                    <a:pt x="113" y="48"/>
                    <a:pt x="112" y="48"/>
                  </a:cubicBezTo>
                  <a:close/>
                  <a:moveTo>
                    <a:pt x="58" y="79"/>
                  </a:moveTo>
                  <a:cubicBezTo>
                    <a:pt x="46" y="79"/>
                    <a:pt x="36" y="69"/>
                    <a:pt x="36" y="57"/>
                  </a:cubicBezTo>
                  <a:cubicBezTo>
                    <a:pt x="36" y="46"/>
                    <a:pt x="46" y="36"/>
                    <a:pt x="58" y="36"/>
                  </a:cubicBezTo>
                  <a:cubicBezTo>
                    <a:pt x="69" y="36"/>
                    <a:pt x="79" y="46"/>
                    <a:pt x="79" y="57"/>
                  </a:cubicBezTo>
                  <a:cubicBezTo>
                    <a:pt x="79" y="69"/>
                    <a:pt x="69" y="79"/>
                    <a:pt x="58" y="79"/>
                  </a:cubicBezTo>
                  <a:close/>
                  <a:moveTo>
                    <a:pt x="58" y="48"/>
                  </a:moveTo>
                  <a:cubicBezTo>
                    <a:pt x="53" y="48"/>
                    <a:pt x="49" y="52"/>
                    <a:pt x="49" y="57"/>
                  </a:cubicBezTo>
                  <a:cubicBezTo>
                    <a:pt x="49" y="62"/>
                    <a:pt x="53" y="66"/>
                    <a:pt x="58" y="66"/>
                  </a:cubicBezTo>
                  <a:cubicBezTo>
                    <a:pt x="63" y="66"/>
                    <a:pt x="67" y="62"/>
                    <a:pt x="67" y="57"/>
                  </a:cubicBezTo>
                  <a:cubicBezTo>
                    <a:pt x="67" y="52"/>
                    <a:pt x="63" y="48"/>
                    <a:pt x="58" y="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1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6" name="组合 125">
            <a:extLst>
              <a:ext uri="{FF2B5EF4-FFF2-40B4-BE49-F238E27FC236}">
                <a16:creationId xmlns:a16="http://schemas.microsoft.com/office/drawing/2014/main" id="{AB9D36F2-C5F7-4FFC-9289-C1E70A82A997}"/>
              </a:ext>
            </a:extLst>
          </p:cNvPr>
          <p:cNvGrpSpPr/>
          <p:nvPr/>
        </p:nvGrpSpPr>
        <p:grpSpPr>
          <a:xfrm>
            <a:off x="5406722" y="2022933"/>
            <a:ext cx="1170400" cy="3875315"/>
            <a:chOff x="5510800" y="1133933"/>
            <a:chExt cx="1170400" cy="3875315"/>
          </a:xfrm>
        </p:grpSpPr>
        <p:sp>
          <p:nvSpPr>
            <p:cNvPr id="127" name="圆角矩形 43">
              <a:extLst>
                <a:ext uri="{FF2B5EF4-FFF2-40B4-BE49-F238E27FC236}">
                  <a16:creationId xmlns:a16="http://schemas.microsoft.com/office/drawing/2014/main" id="{FAB085CB-1419-4260-8035-3E08778A58DF}"/>
                </a:ext>
              </a:extLst>
            </p:cNvPr>
            <p:cNvSpPr/>
            <p:nvPr/>
          </p:nvSpPr>
          <p:spPr>
            <a:xfrm>
              <a:off x="5510800" y="1133933"/>
              <a:ext cx="1170400" cy="387531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2540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889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28" name="圆角矩形 44">
              <a:extLst>
                <a:ext uri="{FF2B5EF4-FFF2-40B4-BE49-F238E27FC236}">
                  <a16:creationId xmlns:a16="http://schemas.microsoft.com/office/drawing/2014/main" id="{B5226263-672E-4631-8224-3D52EFC475B1}"/>
                </a:ext>
              </a:extLst>
            </p:cNvPr>
            <p:cNvSpPr/>
            <p:nvPr/>
          </p:nvSpPr>
          <p:spPr>
            <a:xfrm>
              <a:off x="5675451" y="1301079"/>
              <a:ext cx="856107" cy="3541023"/>
            </a:xfrm>
            <a:prstGeom prst="roundRect">
              <a:avLst>
                <a:gd name="adj" fmla="val 44437"/>
              </a:avLst>
            </a:prstGeom>
            <a:solidFill>
              <a:srgbClr val="ECECEC"/>
            </a:solidFill>
            <a:ln w="254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29" name="椭圆 128">
              <a:extLst>
                <a:ext uri="{FF2B5EF4-FFF2-40B4-BE49-F238E27FC236}">
                  <a16:creationId xmlns:a16="http://schemas.microsoft.com/office/drawing/2014/main" id="{4F4183DF-92A4-49DA-B911-5A1204B7FA50}"/>
                </a:ext>
              </a:extLst>
            </p:cNvPr>
            <p:cNvSpPr/>
            <p:nvPr/>
          </p:nvSpPr>
          <p:spPr>
            <a:xfrm>
              <a:off x="5741845" y="4038873"/>
              <a:ext cx="723315" cy="701084"/>
            </a:xfrm>
            <a:prstGeom prst="ellipse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30" name="椭圆 129">
              <a:extLst>
                <a:ext uri="{FF2B5EF4-FFF2-40B4-BE49-F238E27FC236}">
                  <a16:creationId xmlns:a16="http://schemas.microsoft.com/office/drawing/2014/main" id="{A123BEF8-8B59-42EB-B2BB-747DD88AF6FC}"/>
                </a:ext>
              </a:extLst>
            </p:cNvPr>
            <p:cNvSpPr/>
            <p:nvPr/>
          </p:nvSpPr>
          <p:spPr>
            <a:xfrm>
              <a:off x="5768469" y="4064679"/>
              <a:ext cx="670067" cy="649471"/>
            </a:xfrm>
            <a:prstGeom prst="ellipse">
              <a:avLst/>
            </a:prstGeom>
            <a:solidFill>
              <a:srgbClr val="2A5477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31" name="文本框 130">
              <a:extLst>
                <a:ext uri="{FF2B5EF4-FFF2-40B4-BE49-F238E27FC236}">
                  <a16:creationId xmlns:a16="http://schemas.microsoft.com/office/drawing/2014/main" id="{B5BA8104-8EB7-4737-BDF0-667C07188E5F}"/>
                </a:ext>
              </a:extLst>
            </p:cNvPr>
            <p:cNvSpPr txBox="1"/>
            <p:nvPr/>
          </p:nvSpPr>
          <p:spPr>
            <a:xfrm>
              <a:off x="5626563" y="1435987"/>
              <a:ext cx="9388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rgbClr val="2A5477"/>
                  </a:solidFill>
                  <a:cs typeface="+mn-ea"/>
                  <a:sym typeface="+mn-lt"/>
                </a:rPr>
                <a:t>100</a:t>
              </a:r>
              <a:r>
                <a:rPr lang="en-US" altLang="zh-CN" sz="1200" dirty="0">
                  <a:solidFill>
                    <a:srgbClr val="2A5477"/>
                  </a:solidFill>
                  <a:cs typeface="+mn-ea"/>
                  <a:sym typeface="+mn-lt"/>
                </a:rPr>
                <a:t>%</a:t>
              </a:r>
              <a:endParaRPr lang="zh-CN" altLang="en-US" sz="2400" dirty="0">
                <a:solidFill>
                  <a:srgbClr val="2A5477"/>
                </a:solidFill>
                <a:cs typeface="+mn-ea"/>
                <a:sym typeface="+mn-lt"/>
              </a:endParaRPr>
            </a:p>
          </p:txBody>
        </p:sp>
        <p:sp>
          <p:nvSpPr>
            <p:cNvPr id="132" name="文本框 131">
              <a:extLst>
                <a:ext uri="{FF2B5EF4-FFF2-40B4-BE49-F238E27FC236}">
                  <a16:creationId xmlns:a16="http://schemas.microsoft.com/office/drawing/2014/main" id="{55E9BB41-565A-4AC0-BB16-F9217D8C254D}"/>
                </a:ext>
              </a:extLst>
            </p:cNvPr>
            <p:cNvSpPr txBox="1"/>
            <p:nvPr/>
          </p:nvSpPr>
          <p:spPr>
            <a:xfrm>
              <a:off x="5660855" y="2599010"/>
              <a:ext cx="859479" cy="1229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5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  <p:grpSp>
          <p:nvGrpSpPr>
            <p:cNvPr id="133" name="Group 18">
              <a:extLst>
                <a:ext uri="{FF2B5EF4-FFF2-40B4-BE49-F238E27FC236}">
                  <a16:creationId xmlns:a16="http://schemas.microsoft.com/office/drawing/2014/main" id="{00F32961-DBAB-4B3C-B5DF-6AC1F7DB2C2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912594" y="4215018"/>
              <a:ext cx="377023" cy="351316"/>
              <a:chOff x="3802" y="2858"/>
              <a:chExt cx="616" cy="574"/>
            </a:xfrm>
            <a:solidFill>
              <a:schemeClr val="bg1"/>
            </a:solidFill>
          </p:grpSpPr>
          <p:sp>
            <p:nvSpPr>
              <p:cNvPr id="134" name="Rectangle 19">
                <a:extLst>
                  <a:ext uri="{FF2B5EF4-FFF2-40B4-BE49-F238E27FC236}">
                    <a16:creationId xmlns:a16="http://schemas.microsoft.com/office/drawing/2014/main" id="{307F6DCA-3290-4C95-9F30-622F463B26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02" y="3205"/>
                <a:ext cx="129" cy="22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1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5" name="Rectangle 20">
                <a:extLst>
                  <a:ext uri="{FF2B5EF4-FFF2-40B4-BE49-F238E27FC236}">
                    <a16:creationId xmlns:a16="http://schemas.microsoft.com/office/drawing/2014/main" id="{0B7C5687-D683-4C4D-87EF-63F1D6C30E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64" y="3174"/>
                <a:ext cx="129" cy="25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1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6" name="Rectangle 21">
                <a:extLst>
                  <a:ext uri="{FF2B5EF4-FFF2-40B4-BE49-F238E27FC236}">
                    <a16:creationId xmlns:a16="http://schemas.microsoft.com/office/drawing/2014/main" id="{A8579A0B-8F25-4725-BD6E-FE6F285258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9" y="3131"/>
                <a:ext cx="129" cy="30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1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7" name="Rectangle 22">
                <a:extLst>
                  <a:ext uri="{FF2B5EF4-FFF2-40B4-BE49-F238E27FC236}">
                    <a16:creationId xmlns:a16="http://schemas.microsoft.com/office/drawing/2014/main" id="{B30E2B25-DADF-4757-BC88-F2E03A3C38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89" y="3078"/>
                <a:ext cx="129" cy="35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1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8" name="Freeform 23">
                <a:extLst>
                  <a:ext uri="{FF2B5EF4-FFF2-40B4-BE49-F238E27FC236}">
                    <a16:creationId xmlns:a16="http://schemas.microsoft.com/office/drawing/2014/main" id="{DD88771A-D598-49BB-8CAD-7D90EEC837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8" y="2858"/>
                <a:ext cx="370" cy="270"/>
              </a:xfrm>
              <a:custGeom>
                <a:avLst/>
                <a:gdLst>
                  <a:gd name="T0" fmla="*/ 94 w 155"/>
                  <a:gd name="T1" fmla="*/ 21 h 113"/>
                  <a:gd name="T2" fmla="*/ 0 w 155"/>
                  <a:gd name="T3" fmla="*/ 72 h 113"/>
                  <a:gd name="T4" fmla="*/ 114 w 155"/>
                  <a:gd name="T5" fmla="*/ 63 h 113"/>
                  <a:gd name="T6" fmla="*/ 122 w 155"/>
                  <a:gd name="T7" fmla="*/ 82 h 113"/>
                  <a:gd name="T8" fmla="*/ 155 w 155"/>
                  <a:gd name="T9" fmla="*/ 0 h 113"/>
                  <a:gd name="T10" fmla="*/ 85 w 155"/>
                  <a:gd name="T11" fmla="*/ 2 h 113"/>
                  <a:gd name="T12" fmla="*/ 94 w 155"/>
                  <a:gd name="T13" fmla="*/ 21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5" h="113">
                    <a:moveTo>
                      <a:pt x="94" y="21"/>
                    </a:moveTo>
                    <a:cubicBezTo>
                      <a:pt x="85" y="33"/>
                      <a:pt x="53" y="68"/>
                      <a:pt x="0" y="72"/>
                    </a:cubicBezTo>
                    <a:cubicBezTo>
                      <a:pt x="0" y="72"/>
                      <a:pt x="31" y="113"/>
                      <a:pt x="114" y="63"/>
                    </a:cubicBezTo>
                    <a:cubicBezTo>
                      <a:pt x="122" y="82"/>
                      <a:pt x="122" y="82"/>
                      <a:pt x="122" y="82"/>
                    </a:cubicBezTo>
                    <a:cubicBezTo>
                      <a:pt x="155" y="0"/>
                      <a:pt x="155" y="0"/>
                      <a:pt x="155" y="0"/>
                    </a:cubicBezTo>
                    <a:cubicBezTo>
                      <a:pt x="85" y="2"/>
                      <a:pt x="85" y="2"/>
                      <a:pt x="85" y="2"/>
                    </a:cubicBezTo>
                    <a:lnTo>
                      <a:pt x="94" y="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1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45992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图片 52">
            <a:extLst>
              <a:ext uri="{FF2B5EF4-FFF2-40B4-BE49-F238E27FC236}">
                <a16:creationId xmlns:a16="http://schemas.microsoft.com/office/drawing/2014/main" id="{B8A41B4B-82E4-4F84-9829-1A31053999E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952"/>
            <a:ext cx="12192000" cy="6872952"/>
          </a:xfrm>
          <a:prstGeom prst="rect">
            <a:avLst/>
          </a:prstGeom>
        </p:spPr>
      </p:pic>
      <p:sp>
        <p:nvSpPr>
          <p:cNvPr id="54" name="矩形 53">
            <a:extLst>
              <a:ext uri="{FF2B5EF4-FFF2-40B4-BE49-F238E27FC236}">
                <a16:creationId xmlns:a16="http://schemas.microsoft.com/office/drawing/2014/main" id="{A71E8F03-3873-4D89-8169-FDE7F528DE17}"/>
              </a:ext>
            </a:extLst>
          </p:cNvPr>
          <p:cNvSpPr/>
          <p:nvPr/>
        </p:nvSpPr>
        <p:spPr>
          <a:xfrm>
            <a:off x="0" y="0"/>
            <a:ext cx="12192000" cy="6872952"/>
          </a:xfrm>
          <a:prstGeom prst="rect">
            <a:avLst/>
          </a:prstGeom>
          <a:solidFill>
            <a:srgbClr val="143B59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198569" y="2867526"/>
            <a:ext cx="5336081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marL="0" lvl="1" algn="ctr" defTabSz="1219170"/>
            <a:r>
              <a:rPr lang="en-US" altLang="zh-CN" sz="6600" b="1" dirty="0">
                <a:solidFill>
                  <a:srgbClr val="5B9BD5">
                    <a:lumMod val="60000"/>
                    <a:lumOff val="40000"/>
                  </a:srgbClr>
                </a:solidFill>
                <a:cs typeface="+mn-ea"/>
                <a:sym typeface="+mn-lt"/>
              </a:rPr>
              <a:t>Add title text</a:t>
            </a:r>
            <a:endParaRPr lang="zh-CN" altLang="en-US" sz="6600" b="1" dirty="0">
              <a:solidFill>
                <a:srgbClr val="5B9BD5">
                  <a:lumMod val="60000"/>
                  <a:lumOff val="4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8" name="TextBox 44"/>
          <p:cNvSpPr txBox="1"/>
          <p:nvPr/>
        </p:nvSpPr>
        <p:spPr>
          <a:xfrm>
            <a:off x="5358703" y="3875315"/>
            <a:ext cx="25042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1219170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PROGRAMMING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1810452" y="1917405"/>
            <a:ext cx="3154719" cy="3154719"/>
            <a:chOff x="4522827" y="1603008"/>
            <a:chExt cx="3154719" cy="3154719"/>
          </a:xfrm>
        </p:grpSpPr>
        <p:grpSp>
          <p:nvGrpSpPr>
            <p:cNvPr id="3" name="组合 2"/>
            <p:cNvGrpSpPr/>
            <p:nvPr/>
          </p:nvGrpSpPr>
          <p:grpSpPr>
            <a:xfrm>
              <a:off x="4522827" y="1603008"/>
              <a:ext cx="3154719" cy="3154719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5" name="同心圆 4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" name="椭圆 5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4" name="文本框 3"/>
            <p:cNvSpPr txBox="1"/>
            <p:nvPr/>
          </p:nvSpPr>
          <p:spPr>
            <a:xfrm>
              <a:off x="5282666" y="2108451"/>
              <a:ext cx="1630575" cy="2215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3800" i="0" u="none" strike="noStrike" cap="none" spc="0" normalizeH="0" baseline="0">
                  <a:ln>
                    <a:noFill/>
                  </a:ln>
                  <a:solidFill>
                    <a:srgbClr val="2C587D"/>
                  </a:solidFill>
                  <a:effectLst/>
                  <a:uLnTx/>
                  <a:uFillTx/>
                  <a:latin typeface="Agency FB" panose="020B0503020202020204" pitchFamily="34" charset="0"/>
                  <a:cs typeface="+mn-ea"/>
                </a:defRPr>
              </a:lvl1pPr>
            </a:lstStyle>
            <a:p>
              <a:pPr algn="ctr"/>
              <a:r>
                <a:rPr lang="en-US" altLang="zh-CN" dirty="0">
                  <a:sym typeface="+mn-lt"/>
                </a:rPr>
                <a:t>04</a:t>
              </a:r>
              <a:endParaRPr lang="zh-CN" altLang="en-US" dirty="0">
                <a:sym typeface="+mn-lt"/>
              </a:endParaRPr>
            </a:p>
          </p:txBody>
        </p:sp>
      </p:grpSp>
      <p:sp>
        <p:nvSpPr>
          <p:cNvPr id="12" name="椭圆 11"/>
          <p:cNvSpPr/>
          <p:nvPr/>
        </p:nvSpPr>
        <p:spPr>
          <a:xfrm>
            <a:off x="4165783" y="4336980"/>
            <a:ext cx="633621" cy="633621"/>
          </a:xfrm>
          <a:prstGeom prst="ellipse">
            <a:avLst/>
          </a:prstGeom>
          <a:solidFill>
            <a:srgbClr val="2C58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95084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3B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椭圆 10"/>
          <p:cNvSpPr/>
          <p:nvPr/>
        </p:nvSpPr>
        <p:spPr>
          <a:xfrm>
            <a:off x="4750932" y="-349330"/>
            <a:ext cx="1437228" cy="1437228"/>
          </a:xfrm>
          <a:prstGeom prst="ellipse">
            <a:avLst/>
          </a:prstGeom>
          <a:solidFill>
            <a:srgbClr val="2C58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6475676" y="373361"/>
            <a:ext cx="932180" cy="932180"/>
          </a:xfrm>
          <a:prstGeom prst="ellipse">
            <a:avLst/>
          </a:prstGeom>
          <a:solidFill>
            <a:srgbClr val="2C58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2261755" y="301809"/>
            <a:ext cx="932180" cy="932180"/>
          </a:xfrm>
          <a:prstGeom prst="ellipse">
            <a:avLst/>
          </a:prstGeom>
          <a:solidFill>
            <a:srgbClr val="2C58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60" name="组合 59"/>
          <p:cNvGrpSpPr/>
          <p:nvPr/>
        </p:nvGrpSpPr>
        <p:grpSpPr>
          <a:xfrm>
            <a:off x="5518242" y="90738"/>
            <a:ext cx="1155516" cy="1155516"/>
            <a:chOff x="5610403" y="184048"/>
            <a:chExt cx="1155516" cy="1155516"/>
          </a:xfrm>
        </p:grpSpPr>
        <p:grpSp>
          <p:nvGrpSpPr>
            <p:cNvPr id="3" name="组合 2"/>
            <p:cNvGrpSpPr/>
            <p:nvPr/>
          </p:nvGrpSpPr>
          <p:grpSpPr>
            <a:xfrm>
              <a:off x="5610403" y="184048"/>
              <a:ext cx="1155516" cy="1155516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5" name="同心圆 4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" name="椭圆 5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4" name="文本框 3"/>
            <p:cNvSpPr txBox="1"/>
            <p:nvPr/>
          </p:nvSpPr>
          <p:spPr>
            <a:xfrm>
              <a:off x="5758576" y="379854"/>
              <a:ext cx="88036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2C587D"/>
                  </a:solidFill>
                  <a:effectLst/>
                  <a:uLnTx/>
                  <a:uFillTx/>
                  <a:cs typeface="+mn-ea"/>
                  <a:sym typeface="+mn-lt"/>
                </a:rPr>
                <a:t>04</a:t>
              </a:r>
              <a:endPara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2C587D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 rot="16200000">
            <a:off x="2307861" y="-2164397"/>
            <a:ext cx="685366" cy="5326269"/>
            <a:chOff x="1071664" y="236651"/>
            <a:chExt cx="685366" cy="4070791"/>
          </a:xfrm>
        </p:grpSpPr>
        <p:sp>
          <p:nvSpPr>
            <p:cNvPr id="40" name="矩形 39"/>
            <p:cNvSpPr/>
            <p:nvPr/>
          </p:nvSpPr>
          <p:spPr>
            <a:xfrm>
              <a:off x="1071664" y="236651"/>
              <a:ext cx="54000" cy="4070791"/>
            </a:xfrm>
            <a:prstGeom prst="rect">
              <a:avLst/>
            </a:prstGeom>
            <a:gradFill>
              <a:gsLst>
                <a:gs pos="0">
                  <a:srgbClr val="3F729A">
                    <a:alpha val="0"/>
                  </a:srgbClr>
                </a:gs>
                <a:gs pos="65000">
                  <a:srgbClr val="3F729A"/>
                </a:gs>
                <a:gs pos="100000">
                  <a:srgbClr val="3F729A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1197937" y="236651"/>
              <a:ext cx="54000" cy="4070791"/>
            </a:xfrm>
            <a:prstGeom prst="rect">
              <a:avLst/>
            </a:prstGeom>
            <a:gradFill>
              <a:gsLst>
                <a:gs pos="0">
                  <a:srgbClr val="3F729A">
                    <a:alpha val="0"/>
                  </a:srgbClr>
                </a:gs>
                <a:gs pos="65000">
                  <a:srgbClr val="3F729A"/>
                </a:gs>
                <a:gs pos="100000">
                  <a:srgbClr val="3F729A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1324210" y="236651"/>
              <a:ext cx="54000" cy="4070791"/>
            </a:xfrm>
            <a:prstGeom prst="rect">
              <a:avLst/>
            </a:prstGeom>
            <a:gradFill>
              <a:gsLst>
                <a:gs pos="0">
                  <a:srgbClr val="3F729A">
                    <a:alpha val="0"/>
                  </a:srgbClr>
                </a:gs>
                <a:gs pos="65000">
                  <a:srgbClr val="3F729A"/>
                </a:gs>
                <a:gs pos="100000">
                  <a:srgbClr val="3F729A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1450483" y="236651"/>
              <a:ext cx="54000" cy="4070791"/>
            </a:xfrm>
            <a:prstGeom prst="rect">
              <a:avLst/>
            </a:prstGeom>
            <a:gradFill>
              <a:gsLst>
                <a:gs pos="0">
                  <a:srgbClr val="3F729A">
                    <a:alpha val="0"/>
                  </a:srgbClr>
                </a:gs>
                <a:gs pos="65000">
                  <a:srgbClr val="3F729A"/>
                </a:gs>
                <a:gs pos="100000">
                  <a:srgbClr val="3F729A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1576756" y="236651"/>
              <a:ext cx="54000" cy="4070791"/>
            </a:xfrm>
            <a:prstGeom prst="rect">
              <a:avLst/>
            </a:prstGeom>
            <a:gradFill>
              <a:gsLst>
                <a:gs pos="0">
                  <a:srgbClr val="3F729A">
                    <a:alpha val="0"/>
                  </a:srgbClr>
                </a:gs>
                <a:gs pos="65000">
                  <a:srgbClr val="3F729A"/>
                </a:gs>
                <a:gs pos="100000">
                  <a:srgbClr val="3F729A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1703030" y="236651"/>
              <a:ext cx="54000" cy="4070791"/>
            </a:xfrm>
            <a:prstGeom prst="rect">
              <a:avLst/>
            </a:prstGeom>
            <a:gradFill>
              <a:gsLst>
                <a:gs pos="0">
                  <a:srgbClr val="3F729A">
                    <a:alpha val="0"/>
                  </a:srgbClr>
                </a:gs>
                <a:gs pos="65000">
                  <a:srgbClr val="3F729A"/>
                </a:gs>
                <a:gs pos="100000">
                  <a:srgbClr val="3F729A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 rot="5400000" flipH="1">
            <a:off x="9232832" y="-2164397"/>
            <a:ext cx="685366" cy="5326269"/>
            <a:chOff x="1071664" y="236651"/>
            <a:chExt cx="685366" cy="4070791"/>
          </a:xfrm>
        </p:grpSpPr>
        <p:sp>
          <p:nvSpPr>
            <p:cNvPr id="54" name="矩形 53"/>
            <p:cNvSpPr/>
            <p:nvPr/>
          </p:nvSpPr>
          <p:spPr>
            <a:xfrm>
              <a:off x="1071664" y="236651"/>
              <a:ext cx="54000" cy="4070791"/>
            </a:xfrm>
            <a:prstGeom prst="rect">
              <a:avLst/>
            </a:prstGeom>
            <a:gradFill>
              <a:gsLst>
                <a:gs pos="0">
                  <a:srgbClr val="3F729A">
                    <a:alpha val="0"/>
                  </a:srgbClr>
                </a:gs>
                <a:gs pos="65000">
                  <a:srgbClr val="3F729A"/>
                </a:gs>
                <a:gs pos="100000">
                  <a:srgbClr val="3F729A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5" name="矩形 54"/>
            <p:cNvSpPr/>
            <p:nvPr/>
          </p:nvSpPr>
          <p:spPr>
            <a:xfrm>
              <a:off x="1197937" y="236651"/>
              <a:ext cx="54000" cy="4070791"/>
            </a:xfrm>
            <a:prstGeom prst="rect">
              <a:avLst/>
            </a:prstGeom>
            <a:gradFill>
              <a:gsLst>
                <a:gs pos="0">
                  <a:srgbClr val="3F729A">
                    <a:alpha val="0"/>
                  </a:srgbClr>
                </a:gs>
                <a:gs pos="65000">
                  <a:srgbClr val="3F729A"/>
                </a:gs>
                <a:gs pos="100000">
                  <a:srgbClr val="3F729A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6" name="矩形 55"/>
            <p:cNvSpPr/>
            <p:nvPr/>
          </p:nvSpPr>
          <p:spPr>
            <a:xfrm>
              <a:off x="1324210" y="236651"/>
              <a:ext cx="54000" cy="4070791"/>
            </a:xfrm>
            <a:prstGeom prst="rect">
              <a:avLst/>
            </a:prstGeom>
            <a:gradFill>
              <a:gsLst>
                <a:gs pos="0">
                  <a:srgbClr val="3F729A">
                    <a:alpha val="0"/>
                  </a:srgbClr>
                </a:gs>
                <a:gs pos="65000">
                  <a:srgbClr val="3F729A"/>
                </a:gs>
                <a:gs pos="100000">
                  <a:srgbClr val="3F729A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7" name="矩形 56"/>
            <p:cNvSpPr/>
            <p:nvPr/>
          </p:nvSpPr>
          <p:spPr>
            <a:xfrm>
              <a:off x="1450483" y="236651"/>
              <a:ext cx="54000" cy="4070791"/>
            </a:xfrm>
            <a:prstGeom prst="rect">
              <a:avLst/>
            </a:prstGeom>
            <a:gradFill>
              <a:gsLst>
                <a:gs pos="0">
                  <a:srgbClr val="3F729A">
                    <a:alpha val="0"/>
                  </a:srgbClr>
                </a:gs>
                <a:gs pos="65000">
                  <a:srgbClr val="3F729A"/>
                </a:gs>
                <a:gs pos="100000">
                  <a:srgbClr val="3F729A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8" name="矩形 57"/>
            <p:cNvSpPr/>
            <p:nvPr/>
          </p:nvSpPr>
          <p:spPr>
            <a:xfrm>
              <a:off x="1576756" y="236651"/>
              <a:ext cx="54000" cy="4070791"/>
            </a:xfrm>
            <a:prstGeom prst="rect">
              <a:avLst/>
            </a:prstGeom>
            <a:gradFill>
              <a:gsLst>
                <a:gs pos="0">
                  <a:srgbClr val="3F729A">
                    <a:alpha val="0"/>
                  </a:srgbClr>
                </a:gs>
                <a:gs pos="65000">
                  <a:srgbClr val="3F729A"/>
                </a:gs>
                <a:gs pos="100000">
                  <a:srgbClr val="3F729A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9" name="矩形 58"/>
            <p:cNvSpPr/>
            <p:nvPr/>
          </p:nvSpPr>
          <p:spPr>
            <a:xfrm>
              <a:off x="1703030" y="236651"/>
              <a:ext cx="54000" cy="4070791"/>
            </a:xfrm>
            <a:prstGeom prst="rect">
              <a:avLst/>
            </a:prstGeom>
            <a:gradFill>
              <a:gsLst>
                <a:gs pos="0">
                  <a:srgbClr val="3F729A">
                    <a:alpha val="0"/>
                  </a:srgbClr>
                </a:gs>
                <a:gs pos="65000">
                  <a:srgbClr val="3F729A"/>
                </a:gs>
                <a:gs pos="100000">
                  <a:srgbClr val="3F729A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466466" y="268579"/>
            <a:ext cx="199538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60000"/>
                  <a:lumOff val="4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TextBox 44"/>
          <p:cNvSpPr txBox="1"/>
          <p:nvPr/>
        </p:nvSpPr>
        <p:spPr>
          <a:xfrm>
            <a:off x="6940031" y="268579"/>
            <a:ext cx="21194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PROGRAMMING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669092" y="369285"/>
            <a:ext cx="506566" cy="506566"/>
          </a:xfrm>
          <a:prstGeom prst="ellipse">
            <a:avLst/>
          </a:prstGeom>
          <a:solidFill>
            <a:srgbClr val="2C58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9815368" y="315784"/>
            <a:ext cx="523667" cy="523667"/>
          </a:xfrm>
          <a:prstGeom prst="ellipse">
            <a:avLst/>
          </a:prstGeom>
          <a:solidFill>
            <a:srgbClr val="2C58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64" name="组合 63">
            <a:extLst>
              <a:ext uri="{FF2B5EF4-FFF2-40B4-BE49-F238E27FC236}">
                <a16:creationId xmlns:a16="http://schemas.microsoft.com/office/drawing/2014/main" id="{28B5B9AD-8576-47E2-9EAB-5FDECEEAFBA3}"/>
              </a:ext>
            </a:extLst>
          </p:cNvPr>
          <p:cNvGrpSpPr/>
          <p:nvPr/>
        </p:nvGrpSpPr>
        <p:grpSpPr>
          <a:xfrm>
            <a:off x="1393010" y="1838944"/>
            <a:ext cx="4053990" cy="4056339"/>
            <a:chOff x="1869240" y="1695207"/>
            <a:chExt cx="4053990" cy="4056338"/>
          </a:xfrm>
          <a:effectLst>
            <a:outerShdw blurRad="152400" dist="165100" dir="2700000" algn="tl" rotWithShape="0">
              <a:prstClr val="black">
                <a:alpha val="20000"/>
              </a:prstClr>
            </a:outerShdw>
          </a:effectLst>
        </p:grpSpPr>
        <p:grpSp>
          <p:nvGrpSpPr>
            <p:cNvPr id="65" name="Group 3">
              <a:extLst>
                <a:ext uri="{FF2B5EF4-FFF2-40B4-BE49-F238E27FC236}">
                  <a16:creationId xmlns:a16="http://schemas.microsoft.com/office/drawing/2014/main" id="{9B08E739-4EF4-4248-B92F-DAD9490BCC52}"/>
                </a:ext>
              </a:extLst>
            </p:cNvPr>
            <p:cNvGrpSpPr/>
            <p:nvPr/>
          </p:nvGrpSpPr>
          <p:grpSpPr>
            <a:xfrm rot="20767753">
              <a:off x="1869240" y="1695207"/>
              <a:ext cx="4053990" cy="4056338"/>
              <a:chOff x="3429000" y="1858963"/>
              <a:chExt cx="2739233" cy="2740819"/>
            </a:xfrm>
          </p:grpSpPr>
          <p:sp>
            <p:nvSpPr>
              <p:cNvPr id="67" name="Freeform 5">
                <a:extLst>
                  <a:ext uri="{FF2B5EF4-FFF2-40B4-BE49-F238E27FC236}">
                    <a16:creationId xmlns:a16="http://schemas.microsoft.com/office/drawing/2014/main" id="{EE8B6B01-BD56-449A-B2FB-AF0AF8B0BA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3370" y="3794920"/>
                <a:ext cx="804863" cy="804862"/>
              </a:xfrm>
              <a:custGeom>
                <a:avLst/>
                <a:gdLst/>
                <a:ahLst/>
                <a:cxnLst>
                  <a:cxn ang="0">
                    <a:pos x="1046" y="168"/>
                  </a:cxn>
                  <a:cxn ang="0">
                    <a:pos x="1122" y="107"/>
                  </a:cxn>
                  <a:cxn ang="0">
                    <a:pos x="1207" y="61"/>
                  </a:cxn>
                  <a:cxn ang="0">
                    <a:pos x="1295" y="27"/>
                  </a:cxn>
                  <a:cxn ang="0">
                    <a:pos x="1388" y="7"/>
                  </a:cxn>
                  <a:cxn ang="0">
                    <a:pos x="1481" y="0"/>
                  </a:cxn>
                  <a:cxn ang="0">
                    <a:pos x="1575" y="7"/>
                  </a:cxn>
                  <a:cxn ang="0">
                    <a:pos x="1667" y="27"/>
                  </a:cxn>
                  <a:cxn ang="0">
                    <a:pos x="1756" y="61"/>
                  </a:cxn>
                  <a:cxn ang="0">
                    <a:pos x="1840" y="107"/>
                  </a:cxn>
                  <a:cxn ang="0">
                    <a:pos x="1918" y="168"/>
                  </a:cxn>
                  <a:cxn ang="0">
                    <a:pos x="4899" y="3149"/>
                  </a:cxn>
                  <a:cxn ang="0">
                    <a:pos x="4960" y="3227"/>
                  </a:cxn>
                  <a:cxn ang="0">
                    <a:pos x="5006" y="3312"/>
                  </a:cxn>
                  <a:cxn ang="0">
                    <a:pos x="5040" y="3400"/>
                  </a:cxn>
                  <a:cxn ang="0">
                    <a:pos x="5059" y="3493"/>
                  </a:cxn>
                  <a:cxn ang="0">
                    <a:pos x="5066" y="3587"/>
                  </a:cxn>
                  <a:cxn ang="0">
                    <a:pos x="5059" y="3681"/>
                  </a:cxn>
                  <a:cxn ang="0">
                    <a:pos x="5040" y="3773"/>
                  </a:cxn>
                  <a:cxn ang="0">
                    <a:pos x="5006" y="3861"/>
                  </a:cxn>
                  <a:cxn ang="0">
                    <a:pos x="4960" y="3946"/>
                  </a:cxn>
                  <a:cxn ang="0">
                    <a:pos x="4899" y="4024"/>
                  </a:cxn>
                  <a:cxn ang="0">
                    <a:pos x="4021" y="4902"/>
                  </a:cxn>
                  <a:cxn ang="0">
                    <a:pos x="3943" y="4963"/>
                  </a:cxn>
                  <a:cxn ang="0">
                    <a:pos x="3859" y="5009"/>
                  </a:cxn>
                  <a:cxn ang="0">
                    <a:pos x="3770" y="5043"/>
                  </a:cxn>
                  <a:cxn ang="0">
                    <a:pos x="3678" y="5062"/>
                  </a:cxn>
                  <a:cxn ang="0">
                    <a:pos x="3584" y="5070"/>
                  </a:cxn>
                  <a:cxn ang="0">
                    <a:pos x="3490" y="5062"/>
                  </a:cxn>
                  <a:cxn ang="0">
                    <a:pos x="3398" y="5043"/>
                  </a:cxn>
                  <a:cxn ang="0">
                    <a:pos x="3310" y="5009"/>
                  </a:cxn>
                  <a:cxn ang="0">
                    <a:pos x="3225" y="4963"/>
                  </a:cxn>
                  <a:cxn ang="0">
                    <a:pos x="3148" y="4902"/>
                  </a:cxn>
                  <a:cxn ang="0">
                    <a:pos x="168" y="1919"/>
                  </a:cxn>
                  <a:cxn ang="0">
                    <a:pos x="107" y="1841"/>
                  </a:cxn>
                  <a:cxn ang="0">
                    <a:pos x="61" y="1757"/>
                  </a:cxn>
                  <a:cxn ang="0">
                    <a:pos x="27" y="1668"/>
                  </a:cxn>
                  <a:cxn ang="0">
                    <a:pos x="7" y="1576"/>
                  </a:cxn>
                  <a:cxn ang="0">
                    <a:pos x="0" y="1482"/>
                  </a:cxn>
                  <a:cxn ang="0">
                    <a:pos x="7" y="1389"/>
                  </a:cxn>
                  <a:cxn ang="0">
                    <a:pos x="27" y="1297"/>
                  </a:cxn>
                  <a:cxn ang="0">
                    <a:pos x="61" y="1207"/>
                  </a:cxn>
                  <a:cxn ang="0">
                    <a:pos x="107" y="1123"/>
                  </a:cxn>
                  <a:cxn ang="0">
                    <a:pos x="168" y="1046"/>
                  </a:cxn>
                </a:cxnLst>
                <a:rect l="0" t="0" r="r" b="b"/>
                <a:pathLst>
                  <a:path w="5066" h="5070">
                    <a:moveTo>
                      <a:pt x="190" y="1021"/>
                    </a:moveTo>
                    <a:lnTo>
                      <a:pt x="1021" y="190"/>
                    </a:lnTo>
                    <a:lnTo>
                      <a:pt x="1046" y="168"/>
                    </a:lnTo>
                    <a:lnTo>
                      <a:pt x="1070" y="146"/>
                    </a:lnTo>
                    <a:lnTo>
                      <a:pt x="1096" y="126"/>
                    </a:lnTo>
                    <a:lnTo>
                      <a:pt x="1122" y="107"/>
                    </a:lnTo>
                    <a:lnTo>
                      <a:pt x="1150" y="90"/>
                    </a:lnTo>
                    <a:lnTo>
                      <a:pt x="1179" y="75"/>
                    </a:lnTo>
                    <a:lnTo>
                      <a:pt x="1207" y="61"/>
                    </a:lnTo>
                    <a:lnTo>
                      <a:pt x="1236" y="48"/>
                    </a:lnTo>
                    <a:lnTo>
                      <a:pt x="1266" y="37"/>
                    </a:lnTo>
                    <a:lnTo>
                      <a:pt x="1295" y="27"/>
                    </a:lnTo>
                    <a:lnTo>
                      <a:pt x="1327" y="18"/>
                    </a:lnTo>
                    <a:lnTo>
                      <a:pt x="1357" y="12"/>
                    </a:lnTo>
                    <a:lnTo>
                      <a:pt x="1388" y="7"/>
                    </a:lnTo>
                    <a:lnTo>
                      <a:pt x="1419" y="3"/>
                    </a:lnTo>
                    <a:lnTo>
                      <a:pt x="1450" y="1"/>
                    </a:lnTo>
                    <a:lnTo>
                      <a:pt x="1481" y="0"/>
                    </a:lnTo>
                    <a:lnTo>
                      <a:pt x="1513" y="1"/>
                    </a:lnTo>
                    <a:lnTo>
                      <a:pt x="1544" y="3"/>
                    </a:lnTo>
                    <a:lnTo>
                      <a:pt x="1575" y="7"/>
                    </a:lnTo>
                    <a:lnTo>
                      <a:pt x="1607" y="12"/>
                    </a:lnTo>
                    <a:lnTo>
                      <a:pt x="1637" y="18"/>
                    </a:lnTo>
                    <a:lnTo>
                      <a:pt x="1667" y="27"/>
                    </a:lnTo>
                    <a:lnTo>
                      <a:pt x="1698" y="37"/>
                    </a:lnTo>
                    <a:lnTo>
                      <a:pt x="1727" y="48"/>
                    </a:lnTo>
                    <a:lnTo>
                      <a:pt x="1756" y="61"/>
                    </a:lnTo>
                    <a:lnTo>
                      <a:pt x="1785" y="75"/>
                    </a:lnTo>
                    <a:lnTo>
                      <a:pt x="1813" y="90"/>
                    </a:lnTo>
                    <a:lnTo>
                      <a:pt x="1840" y="107"/>
                    </a:lnTo>
                    <a:lnTo>
                      <a:pt x="1867" y="126"/>
                    </a:lnTo>
                    <a:lnTo>
                      <a:pt x="1893" y="146"/>
                    </a:lnTo>
                    <a:lnTo>
                      <a:pt x="1918" y="168"/>
                    </a:lnTo>
                    <a:lnTo>
                      <a:pt x="1943" y="190"/>
                    </a:lnTo>
                    <a:lnTo>
                      <a:pt x="4876" y="3126"/>
                    </a:lnTo>
                    <a:lnTo>
                      <a:pt x="4899" y="3149"/>
                    </a:lnTo>
                    <a:lnTo>
                      <a:pt x="4921" y="3175"/>
                    </a:lnTo>
                    <a:lnTo>
                      <a:pt x="4940" y="3201"/>
                    </a:lnTo>
                    <a:lnTo>
                      <a:pt x="4960" y="3227"/>
                    </a:lnTo>
                    <a:lnTo>
                      <a:pt x="4976" y="3255"/>
                    </a:lnTo>
                    <a:lnTo>
                      <a:pt x="4992" y="3284"/>
                    </a:lnTo>
                    <a:lnTo>
                      <a:pt x="5006" y="3312"/>
                    </a:lnTo>
                    <a:lnTo>
                      <a:pt x="5019" y="3341"/>
                    </a:lnTo>
                    <a:lnTo>
                      <a:pt x="5030" y="3371"/>
                    </a:lnTo>
                    <a:lnTo>
                      <a:pt x="5040" y="3400"/>
                    </a:lnTo>
                    <a:lnTo>
                      <a:pt x="5047" y="3431"/>
                    </a:lnTo>
                    <a:lnTo>
                      <a:pt x="5054" y="3462"/>
                    </a:lnTo>
                    <a:lnTo>
                      <a:pt x="5059" y="3493"/>
                    </a:lnTo>
                    <a:lnTo>
                      <a:pt x="5064" y="3524"/>
                    </a:lnTo>
                    <a:lnTo>
                      <a:pt x="5066" y="3555"/>
                    </a:lnTo>
                    <a:lnTo>
                      <a:pt x="5066" y="3587"/>
                    </a:lnTo>
                    <a:lnTo>
                      <a:pt x="5066" y="3618"/>
                    </a:lnTo>
                    <a:lnTo>
                      <a:pt x="5064" y="3649"/>
                    </a:lnTo>
                    <a:lnTo>
                      <a:pt x="5059" y="3681"/>
                    </a:lnTo>
                    <a:lnTo>
                      <a:pt x="5054" y="3711"/>
                    </a:lnTo>
                    <a:lnTo>
                      <a:pt x="5047" y="3742"/>
                    </a:lnTo>
                    <a:lnTo>
                      <a:pt x="5040" y="3773"/>
                    </a:lnTo>
                    <a:lnTo>
                      <a:pt x="5030" y="3803"/>
                    </a:lnTo>
                    <a:lnTo>
                      <a:pt x="5019" y="3832"/>
                    </a:lnTo>
                    <a:lnTo>
                      <a:pt x="5006" y="3861"/>
                    </a:lnTo>
                    <a:lnTo>
                      <a:pt x="4992" y="3891"/>
                    </a:lnTo>
                    <a:lnTo>
                      <a:pt x="4976" y="3919"/>
                    </a:lnTo>
                    <a:lnTo>
                      <a:pt x="4960" y="3946"/>
                    </a:lnTo>
                    <a:lnTo>
                      <a:pt x="4940" y="3973"/>
                    </a:lnTo>
                    <a:lnTo>
                      <a:pt x="4921" y="3999"/>
                    </a:lnTo>
                    <a:lnTo>
                      <a:pt x="4899" y="4024"/>
                    </a:lnTo>
                    <a:lnTo>
                      <a:pt x="4876" y="4047"/>
                    </a:lnTo>
                    <a:lnTo>
                      <a:pt x="4045" y="4879"/>
                    </a:lnTo>
                    <a:lnTo>
                      <a:pt x="4021" y="4902"/>
                    </a:lnTo>
                    <a:lnTo>
                      <a:pt x="3996" y="4924"/>
                    </a:lnTo>
                    <a:lnTo>
                      <a:pt x="3970" y="4943"/>
                    </a:lnTo>
                    <a:lnTo>
                      <a:pt x="3943" y="4963"/>
                    </a:lnTo>
                    <a:lnTo>
                      <a:pt x="3916" y="4979"/>
                    </a:lnTo>
                    <a:lnTo>
                      <a:pt x="3888" y="4995"/>
                    </a:lnTo>
                    <a:lnTo>
                      <a:pt x="3859" y="5009"/>
                    </a:lnTo>
                    <a:lnTo>
                      <a:pt x="3830" y="5022"/>
                    </a:lnTo>
                    <a:lnTo>
                      <a:pt x="3801" y="5033"/>
                    </a:lnTo>
                    <a:lnTo>
                      <a:pt x="3770" y="5043"/>
                    </a:lnTo>
                    <a:lnTo>
                      <a:pt x="3740" y="5050"/>
                    </a:lnTo>
                    <a:lnTo>
                      <a:pt x="3709" y="5058"/>
                    </a:lnTo>
                    <a:lnTo>
                      <a:pt x="3678" y="5062"/>
                    </a:lnTo>
                    <a:lnTo>
                      <a:pt x="3647" y="5067"/>
                    </a:lnTo>
                    <a:lnTo>
                      <a:pt x="3616" y="5069"/>
                    </a:lnTo>
                    <a:lnTo>
                      <a:pt x="3584" y="5070"/>
                    </a:lnTo>
                    <a:lnTo>
                      <a:pt x="3553" y="5069"/>
                    </a:lnTo>
                    <a:lnTo>
                      <a:pt x="3522" y="5067"/>
                    </a:lnTo>
                    <a:lnTo>
                      <a:pt x="3490" y="5062"/>
                    </a:lnTo>
                    <a:lnTo>
                      <a:pt x="3460" y="5058"/>
                    </a:lnTo>
                    <a:lnTo>
                      <a:pt x="3429" y="5050"/>
                    </a:lnTo>
                    <a:lnTo>
                      <a:pt x="3398" y="5043"/>
                    </a:lnTo>
                    <a:lnTo>
                      <a:pt x="3369" y="5033"/>
                    </a:lnTo>
                    <a:lnTo>
                      <a:pt x="3339" y="5022"/>
                    </a:lnTo>
                    <a:lnTo>
                      <a:pt x="3310" y="5009"/>
                    </a:lnTo>
                    <a:lnTo>
                      <a:pt x="3282" y="4995"/>
                    </a:lnTo>
                    <a:lnTo>
                      <a:pt x="3254" y="4979"/>
                    </a:lnTo>
                    <a:lnTo>
                      <a:pt x="3225" y="4963"/>
                    </a:lnTo>
                    <a:lnTo>
                      <a:pt x="3199" y="4943"/>
                    </a:lnTo>
                    <a:lnTo>
                      <a:pt x="3173" y="4924"/>
                    </a:lnTo>
                    <a:lnTo>
                      <a:pt x="3148" y="4902"/>
                    </a:lnTo>
                    <a:lnTo>
                      <a:pt x="3124" y="4879"/>
                    </a:lnTo>
                    <a:lnTo>
                      <a:pt x="190" y="1944"/>
                    </a:lnTo>
                    <a:lnTo>
                      <a:pt x="168" y="1919"/>
                    </a:lnTo>
                    <a:lnTo>
                      <a:pt x="146" y="1894"/>
                    </a:lnTo>
                    <a:lnTo>
                      <a:pt x="125" y="1868"/>
                    </a:lnTo>
                    <a:lnTo>
                      <a:pt x="107" y="1841"/>
                    </a:lnTo>
                    <a:lnTo>
                      <a:pt x="90" y="1814"/>
                    </a:lnTo>
                    <a:lnTo>
                      <a:pt x="75" y="1786"/>
                    </a:lnTo>
                    <a:lnTo>
                      <a:pt x="61" y="1757"/>
                    </a:lnTo>
                    <a:lnTo>
                      <a:pt x="48" y="1728"/>
                    </a:lnTo>
                    <a:lnTo>
                      <a:pt x="37" y="1699"/>
                    </a:lnTo>
                    <a:lnTo>
                      <a:pt x="27" y="1668"/>
                    </a:lnTo>
                    <a:lnTo>
                      <a:pt x="18" y="1638"/>
                    </a:lnTo>
                    <a:lnTo>
                      <a:pt x="12" y="1608"/>
                    </a:lnTo>
                    <a:lnTo>
                      <a:pt x="7" y="1576"/>
                    </a:lnTo>
                    <a:lnTo>
                      <a:pt x="3" y="1545"/>
                    </a:lnTo>
                    <a:lnTo>
                      <a:pt x="1" y="1514"/>
                    </a:lnTo>
                    <a:lnTo>
                      <a:pt x="0" y="1482"/>
                    </a:lnTo>
                    <a:lnTo>
                      <a:pt x="1" y="1451"/>
                    </a:lnTo>
                    <a:lnTo>
                      <a:pt x="3" y="1421"/>
                    </a:lnTo>
                    <a:lnTo>
                      <a:pt x="7" y="1389"/>
                    </a:lnTo>
                    <a:lnTo>
                      <a:pt x="12" y="1358"/>
                    </a:lnTo>
                    <a:lnTo>
                      <a:pt x="18" y="1328"/>
                    </a:lnTo>
                    <a:lnTo>
                      <a:pt x="27" y="1297"/>
                    </a:lnTo>
                    <a:lnTo>
                      <a:pt x="37" y="1267"/>
                    </a:lnTo>
                    <a:lnTo>
                      <a:pt x="48" y="1237"/>
                    </a:lnTo>
                    <a:lnTo>
                      <a:pt x="61" y="1207"/>
                    </a:lnTo>
                    <a:lnTo>
                      <a:pt x="75" y="1179"/>
                    </a:lnTo>
                    <a:lnTo>
                      <a:pt x="90" y="1151"/>
                    </a:lnTo>
                    <a:lnTo>
                      <a:pt x="107" y="1123"/>
                    </a:lnTo>
                    <a:lnTo>
                      <a:pt x="125" y="1097"/>
                    </a:lnTo>
                    <a:lnTo>
                      <a:pt x="146" y="1071"/>
                    </a:lnTo>
                    <a:lnTo>
                      <a:pt x="168" y="1046"/>
                    </a:lnTo>
                    <a:lnTo>
                      <a:pt x="190" y="1021"/>
                    </a:lnTo>
                  </a:path>
                </a:pathLst>
              </a:custGeom>
              <a:solidFill>
                <a:srgbClr val="2A5477"/>
              </a:solidFill>
              <a:ln w="1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8" name="Freeform 6">
                <a:extLst>
                  <a:ext uri="{FF2B5EF4-FFF2-40B4-BE49-F238E27FC236}">
                    <a16:creationId xmlns:a16="http://schemas.microsoft.com/office/drawing/2014/main" id="{ACD1F35D-DF11-4347-984A-9D9ADC4052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1945" y="3823495"/>
                <a:ext cx="300038" cy="300037"/>
              </a:xfrm>
              <a:custGeom>
                <a:avLst/>
                <a:gdLst/>
                <a:ahLst/>
                <a:cxnLst>
                  <a:cxn ang="0">
                    <a:pos x="0" y="1753"/>
                  </a:cxn>
                  <a:cxn ang="0">
                    <a:pos x="1751" y="0"/>
                  </a:cxn>
                  <a:cxn ang="0">
                    <a:pos x="1888" y="136"/>
                  </a:cxn>
                  <a:cxn ang="0">
                    <a:pos x="136" y="1889"/>
                  </a:cxn>
                  <a:cxn ang="0">
                    <a:pos x="0" y="1753"/>
                  </a:cxn>
                </a:cxnLst>
                <a:rect l="0" t="0" r="r" b="b"/>
                <a:pathLst>
                  <a:path w="1888" h="1889">
                    <a:moveTo>
                      <a:pt x="0" y="1753"/>
                    </a:moveTo>
                    <a:lnTo>
                      <a:pt x="1751" y="0"/>
                    </a:lnTo>
                    <a:lnTo>
                      <a:pt x="1888" y="136"/>
                    </a:lnTo>
                    <a:lnTo>
                      <a:pt x="136" y="1889"/>
                    </a:lnTo>
                    <a:lnTo>
                      <a:pt x="0" y="1753"/>
                    </a:lnTo>
                    <a:close/>
                  </a:path>
                </a:pathLst>
              </a:custGeom>
              <a:solidFill>
                <a:schemeClr val="bg1"/>
              </a:solidFill>
              <a:ln w="1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9" name="Freeform 7">
                <a:extLst>
                  <a:ext uri="{FF2B5EF4-FFF2-40B4-BE49-F238E27FC236}">
                    <a16:creationId xmlns:a16="http://schemas.microsoft.com/office/drawing/2014/main" id="{1720B72D-38CB-4CDD-A922-0D64544727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41207" y="4271170"/>
                <a:ext cx="298450" cy="300037"/>
              </a:xfrm>
              <a:custGeom>
                <a:avLst/>
                <a:gdLst/>
                <a:ahLst/>
                <a:cxnLst>
                  <a:cxn ang="0">
                    <a:pos x="0" y="1752"/>
                  </a:cxn>
                  <a:cxn ang="0">
                    <a:pos x="1752" y="0"/>
                  </a:cxn>
                  <a:cxn ang="0">
                    <a:pos x="1889" y="136"/>
                  </a:cxn>
                  <a:cxn ang="0">
                    <a:pos x="136" y="1890"/>
                  </a:cxn>
                  <a:cxn ang="0">
                    <a:pos x="0" y="1752"/>
                  </a:cxn>
                </a:cxnLst>
                <a:rect l="0" t="0" r="r" b="b"/>
                <a:pathLst>
                  <a:path w="1889" h="1890">
                    <a:moveTo>
                      <a:pt x="0" y="1752"/>
                    </a:moveTo>
                    <a:lnTo>
                      <a:pt x="1752" y="0"/>
                    </a:lnTo>
                    <a:lnTo>
                      <a:pt x="1889" y="136"/>
                    </a:lnTo>
                    <a:lnTo>
                      <a:pt x="136" y="1890"/>
                    </a:lnTo>
                    <a:lnTo>
                      <a:pt x="0" y="1752"/>
                    </a:lnTo>
                    <a:close/>
                  </a:path>
                </a:pathLst>
              </a:custGeom>
              <a:solidFill>
                <a:schemeClr val="bg1"/>
              </a:solidFill>
              <a:ln w="1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0" name="Freeform 8">
                <a:extLst>
                  <a:ext uri="{FF2B5EF4-FFF2-40B4-BE49-F238E27FC236}">
                    <a16:creationId xmlns:a16="http://schemas.microsoft.com/office/drawing/2014/main" id="{0D764E19-5CD7-409C-9D29-C4C0AFA4FD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45870" y="3477420"/>
                <a:ext cx="481013" cy="481012"/>
              </a:xfrm>
              <a:custGeom>
                <a:avLst/>
                <a:gdLst/>
                <a:ahLst/>
                <a:cxnLst>
                  <a:cxn ang="0">
                    <a:pos x="2174" y="3030"/>
                  </a:cxn>
                  <a:cxn ang="0">
                    <a:pos x="3029" y="2176"/>
                  </a:cxn>
                  <a:cxn ang="0">
                    <a:pos x="854" y="0"/>
                  </a:cxn>
                  <a:cxn ang="0">
                    <a:pos x="0" y="855"/>
                  </a:cxn>
                  <a:cxn ang="0">
                    <a:pos x="2174" y="3030"/>
                  </a:cxn>
                </a:cxnLst>
                <a:rect l="0" t="0" r="r" b="b"/>
                <a:pathLst>
                  <a:path w="3029" h="3030">
                    <a:moveTo>
                      <a:pt x="2174" y="3030"/>
                    </a:moveTo>
                    <a:lnTo>
                      <a:pt x="3029" y="2176"/>
                    </a:lnTo>
                    <a:lnTo>
                      <a:pt x="854" y="0"/>
                    </a:lnTo>
                    <a:lnTo>
                      <a:pt x="0" y="855"/>
                    </a:lnTo>
                    <a:lnTo>
                      <a:pt x="2174" y="3030"/>
                    </a:lnTo>
                    <a:close/>
                  </a:path>
                </a:pathLst>
              </a:custGeom>
              <a:solidFill>
                <a:srgbClr val="FFFFFF">
                  <a:lumMod val="75000"/>
                </a:srgbClr>
              </a:solidFill>
              <a:ln w="1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1" name="Freeform 9">
                <a:extLst>
                  <a:ext uri="{FF2B5EF4-FFF2-40B4-BE49-F238E27FC236}">
                    <a16:creationId xmlns:a16="http://schemas.microsoft.com/office/drawing/2014/main" id="{B1653CA1-2A0E-4AE0-9218-562E0FA2F8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18882" y="3451226"/>
                <a:ext cx="163513" cy="163512"/>
              </a:xfrm>
              <a:custGeom>
                <a:avLst/>
                <a:gdLst/>
                <a:ahLst/>
                <a:cxnLst>
                  <a:cxn ang="0">
                    <a:pos x="0" y="855"/>
                  </a:cxn>
                  <a:cxn ang="0">
                    <a:pos x="854" y="0"/>
                  </a:cxn>
                  <a:cxn ang="0">
                    <a:pos x="1032" y="179"/>
                  </a:cxn>
                  <a:cxn ang="0">
                    <a:pos x="178" y="1034"/>
                  </a:cxn>
                  <a:cxn ang="0">
                    <a:pos x="0" y="855"/>
                  </a:cxn>
                </a:cxnLst>
                <a:rect l="0" t="0" r="r" b="b"/>
                <a:pathLst>
                  <a:path w="1032" h="1034">
                    <a:moveTo>
                      <a:pt x="0" y="855"/>
                    </a:moveTo>
                    <a:lnTo>
                      <a:pt x="854" y="0"/>
                    </a:lnTo>
                    <a:lnTo>
                      <a:pt x="1032" y="179"/>
                    </a:lnTo>
                    <a:lnTo>
                      <a:pt x="178" y="1034"/>
                    </a:lnTo>
                    <a:lnTo>
                      <a:pt x="0" y="855"/>
                    </a:lnTo>
                    <a:close/>
                  </a:path>
                </a:pathLst>
              </a:custGeom>
              <a:solidFill>
                <a:schemeClr val="accent1"/>
              </a:solidFill>
              <a:ln w="1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2" name="Freeform 10">
                <a:extLst>
                  <a:ext uri="{FF2B5EF4-FFF2-40B4-BE49-F238E27FC236}">
                    <a16:creationId xmlns:a16="http://schemas.microsoft.com/office/drawing/2014/main" id="{6D12CEA6-EC36-4F66-9068-CAC2632AB3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9000" y="1858963"/>
                <a:ext cx="1949450" cy="1949450"/>
              </a:xfrm>
              <a:custGeom>
                <a:avLst/>
                <a:gdLst/>
                <a:ahLst/>
                <a:cxnLst>
                  <a:cxn ang="0">
                    <a:pos x="10899" y="10020"/>
                  </a:cxn>
                  <a:cxn ang="0">
                    <a:pos x="11425" y="9264"/>
                  </a:cxn>
                  <a:cxn ang="0">
                    <a:pos x="11824" y="8454"/>
                  </a:cxn>
                  <a:cxn ang="0">
                    <a:pos x="12097" y="7604"/>
                  </a:cxn>
                  <a:cxn ang="0">
                    <a:pos x="12244" y="6730"/>
                  </a:cxn>
                  <a:cxn ang="0">
                    <a:pos x="12266" y="5845"/>
                  </a:cxn>
                  <a:cxn ang="0">
                    <a:pos x="12160" y="4965"/>
                  </a:cxn>
                  <a:cxn ang="0">
                    <a:pos x="11930" y="4105"/>
                  </a:cxn>
                  <a:cxn ang="0">
                    <a:pos x="11572" y="3281"/>
                  </a:cxn>
                  <a:cxn ang="0">
                    <a:pos x="11089" y="2505"/>
                  </a:cxn>
                  <a:cxn ang="0">
                    <a:pos x="10479" y="1795"/>
                  </a:cxn>
                  <a:cxn ang="0">
                    <a:pos x="9768" y="1185"/>
                  </a:cxn>
                  <a:cxn ang="0">
                    <a:pos x="8994" y="701"/>
                  </a:cxn>
                  <a:cxn ang="0">
                    <a:pos x="8169" y="343"/>
                  </a:cxn>
                  <a:cxn ang="0">
                    <a:pos x="7311" y="112"/>
                  </a:cxn>
                  <a:cxn ang="0">
                    <a:pos x="6432" y="7"/>
                  </a:cxn>
                  <a:cxn ang="0">
                    <a:pos x="5547" y="27"/>
                  </a:cxn>
                  <a:cxn ang="0">
                    <a:pos x="4672" y="176"/>
                  </a:cxn>
                  <a:cxn ang="0">
                    <a:pos x="3824" y="448"/>
                  </a:cxn>
                  <a:cxn ang="0">
                    <a:pos x="3014" y="849"/>
                  </a:cxn>
                  <a:cxn ang="0">
                    <a:pos x="2259" y="1374"/>
                  </a:cxn>
                  <a:cxn ang="0">
                    <a:pos x="1577" y="2023"/>
                  </a:cxn>
                  <a:cxn ang="0">
                    <a:pos x="1009" y="2757"/>
                  </a:cxn>
                  <a:cxn ang="0">
                    <a:pos x="567" y="3550"/>
                  </a:cxn>
                  <a:cxn ang="0">
                    <a:pos x="252" y="4388"/>
                  </a:cxn>
                  <a:cxn ang="0">
                    <a:pos x="63" y="5257"/>
                  </a:cxn>
                  <a:cxn ang="0">
                    <a:pos x="0" y="6140"/>
                  </a:cxn>
                  <a:cxn ang="0">
                    <a:pos x="63" y="7023"/>
                  </a:cxn>
                  <a:cxn ang="0">
                    <a:pos x="252" y="7890"/>
                  </a:cxn>
                  <a:cxn ang="0">
                    <a:pos x="567" y="8729"/>
                  </a:cxn>
                  <a:cxn ang="0">
                    <a:pos x="1009" y="9523"/>
                  </a:cxn>
                  <a:cxn ang="0">
                    <a:pos x="1577" y="10257"/>
                  </a:cxn>
                  <a:cxn ang="0">
                    <a:pos x="2259" y="10906"/>
                  </a:cxn>
                  <a:cxn ang="0">
                    <a:pos x="3014" y="11431"/>
                  </a:cxn>
                  <a:cxn ang="0">
                    <a:pos x="3824" y="11831"/>
                  </a:cxn>
                  <a:cxn ang="0">
                    <a:pos x="4672" y="12104"/>
                  </a:cxn>
                  <a:cxn ang="0">
                    <a:pos x="5547" y="12251"/>
                  </a:cxn>
                  <a:cxn ang="0">
                    <a:pos x="6432" y="12273"/>
                  </a:cxn>
                  <a:cxn ang="0">
                    <a:pos x="7311" y="12167"/>
                  </a:cxn>
                  <a:cxn ang="0">
                    <a:pos x="8169" y="11937"/>
                  </a:cxn>
                  <a:cxn ang="0">
                    <a:pos x="8994" y="11579"/>
                  </a:cxn>
                  <a:cxn ang="0">
                    <a:pos x="9768" y="11095"/>
                  </a:cxn>
                  <a:cxn ang="0">
                    <a:pos x="10479" y="10485"/>
                  </a:cxn>
                </a:cxnLst>
                <a:rect l="0" t="0" r="r" b="b"/>
                <a:pathLst>
                  <a:path w="12273" h="12280">
                    <a:moveTo>
                      <a:pt x="10479" y="10485"/>
                    </a:moveTo>
                    <a:lnTo>
                      <a:pt x="10696" y="10257"/>
                    </a:lnTo>
                    <a:lnTo>
                      <a:pt x="10899" y="10020"/>
                    </a:lnTo>
                    <a:lnTo>
                      <a:pt x="11089" y="9774"/>
                    </a:lnTo>
                    <a:lnTo>
                      <a:pt x="11264" y="9523"/>
                    </a:lnTo>
                    <a:lnTo>
                      <a:pt x="11425" y="9264"/>
                    </a:lnTo>
                    <a:lnTo>
                      <a:pt x="11572" y="8999"/>
                    </a:lnTo>
                    <a:lnTo>
                      <a:pt x="11705" y="8729"/>
                    </a:lnTo>
                    <a:lnTo>
                      <a:pt x="11824" y="8454"/>
                    </a:lnTo>
                    <a:lnTo>
                      <a:pt x="11930" y="8174"/>
                    </a:lnTo>
                    <a:lnTo>
                      <a:pt x="12021" y="7890"/>
                    </a:lnTo>
                    <a:lnTo>
                      <a:pt x="12097" y="7604"/>
                    </a:lnTo>
                    <a:lnTo>
                      <a:pt x="12160" y="7315"/>
                    </a:lnTo>
                    <a:lnTo>
                      <a:pt x="12210" y="7023"/>
                    </a:lnTo>
                    <a:lnTo>
                      <a:pt x="12244" y="6730"/>
                    </a:lnTo>
                    <a:lnTo>
                      <a:pt x="12266" y="6435"/>
                    </a:lnTo>
                    <a:lnTo>
                      <a:pt x="12273" y="6140"/>
                    </a:lnTo>
                    <a:lnTo>
                      <a:pt x="12266" y="5845"/>
                    </a:lnTo>
                    <a:lnTo>
                      <a:pt x="12244" y="5550"/>
                    </a:lnTo>
                    <a:lnTo>
                      <a:pt x="12210" y="5257"/>
                    </a:lnTo>
                    <a:lnTo>
                      <a:pt x="12160" y="4965"/>
                    </a:lnTo>
                    <a:lnTo>
                      <a:pt x="12097" y="4675"/>
                    </a:lnTo>
                    <a:lnTo>
                      <a:pt x="12021" y="4388"/>
                    </a:lnTo>
                    <a:lnTo>
                      <a:pt x="11930" y="4105"/>
                    </a:lnTo>
                    <a:lnTo>
                      <a:pt x="11824" y="3826"/>
                    </a:lnTo>
                    <a:lnTo>
                      <a:pt x="11705" y="3550"/>
                    </a:lnTo>
                    <a:lnTo>
                      <a:pt x="11572" y="3281"/>
                    </a:lnTo>
                    <a:lnTo>
                      <a:pt x="11425" y="3016"/>
                    </a:lnTo>
                    <a:lnTo>
                      <a:pt x="11264" y="2757"/>
                    </a:lnTo>
                    <a:lnTo>
                      <a:pt x="11089" y="2505"/>
                    </a:lnTo>
                    <a:lnTo>
                      <a:pt x="10899" y="2260"/>
                    </a:lnTo>
                    <a:lnTo>
                      <a:pt x="10696" y="2023"/>
                    </a:lnTo>
                    <a:lnTo>
                      <a:pt x="10479" y="1795"/>
                    </a:lnTo>
                    <a:lnTo>
                      <a:pt x="10251" y="1578"/>
                    </a:lnTo>
                    <a:lnTo>
                      <a:pt x="10014" y="1374"/>
                    </a:lnTo>
                    <a:lnTo>
                      <a:pt x="9768" y="1185"/>
                    </a:lnTo>
                    <a:lnTo>
                      <a:pt x="9517" y="1010"/>
                    </a:lnTo>
                    <a:lnTo>
                      <a:pt x="9259" y="849"/>
                    </a:lnTo>
                    <a:lnTo>
                      <a:pt x="8994" y="701"/>
                    </a:lnTo>
                    <a:lnTo>
                      <a:pt x="8724" y="567"/>
                    </a:lnTo>
                    <a:lnTo>
                      <a:pt x="8449" y="448"/>
                    </a:lnTo>
                    <a:lnTo>
                      <a:pt x="8169" y="343"/>
                    </a:lnTo>
                    <a:lnTo>
                      <a:pt x="7886" y="252"/>
                    </a:lnTo>
                    <a:lnTo>
                      <a:pt x="7599" y="176"/>
                    </a:lnTo>
                    <a:lnTo>
                      <a:pt x="7311" y="112"/>
                    </a:lnTo>
                    <a:lnTo>
                      <a:pt x="7019" y="63"/>
                    </a:lnTo>
                    <a:lnTo>
                      <a:pt x="6726" y="27"/>
                    </a:lnTo>
                    <a:lnTo>
                      <a:pt x="6432" y="7"/>
                    </a:lnTo>
                    <a:lnTo>
                      <a:pt x="6136" y="0"/>
                    </a:lnTo>
                    <a:lnTo>
                      <a:pt x="5841" y="7"/>
                    </a:lnTo>
                    <a:lnTo>
                      <a:pt x="5547" y="27"/>
                    </a:lnTo>
                    <a:lnTo>
                      <a:pt x="5254" y="63"/>
                    </a:lnTo>
                    <a:lnTo>
                      <a:pt x="4962" y="112"/>
                    </a:lnTo>
                    <a:lnTo>
                      <a:pt x="4672" y="176"/>
                    </a:lnTo>
                    <a:lnTo>
                      <a:pt x="4386" y="252"/>
                    </a:lnTo>
                    <a:lnTo>
                      <a:pt x="4103" y="343"/>
                    </a:lnTo>
                    <a:lnTo>
                      <a:pt x="3824" y="448"/>
                    </a:lnTo>
                    <a:lnTo>
                      <a:pt x="3548" y="567"/>
                    </a:lnTo>
                    <a:lnTo>
                      <a:pt x="3279" y="701"/>
                    </a:lnTo>
                    <a:lnTo>
                      <a:pt x="3014" y="849"/>
                    </a:lnTo>
                    <a:lnTo>
                      <a:pt x="2755" y="1010"/>
                    </a:lnTo>
                    <a:lnTo>
                      <a:pt x="2503" y="1185"/>
                    </a:lnTo>
                    <a:lnTo>
                      <a:pt x="2259" y="1374"/>
                    </a:lnTo>
                    <a:lnTo>
                      <a:pt x="2022" y="1578"/>
                    </a:lnTo>
                    <a:lnTo>
                      <a:pt x="1794" y="1795"/>
                    </a:lnTo>
                    <a:lnTo>
                      <a:pt x="1577" y="2023"/>
                    </a:lnTo>
                    <a:lnTo>
                      <a:pt x="1374" y="2260"/>
                    </a:lnTo>
                    <a:lnTo>
                      <a:pt x="1184" y="2505"/>
                    </a:lnTo>
                    <a:lnTo>
                      <a:pt x="1009" y="2757"/>
                    </a:lnTo>
                    <a:lnTo>
                      <a:pt x="848" y="3016"/>
                    </a:lnTo>
                    <a:lnTo>
                      <a:pt x="701" y="3281"/>
                    </a:lnTo>
                    <a:lnTo>
                      <a:pt x="567" y="3550"/>
                    </a:lnTo>
                    <a:lnTo>
                      <a:pt x="448" y="3826"/>
                    </a:lnTo>
                    <a:lnTo>
                      <a:pt x="343" y="4105"/>
                    </a:lnTo>
                    <a:lnTo>
                      <a:pt x="252" y="4388"/>
                    </a:lnTo>
                    <a:lnTo>
                      <a:pt x="175" y="4675"/>
                    </a:lnTo>
                    <a:lnTo>
                      <a:pt x="112" y="4965"/>
                    </a:lnTo>
                    <a:lnTo>
                      <a:pt x="63" y="5257"/>
                    </a:lnTo>
                    <a:lnTo>
                      <a:pt x="27" y="5550"/>
                    </a:lnTo>
                    <a:lnTo>
                      <a:pt x="7" y="5845"/>
                    </a:lnTo>
                    <a:lnTo>
                      <a:pt x="0" y="6140"/>
                    </a:lnTo>
                    <a:lnTo>
                      <a:pt x="7" y="6435"/>
                    </a:lnTo>
                    <a:lnTo>
                      <a:pt x="27" y="6730"/>
                    </a:lnTo>
                    <a:lnTo>
                      <a:pt x="63" y="7023"/>
                    </a:lnTo>
                    <a:lnTo>
                      <a:pt x="112" y="7315"/>
                    </a:lnTo>
                    <a:lnTo>
                      <a:pt x="175" y="7604"/>
                    </a:lnTo>
                    <a:lnTo>
                      <a:pt x="252" y="7890"/>
                    </a:lnTo>
                    <a:lnTo>
                      <a:pt x="343" y="8174"/>
                    </a:lnTo>
                    <a:lnTo>
                      <a:pt x="448" y="8454"/>
                    </a:lnTo>
                    <a:lnTo>
                      <a:pt x="567" y="8729"/>
                    </a:lnTo>
                    <a:lnTo>
                      <a:pt x="701" y="8999"/>
                    </a:lnTo>
                    <a:lnTo>
                      <a:pt x="848" y="9264"/>
                    </a:lnTo>
                    <a:lnTo>
                      <a:pt x="1009" y="9523"/>
                    </a:lnTo>
                    <a:lnTo>
                      <a:pt x="1184" y="9774"/>
                    </a:lnTo>
                    <a:lnTo>
                      <a:pt x="1374" y="10020"/>
                    </a:lnTo>
                    <a:lnTo>
                      <a:pt x="1577" y="10257"/>
                    </a:lnTo>
                    <a:lnTo>
                      <a:pt x="1794" y="10485"/>
                    </a:lnTo>
                    <a:lnTo>
                      <a:pt x="2022" y="10702"/>
                    </a:lnTo>
                    <a:lnTo>
                      <a:pt x="2259" y="10906"/>
                    </a:lnTo>
                    <a:lnTo>
                      <a:pt x="2503" y="11095"/>
                    </a:lnTo>
                    <a:lnTo>
                      <a:pt x="2755" y="11270"/>
                    </a:lnTo>
                    <a:lnTo>
                      <a:pt x="3014" y="11431"/>
                    </a:lnTo>
                    <a:lnTo>
                      <a:pt x="3279" y="11579"/>
                    </a:lnTo>
                    <a:lnTo>
                      <a:pt x="3548" y="11712"/>
                    </a:lnTo>
                    <a:lnTo>
                      <a:pt x="3824" y="11831"/>
                    </a:lnTo>
                    <a:lnTo>
                      <a:pt x="4103" y="11937"/>
                    </a:lnTo>
                    <a:lnTo>
                      <a:pt x="4386" y="12028"/>
                    </a:lnTo>
                    <a:lnTo>
                      <a:pt x="4672" y="12104"/>
                    </a:lnTo>
                    <a:lnTo>
                      <a:pt x="4962" y="12167"/>
                    </a:lnTo>
                    <a:lnTo>
                      <a:pt x="5254" y="12217"/>
                    </a:lnTo>
                    <a:lnTo>
                      <a:pt x="5547" y="12251"/>
                    </a:lnTo>
                    <a:lnTo>
                      <a:pt x="5841" y="12273"/>
                    </a:lnTo>
                    <a:lnTo>
                      <a:pt x="6136" y="12280"/>
                    </a:lnTo>
                    <a:lnTo>
                      <a:pt x="6432" y="12273"/>
                    </a:lnTo>
                    <a:lnTo>
                      <a:pt x="6726" y="12251"/>
                    </a:lnTo>
                    <a:lnTo>
                      <a:pt x="7019" y="12217"/>
                    </a:lnTo>
                    <a:lnTo>
                      <a:pt x="7311" y="12167"/>
                    </a:lnTo>
                    <a:lnTo>
                      <a:pt x="7599" y="12104"/>
                    </a:lnTo>
                    <a:lnTo>
                      <a:pt x="7886" y="12028"/>
                    </a:lnTo>
                    <a:lnTo>
                      <a:pt x="8169" y="11937"/>
                    </a:lnTo>
                    <a:lnTo>
                      <a:pt x="8449" y="11831"/>
                    </a:lnTo>
                    <a:lnTo>
                      <a:pt x="8724" y="11712"/>
                    </a:lnTo>
                    <a:lnTo>
                      <a:pt x="8994" y="11579"/>
                    </a:lnTo>
                    <a:lnTo>
                      <a:pt x="9259" y="11431"/>
                    </a:lnTo>
                    <a:lnTo>
                      <a:pt x="9517" y="11270"/>
                    </a:lnTo>
                    <a:lnTo>
                      <a:pt x="9768" y="11095"/>
                    </a:lnTo>
                    <a:lnTo>
                      <a:pt x="10014" y="10906"/>
                    </a:lnTo>
                    <a:lnTo>
                      <a:pt x="10251" y="10702"/>
                    </a:lnTo>
                    <a:lnTo>
                      <a:pt x="10479" y="10485"/>
                    </a:lnTo>
                  </a:path>
                </a:pathLst>
              </a:custGeom>
              <a:solidFill>
                <a:srgbClr val="FFFFFF"/>
              </a:solidFill>
              <a:ln w="38100" cap="flat" cmpd="sng" algn="ctr">
                <a:solidFill>
                  <a:srgbClr val="A6A6A6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3" name="Freeform 11">
                <a:extLst>
                  <a:ext uri="{FF2B5EF4-FFF2-40B4-BE49-F238E27FC236}">
                    <a16:creationId xmlns:a16="http://schemas.microsoft.com/office/drawing/2014/main" id="{EB578835-22B3-4A71-A4F4-0C1A82F0CE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8225" y="2008188"/>
                <a:ext cx="1651000" cy="1652587"/>
              </a:xfrm>
              <a:custGeom>
                <a:avLst/>
                <a:gdLst/>
                <a:ahLst/>
                <a:cxnLst>
                  <a:cxn ang="0">
                    <a:pos x="9237" y="8491"/>
                  </a:cxn>
                  <a:cxn ang="0">
                    <a:pos x="9682" y="7851"/>
                  </a:cxn>
                  <a:cxn ang="0">
                    <a:pos x="10021" y="7164"/>
                  </a:cxn>
                  <a:cxn ang="0">
                    <a:pos x="10252" y="6445"/>
                  </a:cxn>
                  <a:cxn ang="0">
                    <a:pos x="10376" y="5704"/>
                  </a:cxn>
                  <a:cxn ang="0">
                    <a:pos x="10395" y="4954"/>
                  </a:cxn>
                  <a:cxn ang="0">
                    <a:pos x="10305" y="4209"/>
                  </a:cxn>
                  <a:cxn ang="0">
                    <a:pos x="10109" y="3479"/>
                  </a:cxn>
                  <a:cxn ang="0">
                    <a:pos x="9807" y="2781"/>
                  </a:cxn>
                  <a:cxn ang="0">
                    <a:pos x="9397" y="2124"/>
                  </a:cxn>
                  <a:cxn ang="0">
                    <a:pos x="8880" y="1521"/>
                  </a:cxn>
                  <a:cxn ang="0">
                    <a:pos x="8279" y="1005"/>
                  </a:cxn>
                  <a:cxn ang="0">
                    <a:pos x="7622" y="595"/>
                  </a:cxn>
                  <a:cxn ang="0">
                    <a:pos x="6923" y="292"/>
                  </a:cxn>
                  <a:cxn ang="0">
                    <a:pos x="6195" y="95"/>
                  </a:cxn>
                  <a:cxn ang="0">
                    <a:pos x="5450" y="7"/>
                  </a:cxn>
                  <a:cxn ang="0">
                    <a:pos x="4701" y="24"/>
                  </a:cxn>
                  <a:cxn ang="0">
                    <a:pos x="3960" y="149"/>
                  </a:cxn>
                  <a:cxn ang="0">
                    <a:pos x="3240" y="381"/>
                  </a:cxn>
                  <a:cxn ang="0">
                    <a:pos x="2555" y="720"/>
                  </a:cxn>
                  <a:cxn ang="0">
                    <a:pos x="1915" y="1165"/>
                  </a:cxn>
                  <a:cxn ang="0">
                    <a:pos x="1336" y="1716"/>
                  </a:cxn>
                  <a:cxn ang="0">
                    <a:pos x="855" y="2337"/>
                  </a:cxn>
                  <a:cxn ang="0">
                    <a:pos x="481" y="3010"/>
                  </a:cxn>
                  <a:cxn ang="0">
                    <a:pos x="214" y="3720"/>
                  </a:cxn>
                  <a:cxn ang="0">
                    <a:pos x="54" y="4455"/>
                  </a:cxn>
                  <a:cxn ang="0">
                    <a:pos x="0" y="5204"/>
                  </a:cxn>
                  <a:cxn ang="0">
                    <a:pos x="54" y="5952"/>
                  </a:cxn>
                  <a:cxn ang="0">
                    <a:pos x="214" y="6687"/>
                  </a:cxn>
                  <a:cxn ang="0">
                    <a:pos x="481" y="7398"/>
                  </a:cxn>
                  <a:cxn ang="0">
                    <a:pos x="855" y="8070"/>
                  </a:cxn>
                  <a:cxn ang="0">
                    <a:pos x="1336" y="8692"/>
                  </a:cxn>
                  <a:cxn ang="0">
                    <a:pos x="1915" y="9243"/>
                  </a:cxn>
                  <a:cxn ang="0">
                    <a:pos x="2555" y="9688"/>
                  </a:cxn>
                  <a:cxn ang="0">
                    <a:pos x="3240" y="10027"/>
                  </a:cxn>
                  <a:cxn ang="0">
                    <a:pos x="3960" y="10258"/>
                  </a:cxn>
                  <a:cxn ang="0">
                    <a:pos x="4701" y="10383"/>
                  </a:cxn>
                  <a:cxn ang="0">
                    <a:pos x="5450" y="10401"/>
                  </a:cxn>
                  <a:cxn ang="0">
                    <a:pos x="6195" y="10312"/>
                  </a:cxn>
                  <a:cxn ang="0">
                    <a:pos x="6923" y="10116"/>
                  </a:cxn>
                  <a:cxn ang="0">
                    <a:pos x="7622" y="9813"/>
                  </a:cxn>
                  <a:cxn ang="0">
                    <a:pos x="8279" y="9403"/>
                  </a:cxn>
                  <a:cxn ang="0">
                    <a:pos x="8880" y="8886"/>
                  </a:cxn>
                </a:cxnLst>
                <a:rect l="0" t="0" r="r" b="b"/>
                <a:pathLst>
                  <a:path w="10400" h="10407">
                    <a:moveTo>
                      <a:pt x="8880" y="8886"/>
                    </a:moveTo>
                    <a:lnTo>
                      <a:pt x="9064" y="8692"/>
                    </a:lnTo>
                    <a:lnTo>
                      <a:pt x="9237" y="8491"/>
                    </a:lnTo>
                    <a:lnTo>
                      <a:pt x="9397" y="8284"/>
                    </a:lnTo>
                    <a:lnTo>
                      <a:pt x="9545" y="8070"/>
                    </a:lnTo>
                    <a:lnTo>
                      <a:pt x="9682" y="7851"/>
                    </a:lnTo>
                    <a:lnTo>
                      <a:pt x="9807" y="7627"/>
                    </a:lnTo>
                    <a:lnTo>
                      <a:pt x="9919" y="7398"/>
                    </a:lnTo>
                    <a:lnTo>
                      <a:pt x="10021" y="7164"/>
                    </a:lnTo>
                    <a:lnTo>
                      <a:pt x="10109" y="6927"/>
                    </a:lnTo>
                    <a:lnTo>
                      <a:pt x="10186" y="6687"/>
                    </a:lnTo>
                    <a:lnTo>
                      <a:pt x="10252" y="6445"/>
                    </a:lnTo>
                    <a:lnTo>
                      <a:pt x="10305" y="6199"/>
                    </a:lnTo>
                    <a:lnTo>
                      <a:pt x="10347" y="5952"/>
                    </a:lnTo>
                    <a:lnTo>
                      <a:pt x="10376" y="5704"/>
                    </a:lnTo>
                    <a:lnTo>
                      <a:pt x="10395" y="5454"/>
                    </a:lnTo>
                    <a:lnTo>
                      <a:pt x="10400" y="5204"/>
                    </a:lnTo>
                    <a:lnTo>
                      <a:pt x="10395" y="4954"/>
                    </a:lnTo>
                    <a:lnTo>
                      <a:pt x="10376" y="4704"/>
                    </a:lnTo>
                    <a:lnTo>
                      <a:pt x="10347" y="4455"/>
                    </a:lnTo>
                    <a:lnTo>
                      <a:pt x="10305" y="4209"/>
                    </a:lnTo>
                    <a:lnTo>
                      <a:pt x="10252" y="3963"/>
                    </a:lnTo>
                    <a:lnTo>
                      <a:pt x="10186" y="3720"/>
                    </a:lnTo>
                    <a:lnTo>
                      <a:pt x="10109" y="3479"/>
                    </a:lnTo>
                    <a:lnTo>
                      <a:pt x="10021" y="3243"/>
                    </a:lnTo>
                    <a:lnTo>
                      <a:pt x="9919" y="3010"/>
                    </a:lnTo>
                    <a:lnTo>
                      <a:pt x="9807" y="2781"/>
                    </a:lnTo>
                    <a:lnTo>
                      <a:pt x="9682" y="2557"/>
                    </a:lnTo>
                    <a:lnTo>
                      <a:pt x="9545" y="2337"/>
                    </a:lnTo>
                    <a:lnTo>
                      <a:pt x="9397" y="2124"/>
                    </a:lnTo>
                    <a:lnTo>
                      <a:pt x="9237" y="1916"/>
                    </a:lnTo>
                    <a:lnTo>
                      <a:pt x="9064" y="1716"/>
                    </a:lnTo>
                    <a:lnTo>
                      <a:pt x="8880" y="1521"/>
                    </a:lnTo>
                    <a:lnTo>
                      <a:pt x="8686" y="1337"/>
                    </a:lnTo>
                    <a:lnTo>
                      <a:pt x="8485" y="1165"/>
                    </a:lnTo>
                    <a:lnTo>
                      <a:pt x="8279" y="1005"/>
                    </a:lnTo>
                    <a:lnTo>
                      <a:pt x="8065" y="856"/>
                    </a:lnTo>
                    <a:lnTo>
                      <a:pt x="7846" y="720"/>
                    </a:lnTo>
                    <a:lnTo>
                      <a:pt x="7622" y="595"/>
                    </a:lnTo>
                    <a:lnTo>
                      <a:pt x="7393" y="482"/>
                    </a:lnTo>
                    <a:lnTo>
                      <a:pt x="7160" y="381"/>
                    </a:lnTo>
                    <a:lnTo>
                      <a:pt x="6923" y="292"/>
                    </a:lnTo>
                    <a:lnTo>
                      <a:pt x="6683" y="214"/>
                    </a:lnTo>
                    <a:lnTo>
                      <a:pt x="6441" y="149"/>
                    </a:lnTo>
                    <a:lnTo>
                      <a:pt x="6195" y="95"/>
                    </a:lnTo>
                    <a:lnTo>
                      <a:pt x="5948" y="54"/>
                    </a:lnTo>
                    <a:lnTo>
                      <a:pt x="5700" y="24"/>
                    </a:lnTo>
                    <a:lnTo>
                      <a:pt x="5450" y="7"/>
                    </a:lnTo>
                    <a:lnTo>
                      <a:pt x="5200" y="0"/>
                    </a:lnTo>
                    <a:lnTo>
                      <a:pt x="4951" y="7"/>
                    </a:lnTo>
                    <a:lnTo>
                      <a:pt x="4701" y="24"/>
                    </a:lnTo>
                    <a:lnTo>
                      <a:pt x="4452" y="54"/>
                    </a:lnTo>
                    <a:lnTo>
                      <a:pt x="4206" y="95"/>
                    </a:lnTo>
                    <a:lnTo>
                      <a:pt x="3960" y="149"/>
                    </a:lnTo>
                    <a:lnTo>
                      <a:pt x="3717" y="214"/>
                    </a:lnTo>
                    <a:lnTo>
                      <a:pt x="3477" y="292"/>
                    </a:lnTo>
                    <a:lnTo>
                      <a:pt x="3240" y="381"/>
                    </a:lnTo>
                    <a:lnTo>
                      <a:pt x="3008" y="482"/>
                    </a:lnTo>
                    <a:lnTo>
                      <a:pt x="2778" y="595"/>
                    </a:lnTo>
                    <a:lnTo>
                      <a:pt x="2555" y="720"/>
                    </a:lnTo>
                    <a:lnTo>
                      <a:pt x="2335" y="856"/>
                    </a:lnTo>
                    <a:lnTo>
                      <a:pt x="2122" y="1005"/>
                    </a:lnTo>
                    <a:lnTo>
                      <a:pt x="1915" y="1165"/>
                    </a:lnTo>
                    <a:lnTo>
                      <a:pt x="1714" y="1337"/>
                    </a:lnTo>
                    <a:lnTo>
                      <a:pt x="1520" y="1521"/>
                    </a:lnTo>
                    <a:lnTo>
                      <a:pt x="1336" y="1716"/>
                    </a:lnTo>
                    <a:lnTo>
                      <a:pt x="1164" y="1916"/>
                    </a:lnTo>
                    <a:lnTo>
                      <a:pt x="1004" y="2124"/>
                    </a:lnTo>
                    <a:lnTo>
                      <a:pt x="855" y="2337"/>
                    </a:lnTo>
                    <a:lnTo>
                      <a:pt x="719" y="2557"/>
                    </a:lnTo>
                    <a:lnTo>
                      <a:pt x="594" y="2781"/>
                    </a:lnTo>
                    <a:lnTo>
                      <a:pt x="481" y="3010"/>
                    </a:lnTo>
                    <a:lnTo>
                      <a:pt x="380" y="3243"/>
                    </a:lnTo>
                    <a:lnTo>
                      <a:pt x="292" y="3479"/>
                    </a:lnTo>
                    <a:lnTo>
                      <a:pt x="214" y="3720"/>
                    </a:lnTo>
                    <a:lnTo>
                      <a:pt x="149" y="3963"/>
                    </a:lnTo>
                    <a:lnTo>
                      <a:pt x="95" y="4209"/>
                    </a:lnTo>
                    <a:lnTo>
                      <a:pt x="54" y="4455"/>
                    </a:lnTo>
                    <a:lnTo>
                      <a:pt x="23" y="4704"/>
                    </a:lnTo>
                    <a:lnTo>
                      <a:pt x="6" y="4954"/>
                    </a:lnTo>
                    <a:lnTo>
                      <a:pt x="0" y="5204"/>
                    </a:lnTo>
                    <a:lnTo>
                      <a:pt x="6" y="5454"/>
                    </a:lnTo>
                    <a:lnTo>
                      <a:pt x="23" y="5704"/>
                    </a:lnTo>
                    <a:lnTo>
                      <a:pt x="54" y="5952"/>
                    </a:lnTo>
                    <a:lnTo>
                      <a:pt x="95" y="6199"/>
                    </a:lnTo>
                    <a:lnTo>
                      <a:pt x="149" y="6445"/>
                    </a:lnTo>
                    <a:lnTo>
                      <a:pt x="214" y="6687"/>
                    </a:lnTo>
                    <a:lnTo>
                      <a:pt x="292" y="6927"/>
                    </a:lnTo>
                    <a:lnTo>
                      <a:pt x="380" y="7164"/>
                    </a:lnTo>
                    <a:lnTo>
                      <a:pt x="481" y="7398"/>
                    </a:lnTo>
                    <a:lnTo>
                      <a:pt x="594" y="7627"/>
                    </a:lnTo>
                    <a:lnTo>
                      <a:pt x="719" y="7851"/>
                    </a:lnTo>
                    <a:lnTo>
                      <a:pt x="855" y="8070"/>
                    </a:lnTo>
                    <a:lnTo>
                      <a:pt x="1004" y="8284"/>
                    </a:lnTo>
                    <a:lnTo>
                      <a:pt x="1164" y="8491"/>
                    </a:lnTo>
                    <a:lnTo>
                      <a:pt x="1336" y="8692"/>
                    </a:lnTo>
                    <a:lnTo>
                      <a:pt x="1520" y="8886"/>
                    </a:lnTo>
                    <a:lnTo>
                      <a:pt x="1714" y="9070"/>
                    </a:lnTo>
                    <a:lnTo>
                      <a:pt x="1915" y="9243"/>
                    </a:lnTo>
                    <a:lnTo>
                      <a:pt x="2122" y="9403"/>
                    </a:lnTo>
                    <a:lnTo>
                      <a:pt x="2335" y="9551"/>
                    </a:lnTo>
                    <a:lnTo>
                      <a:pt x="2555" y="9688"/>
                    </a:lnTo>
                    <a:lnTo>
                      <a:pt x="2778" y="9813"/>
                    </a:lnTo>
                    <a:lnTo>
                      <a:pt x="3008" y="9925"/>
                    </a:lnTo>
                    <a:lnTo>
                      <a:pt x="3240" y="10027"/>
                    </a:lnTo>
                    <a:lnTo>
                      <a:pt x="3477" y="10116"/>
                    </a:lnTo>
                    <a:lnTo>
                      <a:pt x="3717" y="10192"/>
                    </a:lnTo>
                    <a:lnTo>
                      <a:pt x="3960" y="10258"/>
                    </a:lnTo>
                    <a:lnTo>
                      <a:pt x="4206" y="10312"/>
                    </a:lnTo>
                    <a:lnTo>
                      <a:pt x="4452" y="10354"/>
                    </a:lnTo>
                    <a:lnTo>
                      <a:pt x="4701" y="10383"/>
                    </a:lnTo>
                    <a:lnTo>
                      <a:pt x="4951" y="10401"/>
                    </a:lnTo>
                    <a:lnTo>
                      <a:pt x="5200" y="10407"/>
                    </a:lnTo>
                    <a:lnTo>
                      <a:pt x="5450" y="10401"/>
                    </a:lnTo>
                    <a:lnTo>
                      <a:pt x="5700" y="10383"/>
                    </a:lnTo>
                    <a:lnTo>
                      <a:pt x="5948" y="10354"/>
                    </a:lnTo>
                    <a:lnTo>
                      <a:pt x="6195" y="10312"/>
                    </a:lnTo>
                    <a:lnTo>
                      <a:pt x="6441" y="10258"/>
                    </a:lnTo>
                    <a:lnTo>
                      <a:pt x="6683" y="10192"/>
                    </a:lnTo>
                    <a:lnTo>
                      <a:pt x="6923" y="10116"/>
                    </a:lnTo>
                    <a:lnTo>
                      <a:pt x="7160" y="10027"/>
                    </a:lnTo>
                    <a:lnTo>
                      <a:pt x="7393" y="9925"/>
                    </a:lnTo>
                    <a:lnTo>
                      <a:pt x="7622" y="9813"/>
                    </a:lnTo>
                    <a:lnTo>
                      <a:pt x="7846" y="9688"/>
                    </a:lnTo>
                    <a:lnTo>
                      <a:pt x="8065" y="9551"/>
                    </a:lnTo>
                    <a:lnTo>
                      <a:pt x="8279" y="9403"/>
                    </a:lnTo>
                    <a:lnTo>
                      <a:pt x="8485" y="9243"/>
                    </a:lnTo>
                    <a:lnTo>
                      <a:pt x="8686" y="9070"/>
                    </a:lnTo>
                    <a:lnTo>
                      <a:pt x="8880" y="8886"/>
                    </a:lnTo>
                  </a:path>
                </a:pathLst>
              </a:custGeom>
              <a:gradFill flip="none" rotWithShape="1">
                <a:gsLst>
                  <a:gs pos="0">
                    <a:srgbClr val="FFFFFF"/>
                  </a:gs>
                  <a:gs pos="50000">
                    <a:srgbClr val="FFFFFF"/>
                  </a:gs>
                  <a:gs pos="100000">
                    <a:srgbClr val="FFFFFF">
                      <a:lumMod val="8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1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66" name="Freeform 196">
              <a:extLst>
                <a:ext uri="{FF2B5EF4-FFF2-40B4-BE49-F238E27FC236}">
                  <a16:creationId xmlns:a16="http://schemas.microsoft.com/office/drawing/2014/main" id="{253B34E7-40B6-421B-9A29-F7E9F5A1E2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6106" y="2830864"/>
              <a:ext cx="1424708" cy="926056"/>
            </a:xfrm>
            <a:custGeom>
              <a:avLst/>
              <a:gdLst>
                <a:gd name="T0" fmla="*/ 242 w 319"/>
                <a:gd name="T1" fmla="*/ 58 h 207"/>
                <a:gd name="T2" fmla="*/ 229 w 319"/>
                <a:gd name="T3" fmla="*/ 59 h 207"/>
                <a:gd name="T4" fmla="*/ 218 w 319"/>
                <a:gd name="T5" fmla="*/ 35 h 207"/>
                <a:gd name="T6" fmla="*/ 199 w 319"/>
                <a:gd name="T7" fmla="*/ 16 h 207"/>
                <a:gd name="T8" fmla="*/ 175 w 319"/>
                <a:gd name="T9" fmla="*/ 4 h 207"/>
                <a:gd name="T10" fmla="*/ 148 w 319"/>
                <a:gd name="T11" fmla="*/ 0 h 207"/>
                <a:gd name="T12" fmla="*/ 140 w 319"/>
                <a:gd name="T13" fmla="*/ 0 h 207"/>
                <a:gd name="T14" fmla="*/ 124 w 319"/>
                <a:gd name="T15" fmla="*/ 4 h 207"/>
                <a:gd name="T16" fmla="*/ 108 w 319"/>
                <a:gd name="T17" fmla="*/ 10 h 207"/>
                <a:gd name="T18" fmla="*/ 95 w 319"/>
                <a:gd name="T19" fmla="*/ 18 h 207"/>
                <a:gd name="T20" fmla="*/ 83 w 319"/>
                <a:gd name="T21" fmla="*/ 30 h 207"/>
                <a:gd name="T22" fmla="*/ 74 w 319"/>
                <a:gd name="T23" fmla="*/ 43 h 207"/>
                <a:gd name="T24" fmla="*/ 68 w 319"/>
                <a:gd name="T25" fmla="*/ 58 h 207"/>
                <a:gd name="T26" fmla="*/ 64 w 319"/>
                <a:gd name="T27" fmla="*/ 74 h 207"/>
                <a:gd name="T28" fmla="*/ 64 w 319"/>
                <a:gd name="T29" fmla="*/ 83 h 207"/>
                <a:gd name="T30" fmla="*/ 65 w 319"/>
                <a:gd name="T31" fmla="*/ 95 h 207"/>
                <a:gd name="T32" fmla="*/ 57 w 319"/>
                <a:gd name="T33" fmla="*/ 94 h 207"/>
                <a:gd name="T34" fmla="*/ 36 w 319"/>
                <a:gd name="T35" fmla="*/ 99 h 207"/>
                <a:gd name="T36" fmla="*/ 17 w 319"/>
                <a:gd name="T37" fmla="*/ 111 h 207"/>
                <a:gd name="T38" fmla="*/ 5 w 319"/>
                <a:gd name="T39" fmla="*/ 128 h 207"/>
                <a:gd name="T40" fmla="*/ 0 w 319"/>
                <a:gd name="T41" fmla="*/ 151 h 207"/>
                <a:gd name="T42" fmla="*/ 1 w 319"/>
                <a:gd name="T43" fmla="*/ 162 h 207"/>
                <a:gd name="T44" fmla="*/ 10 w 319"/>
                <a:gd name="T45" fmla="*/ 182 h 207"/>
                <a:gd name="T46" fmla="*/ 25 w 319"/>
                <a:gd name="T47" fmla="*/ 197 h 207"/>
                <a:gd name="T48" fmla="*/ 46 w 319"/>
                <a:gd name="T49" fmla="*/ 206 h 207"/>
                <a:gd name="T50" fmla="*/ 137 w 319"/>
                <a:gd name="T51" fmla="*/ 207 h 207"/>
                <a:gd name="T52" fmla="*/ 104 w 319"/>
                <a:gd name="T53" fmla="*/ 147 h 207"/>
                <a:gd name="T54" fmla="*/ 216 w 319"/>
                <a:gd name="T55" fmla="*/ 147 h 207"/>
                <a:gd name="T56" fmla="*/ 181 w 319"/>
                <a:gd name="T57" fmla="*/ 207 h 207"/>
                <a:gd name="T58" fmla="*/ 242 w 319"/>
                <a:gd name="T59" fmla="*/ 207 h 207"/>
                <a:gd name="T60" fmla="*/ 258 w 319"/>
                <a:gd name="T61" fmla="*/ 206 h 207"/>
                <a:gd name="T62" fmla="*/ 272 w 319"/>
                <a:gd name="T63" fmla="*/ 201 h 207"/>
                <a:gd name="T64" fmla="*/ 285 w 319"/>
                <a:gd name="T65" fmla="*/ 194 h 207"/>
                <a:gd name="T66" fmla="*/ 296 w 319"/>
                <a:gd name="T67" fmla="*/ 185 h 207"/>
                <a:gd name="T68" fmla="*/ 306 w 319"/>
                <a:gd name="T69" fmla="*/ 174 h 207"/>
                <a:gd name="T70" fmla="*/ 313 w 319"/>
                <a:gd name="T71" fmla="*/ 161 h 207"/>
                <a:gd name="T72" fmla="*/ 317 w 319"/>
                <a:gd name="T73" fmla="*/ 148 h 207"/>
                <a:gd name="T74" fmla="*/ 319 w 319"/>
                <a:gd name="T75" fmla="*/ 132 h 207"/>
                <a:gd name="T76" fmla="*/ 318 w 319"/>
                <a:gd name="T77" fmla="*/ 125 h 207"/>
                <a:gd name="T78" fmla="*/ 315 w 319"/>
                <a:gd name="T79" fmla="*/ 111 h 207"/>
                <a:gd name="T80" fmla="*/ 310 w 319"/>
                <a:gd name="T81" fmla="*/ 97 h 207"/>
                <a:gd name="T82" fmla="*/ 301 w 319"/>
                <a:gd name="T83" fmla="*/ 85 h 207"/>
                <a:gd name="T84" fmla="*/ 291 w 319"/>
                <a:gd name="T85" fmla="*/ 74 h 207"/>
                <a:gd name="T86" fmla="*/ 279 w 319"/>
                <a:gd name="T87" fmla="*/ 67 h 207"/>
                <a:gd name="T88" fmla="*/ 265 w 319"/>
                <a:gd name="T89" fmla="*/ 61 h 207"/>
                <a:gd name="T90" fmla="*/ 250 w 319"/>
                <a:gd name="T91" fmla="*/ 58 h 207"/>
                <a:gd name="T92" fmla="*/ 242 w 319"/>
                <a:gd name="T93" fmla="*/ 58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19" h="207">
                  <a:moveTo>
                    <a:pt x="242" y="58"/>
                  </a:moveTo>
                  <a:lnTo>
                    <a:pt x="242" y="58"/>
                  </a:lnTo>
                  <a:lnTo>
                    <a:pt x="229" y="59"/>
                  </a:lnTo>
                  <a:lnTo>
                    <a:pt x="229" y="59"/>
                  </a:lnTo>
                  <a:lnTo>
                    <a:pt x="225" y="46"/>
                  </a:lnTo>
                  <a:lnTo>
                    <a:pt x="218" y="35"/>
                  </a:lnTo>
                  <a:lnTo>
                    <a:pt x="209" y="25"/>
                  </a:lnTo>
                  <a:lnTo>
                    <a:pt x="199" y="16"/>
                  </a:lnTo>
                  <a:lnTo>
                    <a:pt x="188" y="9"/>
                  </a:lnTo>
                  <a:lnTo>
                    <a:pt x="175" y="4"/>
                  </a:lnTo>
                  <a:lnTo>
                    <a:pt x="163" y="1"/>
                  </a:lnTo>
                  <a:lnTo>
                    <a:pt x="148" y="0"/>
                  </a:lnTo>
                  <a:lnTo>
                    <a:pt x="148" y="0"/>
                  </a:lnTo>
                  <a:lnTo>
                    <a:pt x="140" y="0"/>
                  </a:lnTo>
                  <a:lnTo>
                    <a:pt x="131" y="2"/>
                  </a:lnTo>
                  <a:lnTo>
                    <a:pt x="124" y="4"/>
                  </a:lnTo>
                  <a:lnTo>
                    <a:pt x="115" y="6"/>
                  </a:lnTo>
                  <a:lnTo>
                    <a:pt x="108" y="10"/>
                  </a:lnTo>
                  <a:lnTo>
                    <a:pt x="101" y="14"/>
                  </a:lnTo>
                  <a:lnTo>
                    <a:pt x="95" y="18"/>
                  </a:lnTo>
                  <a:lnTo>
                    <a:pt x="88" y="24"/>
                  </a:lnTo>
                  <a:lnTo>
                    <a:pt x="83" y="30"/>
                  </a:lnTo>
                  <a:lnTo>
                    <a:pt x="78" y="36"/>
                  </a:lnTo>
                  <a:lnTo>
                    <a:pt x="74" y="43"/>
                  </a:lnTo>
                  <a:lnTo>
                    <a:pt x="70" y="51"/>
                  </a:lnTo>
                  <a:lnTo>
                    <a:pt x="68" y="58"/>
                  </a:lnTo>
                  <a:lnTo>
                    <a:pt x="66" y="66"/>
                  </a:lnTo>
                  <a:lnTo>
                    <a:pt x="64" y="74"/>
                  </a:lnTo>
                  <a:lnTo>
                    <a:pt x="64" y="83"/>
                  </a:lnTo>
                  <a:lnTo>
                    <a:pt x="64" y="83"/>
                  </a:lnTo>
                  <a:lnTo>
                    <a:pt x="65" y="95"/>
                  </a:lnTo>
                  <a:lnTo>
                    <a:pt x="65" y="95"/>
                  </a:lnTo>
                  <a:lnTo>
                    <a:pt x="57" y="94"/>
                  </a:lnTo>
                  <a:lnTo>
                    <a:pt x="57" y="94"/>
                  </a:lnTo>
                  <a:lnTo>
                    <a:pt x="46" y="95"/>
                  </a:lnTo>
                  <a:lnTo>
                    <a:pt x="36" y="99"/>
                  </a:lnTo>
                  <a:lnTo>
                    <a:pt x="25" y="104"/>
                  </a:lnTo>
                  <a:lnTo>
                    <a:pt x="17" y="111"/>
                  </a:lnTo>
                  <a:lnTo>
                    <a:pt x="10" y="119"/>
                  </a:lnTo>
                  <a:lnTo>
                    <a:pt x="5" y="128"/>
                  </a:lnTo>
                  <a:lnTo>
                    <a:pt x="1" y="139"/>
                  </a:lnTo>
                  <a:lnTo>
                    <a:pt x="0" y="151"/>
                  </a:lnTo>
                  <a:lnTo>
                    <a:pt x="0" y="151"/>
                  </a:lnTo>
                  <a:lnTo>
                    <a:pt x="1" y="162"/>
                  </a:lnTo>
                  <a:lnTo>
                    <a:pt x="5" y="173"/>
                  </a:lnTo>
                  <a:lnTo>
                    <a:pt x="10" y="182"/>
                  </a:lnTo>
                  <a:lnTo>
                    <a:pt x="17" y="190"/>
                  </a:lnTo>
                  <a:lnTo>
                    <a:pt x="25" y="197"/>
                  </a:lnTo>
                  <a:lnTo>
                    <a:pt x="36" y="203"/>
                  </a:lnTo>
                  <a:lnTo>
                    <a:pt x="46" y="206"/>
                  </a:lnTo>
                  <a:lnTo>
                    <a:pt x="57" y="207"/>
                  </a:lnTo>
                  <a:lnTo>
                    <a:pt x="137" y="207"/>
                  </a:lnTo>
                  <a:lnTo>
                    <a:pt x="137" y="147"/>
                  </a:lnTo>
                  <a:lnTo>
                    <a:pt x="104" y="147"/>
                  </a:lnTo>
                  <a:lnTo>
                    <a:pt x="160" y="73"/>
                  </a:lnTo>
                  <a:lnTo>
                    <a:pt x="216" y="147"/>
                  </a:lnTo>
                  <a:lnTo>
                    <a:pt x="181" y="147"/>
                  </a:lnTo>
                  <a:lnTo>
                    <a:pt x="181" y="207"/>
                  </a:lnTo>
                  <a:lnTo>
                    <a:pt x="242" y="207"/>
                  </a:lnTo>
                  <a:lnTo>
                    <a:pt x="242" y="207"/>
                  </a:lnTo>
                  <a:lnTo>
                    <a:pt x="250" y="207"/>
                  </a:lnTo>
                  <a:lnTo>
                    <a:pt x="258" y="206"/>
                  </a:lnTo>
                  <a:lnTo>
                    <a:pt x="265" y="204"/>
                  </a:lnTo>
                  <a:lnTo>
                    <a:pt x="272" y="201"/>
                  </a:lnTo>
                  <a:lnTo>
                    <a:pt x="279" y="197"/>
                  </a:lnTo>
                  <a:lnTo>
                    <a:pt x="285" y="194"/>
                  </a:lnTo>
                  <a:lnTo>
                    <a:pt x="291" y="190"/>
                  </a:lnTo>
                  <a:lnTo>
                    <a:pt x="296" y="185"/>
                  </a:lnTo>
                  <a:lnTo>
                    <a:pt x="301" y="180"/>
                  </a:lnTo>
                  <a:lnTo>
                    <a:pt x="306" y="174"/>
                  </a:lnTo>
                  <a:lnTo>
                    <a:pt x="310" y="167"/>
                  </a:lnTo>
                  <a:lnTo>
                    <a:pt x="313" y="161"/>
                  </a:lnTo>
                  <a:lnTo>
                    <a:pt x="315" y="154"/>
                  </a:lnTo>
                  <a:lnTo>
                    <a:pt x="317" y="148"/>
                  </a:lnTo>
                  <a:lnTo>
                    <a:pt x="318" y="139"/>
                  </a:lnTo>
                  <a:lnTo>
                    <a:pt x="319" y="132"/>
                  </a:lnTo>
                  <a:lnTo>
                    <a:pt x="319" y="132"/>
                  </a:lnTo>
                  <a:lnTo>
                    <a:pt x="318" y="125"/>
                  </a:lnTo>
                  <a:lnTo>
                    <a:pt x="317" y="118"/>
                  </a:lnTo>
                  <a:lnTo>
                    <a:pt x="315" y="111"/>
                  </a:lnTo>
                  <a:lnTo>
                    <a:pt x="313" y="103"/>
                  </a:lnTo>
                  <a:lnTo>
                    <a:pt x="310" y="97"/>
                  </a:lnTo>
                  <a:lnTo>
                    <a:pt x="306" y="91"/>
                  </a:lnTo>
                  <a:lnTo>
                    <a:pt x="301" y="85"/>
                  </a:lnTo>
                  <a:lnTo>
                    <a:pt x="296" y="79"/>
                  </a:lnTo>
                  <a:lnTo>
                    <a:pt x="291" y="74"/>
                  </a:lnTo>
                  <a:lnTo>
                    <a:pt x="285" y="70"/>
                  </a:lnTo>
                  <a:lnTo>
                    <a:pt x="279" y="67"/>
                  </a:lnTo>
                  <a:lnTo>
                    <a:pt x="272" y="64"/>
                  </a:lnTo>
                  <a:lnTo>
                    <a:pt x="265" y="61"/>
                  </a:lnTo>
                  <a:lnTo>
                    <a:pt x="258" y="59"/>
                  </a:lnTo>
                  <a:lnTo>
                    <a:pt x="250" y="58"/>
                  </a:lnTo>
                  <a:lnTo>
                    <a:pt x="242" y="58"/>
                  </a:lnTo>
                  <a:lnTo>
                    <a:pt x="242" y="58"/>
                  </a:lnTo>
                  <a:close/>
                </a:path>
              </a:pathLst>
            </a:custGeom>
            <a:solidFill>
              <a:srgbClr val="2A5477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74" name="组合 73">
            <a:extLst>
              <a:ext uri="{FF2B5EF4-FFF2-40B4-BE49-F238E27FC236}">
                <a16:creationId xmlns:a16="http://schemas.microsoft.com/office/drawing/2014/main" id="{ECDBE7E1-6DA0-42E9-B0D5-A14DCB5C32A4}"/>
              </a:ext>
            </a:extLst>
          </p:cNvPr>
          <p:cNvGrpSpPr/>
          <p:nvPr/>
        </p:nvGrpSpPr>
        <p:grpSpPr>
          <a:xfrm>
            <a:off x="6188160" y="1904388"/>
            <a:ext cx="4178899" cy="1301182"/>
            <a:chOff x="6149133" y="1595446"/>
            <a:chExt cx="4178899" cy="1301182"/>
          </a:xfrm>
        </p:grpSpPr>
        <p:grpSp>
          <p:nvGrpSpPr>
            <p:cNvPr id="75" name="组合 74">
              <a:extLst>
                <a:ext uri="{FF2B5EF4-FFF2-40B4-BE49-F238E27FC236}">
                  <a16:creationId xmlns:a16="http://schemas.microsoft.com/office/drawing/2014/main" id="{883349DC-372D-4073-9C3B-40A2300AC488}"/>
                </a:ext>
              </a:extLst>
            </p:cNvPr>
            <p:cNvGrpSpPr/>
            <p:nvPr/>
          </p:nvGrpSpPr>
          <p:grpSpPr>
            <a:xfrm>
              <a:off x="6149133" y="1595446"/>
              <a:ext cx="822720" cy="822718"/>
              <a:chOff x="5663488" y="1758240"/>
              <a:chExt cx="1874676" cy="1874672"/>
            </a:xfrm>
          </p:grpSpPr>
          <p:sp>
            <p:nvSpPr>
              <p:cNvPr id="78" name="圆角矩形 7">
                <a:extLst>
                  <a:ext uri="{FF2B5EF4-FFF2-40B4-BE49-F238E27FC236}">
                    <a16:creationId xmlns:a16="http://schemas.microsoft.com/office/drawing/2014/main" id="{7FA8BD06-4760-4815-8DED-22C93F5E2208}"/>
                  </a:ext>
                </a:extLst>
              </p:cNvPr>
              <p:cNvSpPr/>
              <p:nvPr/>
            </p:nvSpPr>
            <p:spPr>
              <a:xfrm>
                <a:off x="5663488" y="1758240"/>
                <a:ext cx="1874676" cy="1874672"/>
              </a:xfrm>
              <a:prstGeom prst="ellipse">
                <a:avLst/>
              </a:prstGeom>
              <a:solidFill>
                <a:srgbClr val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9" name="椭圆 78">
                <a:extLst>
                  <a:ext uri="{FF2B5EF4-FFF2-40B4-BE49-F238E27FC236}">
                    <a16:creationId xmlns:a16="http://schemas.microsoft.com/office/drawing/2014/main" id="{1C01859A-4599-4FB0-8B34-5E20725FCDE5}"/>
                  </a:ext>
                </a:extLst>
              </p:cNvPr>
              <p:cNvSpPr/>
              <p:nvPr/>
            </p:nvSpPr>
            <p:spPr>
              <a:xfrm>
                <a:off x="5928512" y="2023262"/>
                <a:ext cx="1344632" cy="1344632"/>
              </a:xfrm>
              <a:prstGeom prst="ellipse">
                <a:avLst/>
              </a:prstGeom>
              <a:solidFill>
                <a:srgbClr val="2A5477"/>
              </a:solidFill>
              <a:ln w="76200" cap="flat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0" name="圆角矩形 7">
                <a:extLst>
                  <a:ext uri="{FF2B5EF4-FFF2-40B4-BE49-F238E27FC236}">
                    <a16:creationId xmlns:a16="http://schemas.microsoft.com/office/drawing/2014/main" id="{E0D121EC-D041-4992-AB02-E639BE0F48CD}"/>
                  </a:ext>
                </a:extLst>
              </p:cNvPr>
              <p:cNvSpPr/>
              <p:nvPr/>
            </p:nvSpPr>
            <p:spPr>
              <a:xfrm>
                <a:off x="6324138" y="2362293"/>
                <a:ext cx="553376" cy="666567"/>
              </a:xfrm>
              <a:custGeom>
                <a:avLst/>
                <a:gdLst>
                  <a:gd name="T0" fmla="*/ 212 w 212"/>
                  <a:gd name="T1" fmla="*/ 160 h 256"/>
                  <a:gd name="T2" fmla="*/ 210 w 212"/>
                  <a:gd name="T3" fmla="*/ 171 h 256"/>
                  <a:gd name="T4" fmla="*/ 203 w 212"/>
                  <a:gd name="T5" fmla="*/ 180 h 256"/>
                  <a:gd name="T6" fmla="*/ 208 w 212"/>
                  <a:gd name="T7" fmla="*/ 188 h 256"/>
                  <a:gd name="T8" fmla="*/ 209 w 212"/>
                  <a:gd name="T9" fmla="*/ 200 h 256"/>
                  <a:gd name="T10" fmla="*/ 205 w 212"/>
                  <a:gd name="T11" fmla="*/ 212 h 256"/>
                  <a:gd name="T12" fmla="*/ 200 w 212"/>
                  <a:gd name="T13" fmla="*/ 218 h 256"/>
                  <a:gd name="T14" fmla="*/ 193 w 212"/>
                  <a:gd name="T15" fmla="*/ 222 h 256"/>
                  <a:gd name="T16" fmla="*/ 194 w 212"/>
                  <a:gd name="T17" fmla="*/ 235 h 256"/>
                  <a:gd name="T18" fmla="*/ 186 w 212"/>
                  <a:gd name="T19" fmla="*/ 245 h 256"/>
                  <a:gd name="T20" fmla="*/ 176 w 212"/>
                  <a:gd name="T21" fmla="*/ 251 h 256"/>
                  <a:gd name="T22" fmla="*/ 169 w 212"/>
                  <a:gd name="T23" fmla="*/ 254 h 256"/>
                  <a:gd name="T24" fmla="*/ 131 w 212"/>
                  <a:gd name="T25" fmla="*/ 256 h 256"/>
                  <a:gd name="T26" fmla="*/ 91 w 212"/>
                  <a:gd name="T27" fmla="*/ 254 h 256"/>
                  <a:gd name="T28" fmla="*/ 60 w 212"/>
                  <a:gd name="T29" fmla="*/ 247 h 256"/>
                  <a:gd name="T30" fmla="*/ 55 w 212"/>
                  <a:gd name="T31" fmla="*/ 245 h 256"/>
                  <a:gd name="T32" fmla="*/ 50 w 212"/>
                  <a:gd name="T33" fmla="*/ 242 h 256"/>
                  <a:gd name="T34" fmla="*/ 46 w 212"/>
                  <a:gd name="T35" fmla="*/ 239 h 256"/>
                  <a:gd name="T36" fmla="*/ 42 w 212"/>
                  <a:gd name="T37" fmla="*/ 234 h 256"/>
                  <a:gd name="T38" fmla="*/ 0 w 212"/>
                  <a:gd name="T39" fmla="*/ 230 h 256"/>
                  <a:gd name="T40" fmla="*/ 0 w 212"/>
                  <a:gd name="T41" fmla="*/ 136 h 256"/>
                  <a:gd name="T42" fmla="*/ 15 w 212"/>
                  <a:gd name="T43" fmla="*/ 136 h 256"/>
                  <a:gd name="T44" fmla="*/ 30 w 212"/>
                  <a:gd name="T45" fmla="*/ 136 h 256"/>
                  <a:gd name="T46" fmla="*/ 37 w 212"/>
                  <a:gd name="T47" fmla="*/ 131 h 256"/>
                  <a:gd name="T48" fmla="*/ 41 w 212"/>
                  <a:gd name="T49" fmla="*/ 127 h 256"/>
                  <a:gd name="T50" fmla="*/ 43 w 212"/>
                  <a:gd name="T51" fmla="*/ 116 h 256"/>
                  <a:gd name="T52" fmla="*/ 46 w 212"/>
                  <a:gd name="T53" fmla="*/ 104 h 256"/>
                  <a:gd name="T54" fmla="*/ 50 w 212"/>
                  <a:gd name="T55" fmla="*/ 95 h 256"/>
                  <a:gd name="T56" fmla="*/ 56 w 212"/>
                  <a:gd name="T57" fmla="*/ 84 h 256"/>
                  <a:gd name="T58" fmla="*/ 73 w 212"/>
                  <a:gd name="T59" fmla="*/ 68 h 256"/>
                  <a:gd name="T60" fmla="*/ 89 w 212"/>
                  <a:gd name="T61" fmla="*/ 18 h 256"/>
                  <a:gd name="T62" fmla="*/ 89 w 212"/>
                  <a:gd name="T63" fmla="*/ 2 h 256"/>
                  <a:gd name="T64" fmla="*/ 97 w 212"/>
                  <a:gd name="T65" fmla="*/ 0 h 256"/>
                  <a:gd name="T66" fmla="*/ 117 w 212"/>
                  <a:gd name="T67" fmla="*/ 18 h 256"/>
                  <a:gd name="T68" fmla="*/ 121 w 212"/>
                  <a:gd name="T69" fmla="*/ 39 h 256"/>
                  <a:gd name="T70" fmla="*/ 114 w 212"/>
                  <a:gd name="T71" fmla="*/ 59 h 256"/>
                  <a:gd name="T72" fmla="*/ 109 w 212"/>
                  <a:gd name="T73" fmla="*/ 89 h 256"/>
                  <a:gd name="T74" fmla="*/ 113 w 212"/>
                  <a:gd name="T75" fmla="*/ 100 h 256"/>
                  <a:gd name="T76" fmla="*/ 122 w 212"/>
                  <a:gd name="T77" fmla="*/ 107 h 256"/>
                  <a:gd name="T78" fmla="*/ 126 w 212"/>
                  <a:gd name="T79" fmla="*/ 107 h 256"/>
                  <a:gd name="T80" fmla="*/ 131 w 212"/>
                  <a:gd name="T81" fmla="*/ 107 h 256"/>
                  <a:gd name="T82" fmla="*/ 136 w 212"/>
                  <a:gd name="T83" fmla="*/ 107 h 256"/>
                  <a:gd name="T84" fmla="*/ 141 w 212"/>
                  <a:gd name="T85" fmla="*/ 106 h 256"/>
                  <a:gd name="T86" fmla="*/ 152 w 212"/>
                  <a:gd name="T87" fmla="*/ 103 h 256"/>
                  <a:gd name="T88" fmla="*/ 164 w 212"/>
                  <a:gd name="T89" fmla="*/ 99 h 256"/>
                  <a:gd name="T90" fmla="*/ 188 w 212"/>
                  <a:gd name="T91" fmla="*/ 98 h 256"/>
                  <a:gd name="T92" fmla="*/ 198 w 212"/>
                  <a:gd name="T93" fmla="*/ 101 h 256"/>
                  <a:gd name="T94" fmla="*/ 205 w 212"/>
                  <a:gd name="T95" fmla="*/ 106 h 256"/>
                  <a:gd name="T96" fmla="*/ 206 w 212"/>
                  <a:gd name="T97" fmla="*/ 109 h 256"/>
                  <a:gd name="T98" fmla="*/ 207 w 212"/>
                  <a:gd name="T99" fmla="*/ 112 h 256"/>
                  <a:gd name="T100" fmla="*/ 208 w 212"/>
                  <a:gd name="T101" fmla="*/ 115 h 256"/>
                  <a:gd name="T102" fmla="*/ 208 w 212"/>
                  <a:gd name="T103" fmla="*/ 118 h 256"/>
                  <a:gd name="T104" fmla="*/ 208 w 212"/>
                  <a:gd name="T105" fmla="*/ 123 h 256"/>
                  <a:gd name="T106" fmla="*/ 203 w 212"/>
                  <a:gd name="T107" fmla="*/ 136 h 256"/>
                  <a:gd name="T108" fmla="*/ 205 w 212"/>
                  <a:gd name="T109" fmla="*/ 139 h 256"/>
                  <a:gd name="T110" fmla="*/ 207 w 212"/>
                  <a:gd name="T111" fmla="*/ 141 h 256"/>
                  <a:gd name="T112" fmla="*/ 209 w 212"/>
                  <a:gd name="T113" fmla="*/ 144 h 256"/>
                  <a:gd name="T114" fmla="*/ 210 w 212"/>
                  <a:gd name="T115" fmla="*/ 147 h 256"/>
                  <a:gd name="T116" fmla="*/ 211 w 212"/>
                  <a:gd name="T117" fmla="*/ 150 h 256"/>
                  <a:gd name="T118" fmla="*/ 212 w 212"/>
                  <a:gd name="T119" fmla="*/ 155 h 256"/>
                  <a:gd name="T120" fmla="*/ 212 w 212"/>
                  <a:gd name="T121" fmla="*/ 160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12" h="256">
                    <a:moveTo>
                      <a:pt x="212" y="160"/>
                    </a:moveTo>
                    <a:cubicBezTo>
                      <a:pt x="212" y="165"/>
                      <a:pt x="211" y="169"/>
                      <a:pt x="210" y="171"/>
                    </a:cubicBezTo>
                    <a:cubicBezTo>
                      <a:pt x="209" y="174"/>
                      <a:pt x="206" y="177"/>
                      <a:pt x="203" y="180"/>
                    </a:cubicBezTo>
                    <a:cubicBezTo>
                      <a:pt x="205" y="182"/>
                      <a:pt x="207" y="185"/>
                      <a:pt x="208" y="188"/>
                    </a:cubicBezTo>
                    <a:cubicBezTo>
                      <a:pt x="208" y="191"/>
                      <a:pt x="209" y="195"/>
                      <a:pt x="209" y="200"/>
                    </a:cubicBezTo>
                    <a:cubicBezTo>
                      <a:pt x="208" y="205"/>
                      <a:pt x="207" y="209"/>
                      <a:pt x="205" y="212"/>
                    </a:cubicBezTo>
                    <a:cubicBezTo>
                      <a:pt x="203" y="215"/>
                      <a:pt x="201" y="217"/>
                      <a:pt x="200" y="218"/>
                    </a:cubicBezTo>
                    <a:cubicBezTo>
                      <a:pt x="199" y="219"/>
                      <a:pt x="196" y="220"/>
                      <a:pt x="193" y="222"/>
                    </a:cubicBezTo>
                    <a:cubicBezTo>
                      <a:pt x="195" y="227"/>
                      <a:pt x="195" y="231"/>
                      <a:pt x="194" y="235"/>
                    </a:cubicBezTo>
                    <a:cubicBezTo>
                      <a:pt x="192" y="239"/>
                      <a:pt x="190" y="242"/>
                      <a:pt x="186" y="245"/>
                    </a:cubicBezTo>
                    <a:cubicBezTo>
                      <a:pt x="183" y="248"/>
                      <a:pt x="180" y="250"/>
                      <a:pt x="176" y="251"/>
                    </a:cubicBezTo>
                    <a:cubicBezTo>
                      <a:pt x="173" y="253"/>
                      <a:pt x="171" y="254"/>
                      <a:pt x="169" y="254"/>
                    </a:cubicBezTo>
                    <a:cubicBezTo>
                      <a:pt x="157" y="255"/>
                      <a:pt x="144" y="256"/>
                      <a:pt x="131" y="256"/>
                    </a:cubicBezTo>
                    <a:cubicBezTo>
                      <a:pt x="118" y="256"/>
                      <a:pt x="104" y="256"/>
                      <a:pt x="91" y="254"/>
                    </a:cubicBezTo>
                    <a:cubicBezTo>
                      <a:pt x="77" y="253"/>
                      <a:pt x="67" y="250"/>
                      <a:pt x="60" y="247"/>
                    </a:cubicBezTo>
                    <a:cubicBezTo>
                      <a:pt x="60" y="247"/>
                      <a:pt x="58" y="246"/>
                      <a:pt x="55" y="245"/>
                    </a:cubicBezTo>
                    <a:cubicBezTo>
                      <a:pt x="53" y="243"/>
                      <a:pt x="51" y="243"/>
                      <a:pt x="50" y="242"/>
                    </a:cubicBezTo>
                    <a:cubicBezTo>
                      <a:pt x="49" y="241"/>
                      <a:pt x="47" y="240"/>
                      <a:pt x="46" y="239"/>
                    </a:cubicBezTo>
                    <a:cubicBezTo>
                      <a:pt x="44" y="237"/>
                      <a:pt x="43" y="236"/>
                      <a:pt x="42" y="234"/>
                    </a:cubicBezTo>
                    <a:cubicBezTo>
                      <a:pt x="37" y="231"/>
                      <a:pt x="24" y="230"/>
                      <a:pt x="0" y="230"/>
                    </a:cubicBezTo>
                    <a:cubicBezTo>
                      <a:pt x="0" y="136"/>
                      <a:pt x="0" y="136"/>
                      <a:pt x="0" y="136"/>
                    </a:cubicBezTo>
                    <a:cubicBezTo>
                      <a:pt x="5" y="136"/>
                      <a:pt x="10" y="136"/>
                      <a:pt x="15" y="136"/>
                    </a:cubicBezTo>
                    <a:cubicBezTo>
                      <a:pt x="21" y="136"/>
                      <a:pt x="26" y="136"/>
                      <a:pt x="30" y="136"/>
                    </a:cubicBezTo>
                    <a:cubicBezTo>
                      <a:pt x="35" y="135"/>
                      <a:pt x="37" y="134"/>
                      <a:pt x="37" y="131"/>
                    </a:cubicBezTo>
                    <a:cubicBezTo>
                      <a:pt x="38" y="130"/>
                      <a:pt x="40" y="128"/>
                      <a:pt x="41" y="127"/>
                    </a:cubicBezTo>
                    <a:cubicBezTo>
                      <a:pt x="41" y="126"/>
                      <a:pt x="42" y="122"/>
                      <a:pt x="43" y="116"/>
                    </a:cubicBezTo>
                    <a:cubicBezTo>
                      <a:pt x="45" y="111"/>
                      <a:pt x="46" y="107"/>
                      <a:pt x="46" y="104"/>
                    </a:cubicBezTo>
                    <a:cubicBezTo>
                      <a:pt x="47" y="102"/>
                      <a:pt x="48" y="99"/>
                      <a:pt x="50" y="95"/>
                    </a:cubicBezTo>
                    <a:cubicBezTo>
                      <a:pt x="52" y="91"/>
                      <a:pt x="54" y="87"/>
                      <a:pt x="56" y="84"/>
                    </a:cubicBezTo>
                    <a:cubicBezTo>
                      <a:pt x="73" y="68"/>
                      <a:pt x="73" y="68"/>
                      <a:pt x="73" y="68"/>
                    </a:cubicBezTo>
                    <a:cubicBezTo>
                      <a:pt x="84" y="48"/>
                      <a:pt x="89" y="32"/>
                      <a:pt x="89" y="18"/>
                    </a:cubicBezTo>
                    <a:cubicBezTo>
                      <a:pt x="89" y="2"/>
                      <a:pt x="89" y="2"/>
                      <a:pt x="89" y="2"/>
                    </a:cubicBezTo>
                    <a:cubicBezTo>
                      <a:pt x="90" y="1"/>
                      <a:pt x="92" y="0"/>
                      <a:pt x="97" y="0"/>
                    </a:cubicBezTo>
                    <a:cubicBezTo>
                      <a:pt x="107" y="0"/>
                      <a:pt x="114" y="6"/>
                      <a:pt x="117" y="18"/>
                    </a:cubicBezTo>
                    <a:cubicBezTo>
                      <a:pt x="121" y="39"/>
                      <a:pt x="121" y="39"/>
                      <a:pt x="121" y="39"/>
                    </a:cubicBezTo>
                    <a:cubicBezTo>
                      <a:pt x="120" y="49"/>
                      <a:pt x="118" y="56"/>
                      <a:pt x="114" y="59"/>
                    </a:cubicBezTo>
                    <a:cubicBezTo>
                      <a:pt x="112" y="75"/>
                      <a:pt x="111" y="85"/>
                      <a:pt x="109" y="89"/>
                    </a:cubicBezTo>
                    <a:cubicBezTo>
                      <a:pt x="108" y="93"/>
                      <a:pt x="110" y="97"/>
                      <a:pt x="113" y="100"/>
                    </a:cubicBezTo>
                    <a:cubicBezTo>
                      <a:pt x="116" y="104"/>
                      <a:pt x="119" y="106"/>
                      <a:pt x="122" y="107"/>
                    </a:cubicBezTo>
                    <a:cubicBezTo>
                      <a:pt x="124" y="107"/>
                      <a:pt x="126" y="107"/>
                      <a:pt x="126" y="107"/>
                    </a:cubicBezTo>
                    <a:cubicBezTo>
                      <a:pt x="127" y="107"/>
                      <a:pt x="129" y="107"/>
                      <a:pt x="131" y="107"/>
                    </a:cubicBezTo>
                    <a:cubicBezTo>
                      <a:pt x="133" y="107"/>
                      <a:pt x="134" y="107"/>
                      <a:pt x="136" y="107"/>
                    </a:cubicBezTo>
                    <a:cubicBezTo>
                      <a:pt x="138" y="107"/>
                      <a:pt x="139" y="106"/>
                      <a:pt x="141" y="106"/>
                    </a:cubicBezTo>
                    <a:cubicBezTo>
                      <a:pt x="143" y="105"/>
                      <a:pt x="147" y="104"/>
                      <a:pt x="152" y="103"/>
                    </a:cubicBezTo>
                    <a:cubicBezTo>
                      <a:pt x="158" y="101"/>
                      <a:pt x="162" y="100"/>
                      <a:pt x="164" y="99"/>
                    </a:cubicBezTo>
                    <a:cubicBezTo>
                      <a:pt x="173" y="97"/>
                      <a:pt x="181" y="97"/>
                      <a:pt x="188" y="98"/>
                    </a:cubicBezTo>
                    <a:cubicBezTo>
                      <a:pt x="191" y="99"/>
                      <a:pt x="195" y="100"/>
                      <a:pt x="198" y="101"/>
                    </a:cubicBezTo>
                    <a:cubicBezTo>
                      <a:pt x="202" y="103"/>
                      <a:pt x="204" y="104"/>
                      <a:pt x="205" y="106"/>
                    </a:cubicBezTo>
                    <a:cubicBezTo>
                      <a:pt x="205" y="106"/>
                      <a:pt x="205" y="107"/>
                      <a:pt x="206" y="109"/>
                    </a:cubicBezTo>
                    <a:cubicBezTo>
                      <a:pt x="207" y="111"/>
                      <a:pt x="207" y="112"/>
                      <a:pt x="207" y="112"/>
                    </a:cubicBezTo>
                    <a:cubicBezTo>
                      <a:pt x="207" y="112"/>
                      <a:pt x="207" y="113"/>
                      <a:pt x="208" y="115"/>
                    </a:cubicBezTo>
                    <a:cubicBezTo>
                      <a:pt x="208" y="116"/>
                      <a:pt x="209" y="118"/>
                      <a:pt x="208" y="118"/>
                    </a:cubicBezTo>
                    <a:cubicBezTo>
                      <a:pt x="208" y="119"/>
                      <a:pt x="208" y="120"/>
                      <a:pt x="208" y="123"/>
                    </a:cubicBezTo>
                    <a:cubicBezTo>
                      <a:pt x="208" y="125"/>
                      <a:pt x="206" y="129"/>
                      <a:pt x="203" y="136"/>
                    </a:cubicBezTo>
                    <a:cubicBezTo>
                      <a:pt x="203" y="136"/>
                      <a:pt x="204" y="137"/>
                      <a:pt x="205" y="139"/>
                    </a:cubicBezTo>
                    <a:cubicBezTo>
                      <a:pt x="206" y="140"/>
                      <a:pt x="207" y="141"/>
                      <a:pt x="207" y="141"/>
                    </a:cubicBezTo>
                    <a:cubicBezTo>
                      <a:pt x="207" y="142"/>
                      <a:pt x="208" y="143"/>
                      <a:pt x="209" y="144"/>
                    </a:cubicBezTo>
                    <a:cubicBezTo>
                      <a:pt x="209" y="145"/>
                      <a:pt x="210" y="146"/>
                      <a:pt x="210" y="147"/>
                    </a:cubicBezTo>
                    <a:cubicBezTo>
                      <a:pt x="210" y="148"/>
                      <a:pt x="211" y="149"/>
                      <a:pt x="211" y="150"/>
                    </a:cubicBezTo>
                    <a:cubicBezTo>
                      <a:pt x="211" y="152"/>
                      <a:pt x="212" y="153"/>
                      <a:pt x="212" y="155"/>
                    </a:cubicBezTo>
                    <a:cubicBezTo>
                      <a:pt x="212" y="156"/>
                      <a:pt x="212" y="158"/>
                      <a:pt x="212" y="16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76" name="矩形 75">
              <a:extLst>
                <a:ext uri="{FF2B5EF4-FFF2-40B4-BE49-F238E27FC236}">
                  <a16:creationId xmlns:a16="http://schemas.microsoft.com/office/drawing/2014/main" id="{3D416FE6-CCF4-4B85-BB45-CB8E7755B8B1}"/>
                </a:ext>
              </a:extLst>
            </p:cNvPr>
            <p:cNvSpPr/>
            <p:nvPr/>
          </p:nvSpPr>
          <p:spPr>
            <a:xfrm>
              <a:off x="7120641" y="1991380"/>
              <a:ext cx="3207391" cy="9052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 defTabSz="914377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just" defTabSz="914377">
                <a:lnSpc>
                  <a:spcPct val="130000"/>
                </a:lnSpc>
              </a:pP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7" name="矩形 76">
              <a:extLst>
                <a:ext uri="{FF2B5EF4-FFF2-40B4-BE49-F238E27FC236}">
                  <a16:creationId xmlns:a16="http://schemas.microsoft.com/office/drawing/2014/main" id="{B2ABE553-DDD4-40CF-92A6-C0912EEE93AA}"/>
                </a:ext>
              </a:extLst>
            </p:cNvPr>
            <p:cNvSpPr/>
            <p:nvPr/>
          </p:nvSpPr>
          <p:spPr>
            <a:xfrm>
              <a:off x="7120642" y="1711752"/>
              <a:ext cx="261411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914377"/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1" name="组合 80">
            <a:extLst>
              <a:ext uri="{FF2B5EF4-FFF2-40B4-BE49-F238E27FC236}">
                <a16:creationId xmlns:a16="http://schemas.microsoft.com/office/drawing/2014/main" id="{11C45F62-37A3-4F49-BF2A-2493CEE4B3CD}"/>
              </a:ext>
            </a:extLst>
          </p:cNvPr>
          <p:cNvGrpSpPr/>
          <p:nvPr/>
        </p:nvGrpSpPr>
        <p:grpSpPr>
          <a:xfrm>
            <a:off x="6188160" y="3309491"/>
            <a:ext cx="4271868" cy="1236208"/>
            <a:chOff x="6149133" y="3000549"/>
            <a:chExt cx="4271868" cy="1236208"/>
          </a:xfrm>
        </p:grpSpPr>
        <p:grpSp>
          <p:nvGrpSpPr>
            <p:cNvPr id="82" name="组合 81">
              <a:extLst>
                <a:ext uri="{FF2B5EF4-FFF2-40B4-BE49-F238E27FC236}">
                  <a16:creationId xmlns:a16="http://schemas.microsoft.com/office/drawing/2014/main" id="{DC2FE648-735A-45CB-8FAB-CAD3BC044DA3}"/>
                </a:ext>
              </a:extLst>
            </p:cNvPr>
            <p:cNvGrpSpPr/>
            <p:nvPr/>
          </p:nvGrpSpPr>
          <p:grpSpPr>
            <a:xfrm>
              <a:off x="6149133" y="3000549"/>
              <a:ext cx="1600256" cy="1160791"/>
              <a:chOff x="6621202" y="2075543"/>
              <a:chExt cx="2314726" cy="1679052"/>
            </a:xfrm>
          </p:grpSpPr>
          <p:sp>
            <p:nvSpPr>
              <p:cNvPr id="85" name="矩形 3">
                <a:extLst>
                  <a:ext uri="{FF2B5EF4-FFF2-40B4-BE49-F238E27FC236}">
                    <a16:creationId xmlns:a16="http://schemas.microsoft.com/office/drawing/2014/main" id="{1F9F30CD-5076-423F-83E7-494920B4F489}"/>
                  </a:ext>
                </a:extLst>
              </p:cNvPr>
              <p:cNvSpPr/>
              <p:nvPr/>
            </p:nvSpPr>
            <p:spPr>
              <a:xfrm rot="2100000">
                <a:off x="6944687" y="2585422"/>
                <a:ext cx="1991241" cy="1169173"/>
              </a:xfrm>
              <a:custGeom>
                <a:avLst/>
                <a:gdLst>
                  <a:gd name="connsiteX0" fmla="*/ 0 w 5930900"/>
                  <a:gd name="connsiteY0" fmla="*/ 0 h 2316335"/>
                  <a:gd name="connsiteX1" fmla="*/ 5930900 w 5930900"/>
                  <a:gd name="connsiteY1" fmla="*/ 0 h 2316335"/>
                  <a:gd name="connsiteX2" fmla="*/ 5930900 w 5930900"/>
                  <a:gd name="connsiteY2" fmla="*/ 2316335 h 2316335"/>
                  <a:gd name="connsiteX3" fmla="*/ 0 w 5930900"/>
                  <a:gd name="connsiteY3" fmla="*/ 2316335 h 2316335"/>
                  <a:gd name="connsiteX4" fmla="*/ 0 w 5930900"/>
                  <a:gd name="connsiteY4" fmla="*/ 0 h 2316335"/>
                  <a:gd name="connsiteX0" fmla="*/ 0 w 5930900"/>
                  <a:gd name="connsiteY0" fmla="*/ 0 h 2316335"/>
                  <a:gd name="connsiteX1" fmla="*/ 399455 w 5930900"/>
                  <a:gd name="connsiteY1" fmla="*/ 3465 h 2316335"/>
                  <a:gd name="connsiteX2" fmla="*/ 5930900 w 5930900"/>
                  <a:gd name="connsiteY2" fmla="*/ 0 h 2316335"/>
                  <a:gd name="connsiteX3" fmla="*/ 5930900 w 5930900"/>
                  <a:gd name="connsiteY3" fmla="*/ 2316335 h 2316335"/>
                  <a:gd name="connsiteX4" fmla="*/ 0 w 5930900"/>
                  <a:gd name="connsiteY4" fmla="*/ 2316335 h 2316335"/>
                  <a:gd name="connsiteX5" fmla="*/ 0 w 5930900"/>
                  <a:gd name="connsiteY5" fmla="*/ 0 h 2316335"/>
                  <a:gd name="connsiteX0" fmla="*/ 0 w 5930900"/>
                  <a:gd name="connsiteY0" fmla="*/ 2316335 h 2316335"/>
                  <a:gd name="connsiteX1" fmla="*/ 399455 w 5930900"/>
                  <a:gd name="connsiteY1" fmla="*/ 3465 h 2316335"/>
                  <a:gd name="connsiteX2" fmla="*/ 5930900 w 5930900"/>
                  <a:gd name="connsiteY2" fmla="*/ 0 h 2316335"/>
                  <a:gd name="connsiteX3" fmla="*/ 5930900 w 5930900"/>
                  <a:gd name="connsiteY3" fmla="*/ 2316335 h 2316335"/>
                  <a:gd name="connsiteX4" fmla="*/ 0 w 5930900"/>
                  <a:gd name="connsiteY4" fmla="*/ 2316335 h 2316335"/>
                  <a:gd name="connsiteX0" fmla="*/ 0 w 5930900"/>
                  <a:gd name="connsiteY0" fmla="*/ 2316335 h 2316335"/>
                  <a:gd name="connsiteX1" fmla="*/ 494039 w 5930900"/>
                  <a:gd name="connsiteY1" fmla="*/ 23225 h 2316335"/>
                  <a:gd name="connsiteX2" fmla="*/ 5930900 w 5930900"/>
                  <a:gd name="connsiteY2" fmla="*/ 0 h 2316335"/>
                  <a:gd name="connsiteX3" fmla="*/ 5930900 w 5930900"/>
                  <a:gd name="connsiteY3" fmla="*/ 2316335 h 2316335"/>
                  <a:gd name="connsiteX4" fmla="*/ 0 w 5930900"/>
                  <a:gd name="connsiteY4" fmla="*/ 2316335 h 2316335"/>
                  <a:gd name="connsiteX0" fmla="*/ 1 w 5736813"/>
                  <a:gd name="connsiteY0" fmla="*/ 2316313 h 2316335"/>
                  <a:gd name="connsiteX1" fmla="*/ 299952 w 5736813"/>
                  <a:gd name="connsiteY1" fmla="*/ 23225 h 2316335"/>
                  <a:gd name="connsiteX2" fmla="*/ 5736813 w 5736813"/>
                  <a:gd name="connsiteY2" fmla="*/ 0 h 2316335"/>
                  <a:gd name="connsiteX3" fmla="*/ 5736813 w 5736813"/>
                  <a:gd name="connsiteY3" fmla="*/ 2316335 h 2316335"/>
                  <a:gd name="connsiteX4" fmla="*/ 1 w 5736813"/>
                  <a:gd name="connsiteY4" fmla="*/ 2316313 h 2316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36813" h="2316335">
                    <a:moveTo>
                      <a:pt x="1" y="2316313"/>
                    </a:moveTo>
                    <a:lnTo>
                      <a:pt x="299952" y="23225"/>
                    </a:lnTo>
                    <a:lnTo>
                      <a:pt x="5736813" y="0"/>
                    </a:lnTo>
                    <a:lnTo>
                      <a:pt x="5736813" y="2316335"/>
                    </a:lnTo>
                    <a:lnTo>
                      <a:pt x="1" y="2316313"/>
                    </a:lnTo>
                    <a:close/>
                  </a:path>
                </a:pathLst>
              </a:custGeom>
              <a:gradFill flip="none" rotWithShape="1">
                <a:gsLst>
                  <a:gs pos="100000">
                    <a:srgbClr val="FFFFFF">
                      <a:alpha val="0"/>
                    </a:srgbClr>
                  </a:gs>
                  <a:gs pos="0">
                    <a:srgbClr val="000000">
                      <a:alpha val="30000"/>
                    </a:srgbClr>
                  </a:gs>
                </a:gsLst>
                <a:lin ang="1800000" scaled="0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51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grpSp>
            <p:nvGrpSpPr>
              <p:cNvPr id="86" name="组合 85">
                <a:extLst>
                  <a:ext uri="{FF2B5EF4-FFF2-40B4-BE49-F238E27FC236}">
                    <a16:creationId xmlns:a16="http://schemas.microsoft.com/office/drawing/2014/main" id="{CA210F91-BC9A-44BD-BED3-03F7ABF28FEC}"/>
                  </a:ext>
                </a:extLst>
              </p:cNvPr>
              <p:cNvGrpSpPr/>
              <p:nvPr/>
            </p:nvGrpSpPr>
            <p:grpSpPr>
              <a:xfrm>
                <a:off x="6621202" y="2075543"/>
                <a:ext cx="1190041" cy="1190039"/>
                <a:chOff x="5663488" y="1758240"/>
                <a:chExt cx="1874676" cy="1874672"/>
              </a:xfrm>
            </p:grpSpPr>
            <p:sp>
              <p:nvSpPr>
                <p:cNvPr id="87" name="圆角矩形 7">
                  <a:extLst>
                    <a:ext uri="{FF2B5EF4-FFF2-40B4-BE49-F238E27FC236}">
                      <a16:creationId xmlns:a16="http://schemas.microsoft.com/office/drawing/2014/main" id="{400F8538-548F-4442-9C1E-139822ACB4C5}"/>
                    </a:ext>
                  </a:extLst>
                </p:cNvPr>
                <p:cNvSpPr/>
                <p:nvPr/>
              </p:nvSpPr>
              <p:spPr>
                <a:xfrm>
                  <a:off x="5663488" y="1758240"/>
                  <a:ext cx="1874676" cy="1874672"/>
                </a:xfrm>
                <a:prstGeom prst="ellipse">
                  <a:avLst/>
                </a:prstGeom>
                <a:solidFill>
                  <a:srgbClr val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8" name="椭圆 87">
                  <a:extLst>
                    <a:ext uri="{FF2B5EF4-FFF2-40B4-BE49-F238E27FC236}">
                      <a16:creationId xmlns:a16="http://schemas.microsoft.com/office/drawing/2014/main" id="{CCB0C6FD-F129-43B7-9C63-D26194B9889E}"/>
                    </a:ext>
                  </a:extLst>
                </p:cNvPr>
                <p:cNvSpPr/>
                <p:nvPr/>
              </p:nvSpPr>
              <p:spPr>
                <a:xfrm>
                  <a:off x="5928512" y="2023262"/>
                  <a:ext cx="1344632" cy="1344632"/>
                </a:xfrm>
                <a:prstGeom prst="ellipse">
                  <a:avLst/>
                </a:prstGeom>
                <a:solidFill>
                  <a:schemeClr val="bg1"/>
                </a:solidFill>
                <a:ln w="76200" cap="flat" cmpd="sng" algn="ctr">
                  <a:solidFill>
                    <a:srgbClr val="FFFFFF">
                      <a:lumMod val="85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9" name="圆角矩形 7">
                  <a:extLst>
                    <a:ext uri="{FF2B5EF4-FFF2-40B4-BE49-F238E27FC236}">
                      <a16:creationId xmlns:a16="http://schemas.microsoft.com/office/drawing/2014/main" id="{888C08FE-AA91-4275-8912-74448C12B100}"/>
                    </a:ext>
                  </a:extLst>
                </p:cNvPr>
                <p:cNvSpPr/>
                <p:nvPr/>
              </p:nvSpPr>
              <p:spPr>
                <a:xfrm>
                  <a:off x="6267543" y="2362294"/>
                  <a:ext cx="666567" cy="666564"/>
                </a:xfrm>
                <a:custGeom>
                  <a:avLst/>
                  <a:gdLst>
                    <a:gd name="connsiteX0" fmla="*/ 199497 w 331788"/>
                    <a:gd name="connsiteY0" fmla="*/ 265112 h 331787"/>
                    <a:gd name="connsiteX1" fmla="*/ 209798 w 331788"/>
                    <a:gd name="connsiteY1" fmla="*/ 279217 h 331787"/>
                    <a:gd name="connsiteX2" fmla="*/ 238126 w 331788"/>
                    <a:gd name="connsiteY2" fmla="*/ 315118 h 331787"/>
                    <a:gd name="connsiteX3" fmla="*/ 166018 w 331788"/>
                    <a:gd name="connsiteY3" fmla="*/ 331787 h 331787"/>
                    <a:gd name="connsiteX4" fmla="*/ 122238 w 331788"/>
                    <a:gd name="connsiteY4" fmla="*/ 325376 h 331787"/>
                    <a:gd name="connsiteX5" fmla="*/ 199497 w 331788"/>
                    <a:gd name="connsiteY5" fmla="*/ 265112 h 331787"/>
                    <a:gd name="connsiteX6" fmla="*/ 190500 w 331788"/>
                    <a:gd name="connsiteY6" fmla="*/ 228600 h 331787"/>
                    <a:gd name="connsiteX7" fmla="*/ 201490 w 331788"/>
                    <a:gd name="connsiteY7" fmla="*/ 228600 h 331787"/>
                    <a:gd name="connsiteX8" fmla="*/ 206375 w 331788"/>
                    <a:gd name="connsiteY8" fmla="*/ 236394 h 331787"/>
                    <a:gd name="connsiteX9" fmla="*/ 200269 w 331788"/>
                    <a:gd name="connsiteY9" fmla="*/ 242888 h 331787"/>
                    <a:gd name="connsiteX10" fmla="*/ 190500 w 331788"/>
                    <a:gd name="connsiteY10" fmla="*/ 228600 h 331787"/>
                    <a:gd name="connsiteX11" fmla="*/ 146452 w 331788"/>
                    <a:gd name="connsiteY11" fmla="*/ 228600 h 331787"/>
                    <a:gd name="connsiteX12" fmla="*/ 164590 w 331788"/>
                    <a:gd name="connsiteY12" fmla="*/ 229897 h 331787"/>
                    <a:gd name="connsiteX13" fmla="*/ 165885 w 331788"/>
                    <a:gd name="connsiteY13" fmla="*/ 229897 h 331787"/>
                    <a:gd name="connsiteX14" fmla="*/ 173659 w 331788"/>
                    <a:gd name="connsiteY14" fmla="*/ 229897 h 331787"/>
                    <a:gd name="connsiteX15" fmla="*/ 190501 w 331788"/>
                    <a:gd name="connsiteY15" fmla="*/ 253240 h 331787"/>
                    <a:gd name="connsiteX16" fmla="*/ 103699 w 331788"/>
                    <a:gd name="connsiteY16" fmla="*/ 320675 h 331787"/>
                    <a:gd name="connsiteX17" fmla="*/ 77788 w 331788"/>
                    <a:gd name="connsiteY17" fmla="*/ 306410 h 331787"/>
                    <a:gd name="connsiteX18" fmla="*/ 112768 w 331788"/>
                    <a:gd name="connsiteY18" fmla="*/ 244162 h 331787"/>
                    <a:gd name="connsiteX19" fmla="*/ 121837 w 331788"/>
                    <a:gd name="connsiteY19" fmla="*/ 245459 h 331787"/>
                    <a:gd name="connsiteX20" fmla="*/ 146452 w 331788"/>
                    <a:gd name="connsiteY20" fmla="*/ 228600 h 331787"/>
                    <a:gd name="connsiteX21" fmla="*/ 323851 w 331788"/>
                    <a:gd name="connsiteY21" fmla="*/ 217487 h 331787"/>
                    <a:gd name="connsiteX22" fmla="*/ 249631 w 331788"/>
                    <a:gd name="connsiteY22" fmla="*/ 307975 h 331787"/>
                    <a:gd name="connsiteX23" fmla="*/ 207963 w 331788"/>
                    <a:gd name="connsiteY23" fmla="*/ 253682 h 331787"/>
                    <a:gd name="connsiteX24" fmla="*/ 218380 w 331788"/>
                    <a:gd name="connsiteY24" fmla="*/ 243341 h 331787"/>
                    <a:gd name="connsiteX25" fmla="*/ 227495 w 331788"/>
                    <a:gd name="connsiteY25" fmla="*/ 244634 h 331787"/>
                    <a:gd name="connsiteX26" fmla="*/ 253537 w 331788"/>
                    <a:gd name="connsiteY26" fmla="*/ 225243 h 331787"/>
                    <a:gd name="connsiteX27" fmla="*/ 323851 w 331788"/>
                    <a:gd name="connsiteY27" fmla="*/ 217487 h 331787"/>
                    <a:gd name="connsiteX28" fmla="*/ 3175 w 331788"/>
                    <a:gd name="connsiteY28" fmla="*/ 196850 h 331787"/>
                    <a:gd name="connsiteX29" fmla="*/ 93642 w 331788"/>
                    <a:gd name="connsiteY29" fmla="*/ 222902 h 331787"/>
                    <a:gd name="connsiteX30" fmla="*/ 100013 w 331788"/>
                    <a:gd name="connsiteY30" fmla="*/ 235927 h 331787"/>
                    <a:gd name="connsiteX31" fmla="*/ 65610 w 331788"/>
                    <a:gd name="connsiteY31" fmla="*/ 298450 h 331787"/>
                    <a:gd name="connsiteX32" fmla="*/ 3175 w 331788"/>
                    <a:gd name="connsiteY32" fmla="*/ 196850 h 331787"/>
                    <a:gd name="connsiteX33" fmla="*/ 146517 w 331788"/>
                    <a:gd name="connsiteY33" fmla="*/ 192087 h 331787"/>
                    <a:gd name="connsiteX34" fmla="*/ 163513 w 331788"/>
                    <a:gd name="connsiteY34" fmla="*/ 215900 h 331787"/>
                    <a:gd name="connsiteX35" fmla="*/ 147825 w 331788"/>
                    <a:gd name="connsiteY35" fmla="*/ 214577 h 331787"/>
                    <a:gd name="connsiteX36" fmla="*/ 141288 w 331788"/>
                    <a:gd name="connsiteY36" fmla="*/ 200025 h 331787"/>
                    <a:gd name="connsiteX37" fmla="*/ 146517 w 331788"/>
                    <a:gd name="connsiteY37" fmla="*/ 192087 h 331787"/>
                    <a:gd name="connsiteX38" fmla="*/ 277877 w 331788"/>
                    <a:gd name="connsiteY38" fmla="*/ 160337 h 331787"/>
                    <a:gd name="connsiteX39" fmla="*/ 314326 w 331788"/>
                    <a:gd name="connsiteY39" fmla="*/ 204624 h 331787"/>
                    <a:gd name="connsiteX40" fmla="*/ 253143 w 331788"/>
                    <a:gd name="connsiteY40" fmla="*/ 211137 h 331787"/>
                    <a:gd name="connsiteX41" fmla="*/ 249238 w 331788"/>
                    <a:gd name="connsiteY41" fmla="*/ 203322 h 331787"/>
                    <a:gd name="connsiteX42" fmla="*/ 277877 w 331788"/>
                    <a:gd name="connsiteY42" fmla="*/ 160337 h 331787"/>
                    <a:gd name="connsiteX43" fmla="*/ 290513 w 331788"/>
                    <a:gd name="connsiteY43" fmla="*/ 153987 h 331787"/>
                    <a:gd name="connsiteX44" fmla="*/ 331788 w 331788"/>
                    <a:gd name="connsiteY44" fmla="*/ 167061 h 331787"/>
                    <a:gd name="connsiteX45" fmla="*/ 329125 w 331788"/>
                    <a:gd name="connsiteY45" fmla="*/ 198437 h 331787"/>
                    <a:gd name="connsiteX46" fmla="*/ 290513 w 331788"/>
                    <a:gd name="connsiteY46" fmla="*/ 153987 h 331787"/>
                    <a:gd name="connsiteX47" fmla="*/ 113341 w 331788"/>
                    <a:gd name="connsiteY47" fmla="*/ 139700 h 331787"/>
                    <a:gd name="connsiteX48" fmla="*/ 130085 w 331788"/>
                    <a:gd name="connsiteY48" fmla="*/ 169324 h 331787"/>
                    <a:gd name="connsiteX49" fmla="*/ 136525 w 331788"/>
                    <a:gd name="connsiteY49" fmla="*/ 178340 h 331787"/>
                    <a:gd name="connsiteX50" fmla="*/ 128797 w 331788"/>
                    <a:gd name="connsiteY50" fmla="*/ 191219 h 331787"/>
                    <a:gd name="connsiteX51" fmla="*/ 121069 w 331788"/>
                    <a:gd name="connsiteY51" fmla="*/ 189932 h 331787"/>
                    <a:gd name="connsiteX52" fmla="*/ 95310 w 331788"/>
                    <a:gd name="connsiteY52" fmla="*/ 207963 h 331787"/>
                    <a:gd name="connsiteX53" fmla="*/ 1288 w 331788"/>
                    <a:gd name="connsiteY53" fmla="*/ 179628 h 331787"/>
                    <a:gd name="connsiteX54" fmla="*/ 0 w 331788"/>
                    <a:gd name="connsiteY54" fmla="*/ 165460 h 331787"/>
                    <a:gd name="connsiteX55" fmla="*/ 1288 w 331788"/>
                    <a:gd name="connsiteY55" fmla="*/ 151292 h 331787"/>
                    <a:gd name="connsiteX56" fmla="*/ 113341 w 331788"/>
                    <a:gd name="connsiteY56" fmla="*/ 139700 h 331787"/>
                    <a:gd name="connsiteX57" fmla="*/ 186315 w 331788"/>
                    <a:gd name="connsiteY57" fmla="*/ 138112 h 331787"/>
                    <a:gd name="connsiteX58" fmla="*/ 268288 w 331788"/>
                    <a:gd name="connsiteY58" fmla="*/ 149780 h 331787"/>
                    <a:gd name="connsiteX59" fmla="*/ 238829 w 331788"/>
                    <a:gd name="connsiteY59" fmla="*/ 193860 h 331787"/>
                    <a:gd name="connsiteX60" fmla="*/ 227301 w 331788"/>
                    <a:gd name="connsiteY60" fmla="*/ 191267 h 331787"/>
                    <a:gd name="connsiteX61" fmla="*/ 200404 w 331788"/>
                    <a:gd name="connsiteY61" fmla="*/ 214604 h 331787"/>
                    <a:gd name="connsiteX62" fmla="*/ 179911 w 331788"/>
                    <a:gd name="connsiteY62" fmla="*/ 215900 h 331787"/>
                    <a:gd name="connsiteX63" fmla="*/ 155575 w 331788"/>
                    <a:gd name="connsiteY63" fmla="*/ 179599 h 331787"/>
                    <a:gd name="connsiteX64" fmla="*/ 173507 w 331788"/>
                    <a:gd name="connsiteY64" fmla="*/ 154966 h 331787"/>
                    <a:gd name="connsiteX65" fmla="*/ 186315 w 331788"/>
                    <a:gd name="connsiteY65" fmla="*/ 138112 h 331787"/>
                    <a:gd name="connsiteX66" fmla="*/ 168276 w 331788"/>
                    <a:gd name="connsiteY66" fmla="*/ 138112 h 331787"/>
                    <a:gd name="connsiteX67" fmla="*/ 161661 w 331788"/>
                    <a:gd name="connsiteY67" fmla="*/ 145566 h 331787"/>
                    <a:gd name="connsiteX68" fmla="*/ 145786 w 331788"/>
                    <a:gd name="connsiteY68" fmla="*/ 166687 h 331787"/>
                    <a:gd name="connsiteX69" fmla="*/ 141817 w 331788"/>
                    <a:gd name="connsiteY69" fmla="*/ 161718 h 331787"/>
                    <a:gd name="connsiteX70" fmla="*/ 128588 w 331788"/>
                    <a:gd name="connsiteY70" fmla="*/ 139354 h 331787"/>
                    <a:gd name="connsiteX71" fmla="*/ 168276 w 331788"/>
                    <a:gd name="connsiteY71" fmla="*/ 138112 h 331787"/>
                    <a:gd name="connsiteX72" fmla="*/ 220028 w 331788"/>
                    <a:gd name="connsiteY72" fmla="*/ 103187 h 331787"/>
                    <a:gd name="connsiteX73" fmla="*/ 232728 w 331788"/>
                    <a:gd name="connsiteY73" fmla="*/ 105784 h 331787"/>
                    <a:gd name="connsiteX74" fmla="*/ 237808 w 331788"/>
                    <a:gd name="connsiteY74" fmla="*/ 105784 h 331787"/>
                    <a:gd name="connsiteX75" fmla="*/ 246698 w 331788"/>
                    <a:gd name="connsiteY75" fmla="*/ 118773 h 331787"/>
                    <a:gd name="connsiteX76" fmla="*/ 255588 w 331788"/>
                    <a:gd name="connsiteY76" fmla="*/ 131762 h 331787"/>
                    <a:gd name="connsiteX77" fmla="*/ 198438 w 331788"/>
                    <a:gd name="connsiteY77" fmla="*/ 125267 h 331787"/>
                    <a:gd name="connsiteX78" fmla="*/ 220028 w 331788"/>
                    <a:gd name="connsiteY78" fmla="*/ 103187 h 331787"/>
                    <a:gd name="connsiteX79" fmla="*/ 317236 w 331788"/>
                    <a:gd name="connsiteY79" fmla="*/ 98425 h 331787"/>
                    <a:gd name="connsiteX80" fmla="*/ 331788 w 331788"/>
                    <a:gd name="connsiteY80" fmla="*/ 152400 h 331787"/>
                    <a:gd name="connsiteX81" fmla="*/ 292100 w 331788"/>
                    <a:gd name="connsiteY81" fmla="*/ 140552 h 331787"/>
                    <a:gd name="connsiteX82" fmla="*/ 317236 w 331788"/>
                    <a:gd name="connsiteY82" fmla="*/ 98425 h 331787"/>
                    <a:gd name="connsiteX83" fmla="*/ 286068 w 331788"/>
                    <a:gd name="connsiteY83" fmla="*/ 52387 h 331787"/>
                    <a:gd name="connsiteX84" fmla="*/ 309563 w 331788"/>
                    <a:gd name="connsiteY84" fmla="*/ 84748 h 331787"/>
                    <a:gd name="connsiteX85" fmla="*/ 278236 w 331788"/>
                    <a:gd name="connsiteY85" fmla="*/ 136525 h 331787"/>
                    <a:gd name="connsiteX86" fmla="*/ 276931 w 331788"/>
                    <a:gd name="connsiteY86" fmla="*/ 136525 h 331787"/>
                    <a:gd name="connsiteX87" fmla="*/ 258657 w 331788"/>
                    <a:gd name="connsiteY87" fmla="*/ 110636 h 331787"/>
                    <a:gd name="connsiteX88" fmla="*/ 250825 w 331788"/>
                    <a:gd name="connsiteY88" fmla="*/ 98986 h 331787"/>
                    <a:gd name="connsiteX89" fmla="*/ 259962 w 331788"/>
                    <a:gd name="connsiteY89" fmla="*/ 78275 h 331787"/>
                    <a:gd name="connsiteX90" fmla="*/ 258657 w 331788"/>
                    <a:gd name="connsiteY90" fmla="*/ 70509 h 331787"/>
                    <a:gd name="connsiteX91" fmla="*/ 286068 w 331788"/>
                    <a:gd name="connsiteY91" fmla="*/ 52387 h 331787"/>
                    <a:gd name="connsiteX92" fmla="*/ 73025 w 331788"/>
                    <a:gd name="connsiteY92" fmla="*/ 28575 h 331787"/>
                    <a:gd name="connsiteX93" fmla="*/ 107950 w 331788"/>
                    <a:gd name="connsiteY93" fmla="*/ 126377 h 331787"/>
                    <a:gd name="connsiteX94" fmla="*/ 3175 w 331788"/>
                    <a:gd name="connsiteY94" fmla="*/ 138113 h 331787"/>
                    <a:gd name="connsiteX95" fmla="*/ 73025 w 331788"/>
                    <a:gd name="connsiteY95" fmla="*/ 28575 h 331787"/>
                    <a:gd name="connsiteX96" fmla="*/ 203200 w 331788"/>
                    <a:gd name="connsiteY96" fmla="*/ 4762 h 331787"/>
                    <a:gd name="connsiteX97" fmla="*/ 274638 w 331788"/>
                    <a:gd name="connsiteY97" fmla="*/ 41817 h 331787"/>
                    <a:gd name="connsiteX98" fmla="*/ 251258 w 331788"/>
                    <a:gd name="connsiteY98" fmla="*/ 57150 h 331787"/>
                    <a:gd name="connsiteX99" fmla="*/ 233074 w 331788"/>
                    <a:gd name="connsiteY99" fmla="*/ 50761 h 331787"/>
                    <a:gd name="connsiteX100" fmla="*/ 225281 w 331788"/>
                    <a:gd name="connsiteY100" fmla="*/ 52039 h 331787"/>
                    <a:gd name="connsiteX101" fmla="*/ 203200 w 331788"/>
                    <a:gd name="connsiteY101" fmla="*/ 4762 h 331787"/>
                    <a:gd name="connsiteX102" fmla="*/ 165260 w 331788"/>
                    <a:gd name="connsiteY102" fmla="*/ 0 h 331787"/>
                    <a:gd name="connsiteX103" fmla="*/ 185786 w 331788"/>
                    <a:gd name="connsiteY103" fmla="*/ 1290 h 331787"/>
                    <a:gd name="connsiteX104" fmla="*/ 212725 w 331788"/>
                    <a:gd name="connsiteY104" fmla="*/ 59333 h 331787"/>
                    <a:gd name="connsiteX105" fmla="*/ 205028 w 331788"/>
                    <a:gd name="connsiteY105" fmla="*/ 77390 h 331787"/>
                    <a:gd name="connsiteX106" fmla="*/ 208876 w 331788"/>
                    <a:gd name="connsiteY106" fmla="*/ 91579 h 331787"/>
                    <a:gd name="connsiteX107" fmla="*/ 179371 w 331788"/>
                    <a:gd name="connsiteY107" fmla="*/ 122535 h 331787"/>
                    <a:gd name="connsiteX108" fmla="*/ 176806 w 331788"/>
                    <a:gd name="connsiteY108" fmla="*/ 122535 h 331787"/>
                    <a:gd name="connsiteX109" fmla="*/ 122927 w 331788"/>
                    <a:gd name="connsiteY109" fmla="*/ 123825 h 331787"/>
                    <a:gd name="connsiteX110" fmla="*/ 85725 w 331788"/>
                    <a:gd name="connsiteY110" fmla="*/ 20637 h 331787"/>
                    <a:gd name="connsiteX111" fmla="*/ 165260 w 331788"/>
                    <a:gd name="connsiteY111" fmla="*/ 0 h 3317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</a:cxnLst>
                  <a:rect l="l" t="t" r="r" b="b"/>
                  <a:pathLst>
                    <a:path w="331788" h="331787">
                      <a:moveTo>
                        <a:pt x="199497" y="265112"/>
                      </a:moveTo>
                      <a:cubicBezTo>
                        <a:pt x="203360" y="270241"/>
                        <a:pt x="205935" y="274088"/>
                        <a:pt x="209798" y="279217"/>
                      </a:cubicBezTo>
                      <a:cubicBezTo>
                        <a:pt x="222674" y="295885"/>
                        <a:pt x="231688" y="307425"/>
                        <a:pt x="238126" y="315118"/>
                      </a:cubicBezTo>
                      <a:cubicBezTo>
                        <a:pt x="216236" y="325376"/>
                        <a:pt x="191771" y="331787"/>
                        <a:pt x="166018" y="331787"/>
                      </a:cubicBezTo>
                      <a:cubicBezTo>
                        <a:pt x="150566" y="331787"/>
                        <a:pt x="136402" y="329223"/>
                        <a:pt x="122238" y="325376"/>
                      </a:cubicBezTo>
                      <a:cubicBezTo>
                        <a:pt x="141553" y="312554"/>
                        <a:pt x="169881" y="293321"/>
                        <a:pt x="199497" y="265112"/>
                      </a:cubicBezTo>
                      <a:close/>
                      <a:moveTo>
                        <a:pt x="190500" y="228600"/>
                      </a:moveTo>
                      <a:cubicBezTo>
                        <a:pt x="194163" y="228600"/>
                        <a:pt x="197827" y="228600"/>
                        <a:pt x="201490" y="228600"/>
                      </a:cubicBezTo>
                      <a:cubicBezTo>
                        <a:pt x="202712" y="231198"/>
                        <a:pt x="203933" y="233796"/>
                        <a:pt x="206375" y="236394"/>
                      </a:cubicBezTo>
                      <a:cubicBezTo>
                        <a:pt x="203933" y="237693"/>
                        <a:pt x="201490" y="240290"/>
                        <a:pt x="200269" y="242888"/>
                      </a:cubicBezTo>
                      <a:cubicBezTo>
                        <a:pt x="196606" y="237693"/>
                        <a:pt x="194163" y="233796"/>
                        <a:pt x="190500" y="228600"/>
                      </a:cubicBezTo>
                      <a:close/>
                      <a:moveTo>
                        <a:pt x="146452" y="228600"/>
                      </a:moveTo>
                      <a:cubicBezTo>
                        <a:pt x="152930" y="228600"/>
                        <a:pt x="159408" y="229897"/>
                        <a:pt x="164590" y="229897"/>
                      </a:cubicBezTo>
                      <a:cubicBezTo>
                        <a:pt x="164590" y="229897"/>
                        <a:pt x="164590" y="229897"/>
                        <a:pt x="165885" y="229897"/>
                      </a:cubicBezTo>
                      <a:cubicBezTo>
                        <a:pt x="168477" y="229897"/>
                        <a:pt x="171068" y="229897"/>
                        <a:pt x="173659" y="229897"/>
                      </a:cubicBezTo>
                      <a:cubicBezTo>
                        <a:pt x="178841" y="237678"/>
                        <a:pt x="185319" y="245459"/>
                        <a:pt x="190501" y="253240"/>
                      </a:cubicBezTo>
                      <a:cubicBezTo>
                        <a:pt x="156817" y="286958"/>
                        <a:pt x="123132" y="309004"/>
                        <a:pt x="103699" y="320675"/>
                      </a:cubicBezTo>
                      <a:cubicBezTo>
                        <a:pt x="94630" y="316785"/>
                        <a:pt x="85561" y="311597"/>
                        <a:pt x="77788" y="306410"/>
                      </a:cubicBezTo>
                      <a:cubicBezTo>
                        <a:pt x="84266" y="293442"/>
                        <a:pt x="97221" y="271396"/>
                        <a:pt x="112768" y="244162"/>
                      </a:cubicBezTo>
                      <a:cubicBezTo>
                        <a:pt x="115359" y="245459"/>
                        <a:pt x="117950" y="245459"/>
                        <a:pt x="121837" y="245459"/>
                      </a:cubicBezTo>
                      <a:cubicBezTo>
                        <a:pt x="132201" y="245459"/>
                        <a:pt x="142566" y="238975"/>
                        <a:pt x="146452" y="228600"/>
                      </a:cubicBezTo>
                      <a:close/>
                      <a:moveTo>
                        <a:pt x="323851" y="217487"/>
                      </a:moveTo>
                      <a:cubicBezTo>
                        <a:pt x="310830" y="256268"/>
                        <a:pt x="284788" y="287292"/>
                        <a:pt x="249631" y="307975"/>
                      </a:cubicBezTo>
                      <a:cubicBezTo>
                        <a:pt x="240516" y="295048"/>
                        <a:pt x="224890" y="275658"/>
                        <a:pt x="207963" y="253682"/>
                      </a:cubicBezTo>
                      <a:cubicBezTo>
                        <a:pt x="211869" y="249804"/>
                        <a:pt x="214474" y="247219"/>
                        <a:pt x="218380" y="243341"/>
                      </a:cubicBezTo>
                      <a:cubicBezTo>
                        <a:pt x="220984" y="244634"/>
                        <a:pt x="223588" y="244634"/>
                        <a:pt x="227495" y="244634"/>
                      </a:cubicBezTo>
                      <a:cubicBezTo>
                        <a:pt x="239214" y="244634"/>
                        <a:pt x="250933" y="236878"/>
                        <a:pt x="253537" y="225243"/>
                      </a:cubicBezTo>
                      <a:cubicBezTo>
                        <a:pt x="280881" y="222658"/>
                        <a:pt x="304319" y="220073"/>
                        <a:pt x="323851" y="217487"/>
                      </a:cubicBezTo>
                      <a:close/>
                      <a:moveTo>
                        <a:pt x="3175" y="196850"/>
                      </a:moveTo>
                      <a:cubicBezTo>
                        <a:pt x="23562" y="204666"/>
                        <a:pt x="55417" y="215086"/>
                        <a:pt x="93642" y="222902"/>
                      </a:cubicBezTo>
                      <a:cubicBezTo>
                        <a:pt x="94916" y="228112"/>
                        <a:pt x="96190" y="232019"/>
                        <a:pt x="100013" y="235927"/>
                      </a:cubicBezTo>
                      <a:cubicBezTo>
                        <a:pt x="84723" y="261978"/>
                        <a:pt x="71981" y="284122"/>
                        <a:pt x="65610" y="298450"/>
                      </a:cubicBezTo>
                      <a:cubicBezTo>
                        <a:pt x="33755" y="273702"/>
                        <a:pt x="10820" y="237230"/>
                        <a:pt x="3175" y="196850"/>
                      </a:cubicBezTo>
                      <a:close/>
                      <a:moveTo>
                        <a:pt x="146517" y="192087"/>
                      </a:moveTo>
                      <a:cubicBezTo>
                        <a:pt x="151747" y="200025"/>
                        <a:pt x="156976" y="207963"/>
                        <a:pt x="163513" y="215900"/>
                      </a:cubicBezTo>
                      <a:cubicBezTo>
                        <a:pt x="158284" y="215900"/>
                        <a:pt x="153054" y="214577"/>
                        <a:pt x="147825" y="214577"/>
                      </a:cubicBezTo>
                      <a:cubicBezTo>
                        <a:pt x="147825" y="209286"/>
                        <a:pt x="145210" y="203994"/>
                        <a:pt x="141288" y="200025"/>
                      </a:cubicBezTo>
                      <a:cubicBezTo>
                        <a:pt x="142595" y="197379"/>
                        <a:pt x="145210" y="194733"/>
                        <a:pt x="146517" y="192087"/>
                      </a:cubicBezTo>
                      <a:close/>
                      <a:moveTo>
                        <a:pt x="277877" y="160337"/>
                      </a:moveTo>
                      <a:cubicBezTo>
                        <a:pt x="290894" y="175968"/>
                        <a:pt x="302610" y="190296"/>
                        <a:pt x="314326" y="204624"/>
                      </a:cubicBezTo>
                      <a:cubicBezTo>
                        <a:pt x="297403" y="205927"/>
                        <a:pt x="276575" y="208532"/>
                        <a:pt x="253143" y="211137"/>
                      </a:cubicBezTo>
                      <a:cubicBezTo>
                        <a:pt x="251842" y="207230"/>
                        <a:pt x="251842" y="204624"/>
                        <a:pt x="249238" y="203322"/>
                      </a:cubicBezTo>
                      <a:cubicBezTo>
                        <a:pt x="259652" y="188994"/>
                        <a:pt x="270066" y="174665"/>
                        <a:pt x="277877" y="160337"/>
                      </a:cubicBezTo>
                      <a:close/>
                      <a:moveTo>
                        <a:pt x="290513" y="153987"/>
                      </a:moveTo>
                      <a:cubicBezTo>
                        <a:pt x="306490" y="159216"/>
                        <a:pt x="321136" y="163139"/>
                        <a:pt x="331788" y="167061"/>
                      </a:cubicBezTo>
                      <a:cubicBezTo>
                        <a:pt x="331788" y="178827"/>
                        <a:pt x="330457" y="187978"/>
                        <a:pt x="329125" y="198437"/>
                      </a:cubicBezTo>
                      <a:cubicBezTo>
                        <a:pt x="317142" y="185364"/>
                        <a:pt x="303828" y="170983"/>
                        <a:pt x="290513" y="153987"/>
                      </a:cubicBezTo>
                      <a:close/>
                      <a:moveTo>
                        <a:pt x="113341" y="139700"/>
                      </a:moveTo>
                      <a:cubicBezTo>
                        <a:pt x="118493" y="150004"/>
                        <a:pt x="124933" y="160307"/>
                        <a:pt x="130085" y="169324"/>
                      </a:cubicBezTo>
                      <a:cubicBezTo>
                        <a:pt x="132661" y="171900"/>
                        <a:pt x="135237" y="175764"/>
                        <a:pt x="136525" y="178340"/>
                      </a:cubicBezTo>
                      <a:cubicBezTo>
                        <a:pt x="133949" y="183492"/>
                        <a:pt x="131373" y="187356"/>
                        <a:pt x="128797" y="191219"/>
                      </a:cubicBezTo>
                      <a:cubicBezTo>
                        <a:pt x="126221" y="189932"/>
                        <a:pt x="123645" y="189932"/>
                        <a:pt x="121069" y="189932"/>
                      </a:cubicBezTo>
                      <a:cubicBezTo>
                        <a:pt x="109478" y="189932"/>
                        <a:pt x="99174" y="197659"/>
                        <a:pt x="95310" y="207963"/>
                      </a:cubicBezTo>
                      <a:cubicBezTo>
                        <a:pt x="52807" y="200235"/>
                        <a:pt x="19320" y="187356"/>
                        <a:pt x="1288" y="179628"/>
                      </a:cubicBezTo>
                      <a:cubicBezTo>
                        <a:pt x="0" y="174476"/>
                        <a:pt x="0" y="170612"/>
                        <a:pt x="0" y="165460"/>
                      </a:cubicBezTo>
                      <a:cubicBezTo>
                        <a:pt x="0" y="160307"/>
                        <a:pt x="0" y="156444"/>
                        <a:pt x="1288" y="151292"/>
                      </a:cubicBezTo>
                      <a:cubicBezTo>
                        <a:pt x="23183" y="147428"/>
                        <a:pt x="64399" y="142276"/>
                        <a:pt x="113341" y="139700"/>
                      </a:cubicBezTo>
                      <a:close/>
                      <a:moveTo>
                        <a:pt x="186315" y="138112"/>
                      </a:moveTo>
                      <a:cubicBezTo>
                        <a:pt x="215774" y="139408"/>
                        <a:pt x="243952" y="143298"/>
                        <a:pt x="268288" y="149780"/>
                      </a:cubicBezTo>
                      <a:cubicBezTo>
                        <a:pt x="259322" y="164042"/>
                        <a:pt x="249076" y="179599"/>
                        <a:pt x="238829" y="193860"/>
                      </a:cubicBezTo>
                      <a:cubicBezTo>
                        <a:pt x="234986" y="192564"/>
                        <a:pt x="231144" y="191267"/>
                        <a:pt x="227301" y="191267"/>
                      </a:cubicBezTo>
                      <a:cubicBezTo>
                        <a:pt x="213212" y="191267"/>
                        <a:pt x="201685" y="201639"/>
                        <a:pt x="200404" y="214604"/>
                      </a:cubicBezTo>
                      <a:cubicBezTo>
                        <a:pt x="194000" y="214604"/>
                        <a:pt x="186315" y="214604"/>
                        <a:pt x="179911" y="215900"/>
                      </a:cubicBezTo>
                      <a:cubicBezTo>
                        <a:pt x="170945" y="202936"/>
                        <a:pt x="163260" y="191267"/>
                        <a:pt x="155575" y="179599"/>
                      </a:cubicBezTo>
                      <a:cubicBezTo>
                        <a:pt x="160698" y="171820"/>
                        <a:pt x="167102" y="162745"/>
                        <a:pt x="173507" y="154966"/>
                      </a:cubicBezTo>
                      <a:cubicBezTo>
                        <a:pt x="177349" y="148483"/>
                        <a:pt x="182472" y="143298"/>
                        <a:pt x="186315" y="138112"/>
                      </a:cubicBezTo>
                      <a:close/>
                      <a:moveTo>
                        <a:pt x="168276" y="138112"/>
                      </a:moveTo>
                      <a:cubicBezTo>
                        <a:pt x="165630" y="140597"/>
                        <a:pt x="164307" y="143081"/>
                        <a:pt x="161661" y="145566"/>
                      </a:cubicBezTo>
                      <a:cubicBezTo>
                        <a:pt x="156370" y="153020"/>
                        <a:pt x="151078" y="159232"/>
                        <a:pt x="145786" y="166687"/>
                      </a:cubicBezTo>
                      <a:cubicBezTo>
                        <a:pt x="144463" y="165445"/>
                        <a:pt x="143140" y="162960"/>
                        <a:pt x="141817" y="161718"/>
                      </a:cubicBezTo>
                      <a:cubicBezTo>
                        <a:pt x="137849" y="154263"/>
                        <a:pt x="132557" y="146808"/>
                        <a:pt x="128588" y="139354"/>
                      </a:cubicBezTo>
                      <a:cubicBezTo>
                        <a:pt x="141817" y="139354"/>
                        <a:pt x="155047" y="138112"/>
                        <a:pt x="168276" y="138112"/>
                      </a:cubicBezTo>
                      <a:close/>
                      <a:moveTo>
                        <a:pt x="220028" y="103187"/>
                      </a:moveTo>
                      <a:cubicBezTo>
                        <a:pt x="223838" y="104486"/>
                        <a:pt x="227648" y="105784"/>
                        <a:pt x="232728" y="105784"/>
                      </a:cubicBezTo>
                      <a:cubicBezTo>
                        <a:pt x="233998" y="105784"/>
                        <a:pt x="236538" y="105784"/>
                        <a:pt x="237808" y="105784"/>
                      </a:cubicBezTo>
                      <a:cubicBezTo>
                        <a:pt x="241618" y="109681"/>
                        <a:pt x="244158" y="114877"/>
                        <a:pt x="246698" y="118773"/>
                      </a:cubicBezTo>
                      <a:cubicBezTo>
                        <a:pt x="249238" y="122670"/>
                        <a:pt x="253048" y="127865"/>
                        <a:pt x="255588" y="131762"/>
                      </a:cubicBezTo>
                      <a:cubicBezTo>
                        <a:pt x="237808" y="129164"/>
                        <a:pt x="218758" y="126566"/>
                        <a:pt x="198438" y="125267"/>
                      </a:cubicBezTo>
                      <a:cubicBezTo>
                        <a:pt x="206058" y="117474"/>
                        <a:pt x="213678" y="109681"/>
                        <a:pt x="220028" y="103187"/>
                      </a:cubicBezTo>
                      <a:close/>
                      <a:moveTo>
                        <a:pt x="317236" y="98425"/>
                      </a:moveTo>
                      <a:cubicBezTo>
                        <a:pt x="325173" y="115539"/>
                        <a:pt x="329142" y="133969"/>
                        <a:pt x="331788" y="152400"/>
                      </a:cubicBezTo>
                      <a:cubicBezTo>
                        <a:pt x="319882" y="148450"/>
                        <a:pt x="306652" y="144501"/>
                        <a:pt x="292100" y="140552"/>
                      </a:cubicBezTo>
                      <a:cubicBezTo>
                        <a:pt x="301361" y="124754"/>
                        <a:pt x="310621" y="111589"/>
                        <a:pt x="317236" y="98425"/>
                      </a:cubicBezTo>
                      <a:close/>
                      <a:moveTo>
                        <a:pt x="286068" y="52387"/>
                      </a:moveTo>
                      <a:cubicBezTo>
                        <a:pt x="295205" y="61448"/>
                        <a:pt x="303037" y="71803"/>
                        <a:pt x="309563" y="84748"/>
                      </a:cubicBezTo>
                      <a:cubicBezTo>
                        <a:pt x="301731" y="98986"/>
                        <a:pt x="289984" y="117108"/>
                        <a:pt x="278236" y="136525"/>
                      </a:cubicBezTo>
                      <a:cubicBezTo>
                        <a:pt x="278236" y="136525"/>
                        <a:pt x="276931" y="136525"/>
                        <a:pt x="276931" y="136525"/>
                      </a:cubicBezTo>
                      <a:cubicBezTo>
                        <a:pt x="270404" y="127464"/>
                        <a:pt x="265183" y="119697"/>
                        <a:pt x="258657" y="110636"/>
                      </a:cubicBezTo>
                      <a:cubicBezTo>
                        <a:pt x="256046" y="106753"/>
                        <a:pt x="253436" y="102870"/>
                        <a:pt x="250825" y="98986"/>
                      </a:cubicBezTo>
                      <a:cubicBezTo>
                        <a:pt x="256046" y="93809"/>
                        <a:pt x="259962" y="86042"/>
                        <a:pt x="259962" y="78275"/>
                      </a:cubicBezTo>
                      <a:cubicBezTo>
                        <a:pt x="259962" y="75687"/>
                        <a:pt x="259962" y="73098"/>
                        <a:pt x="258657" y="70509"/>
                      </a:cubicBezTo>
                      <a:cubicBezTo>
                        <a:pt x="269099" y="62742"/>
                        <a:pt x="278236" y="57564"/>
                        <a:pt x="286068" y="52387"/>
                      </a:cubicBezTo>
                      <a:close/>
                      <a:moveTo>
                        <a:pt x="73025" y="28575"/>
                      </a:moveTo>
                      <a:cubicBezTo>
                        <a:pt x="79493" y="54655"/>
                        <a:pt x="92428" y="92472"/>
                        <a:pt x="107950" y="126377"/>
                      </a:cubicBezTo>
                      <a:cubicBezTo>
                        <a:pt x="63970" y="128985"/>
                        <a:pt x="25165" y="134201"/>
                        <a:pt x="3175" y="138113"/>
                      </a:cubicBezTo>
                      <a:cubicBezTo>
                        <a:pt x="10936" y="92472"/>
                        <a:pt x="36806" y="53351"/>
                        <a:pt x="73025" y="28575"/>
                      </a:cubicBezTo>
                      <a:close/>
                      <a:moveTo>
                        <a:pt x="203200" y="4762"/>
                      </a:moveTo>
                      <a:cubicBezTo>
                        <a:pt x="230476" y="11151"/>
                        <a:pt x="255155" y="23928"/>
                        <a:pt x="274638" y="41817"/>
                      </a:cubicBezTo>
                      <a:cubicBezTo>
                        <a:pt x="268144" y="45650"/>
                        <a:pt x="260350" y="52039"/>
                        <a:pt x="251258" y="57150"/>
                      </a:cubicBezTo>
                      <a:cubicBezTo>
                        <a:pt x="246063" y="53316"/>
                        <a:pt x="239568" y="50761"/>
                        <a:pt x="233074" y="50761"/>
                      </a:cubicBezTo>
                      <a:cubicBezTo>
                        <a:pt x="230476" y="50761"/>
                        <a:pt x="227879" y="50761"/>
                        <a:pt x="225281" y="52039"/>
                      </a:cubicBezTo>
                      <a:cubicBezTo>
                        <a:pt x="216189" y="34150"/>
                        <a:pt x="208395" y="17539"/>
                        <a:pt x="203200" y="4762"/>
                      </a:cubicBezTo>
                      <a:close/>
                      <a:moveTo>
                        <a:pt x="165260" y="0"/>
                      </a:moveTo>
                      <a:cubicBezTo>
                        <a:pt x="172957" y="0"/>
                        <a:pt x="179371" y="0"/>
                        <a:pt x="185786" y="1290"/>
                      </a:cubicBezTo>
                      <a:cubicBezTo>
                        <a:pt x="192200" y="15478"/>
                        <a:pt x="199897" y="36115"/>
                        <a:pt x="212725" y="59333"/>
                      </a:cubicBezTo>
                      <a:cubicBezTo>
                        <a:pt x="207594" y="63202"/>
                        <a:pt x="205028" y="69651"/>
                        <a:pt x="205028" y="77390"/>
                      </a:cubicBezTo>
                      <a:cubicBezTo>
                        <a:pt x="205028" y="82550"/>
                        <a:pt x="206311" y="87709"/>
                        <a:pt x="208876" y="91579"/>
                      </a:cubicBezTo>
                      <a:cubicBezTo>
                        <a:pt x="198614" y="100608"/>
                        <a:pt x="188351" y="110926"/>
                        <a:pt x="179371" y="122535"/>
                      </a:cubicBezTo>
                      <a:cubicBezTo>
                        <a:pt x="178089" y="122535"/>
                        <a:pt x="178089" y="122535"/>
                        <a:pt x="176806" y="122535"/>
                      </a:cubicBezTo>
                      <a:cubicBezTo>
                        <a:pt x="158846" y="122535"/>
                        <a:pt x="139604" y="123825"/>
                        <a:pt x="122927" y="123825"/>
                      </a:cubicBezTo>
                      <a:cubicBezTo>
                        <a:pt x="104967" y="87709"/>
                        <a:pt x="92139" y="45144"/>
                        <a:pt x="85725" y="20637"/>
                      </a:cubicBezTo>
                      <a:cubicBezTo>
                        <a:pt x="108816" y="7739"/>
                        <a:pt x="135755" y="0"/>
                        <a:pt x="165260" y="0"/>
                      </a:cubicBezTo>
                      <a:close/>
                    </a:path>
                  </a:pathLst>
                </a:custGeom>
                <a:solidFill>
                  <a:srgbClr val="2A5477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83" name="矩形 82">
              <a:extLst>
                <a:ext uri="{FF2B5EF4-FFF2-40B4-BE49-F238E27FC236}">
                  <a16:creationId xmlns:a16="http://schemas.microsoft.com/office/drawing/2014/main" id="{40633131-E489-4DAD-87CF-EF31F93098C6}"/>
                </a:ext>
              </a:extLst>
            </p:cNvPr>
            <p:cNvSpPr/>
            <p:nvPr/>
          </p:nvSpPr>
          <p:spPr>
            <a:xfrm>
              <a:off x="7132057" y="3331509"/>
              <a:ext cx="3288944" cy="9052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 defTabSz="914377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just" defTabSz="914377">
                <a:lnSpc>
                  <a:spcPct val="130000"/>
                </a:lnSpc>
              </a:pP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84" name="矩形 83">
              <a:extLst>
                <a:ext uri="{FF2B5EF4-FFF2-40B4-BE49-F238E27FC236}">
                  <a16:creationId xmlns:a16="http://schemas.microsoft.com/office/drawing/2014/main" id="{E4557522-9888-43DB-9483-5D5B327A7CFE}"/>
                </a:ext>
              </a:extLst>
            </p:cNvPr>
            <p:cNvSpPr/>
            <p:nvPr/>
          </p:nvSpPr>
          <p:spPr>
            <a:xfrm>
              <a:off x="7132058" y="3051881"/>
              <a:ext cx="290288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914377"/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0" name="组合 89">
            <a:extLst>
              <a:ext uri="{FF2B5EF4-FFF2-40B4-BE49-F238E27FC236}">
                <a16:creationId xmlns:a16="http://schemas.microsoft.com/office/drawing/2014/main" id="{FD6FC0E9-5999-47CF-A7B4-86779945D94C}"/>
              </a:ext>
            </a:extLst>
          </p:cNvPr>
          <p:cNvGrpSpPr/>
          <p:nvPr/>
        </p:nvGrpSpPr>
        <p:grpSpPr>
          <a:xfrm>
            <a:off x="6188160" y="4714592"/>
            <a:ext cx="4279695" cy="1207703"/>
            <a:chOff x="6149133" y="4405650"/>
            <a:chExt cx="4279695" cy="1207703"/>
          </a:xfrm>
        </p:grpSpPr>
        <p:grpSp>
          <p:nvGrpSpPr>
            <p:cNvPr id="91" name="组合 90">
              <a:extLst>
                <a:ext uri="{FF2B5EF4-FFF2-40B4-BE49-F238E27FC236}">
                  <a16:creationId xmlns:a16="http://schemas.microsoft.com/office/drawing/2014/main" id="{F05D6213-D70F-4440-BF5A-95636ECB1051}"/>
                </a:ext>
              </a:extLst>
            </p:cNvPr>
            <p:cNvGrpSpPr/>
            <p:nvPr/>
          </p:nvGrpSpPr>
          <p:grpSpPr>
            <a:xfrm>
              <a:off x="6149133" y="4405650"/>
              <a:ext cx="1600256" cy="1160791"/>
              <a:chOff x="6621202" y="2075543"/>
              <a:chExt cx="2314726" cy="1679052"/>
            </a:xfrm>
          </p:grpSpPr>
          <p:sp>
            <p:nvSpPr>
              <p:cNvPr id="94" name="矩形 3">
                <a:extLst>
                  <a:ext uri="{FF2B5EF4-FFF2-40B4-BE49-F238E27FC236}">
                    <a16:creationId xmlns:a16="http://schemas.microsoft.com/office/drawing/2014/main" id="{BD8FAA63-3112-4D9D-8E29-DF791B60C291}"/>
                  </a:ext>
                </a:extLst>
              </p:cNvPr>
              <p:cNvSpPr/>
              <p:nvPr/>
            </p:nvSpPr>
            <p:spPr>
              <a:xfrm rot="2100000">
                <a:off x="6944687" y="2585422"/>
                <a:ext cx="1991241" cy="1169173"/>
              </a:xfrm>
              <a:custGeom>
                <a:avLst/>
                <a:gdLst>
                  <a:gd name="connsiteX0" fmla="*/ 0 w 5930900"/>
                  <a:gd name="connsiteY0" fmla="*/ 0 h 2316335"/>
                  <a:gd name="connsiteX1" fmla="*/ 5930900 w 5930900"/>
                  <a:gd name="connsiteY1" fmla="*/ 0 h 2316335"/>
                  <a:gd name="connsiteX2" fmla="*/ 5930900 w 5930900"/>
                  <a:gd name="connsiteY2" fmla="*/ 2316335 h 2316335"/>
                  <a:gd name="connsiteX3" fmla="*/ 0 w 5930900"/>
                  <a:gd name="connsiteY3" fmla="*/ 2316335 h 2316335"/>
                  <a:gd name="connsiteX4" fmla="*/ 0 w 5930900"/>
                  <a:gd name="connsiteY4" fmla="*/ 0 h 2316335"/>
                  <a:gd name="connsiteX0" fmla="*/ 0 w 5930900"/>
                  <a:gd name="connsiteY0" fmla="*/ 0 h 2316335"/>
                  <a:gd name="connsiteX1" fmla="*/ 399455 w 5930900"/>
                  <a:gd name="connsiteY1" fmla="*/ 3465 h 2316335"/>
                  <a:gd name="connsiteX2" fmla="*/ 5930900 w 5930900"/>
                  <a:gd name="connsiteY2" fmla="*/ 0 h 2316335"/>
                  <a:gd name="connsiteX3" fmla="*/ 5930900 w 5930900"/>
                  <a:gd name="connsiteY3" fmla="*/ 2316335 h 2316335"/>
                  <a:gd name="connsiteX4" fmla="*/ 0 w 5930900"/>
                  <a:gd name="connsiteY4" fmla="*/ 2316335 h 2316335"/>
                  <a:gd name="connsiteX5" fmla="*/ 0 w 5930900"/>
                  <a:gd name="connsiteY5" fmla="*/ 0 h 2316335"/>
                  <a:gd name="connsiteX0" fmla="*/ 0 w 5930900"/>
                  <a:gd name="connsiteY0" fmla="*/ 2316335 h 2316335"/>
                  <a:gd name="connsiteX1" fmla="*/ 399455 w 5930900"/>
                  <a:gd name="connsiteY1" fmla="*/ 3465 h 2316335"/>
                  <a:gd name="connsiteX2" fmla="*/ 5930900 w 5930900"/>
                  <a:gd name="connsiteY2" fmla="*/ 0 h 2316335"/>
                  <a:gd name="connsiteX3" fmla="*/ 5930900 w 5930900"/>
                  <a:gd name="connsiteY3" fmla="*/ 2316335 h 2316335"/>
                  <a:gd name="connsiteX4" fmla="*/ 0 w 5930900"/>
                  <a:gd name="connsiteY4" fmla="*/ 2316335 h 2316335"/>
                  <a:gd name="connsiteX0" fmla="*/ 0 w 5930900"/>
                  <a:gd name="connsiteY0" fmla="*/ 2316335 h 2316335"/>
                  <a:gd name="connsiteX1" fmla="*/ 494039 w 5930900"/>
                  <a:gd name="connsiteY1" fmla="*/ 23225 h 2316335"/>
                  <a:gd name="connsiteX2" fmla="*/ 5930900 w 5930900"/>
                  <a:gd name="connsiteY2" fmla="*/ 0 h 2316335"/>
                  <a:gd name="connsiteX3" fmla="*/ 5930900 w 5930900"/>
                  <a:gd name="connsiteY3" fmla="*/ 2316335 h 2316335"/>
                  <a:gd name="connsiteX4" fmla="*/ 0 w 5930900"/>
                  <a:gd name="connsiteY4" fmla="*/ 2316335 h 2316335"/>
                  <a:gd name="connsiteX0" fmla="*/ 1 w 5736813"/>
                  <a:gd name="connsiteY0" fmla="*/ 2316313 h 2316335"/>
                  <a:gd name="connsiteX1" fmla="*/ 299952 w 5736813"/>
                  <a:gd name="connsiteY1" fmla="*/ 23225 h 2316335"/>
                  <a:gd name="connsiteX2" fmla="*/ 5736813 w 5736813"/>
                  <a:gd name="connsiteY2" fmla="*/ 0 h 2316335"/>
                  <a:gd name="connsiteX3" fmla="*/ 5736813 w 5736813"/>
                  <a:gd name="connsiteY3" fmla="*/ 2316335 h 2316335"/>
                  <a:gd name="connsiteX4" fmla="*/ 1 w 5736813"/>
                  <a:gd name="connsiteY4" fmla="*/ 2316313 h 2316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36813" h="2316335">
                    <a:moveTo>
                      <a:pt x="1" y="2316313"/>
                    </a:moveTo>
                    <a:lnTo>
                      <a:pt x="299952" y="23225"/>
                    </a:lnTo>
                    <a:lnTo>
                      <a:pt x="5736813" y="0"/>
                    </a:lnTo>
                    <a:lnTo>
                      <a:pt x="5736813" y="2316335"/>
                    </a:lnTo>
                    <a:lnTo>
                      <a:pt x="1" y="2316313"/>
                    </a:lnTo>
                    <a:close/>
                  </a:path>
                </a:pathLst>
              </a:custGeom>
              <a:gradFill flip="none" rotWithShape="1">
                <a:gsLst>
                  <a:gs pos="100000">
                    <a:srgbClr val="FFFFFF">
                      <a:alpha val="0"/>
                    </a:srgbClr>
                  </a:gs>
                  <a:gs pos="0">
                    <a:srgbClr val="000000">
                      <a:alpha val="30000"/>
                    </a:srgbClr>
                  </a:gs>
                </a:gsLst>
                <a:lin ang="1800000" scaled="0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51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grpSp>
            <p:nvGrpSpPr>
              <p:cNvPr id="95" name="组合 94">
                <a:extLst>
                  <a:ext uri="{FF2B5EF4-FFF2-40B4-BE49-F238E27FC236}">
                    <a16:creationId xmlns:a16="http://schemas.microsoft.com/office/drawing/2014/main" id="{73593279-A29D-45A9-8A48-0DAE3395D1B1}"/>
                  </a:ext>
                </a:extLst>
              </p:cNvPr>
              <p:cNvGrpSpPr/>
              <p:nvPr/>
            </p:nvGrpSpPr>
            <p:grpSpPr>
              <a:xfrm>
                <a:off x="6621202" y="2075543"/>
                <a:ext cx="1190041" cy="1190039"/>
                <a:chOff x="5663488" y="1758240"/>
                <a:chExt cx="1874676" cy="1874672"/>
              </a:xfrm>
            </p:grpSpPr>
            <p:sp>
              <p:nvSpPr>
                <p:cNvPr id="96" name="圆角矩形 7">
                  <a:extLst>
                    <a:ext uri="{FF2B5EF4-FFF2-40B4-BE49-F238E27FC236}">
                      <a16:creationId xmlns:a16="http://schemas.microsoft.com/office/drawing/2014/main" id="{A3C35996-6C20-4307-B568-8B4AE04D9A4F}"/>
                    </a:ext>
                  </a:extLst>
                </p:cNvPr>
                <p:cNvSpPr/>
                <p:nvPr/>
              </p:nvSpPr>
              <p:spPr>
                <a:xfrm>
                  <a:off x="5663488" y="1758240"/>
                  <a:ext cx="1874676" cy="1874672"/>
                </a:xfrm>
                <a:prstGeom prst="ellipse">
                  <a:avLst/>
                </a:prstGeom>
                <a:solidFill>
                  <a:srgbClr val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7" name="椭圆 96">
                  <a:extLst>
                    <a:ext uri="{FF2B5EF4-FFF2-40B4-BE49-F238E27FC236}">
                      <a16:creationId xmlns:a16="http://schemas.microsoft.com/office/drawing/2014/main" id="{BC4063FE-BB68-4F8E-AA56-9C437A67F3A8}"/>
                    </a:ext>
                  </a:extLst>
                </p:cNvPr>
                <p:cNvSpPr/>
                <p:nvPr/>
              </p:nvSpPr>
              <p:spPr>
                <a:xfrm>
                  <a:off x="5928512" y="2023262"/>
                  <a:ext cx="1344632" cy="1344632"/>
                </a:xfrm>
                <a:prstGeom prst="ellipse">
                  <a:avLst/>
                </a:prstGeom>
                <a:solidFill>
                  <a:srgbClr val="2A5477"/>
                </a:solidFill>
                <a:ln w="76200" cap="flat" cmpd="sng" algn="ctr">
                  <a:solidFill>
                    <a:srgbClr val="FFFFFF">
                      <a:lumMod val="85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8" name="圆角矩形 7">
                  <a:extLst>
                    <a:ext uri="{FF2B5EF4-FFF2-40B4-BE49-F238E27FC236}">
                      <a16:creationId xmlns:a16="http://schemas.microsoft.com/office/drawing/2014/main" id="{B2D11CBB-DFCA-44DF-B025-BA1567640D2C}"/>
                    </a:ext>
                  </a:extLst>
                </p:cNvPr>
                <p:cNvSpPr/>
                <p:nvPr/>
              </p:nvSpPr>
              <p:spPr>
                <a:xfrm>
                  <a:off x="6311393" y="2362293"/>
                  <a:ext cx="578867" cy="666567"/>
                </a:xfrm>
                <a:custGeom>
                  <a:avLst/>
                  <a:gdLst>
                    <a:gd name="connsiteX0" fmla="*/ 184010 w 292270"/>
                    <a:gd name="connsiteY0" fmla="*/ 131763 h 336550"/>
                    <a:gd name="connsiteX1" fmla="*/ 178567 w 292270"/>
                    <a:gd name="connsiteY1" fmla="*/ 141923 h 336550"/>
                    <a:gd name="connsiteX2" fmla="*/ 184010 w 292270"/>
                    <a:gd name="connsiteY2" fmla="*/ 150813 h 336550"/>
                    <a:gd name="connsiteX3" fmla="*/ 188092 w 292270"/>
                    <a:gd name="connsiteY3" fmla="*/ 141923 h 336550"/>
                    <a:gd name="connsiteX4" fmla="*/ 184010 w 292270"/>
                    <a:gd name="connsiteY4" fmla="*/ 131763 h 336550"/>
                    <a:gd name="connsiteX5" fmla="*/ 141147 w 292270"/>
                    <a:gd name="connsiteY5" fmla="*/ 131763 h 336550"/>
                    <a:gd name="connsiteX6" fmla="*/ 135704 w 292270"/>
                    <a:gd name="connsiteY6" fmla="*/ 141923 h 336550"/>
                    <a:gd name="connsiteX7" fmla="*/ 141147 w 292270"/>
                    <a:gd name="connsiteY7" fmla="*/ 150813 h 336550"/>
                    <a:gd name="connsiteX8" fmla="*/ 145229 w 292270"/>
                    <a:gd name="connsiteY8" fmla="*/ 141923 h 336550"/>
                    <a:gd name="connsiteX9" fmla="*/ 141147 w 292270"/>
                    <a:gd name="connsiteY9" fmla="*/ 131763 h 336550"/>
                    <a:gd name="connsiteX10" fmla="*/ 96811 w 292270"/>
                    <a:gd name="connsiteY10" fmla="*/ 131763 h 336550"/>
                    <a:gd name="connsiteX11" fmla="*/ 92842 w 292270"/>
                    <a:gd name="connsiteY11" fmla="*/ 134938 h 336550"/>
                    <a:gd name="connsiteX12" fmla="*/ 100780 w 292270"/>
                    <a:gd name="connsiteY12" fmla="*/ 134938 h 336550"/>
                    <a:gd name="connsiteX13" fmla="*/ 96811 w 292270"/>
                    <a:gd name="connsiteY13" fmla="*/ 131763 h 336550"/>
                    <a:gd name="connsiteX14" fmla="*/ 225310 w 292270"/>
                    <a:gd name="connsiteY14" fmla="*/ 127000 h 336550"/>
                    <a:gd name="connsiteX15" fmla="*/ 226721 w 292270"/>
                    <a:gd name="connsiteY15" fmla="*/ 127000 h 336550"/>
                    <a:gd name="connsiteX16" fmla="*/ 229543 w 292270"/>
                    <a:gd name="connsiteY16" fmla="*/ 127000 h 336550"/>
                    <a:gd name="connsiteX17" fmla="*/ 230954 w 292270"/>
                    <a:gd name="connsiteY17" fmla="*/ 127000 h 336550"/>
                    <a:gd name="connsiteX18" fmla="*/ 230954 w 292270"/>
                    <a:gd name="connsiteY18" fmla="*/ 155792 h 336550"/>
                    <a:gd name="connsiteX19" fmla="*/ 229543 w 292270"/>
                    <a:gd name="connsiteY19" fmla="*/ 157163 h 336550"/>
                    <a:gd name="connsiteX20" fmla="*/ 225310 w 292270"/>
                    <a:gd name="connsiteY20" fmla="*/ 157163 h 336550"/>
                    <a:gd name="connsiteX21" fmla="*/ 225310 w 292270"/>
                    <a:gd name="connsiteY21" fmla="*/ 155792 h 336550"/>
                    <a:gd name="connsiteX22" fmla="*/ 225310 w 292270"/>
                    <a:gd name="connsiteY22" fmla="*/ 132484 h 336550"/>
                    <a:gd name="connsiteX23" fmla="*/ 221076 w 292270"/>
                    <a:gd name="connsiteY23" fmla="*/ 133855 h 336550"/>
                    <a:gd name="connsiteX24" fmla="*/ 221076 w 292270"/>
                    <a:gd name="connsiteY24" fmla="*/ 135227 h 336550"/>
                    <a:gd name="connsiteX25" fmla="*/ 219665 w 292270"/>
                    <a:gd name="connsiteY25" fmla="*/ 133855 h 336550"/>
                    <a:gd name="connsiteX26" fmla="*/ 219665 w 292270"/>
                    <a:gd name="connsiteY26" fmla="*/ 131113 h 336550"/>
                    <a:gd name="connsiteX27" fmla="*/ 219665 w 292270"/>
                    <a:gd name="connsiteY27" fmla="*/ 129742 h 336550"/>
                    <a:gd name="connsiteX28" fmla="*/ 225310 w 292270"/>
                    <a:gd name="connsiteY28" fmla="*/ 127000 h 336550"/>
                    <a:gd name="connsiteX29" fmla="*/ 203791 w 292270"/>
                    <a:gd name="connsiteY29" fmla="*/ 127000 h 336550"/>
                    <a:gd name="connsiteX30" fmla="*/ 207495 w 292270"/>
                    <a:gd name="connsiteY30" fmla="*/ 127000 h 336550"/>
                    <a:gd name="connsiteX31" fmla="*/ 208730 w 292270"/>
                    <a:gd name="connsiteY31" fmla="*/ 127000 h 336550"/>
                    <a:gd name="connsiteX32" fmla="*/ 208730 w 292270"/>
                    <a:gd name="connsiteY32" fmla="*/ 155792 h 336550"/>
                    <a:gd name="connsiteX33" fmla="*/ 207495 w 292270"/>
                    <a:gd name="connsiteY33" fmla="*/ 157163 h 336550"/>
                    <a:gd name="connsiteX34" fmla="*/ 203791 w 292270"/>
                    <a:gd name="connsiteY34" fmla="*/ 157163 h 336550"/>
                    <a:gd name="connsiteX35" fmla="*/ 202556 w 292270"/>
                    <a:gd name="connsiteY35" fmla="*/ 155792 h 336550"/>
                    <a:gd name="connsiteX36" fmla="*/ 202556 w 292270"/>
                    <a:gd name="connsiteY36" fmla="*/ 132484 h 336550"/>
                    <a:gd name="connsiteX37" fmla="*/ 200086 w 292270"/>
                    <a:gd name="connsiteY37" fmla="*/ 133855 h 336550"/>
                    <a:gd name="connsiteX38" fmla="*/ 198852 w 292270"/>
                    <a:gd name="connsiteY38" fmla="*/ 135227 h 336550"/>
                    <a:gd name="connsiteX39" fmla="*/ 198852 w 292270"/>
                    <a:gd name="connsiteY39" fmla="*/ 133855 h 336550"/>
                    <a:gd name="connsiteX40" fmla="*/ 197617 w 292270"/>
                    <a:gd name="connsiteY40" fmla="*/ 131113 h 336550"/>
                    <a:gd name="connsiteX41" fmla="*/ 198852 w 292270"/>
                    <a:gd name="connsiteY41" fmla="*/ 129742 h 336550"/>
                    <a:gd name="connsiteX42" fmla="*/ 203791 w 292270"/>
                    <a:gd name="connsiteY42" fmla="*/ 127000 h 336550"/>
                    <a:gd name="connsiteX43" fmla="*/ 183964 w 292270"/>
                    <a:gd name="connsiteY43" fmla="*/ 127000 h 336550"/>
                    <a:gd name="connsiteX44" fmla="*/ 192854 w 292270"/>
                    <a:gd name="connsiteY44" fmla="*/ 141426 h 336550"/>
                    <a:gd name="connsiteX45" fmla="*/ 182694 w 292270"/>
                    <a:gd name="connsiteY45" fmla="*/ 157163 h 336550"/>
                    <a:gd name="connsiteX46" fmla="*/ 173804 w 292270"/>
                    <a:gd name="connsiteY46" fmla="*/ 142737 h 336550"/>
                    <a:gd name="connsiteX47" fmla="*/ 183964 w 292270"/>
                    <a:gd name="connsiteY47" fmla="*/ 127000 h 336550"/>
                    <a:gd name="connsiteX48" fmla="*/ 161699 w 292270"/>
                    <a:gd name="connsiteY48" fmla="*/ 127000 h 336550"/>
                    <a:gd name="connsiteX49" fmla="*/ 164478 w 292270"/>
                    <a:gd name="connsiteY49" fmla="*/ 127000 h 336550"/>
                    <a:gd name="connsiteX50" fmla="*/ 165867 w 292270"/>
                    <a:gd name="connsiteY50" fmla="*/ 127000 h 336550"/>
                    <a:gd name="connsiteX51" fmla="*/ 165867 w 292270"/>
                    <a:gd name="connsiteY51" fmla="*/ 155792 h 336550"/>
                    <a:gd name="connsiteX52" fmla="*/ 164478 w 292270"/>
                    <a:gd name="connsiteY52" fmla="*/ 157163 h 336550"/>
                    <a:gd name="connsiteX53" fmla="*/ 161699 w 292270"/>
                    <a:gd name="connsiteY53" fmla="*/ 157163 h 336550"/>
                    <a:gd name="connsiteX54" fmla="*/ 160310 w 292270"/>
                    <a:gd name="connsiteY54" fmla="*/ 155792 h 336550"/>
                    <a:gd name="connsiteX55" fmla="*/ 160310 w 292270"/>
                    <a:gd name="connsiteY55" fmla="*/ 132484 h 336550"/>
                    <a:gd name="connsiteX56" fmla="*/ 156143 w 292270"/>
                    <a:gd name="connsiteY56" fmla="*/ 133855 h 336550"/>
                    <a:gd name="connsiteX57" fmla="*/ 156143 w 292270"/>
                    <a:gd name="connsiteY57" fmla="*/ 135227 h 336550"/>
                    <a:gd name="connsiteX58" fmla="*/ 154754 w 292270"/>
                    <a:gd name="connsiteY58" fmla="*/ 133855 h 336550"/>
                    <a:gd name="connsiteX59" fmla="*/ 154754 w 292270"/>
                    <a:gd name="connsiteY59" fmla="*/ 131113 h 336550"/>
                    <a:gd name="connsiteX60" fmla="*/ 154754 w 292270"/>
                    <a:gd name="connsiteY60" fmla="*/ 129742 h 336550"/>
                    <a:gd name="connsiteX61" fmla="*/ 161699 w 292270"/>
                    <a:gd name="connsiteY61" fmla="*/ 127000 h 336550"/>
                    <a:gd name="connsiteX62" fmla="*/ 141261 w 292270"/>
                    <a:gd name="connsiteY62" fmla="*/ 127000 h 336550"/>
                    <a:gd name="connsiteX63" fmla="*/ 151580 w 292270"/>
                    <a:gd name="connsiteY63" fmla="*/ 141426 h 336550"/>
                    <a:gd name="connsiteX64" fmla="*/ 141261 w 292270"/>
                    <a:gd name="connsiteY64" fmla="*/ 157163 h 336550"/>
                    <a:gd name="connsiteX65" fmla="*/ 130942 w 292270"/>
                    <a:gd name="connsiteY65" fmla="*/ 142737 h 336550"/>
                    <a:gd name="connsiteX66" fmla="*/ 141261 w 292270"/>
                    <a:gd name="connsiteY66" fmla="*/ 127000 h 336550"/>
                    <a:gd name="connsiteX67" fmla="*/ 247736 w 292270"/>
                    <a:gd name="connsiteY67" fmla="*/ 80963 h 336550"/>
                    <a:gd name="connsiteX68" fmla="*/ 243654 w 292270"/>
                    <a:gd name="connsiteY68" fmla="*/ 91970 h 336550"/>
                    <a:gd name="connsiteX69" fmla="*/ 247736 w 292270"/>
                    <a:gd name="connsiteY69" fmla="*/ 101601 h 336550"/>
                    <a:gd name="connsiteX70" fmla="*/ 253179 w 292270"/>
                    <a:gd name="connsiteY70" fmla="*/ 90594 h 336550"/>
                    <a:gd name="connsiteX71" fmla="*/ 247736 w 292270"/>
                    <a:gd name="connsiteY71" fmla="*/ 80963 h 336550"/>
                    <a:gd name="connsiteX72" fmla="*/ 205328 w 292270"/>
                    <a:gd name="connsiteY72" fmla="*/ 80963 h 336550"/>
                    <a:gd name="connsiteX73" fmla="*/ 200792 w 292270"/>
                    <a:gd name="connsiteY73" fmla="*/ 91970 h 336550"/>
                    <a:gd name="connsiteX74" fmla="*/ 205328 w 292270"/>
                    <a:gd name="connsiteY74" fmla="*/ 101601 h 336550"/>
                    <a:gd name="connsiteX75" fmla="*/ 208730 w 292270"/>
                    <a:gd name="connsiteY75" fmla="*/ 90594 h 336550"/>
                    <a:gd name="connsiteX76" fmla="*/ 205328 w 292270"/>
                    <a:gd name="connsiteY76" fmla="*/ 80963 h 336550"/>
                    <a:gd name="connsiteX77" fmla="*/ 184010 w 292270"/>
                    <a:gd name="connsiteY77" fmla="*/ 80963 h 336550"/>
                    <a:gd name="connsiteX78" fmla="*/ 178567 w 292270"/>
                    <a:gd name="connsiteY78" fmla="*/ 91970 h 336550"/>
                    <a:gd name="connsiteX79" fmla="*/ 184010 w 292270"/>
                    <a:gd name="connsiteY79" fmla="*/ 101601 h 336550"/>
                    <a:gd name="connsiteX80" fmla="*/ 188092 w 292270"/>
                    <a:gd name="connsiteY80" fmla="*/ 90594 h 336550"/>
                    <a:gd name="connsiteX81" fmla="*/ 184010 w 292270"/>
                    <a:gd name="connsiteY81" fmla="*/ 80963 h 336550"/>
                    <a:gd name="connsiteX82" fmla="*/ 162011 w 292270"/>
                    <a:gd name="connsiteY82" fmla="*/ 80963 h 336550"/>
                    <a:gd name="connsiteX83" fmla="*/ 157929 w 292270"/>
                    <a:gd name="connsiteY83" fmla="*/ 91970 h 336550"/>
                    <a:gd name="connsiteX84" fmla="*/ 162011 w 292270"/>
                    <a:gd name="connsiteY84" fmla="*/ 101601 h 336550"/>
                    <a:gd name="connsiteX85" fmla="*/ 167454 w 292270"/>
                    <a:gd name="connsiteY85" fmla="*/ 90594 h 336550"/>
                    <a:gd name="connsiteX86" fmla="*/ 162011 w 292270"/>
                    <a:gd name="connsiteY86" fmla="*/ 80963 h 336550"/>
                    <a:gd name="connsiteX87" fmla="*/ 76173 w 292270"/>
                    <a:gd name="connsiteY87" fmla="*/ 80963 h 336550"/>
                    <a:gd name="connsiteX88" fmla="*/ 72204 w 292270"/>
                    <a:gd name="connsiteY88" fmla="*/ 91970 h 336550"/>
                    <a:gd name="connsiteX89" fmla="*/ 76173 w 292270"/>
                    <a:gd name="connsiteY89" fmla="*/ 101601 h 336550"/>
                    <a:gd name="connsiteX90" fmla="*/ 80142 w 292270"/>
                    <a:gd name="connsiteY90" fmla="*/ 90594 h 336550"/>
                    <a:gd name="connsiteX91" fmla="*/ 76173 w 292270"/>
                    <a:gd name="connsiteY91" fmla="*/ 80963 h 336550"/>
                    <a:gd name="connsiteX92" fmla="*/ 225310 w 292270"/>
                    <a:gd name="connsiteY92" fmla="*/ 76200 h 336550"/>
                    <a:gd name="connsiteX93" fmla="*/ 226721 w 292270"/>
                    <a:gd name="connsiteY93" fmla="*/ 76200 h 336550"/>
                    <a:gd name="connsiteX94" fmla="*/ 229543 w 292270"/>
                    <a:gd name="connsiteY94" fmla="*/ 76200 h 336550"/>
                    <a:gd name="connsiteX95" fmla="*/ 230954 w 292270"/>
                    <a:gd name="connsiteY95" fmla="*/ 77511 h 336550"/>
                    <a:gd name="connsiteX96" fmla="*/ 230954 w 292270"/>
                    <a:gd name="connsiteY96" fmla="*/ 105052 h 336550"/>
                    <a:gd name="connsiteX97" fmla="*/ 229543 w 292270"/>
                    <a:gd name="connsiteY97" fmla="*/ 106363 h 336550"/>
                    <a:gd name="connsiteX98" fmla="*/ 225310 w 292270"/>
                    <a:gd name="connsiteY98" fmla="*/ 106363 h 336550"/>
                    <a:gd name="connsiteX99" fmla="*/ 225310 w 292270"/>
                    <a:gd name="connsiteY99" fmla="*/ 105052 h 336550"/>
                    <a:gd name="connsiteX100" fmla="*/ 225310 w 292270"/>
                    <a:gd name="connsiteY100" fmla="*/ 82757 h 336550"/>
                    <a:gd name="connsiteX101" fmla="*/ 221076 w 292270"/>
                    <a:gd name="connsiteY101" fmla="*/ 84069 h 336550"/>
                    <a:gd name="connsiteX102" fmla="*/ 219665 w 292270"/>
                    <a:gd name="connsiteY102" fmla="*/ 84069 h 336550"/>
                    <a:gd name="connsiteX103" fmla="*/ 219665 w 292270"/>
                    <a:gd name="connsiteY103" fmla="*/ 81446 h 336550"/>
                    <a:gd name="connsiteX104" fmla="*/ 219665 w 292270"/>
                    <a:gd name="connsiteY104" fmla="*/ 80134 h 336550"/>
                    <a:gd name="connsiteX105" fmla="*/ 225310 w 292270"/>
                    <a:gd name="connsiteY105" fmla="*/ 76200 h 336550"/>
                    <a:gd name="connsiteX106" fmla="*/ 205555 w 292270"/>
                    <a:gd name="connsiteY106" fmla="*/ 76200 h 336550"/>
                    <a:gd name="connsiteX107" fmla="*/ 216667 w 292270"/>
                    <a:gd name="connsiteY107" fmla="*/ 90626 h 336550"/>
                    <a:gd name="connsiteX108" fmla="*/ 205555 w 292270"/>
                    <a:gd name="connsiteY108" fmla="*/ 106363 h 336550"/>
                    <a:gd name="connsiteX109" fmla="*/ 194442 w 292270"/>
                    <a:gd name="connsiteY109" fmla="*/ 91937 h 336550"/>
                    <a:gd name="connsiteX110" fmla="*/ 205555 w 292270"/>
                    <a:gd name="connsiteY110" fmla="*/ 76200 h 336550"/>
                    <a:gd name="connsiteX111" fmla="*/ 183964 w 292270"/>
                    <a:gd name="connsiteY111" fmla="*/ 76200 h 336550"/>
                    <a:gd name="connsiteX112" fmla="*/ 192854 w 292270"/>
                    <a:gd name="connsiteY112" fmla="*/ 90626 h 336550"/>
                    <a:gd name="connsiteX113" fmla="*/ 182694 w 292270"/>
                    <a:gd name="connsiteY113" fmla="*/ 106363 h 336550"/>
                    <a:gd name="connsiteX114" fmla="*/ 173804 w 292270"/>
                    <a:gd name="connsiteY114" fmla="*/ 91937 h 336550"/>
                    <a:gd name="connsiteX115" fmla="*/ 183964 w 292270"/>
                    <a:gd name="connsiteY115" fmla="*/ 76200 h 336550"/>
                    <a:gd name="connsiteX116" fmla="*/ 161898 w 292270"/>
                    <a:gd name="connsiteY116" fmla="*/ 76200 h 336550"/>
                    <a:gd name="connsiteX117" fmla="*/ 172217 w 292270"/>
                    <a:gd name="connsiteY117" fmla="*/ 90626 h 336550"/>
                    <a:gd name="connsiteX118" fmla="*/ 161898 w 292270"/>
                    <a:gd name="connsiteY118" fmla="*/ 106363 h 336550"/>
                    <a:gd name="connsiteX119" fmla="*/ 151579 w 292270"/>
                    <a:gd name="connsiteY119" fmla="*/ 91937 h 336550"/>
                    <a:gd name="connsiteX120" fmla="*/ 161898 w 292270"/>
                    <a:gd name="connsiteY120" fmla="*/ 76200 h 336550"/>
                    <a:gd name="connsiteX121" fmla="*/ 139584 w 292270"/>
                    <a:gd name="connsiteY121" fmla="*/ 76200 h 336550"/>
                    <a:gd name="connsiteX122" fmla="*/ 140996 w 292270"/>
                    <a:gd name="connsiteY122" fmla="*/ 76200 h 336550"/>
                    <a:gd name="connsiteX123" fmla="*/ 143818 w 292270"/>
                    <a:gd name="connsiteY123" fmla="*/ 76200 h 336550"/>
                    <a:gd name="connsiteX124" fmla="*/ 145229 w 292270"/>
                    <a:gd name="connsiteY124" fmla="*/ 77511 h 336550"/>
                    <a:gd name="connsiteX125" fmla="*/ 145229 w 292270"/>
                    <a:gd name="connsiteY125" fmla="*/ 105052 h 336550"/>
                    <a:gd name="connsiteX126" fmla="*/ 143818 w 292270"/>
                    <a:gd name="connsiteY126" fmla="*/ 106363 h 336550"/>
                    <a:gd name="connsiteX127" fmla="*/ 139584 w 292270"/>
                    <a:gd name="connsiteY127" fmla="*/ 106363 h 336550"/>
                    <a:gd name="connsiteX128" fmla="*/ 139584 w 292270"/>
                    <a:gd name="connsiteY128" fmla="*/ 105052 h 336550"/>
                    <a:gd name="connsiteX129" fmla="*/ 139584 w 292270"/>
                    <a:gd name="connsiteY129" fmla="*/ 82757 h 336550"/>
                    <a:gd name="connsiteX130" fmla="*/ 135351 w 292270"/>
                    <a:gd name="connsiteY130" fmla="*/ 84069 h 336550"/>
                    <a:gd name="connsiteX131" fmla="*/ 133940 w 292270"/>
                    <a:gd name="connsiteY131" fmla="*/ 84069 h 336550"/>
                    <a:gd name="connsiteX132" fmla="*/ 132529 w 292270"/>
                    <a:gd name="connsiteY132" fmla="*/ 81446 h 336550"/>
                    <a:gd name="connsiteX133" fmla="*/ 133940 w 292270"/>
                    <a:gd name="connsiteY133" fmla="*/ 80134 h 336550"/>
                    <a:gd name="connsiteX134" fmla="*/ 139584 w 292270"/>
                    <a:gd name="connsiteY134" fmla="*/ 76200 h 336550"/>
                    <a:gd name="connsiteX135" fmla="*/ 118837 w 292270"/>
                    <a:gd name="connsiteY135" fmla="*/ 76200 h 336550"/>
                    <a:gd name="connsiteX136" fmla="*/ 123005 w 292270"/>
                    <a:gd name="connsiteY136" fmla="*/ 76200 h 336550"/>
                    <a:gd name="connsiteX137" fmla="*/ 123005 w 292270"/>
                    <a:gd name="connsiteY137" fmla="*/ 77511 h 336550"/>
                    <a:gd name="connsiteX138" fmla="*/ 123005 w 292270"/>
                    <a:gd name="connsiteY138" fmla="*/ 105052 h 336550"/>
                    <a:gd name="connsiteX139" fmla="*/ 123005 w 292270"/>
                    <a:gd name="connsiteY139" fmla="*/ 106363 h 336550"/>
                    <a:gd name="connsiteX140" fmla="*/ 118837 w 292270"/>
                    <a:gd name="connsiteY140" fmla="*/ 106363 h 336550"/>
                    <a:gd name="connsiteX141" fmla="*/ 117448 w 292270"/>
                    <a:gd name="connsiteY141" fmla="*/ 105052 h 336550"/>
                    <a:gd name="connsiteX142" fmla="*/ 117448 w 292270"/>
                    <a:gd name="connsiteY142" fmla="*/ 82757 h 336550"/>
                    <a:gd name="connsiteX143" fmla="*/ 114670 w 292270"/>
                    <a:gd name="connsiteY143" fmla="*/ 84069 h 336550"/>
                    <a:gd name="connsiteX144" fmla="*/ 113281 w 292270"/>
                    <a:gd name="connsiteY144" fmla="*/ 84069 h 336550"/>
                    <a:gd name="connsiteX145" fmla="*/ 111892 w 292270"/>
                    <a:gd name="connsiteY145" fmla="*/ 81446 h 336550"/>
                    <a:gd name="connsiteX146" fmla="*/ 111892 w 292270"/>
                    <a:gd name="connsiteY146" fmla="*/ 80134 h 336550"/>
                    <a:gd name="connsiteX147" fmla="*/ 118837 w 292270"/>
                    <a:gd name="connsiteY147" fmla="*/ 76200 h 336550"/>
                    <a:gd name="connsiteX148" fmla="*/ 97207 w 292270"/>
                    <a:gd name="connsiteY148" fmla="*/ 76200 h 336550"/>
                    <a:gd name="connsiteX149" fmla="*/ 99588 w 292270"/>
                    <a:gd name="connsiteY149" fmla="*/ 76200 h 336550"/>
                    <a:gd name="connsiteX150" fmla="*/ 100779 w 292270"/>
                    <a:gd name="connsiteY150" fmla="*/ 77511 h 336550"/>
                    <a:gd name="connsiteX151" fmla="*/ 100779 w 292270"/>
                    <a:gd name="connsiteY151" fmla="*/ 105052 h 336550"/>
                    <a:gd name="connsiteX152" fmla="*/ 99588 w 292270"/>
                    <a:gd name="connsiteY152" fmla="*/ 106363 h 336550"/>
                    <a:gd name="connsiteX153" fmla="*/ 97207 w 292270"/>
                    <a:gd name="connsiteY153" fmla="*/ 106363 h 336550"/>
                    <a:gd name="connsiteX154" fmla="*/ 96016 w 292270"/>
                    <a:gd name="connsiteY154" fmla="*/ 105052 h 336550"/>
                    <a:gd name="connsiteX155" fmla="*/ 96016 w 292270"/>
                    <a:gd name="connsiteY155" fmla="*/ 82757 h 336550"/>
                    <a:gd name="connsiteX156" fmla="*/ 92444 w 292270"/>
                    <a:gd name="connsiteY156" fmla="*/ 84069 h 336550"/>
                    <a:gd name="connsiteX157" fmla="*/ 91254 w 292270"/>
                    <a:gd name="connsiteY157" fmla="*/ 84069 h 336550"/>
                    <a:gd name="connsiteX158" fmla="*/ 91254 w 292270"/>
                    <a:gd name="connsiteY158" fmla="*/ 81446 h 336550"/>
                    <a:gd name="connsiteX159" fmla="*/ 91254 w 292270"/>
                    <a:gd name="connsiteY159" fmla="*/ 80134 h 336550"/>
                    <a:gd name="connsiteX160" fmla="*/ 97207 w 292270"/>
                    <a:gd name="connsiteY160" fmla="*/ 76200 h 336550"/>
                    <a:gd name="connsiteX161" fmla="*/ 201926 w 292270"/>
                    <a:gd name="connsiteY161" fmla="*/ 36513 h 336550"/>
                    <a:gd name="connsiteX162" fmla="*/ 200792 w 292270"/>
                    <a:gd name="connsiteY162" fmla="*/ 40409 h 336550"/>
                    <a:gd name="connsiteX163" fmla="*/ 205328 w 292270"/>
                    <a:gd name="connsiteY163" fmla="*/ 50801 h 336550"/>
                    <a:gd name="connsiteX164" fmla="*/ 208730 w 292270"/>
                    <a:gd name="connsiteY164" fmla="*/ 40409 h 336550"/>
                    <a:gd name="connsiteX165" fmla="*/ 208730 w 292270"/>
                    <a:gd name="connsiteY165" fmla="*/ 39111 h 336550"/>
                    <a:gd name="connsiteX166" fmla="*/ 201926 w 292270"/>
                    <a:gd name="connsiteY166" fmla="*/ 36513 h 336550"/>
                    <a:gd name="connsiteX167" fmla="*/ 123005 w 292270"/>
                    <a:gd name="connsiteY167" fmla="*/ 34925 h 336550"/>
                    <a:gd name="connsiteX168" fmla="*/ 116201 w 292270"/>
                    <a:gd name="connsiteY168" fmla="*/ 37571 h 336550"/>
                    <a:gd name="connsiteX169" fmla="*/ 115067 w 292270"/>
                    <a:gd name="connsiteY169" fmla="*/ 38894 h 336550"/>
                    <a:gd name="connsiteX170" fmla="*/ 115067 w 292270"/>
                    <a:gd name="connsiteY170" fmla="*/ 40216 h 336550"/>
                    <a:gd name="connsiteX171" fmla="*/ 119603 w 292270"/>
                    <a:gd name="connsiteY171" fmla="*/ 50800 h 336550"/>
                    <a:gd name="connsiteX172" fmla="*/ 123005 w 292270"/>
                    <a:gd name="connsiteY172" fmla="*/ 40216 h 336550"/>
                    <a:gd name="connsiteX173" fmla="*/ 123005 w 292270"/>
                    <a:gd name="connsiteY173" fmla="*/ 34925 h 336550"/>
                    <a:gd name="connsiteX174" fmla="*/ 162011 w 292270"/>
                    <a:gd name="connsiteY174" fmla="*/ 31750 h 336550"/>
                    <a:gd name="connsiteX175" fmla="*/ 157929 w 292270"/>
                    <a:gd name="connsiteY175" fmla="*/ 40640 h 336550"/>
                    <a:gd name="connsiteX176" fmla="*/ 162011 w 292270"/>
                    <a:gd name="connsiteY176" fmla="*/ 50800 h 336550"/>
                    <a:gd name="connsiteX177" fmla="*/ 167454 w 292270"/>
                    <a:gd name="connsiteY177" fmla="*/ 40640 h 336550"/>
                    <a:gd name="connsiteX178" fmla="*/ 162011 w 292270"/>
                    <a:gd name="connsiteY178" fmla="*/ 31750 h 336550"/>
                    <a:gd name="connsiteX179" fmla="*/ 144703 w 292270"/>
                    <a:gd name="connsiteY179" fmla="*/ 28575 h 336550"/>
                    <a:gd name="connsiteX180" fmla="*/ 144703 w 292270"/>
                    <a:gd name="connsiteY180" fmla="*/ 55075 h 336550"/>
                    <a:gd name="connsiteX181" fmla="*/ 143389 w 292270"/>
                    <a:gd name="connsiteY181" fmla="*/ 55075 h 336550"/>
                    <a:gd name="connsiteX182" fmla="*/ 139447 w 292270"/>
                    <a:gd name="connsiteY182" fmla="*/ 55075 h 336550"/>
                    <a:gd name="connsiteX183" fmla="*/ 139447 w 292270"/>
                    <a:gd name="connsiteY183" fmla="*/ 32550 h 336550"/>
                    <a:gd name="connsiteX184" fmla="*/ 135504 w 292270"/>
                    <a:gd name="connsiteY184" fmla="*/ 33875 h 336550"/>
                    <a:gd name="connsiteX185" fmla="*/ 134190 w 292270"/>
                    <a:gd name="connsiteY185" fmla="*/ 33875 h 336550"/>
                    <a:gd name="connsiteX186" fmla="*/ 132876 w 292270"/>
                    <a:gd name="connsiteY186" fmla="*/ 31225 h 336550"/>
                    <a:gd name="connsiteX187" fmla="*/ 127619 w 292270"/>
                    <a:gd name="connsiteY187" fmla="*/ 32550 h 336550"/>
                    <a:gd name="connsiteX188" fmla="*/ 128934 w 292270"/>
                    <a:gd name="connsiteY188" fmla="*/ 40500 h 336550"/>
                    <a:gd name="connsiteX189" fmla="*/ 118420 w 292270"/>
                    <a:gd name="connsiteY189" fmla="*/ 56400 h 336550"/>
                    <a:gd name="connsiteX190" fmla="*/ 109221 w 292270"/>
                    <a:gd name="connsiteY190" fmla="*/ 41825 h 336550"/>
                    <a:gd name="connsiteX191" fmla="*/ 101336 w 292270"/>
                    <a:gd name="connsiteY191" fmla="*/ 47125 h 336550"/>
                    <a:gd name="connsiteX192" fmla="*/ 101336 w 292270"/>
                    <a:gd name="connsiteY192" fmla="*/ 55075 h 336550"/>
                    <a:gd name="connsiteX193" fmla="*/ 100022 w 292270"/>
                    <a:gd name="connsiteY193" fmla="*/ 55075 h 336550"/>
                    <a:gd name="connsiteX194" fmla="*/ 97394 w 292270"/>
                    <a:gd name="connsiteY194" fmla="*/ 55075 h 336550"/>
                    <a:gd name="connsiteX195" fmla="*/ 96080 w 292270"/>
                    <a:gd name="connsiteY195" fmla="*/ 55075 h 336550"/>
                    <a:gd name="connsiteX196" fmla="*/ 96080 w 292270"/>
                    <a:gd name="connsiteY196" fmla="*/ 49775 h 336550"/>
                    <a:gd name="connsiteX197" fmla="*/ 72425 w 292270"/>
                    <a:gd name="connsiteY197" fmla="*/ 77600 h 336550"/>
                    <a:gd name="connsiteX198" fmla="*/ 76367 w 292270"/>
                    <a:gd name="connsiteY198" fmla="*/ 76275 h 336550"/>
                    <a:gd name="connsiteX199" fmla="*/ 86880 w 292270"/>
                    <a:gd name="connsiteY199" fmla="*/ 90850 h 336550"/>
                    <a:gd name="connsiteX200" fmla="*/ 76367 w 292270"/>
                    <a:gd name="connsiteY200" fmla="*/ 106750 h 336550"/>
                    <a:gd name="connsiteX201" fmla="*/ 67168 w 292270"/>
                    <a:gd name="connsiteY201" fmla="*/ 97475 h 336550"/>
                    <a:gd name="connsiteX202" fmla="*/ 75053 w 292270"/>
                    <a:gd name="connsiteY202" fmla="*/ 127950 h 336550"/>
                    <a:gd name="connsiteX203" fmla="*/ 76367 w 292270"/>
                    <a:gd name="connsiteY203" fmla="*/ 127950 h 336550"/>
                    <a:gd name="connsiteX204" fmla="*/ 78995 w 292270"/>
                    <a:gd name="connsiteY204" fmla="*/ 127950 h 336550"/>
                    <a:gd name="connsiteX205" fmla="*/ 80310 w 292270"/>
                    <a:gd name="connsiteY205" fmla="*/ 127950 h 336550"/>
                    <a:gd name="connsiteX206" fmla="*/ 80310 w 292270"/>
                    <a:gd name="connsiteY206" fmla="*/ 133250 h 336550"/>
                    <a:gd name="connsiteX207" fmla="*/ 88195 w 292270"/>
                    <a:gd name="connsiteY207" fmla="*/ 135900 h 336550"/>
                    <a:gd name="connsiteX208" fmla="*/ 97394 w 292270"/>
                    <a:gd name="connsiteY208" fmla="*/ 126625 h 336550"/>
                    <a:gd name="connsiteX209" fmla="*/ 107907 w 292270"/>
                    <a:gd name="connsiteY209" fmla="*/ 135900 h 336550"/>
                    <a:gd name="connsiteX210" fmla="*/ 114478 w 292270"/>
                    <a:gd name="connsiteY210" fmla="*/ 145175 h 336550"/>
                    <a:gd name="connsiteX211" fmla="*/ 117106 w 292270"/>
                    <a:gd name="connsiteY211" fmla="*/ 151800 h 336550"/>
                    <a:gd name="connsiteX212" fmla="*/ 117106 w 292270"/>
                    <a:gd name="connsiteY212" fmla="*/ 133250 h 336550"/>
                    <a:gd name="connsiteX213" fmla="*/ 114478 w 292270"/>
                    <a:gd name="connsiteY213" fmla="*/ 134575 h 336550"/>
                    <a:gd name="connsiteX214" fmla="*/ 113164 w 292270"/>
                    <a:gd name="connsiteY214" fmla="*/ 135900 h 336550"/>
                    <a:gd name="connsiteX215" fmla="*/ 113164 w 292270"/>
                    <a:gd name="connsiteY215" fmla="*/ 134575 h 336550"/>
                    <a:gd name="connsiteX216" fmla="*/ 111849 w 292270"/>
                    <a:gd name="connsiteY216" fmla="*/ 131925 h 336550"/>
                    <a:gd name="connsiteX217" fmla="*/ 111849 w 292270"/>
                    <a:gd name="connsiteY217" fmla="*/ 130600 h 336550"/>
                    <a:gd name="connsiteX218" fmla="*/ 118420 w 292270"/>
                    <a:gd name="connsiteY218" fmla="*/ 127950 h 336550"/>
                    <a:gd name="connsiteX219" fmla="*/ 122363 w 292270"/>
                    <a:gd name="connsiteY219" fmla="*/ 127950 h 336550"/>
                    <a:gd name="connsiteX220" fmla="*/ 122363 w 292270"/>
                    <a:gd name="connsiteY220" fmla="*/ 155775 h 336550"/>
                    <a:gd name="connsiteX221" fmla="*/ 122363 w 292270"/>
                    <a:gd name="connsiteY221" fmla="*/ 157100 h 336550"/>
                    <a:gd name="connsiteX222" fmla="*/ 121049 w 292270"/>
                    <a:gd name="connsiteY222" fmla="*/ 157100 h 336550"/>
                    <a:gd name="connsiteX223" fmla="*/ 135504 w 292270"/>
                    <a:gd name="connsiteY223" fmla="*/ 162400 h 336550"/>
                    <a:gd name="connsiteX224" fmla="*/ 161787 w 292270"/>
                    <a:gd name="connsiteY224" fmla="*/ 159750 h 336550"/>
                    <a:gd name="connsiteX225" fmla="*/ 181500 w 292270"/>
                    <a:gd name="connsiteY225" fmla="*/ 191550 h 336550"/>
                    <a:gd name="connsiteX226" fmla="*/ 181500 w 292270"/>
                    <a:gd name="connsiteY226" fmla="*/ 183600 h 336550"/>
                    <a:gd name="connsiteX227" fmla="*/ 178872 w 292270"/>
                    <a:gd name="connsiteY227" fmla="*/ 186250 h 336550"/>
                    <a:gd name="connsiteX228" fmla="*/ 177557 w 292270"/>
                    <a:gd name="connsiteY228" fmla="*/ 186250 h 336550"/>
                    <a:gd name="connsiteX229" fmla="*/ 176243 w 292270"/>
                    <a:gd name="connsiteY229" fmla="*/ 184925 h 336550"/>
                    <a:gd name="connsiteX230" fmla="*/ 176243 w 292270"/>
                    <a:gd name="connsiteY230" fmla="*/ 182275 h 336550"/>
                    <a:gd name="connsiteX231" fmla="*/ 176243 w 292270"/>
                    <a:gd name="connsiteY231" fmla="*/ 180950 h 336550"/>
                    <a:gd name="connsiteX232" fmla="*/ 182814 w 292270"/>
                    <a:gd name="connsiteY232" fmla="*/ 178300 h 336550"/>
                    <a:gd name="connsiteX233" fmla="*/ 186756 w 292270"/>
                    <a:gd name="connsiteY233" fmla="*/ 178300 h 336550"/>
                    <a:gd name="connsiteX234" fmla="*/ 186756 w 292270"/>
                    <a:gd name="connsiteY234" fmla="*/ 194200 h 336550"/>
                    <a:gd name="connsiteX235" fmla="*/ 199898 w 292270"/>
                    <a:gd name="connsiteY235" fmla="*/ 186250 h 336550"/>
                    <a:gd name="connsiteX236" fmla="*/ 198584 w 292270"/>
                    <a:gd name="connsiteY236" fmla="*/ 186250 h 336550"/>
                    <a:gd name="connsiteX237" fmla="*/ 198584 w 292270"/>
                    <a:gd name="connsiteY237" fmla="*/ 184925 h 336550"/>
                    <a:gd name="connsiteX238" fmla="*/ 197270 w 292270"/>
                    <a:gd name="connsiteY238" fmla="*/ 182275 h 336550"/>
                    <a:gd name="connsiteX239" fmla="*/ 198584 w 292270"/>
                    <a:gd name="connsiteY239" fmla="*/ 180950 h 336550"/>
                    <a:gd name="connsiteX240" fmla="*/ 199898 w 292270"/>
                    <a:gd name="connsiteY240" fmla="*/ 180950 h 336550"/>
                    <a:gd name="connsiteX241" fmla="*/ 199898 w 292270"/>
                    <a:gd name="connsiteY241" fmla="*/ 166375 h 336550"/>
                    <a:gd name="connsiteX242" fmla="*/ 234066 w 292270"/>
                    <a:gd name="connsiteY242" fmla="*/ 161075 h 336550"/>
                    <a:gd name="connsiteX243" fmla="*/ 241951 w 292270"/>
                    <a:gd name="connsiteY243" fmla="*/ 146500 h 336550"/>
                    <a:gd name="connsiteX244" fmla="*/ 245894 w 292270"/>
                    <a:gd name="connsiteY244" fmla="*/ 143850 h 336550"/>
                    <a:gd name="connsiteX245" fmla="*/ 245894 w 292270"/>
                    <a:gd name="connsiteY245" fmla="*/ 133250 h 336550"/>
                    <a:gd name="connsiteX246" fmla="*/ 241951 w 292270"/>
                    <a:gd name="connsiteY246" fmla="*/ 134575 h 336550"/>
                    <a:gd name="connsiteX247" fmla="*/ 241951 w 292270"/>
                    <a:gd name="connsiteY247" fmla="*/ 135900 h 336550"/>
                    <a:gd name="connsiteX248" fmla="*/ 240637 w 292270"/>
                    <a:gd name="connsiteY248" fmla="*/ 134575 h 336550"/>
                    <a:gd name="connsiteX249" fmla="*/ 240637 w 292270"/>
                    <a:gd name="connsiteY249" fmla="*/ 131925 h 336550"/>
                    <a:gd name="connsiteX250" fmla="*/ 240637 w 292270"/>
                    <a:gd name="connsiteY250" fmla="*/ 130600 h 336550"/>
                    <a:gd name="connsiteX251" fmla="*/ 247208 w 292270"/>
                    <a:gd name="connsiteY251" fmla="*/ 127950 h 336550"/>
                    <a:gd name="connsiteX252" fmla="*/ 249836 w 292270"/>
                    <a:gd name="connsiteY252" fmla="*/ 127950 h 336550"/>
                    <a:gd name="connsiteX253" fmla="*/ 251151 w 292270"/>
                    <a:gd name="connsiteY253" fmla="*/ 127950 h 336550"/>
                    <a:gd name="connsiteX254" fmla="*/ 251151 w 292270"/>
                    <a:gd name="connsiteY254" fmla="*/ 143850 h 336550"/>
                    <a:gd name="connsiteX255" fmla="*/ 252465 w 292270"/>
                    <a:gd name="connsiteY255" fmla="*/ 143850 h 336550"/>
                    <a:gd name="connsiteX256" fmla="*/ 257721 w 292270"/>
                    <a:gd name="connsiteY256" fmla="*/ 94825 h 336550"/>
                    <a:gd name="connsiteX257" fmla="*/ 247208 w 292270"/>
                    <a:gd name="connsiteY257" fmla="*/ 106750 h 336550"/>
                    <a:gd name="connsiteX258" fmla="*/ 238009 w 292270"/>
                    <a:gd name="connsiteY258" fmla="*/ 92175 h 336550"/>
                    <a:gd name="connsiteX259" fmla="*/ 248522 w 292270"/>
                    <a:gd name="connsiteY259" fmla="*/ 76275 h 336550"/>
                    <a:gd name="connsiteX260" fmla="*/ 249836 w 292270"/>
                    <a:gd name="connsiteY260" fmla="*/ 76275 h 336550"/>
                    <a:gd name="connsiteX261" fmla="*/ 230124 w 292270"/>
                    <a:gd name="connsiteY261" fmla="*/ 52425 h 336550"/>
                    <a:gd name="connsiteX262" fmla="*/ 230124 w 292270"/>
                    <a:gd name="connsiteY262" fmla="*/ 55075 h 336550"/>
                    <a:gd name="connsiteX263" fmla="*/ 228810 w 292270"/>
                    <a:gd name="connsiteY263" fmla="*/ 55075 h 336550"/>
                    <a:gd name="connsiteX264" fmla="*/ 224867 w 292270"/>
                    <a:gd name="connsiteY264" fmla="*/ 55075 h 336550"/>
                    <a:gd name="connsiteX265" fmla="*/ 224867 w 292270"/>
                    <a:gd name="connsiteY265" fmla="*/ 48450 h 336550"/>
                    <a:gd name="connsiteX266" fmla="*/ 215668 w 292270"/>
                    <a:gd name="connsiteY266" fmla="*/ 43150 h 336550"/>
                    <a:gd name="connsiteX267" fmla="*/ 205155 w 292270"/>
                    <a:gd name="connsiteY267" fmla="*/ 56400 h 336550"/>
                    <a:gd name="connsiteX268" fmla="*/ 194641 w 292270"/>
                    <a:gd name="connsiteY268" fmla="*/ 40500 h 336550"/>
                    <a:gd name="connsiteX269" fmla="*/ 195956 w 292270"/>
                    <a:gd name="connsiteY269" fmla="*/ 33875 h 336550"/>
                    <a:gd name="connsiteX270" fmla="*/ 186756 w 292270"/>
                    <a:gd name="connsiteY270" fmla="*/ 31225 h 336550"/>
                    <a:gd name="connsiteX271" fmla="*/ 186756 w 292270"/>
                    <a:gd name="connsiteY271" fmla="*/ 55075 h 336550"/>
                    <a:gd name="connsiteX272" fmla="*/ 182814 w 292270"/>
                    <a:gd name="connsiteY272" fmla="*/ 55075 h 336550"/>
                    <a:gd name="connsiteX273" fmla="*/ 181500 w 292270"/>
                    <a:gd name="connsiteY273" fmla="*/ 55075 h 336550"/>
                    <a:gd name="connsiteX274" fmla="*/ 181500 w 292270"/>
                    <a:gd name="connsiteY274" fmla="*/ 32550 h 336550"/>
                    <a:gd name="connsiteX275" fmla="*/ 178872 w 292270"/>
                    <a:gd name="connsiteY275" fmla="*/ 33875 h 336550"/>
                    <a:gd name="connsiteX276" fmla="*/ 177557 w 292270"/>
                    <a:gd name="connsiteY276" fmla="*/ 33875 h 336550"/>
                    <a:gd name="connsiteX277" fmla="*/ 176243 w 292270"/>
                    <a:gd name="connsiteY277" fmla="*/ 33875 h 336550"/>
                    <a:gd name="connsiteX278" fmla="*/ 176243 w 292270"/>
                    <a:gd name="connsiteY278" fmla="*/ 31225 h 336550"/>
                    <a:gd name="connsiteX279" fmla="*/ 176243 w 292270"/>
                    <a:gd name="connsiteY279" fmla="*/ 29900 h 336550"/>
                    <a:gd name="connsiteX280" fmla="*/ 177557 w 292270"/>
                    <a:gd name="connsiteY280" fmla="*/ 29900 h 336550"/>
                    <a:gd name="connsiteX281" fmla="*/ 168358 w 292270"/>
                    <a:gd name="connsiteY281" fmla="*/ 28575 h 336550"/>
                    <a:gd name="connsiteX282" fmla="*/ 172301 w 292270"/>
                    <a:gd name="connsiteY282" fmla="*/ 40500 h 336550"/>
                    <a:gd name="connsiteX283" fmla="*/ 161787 w 292270"/>
                    <a:gd name="connsiteY283" fmla="*/ 56400 h 336550"/>
                    <a:gd name="connsiteX284" fmla="*/ 151274 w 292270"/>
                    <a:gd name="connsiteY284" fmla="*/ 40500 h 336550"/>
                    <a:gd name="connsiteX285" fmla="*/ 156531 w 292270"/>
                    <a:gd name="connsiteY285" fmla="*/ 28575 h 336550"/>
                    <a:gd name="connsiteX286" fmla="*/ 144703 w 292270"/>
                    <a:gd name="connsiteY286" fmla="*/ 28575 h 336550"/>
                    <a:gd name="connsiteX287" fmla="*/ 164533 w 292270"/>
                    <a:gd name="connsiteY287" fmla="*/ 0 h 336550"/>
                    <a:gd name="connsiteX288" fmla="*/ 266895 w 292270"/>
                    <a:gd name="connsiteY288" fmla="*/ 48642 h 336550"/>
                    <a:gd name="connsiteX289" fmla="*/ 291829 w 292270"/>
                    <a:gd name="connsiteY289" fmla="*/ 130150 h 336550"/>
                    <a:gd name="connsiteX290" fmla="*/ 269520 w 292270"/>
                    <a:gd name="connsiteY290" fmla="*/ 206400 h 336550"/>
                    <a:gd name="connsiteX291" fmla="*/ 257709 w 292270"/>
                    <a:gd name="connsiteY291" fmla="*/ 324718 h 336550"/>
                    <a:gd name="connsiteX292" fmla="*/ 256396 w 292270"/>
                    <a:gd name="connsiteY292" fmla="*/ 332606 h 336550"/>
                    <a:gd name="connsiteX293" fmla="*/ 249835 w 292270"/>
                    <a:gd name="connsiteY293" fmla="*/ 336550 h 336550"/>
                    <a:gd name="connsiteX294" fmla="*/ 105478 w 292270"/>
                    <a:gd name="connsiteY294" fmla="*/ 336550 h 336550"/>
                    <a:gd name="connsiteX295" fmla="*/ 97604 w 292270"/>
                    <a:gd name="connsiteY295" fmla="*/ 331292 h 336550"/>
                    <a:gd name="connsiteX296" fmla="*/ 96292 w 292270"/>
                    <a:gd name="connsiteY296" fmla="*/ 315516 h 336550"/>
                    <a:gd name="connsiteX297" fmla="*/ 96292 w 292270"/>
                    <a:gd name="connsiteY297" fmla="*/ 312887 h 336550"/>
                    <a:gd name="connsiteX298" fmla="*/ 71357 w 292270"/>
                    <a:gd name="connsiteY298" fmla="*/ 294481 h 336550"/>
                    <a:gd name="connsiteX299" fmla="*/ 31987 w 292270"/>
                    <a:gd name="connsiteY299" fmla="*/ 278706 h 336550"/>
                    <a:gd name="connsiteX300" fmla="*/ 25426 w 292270"/>
                    <a:gd name="connsiteY300" fmla="*/ 236637 h 336550"/>
                    <a:gd name="connsiteX301" fmla="*/ 21489 w 292270"/>
                    <a:gd name="connsiteY301" fmla="*/ 209029 h 336550"/>
                    <a:gd name="connsiteX302" fmla="*/ 16239 w 292270"/>
                    <a:gd name="connsiteY302" fmla="*/ 205085 h 336550"/>
                    <a:gd name="connsiteX303" fmla="*/ 491 w 292270"/>
                    <a:gd name="connsiteY303" fmla="*/ 191939 h 336550"/>
                    <a:gd name="connsiteX304" fmla="*/ 4428 w 292270"/>
                    <a:gd name="connsiteY304" fmla="*/ 177478 h 336550"/>
                    <a:gd name="connsiteX305" fmla="*/ 24113 w 292270"/>
                    <a:gd name="connsiteY305" fmla="*/ 126206 h 336550"/>
                    <a:gd name="connsiteX306" fmla="*/ 29363 w 292270"/>
                    <a:gd name="connsiteY306" fmla="*/ 97284 h 336550"/>
                    <a:gd name="connsiteX307" fmla="*/ 81856 w 292270"/>
                    <a:gd name="connsiteY307" fmla="*/ 26293 h 336550"/>
                    <a:gd name="connsiteX308" fmla="*/ 164533 w 292270"/>
                    <a:gd name="connsiteY308" fmla="*/ 0 h 3365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</a:cxnLst>
                  <a:rect l="l" t="t" r="r" b="b"/>
                  <a:pathLst>
                    <a:path w="292270" h="336550">
                      <a:moveTo>
                        <a:pt x="184010" y="131763"/>
                      </a:moveTo>
                      <a:cubicBezTo>
                        <a:pt x="179928" y="131763"/>
                        <a:pt x="178567" y="135573"/>
                        <a:pt x="178567" y="141923"/>
                      </a:cubicBezTo>
                      <a:cubicBezTo>
                        <a:pt x="178567" y="147003"/>
                        <a:pt x="179928" y="150813"/>
                        <a:pt x="184010" y="150813"/>
                      </a:cubicBezTo>
                      <a:cubicBezTo>
                        <a:pt x="188092" y="150813"/>
                        <a:pt x="188092" y="144463"/>
                        <a:pt x="188092" y="141923"/>
                      </a:cubicBezTo>
                      <a:cubicBezTo>
                        <a:pt x="188092" y="138113"/>
                        <a:pt x="188092" y="131763"/>
                        <a:pt x="184010" y="131763"/>
                      </a:cubicBezTo>
                      <a:close/>
                      <a:moveTo>
                        <a:pt x="141147" y="131763"/>
                      </a:moveTo>
                      <a:cubicBezTo>
                        <a:pt x="138425" y="131763"/>
                        <a:pt x="135704" y="135573"/>
                        <a:pt x="135704" y="141923"/>
                      </a:cubicBezTo>
                      <a:cubicBezTo>
                        <a:pt x="135704" y="147003"/>
                        <a:pt x="138425" y="150813"/>
                        <a:pt x="141147" y="150813"/>
                      </a:cubicBezTo>
                      <a:cubicBezTo>
                        <a:pt x="145229" y="150813"/>
                        <a:pt x="145229" y="144463"/>
                        <a:pt x="145229" y="141923"/>
                      </a:cubicBezTo>
                      <a:cubicBezTo>
                        <a:pt x="145229" y="138113"/>
                        <a:pt x="145229" y="131763"/>
                        <a:pt x="141147" y="131763"/>
                      </a:cubicBezTo>
                      <a:close/>
                      <a:moveTo>
                        <a:pt x="96811" y="131763"/>
                      </a:moveTo>
                      <a:cubicBezTo>
                        <a:pt x="95488" y="131763"/>
                        <a:pt x="94165" y="132822"/>
                        <a:pt x="92842" y="134938"/>
                      </a:cubicBezTo>
                      <a:cubicBezTo>
                        <a:pt x="95488" y="134938"/>
                        <a:pt x="98134" y="134938"/>
                        <a:pt x="100780" y="134938"/>
                      </a:cubicBezTo>
                      <a:cubicBezTo>
                        <a:pt x="100780" y="132822"/>
                        <a:pt x="99457" y="131763"/>
                        <a:pt x="96811" y="131763"/>
                      </a:cubicBezTo>
                      <a:close/>
                      <a:moveTo>
                        <a:pt x="225310" y="127000"/>
                      </a:moveTo>
                      <a:cubicBezTo>
                        <a:pt x="226721" y="127000"/>
                        <a:pt x="226721" y="127000"/>
                        <a:pt x="226721" y="127000"/>
                      </a:cubicBezTo>
                      <a:cubicBezTo>
                        <a:pt x="226721" y="127000"/>
                        <a:pt x="226721" y="127000"/>
                        <a:pt x="229543" y="127000"/>
                      </a:cubicBezTo>
                      <a:cubicBezTo>
                        <a:pt x="230954" y="127000"/>
                        <a:pt x="230954" y="127000"/>
                        <a:pt x="230954" y="127000"/>
                      </a:cubicBezTo>
                      <a:cubicBezTo>
                        <a:pt x="230954" y="127000"/>
                        <a:pt x="230954" y="127000"/>
                        <a:pt x="230954" y="155792"/>
                      </a:cubicBezTo>
                      <a:cubicBezTo>
                        <a:pt x="230954" y="155792"/>
                        <a:pt x="230954" y="157163"/>
                        <a:pt x="229543" y="157163"/>
                      </a:cubicBezTo>
                      <a:cubicBezTo>
                        <a:pt x="229543" y="157163"/>
                        <a:pt x="229543" y="157163"/>
                        <a:pt x="225310" y="157163"/>
                      </a:cubicBezTo>
                      <a:cubicBezTo>
                        <a:pt x="225310" y="157163"/>
                        <a:pt x="225310" y="155792"/>
                        <a:pt x="225310" y="155792"/>
                      </a:cubicBezTo>
                      <a:cubicBezTo>
                        <a:pt x="225310" y="155792"/>
                        <a:pt x="225310" y="155792"/>
                        <a:pt x="225310" y="132484"/>
                      </a:cubicBezTo>
                      <a:cubicBezTo>
                        <a:pt x="225310" y="132484"/>
                        <a:pt x="225310" y="132484"/>
                        <a:pt x="221076" y="133855"/>
                      </a:cubicBezTo>
                      <a:cubicBezTo>
                        <a:pt x="221076" y="135227"/>
                        <a:pt x="221076" y="135227"/>
                        <a:pt x="221076" y="135227"/>
                      </a:cubicBezTo>
                      <a:cubicBezTo>
                        <a:pt x="219665" y="133855"/>
                        <a:pt x="219665" y="133855"/>
                        <a:pt x="219665" y="133855"/>
                      </a:cubicBezTo>
                      <a:cubicBezTo>
                        <a:pt x="219665" y="133855"/>
                        <a:pt x="219665" y="133855"/>
                        <a:pt x="219665" y="131113"/>
                      </a:cubicBezTo>
                      <a:cubicBezTo>
                        <a:pt x="218254" y="131113"/>
                        <a:pt x="219665" y="129742"/>
                        <a:pt x="219665" y="129742"/>
                      </a:cubicBezTo>
                      <a:cubicBezTo>
                        <a:pt x="219665" y="129742"/>
                        <a:pt x="219665" y="129742"/>
                        <a:pt x="225310" y="127000"/>
                      </a:cubicBezTo>
                      <a:close/>
                      <a:moveTo>
                        <a:pt x="203791" y="127000"/>
                      </a:moveTo>
                      <a:cubicBezTo>
                        <a:pt x="203791" y="127000"/>
                        <a:pt x="203791" y="127000"/>
                        <a:pt x="207495" y="127000"/>
                      </a:cubicBezTo>
                      <a:cubicBezTo>
                        <a:pt x="207495" y="127000"/>
                        <a:pt x="208730" y="127000"/>
                        <a:pt x="208730" y="127000"/>
                      </a:cubicBezTo>
                      <a:cubicBezTo>
                        <a:pt x="208730" y="127000"/>
                        <a:pt x="208730" y="127000"/>
                        <a:pt x="208730" y="155792"/>
                      </a:cubicBezTo>
                      <a:cubicBezTo>
                        <a:pt x="208730" y="155792"/>
                        <a:pt x="207495" y="157163"/>
                        <a:pt x="207495" y="157163"/>
                      </a:cubicBezTo>
                      <a:cubicBezTo>
                        <a:pt x="207495" y="157163"/>
                        <a:pt x="207495" y="157163"/>
                        <a:pt x="203791" y="157163"/>
                      </a:cubicBezTo>
                      <a:cubicBezTo>
                        <a:pt x="203791" y="157163"/>
                        <a:pt x="202556" y="155792"/>
                        <a:pt x="202556" y="155792"/>
                      </a:cubicBezTo>
                      <a:cubicBezTo>
                        <a:pt x="202556" y="155792"/>
                        <a:pt x="202556" y="155792"/>
                        <a:pt x="202556" y="132484"/>
                      </a:cubicBezTo>
                      <a:cubicBezTo>
                        <a:pt x="202556" y="132484"/>
                        <a:pt x="202556" y="132484"/>
                        <a:pt x="200086" y="133855"/>
                      </a:cubicBezTo>
                      <a:cubicBezTo>
                        <a:pt x="200086" y="135227"/>
                        <a:pt x="198852" y="135227"/>
                        <a:pt x="198852" y="135227"/>
                      </a:cubicBezTo>
                      <a:cubicBezTo>
                        <a:pt x="198852" y="133855"/>
                        <a:pt x="198852" y="133855"/>
                        <a:pt x="198852" y="133855"/>
                      </a:cubicBezTo>
                      <a:cubicBezTo>
                        <a:pt x="198852" y="133855"/>
                        <a:pt x="198852" y="133855"/>
                        <a:pt x="197617" y="131113"/>
                      </a:cubicBezTo>
                      <a:cubicBezTo>
                        <a:pt x="197617" y="131113"/>
                        <a:pt x="197617" y="129742"/>
                        <a:pt x="198852" y="129742"/>
                      </a:cubicBezTo>
                      <a:cubicBezTo>
                        <a:pt x="198852" y="129742"/>
                        <a:pt x="198852" y="129742"/>
                        <a:pt x="203791" y="127000"/>
                      </a:cubicBezTo>
                      <a:close/>
                      <a:moveTo>
                        <a:pt x="183964" y="127000"/>
                      </a:moveTo>
                      <a:cubicBezTo>
                        <a:pt x="189044" y="127000"/>
                        <a:pt x="192854" y="132246"/>
                        <a:pt x="192854" y="141426"/>
                      </a:cubicBezTo>
                      <a:cubicBezTo>
                        <a:pt x="192854" y="151918"/>
                        <a:pt x="189044" y="157163"/>
                        <a:pt x="182694" y="157163"/>
                      </a:cubicBezTo>
                      <a:cubicBezTo>
                        <a:pt x="177614" y="157163"/>
                        <a:pt x="173804" y="151918"/>
                        <a:pt x="173804" y="142737"/>
                      </a:cubicBezTo>
                      <a:cubicBezTo>
                        <a:pt x="173804" y="133557"/>
                        <a:pt x="177614" y="127000"/>
                        <a:pt x="183964" y="127000"/>
                      </a:cubicBezTo>
                      <a:close/>
                      <a:moveTo>
                        <a:pt x="161699" y="127000"/>
                      </a:moveTo>
                      <a:cubicBezTo>
                        <a:pt x="161699" y="127000"/>
                        <a:pt x="161699" y="127000"/>
                        <a:pt x="164478" y="127000"/>
                      </a:cubicBezTo>
                      <a:cubicBezTo>
                        <a:pt x="165867" y="127000"/>
                        <a:pt x="165867" y="127000"/>
                        <a:pt x="165867" y="127000"/>
                      </a:cubicBezTo>
                      <a:cubicBezTo>
                        <a:pt x="165867" y="127000"/>
                        <a:pt x="165867" y="127000"/>
                        <a:pt x="165867" y="155792"/>
                      </a:cubicBezTo>
                      <a:cubicBezTo>
                        <a:pt x="165867" y="155792"/>
                        <a:pt x="165867" y="157163"/>
                        <a:pt x="164478" y="157163"/>
                      </a:cubicBezTo>
                      <a:cubicBezTo>
                        <a:pt x="164478" y="157163"/>
                        <a:pt x="164478" y="157163"/>
                        <a:pt x="161699" y="157163"/>
                      </a:cubicBezTo>
                      <a:cubicBezTo>
                        <a:pt x="160310" y="157163"/>
                        <a:pt x="160310" y="155792"/>
                        <a:pt x="160310" y="155792"/>
                      </a:cubicBezTo>
                      <a:cubicBezTo>
                        <a:pt x="160310" y="155792"/>
                        <a:pt x="160310" y="155792"/>
                        <a:pt x="160310" y="132484"/>
                      </a:cubicBezTo>
                      <a:cubicBezTo>
                        <a:pt x="160310" y="132484"/>
                        <a:pt x="160310" y="132484"/>
                        <a:pt x="156143" y="133855"/>
                      </a:cubicBezTo>
                      <a:cubicBezTo>
                        <a:pt x="156143" y="135227"/>
                        <a:pt x="156143" y="135227"/>
                        <a:pt x="156143" y="135227"/>
                      </a:cubicBezTo>
                      <a:cubicBezTo>
                        <a:pt x="154754" y="133855"/>
                        <a:pt x="154754" y="133855"/>
                        <a:pt x="154754" y="133855"/>
                      </a:cubicBezTo>
                      <a:cubicBezTo>
                        <a:pt x="154754" y="133855"/>
                        <a:pt x="154754" y="133855"/>
                        <a:pt x="154754" y="131113"/>
                      </a:cubicBezTo>
                      <a:cubicBezTo>
                        <a:pt x="154754" y="131113"/>
                        <a:pt x="154754" y="129742"/>
                        <a:pt x="154754" y="129742"/>
                      </a:cubicBezTo>
                      <a:cubicBezTo>
                        <a:pt x="154754" y="129742"/>
                        <a:pt x="154754" y="129742"/>
                        <a:pt x="161699" y="127000"/>
                      </a:cubicBezTo>
                      <a:close/>
                      <a:moveTo>
                        <a:pt x="141261" y="127000"/>
                      </a:moveTo>
                      <a:cubicBezTo>
                        <a:pt x="147710" y="127000"/>
                        <a:pt x="151580" y="132246"/>
                        <a:pt x="151580" y="141426"/>
                      </a:cubicBezTo>
                      <a:cubicBezTo>
                        <a:pt x="151580" y="151918"/>
                        <a:pt x="147710" y="157163"/>
                        <a:pt x="141261" y="157163"/>
                      </a:cubicBezTo>
                      <a:cubicBezTo>
                        <a:pt x="134811" y="157163"/>
                        <a:pt x="130942" y="151918"/>
                        <a:pt x="130942" y="142737"/>
                      </a:cubicBezTo>
                      <a:cubicBezTo>
                        <a:pt x="130942" y="133557"/>
                        <a:pt x="134811" y="127000"/>
                        <a:pt x="141261" y="127000"/>
                      </a:cubicBezTo>
                      <a:close/>
                      <a:moveTo>
                        <a:pt x="247736" y="80963"/>
                      </a:moveTo>
                      <a:cubicBezTo>
                        <a:pt x="245015" y="80963"/>
                        <a:pt x="243654" y="85091"/>
                        <a:pt x="243654" y="91970"/>
                      </a:cubicBezTo>
                      <a:cubicBezTo>
                        <a:pt x="243654" y="97474"/>
                        <a:pt x="245015" y="101601"/>
                        <a:pt x="247736" y="101601"/>
                      </a:cubicBezTo>
                      <a:cubicBezTo>
                        <a:pt x="251818" y="101601"/>
                        <a:pt x="253179" y="94722"/>
                        <a:pt x="253179" y="90594"/>
                      </a:cubicBezTo>
                      <a:cubicBezTo>
                        <a:pt x="253179" y="87843"/>
                        <a:pt x="251818" y="80963"/>
                        <a:pt x="247736" y="80963"/>
                      </a:cubicBezTo>
                      <a:close/>
                      <a:moveTo>
                        <a:pt x="205328" y="80963"/>
                      </a:moveTo>
                      <a:cubicBezTo>
                        <a:pt x="203060" y="80963"/>
                        <a:pt x="200792" y="85091"/>
                        <a:pt x="200792" y="91970"/>
                      </a:cubicBezTo>
                      <a:cubicBezTo>
                        <a:pt x="200792" y="97474"/>
                        <a:pt x="203060" y="101601"/>
                        <a:pt x="205328" y="101601"/>
                      </a:cubicBezTo>
                      <a:cubicBezTo>
                        <a:pt x="208730" y="101601"/>
                        <a:pt x="208730" y="94722"/>
                        <a:pt x="208730" y="90594"/>
                      </a:cubicBezTo>
                      <a:cubicBezTo>
                        <a:pt x="208730" y="87843"/>
                        <a:pt x="208730" y="80963"/>
                        <a:pt x="205328" y="80963"/>
                      </a:cubicBezTo>
                      <a:close/>
                      <a:moveTo>
                        <a:pt x="184010" y="80963"/>
                      </a:moveTo>
                      <a:cubicBezTo>
                        <a:pt x="179928" y="80963"/>
                        <a:pt x="178567" y="85091"/>
                        <a:pt x="178567" y="91970"/>
                      </a:cubicBezTo>
                      <a:cubicBezTo>
                        <a:pt x="178567" y="97474"/>
                        <a:pt x="179928" y="101601"/>
                        <a:pt x="184010" y="101601"/>
                      </a:cubicBezTo>
                      <a:cubicBezTo>
                        <a:pt x="188092" y="101601"/>
                        <a:pt x="188092" y="94722"/>
                        <a:pt x="188092" y="90594"/>
                      </a:cubicBezTo>
                      <a:cubicBezTo>
                        <a:pt x="188092" y="87843"/>
                        <a:pt x="188092" y="80963"/>
                        <a:pt x="184010" y="80963"/>
                      </a:cubicBezTo>
                      <a:close/>
                      <a:moveTo>
                        <a:pt x="162011" y="80963"/>
                      </a:moveTo>
                      <a:cubicBezTo>
                        <a:pt x="159290" y="80963"/>
                        <a:pt x="157929" y="85091"/>
                        <a:pt x="157929" y="91970"/>
                      </a:cubicBezTo>
                      <a:cubicBezTo>
                        <a:pt x="157929" y="97474"/>
                        <a:pt x="159290" y="101601"/>
                        <a:pt x="162011" y="101601"/>
                      </a:cubicBezTo>
                      <a:cubicBezTo>
                        <a:pt x="166093" y="101601"/>
                        <a:pt x="167454" y="94722"/>
                        <a:pt x="167454" y="90594"/>
                      </a:cubicBezTo>
                      <a:cubicBezTo>
                        <a:pt x="167454" y="87843"/>
                        <a:pt x="166093" y="80963"/>
                        <a:pt x="162011" y="80963"/>
                      </a:cubicBezTo>
                      <a:close/>
                      <a:moveTo>
                        <a:pt x="76173" y="80963"/>
                      </a:moveTo>
                      <a:cubicBezTo>
                        <a:pt x="73527" y="80963"/>
                        <a:pt x="72204" y="85091"/>
                        <a:pt x="72204" y="91970"/>
                      </a:cubicBezTo>
                      <a:cubicBezTo>
                        <a:pt x="72204" y="97474"/>
                        <a:pt x="73527" y="101601"/>
                        <a:pt x="76173" y="101601"/>
                      </a:cubicBezTo>
                      <a:cubicBezTo>
                        <a:pt x="80142" y="101601"/>
                        <a:pt x="80142" y="94722"/>
                        <a:pt x="80142" y="90594"/>
                      </a:cubicBezTo>
                      <a:cubicBezTo>
                        <a:pt x="80142" y="87843"/>
                        <a:pt x="80142" y="80963"/>
                        <a:pt x="76173" y="80963"/>
                      </a:cubicBezTo>
                      <a:close/>
                      <a:moveTo>
                        <a:pt x="225310" y="76200"/>
                      </a:moveTo>
                      <a:cubicBezTo>
                        <a:pt x="226721" y="76200"/>
                        <a:pt x="226721" y="76200"/>
                        <a:pt x="226721" y="76200"/>
                      </a:cubicBezTo>
                      <a:cubicBezTo>
                        <a:pt x="226721" y="76200"/>
                        <a:pt x="226721" y="76200"/>
                        <a:pt x="229543" y="76200"/>
                      </a:cubicBezTo>
                      <a:cubicBezTo>
                        <a:pt x="230954" y="76200"/>
                        <a:pt x="230954" y="77511"/>
                        <a:pt x="230954" y="77511"/>
                      </a:cubicBezTo>
                      <a:cubicBezTo>
                        <a:pt x="230954" y="77511"/>
                        <a:pt x="230954" y="77511"/>
                        <a:pt x="230954" y="105052"/>
                      </a:cubicBezTo>
                      <a:cubicBezTo>
                        <a:pt x="230954" y="105052"/>
                        <a:pt x="230954" y="106363"/>
                        <a:pt x="229543" y="106363"/>
                      </a:cubicBezTo>
                      <a:cubicBezTo>
                        <a:pt x="229543" y="106363"/>
                        <a:pt x="229543" y="106363"/>
                        <a:pt x="225310" y="106363"/>
                      </a:cubicBezTo>
                      <a:cubicBezTo>
                        <a:pt x="225310" y="106363"/>
                        <a:pt x="225310" y="105052"/>
                        <a:pt x="225310" y="105052"/>
                      </a:cubicBezTo>
                      <a:cubicBezTo>
                        <a:pt x="225310" y="105052"/>
                        <a:pt x="225310" y="105052"/>
                        <a:pt x="225310" y="82757"/>
                      </a:cubicBezTo>
                      <a:cubicBezTo>
                        <a:pt x="225310" y="82757"/>
                        <a:pt x="225310" y="82757"/>
                        <a:pt x="221076" y="84069"/>
                      </a:cubicBezTo>
                      <a:cubicBezTo>
                        <a:pt x="219665" y="84069"/>
                        <a:pt x="219665" y="84069"/>
                        <a:pt x="219665" y="84069"/>
                      </a:cubicBezTo>
                      <a:cubicBezTo>
                        <a:pt x="219665" y="84069"/>
                        <a:pt x="219665" y="84069"/>
                        <a:pt x="219665" y="81446"/>
                      </a:cubicBezTo>
                      <a:cubicBezTo>
                        <a:pt x="218254" y="80134"/>
                        <a:pt x="219665" y="80134"/>
                        <a:pt x="219665" y="80134"/>
                      </a:cubicBezTo>
                      <a:cubicBezTo>
                        <a:pt x="219665" y="80134"/>
                        <a:pt x="219665" y="80134"/>
                        <a:pt x="225310" y="76200"/>
                      </a:cubicBezTo>
                      <a:close/>
                      <a:moveTo>
                        <a:pt x="205555" y="76200"/>
                      </a:moveTo>
                      <a:cubicBezTo>
                        <a:pt x="212500" y="76200"/>
                        <a:pt x="216667" y="81446"/>
                        <a:pt x="216667" y="90626"/>
                      </a:cubicBezTo>
                      <a:cubicBezTo>
                        <a:pt x="216667" y="101118"/>
                        <a:pt x="212500" y="106363"/>
                        <a:pt x="205555" y="106363"/>
                      </a:cubicBezTo>
                      <a:cubicBezTo>
                        <a:pt x="198609" y="106363"/>
                        <a:pt x="194442" y="101118"/>
                        <a:pt x="194442" y="91937"/>
                      </a:cubicBezTo>
                      <a:cubicBezTo>
                        <a:pt x="194442" y="81446"/>
                        <a:pt x="198609" y="76200"/>
                        <a:pt x="205555" y="76200"/>
                      </a:cubicBezTo>
                      <a:close/>
                      <a:moveTo>
                        <a:pt x="183964" y="76200"/>
                      </a:moveTo>
                      <a:cubicBezTo>
                        <a:pt x="189044" y="76200"/>
                        <a:pt x="192854" y="81446"/>
                        <a:pt x="192854" y="90626"/>
                      </a:cubicBezTo>
                      <a:cubicBezTo>
                        <a:pt x="192854" y="101118"/>
                        <a:pt x="189044" y="106363"/>
                        <a:pt x="182694" y="106363"/>
                      </a:cubicBezTo>
                      <a:cubicBezTo>
                        <a:pt x="177614" y="106363"/>
                        <a:pt x="173804" y="101118"/>
                        <a:pt x="173804" y="91937"/>
                      </a:cubicBezTo>
                      <a:cubicBezTo>
                        <a:pt x="173804" y="81446"/>
                        <a:pt x="177614" y="76200"/>
                        <a:pt x="183964" y="76200"/>
                      </a:cubicBezTo>
                      <a:close/>
                      <a:moveTo>
                        <a:pt x="161898" y="76200"/>
                      </a:moveTo>
                      <a:cubicBezTo>
                        <a:pt x="168347" y="76200"/>
                        <a:pt x="172217" y="81446"/>
                        <a:pt x="172217" y="90626"/>
                      </a:cubicBezTo>
                      <a:cubicBezTo>
                        <a:pt x="172217" y="101118"/>
                        <a:pt x="168347" y="106363"/>
                        <a:pt x="161898" y="106363"/>
                      </a:cubicBezTo>
                      <a:cubicBezTo>
                        <a:pt x="155448" y="106363"/>
                        <a:pt x="152869" y="101118"/>
                        <a:pt x="151579" y="91937"/>
                      </a:cubicBezTo>
                      <a:cubicBezTo>
                        <a:pt x="151579" y="81446"/>
                        <a:pt x="156738" y="76200"/>
                        <a:pt x="161898" y="76200"/>
                      </a:cubicBezTo>
                      <a:close/>
                      <a:moveTo>
                        <a:pt x="139584" y="76200"/>
                      </a:moveTo>
                      <a:cubicBezTo>
                        <a:pt x="139584" y="76200"/>
                        <a:pt x="139584" y="76200"/>
                        <a:pt x="140996" y="76200"/>
                      </a:cubicBezTo>
                      <a:cubicBezTo>
                        <a:pt x="140996" y="76200"/>
                        <a:pt x="140996" y="76200"/>
                        <a:pt x="143818" y="76200"/>
                      </a:cubicBezTo>
                      <a:cubicBezTo>
                        <a:pt x="143818" y="76200"/>
                        <a:pt x="145229" y="77511"/>
                        <a:pt x="145229" y="77511"/>
                      </a:cubicBezTo>
                      <a:cubicBezTo>
                        <a:pt x="145229" y="77511"/>
                        <a:pt x="145229" y="77511"/>
                        <a:pt x="145229" y="105052"/>
                      </a:cubicBezTo>
                      <a:cubicBezTo>
                        <a:pt x="145229" y="105052"/>
                        <a:pt x="143818" y="106363"/>
                        <a:pt x="143818" y="106363"/>
                      </a:cubicBezTo>
                      <a:cubicBezTo>
                        <a:pt x="143818" y="106363"/>
                        <a:pt x="143818" y="106363"/>
                        <a:pt x="139584" y="106363"/>
                      </a:cubicBezTo>
                      <a:cubicBezTo>
                        <a:pt x="139584" y="106363"/>
                        <a:pt x="139584" y="105052"/>
                        <a:pt x="139584" y="105052"/>
                      </a:cubicBezTo>
                      <a:cubicBezTo>
                        <a:pt x="139584" y="105052"/>
                        <a:pt x="139584" y="105052"/>
                        <a:pt x="139584" y="82757"/>
                      </a:cubicBezTo>
                      <a:cubicBezTo>
                        <a:pt x="139584" y="82757"/>
                        <a:pt x="139584" y="82757"/>
                        <a:pt x="135351" y="84069"/>
                      </a:cubicBezTo>
                      <a:cubicBezTo>
                        <a:pt x="135351" y="84069"/>
                        <a:pt x="135351" y="84069"/>
                        <a:pt x="133940" y="84069"/>
                      </a:cubicBezTo>
                      <a:lnTo>
                        <a:pt x="132529" y="81446"/>
                      </a:lnTo>
                      <a:cubicBezTo>
                        <a:pt x="132529" y="80134"/>
                        <a:pt x="132529" y="80134"/>
                        <a:pt x="133940" y="80134"/>
                      </a:cubicBezTo>
                      <a:cubicBezTo>
                        <a:pt x="133940" y="80134"/>
                        <a:pt x="133940" y="80134"/>
                        <a:pt x="139584" y="76200"/>
                      </a:cubicBezTo>
                      <a:close/>
                      <a:moveTo>
                        <a:pt x="118837" y="76200"/>
                      </a:moveTo>
                      <a:cubicBezTo>
                        <a:pt x="118837" y="76200"/>
                        <a:pt x="118837" y="76200"/>
                        <a:pt x="123005" y="76200"/>
                      </a:cubicBezTo>
                      <a:cubicBezTo>
                        <a:pt x="123005" y="76200"/>
                        <a:pt x="123005" y="77511"/>
                        <a:pt x="123005" y="77511"/>
                      </a:cubicBezTo>
                      <a:cubicBezTo>
                        <a:pt x="123005" y="77511"/>
                        <a:pt x="123005" y="77511"/>
                        <a:pt x="123005" y="105052"/>
                      </a:cubicBezTo>
                      <a:cubicBezTo>
                        <a:pt x="123005" y="105052"/>
                        <a:pt x="123005" y="106363"/>
                        <a:pt x="123005" y="106363"/>
                      </a:cubicBezTo>
                      <a:cubicBezTo>
                        <a:pt x="123005" y="106363"/>
                        <a:pt x="123005" y="106363"/>
                        <a:pt x="118837" y="106363"/>
                      </a:cubicBezTo>
                      <a:cubicBezTo>
                        <a:pt x="118837" y="106363"/>
                        <a:pt x="117448" y="105052"/>
                        <a:pt x="117448" y="105052"/>
                      </a:cubicBezTo>
                      <a:cubicBezTo>
                        <a:pt x="117448" y="105052"/>
                        <a:pt x="117448" y="105052"/>
                        <a:pt x="117448" y="82757"/>
                      </a:cubicBezTo>
                      <a:cubicBezTo>
                        <a:pt x="117448" y="82757"/>
                        <a:pt x="117448" y="82757"/>
                        <a:pt x="114670" y="84069"/>
                      </a:cubicBezTo>
                      <a:cubicBezTo>
                        <a:pt x="113281" y="84069"/>
                        <a:pt x="113281" y="84069"/>
                        <a:pt x="113281" y="84069"/>
                      </a:cubicBezTo>
                      <a:cubicBezTo>
                        <a:pt x="113281" y="84069"/>
                        <a:pt x="113281" y="84069"/>
                        <a:pt x="111892" y="81446"/>
                      </a:cubicBezTo>
                      <a:cubicBezTo>
                        <a:pt x="111892" y="80134"/>
                        <a:pt x="111892" y="80134"/>
                        <a:pt x="111892" y="80134"/>
                      </a:cubicBezTo>
                      <a:cubicBezTo>
                        <a:pt x="111892" y="80134"/>
                        <a:pt x="111892" y="80134"/>
                        <a:pt x="118837" y="76200"/>
                      </a:cubicBezTo>
                      <a:close/>
                      <a:moveTo>
                        <a:pt x="97207" y="76200"/>
                      </a:moveTo>
                      <a:cubicBezTo>
                        <a:pt x="97207" y="76200"/>
                        <a:pt x="97207" y="76200"/>
                        <a:pt x="99588" y="76200"/>
                      </a:cubicBezTo>
                      <a:cubicBezTo>
                        <a:pt x="100779" y="76200"/>
                        <a:pt x="100779" y="77511"/>
                        <a:pt x="100779" y="77511"/>
                      </a:cubicBezTo>
                      <a:cubicBezTo>
                        <a:pt x="100779" y="77511"/>
                        <a:pt x="100779" y="77511"/>
                        <a:pt x="100779" y="105052"/>
                      </a:cubicBezTo>
                      <a:cubicBezTo>
                        <a:pt x="100779" y="105052"/>
                        <a:pt x="100779" y="106363"/>
                        <a:pt x="99588" y="106363"/>
                      </a:cubicBezTo>
                      <a:cubicBezTo>
                        <a:pt x="99588" y="106363"/>
                        <a:pt x="99588" y="106363"/>
                        <a:pt x="97207" y="106363"/>
                      </a:cubicBezTo>
                      <a:cubicBezTo>
                        <a:pt x="96016" y="106363"/>
                        <a:pt x="96016" y="105052"/>
                        <a:pt x="96016" y="105052"/>
                      </a:cubicBezTo>
                      <a:cubicBezTo>
                        <a:pt x="96016" y="105052"/>
                        <a:pt x="96016" y="105052"/>
                        <a:pt x="96016" y="82757"/>
                      </a:cubicBezTo>
                      <a:cubicBezTo>
                        <a:pt x="96016" y="82757"/>
                        <a:pt x="96016" y="82757"/>
                        <a:pt x="92444" y="84069"/>
                      </a:cubicBezTo>
                      <a:cubicBezTo>
                        <a:pt x="91254" y="84069"/>
                        <a:pt x="91254" y="84069"/>
                        <a:pt x="91254" y="84069"/>
                      </a:cubicBezTo>
                      <a:cubicBezTo>
                        <a:pt x="91254" y="84069"/>
                        <a:pt x="91254" y="84069"/>
                        <a:pt x="91254" y="81446"/>
                      </a:cubicBezTo>
                      <a:cubicBezTo>
                        <a:pt x="91254" y="80134"/>
                        <a:pt x="91254" y="80134"/>
                        <a:pt x="91254" y="80134"/>
                      </a:cubicBezTo>
                      <a:cubicBezTo>
                        <a:pt x="91254" y="80134"/>
                        <a:pt x="91254" y="80134"/>
                        <a:pt x="97207" y="76200"/>
                      </a:cubicBezTo>
                      <a:close/>
                      <a:moveTo>
                        <a:pt x="201926" y="36513"/>
                      </a:moveTo>
                      <a:cubicBezTo>
                        <a:pt x="200792" y="37812"/>
                        <a:pt x="200792" y="39111"/>
                        <a:pt x="200792" y="40409"/>
                      </a:cubicBezTo>
                      <a:cubicBezTo>
                        <a:pt x="200792" y="46904"/>
                        <a:pt x="203060" y="50801"/>
                        <a:pt x="205328" y="50801"/>
                      </a:cubicBezTo>
                      <a:cubicBezTo>
                        <a:pt x="208730" y="50801"/>
                        <a:pt x="208730" y="44306"/>
                        <a:pt x="208730" y="40409"/>
                      </a:cubicBezTo>
                      <a:cubicBezTo>
                        <a:pt x="208730" y="40409"/>
                        <a:pt x="208730" y="40409"/>
                        <a:pt x="208730" y="39111"/>
                      </a:cubicBezTo>
                      <a:cubicBezTo>
                        <a:pt x="206462" y="37812"/>
                        <a:pt x="204194" y="36513"/>
                        <a:pt x="201926" y="36513"/>
                      </a:cubicBezTo>
                      <a:close/>
                      <a:moveTo>
                        <a:pt x="123005" y="34925"/>
                      </a:moveTo>
                      <a:cubicBezTo>
                        <a:pt x="120737" y="34925"/>
                        <a:pt x="118469" y="36248"/>
                        <a:pt x="116201" y="37571"/>
                      </a:cubicBezTo>
                      <a:cubicBezTo>
                        <a:pt x="116201" y="38894"/>
                        <a:pt x="115067" y="38894"/>
                        <a:pt x="115067" y="38894"/>
                      </a:cubicBezTo>
                      <a:cubicBezTo>
                        <a:pt x="115067" y="38894"/>
                        <a:pt x="115067" y="40216"/>
                        <a:pt x="115067" y="40216"/>
                      </a:cubicBezTo>
                      <a:cubicBezTo>
                        <a:pt x="115067" y="46831"/>
                        <a:pt x="116201" y="50800"/>
                        <a:pt x="119603" y="50800"/>
                      </a:cubicBezTo>
                      <a:cubicBezTo>
                        <a:pt x="123005" y="50800"/>
                        <a:pt x="123005" y="44185"/>
                        <a:pt x="123005" y="40216"/>
                      </a:cubicBezTo>
                      <a:cubicBezTo>
                        <a:pt x="123005" y="38894"/>
                        <a:pt x="123005" y="36248"/>
                        <a:pt x="123005" y="34925"/>
                      </a:cubicBezTo>
                      <a:close/>
                      <a:moveTo>
                        <a:pt x="162011" y="31750"/>
                      </a:moveTo>
                      <a:cubicBezTo>
                        <a:pt x="159290" y="31750"/>
                        <a:pt x="157929" y="35560"/>
                        <a:pt x="157929" y="40640"/>
                      </a:cubicBezTo>
                      <a:cubicBezTo>
                        <a:pt x="157929" y="46990"/>
                        <a:pt x="159290" y="50800"/>
                        <a:pt x="162011" y="50800"/>
                      </a:cubicBezTo>
                      <a:cubicBezTo>
                        <a:pt x="166093" y="50800"/>
                        <a:pt x="167454" y="44450"/>
                        <a:pt x="167454" y="40640"/>
                      </a:cubicBezTo>
                      <a:cubicBezTo>
                        <a:pt x="167454" y="36830"/>
                        <a:pt x="166093" y="31750"/>
                        <a:pt x="162011" y="31750"/>
                      </a:cubicBezTo>
                      <a:close/>
                      <a:moveTo>
                        <a:pt x="144703" y="28575"/>
                      </a:moveTo>
                      <a:cubicBezTo>
                        <a:pt x="144703" y="28575"/>
                        <a:pt x="144703" y="28575"/>
                        <a:pt x="144703" y="55075"/>
                      </a:cubicBezTo>
                      <a:cubicBezTo>
                        <a:pt x="144703" y="55075"/>
                        <a:pt x="143389" y="55075"/>
                        <a:pt x="143389" y="55075"/>
                      </a:cubicBezTo>
                      <a:cubicBezTo>
                        <a:pt x="143389" y="55075"/>
                        <a:pt x="143389" y="55075"/>
                        <a:pt x="139447" y="55075"/>
                      </a:cubicBezTo>
                      <a:cubicBezTo>
                        <a:pt x="139447" y="55075"/>
                        <a:pt x="139447" y="55075"/>
                        <a:pt x="139447" y="32550"/>
                      </a:cubicBezTo>
                      <a:cubicBezTo>
                        <a:pt x="139447" y="32550"/>
                        <a:pt x="139447" y="32550"/>
                        <a:pt x="135504" y="33875"/>
                      </a:cubicBezTo>
                      <a:cubicBezTo>
                        <a:pt x="135504" y="33875"/>
                        <a:pt x="135504" y="33875"/>
                        <a:pt x="134190" y="33875"/>
                      </a:cubicBezTo>
                      <a:cubicBezTo>
                        <a:pt x="134190" y="33875"/>
                        <a:pt x="134190" y="33875"/>
                        <a:pt x="132876" y="31225"/>
                      </a:cubicBezTo>
                      <a:cubicBezTo>
                        <a:pt x="131562" y="31225"/>
                        <a:pt x="130248" y="32550"/>
                        <a:pt x="127619" y="32550"/>
                      </a:cubicBezTo>
                      <a:cubicBezTo>
                        <a:pt x="128934" y="35200"/>
                        <a:pt x="128934" y="37850"/>
                        <a:pt x="128934" y="40500"/>
                      </a:cubicBezTo>
                      <a:cubicBezTo>
                        <a:pt x="128934" y="51100"/>
                        <a:pt x="124991" y="56400"/>
                        <a:pt x="118420" y="56400"/>
                      </a:cubicBezTo>
                      <a:cubicBezTo>
                        <a:pt x="113164" y="56400"/>
                        <a:pt x="109221" y="51100"/>
                        <a:pt x="109221" y="41825"/>
                      </a:cubicBezTo>
                      <a:cubicBezTo>
                        <a:pt x="106593" y="43150"/>
                        <a:pt x="103964" y="44475"/>
                        <a:pt x="101336" y="47125"/>
                      </a:cubicBezTo>
                      <a:cubicBezTo>
                        <a:pt x="101336" y="47125"/>
                        <a:pt x="101336" y="47125"/>
                        <a:pt x="101336" y="55075"/>
                      </a:cubicBezTo>
                      <a:cubicBezTo>
                        <a:pt x="101336" y="55075"/>
                        <a:pt x="101336" y="55075"/>
                        <a:pt x="100022" y="55075"/>
                      </a:cubicBezTo>
                      <a:cubicBezTo>
                        <a:pt x="100022" y="55075"/>
                        <a:pt x="100022" y="55075"/>
                        <a:pt x="97394" y="55075"/>
                      </a:cubicBezTo>
                      <a:cubicBezTo>
                        <a:pt x="96080" y="55075"/>
                        <a:pt x="96080" y="55075"/>
                        <a:pt x="96080" y="55075"/>
                      </a:cubicBezTo>
                      <a:cubicBezTo>
                        <a:pt x="96080" y="55075"/>
                        <a:pt x="96080" y="55075"/>
                        <a:pt x="96080" y="49775"/>
                      </a:cubicBezTo>
                      <a:cubicBezTo>
                        <a:pt x="85566" y="57725"/>
                        <a:pt x="77681" y="65675"/>
                        <a:pt x="72425" y="77600"/>
                      </a:cubicBezTo>
                      <a:cubicBezTo>
                        <a:pt x="73739" y="76275"/>
                        <a:pt x="75053" y="76275"/>
                        <a:pt x="76367" y="76275"/>
                      </a:cubicBezTo>
                      <a:cubicBezTo>
                        <a:pt x="82938" y="76275"/>
                        <a:pt x="86880" y="81575"/>
                        <a:pt x="86880" y="90850"/>
                      </a:cubicBezTo>
                      <a:cubicBezTo>
                        <a:pt x="86880" y="101450"/>
                        <a:pt x="82938" y="106750"/>
                        <a:pt x="76367" y="106750"/>
                      </a:cubicBezTo>
                      <a:cubicBezTo>
                        <a:pt x="71111" y="106750"/>
                        <a:pt x="68482" y="102775"/>
                        <a:pt x="67168" y="97475"/>
                      </a:cubicBezTo>
                      <a:cubicBezTo>
                        <a:pt x="65854" y="106750"/>
                        <a:pt x="69796" y="120000"/>
                        <a:pt x="75053" y="127950"/>
                      </a:cubicBezTo>
                      <a:cubicBezTo>
                        <a:pt x="75053" y="127950"/>
                        <a:pt x="76367" y="127950"/>
                        <a:pt x="76367" y="127950"/>
                      </a:cubicBezTo>
                      <a:cubicBezTo>
                        <a:pt x="76367" y="127950"/>
                        <a:pt x="76367" y="127950"/>
                        <a:pt x="78995" y="127950"/>
                      </a:cubicBezTo>
                      <a:cubicBezTo>
                        <a:pt x="78995" y="127950"/>
                        <a:pt x="80310" y="127950"/>
                        <a:pt x="80310" y="127950"/>
                      </a:cubicBezTo>
                      <a:cubicBezTo>
                        <a:pt x="80310" y="127950"/>
                        <a:pt x="80310" y="127950"/>
                        <a:pt x="80310" y="133250"/>
                      </a:cubicBezTo>
                      <a:cubicBezTo>
                        <a:pt x="82938" y="134575"/>
                        <a:pt x="85566" y="135900"/>
                        <a:pt x="88195" y="135900"/>
                      </a:cubicBezTo>
                      <a:cubicBezTo>
                        <a:pt x="89509" y="130600"/>
                        <a:pt x="93451" y="126625"/>
                        <a:pt x="97394" y="126625"/>
                      </a:cubicBezTo>
                      <a:cubicBezTo>
                        <a:pt x="102650" y="126625"/>
                        <a:pt x="106593" y="130600"/>
                        <a:pt x="107907" y="135900"/>
                      </a:cubicBezTo>
                      <a:cubicBezTo>
                        <a:pt x="110535" y="137225"/>
                        <a:pt x="113164" y="138550"/>
                        <a:pt x="114478" y="145175"/>
                      </a:cubicBezTo>
                      <a:cubicBezTo>
                        <a:pt x="115792" y="147825"/>
                        <a:pt x="115792" y="150475"/>
                        <a:pt x="117106" y="151800"/>
                      </a:cubicBezTo>
                      <a:cubicBezTo>
                        <a:pt x="117106" y="151800"/>
                        <a:pt x="117106" y="151800"/>
                        <a:pt x="117106" y="133250"/>
                      </a:cubicBezTo>
                      <a:cubicBezTo>
                        <a:pt x="117106" y="133250"/>
                        <a:pt x="117106" y="133250"/>
                        <a:pt x="114478" y="134575"/>
                      </a:cubicBezTo>
                      <a:cubicBezTo>
                        <a:pt x="113164" y="135900"/>
                        <a:pt x="113164" y="135900"/>
                        <a:pt x="113164" y="135900"/>
                      </a:cubicBezTo>
                      <a:cubicBezTo>
                        <a:pt x="113164" y="134575"/>
                        <a:pt x="113164" y="134575"/>
                        <a:pt x="113164" y="134575"/>
                      </a:cubicBezTo>
                      <a:cubicBezTo>
                        <a:pt x="113164" y="134575"/>
                        <a:pt x="113164" y="134575"/>
                        <a:pt x="111849" y="131925"/>
                      </a:cubicBezTo>
                      <a:cubicBezTo>
                        <a:pt x="111849" y="131925"/>
                        <a:pt x="111849" y="130600"/>
                        <a:pt x="111849" y="130600"/>
                      </a:cubicBezTo>
                      <a:cubicBezTo>
                        <a:pt x="111849" y="130600"/>
                        <a:pt x="111849" y="130600"/>
                        <a:pt x="118420" y="127950"/>
                      </a:cubicBezTo>
                      <a:cubicBezTo>
                        <a:pt x="118420" y="127950"/>
                        <a:pt x="118420" y="127950"/>
                        <a:pt x="122363" y="127950"/>
                      </a:cubicBezTo>
                      <a:cubicBezTo>
                        <a:pt x="122363" y="127950"/>
                        <a:pt x="122363" y="127950"/>
                        <a:pt x="122363" y="155775"/>
                      </a:cubicBezTo>
                      <a:cubicBezTo>
                        <a:pt x="122363" y="155775"/>
                        <a:pt x="122363" y="157100"/>
                        <a:pt x="122363" y="157100"/>
                      </a:cubicBezTo>
                      <a:cubicBezTo>
                        <a:pt x="122363" y="157100"/>
                        <a:pt x="122363" y="157100"/>
                        <a:pt x="121049" y="157100"/>
                      </a:cubicBezTo>
                      <a:cubicBezTo>
                        <a:pt x="123677" y="159750"/>
                        <a:pt x="128934" y="161075"/>
                        <a:pt x="135504" y="162400"/>
                      </a:cubicBezTo>
                      <a:cubicBezTo>
                        <a:pt x="144703" y="165050"/>
                        <a:pt x="159159" y="151800"/>
                        <a:pt x="161787" y="159750"/>
                      </a:cubicBezTo>
                      <a:cubicBezTo>
                        <a:pt x="164416" y="175650"/>
                        <a:pt x="173615" y="186250"/>
                        <a:pt x="181500" y="191550"/>
                      </a:cubicBezTo>
                      <a:cubicBezTo>
                        <a:pt x="181500" y="191550"/>
                        <a:pt x="181500" y="191550"/>
                        <a:pt x="181500" y="183600"/>
                      </a:cubicBezTo>
                      <a:cubicBezTo>
                        <a:pt x="181500" y="183600"/>
                        <a:pt x="181500" y="183600"/>
                        <a:pt x="178872" y="186250"/>
                      </a:cubicBezTo>
                      <a:cubicBezTo>
                        <a:pt x="177557" y="186250"/>
                        <a:pt x="177557" y="186250"/>
                        <a:pt x="177557" y="186250"/>
                      </a:cubicBezTo>
                      <a:cubicBezTo>
                        <a:pt x="177557" y="186250"/>
                        <a:pt x="177557" y="184925"/>
                        <a:pt x="176243" y="184925"/>
                      </a:cubicBezTo>
                      <a:cubicBezTo>
                        <a:pt x="176243" y="184925"/>
                        <a:pt x="176243" y="184925"/>
                        <a:pt x="176243" y="182275"/>
                      </a:cubicBezTo>
                      <a:cubicBezTo>
                        <a:pt x="176243" y="182275"/>
                        <a:pt x="176243" y="180950"/>
                        <a:pt x="176243" y="180950"/>
                      </a:cubicBezTo>
                      <a:cubicBezTo>
                        <a:pt x="176243" y="180950"/>
                        <a:pt x="176243" y="180950"/>
                        <a:pt x="182814" y="178300"/>
                      </a:cubicBezTo>
                      <a:cubicBezTo>
                        <a:pt x="182814" y="178300"/>
                        <a:pt x="182814" y="178300"/>
                        <a:pt x="186756" y="178300"/>
                      </a:cubicBezTo>
                      <a:cubicBezTo>
                        <a:pt x="186756" y="178300"/>
                        <a:pt x="186756" y="178300"/>
                        <a:pt x="186756" y="194200"/>
                      </a:cubicBezTo>
                      <a:cubicBezTo>
                        <a:pt x="194641" y="196850"/>
                        <a:pt x="201213" y="194200"/>
                        <a:pt x="199898" y="186250"/>
                      </a:cubicBezTo>
                      <a:cubicBezTo>
                        <a:pt x="199898" y="186250"/>
                        <a:pt x="198584" y="186250"/>
                        <a:pt x="198584" y="186250"/>
                      </a:cubicBezTo>
                      <a:cubicBezTo>
                        <a:pt x="198584" y="186250"/>
                        <a:pt x="198584" y="184925"/>
                        <a:pt x="198584" y="184925"/>
                      </a:cubicBezTo>
                      <a:cubicBezTo>
                        <a:pt x="198584" y="184925"/>
                        <a:pt x="198584" y="184925"/>
                        <a:pt x="197270" y="182275"/>
                      </a:cubicBezTo>
                      <a:cubicBezTo>
                        <a:pt x="197270" y="182275"/>
                        <a:pt x="197270" y="180950"/>
                        <a:pt x="198584" y="180950"/>
                      </a:cubicBezTo>
                      <a:cubicBezTo>
                        <a:pt x="198584" y="180950"/>
                        <a:pt x="198584" y="180950"/>
                        <a:pt x="199898" y="180950"/>
                      </a:cubicBezTo>
                      <a:cubicBezTo>
                        <a:pt x="198584" y="167700"/>
                        <a:pt x="199898" y="166375"/>
                        <a:pt x="199898" y="166375"/>
                      </a:cubicBezTo>
                      <a:cubicBezTo>
                        <a:pt x="199898" y="166375"/>
                        <a:pt x="226182" y="169025"/>
                        <a:pt x="234066" y="161075"/>
                      </a:cubicBezTo>
                      <a:cubicBezTo>
                        <a:pt x="238009" y="157100"/>
                        <a:pt x="240637" y="151800"/>
                        <a:pt x="241951" y="146500"/>
                      </a:cubicBezTo>
                      <a:cubicBezTo>
                        <a:pt x="243266" y="145175"/>
                        <a:pt x="244580" y="143850"/>
                        <a:pt x="245894" y="143850"/>
                      </a:cubicBezTo>
                      <a:cubicBezTo>
                        <a:pt x="245894" y="143850"/>
                        <a:pt x="245894" y="143850"/>
                        <a:pt x="245894" y="133250"/>
                      </a:cubicBezTo>
                      <a:cubicBezTo>
                        <a:pt x="245894" y="133250"/>
                        <a:pt x="245894" y="133250"/>
                        <a:pt x="241951" y="134575"/>
                      </a:cubicBezTo>
                      <a:cubicBezTo>
                        <a:pt x="241951" y="135900"/>
                        <a:pt x="241951" y="135900"/>
                        <a:pt x="241951" y="135900"/>
                      </a:cubicBezTo>
                      <a:cubicBezTo>
                        <a:pt x="241951" y="134575"/>
                        <a:pt x="240637" y="134575"/>
                        <a:pt x="240637" y="134575"/>
                      </a:cubicBezTo>
                      <a:cubicBezTo>
                        <a:pt x="240637" y="134575"/>
                        <a:pt x="240637" y="134575"/>
                        <a:pt x="240637" y="131925"/>
                      </a:cubicBezTo>
                      <a:cubicBezTo>
                        <a:pt x="240637" y="131925"/>
                        <a:pt x="240637" y="130600"/>
                        <a:pt x="240637" y="130600"/>
                      </a:cubicBezTo>
                      <a:cubicBezTo>
                        <a:pt x="240637" y="130600"/>
                        <a:pt x="240637" y="130600"/>
                        <a:pt x="247208" y="127950"/>
                      </a:cubicBezTo>
                      <a:cubicBezTo>
                        <a:pt x="247208" y="127950"/>
                        <a:pt x="247208" y="127950"/>
                        <a:pt x="249836" y="127950"/>
                      </a:cubicBezTo>
                      <a:cubicBezTo>
                        <a:pt x="251151" y="127950"/>
                        <a:pt x="251151" y="127950"/>
                        <a:pt x="251151" y="127950"/>
                      </a:cubicBezTo>
                      <a:cubicBezTo>
                        <a:pt x="251151" y="127950"/>
                        <a:pt x="251151" y="127950"/>
                        <a:pt x="251151" y="143850"/>
                      </a:cubicBezTo>
                      <a:cubicBezTo>
                        <a:pt x="251151" y="143850"/>
                        <a:pt x="252465" y="143850"/>
                        <a:pt x="252465" y="143850"/>
                      </a:cubicBezTo>
                      <a:cubicBezTo>
                        <a:pt x="264292" y="137225"/>
                        <a:pt x="262978" y="113375"/>
                        <a:pt x="257721" y="94825"/>
                      </a:cubicBezTo>
                      <a:cubicBezTo>
                        <a:pt x="256407" y="102775"/>
                        <a:pt x="253779" y="106750"/>
                        <a:pt x="247208" y="106750"/>
                      </a:cubicBezTo>
                      <a:cubicBezTo>
                        <a:pt x="241951" y="106750"/>
                        <a:pt x="238009" y="101450"/>
                        <a:pt x="238009" y="92175"/>
                      </a:cubicBezTo>
                      <a:cubicBezTo>
                        <a:pt x="238009" y="81575"/>
                        <a:pt x="241951" y="76275"/>
                        <a:pt x="248522" y="76275"/>
                      </a:cubicBezTo>
                      <a:cubicBezTo>
                        <a:pt x="248522" y="76275"/>
                        <a:pt x="249836" y="76275"/>
                        <a:pt x="249836" y="76275"/>
                      </a:cubicBezTo>
                      <a:cubicBezTo>
                        <a:pt x="244580" y="67000"/>
                        <a:pt x="238009" y="59050"/>
                        <a:pt x="230124" y="52425"/>
                      </a:cubicBezTo>
                      <a:cubicBezTo>
                        <a:pt x="230124" y="52425"/>
                        <a:pt x="230124" y="52425"/>
                        <a:pt x="230124" y="55075"/>
                      </a:cubicBezTo>
                      <a:cubicBezTo>
                        <a:pt x="230124" y="55075"/>
                        <a:pt x="230124" y="55075"/>
                        <a:pt x="228810" y="55075"/>
                      </a:cubicBezTo>
                      <a:cubicBezTo>
                        <a:pt x="228810" y="55075"/>
                        <a:pt x="228810" y="55075"/>
                        <a:pt x="224867" y="55075"/>
                      </a:cubicBezTo>
                      <a:cubicBezTo>
                        <a:pt x="224867" y="55075"/>
                        <a:pt x="224867" y="55075"/>
                        <a:pt x="224867" y="48450"/>
                      </a:cubicBezTo>
                      <a:cubicBezTo>
                        <a:pt x="220925" y="47125"/>
                        <a:pt x="218297" y="44475"/>
                        <a:pt x="215668" y="43150"/>
                      </a:cubicBezTo>
                      <a:cubicBezTo>
                        <a:pt x="214354" y="51100"/>
                        <a:pt x="210412" y="56400"/>
                        <a:pt x="205155" y="56400"/>
                      </a:cubicBezTo>
                      <a:cubicBezTo>
                        <a:pt x="198584" y="56400"/>
                        <a:pt x="194641" y="49775"/>
                        <a:pt x="194641" y="40500"/>
                      </a:cubicBezTo>
                      <a:cubicBezTo>
                        <a:pt x="194641" y="37850"/>
                        <a:pt x="194641" y="36525"/>
                        <a:pt x="195956" y="33875"/>
                      </a:cubicBezTo>
                      <a:cubicBezTo>
                        <a:pt x="193327" y="32550"/>
                        <a:pt x="189385" y="32550"/>
                        <a:pt x="186756" y="31225"/>
                      </a:cubicBezTo>
                      <a:cubicBezTo>
                        <a:pt x="186756" y="31225"/>
                        <a:pt x="186756" y="31225"/>
                        <a:pt x="186756" y="55075"/>
                      </a:cubicBezTo>
                      <a:cubicBezTo>
                        <a:pt x="186756" y="55075"/>
                        <a:pt x="186756" y="55075"/>
                        <a:pt x="182814" y="55075"/>
                      </a:cubicBezTo>
                      <a:cubicBezTo>
                        <a:pt x="181500" y="55075"/>
                        <a:pt x="181500" y="55075"/>
                        <a:pt x="181500" y="55075"/>
                      </a:cubicBezTo>
                      <a:cubicBezTo>
                        <a:pt x="181500" y="55075"/>
                        <a:pt x="181500" y="55075"/>
                        <a:pt x="181500" y="32550"/>
                      </a:cubicBezTo>
                      <a:cubicBezTo>
                        <a:pt x="181500" y="32550"/>
                        <a:pt x="181500" y="32550"/>
                        <a:pt x="178872" y="33875"/>
                      </a:cubicBezTo>
                      <a:cubicBezTo>
                        <a:pt x="177557" y="33875"/>
                        <a:pt x="177557" y="33875"/>
                        <a:pt x="177557" y="33875"/>
                      </a:cubicBezTo>
                      <a:cubicBezTo>
                        <a:pt x="177557" y="33875"/>
                        <a:pt x="177557" y="33875"/>
                        <a:pt x="176243" y="33875"/>
                      </a:cubicBezTo>
                      <a:cubicBezTo>
                        <a:pt x="176243" y="33875"/>
                        <a:pt x="176243" y="33875"/>
                        <a:pt x="176243" y="31225"/>
                      </a:cubicBezTo>
                      <a:cubicBezTo>
                        <a:pt x="176243" y="29900"/>
                        <a:pt x="176243" y="29900"/>
                        <a:pt x="176243" y="29900"/>
                      </a:cubicBezTo>
                      <a:cubicBezTo>
                        <a:pt x="176243" y="29900"/>
                        <a:pt x="176243" y="29900"/>
                        <a:pt x="177557" y="29900"/>
                      </a:cubicBezTo>
                      <a:cubicBezTo>
                        <a:pt x="173615" y="28575"/>
                        <a:pt x="170987" y="28575"/>
                        <a:pt x="168358" y="28575"/>
                      </a:cubicBezTo>
                      <a:cubicBezTo>
                        <a:pt x="170987" y="31225"/>
                        <a:pt x="172301" y="35200"/>
                        <a:pt x="172301" y="40500"/>
                      </a:cubicBezTo>
                      <a:cubicBezTo>
                        <a:pt x="172301" y="51100"/>
                        <a:pt x="168358" y="56400"/>
                        <a:pt x="161787" y="56400"/>
                      </a:cubicBezTo>
                      <a:cubicBezTo>
                        <a:pt x="155217" y="56400"/>
                        <a:pt x="152588" y="49775"/>
                        <a:pt x="151274" y="40500"/>
                      </a:cubicBezTo>
                      <a:cubicBezTo>
                        <a:pt x="151274" y="35200"/>
                        <a:pt x="153903" y="29900"/>
                        <a:pt x="156531" y="28575"/>
                      </a:cubicBezTo>
                      <a:cubicBezTo>
                        <a:pt x="152588" y="28575"/>
                        <a:pt x="148646" y="28575"/>
                        <a:pt x="144703" y="28575"/>
                      </a:cubicBezTo>
                      <a:close/>
                      <a:moveTo>
                        <a:pt x="164533" y="0"/>
                      </a:moveTo>
                      <a:cubicBezTo>
                        <a:pt x="205215" y="0"/>
                        <a:pt x="240648" y="17090"/>
                        <a:pt x="266895" y="48642"/>
                      </a:cubicBezTo>
                      <a:cubicBezTo>
                        <a:pt x="285268" y="72305"/>
                        <a:pt x="294454" y="99914"/>
                        <a:pt x="291829" y="130150"/>
                      </a:cubicBezTo>
                      <a:cubicBezTo>
                        <a:pt x="289205" y="155129"/>
                        <a:pt x="278706" y="181422"/>
                        <a:pt x="269520" y="206400"/>
                      </a:cubicBezTo>
                      <a:cubicBezTo>
                        <a:pt x="253772" y="247154"/>
                        <a:pt x="239336" y="286594"/>
                        <a:pt x="257709" y="324718"/>
                      </a:cubicBezTo>
                      <a:cubicBezTo>
                        <a:pt x="257709" y="327348"/>
                        <a:pt x="257709" y="329977"/>
                        <a:pt x="256396" y="332606"/>
                      </a:cubicBezTo>
                      <a:cubicBezTo>
                        <a:pt x="255084" y="335236"/>
                        <a:pt x="252459" y="336550"/>
                        <a:pt x="249835" y="336550"/>
                      </a:cubicBezTo>
                      <a:cubicBezTo>
                        <a:pt x="249835" y="336550"/>
                        <a:pt x="249835" y="336550"/>
                        <a:pt x="105478" y="336550"/>
                      </a:cubicBezTo>
                      <a:cubicBezTo>
                        <a:pt x="101541" y="336550"/>
                        <a:pt x="98916" y="333921"/>
                        <a:pt x="97604" y="331292"/>
                      </a:cubicBezTo>
                      <a:cubicBezTo>
                        <a:pt x="96292" y="328662"/>
                        <a:pt x="96292" y="327348"/>
                        <a:pt x="96292" y="315516"/>
                      </a:cubicBezTo>
                      <a:cubicBezTo>
                        <a:pt x="96292" y="314201"/>
                        <a:pt x="96292" y="312887"/>
                        <a:pt x="96292" y="312887"/>
                      </a:cubicBezTo>
                      <a:cubicBezTo>
                        <a:pt x="94979" y="294481"/>
                        <a:pt x="87105" y="294481"/>
                        <a:pt x="71357" y="294481"/>
                      </a:cubicBezTo>
                      <a:cubicBezTo>
                        <a:pt x="58234" y="294481"/>
                        <a:pt x="42486" y="294481"/>
                        <a:pt x="31987" y="278706"/>
                      </a:cubicBezTo>
                      <a:cubicBezTo>
                        <a:pt x="24113" y="266874"/>
                        <a:pt x="24113" y="251098"/>
                        <a:pt x="25426" y="236637"/>
                      </a:cubicBezTo>
                      <a:cubicBezTo>
                        <a:pt x="25426" y="224805"/>
                        <a:pt x="25426" y="212973"/>
                        <a:pt x="21489" y="209029"/>
                      </a:cubicBezTo>
                      <a:cubicBezTo>
                        <a:pt x="21489" y="207715"/>
                        <a:pt x="17552" y="206400"/>
                        <a:pt x="16239" y="205085"/>
                      </a:cubicBezTo>
                      <a:cubicBezTo>
                        <a:pt x="10990" y="202456"/>
                        <a:pt x="3116" y="199827"/>
                        <a:pt x="491" y="191939"/>
                      </a:cubicBezTo>
                      <a:cubicBezTo>
                        <a:pt x="-821" y="187995"/>
                        <a:pt x="491" y="182736"/>
                        <a:pt x="4428" y="177478"/>
                      </a:cubicBezTo>
                      <a:cubicBezTo>
                        <a:pt x="17552" y="156443"/>
                        <a:pt x="20176" y="144612"/>
                        <a:pt x="24113" y="126206"/>
                      </a:cubicBezTo>
                      <a:cubicBezTo>
                        <a:pt x="25426" y="118319"/>
                        <a:pt x="26738" y="109116"/>
                        <a:pt x="29363" y="97284"/>
                      </a:cubicBezTo>
                      <a:cubicBezTo>
                        <a:pt x="38549" y="68361"/>
                        <a:pt x="55609" y="43383"/>
                        <a:pt x="81856" y="26293"/>
                      </a:cubicBezTo>
                      <a:cubicBezTo>
                        <a:pt x="105478" y="9202"/>
                        <a:pt x="135662" y="0"/>
                        <a:pt x="164533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92" name="矩形 91">
              <a:extLst>
                <a:ext uri="{FF2B5EF4-FFF2-40B4-BE49-F238E27FC236}">
                  <a16:creationId xmlns:a16="http://schemas.microsoft.com/office/drawing/2014/main" id="{501D35B3-0ACE-4D2D-A205-5BB222343749}"/>
                </a:ext>
              </a:extLst>
            </p:cNvPr>
            <p:cNvSpPr/>
            <p:nvPr/>
          </p:nvSpPr>
          <p:spPr>
            <a:xfrm>
              <a:off x="7139884" y="4708105"/>
              <a:ext cx="3288944" cy="9052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 defTabSz="914377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just" defTabSz="914377">
                <a:lnSpc>
                  <a:spcPct val="130000"/>
                </a:lnSpc>
              </a:pP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93" name="矩形 92">
              <a:extLst>
                <a:ext uri="{FF2B5EF4-FFF2-40B4-BE49-F238E27FC236}">
                  <a16:creationId xmlns:a16="http://schemas.microsoft.com/office/drawing/2014/main" id="{4E877E7D-C552-4D32-B018-7075C977D198}"/>
                </a:ext>
              </a:extLst>
            </p:cNvPr>
            <p:cNvSpPr/>
            <p:nvPr/>
          </p:nvSpPr>
          <p:spPr>
            <a:xfrm>
              <a:off x="7139886" y="4428476"/>
              <a:ext cx="261411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914377"/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5573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3B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椭圆 10"/>
          <p:cNvSpPr/>
          <p:nvPr/>
        </p:nvSpPr>
        <p:spPr>
          <a:xfrm>
            <a:off x="4750932" y="-349330"/>
            <a:ext cx="1437228" cy="1437228"/>
          </a:xfrm>
          <a:prstGeom prst="ellipse">
            <a:avLst/>
          </a:prstGeom>
          <a:solidFill>
            <a:srgbClr val="2C58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6475676" y="373361"/>
            <a:ext cx="932180" cy="932180"/>
          </a:xfrm>
          <a:prstGeom prst="ellipse">
            <a:avLst/>
          </a:prstGeom>
          <a:solidFill>
            <a:srgbClr val="2C58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2261755" y="301809"/>
            <a:ext cx="932180" cy="932180"/>
          </a:xfrm>
          <a:prstGeom prst="ellipse">
            <a:avLst/>
          </a:prstGeom>
          <a:solidFill>
            <a:srgbClr val="2C58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60" name="组合 59"/>
          <p:cNvGrpSpPr/>
          <p:nvPr/>
        </p:nvGrpSpPr>
        <p:grpSpPr>
          <a:xfrm>
            <a:off x="5518242" y="90738"/>
            <a:ext cx="1155516" cy="1155516"/>
            <a:chOff x="5610403" y="184048"/>
            <a:chExt cx="1155516" cy="1155516"/>
          </a:xfrm>
        </p:grpSpPr>
        <p:grpSp>
          <p:nvGrpSpPr>
            <p:cNvPr id="3" name="组合 2"/>
            <p:cNvGrpSpPr/>
            <p:nvPr/>
          </p:nvGrpSpPr>
          <p:grpSpPr>
            <a:xfrm>
              <a:off x="5610403" y="184048"/>
              <a:ext cx="1155516" cy="1155516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5" name="同心圆 4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" name="椭圆 5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4" name="文本框 3"/>
            <p:cNvSpPr txBox="1"/>
            <p:nvPr/>
          </p:nvSpPr>
          <p:spPr>
            <a:xfrm>
              <a:off x="5784003" y="327019"/>
              <a:ext cx="88036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2C587D"/>
                  </a:solidFill>
                  <a:effectLst/>
                  <a:uLnTx/>
                  <a:uFillTx/>
                  <a:cs typeface="+mn-ea"/>
                  <a:sym typeface="+mn-lt"/>
                </a:rPr>
                <a:t>04</a:t>
              </a:r>
              <a:endPara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2C587D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 rot="16200000">
            <a:off x="2307861" y="-2164397"/>
            <a:ext cx="685366" cy="5326269"/>
            <a:chOff x="1071664" y="236651"/>
            <a:chExt cx="685366" cy="4070791"/>
          </a:xfrm>
        </p:grpSpPr>
        <p:sp>
          <p:nvSpPr>
            <p:cNvPr id="40" name="矩形 39"/>
            <p:cNvSpPr/>
            <p:nvPr/>
          </p:nvSpPr>
          <p:spPr>
            <a:xfrm>
              <a:off x="1071664" y="236651"/>
              <a:ext cx="54000" cy="4070791"/>
            </a:xfrm>
            <a:prstGeom prst="rect">
              <a:avLst/>
            </a:prstGeom>
            <a:gradFill>
              <a:gsLst>
                <a:gs pos="0">
                  <a:srgbClr val="3F729A">
                    <a:alpha val="0"/>
                  </a:srgbClr>
                </a:gs>
                <a:gs pos="65000">
                  <a:srgbClr val="3F729A"/>
                </a:gs>
                <a:gs pos="100000">
                  <a:srgbClr val="3F729A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1197937" y="236651"/>
              <a:ext cx="54000" cy="4070791"/>
            </a:xfrm>
            <a:prstGeom prst="rect">
              <a:avLst/>
            </a:prstGeom>
            <a:gradFill>
              <a:gsLst>
                <a:gs pos="0">
                  <a:srgbClr val="3F729A">
                    <a:alpha val="0"/>
                  </a:srgbClr>
                </a:gs>
                <a:gs pos="65000">
                  <a:srgbClr val="3F729A"/>
                </a:gs>
                <a:gs pos="100000">
                  <a:srgbClr val="3F729A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1324210" y="236651"/>
              <a:ext cx="54000" cy="4070791"/>
            </a:xfrm>
            <a:prstGeom prst="rect">
              <a:avLst/>
            </a:prstGeom>
            <a:gradFill>
              <a:gsLst>
                <a:gs pos="0">
                  <a:srgbClr val="3F729A">
                    <a:alpha val="0"/>
                  </a:srgbClr>
                </a:gs>
                <a:gs pos="65000">
                  <a:srgbClr val="3F729A"/>
                </a:gs>
                <a:gs pos="100000">
                  <a:srgbClr val="3F729A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1450483" y="236651"/>
              <a:ext cx="54000" cy="4070791"/>
            </a:xfrm>
            <a:prstGeom prst="rect">
              <a:avLst/>
            </a:prstGeom>
            <a:gradFill>
              <a:gsLst>
                <a:gs pos="0">
                  <a:srgbClr val="3F729A">
                    <a:alpha val="0"/>
                  </a:srgbClr>
                </a:gs>
                <a:gs pos="65000">
                  <a:srgbClr val="3F729A"/>
                </a:gs>
                <a:gs pos="100000">
                  <a:srgbClr val="3F729A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1576756" y="236651"/>
              <a:ext cx="54000" cy="4070791"/>
            </a:xfrm>
            <a:prstGeom prst="rect">
              <a:avLst/>
            </a:prstGeom>
            <a:gradFill>
              <a:gsLst>
                <a:gs pos="0">
                  <a:srgbClr val="3F729A">
                    <a:alpha val="0"/>
                  </a:srgbClr>
                </a:gs>
                <a:gs pos="65000">
                  <a:srgbClr val="3F729A"/>
                </a:gs>
                <a:gs pos="100000">
                  <a:srgbClr val="3F729A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1703030" y="236651"/>
              <a:ext cx="54000" cy="4070791"/>
            </a:xfrm>
            <a:prstGeom prst="rect">
              <a:avLst/>
            </a:prstGeom>
            <a:gradFill>
              <a:gsLst>
                <a:gs pos="0">
                  <a:srgbClr val="3F729A">
                    <a:alpha val="0"/>
                  </a:srgbClr>
                </a:gs>
                <a:gs pos="65000">
                  <a:srgbClr val="3F729A"/>
                </a:gs>
                <a:gs pos="100000">
                  <a:srgbClr val="3F729A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 rot="5400000" flipH="1">
            <a:off x="9232832" y="-2164397"/>
            <a:ext cx="685366" cy="5326269"/>
            <a:chOff x="1071664" y="236651"/>
            <a:chExt cx="685366" cy="4070791"/>
          </a:xfrm>
        </p:grpSpPr>
        <p:sp>
          <p:nvSpPr>
            <p:cNvPr id="54" name="矩形 53"/>
            <p:cNvSpPr/>
            <p:nvPr/>
          </p:nvSpPr>
          <p:spPr>
            <a:xfrm>
              <a:off x="1071664" y="236651"/>
              <a:ext cx="54000" cy="4070791"/>
            </a:xfrm>
            <a:prstGeom prst="rect">
              <a:avLst/>
            </a:prstGeom>
            <a:gradFill>
              <a:gsLst>
                <a:gs pos="0">
                  <a:srgbClr val="3F729A">
                    <a:alpha val="0"/>
                  </a:srgbClr>
                </a:gs>
                <a:gs pos="65000">
                  <a:srgbClr val="3F729A"/>
                </a:gs>
                <a:gs pos="100000">
                  <a:srgbClr val="3F729A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5" name="矩形 54"/>
            <p:cNvSpPr/>
            <p:nvPr/>
          </p:nvSpPr>
          <p:spPr>
            <a:xfrm>
              <a:off x="1197937" y="236651"/>
              <a:ext cx="54000" cy="4070791"/>
            </a:xfrm>
            <a:prstGeom prst="rect">
              <a:avLst/>
            </a:prstGeom>
            <a:gradFill>
              <a:gsLst>
                <a:gs pos="0">
                  <a:srgbClr val="3F729A">
                    <a:alpha val="0"/>
                  </a:srgbClr>
                </a:gs>
                <a:gs pos="65000">
                  <a:srgbClr val="3F729A"/>
                </a:gs>
                <a:gs pos="100000">
                  <a:srgbClr val="3F729A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6" name="矩形 55"/>
            <p:cNvSpPr/>
            <p:nvPr/>
          </p:nvSpPr>
          <p:spPr>
            <a:xfrm>
              <a:off x="1324210" y="236651"/>
              <a:ext cx="54000" cy="4070791"/>
            </a:xfrm>
            <a:prstGeom prst="rect">
              <a:avLst/>
            </a:prstGeom>
            <a:gradFill>
              <a:gsLst>
                <a:gs pos="0">
                  <a:srgbClr val="3F729A">
                    <a:alpha val="0"/>
                  </a:srgbClr>
                </a:gs>
                <a:gs pos="65000">
                  <a:srgbClr val="3F729A"/>
                </a:gs>
                <a:gs pos="100000">
                  <a:srgbClr val="3F729A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7" name="矩形 56"/>
            <p:cNvSpPr/>
            <p:nvPr/>
          </p:nvSpPr>
          <p:spPr>
            <a:xfrm>
              <a:off x="1450483" y="236651"/>
              <a:ext cx="54000" cy="4070791"/>
            </a:xfrm>
            <a:prstGeom prst="rect">
              <a:avLst/>
            </a:prstGeom>
            <a:gradFill>
              <a:gsLst>
                <a:gs pos="0">
                  <a:srgbClr val="3F729A">
                    <a:alpha val="0"/>
                  </a:srgbClr>
                </a:gs>
                <a:gs pos="65000">
                  <a:srgbClr val="3F729A"/>
                </a:gs>
                <a:gs pos="100000">
                  <a:srgbClr val="3F729A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8" name="矩形 57"/>
            <p:cNvSpPr/>
            <p:nvPr/>
          </p:nvSpPr>
          <p:spPr>
            <a:xfrm>
              <a:off x="1576756" y="236651"/>
              <a:ext cx="54000" cy="4070791"/>
            </a:xfrm>
            <a:prstGeom prst="rect">
              <a:avLst/>
            </a:prstGeom>
            <a:gradFill>
              <a:gsLst>
                <a:gs pos="0">
                  <a:srgbClr val="3F729A">
                    <a:alpha val="0"/>
                  </a:srgbClr>
                </a:gs>
                <a:gs pos="65000">
                  <a:srgbClr val="3F729A"/>
                </a:gs>
                <a:gs pos="100000">
                  <a:srgbClr val="3F729A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9" name="矩形 58"/>
            <p:cNvSpPr/>
            <p:nvPr/>
          </p:nvSpPr>
          <p:spPr>
            <a:xfrm>
              <a:off x="1703030" y="236651"/>
              <a:ext cx="54000" cy="4070791"/>
            </a:xfrm>
            <a:prstGeom prst="rect">
              <a:avLst/>
            </a:prstGeom>
            <a:gradFill>
              <a:gsLst>
                <a:gs pos="0">
                  <a:srgbClr val="3F729A">
                    <a:alpha val="0"/>
                  </a:srgbClr>
                </a:gs>
                <a:gs pos="65000">
                  <a:srgbClr val="3F729A"/>
                </a:gs>
                <a:gs pos="100000">
                  <a:srgbClr val="3F729A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466466" y="268579"/>
            <a:ext cx="199538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60000"/>
                  <a:lumOff val="4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TextBox 44"/>
          <p:cNvSpPr txBox="1"/>
          <p:nvPr/>
        </p:nvSpPr>
        <p:spPr>
          <a:xfrm>
            <a:off x="6940031" y="268579"/>
            <a:ext cx="21194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PROGRAMMING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669092" y="369285"/>
            <a:ext cx="506566" cy="506566"/>
          </a:xfrm>
          <a:prstGeom prst="ellipse">
            <a:avLst/>
          </a:prstGeom>
          <a:solidFill>
            <a:srgbClr val="2C58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9815368" y="315784"/>
            <a:ext cx="523667" cy="523667"/>
          </a:xfrm>
          <a:prstGeom prst="ellipse">
            <a:avLst/>
          </a:prstGeom>
          <a:solidFill>
            <a:srgbClr val="2C58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aphicFrame>
        <p:nvGraphicFramePr>
          <p:cNvPr id="2" name="图示 1"/>
          <p:cNvGraphicFramePr/>
          <p:nvPr>
            <p:extLst>
              <p:ext uri="{D42A27DB-BD31-4B8C-83A1-F6EECF244321}">
                <p14:modId xmlns:p14="http://schemas.microsoft.com/office/powerpoint/2010/main" val="4176334329"/>
              </p:ext>
            </p:extLst>
          </p:nvPr>
        </p:nvGraphicFramePr>
        <p:xfrm>
          <a:off x="2810500" y="1726419"/>
          <a:ext cx="7330351" cy="4532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17349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3B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椭圆 10"/>
          <p:cNvSpPr/>
          <p:nvPr/>
        </p:nvSpPr>
        <p:spPr>
          <a:xfrm>
            <a:off x="4750932" y="-349330"/>
            <a:ext cx="1437228" cy="1437228"/>
          </a:xfrm>
          <a:prstGeom prst="ellipse">
            <a:avLst/>
          </a:prstGeom>
          <a:solidFill>
            <a:srgbClr val="2C58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6475676" y="373361"/>
            <a:ext cx="932180" cy="932180"/>
          </a:xfrm>
          <a:prstGeom prst="ellipse">
            <a:avLst/>
          </a:prstGeom>
          <a:solidFill>
            <a:srgbClr val="2C58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2261755" y="301809"/>
            <a:ext cx="932180" cy="932180"/>
          </a:xfrm>
          <a:prstGeom prst="ellipse">
            <a:avLst/>
          </a:prstGeom>
          <a:solidFill>
            <a:srgbClr val="2C58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60" name="组合 59"/>
          <p:cNvGrpSpPr/>
          <p:nvPr/>
        </p:nvGrpSpPr>
        <p:grpSpPr>
          <a:xfrm>
            <a:off x="5518242" y="90738"/>
            <a:ext cx="1155516" cy="1155516"/>
            <a:chOff x="5610403" y="184048"/>
            <a:chExt cx="1155516" cy="1155516"/>
          </a:xfrm>
        </p:grpSpPr>
        <p:grpSp>
          <p:nvGrpSpPr>
            <p:cNvPr id="3" name="组合 2"/>
            <p:cNvGrpSpPr/>
            <p:nvPr/>
          </p:nvGrpSpPr>
          <p:grpSpPr>
            <a:xfrm>
              <a:off x="5610403" y="184048"/>
              <a:ext cx="1155516" cy="1155516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5" name="同心圆 4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" name="椭圆 5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4" name="文本框 3"/>
            <p:cNvSpPr txBox="1"/>
            <p:nvPr/>
          </p:nvSpPr>
          <p:spPr>
            <a:xfrm>
              <a:off x="5777752" y="314806"/>
              <a:ext cx="88036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2C587D"/>
                  </a:solidFill>
                  <a:effectLst/>
                  <a:uLnTx/>
                  <a:uFillTx/>
                  <a:cs typeface="+mn-ea"/>
                  <a:sym typeface="+mn-lt"/>
                </a:rPr>
                <a:t>04</a:t>
              </a:r>
              <a:endPara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2C587D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 rot="16200000">
            <a:off x="2307861" y="-2164397"/>
            <a:ext cx="685366" cy="5326269"/>
            <a:chOff x="1071664" y="236651"/>
            <a:chExt cx="685366" cy="4070791"/>
          </a:xfrm>
        </p:grpSpPr>
        <p:sp>
          <p:nvSpPr>
            <p:cNvPr id="40" name="矩形 39"/>
            <p:cNvSpPr/>
            <p:nvPr/>
          </p:nvSpPr>
          <p:spPr>
            <a:xfrm>
              <a:off x="1071664" y="236651"/>
              <a:ext cx="54000" cy="4070791"/>
            </a:xfrm>
            <a:prstGeom prst="rect">
              <a:avLst/>
            </a:prstGeom>
            <a:gradFill>
              <a:gsLst>
                <a:gs pos="0">
                  <a:srgbClr val="3F729A">
                    <a:alpha val="0"/>
                  </a:srgbClr>
                </a:gs>
                <a:gs pos="65000">
                  <a:srgbClr val="3F729A"/>
                </a:gs>
                <a:gs pos="100000">
                  <a:srgbClr val="3F729A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1197937" y="236651"/>
              <a:ext cx="54000" cy="4070791"/>
            </a:xfrm>
            <a:prstGeom prst="rect">
              <a:avLst/>
            </a:prstGeom>
            <a:gradFill>
              <a:gsLst>
                <a:gs pos="0">
                  <a:srgbClr val="3F729A">
                    <a:alpha val="0"/>
                  </a:srgbClr>
                </a:gs>
                <a:gs pos="65000">
                  <a:srgbClr val="3F729A"/>
                </a:gs>
                <a:gs pos="100000">
                  <a:srgbClr val="3F729A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1324210" y="236651"/>
              <a:ext cx="54000" cy="4070791"/>
            </a:xfrm>
            <a:prstGeom prst="rect">
              <a:avLst/>
            </a:prstGeom>
            <a:gradFill>
              <a:gsLst>
                <a:gs pos="0">
                  <a:srgbClr val="3F729A">
                    <a:alpha val="0"/>
                  </a:srgbClr>
                </a:gs>
                <a:gs pos="65000">
                  <a:srgbClr val="3F729A"/>
                </a:gs>
                <a:gs pos="100000">
                  <a:srgbClr val="3F729A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1450483" y="236651"/>
              <a:ext cx="54000" cy="4070791"/>
            </a:xfrm>
            <a:prstGeom prst="rect">
              <a:avLst/>
            </a:prstGeom>
            <a:gradFill>
              <a:gsLst>
                <a:gs pos="0">
                  <a:srgbClr val="3F729A">
                    <a:alpha val="0"/>
                  </a:srgbClr>
                </a:gs>
                <a:gs pos="65000">
                  <a:srgbClr val="3F729A"/>
                </a:gs>
                <a:gs pos="100000">
                  <a:srgbClr val="3F729A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1576756" y="236651"/>
              <a:ext cx="54000" cy="4070791"/>
            </a:xfrm>
            <a:prstGeom prst="rect">
              <a:avLst/>
            </a:prstGeom>
            <a:gradFill>
              <a:gsLst>
                <a:gs pos="0">
                  <a:srgbClr val="3F729A">
                    <a:alpha val="0"/>
                  </a:srgbClr>
                </a:gs>
                <a:gs pos="65000">
                  <a:srgbClr val="3F729A"/>
                </a:gs>
                <a:gs pos="100000">
                  <a:srgbClr val="3F729A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1703030" y="236651"/>
              <a:ext cx="54000" cy="4070791"/>
            </a:xfrm>
            <a:prstGeom prst="rect">
              <a:avLst/>
            </a:prstGeom>
            <a:gradFill>
              <a:gsLst>
                <a:gs pos="0">
                  <a:srgbClr val="3F729A">
                    <a:alpha val="0"/>
                  </a:srgbClr>
                </a:gs>
                <a:gs pos="65000">
                  <a:srgbClr val="3F729A"/>
                </a:gs>
                <a:gs pos="100000">
                  <a:srgbClr val="3F729A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 rot="5400000" flipH="1">
            <a:off x="9232832" y="-2164397"/>
            <a:ext cx="685366" cy="5326269"/>
            <a:chOff x="1071664" y="236651"/>
            <a:chExt cx="685366" cy="4070791"/>
          </a:xfrm>
        </p:grpSpPr>
        <p:sp>
          <p:nvSpPr>
            <p:cNvPr id="54" name="矩形 53"/>
            <p:cNvSpPr/>
            <p:nvPr/>
          </p:nvSpPr>
          <p:spPr>
            <a:xfrm>
              <a:off x="1071664" y="236651"/>
              <a:ext cx="54000" cy="4070791"/>
            </a:xfrm>
            <a:prstGeom prst="rect">
              <a:avLst/>
            </a:prstGeom>
            <a:gradFill>
              <a:gsLst>
                <a:gs pos="0">
                  <a:srgbClr val="3F729A">
                    <a:alpha val="0"/>
                  </a:srgbClr>
                </a:gs>
                <a:gs pos="65000">
                  <a:srgbClr val="3F729A"/>
                </a:gs>
                <a:gs pos="100000">
                  <a:srgbClr val="3F729A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5" name="矩形 54"/>
            <p:cNvSpPr/>
            <p:nvPr/>
          </p:nvSpPr>
          <p:spPr>
            <a:xfrm>
              <a:off x="1197937" y="236651"/>
              <a:ext cx="54000" cy="4070791"/>
            </a:xfrm>
            <a:prstGeom prst="rect">
              <a:avLst/>
            </a:prstGeom>
            <a:gradFill>
              <a:gsLst>
                <a:gs pos="0">
                  <a:srgbClr val="3F729A">
                    <a:alpha val="0"/>
                  </a:srgbClr>
                </a:gs>
                <a:gs pos="65000">
                  <a:srgbClr val="3F729A"/>
                </a:gs>
                <a:gs pos="100000">
                  <a:srgbClr val="3F729A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6" name="矩形 55"/>
            <p:cNvSpPr/>
            <p:nvPr/>
          </p:nvSpPr>
          <p:spPr>
            <a:xfrm>
              <a:off x="1324210" y="236651"/>
              <a:ext cx="54000" cy="4070791"/>
            </a:xfrm>
            <a:prstGeom prst="rect">
              <a:avLst/>
            </a:prstGeom>
            <a:gradFill>
              <a:gsLst>
                <a:gs pos="0">
                  <a:srgbClr val="3F729A">
                    <a:alpha val="0"/>
                  </a:srgbClr>
                </a:gs>
                <a:gs pos="65000">
                  <a:srgbClr val="3F729A"/>
                </a:gs>
                <a:gs pos="100000">
                  <a:srgbClr val="3F729A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7" name="矩形 56"/>
            <p:cNvSpPr/>
            <p:nvPr/>
          </p:nvSpPr>
          <p:spPr>
            <a:xfrm>
              <a:off x="1450483" y="236651"/>
              <a:ext cx="54000" cy="4070791"/>
            </a:xfrm>
            <a:prstGeom prst="rect">
              <a:avLst/>
            </a:prstGeom>
            <a:gradFill>
              <a:gsLst>
                <a:gs pos="0">
                  <a:srgbClr val="3F729A">
                    <a:alpha val="0"/>
                  </a:srgbClr>
                </a:gs>
                <a:gs pos="65000">
                  <a:srgbClr val="3F729A"/>
                </a:gs>
                <a:gs pos="100000">
                  <a:srgbClr val="3F729A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8" name="矩形 57"/>
            <p:cNvSpPr/>
            <p:nvPr/>
          </p:nvSpPr>
          <p:spPr>
            <a:xfrm>
              <a:off x="1576756" y="236651"/>
              <a:ext cx="54000" cy="4070791"/>
            </a:xfrm>
            <a:prstGeom prst="rect">
              <a:avLst/>
            </a:prstGeom>
            <a:gradFill>
              <a:gsLst>
                <a:gs pos="0">
                  <a:srgbClr val="3F729A">
                    <a:alpha val="0"/>
                  </a:srgbClr>
                </a:gs>
                <a:gs pos="65000">
                  <a:srgbClr val="3F729A"/>
                </a:gs>
                <a:gs pos="100000">
                  <a:srgbClr val="3F729A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9" name="矩形 58"/>
            <p:cNvSpPr/>
            <p:nvPr/>
          </p:nvSpPr>
          <p:spPr>
            <a:xfrm>
              <a:off x="1703030" y="236651"/>
              <a:ext cx="54000" cy="4070791"/>
            </a:xfrm>
            <a:prstGeom prst="rect">
              <a:avLst/>
            </a:prstGeom>
            <a:gradFill>
              <a:gsLst>
                <a:gs pos="0">
                  <a:srgbClr val="3F729A">
                    <a:alpha val="0"/>
                  </a:srgbClr>
                </a:gs>
                <a:gs pos="65000">
                  <a:srgbClr val="3F729A"/>
                </a:gs>
                <a:gs pos="100000">
                  <a:srgbClr val="3F729A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466466" y="268579"/>
            <a:ext cx="199538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60000"/>
                  <a:lumOff val="4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TextBox 44"/>
          <p:cNvSpPr txBox="1"/>
          <p:nvPr/>
        </p:nvSpPr>
        <p:spPr>
          <a:xfrm>
            <a:off x="6940031" y="268579"/>
            <a:ext cx="21194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PROGRAMMING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669092" y="369285"/>
            <a:ext cx="506566" cy="506566"/>
          </a:xfrm>
          <a:prstGeom prst="ellipse">
            <a:avLst/>
          </a:prstGeom>
          <a:solidFill>
            <a:srgbClr val="2C58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9815368" y="315784"/>
            <a:ext cx="523667" cy="523667"/>
          </a:xfrm>
          <a:prstGeom prst="ellipse">
            <a:avLst/>
          </a:prstGeom>
          <a:solidFill>
            <a:srgbClr val="2C58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7" name="椭圆 36"/>
          <p:cNvSpPr/>
          <p:nvPr/>
        </p:nvSpPr>
        <p:spPr>
          <a:xfrm>
            <a:off x="713149" y="3257761"/>
            <a:ext cx="1613432" cy="1613432"/>
          </a:xfrm>
          <a:prstGeom prst="ellipse">
            <a:avLst/>
          </a:prstGeom>
          <a:solidFill>
            <a:srgbClr val="2A54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1105356" y="3121384"/>
            <a:ext cx="1525875" cy="15258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4" name="同心圆 3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38" name="椭圆 37"/>
          <p:cNvSpPr/>
          <p:nvPr/>
        </p:nvSpPr>
        <p:spPr>
          <a:xfrm>
            <a:off x="3293870" y="2742565"/>
            <a:ext cx="1613432" cy="1613432"/>
          </a:xfrm>
          <a:prstGeom prst="ellipse">
            <a:avLst/>
          </a:prstGeom>
          <a:solidFill>
            <a:srgbClr val="3F72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3310664" y="3121384"/>
            <a:ext cx="1525875" cy="15258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7" name="同心圆 4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8" name="椭圆 47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49" name="椭圆 48"/>
          <p:cNvSpPr/>
          <p:nvPr/>
        </p:nvSpPr>
        <p:spPr>
          <a:xfrm>
            <a:off x="5303030" y="3367861"/>
            <a:ext cx="1613432" cy="161343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50" name="组合 49"/>
          <p:cNvGrpSpPr/>
          <p:nvPr/>
        </p:nvGrpSpPr>
        <p:grpSpPr>
          <a:xfrm>
            <a:off x="5515972" y="3121384"/>
            <a:ext cx="1525875" cy="15258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1" name="同心圆 5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2" name="椭圆 51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61" name="椭圆 60"/>
          <p:cNvSpPr/>
          <p:nvPr/>
        </p:nvSpPr>
        <p:spPr>
          <a:xfrm>
            <a:off x="7883751" y="3121384"/>
            <a:ext cx="1613432" cy="1613432"/>
          </a:xfrm>
          <a:prstGeom prst="ellipse">
            <a:avLst/>
          </a:prstGeom>
          <a:solidFill>
            <a:srgbClr val="2C58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62" name="组合 61"/>
          <p:cNvGrpSpPr/>
          <p:nvPr/>
        </p:nvGrpSpPr>
        <p:grpSpPr>
          <a:xfrm>
            <a:off x="7721280" y="3121384"/>
            <a:ext cx="1525875" cy="15258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3" name="同心圆 6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4" name="椭圆 63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65" name="椭圆 64"/>
          <p:cNvSpPr/>
          <p:nvPr/>
        </p:nvSpPr>
        <p:spPr>
          <a:xfrm>
            <a:off x="9692477" y="2916887"/>
            <a:ext cx="1613432" cy="1613432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66" name="组合 65"/>
          <p:cNvGrpSpPr/>
          <p:nvPr/>
        </p:nvGrpSpPr>
        <p:grpSpPr>
          <a:xfrm>
            <a:off x="9926587" y="3121384"/>
            <a:ext cx="1525875" cy="15258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7" name="同心圆 6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8" name="椭圆 67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81" t="41820" r="40150" b="41188"/>
          <a:stretch/>
        </p:blipFill>
        <p:spPr>
          <a:xfrm>
            <a:off x="3573625" y="3461656"/>
            <a:ext cx="1073021" cy="886409"/>
          </a:xfrm>
          <a:prstGeom prst="rect">
            <a:avLst/>
          </a:prstGeom>
        </p:spPr>
      </p:pic>
      <p:pic>
        <p:nvPicPr>
          <p:cNvPr id="69" name="图片 68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55" t="8015" r="39076" b="74993"/>
          <a:stretch/>
        </p:blipFill>
        <p:spPr>
          <a:xfrm>
            <a:off x="1430524" y="3441116"/>
            <a:ext cx="1073021" cy="886409"/>
          </a:xfrm>
          <a:prstGeom prst="rect">
            <a:avLst/>
          </a:prstGeom>
        </p:spPr>
      </p:pic>
      <p:pic>
        <p:nvPicPr>
          <p:cNvPr id="70" name="图片 69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6" t="40926" r="72345" b="42082"/>
          <a:stretch/>
        </p:blipFill>
        <p:spPr>
          <a:xfrm>
            <a:off x="5749206" y="3427148"/>
            <a:ext cx="1073021" cy="886409"/>
          </a:xfrm>
          <a:prstGeom prst="rect">
            <a:avLst/>
          </a:prstGeom>
        </p:spPr>
      </p:pic>
      <p:pic>
        <p:nvPicPr>
          <p:cNvPr id="71" name="图片 70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8" t="76162" r="72703" b="6846"/>
          <a:stretch/>
        </p:blipFill>
        <p:spPr>
          <a:xfrm>
            <a:off x="7960928" y="3441116"/>
            <a:ext cx="1073021" cy="886409"/>
          </a:xfrm>
          <a:prstGeom prst="rect">
            <a:avLst/>
          </a:prstGeom>
        </p:spPr>
      </p:pic>
      <p:pic>
        <p:nvPicPr>
          <p:cNvPr id="72" name="图片 71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1" t="7300" r="73240" b="75708"/>
          <a:stretch/>
        </p:blipFill>
        <p:spPr>
          <a:xfrm>
            <a:off x="10172650" y="3455084"/>
            <a:ext cx="1073021" cy="886409"/>
          </a:xfrm>
          <a:prstGeom prst="rect">
            <a:avLst/>
          </a:prstGeom>
        </p:spPr>
      </p:pic>
      <p:grpSp>
        <p:nvGrpSpPr>
          <p:cNvPr id="73" name="组合 72"/>
          <p:cNvGrpSpPr/>
          <p:nvPr/>
        </p:nvGrpSpPr>
        <p:grpSpPr>
          <a:xfrm>
            <a:off x="669092" y="1630441"/>
            <a:ext cx="2175081" cy="1632673"/>
            <a:chOff x="418404" y="2121718"/>
            <a:chExt cx="2498645" cy="1762919"/>
          </a:xfrm>
        </p:grpSpPr>
        <p:sp>
          <p:nvSpPr>
            <p:cNvPr id="74" name="矩形 73"/>
            <p:cNvSpPr/>
            <p:nvPr/>
          </p:nvSpPr>
          <p:spPr>
            <a:xfrm>
              <a:off x="418404" y="2428688"/>
              <a:ext cx="2498645" cy="14559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you to the center of the narrative thought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5" name="文本框 16"/>
            <p:cNvSpPr txBox="1"/>
            <p:nvPr/>
          </p:nvSpPr>
          <p:spPr>
            <a:xfrm>
              <a:off x="843517" y="2121718"/>
              <a:ext cx="1565613" cy="4532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3105722" y="4967678"/>
            <a:ext cx="2175081" cy="1309507"/>
            <a:chOff x="418404" y="2121718"/>
            <a:chExt cx="2498645" cy="1413973"/>
          </a:xfrm>
        </p:grpSpPr>
        <p:sp>
          <p:nvSpPr>
            <p:cNvPr id="77" name="矩形 76"/>
            <p:cNvSpPr/>
            <p:nvPr/>
          </p:nvSpPr>
          <p:spPr>
            <a:xfrm>
              <a:off x="418404" y="2428688"/>
              <a:ext cx="2498645" cy="11070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you to the center of the narrative thought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8" name="文本框 16"/>
            <p:cNvSpPr txBox="1"/>
            <p:nvPr/>
          </p:nvSpPr>
          <p:spPr>
            <a:xfrm>
              <a:off x="843517" y="2121718"/>
              <a:ext cx="1565613" cy="4532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5141270" y="1630440"/>
            <a:ext cx="2175081" cy="1309507"/>
            <a:chOff x="418404" y="2121718"/>
            <a:chExt cx="2498645" cy="1413973"/>
          </a:xfrm>
        </p:grpSpPr>
        <p:sp>
          <p:nvSpPr>
            <p:cNvPr id="80" name="矩形 79"/>
            <p:cNvSpPr/>
            <p:nvPr/>
          </p:nvSpPr>
          <p:spPr>
            <a:xfrm>
              <a:off x="418404" y="2428688"/>
              <a:ext cx="2498645" cy="11070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you to the center of the narrative thought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1" name="文本框 16"/>
            <p:cNvSpPr txBox="1"/>
            <p:nvPr/>
          </p:nvSpPr>
          <p:spPr>
            <a:xfrm>
              <a:off x="843517" y="2121718"/>
              <a:ext cx="1565613" cy="4532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82" name="组合 81"/>
          <p:cNvGrpSpPr/>
          <p:nvPr/>
        </p:nvGrpSpPr>
        <p:grpSpPr>
          <a:xfrm>
            <a:off x="7577900" y="4967678"/>
            <a:ext cx="2175081" cy="1309507"/>
            <a:chOff x="418404" y="2121718"/>
            <a:chExt cx="2498645" cy="1413973"/>
          </a:xfrm>
        </p:grpSpPr>
        <p:sp>
          <p:nvSpPr>
            <p:cNvPr id="83" name="矩形 82"/>
            <p:cNvSpPr/>
            <p:nvPr/>
          </p:nvSpPr>
          <p:spPr>
            <a:xfrm>
              <a:off x="418404" y="2428688"/>
              <a:ext cx="2498645" cy="11070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you to the center of the narrative thought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4" name="文本框 16"/>
            <p:cNvSpPr txBox="1"/>
            <p:nvPr/>
          </p:nvSpPr>
          <p:spPr>
            <a:xfrm>
              <a:off x="843517" y="2121718"/>
              <a:ext cx="1565613" cy="4532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9337270" y="1630440"/>
            <a:ext cx="2175081" cy="1309507"/>
            <a:chOff x="418404" y="2121718"/>
            <a:chExt cx="2498645" cy="1413973"/>
          </a:xfrm>
        </p:grpSpPr>
        <p:sp>
          <p:nvSpPr>
            <p:cNvPr id="86" name="矩形 85"/>
            <p:cNvSpPr/>
            <p:nvPr/>
          </p:nvSpPr>
          <p:spPr>
            <a:xfrm>
              <a:off x="418404" y="2428688"/>
              <a:ext cx="2498645" cy="11070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you to the center of the narrative thought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7" name="文本框 16"/>
            <p:cNvSpPr txBox="1"/>
            <p:nvPr/>
          </p:nvSpPr>
          <p:spPr>
            <a:xfrm>
              <a:off x="843517" y="2121718"/>
              <a:ext cx="1565613" cy="4532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5720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49" grpId="0" animBg="1"/>
      <p:bldP spid="61" grpId="0" animBg="1"/>
      <p:bldP spid="6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3B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982858" y="2501900"/>
            <a:ext cx="655006" cy="655006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" name="同心圆 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7" name="椭圆 16"/>
          <p:cNvSpPr/>
          <p:nvPr/>
        </p:nvSpPr>
        <p:spPr>
          <a:xfrm>
            <a:off x="1786159" y="3539232"/>
            <a:ext cx="392726" cy="392726"/>
          </a:xfrm>
          <a:prstGeom prst="ellipse">
            <a:avLst/>
          </a:prstGeom>
          <a:solidFill>
            <a:srgbClr val="2C58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4329827" y="3970924"/>
            <a:ext cx="633621" cy="633621"/>
          </a:xfrm>
          <a:prstGeom prst="ellipse">
            <a:avLst/>
          </a:prstGeom>
          <a:solidFill>
            <a:srgbClr val="2C58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7683921" y="4319291"/>
            <a:ext cx="235786" cy="235786"/>
          </a:xfrm>
          <a:prstGeom prst="ellipse">
            <a:avLst/>
          </a:prstGeom>
          <a:solidFill>
            <a:srgbClr val="2C58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6610727" y="2150648"/>
            <a:ext cx="932180" cy="932180"/>
          </a:xfrm>
          <a:prstGeom prst="ellipse">
            <a:avLst/>
          </a:prstGeom>
          <a:solidFill>
            <a:srgbClr val="2C58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8891765" y="3583930"/>
            <a:ext cx="633621" cy="633621"/>
          </a:xfrm>
          <a:prstGeom prst="ellipse">
            <a:avLst/>
          </a:prstGeom>
          <a:solidFill>
            <a:srgbClr val="2C58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3470000" y="4247739"/>
            <a:ext cx="235786" cy="235786"/>
          </a:xfrm>
          <a:prstGeom prst="ellipse">
            <a:avLst/>
          </a:prstGeom>
          <a:solidFill>
            <a:srgbClr val="2C58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2396806" y="2079096"/>
            <a:ext cx="932180" cy="9321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9587833" y="3094285"/>
            <a:ext cx="286920" cy="286920"/>
          </a:xfrm>
          <a:prstGeom prst="ellipse">
            <a:avLst/>
          </a:prstGeom>
          <a:solidFill>
            <a:srgbClr val="2C58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3090498" y="233806"/>
            <a:ext cx="921456" cy="921456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7" name="同心圆 2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8" name="椭圆 27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9" name="椭圆 28"/>
          <p:cNvSpPr/>
          <p:nvPr/>
        </p:nvSpPr>
        <p:spPr>
          <a:xfrm>
            <a:off x="3551225" y="507491"/>
            <a:ext cx="627659" cy="627659"/>
          </a:xfrm>
          <a:prstGeom prst="ellipse">
            <a:avLst/>
          </a:prstGeom>
          <a:solidFill>
            <a:srgbClr val="2C58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3812228" y="459034"/>
            <a:ext cx="39034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CONTENTS</a:t>
            </a:r>
            <a:endParaRPr kumimoji="0" lang="zh-CN" altLang="en-US" sz="54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2466538" y="2871597"/>
            <a:ext cx="1361112" cy="1361112"/>
            <a:chOff x="2533650" y="2636705"/>
            <a:chExt cx="1361112" cy="1361112"/>
          </a:xfrm>
        </p:grpSpPr>
        <p:grpSp>
          <p:nvGrpSpPr>
            <p:cNvPr id="2" name="组合 1"/>
            <p:cNvGrpSpPr/>
            <p:nvPr/>
          </p:nvGrpSpPr>
          <p:grpSpPr>
            <a:xfrm>
              <a:off x="2533650" y="2636705"/>
              <a:ext cx="1361112" cy="1361112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3" name="同心圆 2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" name="椭圆 3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30" name="文本框 29"/>
            <p:cNvSpPr txBox="1"/>
            <p:nvPr/>
          </p:nvSpPr>
          <p:spPr>
            <a:xfrm>
              <a:off x="2957463" y="2935036"/>
              <a:ext cx="57740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i="0" u="none" strike="noStrike" kern="1200" cap="none" spc="0" normalizeH="0" baseline="0" noProof="0" dirty="0">
                  <a:ln>
                    <a:noFill/>
                  </a:ln>
                  <a:solidFill>
                    <a:srgbClr val="2C587D"/>
                  </a:solidFill>
                  <a:effectLst/>
                  <a:uLnTx/>
                  <a:uFillTx/>
                  <a:latin typeface="Agency FB" panose="020B0503020202020204" pitchFamily="34" charset="0"/>
                  <a:cs typeface="+mn-ea"/>
                  <a:sym typeface="+mn-lt"/>
                </a:rPr>
                <a:t>01</a:t>
              </a:r>
              <a:endParaRPr kumimoji="0" lang="zh-CN" altLang="en-US" sz="4800" i="0" u="none" strike="noStrike" kern="1200" cap="none" spc="0" normalizeH="0" baseline="0" noProof="0" dirty="0">
                <a:ln>
                  <a:noFill/>
                </a:ln>
                <a:solidFill>
                  <a:srgbClr val="2C587D"/>
                </a:solidFill>
                <a:effectLst/>
                <a:uLnTx/>
                <a:uFillTx/>
                <a:latin typeface="Agency FB" panose="020B0503020202020204" pitchFamily="34" charset="0"/>
                <a:cs typeface="+mn-ea"/>
                <a:sym typeface="+mn-lt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7839298" y="1955614"/>
            <a:ext cx="1361112" cy="1361112"/>
            <a:chOff x="7906410" y="1720722"/>
            <a:chExt cx="1361112" cy="1361112"/>
          </a:xfrm>
        </p:grpSpPr>
        <p:grpSp>
          <p:nvGrpSpPr>
            <p:cNvPr id="14" name="组合 13"/>
            <p:cNvGrpSpPr/>
            <p:nvPr/>
          </p:nvGrpSpPr>
          <p:grpSpPr>
            <a:xfrm>
              <a:off x="7906410" y="1720722"/>
              <a:ext cx="1361112" cy="1361112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5" name="同心圆 14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6" name="椭圆 15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31" name="文本框 30"/>
            <p:cNvSpPr txBox="1"/>
            <p:nvPr/>
          </p:nvSpPr>
          <p:spPr>
            <a:xfrm>
              <a:off x="8319104" y="2047335"/>
              <a:ext cx="78739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4800" i="0" u="none" strike="noStrike" cap="none" spc="0" normalizeH="0" baseline="0">
                  <a:ln>
                    <a:noFill/>
                  </a:ln>
                  <a:solidFill>
                    <a:srgbClr val="2C587D"/>
                  </a:solidFill>
                  <a:effectLst/>
                  <a:uLnTx/>
                  <a:uFillTx/>
                  <a:latin typeface="Agency FB" panose="020B0503020202020204" pitchFamily="34" charset="0"/>
                  <a:cs typeface="+mn-ea"/>
                </a:defRPr>
              </a:lvl1pPr>
            </a:lstStyle>
            <a:p>
              <a:r>
                <a:rPr lang="en-US" altLang="zh-CN" dirty="0">
                  <a:sym typeface="+mn-lt"/>
                </a:rPr>
                <a:t>04</a:t>
              </a:r>
              <a:endParaRPr lang="zh-CN" altLang="en-US" dirty="0">
                <a:sym typeface="+mn-lt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6245751" y="3096343"/>
            <a:ext cx="1361112" cy="1361112"/>
            <a:chOff x="6312863" y="2861451"/>
            <a:chExt cx="1361112" cy="1361112"/>
          </a:xfrm>
        </p:grpSpPr>
        <p:grpSp>
          <p:nvGrpSpPr>
            <p:cNvPr id="11" name="组合 10"/>
            <p:cNvGrpSpPr/>
            <p:nvPr/>
          </p:nvGrpSpPr>
          <p:grpSpPr>
            <a:xfrm>
              <a:off x="6312863" y="2861451"/>
              <a:ext cx="1361112" cy="1361112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2" name="同心圆 1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32" name="文本框 31"/>
            <p:cNvSpPr txBox="1"/>
            <p:nvPr/>
          </p:nvSpPr>
          <p:spPr>
            <a:xfrm>
              <a:off x="6715236" y="3175588"/>
              <a:ext cx="75533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4800" i="0" u="none" strike="noStrike" cap="none" spc="0" normalizeH="0" baseline="0">
                  <a:ln>
                    <a:noFill/>
                  </a:ln>
                  <a:solidFill>
                    <a:srgbClr val="2C587D"/>
                  </a:solidFill>
                  <a:effectLst/>
                  <a:uLnTx/>
                  <a:uFillTx/>
                  <a:latin typeface="Agency FB" panose="020B0503020202020204" pitchFamily="34" charset="0"/>
                  <a:cs typeface="+mn-ea"/>
                </a:defRPr>
              </a:lvl1pPr>
            </a:lstStyle>
            <a:p>
              <a:r>
                <a:rPr lang="en-US" altLang="zh-CN" dirty="0">
                  <a:sym typeface="+mn-lt"/>
                </a:rPr>
                <a:t>03</a:t>
              </a:r>
              <a:endParaRPr lang="zh-CN" altLang="en-US" dirty="0">
                <a:sym typeface="+mn-lt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4221065" y="2079095"/>
            <a:ext cx="1361112" cy="1361112"/>
            <a:chOff x="4288177" y="1844203"/>
            <a:chExt cx="1361112" cy="1361112"/>
          </a:xfrm>
        </p:grpSpPr>
        <p:grpSp>
          <p:nvGrpSpPr>
            <p:cNvPr id="8" name="组合 7"/>
            <p:cNvGrpSpPr/>
            <p:nvPr/>
          </p:nvGrpSpPr>
          <p:grpSpPr>
            <a:xfrm>
              <a:off x="4288177" y="1844203"/>
              <a:ext cx="1361112" cy="1361112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9" name="同心圆 8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" name="椭圆 9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33" name="文本框 32"/>
            <p:cNvSpPr txBox="1"/>
            <p:nvPr/>
          </p:nvSpPr>
          <p:spPr>
            <a:xfrm>
              <a:off x="4673161" y="2135168"/>
              <a:ext cx="75533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4800" i="0" u="none" strike="noStrike" cap="none" spc="0" normalizeH="0" baseline="0">
                  <a:ln>
                    <a:noFill/>
                  </a:ln>
                  <a:solidFill>
                    <a:srgbClr val="2C587D"/>
                  </a:solidFill>
                  <a:effectLst/>
                  <a:uLnTx/>
                  <a:uFillTx/>
                  <a:latin typeface="Agency FB" panose="020B0503020202020204" pitchFamily="34" charset="0"/>
                  <a:cs typeface="+mn-ea"/>
                </a:defRPr>
              </a:lvl1pPr>
            </a:lstStyle>
            <a:p>
              <a:r>
                <a:rPr lang="en-US" altLang="zh-CN" dirty="0">
                  <a:sym typeface="+mn-lt"/>
                </a:rPr>
                <a:t>02</a:t>
              </a:r>
              <a:endParaRPr lang="zh-CN" altLang="en-US" dirty="0">
                <a:sym typeface="+mn-lt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9722241" y="2476350"/>
            <a:ext cx="1361112" cy="1361112"/>
            <a:chOff x="9789353" y="2241458"/>
            <a:chExt cx="1361112" cy="1361112"/>
          </a:xfrm>
        </p:grpSpPr>
        <p:grpSp>
          <p:nvGrpSpPr>
            <p:cNvPr id="34" name="组合 33"/>
            <p:cNvGrpSpPr/>
            <p:nvPr/>
          </p:nvGrpSpPr>
          <p:grpSpPr>
            <a:xfrm>
              <a:off x="9789353" y="2241458"/>
              <a:ext cx="1361112" cy="1361112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35" name="同心圆 34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6" name="椭圆 35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37" name="文本框 36"/>
            <p:cNvSpPr txBox="1"/>
            <p:nvPr/>
          </p:nvSpPr>
          <p:spPr>
            <a:xfrm>
              <a:off x="10202047" y="2568071"/>
              <a:ext cx="75533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4800" i="0" u="none" strike="noStrike" cap="none" spc="0" normalizeH="0" baseline="0">
                  <a:ln>
                    <a:noFill/>
                  </a:ln>
                  <a:solidFill>
                    <a:srgbClr val="2C587D"/>
                  </a:solidFill>
                  <a:effectLst/>
                  <a:uLnTx/>
                  <a:uFillTx/>
                  <a:latin typeface="Agency FB" panose="020B0503020202020204" pitchFamily="34" charset="0"/>
                  <a:cs typeface="+mn-ea"/>
                </a:defRPr>
              </a:lvl1pPr>
            </a:lstStyle>
            <a:p>
              <a:r>
                <a:rPr lang="en-US" altLang="zh-CN" dirty="0">
                  <a:sym typeface="+mn-lt"/>
                </a:rPr>
                <a:t>05</a:t>
              </a:r>
              <a:endParaRPr lang="zh-CN" altLang="en-US" dirty="0">
                <a:sym typeface="+mn-lt"/>
              </a:endParaRPr>
            </a:p>
          </p:txBody>
        </p:sp>
      </p:grpSp>
      <p:sp>
        <p:nvSpPr>
          <p:cNvPr id="38" name="TextBox 6"/>
          <p:cNvSpPr txBox="1">
            <a:spLocks noChangeArrowheads="1"/>
          </p:cNvSpPr>
          <p:nvPr/>
        </p:nvSpPr>
        <p:spPr bwMode="auto">
          <a:xfrm>
            <a:off x="1925102" y="4400985"/>
            <a:ext cx="238850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marL="0" marR="0" lvl="1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60000"/>
                  <a:lumOff val="4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9" name="TextBox 6"/>
          <p:cNvSpPr txBox="1">
            <a:spLocks noChangeArrowheads="1"/>
          </p:cNvSpPr>
          <p:nvPr/>
        </p:nvSpPr>
        <p:spPr bwMode="auto">
          <a:xfrm>
            <a:off x="3753570" y="3656445"/>
            <a:ext cx="238850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marL="0" marR="0" lvl="1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60000"/>
                  <a:lumOff val="4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0" name="TextBox 6"/>
          <p:cNvSpPr txBox="1">
            <a:spLocks noChangeArrowheads="1"/>
          </p:cNvSpPr>
          <p:nvPr/>
        </p:nvSpPr>
        <p:spPr bwMode="auto">
          <a:xfrm>
            <a:off x="5761919" y="4663638"/>
            <a:ext cx="238850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marL="0" marR="0" lvl="1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60000"/>
                  <a:lumOff val="4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1" name="TextBox 6"/>
          <p:cNvSpPr txBox="1">
            <a:spLocks noChangeArrowheads="1"/>
          </p:cNvSpPr>
          <p:nvPr/>
        </p:nvSpPr>
        <p:spPr bwMode="auto">
          <a:xfrm>
            <a:off x="7376733" y="3527397"/>
            <a:ext cx="238850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60000"/>
                  <a:lumOff val="4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2" name="TextBox 40"/>
          <p:cNvSpPr txBox="1">
            <a:spLocks noChangeArrowheads="1"/>
          </p:cNvSpPr>
          <p:nvPr/>
        </p:nvSpPr>
        <p:spPr bwMode="auto">
          <a:xfrm>
            <a:off x="9328500" y="4089459"/>
            <a:ext cx="238850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marL="0" marR="0" lvl="1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60000"/>
                  <a:lumOff val="4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3" name="TextBox 44"/>
          <p:cNvSpPr txBox="1"/>
          <p:nvPr/>
        </p:nvSpPr>
        <p:spPr>
          <a:xfrm>
            <a:off x="2516886" y="4823342"/>
            <a:ext cx="12266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ABOUT ME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4" name="TextBox 45"/>
          <p:cNvSpPr txBox="1"/>
          <p:nvPr/>
        </p:nvSpPr>
        <p:spPr>
          <a:xfrm>
            <a:off x="4150525" y="4115206"/>
            <a:ext cx="17752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POST COGNTIVE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5" name="TextBox 46"/>
          <p:cNvSpPr txBox="1"/>
          <p:nvPr/>
        </p:nvSpPr>
        <p:spPr>
          <a:xfrm>
            <a:off x="6245751" y="5106285"/>
            <a:ext cx="15703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COMPETENCE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6" name="TextBox 47"/>
          <p:cNvSpPr txBox="1"/>
          <p:nvPr/>
        </p:nvSpPr>
        <p:spPr>
          <a:xfrm>
            <a:off x="7711564" y="3995031"/>
            <a:ext cx="17315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PROGRAMMING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7" name="TextBox 48"/>
          <p:cNvSpPr txBox="1"/>
          <p:nvPr/>
        </p:nvSpPr>
        <p:spPr>
          <a:xfrm>
            <a:off x="9704743" y="4542901"/>
            <a:ext cx="17942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NEW YEAR PLAN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67670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23457E-6 L -0.0875 0.25895 " pathEditMode="relative" rAng="0" ptsTypes="AA">
                                      <p:cBhvr>
                                        <p:cTn id="8" dur="5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75" y="1293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23457E-6 L -0.0875 0.25895 " pathEditMode="relative" rAng="0" ptsTypes="AA">
                                      <p:cBhvr>
                                        <p:cTn id="17" dur="5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75" y="1293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图片 52">
            <a:extLst>
              <a:ext uri="{FF2B5EF4-FFF2-40B4-BE49-F238E27FC236}">
                <a16:creationId xmlns:a16="http://schemas.microsoft.com/office/drawing/2014/main" id="{B8A41B4B-82E4-4F84-9829-1A31053999E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952"/>
            <a:ext cx="12192000" cy="6872952"/>
          </a:xfrm>
          <a:prstGeom prst="rect">
            <a:avLst/>
          </a:prstGeom>
        </p:spPr>
      </p:pic>
      <p:sp>
        <p:nvSpPr>
          <p:cNvPr id="54" name="矩形 53">
            <a:extLst>
              <a:ext uri="{FF2B5EF4-FFF2-40B4-BE49-F238E27FC236}">
                <a16:creationId xmlns:a16="http://schemas.microsoft.com/office/drawing/2014/main" id="{A71E8F03-3873-4D89-8169-FDE7F528DE17}"/>
              </a:ext>
            </a:extLst>
          </p:cNvPr>
          <p:cNvSpPr/>
          <p:nvPr/>
        </p:nvSpPr>
        <p:spPr>
          <a:xfrm>
            <a:off x="0" y="0"/>
            <a:ext cx="12192000" cy="6872952"/>
          </a:xfrm>
          <a:prstGeom prst="rect">
            <a:avLst/>
          </a:prstGeom>
          <a:solidFill>
            <a:srgbClr val="143B59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198569" y="2867526"/>
            <a:ext cx="5336081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marL="0" lvl="1" algn="ctr" defTabSz="1219170"/>
            <a:r>
              <a:rPr lang="en-US" altLang="zh-CN" sz="6600" b="1" dirty="0">
                <a:solidFill>
                  <a:srgbClr val="5B9BD5">
                    <a:lumMod val="60000"/>
                    <a:lumOff val="40000"/>
                  </a:srgbClr>
                </a:solidFill>
                <a:cs typeface="+mn-ea"/>
                <a:sym typeface="+mn-lt"/>
              </a:rPr>
              <a:t>Add title text</a:t>
            </a:r>
            <a:endParaRPr lang="zh-CN" altLang="en-US" sz="6600" b="1" dirty="0">
              <a:solidFill>
                <a:srgbClr val="5B9BD5">
                  <a:lumMod val="60000"/>
                  <a:lumOff val="4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8" name="TextBox 44"/>
          <p:cNvSpPr txBox="1"/>
          <p:nvPr/>
        </p:nvSpPr>
        <p:spPr>
          <a:xfrm>
            <a:off x="5358703" y="3875315"/>
            <a:ext cx="27013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1219170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NEW YEAR PLAN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1810452" y="1917405"/>
            <a:ext cx="3154719" cy="3154719"/>
            <a:chOff x="4522827" y="1603008"/>
            <a:chExt cx="3154719" cy="3154719"/>
          </a:xfrm>
        </p:grpSpPr>
        <p:grpSp>
          <p:nvGrpSpPr>
            <p:cNvPr id="3" name="组合 2"/>
            <p:cNvGrpSpPr/>
            <p:nvPr/>
          </p:nvGrpSpPr>
          <p:grpSpPr>
            <a:xfrm>
              <a:off x="4522827" y="1603008"/>
              <a:ext cx="3154719" cy="3154719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5" name="同心圆 4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" name="椭圆 5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4" name="文本框 3"/>
            <p:cNvSpPr txBox="1"/>
            <p:nvPr/>
          </p:nvSpPr>
          <p:spPr>
            <a:xfrm>
              <a:off x="5257266" y="2108451"/>
              <a:ext cx="1680268" cy="2215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3800" i="0" u="none" strike="noStrike" cap="none" spc="0" normalizeH="0" baseline="0">
                  <a:ln>
                    <a:noFill/>
                  </a:ln>
                  <a:solidFill>
                    <a:srgbClr val="2C587D"/>
                  </a:solidFill>
                  <a:effectLst/>
                  <a:uLnTx/>
                  <a:uFillTx/>
                  <a:latin typeface="Agency FB" panose="020B0503020202020204" pitchFamily="34" charset="0"/>
                  <a:cs typeface="+mn-ea"/>
                </a:defRPr>
              </a:lvl1pPr>
            </a:lstStyle>
            <a:p>
              <a:pPr algn="ctr"/>
              <a:r>
                <a:rPr lang="en-US" altLang="zh-CN" dirty="0">
                  <a:sym typeface="+mn-lt"/>
                </a:rPr>
                <a:t>05</a:t>
              </a:r>
              <a:endParaRPr lang="zh-CN" altLang="en-US" dirty="0">
                <a:sym typeface="+mn-lt"/>
              </a:endParaRPr>
            </a:p>
          </p:txBody>
        </p:sp>
      </p:grpSp>
      <p:sp>
        <p:nvSpPr>
          <p:cNvPr id="12" name="椭圆 11"/>
          <p:cNvSpPr/>
          <p:nvPr/>
        </p:nvSpPr>
        <p:spPr>
          <a:xfrm>
            <a:off x="4165783" y="4336980"/>
            <a:ext cx="633621" cy="633621"/>
          </a:xfrm>
          <a:prstGeom prst="ellipse">
            <a:avLst/>
          </a:prstGeom>
          <a:solidFill>
            <a:srgbClr val="2C58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3316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3B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椭圆 10"/>
          <p:cNvSpPr/>
          <p:nvPr/>
        </p:nvSpPr>
        <p:spPr>
          <a:xfrm>
            <a:off x="4750932" y="-349330"/>
            <a:ext cx="1437228" cy="1437228"/>
          </a:xfrm>
          <a:prstGeom prst="ellipse">
            <a:avLst/>
          </a:prstGeom>
          <a:solidFill>
            <a:srgbClr val="2C58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6475676" y="373361"/>
            <a:ext cx="932180" cy="932180"/>
          </a:xfrm>
          <a:prstGeom prst="ellipse">
            <a:avLst/>
          </a:prstGeom>
          <a:solidFill>
            <a:srgbClr val="2C58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2261755" y="301809"/>
            <a:ext cx="932180" cy="932180"/>
          </a:xfrm>
          <a:prstGeom prst="ellipse">
            <a:avLst/>
          </a:prstGeom>
          <a:solidFill>
            <a:srgbClr val="2C58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60" name="组合 59"/>
          <p:cNvGrpSpPr/>
          <p:nvPr/>
        </p:nvGrpSpPr>
        <p:grpSpPr>
          <a:xfrm>
            <a:off x="5518242" y="90738"/>
            <a:ext cx="1155516" cy="1155516"/>
            <a:chOff x="5610403" y="184048"/>
            <a:chExt cx="1155516" cy="1155516"/>
          </a:xfrm>
        </p:grpSpPr>
        <p:grpSp>
          <p:nvGrpSpPr>
            <p:cNvPr id="3" name="组合 2"/>
            <p:cNvGrpSpPr/>
            <p:nvPr/>
          </p:nvGrpSpPr>
          <p:grpSpPr>
            <a:xfrm>
              <a:off x="5610403" y="184048"/>
              <a:ext cx="1155516" cy="1155516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5" name="同心圆 4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" name="椭圆 5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4" name="文本框 3"/>
            <p:cNvSpPr txBox="1"/>
            <p:nvPr/>
          </p:nvSpPr>
          <p:spPr>
            <a:xfrm>
              <a:off x="5744476" y="338958"/>
              <a:ext cx="87075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2C587D"/>
                  </a:solidFill>
                  <a:effectLst/>
                  <a:uLnTx/>
                  <a:uFillTx/>
                  <a:cs typeface="+mn-ea"/>
                  <a:sym typeface="+mn-lt"/>
                </a:rPr>
                <a:t>05</a:t>
              </a:r>
              <a:endPara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2C587D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 rot="16200000">
            <a:off x="2307861" y="-2164397"/>
            <a:ext cx="685366" cy="5326269"/>
            <a:chOff x="1071664" y="236651"/>
            <a:chExt cx="685366" cy="4070791"/>
          </a:xfrm>
        </p:grpSpPr>
        <p:sp>
          <p:nvSpPr>
            <p:cNvPr id="40" name="矩形 39"/>
            <p:cNvSpPr/>
            <p:nvPr/>
          </p:nvSpPr>
          <p:spPr>
            <a:xfrm>
              <a:off x="1071664" y="236651"/>
              <a:ext cx="54000" cy="4070791"/>
            </a:xfrm>
            <a:prstGeom prst="rect">
              <a:avLst/>
            </a:prstGeom>
            <a:gradFill>
              <a:gsLst>
                <a:gs pos="0">
                  <a:srgbClr val="3F729A">
                    <a:alpha val="0"/>
                  </a:srgbClr>
                </a:gs>
                <a:gs pos="65000">
                  <a:srgbClr val="3F729A"/>
                </a:gs>
                <a:gs pos="100000">
                  <a:srgbClr val="3F729A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1197937" y="236651"/>
              <a:ext cx="54000" cy="4070791"/>
            </a:xfrm>
            <a:prstGeom prst="rect">
              <a:avLst/>
            </a:prstGeom>
            <a:gradFill>
              <a:gsLst>
                <a:gs pos="0">
                  <a:srgbClr val="3F729A">
                    <a:alpha val="0"/>
                  </a:srgbClr>
                </a:gs>
                <a:gs pos="65000">
                  <a:srgbClr val="3F729A"/>
                </a:gs>
                <a:gs pos="100000">
                  <a:srgbClr val="3F729A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1324210" y="236651"/>
              <a:ext cx="54000" cy="4070791"/>
            </a:xfrm>
            <a:prstGeom prst="rect">
              <a:avLst/>
            </a:prstGeom>
            <a:gradFill>
              <a:gsLst>
                <a:gs pos="0">
                  <a:srgbClr val="3F729A">
                    <a:alpha val="0"/>
                  </a:srgbClr>
                </a:gs>
                <a:gs pos="65000">
                  <a:srgbClr val="3F729A"/>
                </a:gs>
                <a:gs pos="100000">
                  <a:srgbClr val="3F729A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1450483" y="236651"/>
              <a:ext cx="54000" cy="4070791"/>
            </a:xfrm>
            <a:prstGeom prst="rect">
              <a:avLst/>
            </a:prstGeom>
            <a:gradFill>
              <a:gsLst>
                <a:gs pos="0">
                  <a:srgbClr val="3F729A">
                    <a:alpha val="0"/>
                  </a:srgbClr>
                </a:gs>
                <a:gs pos="65000">
                  <a:srgbClr val="3F729A"/>
                </a:gs>
                <a:gs pos="100000">
                  <a:srgbClr val="3F729A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1576756" y="236651"/>
              <a:ext cx="54000" cy="4070791"/>
            </a:xfrm>
            <a:prstGeom prst="rect">
              <a:avLst/>
            </a:prstGeom>
            <a:gradFill>
              <a:gsLst>
                <a:gs pos="0">
                  <a:srgbClr val="3F729A">
                    <a:alpha val="0"/>
                  </a:srgbClr>
                </a:gs>
                <a:gs pos="65000">
                  <a:srgbClr val="3F729A"/>
                </a:gs>
                <a:gs pos="100000">
                  <a:srgbClr val="3F729A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1703030" y="236651"/>
              <a:ext cx="54000" cy="4070791"/>
            </a:xfrm>
            <a:prstGeom prst="rect">
              <a:avLst/>
            </a:prstGeom>
            <a:gradFill>
              <a:gsLst>
                <a:gs pos="0">
                  <a:srgbClr val="3F729A">
                    <a:alpha val="0"/>
                  </a:srgbClr>
                </a:gs>
                <a:gs pos="65000">
                  <a:srgbClr val="3F729A"/>
                </a:gs>
                <a:gs pos="100000">
                  <a:srgbClr val="3F729A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 rot="5400000" flipH="1">
            <a:off x="9232832" y="-2164397"/>
            <a:ext cx="685366" cy="5326269"/>
            <a:chOff x="1071664" y="236651"/>
            <a:chExt cx="685366" cy="4070791"/>
          </a:xfrm>
        </p:grpSpPr>
        <p:sp>
          <p:nvSpPr>
            <p:cNvPr id="54" name="矩形 53"/>
            <p:cNvSpPr/>
            <p:nvPr/>
          </p:nvSpPr>
          <p:spPr>
            <a:xfrm>
              <a:off x="1071664" y="236651"/>
              <a:ext cx="54000" cy="4070791"/>
            </a:xfrm>
            <a:prstGeom prst="rect">
              <a:avLst/>
            </a:prstGeom>
            <a:gradFill>
              <a:gsLst>
                <a:gs pos="0">
                  <a:srgbClr val="3F729A">
                    <a:alpha val="0"/>
                  </a:srgbClr>
                </a:gs>
                <a:gs pos="65000">
                  <a:srgbClr val="3F729A"/>
                </a:gs>
                <a:gs pos="100000">
                  <a:srgbClr val="3F729A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5" name="矩形 54"/>
            <p:cNvSpPr/>
            <p:nvPr/>
          </p:nvSpPr>
          <p:spPr>
            <a:xfrm>
              <a:off x="1197937" y="236651"/>
              <a:ext cx="54000" cy="4070791"/>
            </a:xfrm>
            <a:prstGeom prst="rect">
              <a:avLst/>
            </a:prstGeom>
            <a:gradFill>
              <a:gsLst>
                <a:gs pos="0">
                  <a:srgbClr val="3F729A">
                    <a:alpha val="0"/>
                  </a:srgbClr>
                </a:gs>
                <a:gs pos="65000">
                  <a:srgbClr val="3F729A"/>
                </a:gs>
                <a:gs pos="100000">
                  <a:srgbClr val="3F729A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6" name="矩形 55"/>
            <p:cNvSpPr/>
            <p:nvPr/>
          </p:nvSpPr>
          <p:spPr>
            <a:xfrm>
              <a:off x="1324210" y="236651"/>
              <a:ext cx="54000" cy="4070791"/>
            </a:xfrm>
            <a:prstGeom prst="rect">
              <a:avLst/>
            </a:prstGeom>
            <a:gradFill>
              <a:gsLst>
                <a:gs pos="0">
                  <a:srgbClr val="3F729A">
                    <a:alpha val="0"/>
                  </a:srgbClr>
                </a:gs>
                <a:gs pos="65000">
                  <a:srgbClr val="3F729A"/>
                </a:gs>
                <a:gs pos="100000">
                  <a:srgbClr val="3F729A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7" name="矩形 56"/>
            <p:cNvSpPr/>
            <p:nvPr/>
          </p:nvSpPr>
          <p:spPr>
            <a:xfrm>
              <a:off x="1450483" y="236651"/>
              <a:ext cx="54000" cy="4070791"/>
            </a:xfrm>
            <a:prstGeom prst="rect">
              <a:avLst/>
            </a:prstGeom>
            <a:gradFill>
              <a:gsLst>
                <a:gs pos="0">
                  <a:srgbClr val="3F729A">
                    <a:alpha val="0"/>
                  </a:srgbClr>
                </a:gs>
                <a:gs pos="65000">
                  <a:srgbClr val="3F729A"/>
                </a:gs>
                <a:gs pos="100000">
                  <a:srgbClr val="3F729A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8" name="矩形 57"/>
            <p:cNvSpPr/>
            <p:nvPr/>
          </p:nvSpPr>
          <p:spPr>
            <a:xfrm>
              <a:off x="1576756" y="236651"/>
              <a:ext cx="54000" cy="4070791"/>
            </a:xfrm>
            <a:prstGeom prst="rect">
              <a:avLst/>
            </a:prstGeom>
            <a:gradFill>
              <a:gsLst>
                <a:gs pos="0">
                  <a:srgbClr val="3F729A">
                    <a:alpha val="0"/>
                  </a:srgbClr>
                </a:gs>
                <a:gs pos="65000">
                  <a:srgbClr val="3F729A"/>
                </a:gs>
                <a:gs pos="100000">
                  <a:srgbClr val="3F729A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9" name="矩形 58"/>
            <p:cNvSpPr/>
            <p:nvPr/>
          </p:nvSpPr>
          <p:spPr>
            <a:xfrm>
              <a:off x="1703030" y="236651"/>
              <a:ext cx="54000" cy="4070791"/>
            </a:xfrm>
            <a:prstGeom prst="rect">
              <a:avLst/>
            </a:prstGeom>
            <a:gradFill>
              <a:gsLst>
                <a:gs pos="0">
                  <a:srgbClr val="3F729A">
                    <a:alpha val="0"/>
                  </a:srgbClr>
                </a:gs>
                <a:gs pos="65000">
                  <a:srgbClr val="3F729A"/>
                </a:gs>
                <a:gs pos="100000">
                  <a:srgbClr val="3F729A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466466" y="268579"/>
            <a:ext cx="199538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60000"/>
                  <a:lumOff val="4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TextBox 44"/>
          <p:cNvSpPr txBox="1"/>
          <p:nvPr/>
        </p:nvSpPr>
        <p:spPr>
          <a:xfrm>
            <a:off x="6940031" y="268579"/>
            <a:ext cx="22818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NEW YEAR PLAN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669092" y="369285"/>
            <a:ext cx="506566" cy="506566"/>
          </a:xfrm>
          <a:prstGeom prst="ellipse">
            <a:avLst/>
          </a:prstGeom>
          <a:solidFill>
            <a:srgbClr val="2C58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9815368" y="315784"/>
            <a:ext cx="523667" cy="523667"/>
          </a:xfrm>
          <a:prstGeom prst="ellipse">
            <a:avLst/>
          </a:prstGeom>
          <a:solidFill>
            <a:srgbClr val="2C58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61" name="组合 60">
            <a:extLst>
              <a:ext uri="{FF2B5EF4-FFF2-40B4-BE49-F238E27FC236}">
                <a16:creationId xmlns:a16="http://schemas.microsoft.com/office/drawing/2014/main" id="{50BBBB8C-14DB-4232-B2F7-8EB1353BDAAB}"/>
              </a:ext>
            </a:extLst>
          </p:cNvPr>
          <p:cNvGrpSpPr/>
          <p:nvPr/>
        </p:nvGrpSpPr>
        <p:grpSpPr>
          <a:xfrm>
            <a:off x="1771650" y="2132403"/>
            <a:ext cx="2153019" cy="1983832"/>
            <a:chOff x="2067317" y="1810431"/>
            <a:chExt cx="2488837" cy="2293259"/>
          </a:xfrm>
          <a:effectLst>
            <a:outerShdw blurRad="139700" dist="635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2" name="圆角矩形 4">
              <a:extLst>
                <a:ext uri="{FF2B5EF4-FFF2-40B4-BE49-F238E27FC236}">
                  <a16:creationId xmlns:a16="http://schemas.microsoft.com/office/drawing/2014/main" id="{6BF408A3-3F39-4FCB-A001-BA7B5201FFDF}"/>
                </a:ext>
              </a:extLst>
            </p:cNvPr>
            <p:cNvSpPr/>
            <p:nvPr/>
          </p:nvSpPr>
          <p:spPr>
            <a:xfrm rot="2700000">
              <a:off x="2262896" y="1810432"/>
              <a:ext cx="2293258" cy="2293258"/>
            </a:xfrm>
            <a:prstGeom prst="roundRect">
              <a:avLst>
                <a:gd name="adj" fmla="val 12083"/>
              </a:avLst>
            </a:prstGeom>
            <a:solidFill>
              <a:srgbClr val="2A5477"/>
            </a:solidFill>
            <a:ln w="222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63" name="圆角矩形 3">
              <a:extLst>
                <a:ext uri="{FF2B5EF4-FFF2-40B4-BE49-F238E27FC236}">
                  <a16:creationId xmlns:a16="http://schemas.microsoft.com/office/drawing/2014/main" id="{90BD2334-BCF1-4DE0-BA02-8D344B945215}"/>
                </a:ext>
              </a:extLst>
            </p:cNvPr>
            <p:cNvSpPr/>
            <p:nvPr/>
          </p:nvSpPr>
          <p:spPr>
            <a:xfrm rot="2700000">
              <a:off x="2067317" y="1810431"/>
              <a:ext cx="2293258" cy="2293258"/>
            </a:xfrm>
            <a:prstGeom prst="roundRect">
              <a:avLst>
                <a:gd name="adj" fmla="val 12083"/>
              </a:avLst>
            </a:prstGeom>
            <a:gradFill>
              <a:gsLst>
                <a:gs pos="100000">
                  <a:srgbClr val="F5F5F5"/>
                </a:gs>
                <a:gs pos="0">
                  <a:schemeClr val="bg1">
                    <a:lumMod val="85000"/>
                  </a:schemeClr>
                </a:gs>
              </a:gsLst>
              <a:lin ang="0" scaled="0"/>
            </a:gradFill>
            <a:ln w="22225">
              <a:solidFill>
                <a:schemeClr val="accent1"/>
              </a:solidFill>
            </a:ln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4" name="组合 63">
            <a:extLst>
              <a:ext uri="{FF2B5EF4-FFF2-40B4-BE49-F238E27FC236}">
                <a16:creationId xmlns:a16="http://schemas.microsoft.com/office/drawing/2014/main" id="{7C3979C9-EFB4-4F55-A246-E50E97E5B83F}"/>
              </a:ext>
            </a:extLst>
          </p:cNvPr>
          <p:cNvGrpSpPr/>
          <p:nvPr/>
        </p:nvGrpSpPr>
        <p:grpSpPr>
          <a:xfrm>
            <a:off x="5019491" y="2132403"/>
            <a:ext cx="2153019" cy="1983832"/>
            <a:chOff x="2067317" y="1810431"/>
            <a:chExt cx="2488837" cy="2293259"/>
          </a:xfrm>
          <a:effectLst>
            <a:outerShdw blurRad="139700" dist="635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3" name="圆角矩形 7">
              <a:extLst>
                <a:ext uri="{FF2B5EF4-FFF2-40B4-BE49-F238E27FC236}">
                  <a16:creationId xmlns:a16="http://schemas.microsoft.com/office/drawing/2014/main" id="{BE75E699-7B70-46BB-B6CE-AEB16A0B3CBD}"/>
                </a:ext>
              </a:extLst>
            </p:cNvPr>
            <p:cNvSpPr/>
            <p:nvPr/>
          </p:nvSpPr>
          <p:spPr>
            <a:xfrm rot="2700000">
              <a:off x="2262896" y="1810432"/>
              <a:ext cx="2293258" cy="2293258"/>
            </a:xfrm>
            <a:prstGeom prst="roundRect">
              <a:avLst>
                <a:gd name="adj" fmla="val 12083"/>
              </a:avLst>
            </a:prstGeom>
            <a:solidFill>
              <a:srgbClr val="2A5477"/>
            </a:solidFill>
            <a:ln w="222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75" name="圆角矩形 8">
              <a:extLst>
                <a:ext uri="{FF2B5EF4-FFF2-40B4-BE49-F238E27FC236}">
                  <a16:creationId xmlns:a16="http://schemas.microsoft.com/office/drawing/2014/main" id="{33185504-854B-4D75-B363-94A49FE017F1}"/>
                </a:ext>
              </a:extLst>
            </p:cNvPr>
            <p:cNvSpPr/>
            <p:nvPr/>
          </p:nvSpPr>
          <p:spPr>
            <a:xfrm rot="2700000">
              <a:off x="2067317" y="1810431"/>
              <a:ext cx="2293258" cy="2293258"/>
            </a:xfrm>
            <a:prstGeom prst="roundRect">
              <a:avLst>
                <a:gd name="adj" fmla="val 12083"/>
              </a:avLst>
            </a:prstGeom>
            <a:gradFill>
              <a:gsLst>
                <a:gs pos="100000">
                  <a:srgbClr val="F5F5F5"/>
                </a:gs>
                <a:gs pos="0">
                  <a:schemeClr val="bg1">
                    <a:lumMod val="85000"/>
                  </a:schemeClr>
                </a:gs>
              </a:gsLst>
              <a:lin ang="0" scaled="0"/>
            </a:gradFill>
            <a:ln w="22225"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0" scaled="0"/>
              </a:gradFill>
            </a:ln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7" name="组合 86">
            <a:extLst>
              <a:ext uri="{FF2B5EF4-FFF2-40B4-BE49-F238E27FC236}">
                <a16:creationId xmlns:a16="http://schemas.microsoft.com/office/drawing/2014/main" id="{68320F6D-5FC5-464A-B76D-F401B1D07148}"/>
              </a:ext>
            </a:extLst>
          </p:cNvPr>
          <p:cNvGrpSpPr/>
          <p:nvPr/>
        </p:nvGrpSpPr>
        <p:grpSpPr>
          <a:xfrm>
            <a:off x="8267331" y="2132403"/>
            <a:ext cx="2153019" cy="1983832"/>
            <a:chOff x="2067317" y="1810431"/>
            <a:chExt cx="2488837" cy="2293259"/>
          </a:xfrm>
          <a:effectLst>
            <a:outerShdw blurRad="139700" dist="635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8" name="圆角矩形 10">
              <a:extLst>
                <a:ext uri="{FF2B5EF4-FFF2-40B4-BE49-F238E27FC236}">
                  <a16:creationId xmlns:a16="http://schemas.microsoft.com/office/drawing/2014/main" id="{BCEF9D6F-6E95-42AC-9E7A-2BD78400BC2C}"/>
                </a:ext>
              </a:extLst>
            </p:cNvPr>
            <p:cNvSpPr/>
            <p:nvPr/>
          </p:nvSpPr>
          <p:spPr>
            <a:xfrm rot="2700000">
              <a:off x="2262896" y="1810432"/>
              <a:ext cx="2293258" cy="2293258"/>
            </a:xfrm>
            <a:prstGeom prst="roundRect">
              <a:avLst>
                <a:gd name="adj" fmla="val 12083"/>
              </a:avLst>
            </a:prstGeom>
            <a:solidFill>
              <a:srgbClr val="2A5477"/>
            </a:solidFill>
            <a:ln w="222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89" name="圆角矩形 11">
              <a:extLst>
                <a:ext uri="{FF2B5EF4-FFF2-40B4-BE49-F238E27FC236}">
                  <a16:creationId xmlns:a16="http://schemas.microsoft.com/office/drawing/2014/main" id="{21C82452-96CC-4AFC-987B-1615ED0300D4}"/>
                </a:ext>
              </a:extLst>
            </p:cNvPr>
            <p:cNvSpPr/>
            <p:nvPr/>
          </p:nvSpPr>
          <p:spPr>
            <a:xfrm rot="2700000">
              <a:off x="2067317" y="1810431"/>
              <a:ext cx="2293258" cy="2293258"/>
            </a:xfrm>
            <a:prstGeom prst="roundRect">
              <a:avLst>
                <a:gd name="adj" fmla="val 12083"/>
              </a:avLst>
            </a:prstGeom>
            <a:gradFill>
              <a:gsLst>
                <a:gs pos="100000">
                  <a:srgbClr val="F5F5F5"/>
                </a:gs>
                <a:gs pos="0">
                  <a:schemeClr val="bg1">
                    <a:lumMod val="85000"/>
                  </a:schemeClr>
                </a:gs>
              </a:gsLst>
              <a:lin ang="0" scaled="0"/>
            </a:gradFill>
            <a:ln w="22225"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0" scaled="0"/>
              </a:gradFill>
            </a:ln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90" name="文本框 89">
            <a:extLst>
              <a:ext uri="{FF2B5EF4-FFF2-40B4-BE49-F238E27FC236}">
                <a16:creationId xmlns:a16="http://schemas.microsoft.com/office/drawing/2014/main" id="{101FE662-3590-4DBE-A6C8-CAA575DAF421}"/>
              </a:ext>
            </a:extLst>
          </p:cNvPr>
          <p:cNvSpPr txBox="1"/>
          <p:nvPr/>
        </p:nvSpPr>
        <p:spPr>
          <a:xfrm>
            <a:off x="2118752" y="2388317"/>
            <a:ext cx="1442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rgbClr val="2A5477"/>
                </a:solidFill>
                <a:cs typeface="+mn-ea"/>
                <a:sym typeface="+mn-lt"/>
              </a:rPr>
              <a:t>95</a:t>
            </a:r>
            <a:r>
              <a:rPr lang="en-US" altLang="zh-CN" sz="2400" dirty="0">
                <a:solidFill>
                  <a:srgbClr val="2A5477"/>
                </a:solidFill>
                <a:cs typeface="+mn-ea"/>
                <a:sym typeface="+mn-lt"/>
              </a:rPr>
              <a:t>%</a:t>
            </a:r>
            <a:endParaRPr lang="zh-CN" altLang="en-US" sz="4000" dirty="0">
              <a:solidFill>
                <a:srgbClr val="2A5477"/>
              </a:solidFill>
              <a:cs typeface="+mn-ea"/>
              <a:sym typeface="+mn-lt"/>
            </a:endParaRPr>
          </a:p>
        </p:txBody>
      </p:sp>
      <p:sp>
        <p:nvSpPr>
          <p:cNvPr id="91" name="文本框 90">
            <a:extLst>
              <a:ext uri="{FF2B5EF4-FFF2-40B4-BE49-F238E27FC236}">
                <a16:creationId xmlns:a16="http://schemas.microsoft.com/office/drawing/2014/main" id="{47CF9B89-E2BD-4478-B439-0A1C8B868B95}"/>
              </a:ext>
            </a:extLst>
          </p:cNvPr>
          <p:cNvSpPr txBox="1"/>
          <p:nvPr/>
        </p:nvSpPr>
        <p:spPr>
          <a:xfrm>
            <a:off x="5274411" y="2388317"/>
            <a:ext cx="1442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rgbClr val="2A5477"/>
                </a:solidFill>
                <a:cs typeface="+mn-ea"/>
                <a:sym typeface="+mn-lt"/>
              </a:rPr>
              <a:t>76</a:t>
            </a:r>
            <a:r>
              <a:rPr lang="en-US" altLang="zh-CN" sz="2400" dirty="0">
                <a:solidFill>
                  <a:srgbClr val="2A5477"/>
                </a:solidFill>
                <a:cs typeface="+mn-ea"/>
                <a:sym typeface="+mn-lt"/>
              </a:rPr>
              <a:t>%</a:t>
            </a:r>
            <a:endParaRPr lang="zh-CN" altLang="en-US" sz="3600" dirty="0">
              <a:solidFill>
                <a:srgbClr val="2A5477"/>
              </a:solidFill>
              <a:cs typeface="+mn-ea"/>
              <a:sym typeface="+mn-lt"/>
            </a:endParaRPr>
          </a:p>
        </p:txBody>
      </p:sp>
      <p:sp>
        <p:nvSpPr>
          <p:cNvPr id="92" name="文本框 91">
            <a:extLst>
              <a:ext uri="{FF2B5EF4-FFF2-40B4-BE49-F238E27FC236}">
                <a16:creationId xmlns:a16="http://schemas.microsoft.com/office/drawing/2014/main" id="{FDA3A93A-93C9-4543-BF09-B5A6380EA2DD}"/>
              </a:ext>
            </a:extLst>
          </p:cNvPr>
          <p:cNvSpPr txBox="1"/>
          <p:nvPr/>
        </p:nvSpPr>
        <p:spPr>
          <a:xfrm>
            <a:off x="8614433" y="2388317"/>
            <a:ext cx="1442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rgbClr val="2A5477"/>
                </a:solidFill>
                <a:cs typeface="+mn-ea"/>
                <a:sym typeface="+mn-lt"/>
              </a:rPr>
              <a:t>47</a:t>
            </a:r>
            <a:r>
              <a:rPr lang="en-US" altLang="zh-CN" sz="2400" dirty="0">
                <a:solidFill>
                  <a:srgbClr val="2A5477"/>
                </a:solidFill>
                <a:cs typeface="+mn-ea"/>
                <a:sym typeface="+mn-lt"/>
              </a:rPr>
              <a:t>%</a:t>
            </a:r>
            <a:endParaRPr lang="zh-CN" altLang="en-US" sz="3600" dirty="0">
              <a:solidFill>
                <a:srgbClr val="2A5477"/>
              </a:solidFill>
              <a:cs typeface="+mn-ea"/>
              <a:sym typeface="+mn-lt"/>
            </a:endParaRPr>
          </a:p>
        </p:txBody>
      </p:sp>
      <p:sp>
        <p:nvSpPr>
          <p:cNvPr id="93" name="文本框 92">
            <a:extLst>
              <a:ext uri="{FF2B5EF4-FFF2-40B4-BE49-F238E27FC236}">
                <a16:creationId xmlns:a16="http://schemas.microsoft.com/office/drawing/2014/main" id="{259B2473-CC67-449A-A0BA-E45DAEB61C6B}"/>
              </a:ext>
            </a:extLst>
          </p:cNvPr>
          <p:cNvSpPr txBox="1"/>
          <p:nvPr/>
        </p:nvSpPr>
        <p:spPr>
          <a:xfrm>
            <a:off x="2118752" y="3096204"/>
            <a:ext cx="1521197" cy="815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000" dirty="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000" dirty="0">
              <a:solidFill>
                <a:prstClr val="black">
                  <a:lumMod val="50000"/>
                  <a:lumOff val="50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94" name="文本框 93">
            <a:extLst>
              <a:ext uri="{FF2B5EF4-FFF2-40B4-BE49-F238E27FC236}">
                <a16:creationId xmlns:a16="http://schemas.microsoft.com/office/drawing/2014/main" id="{E64908D7-AC99-4626-BB1A-B4E5AEBDCB04}"/>
              </a:ext>
            </a:extLst>
          </p:cNvPr>
          <p:cNvSpPr txBox="1"/>
          <p:nvPr/>
        </p:nvSpPr>
        <p:spPr>
          <a:xfrm>
            <a:off x="5274411" y="3096204"/>
            <a:ext cx="1521197" cy="815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000" dirty="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000" dirty="0">
              <a:solidFill>
                <a:prstClr val="black">
                  <a:lumMod val="50000"/>
                  <a:lumOff val="50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95" name="文本框 94">
            <a:extLst>
              <a:ext uri="{FF2B5EF4-FFF2-40B4-BE49-F238E27FC236}">
                <a16:creationId xmlns:a16="http://schemas.microsoft.com/office/drawing/2014/main" id="{86375A86-CB46-4BCC-B974-0DE24F51CA5A}"/>
              </a:ext>
            </a:extLst>
          </p:cNvPr>
          <p:cNvSpPr txBox="1"/>
          <p:nvPr/>
        </p:nvSpPr>
        <p:spPr>
          <a:xfrm>
            <a:off x="8616619" y="3096204"/>
            <a:ext cx="1521197" cy="815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000" dirty="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000" dirty="0">
              <a:solidFill>
                <a:prstClr val="black">
                  <a:lumMod val="50000"/>
                  <a:lumOff val="50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96" name="Text Placeholder 32">
            <a:extLst>
              <a:ext uri="{FF2B5EF4-FFF2-40B4-BE49-F238E27FC236}">
                <a16:creationId xmlns:a16="http://schemas.microsoft.com/office/drawing/2014/main" id="{9783061E-2CB0-4EAF-9B31-297F00B00EB1}"/>
              </a:ext>
            </a:extLst>
          </p:cNvPr>
          <p:cNvSpPr txBox="1">
            <a:spLocks/>
          </p:cNvSpPr>
          <p:nvPr/>
        </p:nvSpPr>
        <p:spPr>
          <a:xfrm>
            <a:off x="1872836" y="5405270"/>
            <a:ext cx="2020956" cy="6653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en-US" altLang="zh-CN" sz="1000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97" name="Text Placeholder 33">
            <a:extLst>
              <a:ext uri="{FF2B5EF4-FFF2-40B4-BE49-F238E27FC236}">
                <a16:creationId xmlns:a16="http://schemas.microsoft.com/office/drawing/2014/main" id="{80E020A7-8E1A-4EE0-BD3A-C17B91936659}"/>
              </a:ext>
            </a:extLst>
          </p:cNvPr>
          <p:cNvSpPr txBox="1">
            <a:spLocks/>
          </p:cNvSpPr>
          <p:nvPr/>
        </p:nvSpPr>
        <p:spPr>
          <a:xfrm>
            <a:off x="2030969" y="5005130"/>
            <a:ext cx="170469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altLang="zh-CN" sz="1600" b="1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Add title text</a:t>
            </a:r>
            <a:endParaRPr lang="en-AU" sz="1600" b="1" dirty="0">
              <a:solidFill>
                <a:schemeClr val="bg1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98" name="Text Placeholder 32">
            <a:extLst>
              <a:ext uri="{FF2B5EF4-FFF2-40B4-BE49-F238E27FC236}">
                <a16:creationId xmlns:a16="http://schemas.microsoft.com/office/drawing/2014/main" id="{D4E14342-08B4-4283-B50E-C2116EFF4C10}"/>
              </a:ext>
            </a:extLst>
          </p:cNvPr>
          <p:cNvSpPr txBox="1">
            <a:spLocks/>
          </p:cNvSpPr>
          <p:nvPr/>
        </p:nvSpPr>
        <p:spPr>
          <a:xfrm>
            <a:off x="5109159" y="5405270"/>
            <a:ext cx="2020956" cy="6653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en-US" altLang="zh-CN" sz="1000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99" name="Text Placeholder 33">
            <a:extLst>
              <a:ext uri="{FF2B5EF4-FFF2-40B4-BE49-F238E27FC236}">
                <a16:creationId xmlns:a16="http://schemas.microsoft.com/office/drawing/2014/main" id="{E95A5E56-EF1F-445B-8F60-EA701A928999}"/>
              </a:ext>
            </a:extLst>
          </p:cNvPr>
          <p:cNvSpPr txBox="1">
            <a:spLocks/>
          </p:cNvSpPr>
          <p:nvPr/>
        </p:nvSpPr>
        <p:spPr>
          <a:xfrm>
            <a:off x="5267292" y="5005130"/>
            <a:ext cx="170469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altLang="zh-CN" sz="1600" b="1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Add title text</a:t>
            </a:r>
            <a:endParaRPr lang="en-AU" sz="1600" b="1" dirty="0">
              <a:solidFill>
                <a:schemeClr val="bg1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100" name="Text Placeholder 32">
            <a:extLst>
              <a:ext uri="{FF2B5EF4-FFF2-40B4-BE49-F238E27FC236}">
                <a16:creationId xmlns:a16="http://schemas.microsoft.com/office/drawing/2014/main" id="{F3C23D4A-1726-4FBC-87C9-42440B8CF9C0}"/>
              </a:ext>
            </a:extLst>
          </p:cNvPr>
          <p:cNvSpPr txBox="1">
            <a:spLocks/>
          </p:cNvSpPr>
          <p:nvPr/>
        </p:nvSpPr>
        <p:spPr>
          <a:xfrm>
            <a:off x="8345482" y="5405270"/>
            <a:ext cx="2020956" cy="6653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en-US" altLang="zh-CN" sz="1000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101" name="Text Placeholder 33">
            <a:extLst>
              <a:ext uri="{FF2B5EF4-FFF2-40B4-BE49-F238E27FC236}">
                <a16:creationId xmlns:a16="http://schemas.microsoft.com/office/drawing/2014/main" id="{E98BFABA-EAC5-466E-A1F4-A43AF183B20D}"/>
              </a:ext>
            </a:extLst>
          </p:cNvPr>
          <p:cNvSpPr txBox="1">
            <a:spLocks/>
          </p:cNvSpPr>
          <p:nvPr/>
        </p:nvSpPr>
        <p:spPr>
          <a:xfrm>
            <a:off x="8503615" y="5005130"/>
            <a:ext cx="170469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altLang="zh-CN" sz="1600" b="1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Add title text</a:t>
            </a:r>
            <a:endParaRPr lang="en-AU" sz="1600" b="1" dirty="0">
              <a:solidFill>
                <a:schemeClr val="bg1"/>
              </a:solidFill>
              <a:latin typeface="+mn-lt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74051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98" grpId="0"/>
      <p:bldP spid="99" grpId="0"/>
      <p:bldP spid="100" grpId="0"/>
      <p:bldP spid="10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3B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椭圆 10"/>
          <p:cNvSpPr/>
          <p:nvPr/>
        </p:nvSpPr>
        <p:spPr>
          <a:xfrm>
            <a:off x="4750932" y="-349330"/>
            <a:ext cx="1437228" cy="1437228"/>
          </a:xfrm>
          <a:prstGeom prst="ellipse">
            <a:avLst/>
          </a:prstGeom>
          <a:solidFill>
            <a:srgbClr val="2C58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6475676" y="373361"/>
            <a:ext cx="932180" cy="932180"/>
          </a:xfrm>
          <a:prstGeom prst="ellipse">
            <a:avLst/>
          </a:prstGeom>
          <a:solidFill>
            <a:srgbClr val="2C58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2261755" y="301809"/>
            <a:ext cx="932180" cy="932180"/>
          </a:xfrm>
          <a:prstGeom prst="ellipse">
            <a:avLst/>
          </a:prstGeom>
          <a:solidFill>
            <a:srgbClr val="2C58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60" name="组合 59"/>
          <p:cNvGrpSpPr/>
          <p:nvPr/>
        </p:nvGrpSpPr>
        <p:grpSpPr>
          <a:xfrm>
            <a:off x="5518242" y="90738"/>
            <a:ext cx="1155516" cy="1155516"/>
            <a:chOff x="5610403" y="184048"/>
            <a:chExt cx="1155516" cy="1155516"/>
          </a:xfrm>
        </p:grpSpPr>
        <p:grpSp>
          <p:nvGrpSpPr>
            <p:cNvPr id="3" name="组合 2"/>
            <p:cNvGrpSpPr/>
            <p:nvPr/>
          </p:nvGrpSpPr>
          <p:grpSpPr>
            <a:xfrm>
              <a:off x="5610403" y="184048"/>
              <a:ext cx="1155516" cy="1155516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5" name="同心圆 4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" name="椭圆 5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4" name="文本框 3"/>
            <p:cNvSpPr txBox="1"/>
            <p:nvPr/>
          </p:nvSpPr>
          <p:spPr>
            <a:xfrm>
              <a:off x="5761286" y="350211"/>
              <a:ext cx="87075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2C587D"/>
                  </a:solidFill>
                  <a:effectLst/>
                  <a:uLnTx/>
                  <a:uFillTx/>
                  <a:cs typeface="+mn-ea"/>
                  <a:sym typeface="+mn-lt"/>
                </a:rPr>
                <a:t>05</a:t>
              </a:r>
              <a:endPara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2C587D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 rot="16200000">
            <a:off x="2307861" y="-2164397"/>
            <a:ext cx="685366" cy="5326269"/>
            <a:chOff x="1071664" y="236651"/>
            <a:chExt cx="685366" cy="4070791"/>
          </a:xfrm>
        </p:grpSpPr>
        <p:sp>
          <p:nvSpPr>
            <p:cNvPr id="40" name="矩形 39"/>
            <p:cNvSpPr/>
            <p:nvPr/>
          </p:nvSpPr>
          <p:spPr>
            <a:xfrm>
              <a:off x="1071664" y="236651"/>
              <a:ext cx="54000" cy="4070791"/>
            </a:xfrm>
            <a:prstGeom prst="rect">
              <a:avLst/>
            </a:prstGeom>
            <a:gradFill>
              <a:gsLst>
                <a:gs pos="0">
                  <a:srgbClr val="3F729A">
                    <a:alpha val="0"/>
                  </a:srgbClr>
                </a:gs>
                <a:gs pos="65000">
                  <a:srgbClr val="3F729A"/>
                </a:gs>
                <a:gs pos="100000">
                  <a:srgbClr val="3F729A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1197937" y="236651"/>
              <a:ext cx="54000" cy="4070791"/>
            </a:xfrm>
            <a:prstGeom prst="rect">
              <a:avLst/>
            </a:prstGeom>
            <a:gradFill>
              <a:gsLst>
                <a:gs pos="0">
                  <a:srgbClr val="3F729A">
                    <a:alpha val="0"/>
                  </a:srgbClr>
                </a:gs>
                <a:gs pos="65000">
                  <a:srgbClr val="3F729A"/>
                </a:gs>
                <a:gs pos="100000">
                  <a:srgbClr val="3F729A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1324210" y="236651"/>
              <a:ext cx="54000" cy="4070791"/>
            </a:xfrm>
            <a:prstGeom prst="rect">
              <a:avLst/>
            </a:prstGeom>
            <a:gradFill>
              <a:gsLst>
                <a:gs pos="0">
                  <a:srgbClr val="3F729A">
                    <a:alpha val="0"/>
                  </a:srgbClr>
                </a:gs>
                <a:gs pos="65000">
                  <a:srgbClr val="3F729A"/>
                </a:gs>
                <a:gs pos="100000">
                  <a:srgbClr val="3F729A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1450483" y="236651"/>
              <a:ext cx="54000" cy="4070791"/>
            </a:xfrm>
            <a:prstGeom prst="rect">
              <a:avLst/>
            </a:prstGeom>
            <a:gradFill>
              <a:gsLst>
                <a:gs pos="0">
                  <a:srgbClr val="3F729A">
                    <a:alpha val="0"/>
                  </a:srgbClr>
                </a:gs>
                <a:gs pos="65000">
                  <a:srgbClr val="3F729A"/>
                </a:gs>
                <a:gs pos="100000">
                  <a:srgbClr val="3F729A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1576756" y="236651"/>
              <a:ext cx="54000" cy="4070791"/>
            </a:xfrm>
            <a:prstGeom prst="rect">
              <a:avLst/>
            </a:prstGeom>
            <a:gradFill>
              <a:gsLst>
                <a:gs pos="0">
                  <a:srgbClr val="3F729A">
                    <a:alpha val="0"/>
                  </a:srgbClr>
                </a:gs>
                <a:gs pos="65000">
                  <a:srgbClr val="3F729A"/>
                </a:gs>
                <a:gs pos="100000">
                  <a:srgbClr val="3F729A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1703030" y="236651"/>
              <a:ext cx="54000" cy="4070791"/>
            </a:xfrm>
            <a:prstGeom prst="rect">
              <a:avLst/>
            </a:prstGeom>
            <a:gradFill>
              <a:gsLst>
                <a:gs pos="0">
                  <a:srgbClr val="3F729A">
                    <a:alpha val="0"/>
                  </a:srgbClr>
                </a:gs>
                <a:gs pos="65000">
                  <a:srgbClr val="3F729A"/>
                </a:gs>
                <a:gs pos="100000">
                  <a:srgbClr val="3F729A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 rot="5400000" flipH="1">
            <a:off x="9232832" y="-2164397"/>
            <a:ext cx="685366" cy="5326269"/>
            <a:chOff x="1071664" y="236651"/>
            <a:chExt cx="685366" cy="4070791"/>
          </a:xfrm>
        </p:grpSpPr>
        <p:sp>
          <p:nvSpPr>
            <p:cNvPr id="54" name="矩形 53"/>
            <p:cNvSpPr/>
            <p:nvPr/>
          </p:nvSpPr>
          <p:spPr>
            <a:xfrm>
              <a:off x="1071664" y="236651"/>
              <a:ext cx="54000" cy="4070791"/>
            </a:xfrm>
            <a:prstGeom prst="rect">
              <a:avLst/>
            </a:prstGeom>
            <a:gradFill>
              <a:gsLst>
                <a:gs pos="0">
                  <a:srgbClr val="3F729A">
                    <a:alpha val="0"/>
                  </a:srgbClr>
                </a:gs>
                <a:gs pos="65000">
                  <a:srgbClr val="3F729A"/>
                </a:gs>
                <a:gs pos="100000">
                  <a:srgbClr val="3F729A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5" name="矩形 54"/>
            <p:cNvSpPr/>
            <p:nvPr/>
          </p:nvSpPr>
          <p:spPr>
            <a:xfrm>
              <a:off x="1197937" y="236651"/>
              <a:ext cx="54000" cy="4070791"/>
            </a:xfrm>
            <a:prstGeom prst="rect">
              <a:avLst/>
            </a:prstGeom>
            <a:gradFill>
              <a:gsLst>
                <a:gs pos="0">
                  <a:srgbClr val="3F729A">
                    <a:alpha val="0"/>
                  </a:srgbClr>
                </a:gs>
                <a:gs pos="65000">
                  <a:srgbClr val="3F729A"/>
                </a:gs>
                <a:gs pos="100000">
                  <a:srgbClr val="3F729A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6" name="矩形 55"/>
            <p:cNvSpPr/>
            <p:nvPr/>
          </p:nvSpPr>
          <p:spPr>
            <a:xfrm>
              <a:off x="1324210" y="236651"/>
              <a:ext cx="54000" cy="4070791"/>
            </a:xfrm>
            <a:prstGeom prst="rect">
              <a:avLst/>
            </a:prstGeom>
            <a:gradFill>
              <a:gsLst>
                <a:gs pos="0">
                  <a:srgbClr val="3F729A">
                    <a:alpha val="0"/>
                  </a:srgbClr>
                </a:gs>
                <a:gs pos="65000">
                  <a:srgbClr val="3F729A"/>
                </a:gs>
                <a:gs pos="100000">
                  <a:srgbClr val="3F729A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7" name="矩形 56"/>
            <p:cNvSpPr/>
            <p:nvPr/>
          </p:nvSpPr>
          <p:spPr>
            <a:xfrm>
              <a:off x="1450483" y="236651"/>
              <a:ext cx="54000" cy="4070791"/>
            </a:xfrm>
            <a:prstGeom prst="rect">
              <a:avLst/>
            </a:prstGeom>
            <a:gradFill>
              <a:gsLst>
                <a:gs pos="0">
                  <a:srgbClr val="3F729A">
                    <a:alpha val="0"/>
                  </a:srgbClr>
                </a:gs>
                <a:gs pos="65000">
                  <a:srgbClr val="3F729A"/>
                </a:gs>
                <a:gs pos="100000">
                  <a:srgbClr val="3F729A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8" name="矩形 57"/>
            <p:cNvSpPr/>
            <p:nvPr/>
          </p:nvSpPr>
          <p:spPr>
            <a:xfrm>
              <a:off x="1576756" y="236651"/>
              <a:ext cx="54000" cy="4070791"/>
            </a:xfrm>
            <a:prstGeom prst="rect">
              <a:avLst/>
            </a:prstGeom>
            <a:gradFill>
              <a:gsLst>
                <a:gs pos="0">
                  <a:srgbClr val="3F729A">
                    <a:alpha val="0"/>
                  </a:srgbClr>
                </a:gs>
                <a:gs pos="65000">
                  <a:srgbClr val="3F729A"/>
                </a:gs>
                <a:gs pos="100000">
                  <a:srgbClr val="3F729A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9" name="矩形 58"/>
            <p:cNvSpPr/>
            <p:nvPr/>
          </p:nvSpPr>
          <p:spPr>
            <a:xfrm>
              <a:off x="1703030" y="236651"/>
              <a:ext cx="54000" cy="4070791"/>
            </a:xfrm>
            <a:prstGeom prst="rect">
              <a:avLst/>
            </a:prstGeom>
            <a:gradFill>
              <a:gsLst>
                <a:gs pos="0">
                  <a:srgbClr val="3F729A">
                    <a:alpha val="0"/>
                  </a:srgbClr>
                </a:gs>
                <a:gs pos="65000">
                  <a:srgbClr val="3F729A"/>
                </a:gs>
                <a:gs pos="100000">
                  <a:srgbClr val="3F729A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466466" y="268579"/>
            <a:ext cx="199538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60000"/>
                  <a:lumOff val="4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TextBox 44"/>
          <p:cNvSpPr txBox="1"/>
          <p:nvPr/>
        </p:nvSpPr>
        <p:spPr>
          <a:xfrm>
            <a:off x="6940031" y="268579"/>
            <a:ext cx="22818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NEW YEAR PLAN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669092" y="369285"/>
            <a:ext cx="506566" cy="506566"/>
          </a:xfrm>
          <a:prstGeom prst="ellipse">
            <a:avLst/>
          </a:prstGeom>
          <a:solidFill>
            <a:srgbClr val="2C58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9815368" y="315784"/>
            <a:ext cx="523667" cy="523667"/>
          </a:xfrm>
          <a:prstGeom prst="ellipse">
            <a:avLst/>
          </a:prstGeom>
          <a:solidFill>
            <a:srgbClr val="2C58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aphicFrame>
        <p:nvGraphicFramePr>
          <p:cNvPr id="81" name="图表 80">
            <a:extLst>
              <a:ext uri="{FF2B5EF4-FFF2-40B4-BE49-F238E27FC236}">
                <a16:creationId xmlns:a16="http://schemas.microsoft.com/office/drawing/2014/main" id="{9449F638-3990-48F4-AEEF-269BF829FD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79835373"/>
              </p:ext>
            </p:extLst>
          </p:nvPr>
        </p:nvGraphicFramePr>
        <p:xfrm>
          <a:off x="1674034" y="1598484"/>
          <a:ext cx="8697466" cy="36696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4" name="文本框 103">
            <a:extLst>
              <a:ext uri="{FF2B5EF4-FFF2-40B4-BE49-F238E27FC236}">
                <a16:creationId xmlns:a16="http://schemas.microsoft.com/office/drawing/2014/main" id="{AC476933-4EDB-4E28-A08C-46C5A59C7A1E}"/>
              </a:ext>
            </a:extLst>
          </p:cNvPr>
          <p:cNvSpPr txBox="1"/>
          <p:nvPr/>
        </p:nvSpPr>
        <p:spPr>
          <a:xfrm>
            <a:off x="1674034" y="5457550"/>
            <a:ext cx="1067921" cy="276999"/>
          </a:xfrm>
          <a:prstGeom prst="rect">
            <a:avLst/>
          </a:prstGeom>
          <a:noFill/>
          <a:effectLst/>
        </p:spPr>
        <p:txBody>
          <a:bodyPr wrap="none" rtlCol="0" anchor="ctr">
            <a:spAutoFit/>
          </a:bodyPr>
          <a:lstStyle>
            <a:defPPr>
              <a:defRPr lang="zh-CN"/>
            </a:defPPr>
            <a:lvl1pPr algn="ctr">
              <a:defRPr sz="1600" b="1">
                <a:gradFill>
                  <a:gsLst>
                    <a:gs pos="0">
                      <a:srgbClr val="FFC9C3"/>
                    </a:gs>
                    <a:gs pos="100000">
                      <a:srgbClr val="FFF6F5"/>
                    </a:gs>
                  </a:gsLst>
                  <a:lin ang="16200000" scaled="0"/>
                </a:gradFill>
                <a:effectLst>
                  <a:outerShdw blurRad="101600" dist="63500" dir="5400000" algn="ctr" rotWithShape="0">
                    <a:srgbClr val="BE1414">
                      <a:alpha val="62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en-US" altLang="zh-CN" sz="1200" dirty="0">
                <a:solidFill>
                  <a:schemeClr val="bg1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1200" dirty="0">
              <a:solidFill>
                <a:schemeClr val="bg1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5" name="TextBox 11">
            <a:extLst>
              <a:ext uri="{FF2B5EF4-FFF2-40B4-BE49-F238E27FC236}">
                <a16:creationId xmlns:a16="http://schemas.microsoft.com/office/drawing/2014/main" id="{452DD75A-34FA-4D31-A7A7-5B813F3B60C5}"/>
              </a:ext>
            </a:extLst>
          </p:cNvPr>
          <p:cNvSpPr txBox="1"/>
          <p:nvPr/>
        </p:nvSpPr>
        <p:spPr>
          <a:xfrm>
            <a:off x="1674034" y="5687507"/>
            <a:ext cx="2020572" cy="472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0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6" name="文本框 105">
            <a:extLst>
              <a:ext uri="{FF2B5EF4-FFF2-40B4-BE49-F238E27FC236}">
                <a16:creationId xmlns:a16="http://schemas.microsoft.com/office/drawing/2014/main" id="{35438E9C-62C9-445E-A2C8-F9DDA42DEF3E}"/>
              </a:ext>
            </a:extLst>
          </p:cNvPr>
          <p:cNvSpPr txBox="1"/>
          <p:nvPr/>
        </p:nvSpPr>
        <p:spPr>
          <a:xfrm>
            <a:off x="3931097" y="5457550"/>
            <a:ext cx="1067921" cy="276999"/>
          </a:xfrm>
          <a:prstGeom prst="rect">
            <a:avLst/>
          </a:prstGeom>
          <a:noFill/>
          <a:effectLst/>
        </p:spPr>
        <p:txBody>
          <a:bodyPr wrap="none" rtlCol="0" anchor="ctr">
            <a:spAutoFit/>
          </a:bodyPr>
          <a:lstStyle>
            <a:defPPr>
              <a:defRPr lang="zh-CN"/>
            </a:defPPr>
            <a:lvl1pPr algn="ctr">
              <a:defRPr sz="1600" b="1">
                <a:gradFill>
                  <a:gsLst>
                    <a:gs pos="0">
                      <a:srgbClr val="FFC9C3"/>
                    </a:gs>
                    <a:gs pos="100000">
                      <a:srgbClr val="FFF6F5"/>
                    </a:gs>
                  </a:gsLst>
                  <a:lin ang="16200000" scaled="0"/>
                </a:gradFill>
                <a:effectLst>
                  <a:outerShdw blurRad="101600" dist="63500" dir="5400000" algn="ctr" rotWithShape="0">
                    <a:srgbClr val="BE1414">
                      <a:alpha val="62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en-US" altLang="zh-CN" sz="1200" dirty="0">
                <a:solidFill>
                  <a:schemeClr val="bg1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1200" dirty="0">
              <a:solidFill>
                <a:schemeClr val="bg1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7" name="TextBox 11">
            <a:extLst>
              <a:ext uri="{FF2B5EF4-FFF2-40B4-BE49-F238E27FC236}">
                <a16:creationId xmlns:a16="http://schemas.microsoft.com/office/drawing/2014/main" id="{4F879679-A49B-4363-855E-79F49880EB00}"/>
              </a:ext>
            </a:extLst>
          </p:cNvPr>
          <p:cNvSpPr txBox="1"/>
          <p:nvPr/>
        </p:nvSpPr>
        <p:spPr>
          <a:xfrm>
            <a:off x="3931097" y="5687507"/>
            <a:ext cx="2020572" cy="472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0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8" name="文本框 107">
            <a:extLst>
              <a:ext uri="{FF2B5EF4-FFF2-40B4-BE49-F238E27FC236}">
                <a16:creationId xmlns:a16="http://schemas.microsoft.com/office/drawing/2014/main" id="{427BF24D-6E46-457C-9BD0-35CCCC4436C5}"/>
              </a:ext>
            </a:extLst>
          </p:cNvPr>
          <p:cNvSpPr txBox="1"/>
          <p:nvPr/>
        </p:nvSpPr>
        <p:spPr>
          <a:xfrm>
            <a:off x="6188160" y="5457550"/>
            <a:ext cx="1067921" cy="276999"/>
          </a:xfrm>
          <a:prstGeom prst="rect">
            <a:avLst/>
          </a:prstGeom>
          <a:noFill/>
          <a:effectLst/>
        </p:spPr>
        <p:txBody>
          <a:bodyPr wrap="none" rtlCol="0" anchor="ctr">
            <a:spAutoFit/>
          </a:bodyPr>
          <a:lstStyle>
            <a:defPPr>
              <a:defRPr lang="zh-CN"/>
            </a:defPPr>
            <a:lvl1pPr algn="ctr">
              <a:defRPr sz="1600" b="1">
                <a:gradFill>
                  <a:gsLst>
                    <a:gs pos="0">
                      <a:srgbClr val="FFC9C3"/>
                    </a:gs>
                    <a:gs pos="100000">
                      <a:srgbClr val="FFF6F5"/>
                    </a:gs>
                  </a:gsLst>
                  <a:lin ang="16200000" scaled="0"/>
                </a:gradFill>
                <a:effectLst>
                  <a:outerShdw blurRad="101600" dist="63500" dir="5400000" algn="ctr" rotWithShape="0">
                    <a:srgbClr val="BE1414">
                      <a:alpha val="62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en-US" altLang="zh-CN" sz="1200" dirty="0">
                <a:solidFill>
                  <a:schemeClr val="bg1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1200" dirty="0">
              <a:solidFill>
                <a:schemeClr val="bg1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9" name="TextBox 11">
            <a:extLst>
              <a:ext uri="{FF2B5EF4-FFF2-40B4-BE49-F238E27FC236}">
                <a16:creationId xmlns:a16="http://schemas.microsoft.com/office/drawing/2014/main" id="{EB20C78D-7272-41D7-BC4D-D9790BC8671D}"/>
              </a:ext>
            </a:extLst>
          </p:cNvPr>
          <p:cNvSpPr txBox="1"/>
          <p:nvPr/>
        </p:nvSpPr>
        <p:spPr>
          <a:xfrm>
            <a:off x="6188160" y="5687507"/>
            <a:ext cx="2020572" cy="472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0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0" name="文本框 109">
            <a:extLst>
              <a:ext uri="{FF2B5EF4-FFF2-40B4-BE49-F238E27FC236}">
                <a16:creationId xmlns:a16="http://schemas.microsoft.com/office/drawing/2014/main" id="{11F94E78-DEDC-4698-BEED-9B325F900119}"/>
              </a:ext>
            </a:extLst>
          </p:cNvPr>
          <p:cNvSpPr txBox="1"/>
          <p:nvPr/>
        </p:nvSpPr>
        <p:spPr>
          <a:xfrm>
            <a:off x="8445223" y="5457550"/>
            <a:ext cx="1067921" cy="276999"/>
          </a:xfrm>
          <a:prstGeom prst="rect">
            <a:avLst/>
          </a:prstGeom>
          <a:noFill/>
          <a:effectLst/>
        </p:spPr>
        <p:txBody>
          <a:bodyPr wrap="none" rtlCol="0" anchor="ctr">
            <a:spAutoFit/>
          </a:bodyPr>
          <a:lstStyle>
            <a:defPPr>
              <a:defRPr lang="zh-CN"/>
            </a:defPPr>
            <a:lvl1pPr algn="ctr">
              <a:defRPr sz="1600" b="1">
                <a:gradFill>
                  <a:gsLst>
                    <a:gs pos="0">
                      <a:srgbClr val="FFC9C3"/>
                    </a:gs>
                    <a:gs pos="100000">
                      <a:srgbClr val="FFF6F5"/>
                    </a:gs>
                  </a:gsLst>
                  <a:lin ang="16200000" scaled="0"/>
                </a:gradFill>
                <a:effectLst>
                  <a:outerShdw blurRad="101600" dist="63500" dir="5400000" algn="ctr" rotWithShape="0">
                    <a:srgbClr val="BE1414">
                      <a:alpha val="62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en-US" altLang="zh-CN" sz="1200" dirty="0">
                <a:solidFill>
                  <a:schemeClr val="bg1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1200" dirty="0">
              <a:solidFill>
                <a:schemeClr val="bg1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1" name="TextBox 11">
            <a:extLst>
              <a:ext uri="{FF2B5EF4-FFF2-40B4-BE49-F238E27FC236}">
                <a16:creationId xmlns:a16="http://schemas.microsoft.com/office/drawing/2014/main" id="{41ACF366-0926-4A27-A8CF-14AD5B91D404}"/>
              </a:ext>
            </a:extLst>
          </p:cNvPr>
          <p:cNvSpPr txBox="1"/>
          <p:nvPr/>
        </p:nvSpPr>
        <p:spPr>
          <a:xfrm>
            <a:off x="8445223" y="5687507"/>
            <a:ext cx="2020572" cy="472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0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0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49723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1" grpId="0">
        <p:bldAsOne/>
      </p:bldGraphic>
      <p:bldP spid="104" grpId="0"/>
      <p:bldP spid="105" grpId="0"/>
      <p:bldP spid="106" grpId="0"/>
      <p:bldP spid="107" grpId="0"/>
      <p:bldP spid="108" grpId="0"/>
      <p:bldP spid="109" grpId="0"/>
      <p:bldP spid="110" grpId="0"/>
      <p:bldP spid="1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3B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椭圆 10"/>
          <p:cNvSpPr/>
          <p:nvPr/>
        </p:nvSpPr>
        <p:spPr>
          <a:xfrm>
            <a:off x="4750932" y="-349330"/>
            <a:ext cx="1437228" cy="1437228"/>
          </a:xfrm>
          <a:prstGeom prst="ellipse">
            <a:avLst/>
          </a:prstGeom>
          <a:solidFill>
            <a:srgbClr val="2C58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6475676" y="373361"/>
            <a:ext cx="932180" cy="932180"/>
          </a:xfrm>
          <a:prstGeom prst="ellipse">
            <a:avLst/>
          </a:prstGeom>
          <a:solidFill>
            <a:srgbClr val="2C58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2261755" y="301809"/>
            <a:ext cx="932180" cy="932180"/>
          </a:xfrm>
          <a:prstGeom prst="ellipse">
            <a:avLst/>
          </a:prstGeom>
          <a:solidFill>
            <a:srgbClr val="2C58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60" name="组合 59"/>
          <p:cNvGrpSpPr/>
          <p:nvPr/>
        </p:nvGrpSpPr>
        <p:grpSpPr>
          <a:xfrm>
            <a:off x="5518242" y="90738"/>
            <a:ext cx="1155516" cy="1155516"/>
            <a:chOff x="5610403" y="184048"/>
            <a:chExt cx="1155516" cy="1155516"/>
          </a:xfrm>
        </p:grpSpPr>
        <p:grpSp>
          <p:nvGrpSpPr>
            <p:cNvPr id="3" name="组合 2"/>
            <p:cNvGrpSpPr/>
            <p:nvPr/>
          </p:nvGrpSpPr>
          <p:grpSpPr>
            <a:xfrm>
              <a:off x="5610403" y="184048"/>
              <a:ext cx="1155516" cy="1155516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5" name="同心圆 4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" name="椭圆 5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4" name="文本框 3"/>
            <p:cNvSpPr txBox="1"/>
            <p:nvPr/>
          </p:nvSpPr>
          <p:spPr>
            <a:xfrm>
              <a:off x="5761286" y="362820"/>
              <a:ext cx="87075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2C587D"/>
                  </a:solidFill>
                  <a:effectLst/>
                  <a:uLnTx/>
                  <a:uFillTx/>
                  <a:cs typeface="+mn-ea"/>
                  <a:sym typeface="+mn-lt"/>
                </a:rPr>
                <a:t>05</a:t>
              </a:r>
              <a:endPara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2C587D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 rot="16200000">
            <a:off x="2307861" y="-2164397"/>
            <a:ext cx="685366" cy="5326269"/>
            <a:chOff x="1071664" y="236651"/>
            <a:chExt cx="685366" cy="4070791"/>
          </a:xfrm>
        </p:grpSpPr>
        <p:sp>
          <p:nvSpPr>
            <p:cNvPr id="40" name="矩形 39"/>
            <p:cNvSpPr/>
            <p:nvPr/>
          </p:nvSpPr>
          <p:spPr>
            <a:xfrm>
              <a:off x="1071664" y="236651"/>
              <a:ext cx="54000" cy="4070791"/>
            </a:xfrm>
            <a:prstGeom prst="rect">
              <a:avLst/>
            </a:prstGeom>
            <a:gradFill>
              <a:gsLst>
                <a:gs pos="0">
                  <a:srgbClr val="3F729A">
                    <a:alpha val="0"/>
                  </a:srgbClr>
                </a:gs>
                <a:gs pos="65000">
                  <a:srgbClr val="3F729A"/>
                </a:gs>
                <a:gs pos="100000">
                  <a:srgbClr val="3F729A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1197937" y="236651"/>
              <a:ext cx="54000" cy="4070791"/>
            </a:xfrm>
            <a:prstGeom prst="rect">
              <a:avLst/>
            </a:prstGeom>
            <a:gradFill>
              <a:gsLst>
                <a:gs pos="0">
                  <a:srgbClr val="3F729A">
                    <a:alpha val="0"/>
                  </a:srgbClr>
                </a:gs>
                <a:gs pos="65000">
                  <a:srgbClr val="3F729A"/>
                </a:gs>
                <a:gs pos="100000">
                  <a:srgbClr val="3F729A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1324210" y="236651"/>
              <a:ext cx="54000" cy="4070791"/>
            </a:xfrm>
            <a:prstGeom prst="rect">
              <a:avLst/>
            </a:prstGeom>
            <a:gradFill>
              <a:gsLst>
                <a:gs pos="0">
                  <a:srgbClr val="3F729A">
                    <a:alpha val="0"/>
                  </a:srgbClr>
                </a:gs>
                <a:gs pos="65000">
                  <a:srgbClr val="3F729A"/>
                </a:gs>
                <a:gs pos="100000">
                  <a:srgbClr val="3F729A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1450483" y="236651"/>
              <a:ext cx="54000" cy="4070791"/>
            </a:xfrm>
            <a:prstGeom prst="rect">
              <a:avLst/>
            </a:prstGeom>
            <a:gradFill>
              <a:gsLst>
                <a:gs pos="0">
                  <a:srgbClr val="3F729A">
                    <a:alpha val="0"/>
                  </a:srgbClr>
                </a:gs>
                <a:gs pos="65000">
                  <a:srgbClr val="3F729A"/>
                </a:gs>
                <a:gs pos="100000">
                  <a:srgbClr val="3F729A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1576756" y="236651"/>
              <a:ext cx="54000" cy="4070791"/>
            </a:xfrm>
            <a:prstGeom prst="rect">
              <a:avLst/>
            </a:prstGeom>
            <a:gradFill>
              <a:gsLst>
                <a:gs pos="0">
                  <a:srgbClr val="3F729A">
                    <a:alpha val="0"/>
                  </a:srgbClr>
                </a:gs>
                <a:gs pos="65000">
                  <a:srgbClr val="3F729A"/>
                </a:gs>
                <a:gs pos="100000">
                  <a:srgbClr val="3F729A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1703030" y="236651"/>
              <a:ext cx="54000" cy="4070791"/>
            </a:xfrm>
            <a:prstGeom prst="rect">
              <a:avLst/>
            </a:prstGeom>
            <a:gradFill>
              <a:gsLst>
                <a:gs pos="0">
                  <a:srgbClr val="3F729A">
                    <a:alpha val="0"/>
                  </a:srgbClr>
                </a:gs>
                <a:gs pos="65000">
                  <a:srgbClr val="3F729A"/>
                </a:gs>
                <a:gs pos="100000">
                  <a:srgbClr val="3F729A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 rot="5400000" flipH="1">
            <a:off x="9232832" y="-2164397"/>
            <a:ext cx="685366" cy="5326269"/>
            <a:chOff x="1071664" y="236651"/>
            <a:chExt cx="685366" cy="4070791"/>
          </a:xfrm>
        </p:grpSpPr>
        <p:sp>
          <p:nvSpPr>
            <p:cNvPr id="54" name="矩形 53"/>
            <p:cNvSpPr/>
            <p:nvPr/>
          </p:nvSpPr>
          <p:spPr>
            <a:xfrm>
              <a:off x="1071664" y="236651"/>
              <a:ext cx="54000" cy="4070791"/>
            </a:xfrm>
            <a:prstGeom prst="rect">
              <a:avLst/>
            </a:prstGeom>
            <a:gradFill>
              <a:gsLst>
                <a:gs pos="0">
                  <a:srgbClr val="3F729A">
                    <a:alpha val="0"/>
                  </a:srgbClr>
                </a:gs>
                <a:gs pos="65000">
                  <a:srgbClr val="3F729A"/>
                </a:gs>
                <a:gs pos="100000">
                  <a:srgbClr val="3F729A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5" name="矩形 54"/>
            <p:cNvSpPr/>
            <p:nvPr/>
          </p:nvSpPr>
          <p:spPr>
            <a:xfrm>
              <a:off x="1197937" y="236651"/>
              <a:ext cx="54000" cy="4070791"/>
            </a:xfrm>
            <a:prstGeom prst="rect">
              <a:avLst/>
            </a:prstGeom>
            <a:gradFill>
              <a:gsLst>
                <a:gs pos="0">
                  <a:srgbClr val="3F729A">
                    <a:alpha val="0"/>
                  </a:srgbClr>
                </a:gs>
                <a:gs pos="65000">
                  <a:srgbClr val="3F729A"/>
                </a:gs>
                <a:gs pos="100000">
                  <a:srgbClr val="3F729A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6" name="矩形 55"/>
            <p:cNvSpPr/>
            <p:nvPr/>
          </p:nvSpPr>
          <p:spPr>
            <a:xfrm>
              <a:off x="1324210" y="236651"/>
              <a:ext cx="54000" cy="4070791"/>
            </a:xfrm>
            <a:prstGeom prst="rect">
              <a:avLst/>
            </a:prstGeom>
            <a:gradFill>
              <a:gsLst>
                <a:gs pos="0">
                  <a:srgbClr val="3F729A">
                    <a:alpha val="0"/>
                  </a:srgbClr>
                </a:gs>
                <a:gs pos="65000">
                  <a:srgbClr val="3F729A"/>
                </a:gs>
                <a:gs pos="100000">
                  <a:srgbClr val="3F729A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7" name="矩形 56"/>
            <p:cNvSpPr/>
            <p:nvPr/>
          </p:nvSpPr>
          <p:spPr>
            <a:xfrm>
              <a:off x="1450483" y="236651"/>
              <a:ext cx="54000" cy="4070791"/>
            </a:xfrm>
            <a:prstGeom prst="rect">
              <a:avLst/>
            </a:prstGeom>
            <a:gradFill>
              <a:gsLst>
                <a:gs pos="0">
                  <a:srgbClr val="3F729A">
                    <a:alpha val="0"/>
                  </a:srgbClr>
                </a:gs>
                <a:gs pos="65000">
                  <a:srgbClr val="3F729A"/>
                </a:gs>
                <a:gs pos="100000">
                  <a:srgbClr val="3F729A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8" name="矩形 57"/>
            <p:cNvSpPr/>
            <p:nvPr/>
          </p:nvSpPr>
          <p:spPr>
            <a:xfrm>
              <a:off x="1576756" y="236651"/>
              <a:ext cx="54000" cy="4070791"/>
            </a:xfrm>
            <a:prstGeom prst="rect">
              <a:avLst/>
            </a:prstGeom>
            <a:gradFill>
              <a:gsLst>
                <a:gs pos="0">
                  <a:srgbClr val="3F729A">
                    <a:alpha val="0"/>
                  </a:srgbClr>
                </a:gs>
                <a:gs pos="65000">
                  <a:srgbClr val="3F729A"/>
                </a:gs>
                <a:gs pos="100000">
                  <a:srgbClr val="3F729A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9" name="矩形 58"/>
            <p:cNvSpPr/>
            <p:nvPr/>
          </p:nvSpPr>
          <p:spPr>
            <a:xfrm>
              <a:off x="1703030" y="236651"/>
              <a:ext cx="54000" cy="4070791"/>
            </a:xfrm>
            <a:prstGeom prst="rect">
              <a:avLst/>
            </a:prstGeom>
            <a:gradFill>
              <a:gsLst>
                <a:gs pos="0">
                  <a:srgbClr val="3F729A">
                    <a:alpha val="0"/>
                  </a:srgbClr>
                </a:gs>
                <a:gs pos="65000">
                  <a:srgbClr val="3F729A"/>
                </a:gs>
                <a:gs pos="100000">
                  <a:srgbClr val="3F729A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466466" y="268579"/>
            <a:ext cx="199538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60000"/>
                  <a:lumOff val="4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TextBox 44"/>
          <p:cNvSpPr txBox="1"/>
          <p:nvPr/>
        </p:nvSpPr>
        <p:spPr>
          <a:xfrm>
            <a:off x="6940031" y="268579"/>
            <a:ext cx="22818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NEW YEAR PLAN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669092" y="369285"/>
            <a:ext cx="506566" cy="506566"/>
          </a:xfrm>
          <a:prstGeom prst="ellipse">
            <a:avLst/>
          </a:prstGeom>
          <a:solidFill>
            <a:srgbClr val="2C58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9815368" y="315784"/>
            <a:ext cx="523667" cy="523667"/>
          </a:xfrm>
          <a:prstGeom prst="ellipse">
            <a:avLst/>
          </a:prstGeom>
          <a:solidFill>
            <a:srgbClr val="2C58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61" name="组合 60">
            <a:extLst>
              <a:ext uri="{FF2B5EF4-FFF2-40B4-BE49-F238E27FC236}">
                <a16:creationId xmlns:a16="http://schemas.microsoft.com/office/drawing/2014/main" id="{2D15577C-4597-4121-8296-02DB8A33A451}"/>
              </a:ext>
            </a:extLst>
          </p:cNvPr>
          <p:cNvGrpSpPr/>
          <p:nvPr/>
        </p:nvGrpSpPr>
        <p:grpSpPr>
          <a:xfrm>
            <a:off x="1708132" y="2130875"/>
            <a:ext cx="1621975" cy="1621975"/>
            <a:chOff x="5637510" y="1732260"/>
            <a:chExt cx="1926631" cy="1926631"/>
          </a:xfrm>
        </p:grpSpPr>
        <p:sp>
          <p:nvSpPr>
            <p:cNvPr id="62" name="圆角矩形 5">
              <a:extLst>
                <a:ext uri="{FF2B5EF4-FFF2-40B4-BE49-F238E27FC236}">
                  <a16:creationId xmlns:a16="http://schemas.microsoft.com/office/drawing/2014/main" id="{B8BE68B7-9409-40A8-80A3-9C4F744AF843}"/>
                </a:ext>
              </a:extLst>
            </p:cNvPr>
            <p:cNvSpPr/>
            <p:nvPr/>
          </p:nvSpPr>
          <p:spPr>
            <a:xfrm>
              <a:off x="5734050" y="1828800"/>
              <a:ext cx="1733550" cy="1733550"/>
            </a:xfrm>
            <a:prstGeom prst="roundRect">
              <a:avLst>
                <a:gd name="adj" fmla="val 18315"/>
              </a:avLst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905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3" name="圆角矩形 6">
              <a:extLst>
                <a:ext uri="{FF2B5EF4-FFF2-40B4-BE49-F238E27FC236}">
                  <a16:creationId xmlns:a16="http://schemas.microsoft.com/office/drawing/2014/main" id="{8FF83C79-AFC6-4247-9D06-60C9D978B0AC}"/>
                </a:ext>
              </a:extLst>
            </p:cNvPr>
            <p:cNvSpPr/>
            <p:nvPr/>
          </p:nvSpPr>
          <p:spPr>
            <a:xfrm>
              <a:off x="5734050" y="1828800"/>
              <a:ext cx="1733550" cy="1733550"/>
            </a:xfrm>
            <a:prstGeom prst="roundRect">
              <a:avLst>
                <a:gd name="adj" fmla="val 18315"/>
              </a:avLst>
            </a:prstGeom>
            <a:gradFill flip="none" rotWithShape="1">
              <a:gsLst>
                <a:gs pos="0">
                  <a:schemeClr val="bg1">
                    <a:lumMod val="87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softEdge rad="3048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4" name="椭圆 63">
              <a:extLst>
                <a:ext uri="{FF2B5EF4-FFF2-40B4-BE49-F238E27FC236}">
                  <a16:creationId xmlns:a16="http://schemas.microsoft.com/office/drawing/2014/main" id="{FB3C6257-4941-40C1-A893-2B2FAF2140F9}"/>
                </a:ext>
              </a:extLst>
            </p:cNvPr>
            <p:cNvSpPr/>
            <p:nvPr/>
          </p:nvSpPr>
          <p:spPr>
            <a:xfrm>
              <a:off x="5637510" y="1732260"/>
              <a:ext cx="1926631" cy="1926631"/>
            </a:xfrm>
            <a:prstGeom prst="ellipse">
              <a:avLst/>
            </a:prstGeom>
            <a:gradFill>
              <a:gsLst>
                <a:gs pos="100000">
                  <a:schemeClr val="bg1">
                    <a:lumMod val="83000"/>
                  </a:schemeClr>
                </a:gs>
                <a:gs pos="0">
                  <a:schemeClr val="bg1">
                    <a:lumMod val="97000"/>
                  </a:schemeClr>
                </a:gs>
              </a:gsLst>
              <a:lin ang="5400000" scaled="1"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5" name="椭圆 64">
              <a:extLst>
                <a:ext uri="{FF2B5EF4-FFF2-40B4-BE49-F238E27FC236}">
                  <a16:creationId xmlns:a16="http://schemas.microsoft.com/office/drawing/2014/main" id="{963F7D48-2D93-455C-B307-10AB8D91B267}"/>
                </a:ext>
              </a:extLst>
            </p:cNvPr>
            <p:cNvSpPr/>
            <p:nvPr/>
          </p:nvSpPr>
          <p:spPr>
            <a:xfrm>
              <a:off x="5993901" y="2088650"/>
              <a:ext cx="1213851" cy="1213851"/>
            </a:xfrm>
            <a:prstGeom prst="ellipse">
              <a:avLst/>
            </a:prstGeom>
            <a:solidFill>
              <a:schemeClr val="bg1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6" name="等腰三角形 65">
              <a:extLst>
                <a:ext uri="{FF2B5EF4-FFF2-40B4-BE49-F238E27FC236}">
                  <a16:creationId xmlns:a16="http://schemas.microsoft.com/office/drawing/2014/main" id="{87E5499B-0D41-4C6D-B20E-5E170E27B2B9}"/>
                </a:ext>
              </a:extLst>
            </p:cNvPr>
            <p:cNvSpPr/>
            <p:nvPr/>
          </p:nvSpPr>
          <p:spPr>
            <a:xfrm rot="5400000">
              <a:off x="6001001" y="2631114"/>
              <a:ext cx="146103" cy="125950"/>
            </a:xfrm>
            <a:prstGeom prst="triangle">
              <a:avLst/>
            </a:prstGeom>
            <a:solidFill>
              <a:srgbClr val="E0E0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7" name="等腰三角形 66">
              <a:extLst>
                <a:ext uri="{FF2B5EF4-FFF2-40B4-BE49-F238E27FC236}">
                  <a16:creationId xmlns:a16="http://schemas.microsoft.com/office/drawing/2014/main" id="{2752B09F-62C1-46CB-B196-071DA3ECCB4E}"/>
                </a:ext>
              </a:extLst>
            </p:cNvPr>
            <p:cNvSpPr/>
            <p:nvPr/>
          </p:nvSpPr>
          <p:spPr>
            <a:xfrm rot="16200000" flipH="1">
              <a:off x="7054540" y="2631115"/>
              <a:ext cx="146103" cy="125950"/>
            </a:xfrm>
            <a:prstGeom prst="triangle">
              <a:avLst/>
            </a:prstGeom>
            <a:solidFill>
              <a:srgbClr val="E0E0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8" name="等腰三角形 67">
              <a:extLst>
                <a:ext uri="{FF2B5EF4-FFF2-40B4-BE49-F238E27FC236}">
                  <a16:creationId xmlns:a16="http://schemas.microsoft.com/office/drawing/2014/main" id="{A066C3DF-205C-4535-B270-84CE9E69AF38}"/>
                </a:ext>
              </a:extLst>
            </p:cNvPr>
            <p:cNvSpPr/>
            <p:nvPr/>
          </p:nvSpPr>
          <p:spPr>
            <a:xfrm rot="10800000">
              <a:off x="6527773" y="2105830"/>
              <a:ext cx="146103" cy="125950"/>
            </a:xfrm>
            <a:prstGeom prst="triangle">
              <a:avLst/>
            </a:prstGeom>
            <a:solidFill>
              <a:srgbClr val="C7C7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9" name="等腰三角形 68">
              <a:extLst>
                <a:ext uri="{FF2B5EF4-FFF2-40B4-BE49-F238E27FC236}">
                  <a16:creationId xmlns:a16="http://schemas.microsoft.com/office/drawing/2014/main" id="{D7341103-C528-476B-84BE-3A2A3ED56179}"/>
                </a:ext>
              </a:extLst>
            </p:cNvPr>
            <p:cNvSpPr/>
            <p:nvPr/>
          </p:nvSpPr>
          <p:spPr>
            <a:xfrm flipH="1">
              <a:off x="6527772" y="3159369"/>
              <a:ext cx="146103" cy="125950"/>
            </a:xfrm>
            <a:prstGeom prst="triangle">
              <a:avLst/>
            </a:prstGeom>
            <a:solidFill>
              <a:srgbClr val="FAFA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0" name="圆角矩形 13">
              <a:extLst>
                <a:ext uri="{FF2B5EF4-FFF2-40B4-BE49-F238E27FC236}">
                  <a16:creationId xmlns:a16="http://schemas.microsoft.com/office/drawing/2014/main" id="{BDBFF741-4058-4891-A3FE-ACAAC98CA23D}"/>
                </a:ext>
              </a:extLst>
            </p:cNvPr>
            <p:cNvSpPr/>
            <p:nvPr/>
          </p:nvSpPr>
          <p:spPr>
            <a:xfrm rot="13655491">
              <a:off x="6412599" y="2761814"/>
              <a:ext cx="529565" cy="28757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508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1" name="圆角矩形 14">
              <a:extLst>
                <a:ext uri="{FF2B5EF4-FFF2-40B4-BE49-F238E27FC236}">
                  <a16:creationId xmlns:a16="http://schemas.microsoft.com/office/drawing/2014/main" id="{AC827C1C-8915-43CB-B549-0E939BCDA198}"/>
                </a:ext>
              </a:extLst>
            </p:cNvPr>
            <p:cNvSpPr/>
            <p:nvPr/>
          </p:nvSpPr>
          <p:spPr>
            <a:xfrm>
              <a:off x="6254488" y="2666070"/>
              <a:ext cx="298925" cy="56039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76200" dist="508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2" name="圆角矩形 15">
              <a:extLst>
                <a:ext uri="{FF2B5EF4-FFF2-40B4-BE49-F238E27FC236}">
                  <a16:creationId xmlns:a16="http://schemas.microsoft.com/office/drawing/2014/main" id="{1665C881-6D83-4C37-B2D2-7A8D5CA79FAD}"/>
                </a:ext>
              </a:extLst>
            </p:cNvPr>
            <p:cNvSpPr/>
            <p:nvPr/>
          </p:nvSpPr>
          <p:spPr>
            <a:xfrm rot="16200000">
              <a:off x="6403540" y="2455765"/>
              <a:ext cx="397870" cy="61644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76200" dist="508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73" name="组合 72">
              <a:extLst>
                <a:ext uri="{FF2B5EF4-FFF2-40B4-BE49-F238E27FC236}">
                  <a16:creationId xmlns:a16="http://schemas.microsoft.com/office/drawing/2014/main" id="{79251E97-F4A6-4B3E-BCF9-08541CDE73DF}"/>
                </a:ext>
              </a:extLst>
            </p:cNvPr>
            <p:cNvGrpSpPr/>
            <p:nvPr/>
          </p:nvGrpSpPr>
          <p:grpSpPr>
            <a:xfrm>
              <a:off x="6506676" y="2599942"/>
              <a:ext cx="188295" cy="188295"/>
              <a:chOff x="6486904" y="2580170"/>
              <a:chExt cx="227838" cy="227838"/>
            </a:xfrm>
            <a:effectLst>
              <a:outerShdw blurRad="1016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74" name="椭圆 73">
                <a:extLst>
                  <a:ext uri="{FF2B5EF4-FFF2-40B4-BE49-F238E27FC236}">
                    <a16:creationId xmlns:a16="http://schemas.microsoft.com/office/drawing/2014/main" id="{8C2404EC-6283-46C4-BB82-0EE4BEBB78F4}"/>
                  </a:ext>
                </a:extLst>
              </p:cNvPr>
              <p:cNvSpPr/>
              <p:nvPr/>
            </p:nvSpPr>
            <p:spPr>
              <a:xfrm>
                <a:off x="6486904" y="2580170"/>
                <a:ext cx="227838" cy="227838"/>
              </a:xfrm>
              <a:prstGeom prst="ellipse">
                <a:avLst/>
              </a:prstGeom>
              <a:gradFill>
                <a:gsLst>
                  <a:gs pos="100000">
                    <a:schemeClr val="bg1">
                      <a:lumMod val="78000"/>
                    </a:schemeClr>
                  </a:gs>
                  <a:gs pos="0">
                    <a:schemeClr val="bg1">
                      <a:lumMod val="98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5" name="椭圆 74">
                <a:extLst>
                  <a:ext uri="{FF2B5EF4-FFF2-40B4-BE49-F238E27FC236}">
                    <a16:creationId xmlns:a16="http://schemas.microsoft.com/office/drawing/2014/main" id="{0B2020D0-A0C5-4338-BF2E-9C847559AC25}"/>
                  </a:ext>
                </a:extLst>
              </p:cNvPr>
              <p:cNvSpPr/>
              <p:nvPr/>
            </p:nvSpPr>
            <p:spPr>
              <a:xfrm>
                <a:off x="6530088" y="2625759"/>
                <a:ext cx="141468" cy="141468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76" name="组合 75">
            <a:extLst>
              <a:ext uri="{FF2B5EF4-FFF2-40B4-BE49-F238E27FC236}">
                <a16:creationId xmlns:a16="http://schemas.microsoft.com/office/drawing/2014/main" id="{8D91E258-C219-423E-92E1-C1B932F9A96F}"/>
              </a:ext>
            </a:extLst>
          </p:cNvPr>
          <p:cNvGrpSpPr/>
          <p:nvPr/>
        </p:nvGrpSpPr>
        <p:grpSpPr>
          <a:xfrm>
            <a:off x="4150841" y="2130875"/>
            <a:ext cx="1621975" cy="1621975"/>
            <a:chOff x="5637510" y="1732260"/>
            <a:chExt cx="1926631" cy="1926631"/>
          </a:xfrm>
        </p:grpSpPr>
        <p:sp>
          <p:nvSpPr>
            <p:cNvPr id="77" name="圆角矩形 20">
              <a:extLst>
                <a:ext uri="{FF2B5EF4-FFF2-40B4-BE49-F238E27FC236}">
                  <a16:creationId xmlns:a16="http://schemas.microsoft.com/office/drawing/2014/main" id="{2CC313F9-47A6-4841-B8D4-36E58C97E953}"/>
                </a:ext>
              </a:extLst>
            </p:cNvPr>
            <p:cNvSpPr/>
            <p:nvPr/>
          </p:nvSpPr>
          <p:spPr>
            <a:xfrm>
              <a:off x="5734050" y="1828800"/>
              <a:ext cx="1733550" cy="1733550"/>
            </a:xfrm>
            <a:prstGeom prst="roundRect">
              <a:avLst>
                <a:gd name="adj" fmla="val 18315"/>
              </a:avLst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905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8" name="圆角矩形 21">
              <a:extLst>
                <a:ext uri="{FF2B5EF4-FFF2-40B4-BE49-F238E27FC236}">
                  <a16:creationId xmlns:a16="http://schemas.microsoft.com/office/drawing/2014/main" id="{D9FE289A-2F0C-4146-AD1D-825DDEC7CDAD}"/>
                </a:ext>
              </a:extLst>
            </p:cNvPr>
            <p:cNvSpPr/>
            <p:nvPr/>
          </p:nvSpPr>
          <p:spPr>
            <a:xfrm>
              <a:off x="5734050" y="1828800"/>
              <a:ext cx="1733550" cy="1733550"/>
            </a:xfrm>
            <a:prstGeom prst="roundRect">
              <a:avLst>
                <a:gd name="adj" fmla="val 18315"/>
              </a:avLst>
            </a:prstGeom>
            <a:gradFill flip="none" rotWithShape="1">
              <a:gsLst>
                <a:gs pos="0">
                  <a:schemeClr val="bg1">
                    <a:lumMod val="87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softEdge rad="3048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9" name="椭圆 78">
              <a:extLst>
                <a:ext uri="{FF2B5EF4-FFF2-40B4-BE49-F238E27FC236}">
                  <a16:creationId xmlns:a16="http://schemas.microsoft.com/office/drawing/2014/main" id="{538EB23D-FFF4-4F09-A118-7E1A0A9A753A}"/>
                </a:ext>
              </a:extLst>
            </p:cNvPr>
            <p:cNvSpPr/>
            <p:nvPr/>
          </p:nvSpPr>
          <p:spPr>
            <a:xfrm>
              <a:off x="5637510" y="1732260"/>
              <a:ext cx="1926631" cy="1926631"/>
            </a:xfrm>
            <a:prstGeom prst="ellipse">
              <a:avLst/>
            </a:prstGeom>
            <a:gradFill>
              <a:gsLst>
                <a:gs pos="100000">
                  <a:schemeClr val="bg1">
                    <a:lumMod val="83000"/>
                  </a:schemeClr>
                </a:gs>
                <a:gs pos="0">
                  <a:schemeClr val="bg1">
                    <a:lumMod val="97000"/>
                  </a:schemeClr>
                </a:gs>
              </a:gsLst>
              <a:lin ang="5400000" scaled="1"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0" name="椭圆 79">
              <a:extLst>
                <a:ext uri="{FF2B5EF4-FFF2-40B4-BE49-F238E27FC236}">
                  <a16:creationId xmlns:a16="http://schemas.microsoft.com/office/drawing/2014/main" id="{25BBFAB8-C7A9-4764-BD42-19929C8E427A}"/>
                </a:ext>
              </a:extLst>
            </p:cNvPr>
            <p:cNvSpPr/>
            <p:nvPr/>
          </p:nvSpPr>
          <p:spPr>
            <a:xfrm>
              <a:off x="5993901" y="2088651"/>
              <a:ext cx="1213851" cy="1213851"/>
            </a:xfrm>
            <a:prstGeom prst="ellipse">
              <a:avLst/>
            </a:prstGeom>
            <a:gradFill>
              <a:gsLst>
                <a:gs pos="0">
                  <a:schemeClr val="bg1">
                    <a:lumMod val="78000"/>
                  </a:schemeClr>
                </a:gs>
                <a:gs pos="100000">
                  <a:schemeClr val="bg1">
                    <a:lumMod val="98000"/>
                  </a:schemeClr>
                </a:gs>
              </a:gsLst>
              <a:lin ang="5400000" scaled="1"/>
            </a:gra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1" name="等腰三角形 80">
              <a:extLst>
                <a:ext uri="{FF2B5EF4-FFF2-40B4-BE49-F238E27FC236}">
                  <a16:creationId xmlns:a16="http://schemas.microsoft.com/office/drawing/2014/main" id="{1D3E4E17-4F46-4647-BF4B-B71678AB350E}"/>
                </a:ext>
              </a:extLst>
            </p:cNvPr>
            <p:cNvSpPr/>
            <p:nvPr/>
          </p:nvSpPr>
          <p:spPr>
            <a:xfrm rot="5400000">
              <a:off x="6001001" y="2631114"/>
              <a:ext cx="146103" cy="125950"/>
            </a:xfrm>
            <a:prstGeom prst="triangle">
              <a:avLst/>
            </a:prstGeom>
            <a:solidFill>
              <a:srgbClr val="E0E0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2" name="等腰三角形 81">
              <a:extLst>
                <a:ext uri="{FF2B5EF4-FFF2-40B4-BE49-F238E27FC236}">
                  <a16:creationId xmlns:a16="http://schemas.microsoft.com/office/drawing/2014/main" id="{2B00311B-2F88-4493-8ADC-B17CA3D6E34A}"/>
                </a:ext>
              </a:extLst>
            </p:cNvPr>
            <p:cNvSpPr/>
            <p:nvPr/>
          </p:nvSpPr>
          <p:spPr>
            <a:xfrm rot="16200000" flipH="1">
              <a:off x="7054540" y="2631115"/>
              <a:ext cx="146103" cy="125950"/>
            </a:xfrm>
            <a:prstGeom prst="triangle">
              <a:avLst/>
            </a:prstGeom>
            <a:solidFill>
              <a:srgbClr val="E0E0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3" name="等腰三角形 82">
              <a:extLst>
                <a:ext uri="{FF2B5EF4-FFF2-40B4-BE49-F238E27FC236}">
                  <a16:creationId xmlns:a16="http://schemas.microsoft.com/office/drawing/2014/main" id="{AA8A743C-F223-4CA1-B7B6-B9831A4311ED}"/>
                </a:ext>
              </a:extLst>
            </p:cNvPr>
            <p:cNvSpPr/>
            <p:nvPr/>
          </p:nvSpPr>
          <p:spPr>
            <a:xfrm rot="10800000">
              <a:off x="6527773" y="2105830"/>
              <a:ext cx="146103" cy="125950"/>
            </a:xfrm>
            <a:prstGeom prst="triangle">
              <a:avLst/>
            </a:prstGeom>
            <a:solidFill>
              <a:srgbClr val="C7C7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4" name="等腰三角形 83">
              <a:extLst>
                <a:ext uri="{FF2B5EF4-FFF2-40B4-BE49-F238E27FC236}">
                  <a16:creationId xmlns:a16="http://schemas.microsoft.com/office/drawing/2014/main" id="{8B1FA29F-9BF2-4E9B-9046-1F30F153C57D}"/>
                </a:ext>
              </a:extLst>
            </p:cNvPr>
            <p:cNvSpPr/>
            <p:nvPr/>
          </p:nvSpPr>
          <p:spPr>
            <a:xfrm flipH="1">
              <a:off x="6527772" y="3159369"/>
              <a:ext cx="146103" cy="125950"/>
            </a:xfrm>
            <a:prstGeom prst="triangle">
              <a:avLst/>
            </a:prstGeom>
            <a:solidFill>
              <a:srgbClr val="FAFA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5" name="圆角矩形 28">
              <a:extLst>
                <a:ext uri="{FF2B5EF4-FFF2-40B4-BE49-F238E27FC236}">
                  <a16:creationId xmlns:a16="http://schemas.microsoft.com/office/drawing/2014/main" id="{3F15602D-2C49-411D-99CE-FD00BC2DA610}"/>
                </a:ext>
              </a:extLst>
            </p:cNvPr>
            <p:cNvSpPr/>
            <p:nvPr/>
          </p:nvSpPr>
          <p:spPr>
            <a:xfrm>
              <a:off x="6447846" y="2682015"/>
              <a:ext cx="529565" cy="28757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508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6" name="圆角矩形 29">
              <a:extLst>
                <a:ext uri="{FF2B5EF4-FFF2-40B4-BE49-F238E27FC236}">
                  <a16:creationId xmlns:a16="http://schemas.microsoft.com/office/drawing/2014/main" id="{68E143C0-E11C-4FB0-9EB7-CD8E5BFF6CB7}"/>
                </a:ext>
              </a:extLst>
            </p:cNvPr>
            <p:cNvSpPr/>
            <p:nvPr/>
          </p:nvSpPr>
          <p:spPr>
            <a:xfrm rot="12912447">
              <a:off x="6316327" y="2556921"/>
              <a:ext cx="298925" cy="56039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76200" dist="508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7" name="圆角矩形 30">
              <a:extLst>
                <a:ext uri="{FF2B5EF4-FFF2-40B4-BE49-F238E27FC236}">
                  <a16:creationId xmlns:a16="http://schemas.microsoft.com/office/drawing/2014/main" id="{82F613BC-E285-4EC4-96EE-5DFA4FB1ACA7}"/>
                </a:ext>
              </a:extLst>
            </p:cNvPr>
            <p:cNvSpPr/>
            <p:nvPr/>
          </p:nvSpPr>
          <p:spPr>
            <a:xfrm rot="16200000">
              <a:off x="6401888" y="2452083"/>
              <a:ext cx="397870" cy="61644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76200" dist="508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118" name="组合 117">
              <a:extLst>
                <a:ext uri="{FF2B5EF4-FFF2-40B4-BE49-F238E27FC236}">
                  <a16:creationId xmlns:a16="http://schemas.microsoft.com/office/drawing/2014/main" id="{AEB44097-CE7A-43A8-8F3D-AE641310003F}"/>
                </a:ext>
              </a:extLst>
            </p:cNvPr>
            <p:cNvGrpSpPr/>
            <p:nvPr/>
          </p:nvGrpSpPr>
          <p:grpSpPr>
            <a:xfrm>
              <a:off x="6506676" y="2599942"/>
              <a:ext cx="188295" cy="188295"/>
              <a:chOff x="6486904" y="2580170"/>
              <a:chExt cx="227838" cy="227838"/>
            </a:xfrm>
            <a:effectLst>
              <a:outerShdw blurRad="1016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19" name="椭圆 118">
                <a:extLst>
                  <a:ext uri="{FF2B5EF4-FFF2-40B4-BE49-F238E27FC236}">
                    <a16:creationId xmlns:a16="http://schemas.microsoft.com/office/drawing/2014/main" id="{CAD737BA-EBFB-4752-8827-8AB944852B1A}"/>
                  </a:ext>
                </a:extLst>
              </p:cNvPr>
              <p:cNvSpPr/>
              <p:nvPr/>
            </p:nvSpPr>
            <p:spPr>
              <a:xfrm>
                <a:off x="6486904" y="2580170"/>
                <a:ext cx="227838" cy="227838"/>
              </a:xfrm>
              <a:prstGeom prst="ellipse">
                <a:avLst/>
              </a:prstGeom>
              <a:gradFill>
                <a:gsLst>
                  <a:gs pos="100000">
                    <a:schemeClr val="bg1">
                      <a:lumMod val="78000"/>
                    </a:schemeClr>
                  </a:gs>
                  <a:gs pos="0">
                    <a:schemeClr val="bg1">
                      <a:lumMod val="98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0" name="椭圆 119">
                <a:extLst>
                  <a:ext uri="{FF2B5EF4-FFF2-40B4-BE49-F238E27FC236}">
                    <a16:creationId xmlns:a16="http://schemas.microsoft.com/office/drawing/2014/main" id="{3157CD31-BE62-4E27-AD95-E33E65A3EEAA}"/>
                  </a:ext>
                </a:extLst>
              </p:cNvPr>
              <p:cNvSpPr/>
              <p:nvPr/>
            </p:nvSpPr>
            <p:spPr>
              <a:xfrm>
                <a:off x="6530088" y="2625759"/>
                <a:ext cx="141468" cy="141468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21" name="组合 120">
            <a:extLst>
              <a:ext uri="{FF2B5EF4-FFF2-40B4-BE49-F238E27FC236}">
                <a16:creationId xmlns:a16="http://schemas.microsoft.com/office/drawing/2014/main" id="{773E3B01-1B0E-4AC3-BE74-43733A08EA7B}"/>
              </a:ext>
            </a:extLst>
          </p:cNvPr>
          <p:cNvGrpSpPr/>
          <p:nvPr/>
        </p:nvGrpSpPr>
        <p:grpSpPr>
          <a:xfrm>
            <a:off x="6593550" y="2130875"/>
            <a:ext cx="1621975" cy="1621975"/>
            <a:chOff x="5637510" y="1732260"/>
            <a:chExt cx="1926631" cy="1926631"/>
          </a:xfrm>
        </p:grpSpPr>
        <p:sp>
          <p:nvSpPr>
            <p:cNvPr id="122" name="圆角矩形 35">
              <a:extLst>
                <a:ext uri="{FF2B5EF4-FFF2-40B4-BE49-F238E27FC236}">
                  <a16:creationId xmlns:a16="http://schemas.microsoft.com/office/drawing/2014/main" id="{FF8E05F5-8134-4A10-9D0A-3A70E0D8C55B}"/>
                </a:ext>
              </a:extLst>
            </p:cNvPr>
            <p:cNvSpPr/>
            <p:nvPr/>
          </p:nvSpPr>
          <p:spPr>
            <a:xfrm>
              <a:off x="5734050" y="1828800"/>
              <a:ext cx="1733550" cy="1733550"/>
            </a:xfrm>
            <a:prstGeom prst="roundRect">
              <a:avLst>
                <a:gd name="adj" fmla="val 18315"/>
              </a:avLst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905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3" name="圆角矩形 36">
              <a:extLst>
                <a:ext uri="{FF2B5EF4-FFF2-40B4-BE49-F238E27FC236}">
                  <a16:creationId xmlns:a16="http://schemas.microsoft.com/office/drawing/2014/main" id="{0824CF1D-5D84-4A19-9984-C729C9BD3D48}"/>
                </a:ext>
              </a:extLst>
            </p:cNvPr>
            <p:cNvSpPr/>
            <p:nvPr/>
          </p:nvSpPr>
          <p:spPr>
            <a:xfrm>
              <a:off x="5734050" y="1828800"/>
              <a:ext cx="1733550" cy="1733550"/>
            </a:xfrm>
            <a:prstGeom prst="roundRect">
              <a:avLst>
                <a:gd name="adj" fmla="val 18315"/>
              </a:avLst>
            </a:prstGeom>
            <a:gradFill flip="none" rotWithShape="1">
              <a:gsLst>
                <a:gs pos="0">
                  <a:schemeClr val="bg1">
                    <a:lumMod val="87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softEdge rad="3048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4" name="椭圆 123">
              <a:extLst>
                <a:ext uri="{FF2B5EF4-FFF2-40B4-BE49-F238E27FC236}">
                  <a16:creationId xmlns:a16="http://schemas.microsoft.com/office/drawing/2014/main" id="{53AFAB37-3546-431D-9960-382FD1585715}"/>
                </a:ext>
              </a:extLst>
            </p:cNvPr>
            <p:cNvSpPr/>
            <p:nvPr/>
          </p:nvSpPr>
          <p:spPr>
            <a:xfrm>
              <a:off x="5637510" y="1732260"/>
              <a:ext cx="1926631" cy="1926631"/>
            </a:xfrm>
            <a:prstGeom prst="ellipse">
              <a:avLst/>
            </a:prstGeom>
            <a:gradFill>
              <a:gsLst>
                <a:gs pos="100000">
                  <a:schemeClr val="bg1">
                    <a:lumMod val="83000"/>
                  </a:schemeClr>
                </a:gs>
                <a:gs pos="0">
                  <a:schemeClr val="bg1">
                    <a:lumMod val="97000"/>
                  </a:schemeClr>
                </a:gs>
              </a:gsLst>
              <a:lin ang="5400000" scaled="1"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5" name="椭圆 124">
              <a:extLst>
                <a:ext uri="{FF2B5EF4-FFF2-40B4-BE49-F238E27FC236}">
                  <a16:creationId xmlns:a16="http://schemas.microsoft.com/office/drawing/2014/main" id="{22A5B872-E9D2-4C91-B2F9-17AE28A57FB9}"/>
                </a:ext>
              </a:extLst>
            </p:cNvPr>
            <p:cNvSpPr/>
            <p:nvPr/>
          </p:nvSpPr>
          <p:spPr>
            <a:xfrm>
              <a:off x="5993901" y="2088651"/>
              <a:ext cx="1213851" cy="1213851"/>
            </a:xfrm>
            <a:prstGeom prst="ellipse">
              <a:avLst/>
            </a:prstGeom>
            <a:gradFill>
              <a:gsLst>
                <a:gs pos="0">
                  <a:schemeClr val="bg1">
                    <a:lumMod val="78000"/>
                  </a:schemeClr>
                </a:gs>
                <a:gs pos="100000">
                  <a:schemeClr val="bg1">
                    <a:lumMod val="98000"/>
                  </a:schemeClr>
                </a:gs>
              </a:gsLst>
              <a:lin ang="5400000" scaled="1"/>
            </a:gra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6" name="等腰三角形 125">
              <a:extLst>
                <a:ext uri="{FF2B5EF4-FFF2-40B4-BE49-F238E27FC236}">
                  <a16:creationId xmlns:a16="http://schemas.microsoft.com/office/drawing/2014/main" id="{E1334166-5E01-4B6F-B160-B1819EE3C61A}"/>
                </a:ext>
              </a:extLst>
            </p:cNvPr>
            <p:cNvSpPr/>
            <p:nvPr/>
          </p:nvSpPr>
          <p:spPr>
            <a:xfrm rot="5400000">
              <a:off x="6001001" y="2631114"/>
              <a:ext cx="146103" cy="125950"/>
            </a:xfrm>
            <a:prstGeom prst="triangle">
              <a:avLst/>
            </a:prstGeom>
            <a:solidFill>
              <a:srgbClr val="E0E0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7" name="等腰三角形 126">
              <a:extLst>
                <a:ext uri="{FF2B5EF4-FFF2-40B4-BE49-F238E27FC236}">
                  <a16:creationId xmlns:a16="http://schemas.microsoft.com/office/drawing/2014/main" id="{766B02F7-0AE8-4E48-B3EF-7AFCA4AD61D3}"/>
                </a:ext>
              </a:extLst>
            </p:cNvPr>
            <p:cNvSpPr/>
            <p:nvPr/>
          </p:nvSpPr>
          <p:spPr>
            <a:xfrm rot="16200000" flipH="1">
              <a:off x="7054540" y="2631115"/>
              <a:ext cx="146103" cy="125950"/>
            </a:xfrm>
            <a:prstGeom prst="triangle">
              <a:avLst/>
            </a:prstGeom>
            <a:solidFill>
              <a:srgbClr val="E0E0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8" name="等腰三角形 127">
              <a:extLst>
                <a:ext uri="{FF2B5EF4-FFF2-40B4-BE49-F238E27FC236}">
                  <a16:creationId xmlns:a16="http://schemas.microsoft.com/office/drawing/2014/main" id="{BDA2EFA7-4443-43F6-9C73-DF97295738CA}"/>
                </a:ext>
              </a:extLst>
            </p:cNvPr>
            <p:cNvSpPr/>
            <p:nvPr/>
          </p:nvSpPr>
          <p:spPr>
            <a:xfrm rot="10800000">
              <a:off x="6527773" y="2105830"/>
              <a:ext cx="146103" cy="125950"/>
            </a:xfrm>
            <a:prstGeom prst="triangle">
              <a:avLst/>
            </a:prstGeom>
            <a:solidFill>
              <a:srgbClr val="C7C7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9" name="等腰三角形 128">
              <a:extLst>
                <a:ext uri="{FF2B5EF4-FFF2-40B4-BE49-F238E27FC236}">
                  <a16:creationId xmlns:a16="http://schemas.microsoft.com/office/drawing/2014/main" id="{6AD6DB9F-CD62-46A8-917B-9850D5366A54}"/>
                </a:ext>
              </a:extLst>
            </p:cNvPr>
            <p:cNvSpPr/>
            <p:nvPr/>
          </p:nvSpPr>
          <p:spPr>
            <a:xfrm flipH="1">
              <a:off x="6527772" y="3159369"/>
              <a:ext cx="146103" cy="125950"/>
            </a:xfrm>
            <a:prstGeom prst="triangle">
              <a:avLst/>
            </a:prstGeom>
            <a:solidFill>
              <a:srgbClr val="FAFA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0" name="圆角矩形 43">
              <a:extLst>
                <a:ext uri="{FF2B5EF4-FFF2-40B4-BE49-F238E27FC236}">
                  <a16:creationId xmlns:a16="http://schemas.microsoft.com/office/drawing/2014/main" id="{717A2442-C6CB-482A-A93F-89BCE1A5D88E}"/>
                </a:ext>
              </a:extLst>
            </p:cNvPr>
            <p:cNvSpPr/>
            <p:nvPr/>
          </p:nvSpPr>
          <p:spPr>
            <a:xfrm rot="5400000">
              <a:off x="6336040" y="2802750"/>
              <a:ext cx="529565" cy="28757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508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1" name="圆角矩形 44">
              <a:extLst>
                <a:ext uri="{FF2B5EF4-FFF2-40B4-BE49-F238E27FC236}">
                  <a16:creationId xmlns:a16="http://schemas.microsoft.com/office/drawing/2014/main" id="{FFE267D6-8F5C-4928-9D95-659257DF1F50}"/>
                </a:ext>
              </a:extLst>
            </p:cNvPr>
            <p:cNvSpPr/>
            <p:nvPr/>
          </p:nvSpPr>
          <p:spPr>
            <a:xfrm rot="14392133">
              <a:off x="6361149" y="2533194"/>
              <a:ext cx="298925" cy="56039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76200" dist="508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2" name="圆角矩形 45">
              <a:extLst>
                <a:ext uri="{FF2B5EF4-FFF2-40B4-BE49-F238E27FC236}">
                  <a16:creationId xmlns:a16="http://schemas.microsoft.com/office/drawing/2014/main" id="{49AB4781-8C35-44E5-A04F-51CD1A036B8C}"/>
                </a:ext>
              </a:extLst>
            </p:cNvPr>
            <p:cNvSpPr/>
            <p:nvPr/>
          </p:nvSpPr>
          <p:spPr>
            <a:xfrm rot="16200000" flipV="1">
              <a:off x="6406771" y="2455877"/>
              <a:ext cx="397870" cy="61644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76200" dist="508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133" name="组合 132">
              <a:extLst>
                <a:ext uri="{FF2B5EF4-FFF2-40B4-BE49-F238E27FC236}">
                  <a16:creationId xmlns:a16="http://schemas.microsoft.com/office/drawing/2014/main" id="{07F3AC73-5D56-4C5C-AF2F-9704D2A871AA}"/>
                </a:ext>
              </a:extLst>
            </p:cNvPr>
            <p:cNvGrpSpPr/>
            <p:nvPr/>
          </p:nvGrpSpPr>
          <p:grpSpPr>
            <a:xfrm>
              <a:off x="6506676" y="2599942"/>
              <a:ext cx="188295" cy="188295"/>
              <a:chOff x="6486904" y="2580170"/>
              <a:chExt cx="227838" cy="227838"/>
            </a:xfrm>
            <a:effectLst>
              <a:outerShdw blurRad="1016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34" name="椭圆 133">
                <a:extLst>
                  <a:ext uri="{FF2B5EF4-FFF2-40B4-BE49-F238E27FC236}">
                    <a16:creationId xmlns:a16="http://schemas.microsoft.com/office/drawing/2014/main" id="{50117A3E-AF5C-4D9F-86CB-8E9947DCDF27}"/>
                  </a:ext>
                </a:extLst>
              </p:cNvPr>
              <p:cNvSpPr/>
              <p:nvPr/>
            </p:nvSpPr>
            <p:spPr>
              <a:xfrm>
                <a:off x="6486904" y="2580170"/>
                <a:ext cx="227838" cy="227838"/>
              </a:xfrm>
              <a:prstGeom prst="ellipse">
                <a:avLst/>
              </a:prstGeom>
              <a:gradFill>
                <a:gsLst>
                  <a:gs pos="100000">
                    <a:schemeClr val="bg1">
                      <a:lumMod val="78000"/>
                    </a:schemeClr>
                  </a:gs>
                  <a:gs pos="0">
                    <a:schemeClr val="bg1">
                      <a:lumMod val="98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5" name="椭圆 134">
                <a:extLst>
                  <a:ext uri="{FF2B5EF4-FFF2-40B4-BE49-F238E27FC236}">
                    <a16:creationId xmlns:a16="http://schemas.microsoft.com/office/drawing/2014/main" id="{8DC7A815-D7B8-4E33-A090-4EDAF27627B9}"/>
                  </a:ext>
                </a:extLst>
              </p:cNvPr>
              <p:cNvSpPr/>
              <p:nvPr/>
            </p:nvSpPr>
            <p:spPr>
              <a:xfrm>
                <a:off x="6530088" y="2625759"/>
                <a:ext cx="141468" cy="141468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36" name="组合 135">
            <a:extLst>
              <a:ext uri="{FF2B5EF4-FFF2-40B4-BE49-F238E27FC236}">
                <a16:creationId xmlns:a16="http://schemas.microsoft.com/office/drawing/2014/main" id="{5AB474CC-C4FC-4F86-B81B-97D4D0978BF9}"/>
              </a:ext>
            </a:extLst>
          </p:cNvPr>
          <p:cNvGrpSpPr/>
          <p:nvPr/>
        </p:nvGrpSpPr>
        <p:grpSpPr>
          <a:xfrm>
            <a:off x="9036258" y="2130875"/>
            <a:ext cx="1621975" cy="1621975"/>
            <a:chOff x="5637510" y="1732260"/>
            <a:chExt cx="1926631" cy="1926631"/>
          </a:xfrm>
        </p:grpSpPr>
        <p:sp>
          <p:nvSpPr>
            <p:cNvPr id="137" name="圆角矩形 50">
              <a:extLst>
                <a:ext uri="{FF2B5EF4-FFF2-40B4-BE49-F238E27FC236}">
                  <a16:creationId xmlns:a16="http://schemas.microsoft.com/office/drawing/2014/main" id="{79F3BE5E-2F82-493E-8DF0-5F7AA2AEEB1D}"/>
                </a:ext>
              </a:extLst>
            </p:cNvPr>
            <p:cNvSpPr/>
            <p:nvPr/>
          </p:nvSpPr>
          <p:spPr>
            <a:xfrm>
              <a:off x="5734050" y="1828800"/>
              <a:ext cx="1733550" cy="1733550"/>
            </a:xfrm>
            <a:prstGeom prst="roundRect">
              <a:avLst>
                <a:gd name="adj" fmla="val 18315"/>
              </a:avLst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905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8" name="圆角矩形 51">
              <a:extLst>
                <a:ext uri="{FF2B5EF4-FFF2-40B4-BE49-F238E27FC236}">
                  <a16:creationId xmlns:a16="http://schemas.microsoft.com/office/drawing/2014/main" id="{E4987A54-37ED-4AE5-BF70-4937D95B7140}"/>
                </a:ext>
              </a:extLst>
            </p:cNvPr>
            <p:cNvSpPr/>
            <p:nvPr/>
          </p:nvSpPr>
          <p:spPr>
            <a:xfrm>
              <a:off x="5734050" y="1828800"/>
              <a:ext cx="1733550" cy="1733550"/>
            </a:xfrm>
            <a:prstGeom prst="roundRect">
              <a:avLst>
                <a:gd name="adj" fmla="val 18315"/>
              </a:avLst>
            </a:prstGeom>
            <a:gradFill flip="none" rotWithShape="1">
              <a:gsLst>
                <a:gs pos="0">
                  <a:schemeClr val="bg1">
                    <a:lumMod val="87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softEdge rad="3048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9" name="椭圆 138">
              <a:extLst>
                <a:ext uri="{FF2B5EF4-FFF2-40B4-BE49-F238E27FC236}">
                  <a16:creationId xmlns:a16="http://schemas.microsoft.com/office/drawing/2014/main" id="{9DE4E953-2F2B-4A23-9339-76D123669644}"/>
                </a:ext>
              </a:extLst>
            </p:cNvPr>
            <p:cNvSpPr/>
            <p:nvPr/>
          </p:nvSpPr>
          <p:spPr>
            <a:xfrm>
              <a:off x="5637510" y="1732260"/>
              <a:ext cx="1926631" cy="1926631"/>
            </a:xfrm>
            <a:prstGeom prst="ellipse">
              <a:avLst/>
            </a:prstGeom>
            <a:gradFill>
              <a:gsLst>
                <a:gs pos="100000">
                  <a:schemeClr val="bg1">
                    <a:lumMod val="83000"/>
                  </a:schemeClr>
                </a:gs>
                <a:gs pos="0">
                  <a:schemeClr val="bg1">
                    <a:lumMod val="97000"/>
                  </a:schemeClr>
                </a:gs>
              </a:gsLst>
              <a:lin ang="5400000" scaled="1"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0" name="椭圆 139">
              <a:extLst>
                <a:ext uri="{FF2B5EF4-FFF2-40B4-BE49-F238E27FC236}">
                  <a16:creationId xmlns:a16="http://schemas.microsoft.com/office/drawing/2014/main" id="{20C46D4C-3011-4B9C-9D86-334E48309A6C}"/>
                </a:ext>
              </a:extLst>
            </p:cNvPr>
            <p:cNvSpPr/>
            <p:nvPr/>
          </p:nvSpPr>
          <p:spPr>
            <a:xfrm>
              <a:off x="5993901" y="2088651"/>
              <a:ext cx="1213851" cy="1213851"/>
            </a:xfrm>
            <a:prstGeom prst="ellipse">
              <a:avLst/>
            </a:prstGeom>
            <a:gradFill>
              <a:gsLst>
                <a:gs pos="0">
                  <a:schemeClr val="bg1">
                    <a:lumMod val="78000"/>
                  </a:schemeClr>
                </a:gs>
                <a:gs pos="100000">
                  <a:schemeClr val="bg1">
                    <a:lumMod val="98000"/>
                  </a:schemeClr>
                </a:gs>
              </a:gsLst>
              <a:lin ang="5400000" scaled="1"/>
            </a:gra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1" name="等腰三角形 140">
              <a:extLst>
                <a:ext uri="{FF2B5EF4-FFF2-40B4-BE49-F238E27FC236}">
                  <a16:creationId xmlns:a16="http://schemas.microsoft.com/office/drawing/2014/main" id="{EA53F909-A6DE-4347-9590-02F15EE5FD9D}"/>
                </a:ext>
              </a:extLst>
            </p:cNvPr>
            <p:cNvSpPr/>
            <p:nvPr/>
          </p:nvSpPr>
          <p:spPr>
            <a:xfrm rot="5400000">
              <a:off x="6001001" y="2631114"/>
              <a:ext cx="146103" cy="125950"/>
            </a:xfrm>
            <a:prstGeom prst="triangle">
              <a:avLst/>
            </a:prstGeom>
            <a:solidFill>
              <a:srgbClr val="E0E0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2" name="等腰三角形 141">
              <a:extLst>
                <a:ext uri="{FF2B5EF4-FFF2-40B4-BE49-F238E27FC236}">
                  <a16:creationId xmlns:a16="http://schemas.microsoft.com/office/drawing/2014/main" id="{3CA0DFDD-5203-4D32-BB3A-3361F2370286}"/>
                </a:ext>
              </a:extLst>
            </p:cNvPr>
            <p:cNvSpPr/>
            <p:nvPr/>
          </p:nvSpPr>
          <p:spPr>
            <a:xfrm rot="16200000" flipH="1">
              <a:off x="7054540" y="2631115"/>
              <a:ext cx="146103" cy="125950"/>
            </a:xfrm>
            <a:prstGeom prst="triangle">
              <a:avLst/>
            </a:prstGeom>
            <a:solidFill>
              <a:srgbClr val="E0E0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3" name="等腰三角形 142">
              <a:extLst>
                <a:ext uri="{FF2B5EF4-FFF2-40B4-BE49-F238E27FC236}">
                  <a16:creationId xmlns:a16="http://schemas.microsoft.com/office/drawing/2014/main" id="{FE5A781C-C992-44A3-BDB9-85F17ADFE4A9}"/>
                </a:ext>
              </a:extLst>
            </p:cNvPr>
            <p:cNvSpPr/>
            <p:nvPr/>
          </p:nvSpPr>
          <p:spPr>
            <a:xfrm rot="10800000">
              <a:off x="6527773" y="2105830"/>
              <a:ext cx="146103" cy="125950"/>
            </a:xfrm>
            <a:prstGeom prst="triangle">
              <a:avLst/>
            </a:prstGeom>
            <a:solidFill>
              <a:srgbClr val="C7C7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4" name="等腰三角形 143">
              <a:extLst>
                <a:ext uri="{FF2B5EF4-FFF2-40B4-BE49-F238E27FC236}">
                  <a16:creationId xmlns:a16="http://schemas.microsoft.com/office/drawing/2014/main" id="{CE13664F-5663-4ECF-97C3-C4071026A877}"/>
                </a:ext>
              </a:extLst>
            </p:cNvPr>
            <p:cNvSpPr/>
            <p:nvPr/>
          </p:nvSpPr>
          <p:spPr>
            <a:xfrm flipH="1">
              <a:off x="6527772" y="3159369"/>
              <a:ext cx="146103" cy="125950"/>
            </a:xfrm>
            <a:prstGeom prst="triangle">
              <a:avLst/>
            </a:prstGeom>
            <a:solidFill>
              <a:srgbClr val="FAFA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5" name="圆角矩形 58">
              <a:extLst>
                <a:ext uri="{FF2B5EF4-FFF2-40B4-BE49-F238E27FC236}">
                  <a16:creationId xmlns:a16="http://schemas.microsoft.com/office/drawing/2014/main" id="{41417828-031F-4003-9734-D36468819C19}"/>
                </a:ext>
              </a:extLst>
            </p:cNvPr>
            <p:cNvSpPr/>
            <p:nvPr/>
          </p:nvSpPr>
          <p:spPr>
            <a:xfrm rot="5400000">
              <a:off x="6336040" y="2802750"/>
              <a:ext cx="529565" cy="28757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508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6" name="圆角矩形 59">
              <a:extLst>
                <a:ext uri="{FF2B5EF4-FFF2-40B4-BE49-F238E27FC236}">
                  <a16:creationId xmlns:a16="http://schemas.microsoft.com/office/drawing/2014/main" id="{8AE1D920-1BE9-4B11-920A-A63ABEF28504}"/>
                </a:ext>
              </a:extLst>
            </p:cNvPr>
            <p:cNvSpPr/>
            <p:nvPr/>
          </p:nvSpPr>
          <p:spPr>
            <a:xfrm rot="5400000">
              <a:off x="6453166" y="2459738"/>
              <a:ext cx="298925" cy="56039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76200" dist="508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7" name="圆角矩形 60">
              <a:extLst>
                <a:ext uri="{FF2B5EF4-FFF2-40B4-BE49-F238E27FC236}">
                  <a16:creationId xmlns:a16="http://schemas.microsoft.com/office/drawing/2014/main" id="{A302EA2B-ADBE-42FF-AC2B-E666DDF8F480}"/>
                </a:ext>
              </a:extLst>
            </p:cNvPr>
            <p:cNvSpPr/>
            <p:nvPr/>
          </p:nvSpPr>
          <p:spPr>
            <a:xfrm rot="16200000">
              <a:off x="6399602" y="2452083"/>
              <a:ext cx="397870" cy="61644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76200" dist="508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148" name="组合 147">
              <a:extLst>
                <a:ext uri="{FF2B5EF4-FFF2-40B4-BE49-F238E27FC236}">
                  <a16:creationId xmlns:a16="http://schemas.microsoft.com/office/drawing/2014/main" id="{DA3DC681-A6DB-467F-8A70-4804103DB92B}"/>
                </a:ext>
              </a:extLst>
            </p:cNvPr>
            <p:cNvGrpSpPr/>
            <p:nvPr/>
          </p:nvGrpSpPr>
          <p:grpSpPr>
            <a:xfrm>
              <a:off x="6506676" y="2599942"/>
              <a:ext cx="188295" cy="188295"/>
              <a:chOff x="6486904" y="2580170"/>
              <a:chExt cx="227838" cy="227838"/>
            </a:xfrm>
            <a:effectLst>
              <a:outerShdw blurRad="1016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49" name="椭圆 148">
                <a:extLst>
                  <a:ext uri="{FF2B5EF4-FFF2-40B4-BE49-F238E27FC236}">
                    <a16:creationId xmlns:a16="http://schemas.microsoft.com/office/drawing/2014/main" id="{98DCDFD8-F3DE-479D-A578-339D88CD376E}"/>
                  </a:ext>
                </a:extLst>
              </p:cNvPr>
              <p:cNvSpPr/>
              <p:nvPr/>
            </p:nvSpPr>
            <p:spPr>
              <a:xfrm>
                <a:off x="6486904" y="2580170"/>
                <a:ext cx="227838" cy="227838"/>
              </a:xfrm>
              <a:prstGeom prst="ellipse">
                <a:avLst/>
              </a:prstGeom>
              <a:gradFill>
                <a:gsLst>
                  <a:gs pos="100000">
                    <a:schemeClr val="bg1">
                      <a:lumMod val="78000"/>
                    </a:schemeClr>
                  </a:gs>
                  <a:gs pos="0">
                    <a:schemeClr val="bg1">
                      <a:lumMod val="98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0" name="椭圆 149">
                <a:extLst>
                  <a:ext uri="{FF2B5EF4-FFF2-40B4-BE49-F238E27FC236}">
                    <a16:creationId xmlns:a16="http://schemas.microsoft.com/office/drawing/2014/main" id="{51C0E143-E177-4C7F-8EF6-FE3D8AC889A3}"/>
                  </a:ext>
                </a:extLst>
              </p:cNvPr>
              <p:cNvSpPr/>
              <p:nvPr/>
            </p:nvSpPr>
            <p:spPr>
              <a:xfrm>
                <a:off x="6530088" y="2625759"/>
                <a:ext cx="141468" cy="141468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151" name="文本框 150">
            <a:extLst>
              <a:ext uri="{FF2B5EF4-FFF2-40B4-BE49-F238E27FC236}">
                <a16:creationId xmlns:a16="http://schemas.microsoft.com/office/drawing/2014/main" id="{6FD7FDC6-A4F4-44A0-ABEF-7EA2935D83C4}"/>
              </a:ext>
            </a:extLst>
          </p:cNvPr>
          <p:cNvSpPr txBox="1"/>
          <p:nvPr/>
        </p:nvSpPr>
        <p:spPr>
          <a:xfrm>
            <a:off x="1727905" y="3856085"/>
            <a:ext cx="1582428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2030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2" name="文本框 151">
            <a:extLst>
              <a:ext uri="{FF2B5EF4-FFF2-40B4-BE49-F238E27FC236}">
                <a16:creationId xmlns:a16="http://schemas.microsoft.com/office/drawing/2014/main" id="{54BA486A-4357-4798-9185-FB50BA0B5F7B}"/>
              </a:ext>
            </a:extLst>
          </p:cNvPr>
          <p:cNvSpPr txBox="1"/>
          <p:nvPr/>
        </p:nvSpPr>
        <p:spPr>
          <a:xfrm>
            <a:off x="4158993" y="3856085"/>
            <a:ext cx="1582428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2031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3" name="文本框 152">
            <a:extLst>
              <a:ext uri="{FF2B5EF4-FFF2-40B4-BE49-F238E27FC236}">
                <a16:creationId xmlns:a16="http://schemas.microsoft.com/office/drawing/2014/main" id="{2915145C-2AE6-4A02-95B2-72651129BB84}"/>
              </a:ext>
            </a:extLst>
          </p:cNvPr>
          <p:cNvSpPr txBox="1"/>
          <p:nvPr/>
        </p:nvSpPr>
        <p:spPr>
          <a:xfrm>
            <a:off x="6571981" y="3856085"/>
            <a:ext cx="1582428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2032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4" name="文本框 153">
            <a:extLst>
              <a:ext uri="{FF2B5EF4-FFF2-40B4-BE49-F238E27FC236}">
                <a16:creationId xmlns:a16="http://schemas.microsoft.com/office/drawing/2014/main" id="{D05AF3C5-6983-45D7-9DA1-99BA80EE8E45}"/>
              </a:ext>
            </a:extLst>
          </p:cNvPr>
          <p:cNvSpPr txBox="1"/>
          <p:nvPr/>
        </p:nvSpPr>
        <p:spPr>
          <a:xfrm>
            <a:off x="9056031" y="3856085"/>
            <a:ext cx="1582428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2033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5" name="文本框 154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>
            <a:extLst>
              <a:ext uri="{FF2B5EF4-FFF2-40B4-BE49-F238E27FC236}">
                <a16:creationId xmlns:a16="http://schemas.microsoft.com/office/drawing/2014/main" id="{1D3C5D5D-4184-4EB9-878C-D2AB6E81D148}"/>
              </a:ext>
            </a:extLst>
          </p:cNvPr>
          <p:cNvSpPr txBox="1"/>
          <p:nvPr/>
        </p:nvSpPr>
        <p:spPr>
          <a:xfrm>
            <a:off x="1571773" y="4906066"/>
            <a:ext cx="1894693" cy="54963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5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156" name="矩形 155">
            <a:extLst>
              <a:ext uri="{FF2B5EF4-FFF2-40B4-BE49-F238E27FC236}">
                <a16:creationId xmlns:a16="http://schemas.microsoft.com/office/drawing/2014/main" id="{12494649-B4A8-4903-841B-C24919703271}"/>
              </a:ext>
            </a:extLst>
          </p:cNvPr>
          <p:cNvSpPr/>
          <p:nvPr/>
        </p:nvSpPr>
        <p:spPr>
          <a:xfrm>
            <a:off x="1836079" y="4560508"/>
            <a:ext cx="13660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altLang="zh-CN" sz="1600" b="1" kern="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1600" b="1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7" name="文本框 156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>
            <a:extLst>
              <a:ext uri="{FF2B5EF4-FFF2-40B4-BE49-F238E27FC236}">
                <a16:creationId xmlns:a16="http://schemas.microsoft.com/office/drawing/2014/main" id="{3CBAC896-6247-4C7F-8317-D4678618CB98}"/>
              </a:ext>
            </a:extLst>
          </p:cNvPr>
          <p:cNvSpPr txBox="1"/>
          <p:nvPr/>
        </p:nvSpPr>
        <p:spPr>
          <a:xfrm>
            <a:off x="4014482" y="4913070"/>
            <a:ext cx="1894693" cy="54963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5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158" name="矩形 157">
            <a:extLst>
              <a:ext uri="{FF2B5EF4-FFF2-40B4-BE49-F238E27FC236}">
                <a16:creationId xmlns:a16="http://schemas.microsoft.com/office/drawing/2014/main" id="{CAA4F4A6-9443-4C56-9730-7571322C7D4E}"/>
              </a:ext>
            </a:extLst>
          </p:cNvPr>
          <p:cNvSpPr/>
          <p:nvPr/>
        </p:nvSpPr>
        <p:spPr>
          <a:xfrm>
            <a:off x="4278788" y="4567512"/>
            <a:ext cx="13660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altLang="zh-CN" sz="1600" b="1" kern="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1600" b="1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9" name="文本框 158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>
            <a:extLst>
              <a:ext uri="{FF2B5EF4-FFF2-40B4-BE49-F238E27FC236}">
                <a16:creationId xmlns:a16="http://schemas.microsoft.com/office/drawing/2014/main" id="{0EE6A2D6-DEA5-40A7-815D-73199FDCF9C7}"/>
              </a:ext>
            </a:extLst>
          </p:cNvPr>
          <p:cNvSpPr txBox="1"/>
          <p:nvPr/>
        </p:nvSpPr>
        <p:spPr>
          <a:xfrm>
            <a:off x="6457191" y="4920074"/>
            <a:ext cx="1894693" cy="54963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5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160" name="矩形 159">
            <a:extLst>
              <a:ext uri="{FF2B5EF4-FFF2-40B4-BE49-F238E27FC236}">
                <a16:creationId xmlns:a16="http://schemas.microsoft.com/office/drawing/2014/main" id="{77D310F4-C4C9-4B1E-86E7-AFA6E68A6A1B}"/>
              </a:ext>
            </a:extLst>
          </p:cNvPr>
          <p:cNvSpPr/>
          <p:nvPr/>
        </p:nvSpPr>
        <p:spPr>
          <a:xfrm>
            <a:off x="6721497" y="4574516"/>
            <a:ext cx="13660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altLang="zh-CN" sz="1600" b="1" kern="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1600" b="1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1" name="文本框 160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>
            <a:extLst>
              <a:ext uri="{FF2B5EF4-FFF2-40B4-BE49-F238E27FC236}">
                <a16:creationId xmlns:a16="http://schemas.microsoft.com/office/drawing/2014/main" id="{7D83AE6F-0276-4BBF-AA0E-E17B3A4F80AA}"/>
              </a:ext>
            </a:extLst>
          </p:cNvPr>
          <p:cNvSpPr txBox="1"/>
          <p:nvPr/>
        </p:nvSpPr>
        <p:spPr>
          <a:xfrm>
            <a:off x="8899899" y="4920074"/>
            <a:ext cx="1894693" cy="54963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5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162" name="矩形 161">
            <a:extLst>
              <a:ext uri="{FF2B5EF4-FFF2-40B4-BE49-F238E27FC236}">
                <a16:creationId xmlns:a16="http://schemas.microsoft.com/office/drawing/2014/main" id="{1D74B295-501A-45AD-9F51-D9C90427A6C7}"/>
              </a:ext>
            </a:extLst>
          </p:cNvPr>
          <p:cNvSpPr/>
          <p:nvPr/>
        </p:nvSpPr>
        <p:spPr>
          <a:xfrm>
            <a:off x="9164205" y="4574516"/>
            <a:ext cx="13660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altLang="zh-CN" sz="1600" b="1" kern="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1600" b="1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15708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3" presetClass="entr" presetSubtype="28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8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325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3" presetClass="entr" presetSubtype="28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8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650"/>
                            </p:stCondLst>
                            <p:childTnLst>
                              <p:par>
                                <p:cTn id="7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3" presetClass="entr" presetSubtype="28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8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975"/>
                            </p:stCondLst>
                            <p:childTnLst>
                              <p:par>
                                <p:cTn id="8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3" presetClass="entr" presetSubtype="28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8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" grpId="0"/>
      <p:bldP spid="152" grpId="0"/>
      <p:bldP spid="153" grpId="0"/>
      <p:bldP spid="154" grpId="0"/>
      <p:bldP spid="155" grpId="0"/>
      <p:bldP spid="156" grpId="0"/>
      <p:bldP spid="156" grpId="1"/>
      <p:bldP spid="157" grpId="0"/>
      <p:bldP spid="158" grpId="0"/>
      <p:bldP spid="158" grpId="1"/>
      <p:bldP spid="159" grpId="0"/>
      <p:bldP spid="160" grpId="0"/>
      <p:bldP spid="160" grpId="1"/>
      <p:bldP spid="161" grpId="0"/>
      <p:bldP spid="162" grpId="0"/>
      <p:bldP spid="162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231B3DF7-F6A0-46A9-9F85-62926612E85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952"/>
            <a:ext cx="12192000" cy="6872952"/>
          </a:xfrm>
          <a:prstGeom prst="rect">
            <a:avLst/>
          </a:prstGeom>
        </p:spPr>
      </p:pic>
      <p:sp>
        <p:nvSpPr>
          <p:cNvPr id="21" name="矩形 20">
            <a:extLst>
              <a:ext uri="{FF2B5EF4-FFF2-40B4-BE49-F238E27FC236}">
                <a16:creationId xmlns:a16="http://schemas.microsoft.com/office/drawing/2014/main" id="{EC52F6D7-F132-4FE3-9CED-C342480B3262}"/>
              </a:ext>
            </a:extLst>
          </p:cNvPr>
          <p:cNvSpPr/>
          <p:nvPr/>
        </p:nvSpPr>
        <p:spPr>
          <a:xfrm>
            <a:off x="0" y="-14952"/>
            <a:ext cx="12192000" cy="6872952"/>
          </a:xfrm>
          <a:prstGeom prst="rect">
            <a:avLst/>
          </a:prstGeom>
          <a:solidFill>
            <a:srgbClr val="143B59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F0502020204030204"/>
              <a:ea typeface="微软雅黑 Light"/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244742" y="2976811"/>
            <a:ext cx="60103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ea"/>
                <a:sym typeface="+mn-lt"/>
              </a:rPr>
              <a:t>THANK YOU</a:t>
            </a:r>
            <a:endParaRPr kumimoji="0" lang="zh-CN" altLang="en-US" sz="7200" b="0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35号-经典雅黑" panose="02000000000000000000" pitchFamily="2" charset="-122"/>
              <a:ea typeface="字魂35号-经典雅黑" panose="02000000000000000000" pitchFamily="2" charset="-122"/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4682680" y="349466"/>
            <a:ext cx="2493904" cy="249390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" name="同心圆 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F0502020204030204"/>
                <a:ea typeface="微软雅黑 Light"/>
                <a:cs typeface="+mn-ea"/>
                <a:sym typeface="+mn-lt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392113" y="760413"/>
              <a:ext cx="3825873" cy="382587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 Light" panose="020F0502020204030204"/>
                <a:ea typeface="微软雅黑 Light"/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6410709" y="327338"/>
            <a:ext cx="831871" cy="831871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" name="同心圆 1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F0502020204030204"/>
                <a:ea typeface="微软雅黑 Light"/>
                <a:cs typeface="+mn-ea"/>
                <a:sym typeface="+mn-lt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 Light" panose="020F0502020204030204"/>
                <a:ea typeface="微软雅黑 Light"/>
                <a:cs typeface="+mn-ea"/>
                <a:sym typeface="+mn-l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800413" y="5532209"/>
            <a:ext cx="602921" cy="602921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" name="同心圆 1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F0502020204030204"/>
                <a:ea typeface="微软雅黑 Light"/>
                <a:cs typeface="+mn-ea"/>
                <a:sym typeface="+mn-lt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 Light" panose="020F0502020204030204"/>
                <a:ea typeface="微软雅黑 Light"/>
                <a:cs typeface="+mn-ea"/>
                <a:sym typeface="+mn-l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3306386" y="4932132"/>
            <a:ext cx="401413" cy="401413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7" name="同心圆 1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F0502020204030204"/>
                <a:ea typeface="微软雅黑 Light"/>
                <a:cs typeface="+mn-ea"/>
                <a:sym typeface="+mn-lt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 Light" panose="020F0502020204030204"/>
                <a:ea typeface="微软雅黑 Light"/>
                <a:cs typeface="+mn-ea"/>
                <a:sym typeface="+mn-lt"/>
              </a:endParaRPr>
            </a:p>
          </p:txBody>
        </p:sp>
      </p:grpSp>
      <p:cxnSp>
        <p:nvCxnSpPr>
          <p:cNvPr id="20" name="直接连接符 19"/>
          <p:cNvCxnSpPr>
            <a:cxnSpLocks/>
          </p:cNvCxnSpPr>
          <p:nvPr/>
        </p:nvCxnSpPr>
        <p:spPr>
          <a:xfrm flipV="1">
            <a:off x="4980000" y="4172153"/>
            <a:ext cx="223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/>
        </p:nvSpPr>
        <p:spPr>
          <a:xfrm>
            <a:off x="5031292" y="1058344"/>
            <a:ext cx="17139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0" i="0" u="none" strike="noStrike" kern="1200" cap="none" spc="0" normalizeH="0" baseline="0" noProof="0" dirty="0">
                <a:ln>
                  <a:noFill/>
                </a:ln>
                <a:solidFill>
                  <a:srgbClr val="244863"/>
                </a:solidFill>
                <a:effectLst/>
                <a:uLnTx/>
                <a:uFillTx/>
                <a:latin typeface="Agency FB" panose="020B0503020202020204" pitchFamily="34" charset="0"/>
                <a:ea typeface="微软雅黑 Light"/>
                <a:cs typeface="+mn-ea"/>
                <a:sym typeface="+mn-lt"/>
              </a:rPr>
              <a:t>LOGO</a:t>
            </a:r>
            <a:endParaRPr kumimoji="0" lang="zh-CN" altLang="en-US" sz="7200" b="0" i="0" u="none" strike="noStrike" kern="1200" cap="none" spc="0" normalizeH="0" baseline="0" noProof="0" dirty="0">
              <a:ln>
                <a:noFill/>
              </a:ln>
              <a:solidFill>
                <a:srgbClr val="244863"/>
              </a:solidFill>
              <a:effectLst/>
              <a:uLnTx/>
              <a:uFillTx/>
              <a:latin typeface="Agency FB" panose="020B0503020202020204" pitchFamily="34" charset="0"/>
              <a:ea typeface="微软雅黑 Light"/>
              <a:cs typeface="+mn-ea"/>
              <a:sym typeface="+mn-lt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10410225" y="451993"/>
            <a:ext cx="893144" cy="893144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6" name="同心圆 2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F0502020204030204"/>
                <a:ea typeface="微软雅黑 Light"/>
                <a:cs typeface="+mn-ea"/>
                <a:sym typeface="+mn-lt"/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 Light" panose="020F0502020204030204"/>
                <a:ea typeface="微软雅黑 Light"/>
                <a:cs typeface="+mn-ea"/>
                <a:sym typeface="+mn-lt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9881652" y="1042788"/>
            <a:ext cx="371308" cy="371308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9" name="同心圆 2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F0502020204030204"/>
                <a:ea typeface="微软雅黑 Light"/>
                <a:cs typeface="+mn-ea"/>
                <a:sym typeface="+mn-lt"/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 Light" panose="020F0502020204030204"/>
                <a:ea typeface="微软雅黑 Light"/>
                <a:cs typeface="+mn-ea"/>
                <a:sym typeface="+mn-lt"/>
              </a:endParaRPr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0E557287-82CA-487B-B030-AEC1083EB9EC}"/>
              </a:ext>
            </a:extLst>
          </p:cNvPr>
          <p:cNvGrpSpPr/>
          <p:nvPr/>
        </p:nvGrpSpPr>
        <p:grpSpPr>
          <a:xfrm>
            <a:off x="709077" y="5359714"/>
            <a:ext cx="371308" cy="371308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2" name="同心圆 28">
              <a:extLst>
                <a:ext uri="{FF2B5EF4-FFF2-40B4-BE49-F238E27FC236}">
                  <a16:creationId xmlns:a16="http://schemas.microsoft.com/office/drawing/2014/main" id="{FF21DCD8-4D60-4F1E-A4F7-8107954A72E2}"/>
                </a:ext>
              </a:extLst>
            </p:cNvPr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F0502020204030204"/>
                <a:ea typeface="微软雅黑 Light"/>
                <a:cs typeface="+mn-ea"/>
                <a:sym typeface="+mn-lt"/>
              </a:endParaRPr>
            </a:p>
          </p:txBody>
        </p:sp>
        <p:sp>
          <p:nvSpPr>
            <p:cNvPr id="33" name="椭圆 32">
              <a:extLst>
                <a:ext uri="{FF2B5EF4-FFF2-40B4-BE49-F238E27FC236}">
                  <a16:creationId xmlns:a16="http://schemas.microsoft.com/office/drawing/2014/main" id="{C6229747-1881-4DC2-BEDA-30A9F614FF68}"/>
                </a:ext>
              </a:extLst>
            </p:cNvPr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 Light" panose="020F0502020204030204"/>
                <a:ea typeface="微软雅黑 Light"/>
                <a:cs typeface="+mn-ea"/>
                <a:sym typeface="+mn-lt"/>
              </a:endParaRPr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9414BA30-F95E-4210-A611-FED9BC441BB0}"/>
              </a:ext>
            </a:extLst>
          </p:cNvPr>
          <p:cNvGrpSpPr/>
          <p:nvPr/>
        </p:nvGrpSpPr>
        <p:grpSpPr>
          <a:xfrm>
            <a:off x="1951613" y="1583722"/>
            <a:ext cx="371308" cy="371308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5" name="同心圆 28">
              <a:extLst>
                <a:ext uri="{FF2B5EF4-FFF2-40B4-BE49-F238E27FC236}">
                  <a16:creationId xmlns:a16="http://schemas.microsoft.com/office/drawing/2014/main" id="{A13989F1-B116-4456-BF8E-958A4A4795E2}"/>
                </a:ext>
              </a:extLst>
            </p:cNvPr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F0502020204030204"/>
                <a:ea typeface="微软雅黑 Light"/>
                <a:cs typeface="+mn-ea"/>
                <a:sym typeface="+mn-lt"/>
              </a:endParaRPr>
            </a:p>
          </p:txBody>
        </p:sp>
        <p:sp>
          <p:nvSpPr>
            <p:cNvPr id="36" name="椭圆 35">
              <a:extLst>
                <a:ext uri="{FF2B5EF4-FFF2-40B4-BE49-F238E27FC236}">
                  <a16:creationId xmlns:a16="http://schemas.microsoft.com/office/drawing/2014/main" id="{7E0B2671-1D98-4EF6-95B0-934BD376F1DD}"/>
                </a:ext>
              </a:extLst>
            </p:cNvPr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 Light" panose="020F0502020204030204"/>
                <a:ea typeface="微软雅黑 Light"/>
                <a:cs typeface="+mn-ea"/>
                <a:sym typeface="+mn-lt"/>
              </a:endParaRP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D12D478B-79FE-F863-6747-D7EA57EA1CC7}"/>
              </a:ext>
            </a:extLst>
          </p:cNvPr>
          <p:cNvGrpSpPr/>
          <p:nvPr/>
        </p:nvGrpSpPr>
        <p:grpSpPr>
          <a:xfrm>
            <a:off x="4199376" y="4695348"/>
            <a:ext cx="3793248" cy="318653"/>
            <a:chOff x="4414802" y="4741055"/>
            <a:chExt cx="3793248" cy="318653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AAC87E28-732D-E796-E7D4-B0DF9A42E2DC}"/>
                </a:ext>
              </a:extLst>
            </p:cNvPr>
            <p:cNvGrpSpPr/>
            <p:nvPr/>
          </p:nvGrpSpPr>
          <p:grpSpPr>
            <a:xfrm>
              <a:off x="6816060" y="4763888"/>
              <a:ext cx="290407" cy="290407"/>
              <a:chOff x="2794389" y="5543873"/>
              <a:chExt cx="290407" cy="290407"/>
            </a:xfrm>
            <a:solidFill>
              <a:schemeClr val="bg1"/>
            </a:solidFill>
          </p:grpSpPr>
          <p:sp>
            <p:nvSpPr>
              <p:cNvPr id="42" name="Oval 15">
                <a:extLst>
                  <a:ext uri="{FF2B5EF4-FFF2-40B4-BE49-F238E27FC236}">
                    <a16:creationId xmlns:a16="http://schemas.microsoft.com/office/drawing/2014/main" id="{A820D4F5-90DA-1728-9E34-521FE9E526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4389" y="5543873"/>
                <a:ext cx="290407" cy="290407"/>
              </a:xfrm>
              <a:prstGeom prst="ellipse">
                <a:avLst/>
              </a:prstGeom>
              <a:solidFill>
                <a:srgbClr val="B8D9D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43" name="Group 16">
                <a:extLst>
                  <a:ext uri="{FF2B5EF4-FFF2-40B4-BE49-F238E27FC236}">
                    <a16:creationId xmlns:a16="http://schemas.microsoft.com/office/drawing/2014/main" id="{B984DDD1-3309-D51E-6125-4EEEDDE4DC5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89067" y="5602052"/>
                <a:ext cx="104062" cy="167263"/>
                <a:chOff x="4777" y="3144"/>
                <a:chExt cx="215" cy="345"/>
              </a:xfrm>
              <a:grpFill/>
            </p:grpSpPr>
            <p:sp>
              <p:nvSpPr>
                <p:cNvPr id="44" name="Freeform 17">
                  <a:extLst>
                    <a:ext uri="{FF2B5EF4-FFF2-40B4-BE49-F238E27FC236}">
                      <a16:creationId xmlns:a16="http://schemas.microsoft.com/office/drawing/2014/main" id="{26FC3052-3960-5315-36CE-1BEC572E57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10" y="3144"/>
                  <a:ext cx="149" cy="253"/>
                </a:xfrm>
                <a:custGeom>
                  <a:avLst/>
                  <a:gdLst>
                    <a:gd name="T0" fmla="*/ 31 w 63"/>
                    <a:gd name="T1" fmla="*/ 107 h 107"/>
                    <a:gd name="T2" fmla="*/ 63 w 63"/>
                    <a:gd name="T3" fmla="*/ 78 h 107"/>
                    <a:gd name="T4" fmla="*/ 63 w 63"/>
                    <a:gd name="T5" fmla="*/ 29 h 107"/>
                    <a:gd name="T6" fmla="*/ 31 w 63"/>
                    <a:gd name="T7" fmla="*/ 0 h 107"/>
                    <a:gd name="T8" fmla="*/ 0 w 63"/>
                    <a:gd name="T9" fmla="*/ 29 h 107"/>
                    <a:gd name="T10" fmla="*/ 0 w 63"/>
                    <a:gd name="T11" fmla="*/ 78 h 107"/>
                    <a:gd name="T12" fmla="*/ 31 w 63"/>
                    <a:gd name="T13" fmla="*/ 107 h 107"/>
                    <a:gd name="T14" fmla="*/ 10 w 63"/>
                    <a:gd name="T15" fmla="*/ 29 h 107"/>
                    <a:gd name="T16" fmla="*/ 31 w 63"/>
                    <a:gd name="T17" fmla="*/ 10 h 107"/>
                    <a:gd name="T18" fmla="*/ 53 w 63"/>
                    <a:gd name="T19" fmla="*/ 29 h 107"/>
                    <a:gd name="T20" fmla="*/ 53 w 63"/>
                    <a:gd name="T21" fmla="*/ 78 h 107"/>
                    <a:gd name="T22" fmla="*/ 31 w 63"/>
                    <a:gd name="T23" fmla="*/ 97 h 107"/>
                    <a:gd name="T24" fmla="*/ 10 w 63"/>
                    <a:gd name="T25" fmla="*/ 78 h 107"/>
                    <a:gd name="T26" fmla="*/ 10 w 63"/>
                    <a:gd name="T27" fmla="*/ 29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3" h="107">
                      <a:moveTo>
                        <a:pt x="31" y="107"/>
                      </a:moveTo>
                      <a:cubicBezTo>
                        <a:pt x="49" y="107"/>
                        <a:pt x="63" y="94"/>
                        <a:pt x="63" y="78"/>
                      </a:cubicBezTo>
                      <a:cubicBezTo>
                        <a:pt x="63" y="29"/>
                        <a:pt x="63" y="29"/>
                        <a:pt x="63" y="29"/>
                      </a:cubicBezTo>
                      <a:cubicBezTo>
                        <a:pt x="63" y="13"/>
                        <a:pt x="49" y="0"/>
                        <a:pt x="31" y="0"/>
                      </a:cubicBezTo>
                      <a:cubicBezTo>
                        <a:pt x="14" y="0"/>
                        <a:pt x="0" y="13"/>
                        <a:pt x="0" y="29"/>
                      </a:cubicBezTo>
                      <a:cubicBezTo>
                        <a:pt x="0" y="78"/>
                        <a:pt x="0" y="78"/>
                        <a:pt x="0" y="78"/>
                      </a:cubicBezTo>
                      <a:cubicBezTo>
                        <a:pt x="0" y="94"/>
                        <a:pt x="14" y="107"/>
                        <a:pt x="31" y="107"/>
                      </a:cubicBezTo>
                      <a:close/>
                      <a:moveTo>
                        <a:pt x="10" y="29"/>
                      </a:moveTo>
                      <a:cubicBezTo>
                        <a:pt x="10" y="18"/>
                        <a:pt x="19" y="10"/>
                        <a:pt x="31" y="10"/>
                      </a:cubicBezTo>
                      <a:cubicBezTo>
                        <a:pt x="43" y="10"/>
                        <a:pt x="53" y="18"/>
                        <a:pt x="53" y="29"/>
                      </a:cubicBezTo>
                      <a:cubicBezTo>
                        <a:pt x="53" y="78"/>
                        <a:pt x="53" y="78"/>
                        <a:pt x="53" y="78"/>
                      </a:cubicBezTo>
                      <a:cubicBezTo>
                        <a:pt x="53" y="88"/>
                        <a:pt x="43" y="97"/>
                        <a:pt x="31" y="97"/>
                      </a:cubicBezTo>
                      <a:cubicBezTo>
                        <a:pt x="19" y="97"/>
                        <a:pt x="10" y="88"/>
                        <a:pt x="10" y="78"/>
                      </a:cubicBezTo>
                      <a:lnTo>
                        <a:pt x="10" y="29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5" name="Freeform 18">
                  <a:extLst>
                    <a:ext uri="{FF2B5EF4-FFF2-40B4-BE49-F238E27FC236}">
                      <a16:creationId xmlns:a16="http://schemas.microsoft.com/office/drawing/2014/main" id="{EDBC2270-BE91-5615-91BC-EA678CDE90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77" y="3267"/>
                  <a:ext cx="215" cy="222"/>
                </a:xfrm>
                <a:custGeom>
                  <a:avLst/>
                  <a:gdLst>
                    <a:gd name="T0" fmla="*/ 86 w 91"/>
                    <a:gd name="T1" fmla="*/ 0 h 94"/>
                    <a:gd name="T2" fmla="*/ 81 w 91"/>
                    <a:gd name="T3" fmla="*/ 5 h 94"/>
                    <a:gd name="T4" fmla="*/ 81 w 91"/>
                    <a:gd name="T5" fmla="*/ 28 h 94"/>
                    <a:gd name="T6" fmla="*/ 45 w 91"/>
                    <a:gd name="T7" fmla="*/ 59 h 94"/>
                    <a:gd name="T8" fmla="*/ 10 w 91"/>
                    <a:gd name="T9" fmla="*/ 28 h 94"/>
                    <a:gd name="T10" fmla="*/ 10 w 91"/>
                    <a:gd name="T11" fmla="*/ 5 h 94"/>
                    <a:gd name="T12" fmla="*/ 5 w 91"/>
                    <a:gd name="T13" fmla="*/ 0 h 94"/>
                    <a:gd name="T14" fmla="*/ 0 w 91"/>
                    <a:gd name="T15" fmla="*/ 5 h 94"/>
                    <a:gd name="T16" fmla="*/ 0 w 91"/>
                    <a:gd name="T17" fmla="*/ 28 h 94"/>
                    <a:gd name="T18" fmla="*/ 40 w 91"/>
                    <a:gd name="T19" fmla="*/ 69 h 94"/>
                    <a:gd name="T20" fmla="*/ 40 w 91"/>
                    <a:gd name="T21" fmla="*/ 84 h 94"/>
                    <a:gd name="T22" fmla="*/ 20 w 91"/>
                    <a:gd name="T23" fmla="*/ 84 h 94"/>
                    <a:gd name="T24" fmla="*/ 15 w 91"/>
                    <a:gd name="T25" fmla="*/ 89 h 94"/>
                    <a:gd name="T26" fmla="*/ 20 w 91"/>
                    <a:gd name="T27" fmla="*/ 94 h 94"/>
                    <a:gd name="T28" fmla="*/ 70 w 91"/>
                    <a:gd name="T29" fmla="*/ 94 h 94"/>
                    <a:gd name="T30" fmla="*/ 75 w 91"/>
                    <a:gd name="T31" fmla="*/ 89 h 94"/>
                    <a:gd name="T32" fmla="*/ 70 w 91"/>
                    <a:gd name="T33" fmla="*/ 84 h 94"/>
                    <a:gd name="T34" fmla="*/ 50 w 91"/>
                    <a:gd name="T35" fmla="*/ 84 h 94"/>
                    <a:gd name="T36" fmla="*/ 50 w 91"/>
                    <a:gd name="T37" fmla="*/ 69 h 94"/>
                    <a:gd name="T38" fmla="*/ 91 w 91"/>
                    <a:gd name="T39" fmla="*/ 28 h 94"/>
                    <a:gd name="T40" fmla="*/ 91 w 91"/>
                    <a:gd name="T41" fmla="*/ 5 h 94"/>
                    <a:gd name="T42" fmla="*/ 86 w 91"/>
                    <a:gd name="T43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91" h="94">
                      <a:moveTo>
                        <a:pt x="86" y="0"/>
                      </a:moveTo>
                      <a:cubicBezTo>
                        <a:pt x="83" y="0"/>
                        <a:pt x="81" y="3"/>
                        <a:pt x="81" y="5"/>
                      </a:cubicBezTo>
                      <a:cubicBezTo>
                        <a:pt x="81" y="28"/>
                        <a:pt x="81" y="28"/>
                        <a:pt x="81" y="28"/>
                      </a:cubicBezTo>
                      <a:cubicBezTo>
                        <a:pt x="81" y="45"/>
                        <a:pt x="65" y="59"/>
                        <a:pt x="45" y="59"/>
                      </a:cubicBezTo>
                      <a:cubicBezTo>
                        <a:pt x="26" y="59"/>
                        <a:pt x="10" y="45"/>
                        <a:pt x="10" y="28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0" y="2"/>
                        <a:pt x="8" y="0"/>
                        <a:pt x="5" y="0"/>
                      </a:cubicBez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49"/>
                        <a:pt x="18" y="67"/>
                        <a:pt x="40" y="69"/>
                      </a:cubicBezTo>
                      <a:cubicBezTo>
                        <a:pt x="40" y="84"/>
                        <a:pt x="40" y="84"/>
                        <a:pt x="40" y="84"/>
                      </a:cubicBezTo>
                      <a:cubicBezTo>
                        <a:pt x="20" y="84"/>
                        <a:pt x="20" y="84"/>
                        <a:pt x="20" y="84"/>
                      </a:cubicBezTo>
                      <a:cubicBezTo>
                        <a:pt x="18" y="84"/>
                        <a:pt x="15" y="86"/>
                        <a:pt x="15" y="89"/>
                      </a:cubicBezTo>
                      <a:cubicBezTo>
                        <a:pt x="15" y="92"/>
                        <a:pt x="18" y="94"/>
                        <a:pt x="20" y="94"/>
                      </a:cubicBezTo>
                      <a:cubicBezTo>
                        <a:pt x="70" y="94"/>
                        <a:pt x="70" y="94"/>
                        <a:pt x="70" y="94"/>
                      </a:cubicBezTo>
                      <a:cubicBezTo>
                        <a:pt x="73" y="94"/>
                        <a:pt x="75" y="92"/>
                        <a:pt x="75" y="89"/>
                      </a:cubicBezTo>
                      <a:cubicBezTo>
                        <a:pt x="75" y="86"/>
                        <a:pt x="73" y="84"/>
                        <a:pt x="70" y="84"/>
                      </a:cubicBezTo>
                      <a:cubicBezTo>
                        <a:pt x="50" y="84"/>
                        <a:pt x="50" y="84"/>
                        <a:pt x="50" y="84"/>
                      </a:cubicBezTo>
                      <a:cubicBezTo>
                        <a:pt x="50" y="69"/>
                        <a:pt x="50" y="69"/>
                        <a:pt x="50" y="69"/>
                      </a:cubicBezTo>
                      <a:cubicBezTo>
                        <a:pt x="73" y="67"/>
                        <a:pt x="91" y="49"/>
                        <a:pt x="91" y="28"/>
                      </a:cubicBezTo>
                      <a:cubicBezTo>
                        <a:pt x="91" y="5"/>
                        <a:pt x="91" y="5"/>
                        <a:pt x="91" y="5"/>
                      </a:cubicBezTo>
                      <a:cubicBezTo>
                        <a:pt x="91" y="3"/>
                        <a:pt x="88" y="0"/>
                        <a:pt x="86" y="0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275E44BB-E59A-FD2A-1A31-FE8516DCBD84}"/>
                </a:ext>
              </a:extLst>
            </p:cNvPr>
            <p:cNvGrpSpPr/>
            <p:nvPr/>
          </p:nvGrpSpPr>
          <p:grpSpPr>
            <a:xfrm>
              <a:off x="4414802" y="4745227"/>
              <a:ext cx="290407" cy="290407"/>
              <a:chOff x="732769" y="5535598"/>
              <a:chExt cx="290407" cy="290407"/>
            </a:xfrm>
            <a:solidFill>
              <a:schemeClr val="bg1"/>
            </a:solidFill>
          </p:grpSpPr>
          <p:sp>
            <p:nvSpPr>
              <p:cNvPr id="38" name="Oval 10">
                <a:extLst>
                  <a:ext uri="{FF2B5EF4-FFF2-40B4-BE49-F238E27FC236}">
                    <a16:creationId xmlns:a16="http://schemas.microsoft.com/office/drawing/2014/main" id="{66746390-A21A-64C3-DAE6-6FFB5BEA1C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769" y="5535598"/>
                <a:ext cx="290407" cy="290407"/>
              </a:xfrm>
              <a:prstGeom prst="ellipse">
                <a:avLst/>
              </a:prstGeom>
              <a:solidFill>
                <a:srgbClr val="B8D9D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39" name="组合 38">
                <a:extLst>
                  <a:ext uri="{FF2B5EF4-FFF2-40B4-BE49-F238E27FC236}">
                    <a16:creationId xmlns:a16="http://schemas.microsoft.com/office/drawing/2014/main" id="{4843886B-4BE8-D6F8-8A90-77998C2C701C}"/>
                  </a:ext>
                </a:extLst>
              </p:cNvPr>
              <p:cNvGrpSpPr/>
              <p:nvPr/>
            </p:nvGrpSpPr>
            <p:grpSpPr>
              <a:xfrm>
                <a:off x="811795" y="5598991"/>
                <a:ext cx="132841" cy="151011"/>
                <a:chOff x="860980" y="3583766"/>
                <a:chExt cx="100336" cy="114060"/>
              </a:xfrm>
              <a:grpFill/>
            </p:grpSpPr>
            <p:sp>
              <p:nvSpPr>
                <p:cNvPr id="40" name="Freeform 12">
                  <a:extLst>
                    <a:ext uri="{FF2B5EF4-FFF2-40B4-BE49-F238E27FC236}">
                      <a16:creationId xmlns:a16="http://schemas.microsoft.com/office/drawing/2014/main" id="{2E497637-9737-647A-25C7-5CEFC6AD39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4050" y="3583766"/>
                  <a:ext cx="53830" cy="53740"/>
                </a:xfrm>
                <a:custGeom>
                  <a:avLst/>
                  <a:gdLst>
                    <a:gd name="T0" fmla="*/ 31 w 62"/>
                    <a:gd name="T1" fmla="*/ 62 h 62"/>
                    <a:gd name="T2" fmla="*/ 0 w 62"/>
                    <a:gd name="T3" fmla="*/ 31 h 62"/>
                    <a:gd name="T4" fmla="*/ 31 w 62"/>
                    <a:gd name="T5" fmla="*/ 0 h 62"/>
                    <a:gd name="T6" fmla="*/ 62 w 62"/>
                    <a:gd name="T7" fmla="*/ 31 h 62"/>
                    <a:gd name="T8" fmla="*/ 31 w 62"/>
                    <a:gd name="T9" fmla="*/ 62 h 62"/>
                    <a:gd name="T10" fmla="*/ 31 w 62"/>
                    <a:gd name="T11" fmla="*/ 11 h 62"/>
                    <a:gd name="T12" fmla="*/ 11 w 62"/>
                    <a:gd name="T13" fmla="*/ 31 h 62"/>
                    <a:gd name="T14" fmla="*/ 31 w 62"/>
                    <a:gd name="T15" fmla="*/ 51 h 62"/>
                    <a:gd name="T16" fmla="*/ 51 w 62"/>
                    <a:gd name="T17" fmla="*/ 31 h 62"/>
                    <a:gd name="T18" fmla="*/ 31 w 62"/>
                    <a:gd name="T19" fmla="*/ 11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2" h="62">
                      <a:moveTo>
                        <a:pt x="31" y="62"/>
                      </a:moveTo>
                      <a:cubicBezTo>
                        <a:pt x="14" y="62"/>
                        <a:pt x="0" y="48"/>
                        <a:pt x="0" y="31"/>
                      </a:cubicBezTo>
                      <a:cubicBezTo>
                        <a:pt x="0" y="14"/>
                        <a:pt x="14" y="0"/>
                        <a:pt x="31" y="0"/>
                      </a:cubicBezTo>
                      <a:cubicBezTo>
                        <a:pt x="48" y="0"/>
                        <a:pt x="62" y="14"/>
                        <a:pt x="62" y="31"/>
                      </a:cubicBezTo>
                      <a:cubicBezTo>
                        <a:pt x="62" y="48"/>
                        <a:pt x="48" y="62"/>
                        <a:pt x="31" y="62"/>
                      </a:cubicBezTo>
                      <a:close/>
                      <a:moveTo>
                        <a:pt x="31" y="11"/>
                      </a:moveTo>
                      <a:cubicBezTo>
                        <a:pt x="20" y="11"/>
                        <a:pt x="11" y="20"/>
                        <a:pt x="11" y="31"/>
                      </a:cubicBezTo>
                      <a:cubicBezTo>
                        <a:pt x="11" y="42"/>
                        <a:pt x="20" y="51"/>
                        <a:pt x="31" y="51"/>
                      </a:cubicBezTo>
                      <a:cubicBezTo>
                        <a:pt x="42" y="51"/>
                        <a:pt x="51" y="42"/>
                        <a:pt x="51" y="31"/>
                      </a:cubicBezTo>
                      <a:cubicBezTo>
                        <a:pt x="51" y="20"/>
                        <a:pt x="42" y="11"/>
                        <a:pt x="31" y="11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1" name="Freeform 13">
                  <a:extLst>
                    <a:ext uri="{FF2B5EF4-FFF2-40B4-BE49-F238E27FC236}">
                      <a16:creationId xmlns:a16="http://schemas.microsoft.com/office/drawing/2014/main" id="{C5C01ECB-2BB5-E980-18C7-B59255563B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0980" y="3643355"/>
                  <a:ext cx="100336" cy="54471"/>
                </a:xfrm>
                <a:custGeom>
                  <a:avLst/>
                  <a:gdLst>
                    <a:gd name="T0" fmla="*/ 111 w 116"/>
                    <a:gd name="T1" fmla="*/ 63 h 63"/>
                    <a:gd name="T2" fmla="*/ 105 w 116"/>
                    <a:gd name="T3" fmla="*/ 58 h 63"/>
                    <a:gd name="T4" fmla="*/ 58 w 116"/>
                    <a:gd name="T5" fmla="*/ 11 h 63"/>
                    <a:gd name="T6" fmla="*/ 11 w 116"/>
                    <a:gd name="T7" fmla="*/ 58 h 63"/>
                    <a:gd name="T8" fmla="*/ 6 w 116"/>
                    <a:gd name="T9" fmla="*/ 63 h 63"/>
                    <a:gd name="T10" fmla="*/ 0 w 116"/>
                    <a:gd name="T11" fmla="*/ 58 h 63"/>
                    <a:gd name="T12" fmla="*/ 58 w 116"/>
                    <a:gd name="T13" fmla="*/ 0 h 63"/>
                    <a:gd name="T14" fmla="*/ 116 w 116"/>
                    <a:gd name="T15" fmla="*/ 58 h 63"/>
                    <a:gd name="T16" fmla="*/ 111 w 116"/>
                    <a:gd name="T17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6" h="63">
                      <a:moveTo>
                        <a:pt x="111" y="63"/>
                      </a:moveTo>
                      <a:cubicBezTo>
                        <a:pt x="108" y="63"/>
                        <a:pt x="105" y="61"/>
                        <a:pt x="105" y="58"/>
                      </a:cubicBezTo>
                      <a:cubicBezTo>
                        <a:pt x="105" y="32"/>
                        <a:pt x="84" y="11"/>
                        <a:pt x="58" y="11"/>
                      </a:cubicBezTo>
                      <a:cubicBezTo>
                        <a:pt x="32" y="11"/>
                        <a:pt x="11" y="32"/>
                        <a:pt x="11" y="58"/>
                      </a:cubicBezTo>
                      <a:cubicBezTo>
                        <a:pt x="11" y="61"/>
                        <a:pt x="9" y="63"/>
                        <a:pt x="6" y="63"/>
                      </a:cubicBezTo>
                      <a:cubicBezTo>
                        <a:pt x="3" y="63"/>
                        <a:pt x="0" y="61"/>
                        <a:pt x="0" y="58"/>
                      </a:cubicBezTo>
                      <a:cubicBezTo>
                        <a:pt x="0" y="26"/>
                        <a:pt x="26" y="0"/>
                        <a:pt x="58" y="0"/>
                      </a:cubicBezTo>
                      <a:cubicBezTo>
                        <a:pt x="90" y="0"/>
                        <a:pt x="116" y="26"/>
                        <a:pt x="116" y="58"/>
                      </a:cubicBezTo>
                      <a:cubicBezTo>
                        <a:pt x="116" y="61"/>
                        <a:pt x="114" y="63"/>
                        <a:pt x="111" y="63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6" name="Text Box 20">
              <a:extLst>
                <a:ext uri="{FF2B5EF4-FFF2-40B4-BE49-F238E27FC236}">
                  <a16:creationId xmlns:a16="http://schemas.microsoft.com/office/drawing/2014/main" id="{106A4CCE-D658-1E7D-5F23-5AE4DDB6B44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067738" y="4751931"/>
              <a:ext cx="1140312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rgbClr val="85AACC"/>
                  </a:solidFill>
                  <a:cs typeface="+mn-ea"/>
                  <a:sym typeface="+mn-lt"/>
                </a:rPr>
                <a:t>XX.XX.20XX</a:t>
              </a:r>
              <a:endParaRPr lang="zh-CN" altLang="en-US" sz="1400" dirty="0">
                <a:solidFill>
                  <a:srgbClr val="85AACC"/>
                </a:solidFill>
                <a:cs typeface="+mn-ea"/>
                <a:sym typeface="+mn-lt"/>
              </a:endParaRPr>
            </a:p>
          </p:txBody>
        </p:sp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3B5894E1-7D35-6030-A508-51AE6334B2D4}"/>
                </a:ext>
              </a:extLst>
            </p:cNvPr>
            <p:cNvSpPr/>
            <p:nvPr/>
          </p:nvSpPr>
          <p:spPr>
            <a:xfrm>
              <a:off x="4680881" y="4741055"/>
              <a:ext cx="2048831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rgbClr val="85AACC"/>
                  </a:solidFill>
                  <a:cs typeface="+mn-ea"/>
                  <a:sym typeface="+mn-lt"/>
                </a:rPr>
                <a:t>Report </a:t>
              </a:r>
              <a:r>
                <a:rPr lang="zh-CN" altLang="en-US" sz="1400" dirty="0">
                  <a:solidFill>
                    <a:srgbClr val="85AACC"/>
                  </a:solidFill>
                  <a:cs typeface="+mn-ea"/>
                  <a:sym typeface="+mn-lt"/>
                </a:rPr>
                <a:t>：</a:t>
              </a:r>
              <a:r>
                <a:rPr lang="en-US" altLang="zh-CN" sz="1400" dirty="0">
                  <a:solidFill>
                    <a:srgbClr val="85AACC"/>
                  </a:solidFill>
                  <a:cs typeface="+mn-ea"/>
                  <a:sym typeface="+mn-lt"/>
                </a:rPr>
                <a:t>freeppt7.com</a:t>
              </a:r>
              <a:endParaRPr lang="zh-CN" altLang="en-US" sz="1400" dirty="0">
                <a:solidFill>
                  <a:srgbClr val="85AACC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1430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4" presetClass="pat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2.77778E-6 2.71605E-6 L -0.18993 -0.35895 " pathEditMode="relative" rAng="0" ptsTypes="AA">
                                      <p:cBhvr>
                                        <p:cTn id="13" dur="5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97" y="-17963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20988E-6 L -0.05121 -0.27871 " pathEditMode="relative" rAng="0" ptsTypes="AA">
                                      <p:cBhvr>
                                        <p:cTn id="22" dur="5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9" y="-1395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23457E-6 L -0.0875 0.25895 " pathEditMode="relative" rAng="0" ptsTypes="AA">
                                      <p:cBhvr>
                                        <p:cTn id="26" dur="5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75" y="12932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4" presetClass="pat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2.77778E-6 2.71605E-6 L -0.18993 -0.35895 " pathEditMode="relative" rAng="0" ptsTypes="AA">
                                      <p:cBhvr>
                                        <p:cTn id="40" dur="50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97" y="-17963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4" presetClass="pat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2.77778E-6 2.71605E-6 L -0.18993 -0.35895 " pathEditMode="relative" rAng="0" ptsTypes="AA">
                                      <p:cBhvr>
                                        <p:cTn id="49" dur="5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97" y="-17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4" presetClass="pat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2.77778E-6 2.71605E-6 L -0.18993 -0.35895 " pathEditMode="relative" rAng="0" ptsTypes="AA">
                                      <p:cBhvr>
                                        <p:cTn id="77" dur="500" spd="-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97" y="-17963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64" presetClass="pat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2.77778E-6 2.71605E-6 L -0.18993 -0.35895 " pathEditMode="relative" rAng="0" ptsTypes="AA">
                                      <p:cBhvr>
                                        <p:cTn id="86" dur="500" spd="-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97" y="-17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3B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图片 52">
            <a:extLst>
              <a:ext uri="{FF2B5EF4-FFF2-40B4-BE49-F238E27FC236}">
                <a16:creationId xmlns:a16="http://schemas.microsoft.com/office/drawing/2014/main" id="{B8A41B4B-82E4-4F84-9829-1A31053999E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952"/>
            <a:ext cx="12192000" cy="6872952"/>
          </a:xfrm>
          <a:prstGeom prst="rect">
            <a:avLst/>
          </a:prstGeom>
        </p:spPr>
      </p:pic>
      <p:sp>
        <p:nvSpPr>
          <p:cNvPr id="54" name="矩形 53">
            <a:extLst>
              <a:ext uri="{FF2B5EF4-FFF2-40B4-BE49-F238E27FC236}">
                <a16:creationId xmlns:a16="http://schemas.microsoft.com/office/drawing/2014/main" id="{A71E8F03-3873-4D89-8169-FDE7F528DE17}"/>
              </a:ext>
            </a:extLst>
          </p:cNvPr>
          <p:cNvSpPr/>
          <p:nvPr/>
        </p:nvSpPr>
        <p:spPr>
          <a:xfrm>
            <a:off x="0" y="0"/>
            <a:ext cx="12192000" cy="6872952"/>
          </a:xfrm>
          <a:prstGeom prst="rect">
            <a:avLst/>
          </a:prstGeom>
          <a:solidFill>
            <a:srgbClr val="143B59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198569" y="2867526"/>
            <a:ext cx="5336081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marL="0" marR="0" lvl="1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66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60000"/>
                  <a:lumOff val="4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TextBox 44"/>
          <p:cNvSpPr txBox="1"/>
          <p:nvPr/>
        </p:nvSpPr>
        <p:spPr>
          <a:xfrm>
            <a:off x="5358703" y="3875315"/>
            <a:ext cx="1747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ABOUT ME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1810452" y="1917405"/>
            <a:ext cx="3154719" cy="3154719"/>
            <a:chOff x="4522827" y="1603008"/>
            <a:chExt cx="3154719" cy="3154719"/>
          </a:xfrm>
        </p:grpSpPr>
        <p:grpSp>
          <p:nvGrpSpPr>
            <p:cNvPr id="3" name="组合 2"/>
            <p:cNvGrpSpPr/>
            <p:nvPr/>
          </p:nvGrpSpPr>
          <p:grpSpPr>
            <a:xfrm>
              <a:off x="4522827" y="1603008"/>
              <a:ext cx="3154719" cy="3154719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5" name="同心圆 4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" name="椭圆 5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4" name="文本框 3"/>
            <p:cNvSpPr txBox="1"/>
            <p:nvPr/>
          </p:nvSpPr>
          <p:spPr>
            <a:xfrm>
              <a:off x="5435066" y="2108451"/>
              <a:ext cx="1311578" cy="2215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3800" i="0" u="none" strike="noStrike" kern="1200" cap="none" spc="0" normalizeH="0" baseline="0" noProof="0" dirty="0">
                  <a:ln>
                    <a:noFill/>
                  </a:ln>
                  <a:solidFill>
                    <a:srgbClr val="2C587D"/>
                  </a:solidFill>
                  <a:effectLst/>
                  <a:uLnTx/>
                  <a:uFillTx/>
                  <a:latin typeface="Agency FB" panose="020B0503020202020204" pitchFamily="34" charset="0"/>
                  <a:cs typeface="+mn-ea"/>
                  <a:sym typeface="+mn-lt"/>
                </a:rPr>
                <a:t>01</a:t>
              </a:r>
              <a:endParaRPr kumimoji="0" lang="zh-CN" altLang="en-US" sz="13800" i="0" u="none" strike="noStrike" kern="1200" cap="none" spc="0" normalizeH="0" baseline="0" noProof="0" dirty="0">
                <a:ln>
                  <a:noFill/>
                </a:ln>
                <a:solidFill>
                  <a:srgbClr val="2C587D"/>
                </a:solidFill>
                <a:effectLst/>
                <a:uLnTx/>
                <a:uFillTx/>
                <a:latin typeface="Agency FB" panose="020B0503020202020204" pitchFamily="34" charset="0"/>
                <a:cs typeface="+mn-ea"/>
                <a:sym typeface="+mn-lt"/>
              </a:endParaRPr>
            </a:p>
          </p:txBody>
        </p:sp>
      </p:grpSp>
      <p:sp>
        <p:nvSpPr>
          <p:cNvPr id="12" name="椭圆 11"/>
          <p:cNvSpPr/>
          <p:nvPr/>
        </p:nvSpPr>
        <p:spPr>
          <a:xfrm>
            <a:off x="4165783" y="4336980"/>
            <a:ext cx="633621" cy="633621"/>
          </a:xfrm>
          <a:prstGeom prst="ellipse">
            <a:avLst/>
          </a:prstGeom>
          <a:solidFill>
            <a:srgbClr val="2C58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57602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3B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椭圆 10"/>
          <p:cNvSpPr/>
          <p:nvPr/>
        </p:nvSpPr>
        <p:spPr>
          <a:xfrm>
            <a:off x="4750932" y="-349330"/>
            <a:ext cx="1437228" cy="1437228"/>
          </a:xfrm>
          <a:prstGeom prst="ellipse">
            <a:avLst/>
          </a:prstGeom>
          <a:solidFill>
            <a:srgbClr val="2C58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6475676" y="373361"/>
            <a:ext cx="932180" cy="932180"/>
          </a:xfrm>
          <a:prstGeom prst="ellipse">
            <a:avLst/>
          </a:prstGeom>
          <a:solidFill>
            <a:srgbClr val="2C58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2261755" y="301809"/>
            <a:ext cx="932180" cy="932180"/>
          </a:xfrm>
          <a:prstGeom prst="ellipse">
            <a:avLst/>
          </a:prstGeom>
          <a:solidFill>
            <a:srgbClr val="2C58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60" name="组合 59"/>
          <p:cNvGrpSpPr/>
          <p:nvPr/>
        </p:nvGrpSpPr>
        <p:grpSpPr>
          <a:xfrm>
            <a:off x="5518242" y="90738"/>
            <a:ext cx="1155516" cy="1155516"/>
            <a:chOff x="5610403" y="184048"/>
            <a:chExt cx="1155516" cy="1155516"/>
          </a:xfrm>
        </p:grpSpPr>
        <p:grpSp>
          <p:nvGrpSpPr>
            <p:cNvPr id="3" name="组合 2"/>
            <p:cNvGrpSpPr/>
            <p:nvPr/>
          </p:nvGrpSpPr>
          <p:grpSpPr>
            <a:xfrm>
              <a:off x="5610403" y="184048"/>
              <a:ext cx="1155516" cy="1155516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5" name="同心圆 4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" name="椭圆 5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4" name="文本框 3"/>
            <p:cNvSpPr txBox="1"/>
            <p:nvPr/>
          </p:nvSpPr>
          <p:spPr>
            <a:xfrm>
              <a:off x="5748995" y="300379"/>
              <a:ext cx="76495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2C587D"/>
                  </a:solidFill>
                  <a:effectLst/>
                  <a:uLnTx/>
                  <a:uFillTx/>
                  <a:cs typeface="+mn-ea"/>
                  <a:sym typeface="+mn-lt"/>
                </a:rPr>
                <a:t>01</a:t>
              </a:r>
              <a:endPara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2C587D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 rot="16200000">
            <a:off x="2307861" y="-2164397"/>
            <a:ext cx="685366" cy="5326269"/>
            <a:chOff x="1071664" y="236651"/>
            <a:chExt cx="685366" cy="4070791"/>
          </a:xfrm>
        </p:grpSpPr>
        <p:sp>
          <p:nvSpPr>
            <p:cNvPr id="40" name="矩形 39"/>
            <p:cNvSpPr/>
            <p:nvPr/>
          </p:nvSpPr>
          <p:spPr>
            <a:xfrm>
              <a:off x="1071664" y="236651"/>
              <a:ext cx="54000" cy="4070791"/>
            </a:xfrm>
            <a:prstGeom prst="rect">
              <a:avLst/>
            </a:prstGeom>
            <a:gradFill>
              <a:gsLst>
                <a:gs pos="0">
                  <a:srgbClr val="3F729A">
                    <a:alpha val="0"/>
                  </a:srgbClr>
                </a:gs>
                <a:gs pos="65000">
                  <a:srgbClr val="3F729A"/>
                </a:gs>
                <a:gs pos="100000">
                  <a:srgbClr val="3F729A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1197937" y="236651"/>
              <a:ext cx="54000" cy="4070791"/>
            </a:xfrm>
            <a:prstGeom prst="rect">
              <a:avLst/>
            </a:prstGeom>
            <a:gradFill>
              <a:gsLst>
                <a:gs pos="0">
                  <a:srgbClr val="3F729A">
                    <a:alpha val="0"/>
                  </a:srgbClr>
                </a:gs>
                <a:gs pos="65000">
                  <a:srgbClr val="3F729A"/>
                </a:gs>
                <a:gs pos="100000">
                  <a:srgbClr val="3F729A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1324210" y="236651"/>
              <a:ext cx="54000" cy="4070791"/>
            </a:xfrm>
            <a:prstGeom prst="rect">
              <a:avLst/>
            </a:prstGeom>
            <a:gradFill>
              <a:gsLst>
                <a:gs pos="0">
                  <a:srgbClr val="3F729A">
                    <a:alpha val="0"/>
                  </a:srgbClr>
                </a:gs>
                <a:gs pos="65000">
                  <a:srgbClr val="3F729A"/>
                </a:gs>
                <a:gs pos="100000">
                  <a:srgbClr val="3F729A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1450483" y="236651"/>
              <a:ext cx="54000" cy="4070791"/>
            </a:xfrm>
            <a:prstGeom prst="rect">
              <a:avLst/>
            </a:prstGeom>
            <a:gradFill>
              <a:gsLst>
                <a:gs pos="0">
                  <a:srgbClr val="3F729A">
                    <a:alpha val="0"/>
                  </a:srgbClr>
                </a:gs>
                <a:gs pos="65000">
                  <a:srgbClr val="3F729A"/>
                </a:gs>
                <a:gs pos="100000">
                  <a:srgbClr val="3F729A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1576756" y="236651"/>
              <a:ext cx="54000" cy="4070791"/>
            </a:xfrm>
            <a:prstGeom prst="rect">
              <a:avLst/>
            </a:prstGeom>
            <a:gradFill>
              <a:gsLst>
                <a:gs pos="0">
                  <a:srgbClr val="3F729A">
                    <a:alpha val="0"/>
                  </a:srgbClr>
                </a:gs>
                <a:gs pos="65000">
                  <a:srgbClr val="3F729A"/>
                </a:gs>
                <a:gs pos="100000">
                  <a:srgbClr val="3F729A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1703030" y="236651"/>
              <a:ext cx="54000" cy="4070791"/>
            </a:xfrm>
            <a:prstGeom prst="rect">
              <a:avLst/>
            </a:prstGeom>
            <a:gradFill>
              <a:gsLst>
                <a:gs pos="0">
                  <a:srgbClr val="3F729A">
                    <a:alpha val="0"/>
                  </a:srgbClr>
                </a:gs>
                <a:gs pos="65000">
                  <a:srgbClr val="3F729A"/>
                </a:gs>
                <a:gs pos="100000">
                  <a:srgbClr val="3F729A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 rot="5400000" flipH="1">
            <a:off x="9232832" y="-2164397"/>
            <a:ext cx="685366" cy="5326269"/>
            <a:chOff x="1071664" y="236651"/>
            <a:chExt cx="685366" cy="4070791"/>
          </a:xfrm>
        </p:grpSpPr>
        <p:sp>
          <p:nvSpPr>
            <p:cNvPr id="54" name="矩形 53"/>
            <p:cNvSpPr/>
            <p:nvPr/>
          </p:nvSpPr>
          <p:spPr>
            <a:xfrm>
              <a:off x="1071664" y="236651"/>
              <a:ext cx="54000" cy="4070791"/>
            </a:xfrm>
            <a:prstGeom prst="rect">
              <a:avLst/>
            </a:prstGeom>
            <a:gradFill>
              <a:gsLst>
                <a:gs pos="0">
                  <a:srgbClr val="3F729A">
                    <a:alpha val="0"/>
                  </a:srgbClr>
                </a:gs>
                <a:gs pos="65000">
                  <a:srgbClr val="3F729A"/>
                </a:gs>
                <a:gs pos="100000">
                  <a:srgbClr val="3F729A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5" name="矩形 54"/>
            <p:cNvSpPr/>
            <p:nvPr/>
          </p:nvSpPr>
          <p:spPr>
            <a:xfrm>
              <a:off x="1197937" y="236651"/>
              <a:ext cx="54000" cy="4070791"/>
            </a:xfrm>
            <a:prstGeom prst="rect">
              <a:avLst/>
            </a:prstGeom>
            <a:gradFill>
              <a:gsLst>
                <a:gs pos="0">
                  <a:srgbClr val="3F729A">
                    <a:alpha val="0"/>
                  </a:srgbClr>
                </a:gs>
                <a:gs pos="65000">
                  <a:srgbClr val="3F729A"/>
                </a:gs>
                <a:gs pos="100000">
                  <a:srgbClr val="3F729A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6" name="矩形 55"/>
            <p:cNvSpPr/>
            <p:nvPr/>
          </p:nvSpPr>
          <p:spPr>
            <a:xfrm>
              <a:off x="1324210" y="236651"/>
              <a:ext cx="54000" cy="4070791"/>
            </a:xfrm>
            <a:prstGeom prst="rect">
              <a:avLst/>
            </a:prstGeom>
            <a:gradFill>
              <a:gsLst>
                <a:gs pos="0">
                  <a:srgbClr val="3F729A">
                    <a:alpha val="0"/>
                  </a:srgbClr>
                </a:gs>
                <a:gs pos="65000">
                  <a:srgbClr val="3F729A"/>
                </a:gs>
                <a:gs pos="100000">
                  <a:srgbClr val="3F729A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7" name="矩形 56"/>
            <p:cNvSpPr/>
            <p:nvPr/>
          </p:nvSpPr>
          <p:spPr>
            <a:xfrm>
              <a:off x="1450483" y="236651"/>
              <a:ext cx="54000" cy="4070791"/>
            </a:xfrm>
            <a:prstGeom prst="rect">
              <a:avLst/>
            </a:prstGeom>
            <a:gradFill>
              <a:gsLst>
                <a:gs pos="0">
                  <a:srgbClr val="3F729A">
                    <a:alpha val="0"/>
                  </a:srgbClr>
                </a:gs>
                <a:gs pos="65000">
                  <a:srgbClr val="3F729A"/>
                </a:gs>
                <a:gs pos="100000">
                  <a:srgbClr val="3F729A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8" name="矩形 57"/>
            <p:cNvSpPr/>
            <p:nvPr/>
          </p:nvSpPr>
          <p:spPr>
            <a:xfrm>
              <a:off x="1576756" y="236651"/>
              <a:ext cx="54000" cy="4070791"/>
            </a:xfrm>
            <a:prstGeom prst="rect">
              <a:avLst/>
            </a:prstGeom>
            <a:gradFill>
              <a:gsLst>
                <a:gs pos="0">
                  <a:srgbClr val="3F729A">
                    <a:alpha val="0"/>
                  </a:srgbClr>
                </a:gs>
                <a:gs pos="65000">
                  <a:srgbClr val="3F729A"/>
                </a:gs>
                <a:gs pos="100000">
                  <a:srgbClr val="3F729A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9" name="矩形 58"/>
            <p:cNvSpPr/>
            <p:nvPr/>
          </p:nvSpPr>
          <p:spPr>
            <a:xfrm>
              <a:off x="1703030" y="236651"/>
              <a:ext cx="54000" cy="4070791"/>
            </a:xfrm>
            <a:prstGeom prst="rect">
              <a:avLst/>
            </a:prstGeom>
            <a:gradFill>
              <a:gsLst>
                <a:gs pos="0">
                  <a:srgbClr val="3F729A">
                    <a:alpha val="0"/>
                  </a:srgbClr>
                </a:gs>
                <a:gs pos="65000">
                  <a:srgbClr val="3F729A"/>
                </a:gs>
                <a:gs pos="100000">
                  <a:srgbClr val="3F729A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466466" y="268579"/>
            <a:ext cx="199538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marL="0" marR="0" lvl="1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60000"/>
                  <a:lumOff val="4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TextBox 44"/>
          <p:cNvSpPr txBox="1"/>
          <p:nvPr/>
        </p:nvSpPr>
        <p:spPr>
          <a:xfrm>
            <a:off x="6940031" y="268579"/>
            <a:ext cx="14863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ABOUT ME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669092" y="369285"/>
            <a:ext cx="506566" cy="506566"/>
          </a:xfrm>
          <a:prstGeom prst="ellipse">
            <a:avLst/>
          </a:prstGeom>
          <a:solidFill>
            <a:srgbClr val="2C58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9815368" y="315784"/>
            <a:ext cx="523667" cy="523667"/>
          </a:xfrm>
          <a:prstGeom prst="ellipse">
            <a:avLst/>
          </a:prstGeom>
          <a:solidFill>
            <a:srgbClr val="2C58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C1FB7028-E3C3-4141-B3FD-3D634F21C52A}"/>
              </a:ext>
            </a:extLst>
          </p:cNvPr>
          <p:cNvGrpSpPr/>
          <p:nvPr/>
        </p:nvGrpSpPr>
        <p:grpSpPr>
          <a:xfrm>
            <a:off x="3536135" y="1598308"/>
            <a:ext cx="5119729" cy="4935556"/>
            <a:chOff x="2659180" y="342900"/>
            <a:chExt cx="6688546" cy="6447938"/>
          </a:xfrm>
        </p:grpSpPr>
        <p:grpSp>
          <p:nvGrpSpPr>
            <p:cNvPr id="61" name="组合 60">
              <a:extLst>
                <a:ext uri="{FF2B5EF4-FFF2-40B4-BE49-F238E27FC236}">
                  <a16:creationId xmlns:a16="http://schemas.microsoft.com/office/drawing/2014/main" id="{AC1AEE13-9D0E-4D37-BCD4-01136B4B0119}"/>
                </a:ext>
              </a:extLst>
            </p:cNvPr>
            <p:cNvGrpSpPr/>
            <p:nvPr/>
          </p:nvGrpSpPr>
          <p:grpSpPr>
            <a:xfrm>
              <a:off x="3410169" y="924409"/>
              <a:ext cx="5351067" cy="5304331"/>
              <a:chOff x="3101515" y="444795"/>
              <a:chExt cx="6020998" cy="5968411"/>
            </a:xfrm>
          </p:grpSpPr>
          <p:sp>
            <p:nvSpPr>
              <p:cNvPr id="91" name="任意多边形 6">
                <a:extLst>
                  <a:ext uri="{FF2B5EF4-FFF2-40B4-BE49-F238E27FC236}">
                    <a16:creationId xmlns:a16="http://schemas.microsoft.com/office/drawing/2014/main" id="{D0FB9DF0-6630-4882-9F22-421279040FC3}"/>
                  </a:ext>
                </a:extLst>
              </p:cNvPr>
              <p:cNvSpPr/>
              <p:nvPr/>
            </p:nvSpPr>
            <p:spPr>
              <a:xfrm>
                <a:off x="6112014" y="444796"/>
                <a:ext cx="3010499" cy="2984205"/>
              </a:xfrm>
              <a:custGeom>
                <a:avLst/>
                <a:gdLst>
                  <a:gd name="connsiteX0" fmla="*/ 0 w 3010499"/>
                  <a:gd name="connsiteY0" fmla="*/ 0 h 2984205"/>
                  <a:gd name="connsiteX1" fmla="*/ 139731 w 3010499"/>
                  <a:gd name="connsiteY1" fmla="*/ 3485 h 2984205"/>
                  <a:gd name="connsiteX2" fmla="*/ 3010499 w 3010499"/>
                  <a:gd name="connsiteY2" fmla="*/ 2984205 h 2984205"/>
                  <a:gd name="connsiteX3" fmla="*/ 1895270 w 3010499"/>
                  <a:gd name="connsiteY3" fmla="*/ 2984205 h 2984205"/>
                  <a:gd name="connsiteX4" fmla="*/ 179404 w 3010499"/>
                  <a:gd name="connsiteY4" fmla="*/ 1124480 h 2984205"/>
                  <a:gd name="connsiteX5" fmla="*/ 0 w 3010499"/>
                  <a:gd name="connsiteY5" fmla="*/ 1115619 h 2984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10499" h="2984205">
                    <a:moveTo>
                      <a:pt x="0" y="0"/>
                    </a:moveTo>
                    <a:lnTo>
                      <a:pt x="139731" y="3485"/>
                    </a:lnTo>
                    <a:cubicBezTo>
                      <a:pt x="1738848" y="83422"/>
                      <a:pt x="3010499" y="1387365"/>
                      <a:pt x="3010499" y="2984205"/>
                    </a:cubicBezTo>
                    <a:lnTo>
                      <a:pt x="1895270" y="2984205"/>
                    </a:lnTo>
                    <a:cubicBezTo>
                      <a:pt x="1895270" y="2016304"/>
                      <a:pt x="1143181" y="1220210"/>
                      <a:pt x="179404" y="1124480"/>
                    </a:cubicBezTo>
                    <a:lnTo>
                      <a:pt x="0" y="1115619"/>
                    </a:lnTo>
                    <a:close/>
                  </a:path>
                </a:pathLst>
              </a:custGeom>
              <a:solidFill>
                <a:srgbClr val="24486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gradFill>
                    <a:gsLst>
                      <a:gs pos="0">
                        <a:schemeClr val="accent1">
                          <a:lumMod val="50000"/>
                        </a:schemeClr>
                      </a:gs>
                      <a:gs pos="100000">
                        <a:srgbClr val="4A639A"/>
                      </a:gs>
                    </a:gsLst>
                    <a:lin ang="2700000" scaled="1"/>
                  </a:gradFill>
                  <a:cs typeface="+mn-ea"/>
                  <a:sym typeface="+mn-lt"/>
                </a:endParaRPr>
              </a:p>
            </p:txBody>
          </p:sp>
          <p:sp>
            <p:nvSpPr>
              <p:cNvPr id="92" name="任意多边形 7">
                <a:extLst>
                  <a:ext uri="{FF2B5EF4-FFF2-40B4-BE49-F238E27FC236}">
                    <a16:creationId xmlns:a16="http://schemas.microsoft.com/office/drawing/2014/main" id="{29ADDDA8-5ABD-4229-BAB5-A7ACBD28D776}"/>
                  </a:ext>
                </a:extLst>
              </p:cNvPr>
              <p:cNvSpPr/>
              <p:nvPr/>
            </p:nvSpPr>
            <p:spPr>
              <a:xfrm flipH="1">
                <a:off x="3101515" y="444795"/>
                <a:ext cx="3010500" cy="2984205"/>
              </a:xfrm>
              <a:custGeom>
                <a:avLst/>
                <a:gdLst>
                  <a:gd name="connsiteX0" fmla="*/ 0 w 3010499"/>
                  <a:gd name="connsiteY0" fmla="*/ 0 h 2984205"/>
                  <a:gd name="connsiteX1" fmla="*/ 139731 w 3010499"/>
                  <a:gd name="connsiteY1" fmla="*/ 3485 h 2984205"/>
                  <a:gd name="connsiteX2" fmla="*/ 3010499 w 3010499"/>
                  <a:gd name="connsiteY2" fmla="*/ 2984205 h 2984205"/>
                  <a:gd name="connsiteX3" fmla="*/ 1895270 w 3010499"/>
                  <a:gd name="connsiteY3" fmla="*/ 2984205 h 2984205"/>
                  <a:gd name="connsiteX4" fmla="*/ 179404 w 3010499"/>
                  <a:gd name="connsiteY4" fmla="*/ 1124480 h 2984205"/>
                  <a:gd name="connsiteX5" fmla="*/ 0 w 3010499"/>
                  <a:gd name="connsiteY5" fmla="*/ 1115619 h 2984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10499" h="2984205">
                    <a:moveTo>
                      <a:pt x="0" y="0"/>
                    </a:moveTo>
                    <a:lnTo>
                      <a:pt x="139731" y="3485"/>
                    </a:lnTo>
                    <a:cubicBezTo>
                      <a:pt x="1738848" y="83422"/>
                      <a:pt x="3010499" y="1387365"/>
                      <a:pt x="3010499" y="2984205"/>
                    </a:cubicBezTo>
                    <a:lnTo>
                      <a:pt x="1895270" y="2984205"/>
                    </a:lnTo>
                    <a:cubicBezTo>
                      <a:pt x="1895270" y="2016304"/>
                      <a:pt x="1143181" y="1220210"/>
                      <a:pt x="179404" y="1124480"/>
                    </a:cubicBezTo>
                    <a:lnTo>
                      <a:pt x="0" y="1115619"/>
                    </a:lnTo>
                    <a:close/>
                  </a:path>
                </a:pathLst>
              </a:custGeom>
              <a:solidFill>
                <a:srgbClr val="24486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accen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3" name="任意多边形 8">
                <a:extLst>
                  <a:ext uri="{FF2B5EF4-FFF2-40B4-BE49-F238E27FC236}">
                    <a16:creationId xmlns:a16="http://schemas.microsoft.com/office/drawing/2014/main" id="{E29564F5-F567-436B-BDA1-E45CC5251680}"/>
                  </a:ext>
                </a:extLst>
              </p:cNvPr>
              <p:cNvSpPr/>
              <p:nvPr/>
            </p:nvSpPr>
            <p:spPr>
              <a:xfrm flipV="1">
                <a:off x="6112014" y="3429001"/>
                <a:ext cx="3010499" cy="2984205"/>
              </a:xfrm>
              <a:custGeom>
                <a:avLst/>
                <a:gdLst>
                  <a:gd name="connsiteX0" fmla="*/ 0 w 3010499"/>
                  <a:gd name="connsiteY0" fmla="*/ 0 h 2984205"/>
                  <a:gd name="connsiteX1" fmla="*/ 139731 w 3010499"/>
                  <a:gd name="connsiteY1" fmla="*/ 3485 h 2984205"/>
                  <a:gd name="connsiteX2" fmla="*/ 3010499 w 3010499"/>
                  <a:gd name="connsiteY2" fmla="*/ 2984205 h 2984205"/>
                  <a:gd name="connsiteX3" fmla="*/ 1895270 w 3010499"/>
                  <a:gd name="connsiteY3" fmla="*/ 2984205 h 2984205"/>
                  <a:gd name="connsiteX4" fmla="*/ 179404 w 3010499"/>
                  <a:gd name="connsiteY4" fmla="*/ 1124480 h 2984205"/>
                  <a:gd name="connsiteX5" fmla="*/ 0 w 3010499"/>
                  <a:gd name="connsiteY5" fmla="*/ 1115619 h 2984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10499" h="2984205">
                    <a:moveTo>
                      <a:pt x="0" y="0"/>
                    </a:moveTo>
                    <a:lnTo>
                      <a:pt x="139731" y="3485"/>
                    </a:lnTo>
                    <a:cubicBezTo>
                      <a:pt x="1738848" y="83422"/>
                      <a:pt x="3010499" y="1387365"/>
                      <a:pt x="3010499" y="2984205"/>
                    </a:cubicBezTo>
                    <a:lnTo>
                      <a:pt x="1895270" y="2984205"/>
                    </a:lnTo>
                    <a:cubicBezTo>
                      <a:pt x="1895270" y="2016304"/>
                      <a:pt x="1143181" y="1220210"/>
                      <a:pt x="179404" y="1124480"/>
                    </a:cubicBezTo>
                    <a:lnTo>
                      <a:pt x="0" y="1115619"/>
                    </a:lnTo>
                    <a:close/>
                  </a:path>
                </a:pathLst>
              </a:custGeom>
              <a:solidFill>
                <a:srgbClr val="24486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gradFill>
                    <a:gsLst>
                      <a:gs pos="0">
                        <a:schemeClr val="accent1">
                          <a:lumMod val="50000"/>
                        </a:schemeClr>
                      </a:gs>
                      <a:gs pos="100000">
                        <a:srgbClr val="4A639A"/>
                      </a:gs>
                    </a:gsLst>
                    <a:lin ang="2700000" scaled="1"/>
                  </a:gradFill>
                  <a:cs typeface="+mn-ea"/>
                  <a:sym typeface="+mn-lt"/>
                </a:endParaRPr>
              </a:p>
            </p:txBody>
          </p:sp>
          <p:sp>
            <p:nvSpPr>
              <p:cNvPr id="94" name="任意多边形 9">
                <a:extLst>
                  <a:ext uri="{FF2B5EF4-FFF2-40B4-BE49-F238E27FC236}">
                    <a16:creationId xmlns:a16="http://schemas.microsoft.com/office/drawing/2014/main" id="{8900A1C2-0463-4C70-A678-F586B4D24023}"/>
                  </a:ext>
                </a:extLst>
              </p:cNvPr>
              <p:cNvSpPr/>
              <p:nvPr/>
            </p:nvSpPr>
            <p:spPr>
              <a:xfrm flipH="1" flipV="1">
                <a:off x="3101515" y="3429000"/>
                <a:ext cx="3010499" cy="2984205"/>
              </a:xfrm>
              <a:custGeom>
                <a:avLst/>
                <a:gdLst>
                  <a:gd name="connsiteX0" fmla="*/ 0 w 3010499"/>
                  <a:gd name="connsiteY0" fmla="*/ 0 h 2984205"/>
                  <a:gd name="connsiteX1" fmla="*/ 139731 w 3010499"/>
                  <a:gd name="connsiteY1" fmla="*/ 3485 h 2984205"/>
                  <a:gd name="connsiteX2" fmla="*/ 3010499 w 3010499"/>
                  <a:gd name="connsiteY2" fmla="*/ 2984205 h 2984205"/>
                  <a:gd name="connsiteX3" fmla="*/ 1895270 w 3010499"/>
                  <a:gd name="connsiteY3" fmla="*/ 2984205 h 2984205"/>
                  <a:gd name="connsiteX4" fmla="*/ 179404 w 3010499"/>
                  <a:gd name="connsiteY4" fmla="*/ 1124480 h 2984205"/>
                  <a:gd name="connsiteX5" fmla="*/ 0 w 3010499"/>
                  <a:gd name="connsiteY5" fmla="*/ 1115619 h 2984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10499" h="2984205">
                    <a:moveTo>
                      <a:pt x="0" y="0"/>
                    </a:moveTo>
                    <a:lnTo>
                      <a:pt x="139731" y="3485"/>
                    </a:lnTo>
                    <a:cubicBezTo>
                      <a:pt x="1738848" y="83422"/>
                      <a:pt x="3010499" y="1387365"/>
                      <a:pt x="3010499" y="2984205"/>
                    </a:cubicBezTo>
                    <a:lnTo>
                      <a:pt x="1895270" y="2984205"/>
                    </a:lnTo>
                    <a:cubicBezTo>
                      <a:pt x="1895270" y="2016304"/>
                      <a:pt x="1143181" y="1220210"/>
                      <a:pt x="179404" y="1124480"/>
                    </a:cubicBezTo>
                    <a:lnTo>
                      <a:pt x="0" y="1115619"/>
                    </a:lnTo>
                    <a:close/>
                  </a:path>
                </a:pathLst>
              </a:custGeom>
              <a:solidFill>
                <a:srgbClr val="24486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gradFill>
                    <a:gsLst>
                      <a:gs pos="0">
                        <a:schemeClr val="accent1">
                          <a:lumMod val="50000"/>
                        </a:schemeClr>
                      </a:gs>
                      <a:gs pos="100000">
                        <a:srgbClr val="4A639A"/>
                      </a:gs>
                    </a:gsLst>
                    <a:lin ang="2700000" scaled="1"/>
                  </a:gradFill>
                  <a:cs typeface="+mn-ea"/>
                  <a:sym typeface="+mn-lt"/>
                </a:endParaRPr>
              </a:p>
            </p:txBody>
          </p:sp>
        </p:grpSp>
        <p:sp>
          <p:nvSpPr>
            <p:cNvPr id="62" name="同心圆 18">
              <a:extLst>
                <a:ext uri="{FF2B5EF4-FFF2-40B4-BE49-F238E27FC236}">
                  <a16:creationId xmlns:a16="http://schemas.microsoft.com/office/drawing/2014/main" id="{4791E6AA-4D3A-4C38-8FB9-7E7666273420}"/>
                </a:ext>
              </a:extLst>
            </p:cNvPr>
            <p:cNvSpPr/>
            <p:nvPr/>
          </p:nvSpPr>
          <p:spPr>
            <a:xfrm>
              <a:off x="3405189" y="896060"/>
              <a:ext cx="5361028" cy="5361027"/>
            </a:xfrm>
            <a:prstGeom prst="donut">
              <a:avLst>
                <a:gd name="adj" fmla="val 3568"/>
              </a:avLst>
            </a:prstGeom>
            <a:solidFill>
              <a:srgbClr val="244863">
                <a:alpha val="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63" name="同心圆 19">
              <a:extLst>
                <a:ext uri="{FF2B5EF4-FFF2-40B4-BE49-F238E27FC236}">
                  <a16:creationId xmlns:a16="http://schemas.microsoft.com/office/drawing/2014/main" id="{D5053C01-D4BB-4496-B1D6-C436F88E1E5B}"/>
                </a:ext>
              </a:extLst>
            </p:cNvPr>
            <p:cNvSpPr/>
            <p:nvPr/>
          </p:nvSpPr>
          <p:spPr>
            <a:xfrm>
              <a:off x="3173646" y="664517"/>
              <a:ext cx="5824114" cy="5824113"/>
            </a:xfrm>
            <a:prstGeom prst="donut">
              <a:avLst>
                <a:gd name="adj" fmla="val 4163"/>
              </a:avLst>
            </a:prstGeom>
            <a:solidFill>
              <a:schemeClr val="bg2">
                <a:lumMod val="90000"/>
              </a:schemeClr>
            </a:solidFill>
            <a:ln>
              <a:noFill/>
            </a:ln>
            <a:effectLst>
              <a:outerShdw blurRad="114300" sx="97000" sy="97000" algn="c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64" name="Freeform 75">
              <a:extLst>
                <a:ext uri="{FF2B5EF4-FFF2-40B4-BE49-F238E27FC236}">
                  <a16:creationId xmlns:a16="http://schemas.microsoft.com/office/drawing/2014/main" id="{E014D53B-4F59-4521-A19C-8391D1FE680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13238" y="1927577"/>
              <a:ext cx="320575" cy="461235"/>
            </a:xfrm>
            <a:custGeom>
              <a:avLst/>
              <a:gdLst>
                <a:gd name="T0" fmla="*/ 45 w 83"/>
                <a:gd name="T1" fmla="*/ 17 h 119"/>
                <a:gd name="T2" fmla="*/ 70 w 83"/>
                <a:gd name="T3" fmla="*/ 31 h 119"/>
                <a:gd name="T4" fmla="*/ 73 w 83"/>
                <a:gd name="T5" fmla="*/ 27 h 119"/>
                <a:gd name="T6" fmla="*/ 73 w 83"/>
                <a:gd name="T7" fmla="*/ 24 h 119"/>
                <a:gd name="T8" fmla="*/ 72 w 83"/>
                <a:gd name="T9" fmla="*/ 21 h 119"/>
                <a:gd name="T10" fmla="*/ 53 w 83"/>
                <a:gd name="T11" fmla="*/ 11 h 119"/>
                <a:gd name="T12" fmla="*/ 50 w 83"/>
                <a:gd name="T13" fmla="*/ 10 h 119"/>
                <a:gd name="T14" fmla="*/ 48 w 83"/>
                <a:gd name="T15" fmla="*/ 12 h 119"/>
                <a:gd name="T16" fmla="*/ 45 w 83"/>
                <a:gd name="T17" fmla="*/ 17 h 119"/>
                <a:gd name="T18" fmla="*/ 40 w 83"/>
                <a:gd name="T19" fmla="*/ 26 h 119"/>
                <a:gd name="T20" fmla="*/ 45 w 83"/>
                <a:gd name="T21" fmla="*/ 29 h 119"/>
                <a:gd name="T22" fmla="*/ 24 w 83"/>
                <a:gd name="T23" fmla="*/ 66 h 119"/>
                <a:gd name="T24" fmla="*/ 18 w 83"/>
                <a:gd name="T25" fmla="*/ 63 h 119"/>
                <a:gd name="T26" fmla="*/ 40 w 83"/>
                <a:gd name="T27" fmla="*/ 26 h 119"/>
                <a:gd name="T28" fmla="*/ 13 w 83"/>
                <a:gd name="T29" fmla="*/ 72 h 119"/>
                <a:gd name="T30" fmla="*/ 11 w 83"/>
                <a:gd name="T31" fmla="*/ 93 h 119"/>
                <a:gd name="T32" fmla="*/ 22 w 83"/>
                <a:gd name="T33" fmla="*/ 98 h 119"/>
                <a:gd name="T34" fmla="*/ 39 w 83"/>
                <a:gd name="T35" fmla="*/ 87 h 119"/>
                <a:gd name="T36" fmla="*/ 24 w 83"/>
                <a:gd name="T37" fmla="*/ 82 h 119"/>
                <a:gd name="T38" fmla="*/ 13 w 83"/>
                <a:gd name="T39" fmla="*/ 72 h 119"/>
                <a:gd name="T40" fmla="*/ 45 w 83"/>
                <a:gd name="T41" fmla="*/ 94 h 119"/>
                <a:gd name="T42" fmla="*/ 8 w 83"/>
                <a:gd name="T43" fmla="*/ 119 h 119"/>
                <a:gd name="T44" fmla="*/ 0 w 83"/>
                <a:gd name="T45" fmla="*/ 115 h 119"/>
                <a:gd name="T46" fmla="*/ 3 w 83"/>
                <a:gd name="T47" fmla="*/ 70 h 119"/>
                <a:gd name="T48" fmla="*/ 6 w 83"/>
                <a:gd name="T49" fmla="*/ 66 h 119"/>
                <a:gd name="T50" fmla="*/ 28 w 83"/>
                <a:gd name="T51" fmla="*/ 27 h 119"/>
                <a:gd name="T52" fmla="*/ 37 w 83"/>
                <a:gd name="T53" fmla="*/ 12 h 119"/>
                <a:gd name="T54" fmla="*/ 40 w 83"/>
                <a:gd name="T55" fmla="*/ 7 h 119"/>
                <a:gd name="T56" fmla="*/ 48 w 83"/>
                <a:gd name="T57" fmla="*/ 1 h 119"/>
                <a:gd name="T58" fmla="*/ 58 w 83"/>
                <a:gd name="T59" fmla="*/ 2 h 119"/>
                <a:gd name="T60" fmla="*/ 76 w 83"/>
                <a:gd name="T61" fmla="*/ 13 h 119"/>
                <a:gd name="T62" fmla="*/ 83 w 83"/>
                <a:gd name="T63" fmla="*/ 21 h 119"/>
                <a:gd name="T64" fmla="*/ 81 w 83"/>
                <a:gd name="T65" fmla="*/ 31 h 119"/>
                <a:gd name="T66" fmla="*/ 45 w 83"/>
                <a:gd name="T67" fmla="*/ 94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3" h="119">
                  <a:moveTo>
                    <a:pt x="45" y="17"/>
                  </a:moveTo>
                  <a:cubicBezTo>
                    <a:pt x="70" y="31"/>
                    <a:pt x="70" y="31"/>
                    <a:pt x="70" y="31"/>
                  </a:cubicBezTo>
                  <a:cubicBezTo>
                    <a:pt x="73" y="27"/>
                    <a:pt x="73" y="27"/>
                    <a:pt x="73" y="27"/>
                  </a:cubicBezTo>
                  <a:cubicBezTo>
                    <a:pt x="74" y="26"/>
                    <a:pt x="74" y="25"/>
                    <a:pt x="73" y="24"/>
                  </a:cubicBezTo>
                  <a:cubicBezTo>
                    <a:pt x="73" y="23"/>
                    <a:pt x="73" y="22"/>
                    <a:pt x="72" y="21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2" y="10"/>
                    <a:pt x="51" y="10"/>
                    <a:pt x="50" y="10"/>
                  </a:cubicBezTo>
                  <a:cubicBezTo>
                    <a:pt x="49" y="10"/>
                    <a:pt x="48" y="11"/>
                    <a:pt x="48" y="12"/>
                  </a:cubicBezTo>
                  <a:cubicBezTo>
                    <a:pt x="45" y="17"/>
                    <a:pt x="45" y="17"/>
                    <a:pt x="45" y="17"/>
                  </a:cubicBezTo>
                  <a:close/>
                  <a:moveTo>
                    <a:pt x="40" y="26"/>
                  </a:moveTo>
                  <a:cubicBezTo>
                    <a:pt x="45" y="29"/>
                    <a:pt x="45" y="29"/>
                    <a:pt x="45" y="29"/>
                  </a:cubicBezTo>
                  <a:cubicBezTo>
                    <a:pt x="24" y="66"/>
                    <a:pt x="24" y="66"/>
                    <a:pt x="24" y="66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40" y="26"/>
                    <a:pt x="40" y="26"/>
                    <a:pt x="40" y="26"/>
                  </a:cubicBezTo>
                  <a:close/>
                  <a:moveTo>
                    <a:pt x="13" y="72"/>
                  </a:moveTo>
                  <a:cubicBezTo>
                    <a:pt x="11" y="93"/>
                    <a:pt x="11" y="93"/>
                    <a:pt x="11" y="93"/>
                  </a:cubicBezTo>
                  <a:cubicBezTo>
                    <a:pt x="22" y="98"/>
                    <a:pt x="22" y="98"/>
                    <a:pt x="22" y="98"/>
                  </a:cubicBezTo>
                  <a:cubicBezTo>
                    <a:pt x="39" y="87"/>
                    <a:pt x="39" y="87"/>
                    <a:pt x="39" y="87"/>
                  </a:cubicBezTo>
                  <a:cubicBezTo>
                    <a:pt x="35" y="83"/>
                    <a:pt x="30" y="82"/>
                    <a:pt x="24" y="82"/>
                  </a:cubicBezTo>
                  <a:cubicBezTo>
                    <a:pt x="20" y="77"/>
                    <a:pt x="17" y="74"/>
                    <a:pt x="13" y="72"/>
                  </a:cubicBezTo>
                  <a:close/>
                  <a:moveTo>
                    <a:pt x="45" y="94"/>
                  </a:moveTo>
                  <a:cubicBezTo>
                    <a:pt x="8" y="119"/>
                    <a:pt x="8" y="119"/>
                    <a:pt x="8" y="119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6" y="66"/>
                    <a:pt x="6" y="66"/>
                    <a:pt x="6" y="66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2" y="4"/>
                    <a:pt x="44" y="2"/>
                    <a:pt x="48" y="1"/>
                  </a:cubicBezTo>
                  <a:cubicBezTo>
                    <a:pt x="51" y="0"/>
                    <a:pt x="55" y="0"/>
                    <a:pt x="58" y="2"/>
                  </a:cubicBezTo>
                  <a:cubicBezTo>
                    <a:pt x="76" y="13"/>
                    <a:pt x="76" y="13"/>
                    <a:pt x="76" y="13"/>
                  </a:cubicBezTo>
                  <a:cubicBezTo>
                    <a:pt x="80" y="15"/>
                    <a:pt x="82" y="18"/>
                    <a:pt x="83" y="21"/>
                  </a:cubicBezTo>
                  <a:cubicBezTo>
                    <a:pt x="83" y="24"/>
                    <a:pt x="83" y="28"/>
                    <a:pt x="81" y="31"/>
                  </a:cubicBezTo>
                  <a:cubicBezTo>
                    <a:pt x="69" y="52"/>
                    <a:pt x="57" y="73"/>
                    <a:pt x="45" y="9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5" name="Freeform 57">
              <a:extLst>
                <a:ext uri="{FF2B5EF4-FFF2-40B4-BE49-F238E27FC236}">
                  <a16:creationId xmlns:a16="http://schemas.microsoft.com/office/drawing/2014/main" id="{5FA65C22-8176-4ACA-9956-C60FAB3507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67221" y="1856160"/>
              <a:ext cx="452285" cy="498670"/>
            </a:xfrm>
            <a:custGeom>
              <a:avLst/>
              <a:gdLst>
                <a:gd name="T0" fmla="*/ 25 w 99"/>
                <a:gd name="T1" fmla="*/ 58 h 109"/>
                <a:gd name="T2" fmla="*/ 15 w 99"/>
                <a:gd name="T3" fmla="*/ 61 h 109"/>
                <a:gd name="T4" fmla="*/ 51 w 99"/>
                <a:gd name="T5" fmla="*/ 55 h 109"/>
                <a:gd name="T6" fmla="*/ 63 w 99"/>
                <a:gd name="T7" fmla="*/ 46 h 109"/>
                <a:gd name="T8" fmla="*/ 56 w 99"/>
                <a:gd name="T9" fmla="*/ 59 h 109"/>
                <a:gd name="T10" fmla="*/ 51 w 99"/>
                <a:gd name="T11" fmla="*/ 67 h 109"/>
                <a:gd name="T12" fmla="*/ 46 w 99"/>
                <a:gd name="T13" fmla="*/ 57 h 109"/>
                <a:gd name="T14" fmla="*/ 38 w 99"/>
                <a:gd name="T15" fmla="*/ 37 h 109"/>
                <a:gd name="T16" fmla="*/ 51 w 99"/>
                <a:gd name="T17" fmla="*/ 55 h 109"/>
                <a:gd name="T18" fmla="*/ 42 w 99"/>
                <a:gd name="T19" fmla="*/ 33 h 109"/>
                <a:gd name="T20" fmla="*/ 42 w 99"/>
                <a:gd name="T21" fmla="*/ 0 h 109"/>
                <a:gd name="T22" fmla="*/ 15 w 99"/>
                <a:gd name="T23" fmla="*/ 25 h 109"/>
                <a:gd name="T24" fmla="*/ 15 w 99"/>
                <a:gd name="T25" fmla="*/ 94 h 109"/>
                <a:gd name="T26" fmla="*/ 84 w 99"/>
                <a:gd name="T27" fmla="*/ 94 h 109"/>
                <a:gd name="T28" fmla="*/ 97 w 99"/>
                <a:gd name="T29" fmla="*/ 73 h 109"/>
                <a:gd name="T30" fmla="*/ 85 w 99"/>
                <a:gd name="T31" fmla="*/ 71 h 109"/>
                <a:gd name="T32" fmla="*/ 49 w 99"/>
                <a:gd name="T33" fmla="*/ 97 h 109"/>
                <a:gd name="T34" fmla="*/ 12 w 99"/>
                <a:gd name="T35" fmla="*/ 60 h 109"/>
                <a:gd name="T36" fmla="*/ 42 w 99"/>
                <a:gd name="T37" fmla="*/ 22 h 109"/>
                <a:gd name="T38" fmla="*/ 85 w 99"/>
                <a:gd name="T39" fmla="*/ 47 h 109"/>
                <a:gd name="T40" fmla="*/ 95 w 99"/>
                <a:gd name="T41" fmla="*/ 41 h 109"/>
                <a:gd name="T42" fmla="*/ 98 w 99"/>
                <a:gd name="T43" fmla="*/ 53 h 109"/>
                <a:gd name="T44" fmla="*/ 87 w 99"/>
                <a:gd name="T45" fmla="*/ 56 h 109"/>
                <a:gd name="T46" fmla="*/ 87 w 99"/>
                <a:gd name="T47" fmla="*/ 67 h 109"/>
                <a:gd name="T48" fmla="*/ 87 w 99"/>
                <a:gd name="T49" fmla="*/ 59 h 109"/>
                <a:gd name="T50" fmla="*/ 99 w 99"/>
                <a:gd name="T51" fmla="*/ 57 h 109"/>
                <a:gd name="T52" fmla="*/ 99 w 99"/>
                <a:gd name="T53" fmla="*/ 60 h 109"/>
                <a:gd name="T54" fmla="*/ 97 w 99"/>
                <a:gd name="T55" fmla="*/ 71 h 109"/>
                <a:gd name="T56" fmla="*/ 87 w 99"/>
                <a:gd name="T57" fmla="*/ 67 h 109"/>
                <a:gd name="T58" fmla="*/ 80 w 99"/>
                <a:gd name="T59" fmla="*/ 37 h 109"/>
                <a:gd name="T60" fmla="*/ 88 w 99"/>
                <a:gd name="T61" fmla="*/ 28 h 109"/>
                <a:gd name="T62" fmla="*/ 94 w 99"/>
                <a:gd name="T63" fmla="*/ 38 h 109"/>
                <a:gd name="T64" fmla="*/ 84 w 99"/>
                <a:gd name="T65" fmla="*/ 44 h 109"/>
                <a:gd name="T66" fmla="*/ 77 w 99"/>
                <a:gd name="T67" fmla="*/ 34 h 109"/>
                <a:gd name="T68" fmla="*/ 71 w 99"/>
                <a:gd name="T69" fmla="*/ 28 h 109"/>
                <a:gd name="T70" fmla="*/ 76 w 99"/>
                <a:gd name="T71" fmla="*/ 18 h 109"/>
                <a:gd name="T72" fmla="*/ 84 w 99"/>
                <a:gd name="T73" fmla="*/ 25 h 109"/>
                <a:gd name="T74" fmla="*/ 86 w 99"/>
                <a:gd name="T75" fmla="*/ 27 h 109"/>
                <a:gd name="T76" fmla="*/ 50 w 99"/>
                <a:gd name="T77" fmla="*/ 93 h 109"/>
                <a:gd name="T78" fmla="*/ 53 w 99"/>
                <a:gd name="T79" fmla="*/ 83 h 109"/>
                <a:gd name="T80" fmla="*/ 50 w 99"/>
                <a:gd name="T81" fmla="*/ 93 h 109"/>
                <a:gd name="T82" fmla="*/ 67 w 99"/>
                <a:gd name="T83" fmla="*/ 76 h 109"/>
                <a:gd name="T84" fmla="*/ 77 w 99"/>
                <a:gd name="T85" fmla="*/ 81 h 109"/>
                <a:gd name="T86" fmla="*/ 25 w 99"/>
                <a:gd name="T87" fmla="*/ 83 h 109"/>
                <a:gd name="T88" fmla="*/ 34 w 99"/>
                <a:gd name="T89" fmla="*/ 78 h 109"/>
                <a:gd name="T90" fmla="*/ 25 w 99"/>
                <a:gd name="T91" fmla="*/ 83 h 109"/>
                <a:gd name="T92" fmla="*/ 33 w 99"/>
                <a:gd name="T93" fmla="*/ 40 h 109"/>
                <a:gd name="T94" fmla="*/ 23 w 99"/>
                <a:gd name="T95" fmla="*/ 36 h 109"/>
                <a:gd name="T96" fmla="*/ 75 w 99"/>
                <a:gd name="T97" fmla="*/ 34 h 109"/>
                <a:gd name="T98" fmla="*/ 66 w 99"/>
                <a:gd name="T99" fmla="*/ 39 h 109"/>
                <a:gd name="T100" fmla="*/ 75 w 99"/>
                <a:gd name="T101" fmla="*/ 34 h 109"/>
                <a:gd name="T102" fmla="*/ 75 w 99"/>
                <a:gd name="T103" fmla="*/ 59 h 109"/>
                <a:gd name="T104" fmla="*/ 85 w 99"/>
                <a:gd name="T105" fmla="*/ 5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9" h="109">
                  <a:moveTo>
                    <a:pt x="15" y="58"/>
                  </a:moveTo>
                  <a:cubicBezTo>
                    <a:pt x="25" y="58"/>
                    <a:pt x="25" y="58"/>
                    <a:pt x="25" y="58"/>
                  </a:cubicBezTo>
                  <a:cubicBezTo>
                    <a:pt x="25" y="61"/>
                    <a:pt x="25" y="61"/>
                    <a:pt x="25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58"/>
                    <a:pt x="15" y="58"/>
                    <a:pt x="15" y="58"/>
                  </a:cubicBezTo>
                  <a:close/>
                  <a:moveTo>
                    <a:pt x="51" y="55"/>
                  </a:moveTo>
                  <a:cubicBezTo>
                    <a:pt x="52" y="55"/>
                    <a:pt x="52" y="55"/>
                    <a:pt x="53" y="55"/>
                  </a:cubicBezTo>
                  <a:cubicBezTo>
                    <a:pt x="56" y="52"/>
                    <a:pt x="60" y="48"/>
                    <a:pt x="63" y="46"/>
                  </a:cubicBezTo>
                  <a:cubicBezTo>
                    <a:pt x="64" y="46"/>
                    <a:pt x="65" y="47"/>
                    <a:pt x="66" y="48"/>
                  </a:cubicBezTo>
                  <a:cubicBezTo>
                    <a:pt x="63" y="53"/>
                    <a:pt x="60" y="56"/>
                    <a:pt x="56" y="59"/>
                  </a:cubicBezTo>
                  <a:cubicBezTo>
                    <a:pt x="57" y="60"/>
                    <a:pt x="57" y="60"/>
                    <a:pt x="57" y="61"/>
                  </a:cubicBezTo>
                  <a:cubicBezTo>
                    <a:pt x="57" y="64"/>
                    <a:pt x="54" y="67"/>
                    <a:pt x="51" y="67"/>
                  </a:cubicBezTo>
                  <a:cubicBezTo>
                    <a:pt x="47" y="67"/>
                    <a:pt x="45" y="64"/>
                    <a:pt x="45" y="61"/>
                  </a:cubicBezTo>
                  <a:cubicBezTo>
                    <a:pt x="45" y="59"/>
                    <a:pt x="45" y="58"/>
                    <a:pt x="46" y="57"/>
                  </a:cubicBezTo>
                  <a:cubicBezTo>
                    <a:pt x="41" y="51"/>
                    <a:pt x="38" y="45"/>
                    <a:pt x="35" y="38"/>
                  </a:cubicBezTo>
                  <a:cubicBezTo>
                    <a:pt x="36" y="38"/>
                    <a:pt x="37" y="37"/>
                    <a:pt x="38" y="37"/>
                  </a:cubicBezTo>
                  <a:cubicBezTo>
                    <a:pt x="42" y="42"/>
                    <a:pt x="46" y="49"/>
                    <a:pt x="49" y="55"/>
                  </a:cubicBezTo>
                  <a:cubicBezTo>
                    <a:pt x="49" y="55"/>
                    <a:pt x="50" y="55"/>
                    <a:pt x="51" y="55"/>
                  </a:cubicBezTo>
                  <a:close/>
                  <a:moveTo>
                    <a:pt x="42" y="22"/>
                  </a:moveTo>
                  <a:cubicBezTo>
                    <a:pt x="42" y="33"/>
                    <a:pt x="42" y="33"/>
                    <a:pt x="42" y="33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32" y="12"/>
                    <a:pt x="22" y="17"/>
                    <a:pt x="15" y="25"/>
                  </a:cubicBezTo>
                  <a:cubicBezTo>
                    <a:pt x="5" y="34"/>
                    <a:pt x="0" y="46"/>
                    <a:pt x="0" y="60"/>
                  </a:cubicBezTo>
                  <a:cubicBezTo>
                    <a:pt x="0" y="73"/>
                    <a:pt x="5" y="85"/>
                    <a:pt x="15" y="94"/>
                  </a:cubicBezTo>
                  <a:cubicBezTo>
                    <a:pt x="24" y="104"/>
                    <a:pt x="36" y="109"/>
                    <a:pt x="49" y="109"/>
                  </a:cubicBezTo>
                  <a:cubicBezTo>
                    <a:pt x="63" y="109"/>
                    <a:pt x="75" y="104"/>
                    <a:pt x="84" y="94"/>
                  </a:cubicBezTo>
                  <a:cubicBezTo>
                    <a:pt x="90" y="89"/>
                    <a:pt x="94" y="82"/>
                    <a:pt x="96" y="75"/>
                  </a:cubicBezTo>
                  <a:cubicBezTo>
                    <a:pt x="97" y="73"/>
                    <a:pt x="97" y="73"/>
                    <a:pt x="97" y="73"/>
                  </a:cubicBezTo>
                  <a:cubicBezTo>
                    <a:pt x="86" y="70"/>
                    <a:pt x="86" y="70"/>
                    <a:pt x="86" y="70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4" y="77"/>
                    <a:pt x="80" y="82"/>
                    <a:pt x="76" y="86"/>
                  </a:cubicBezTo>
                  <a:cubicBezTo>
                    <a:pt x="69" y="93"/>
                    <a:pt x="60" y="97"/>
                    <a:pt x="49" y="97"/>
                  </a:cubicBezTo>
                  <a:cubicBezTo>
                    <a:pt x="39" y="97"/>
                    <a:pt x="30" y="93"/>
                    <a:pt x="23" y="86"/>
                  </a:cubicBezTo>
                  <a:cubicBezTo>
                    <a:pt x="16" y="79"/>
                    <a:pt x="12" y="70"/>
                    <a:pt x="12" y="60"/>
                  </a:cubicBezTo>
                  <a:cubicBezTo>
                    <a:pt x="12" y="50"/>
                    <a:pt x="16" y="40"/>
                    <a:pt x="23" y="33"/>
                  </a:cubicBezTo>
                  <a:cubicBezTo>
                    <a:pt x="28" y="28"/>
                    <a:pt x="35" y="24"/>
                    <a:pt x="42" y="22"/>
                  </a:cubicBezTo>
                  <a:close/>
                  <a:moveTo>
                    <a:pt x="87" y="54"/>
                  </a:moveTo>
                  <a:cubicBezTo>
                    <a:pt x="87" y="52"/>
                    <a:pt x="86" y="49"/>
                    <a:pt x="85" y="47"/>
                  </a:cubicBezTo>
                  <a:cubicBezTo>
                    <a:pt x="84" y="45"/>
                    <a:pt x="84" y="45"/>
                    <a:pt x="84" y="45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6" y="43"/>
                    <a:pt x="96" y="43"/>
                    <a:pt x="96" y="43"/>
                  </a:cubicBezTo>
                  <a:cubicBezTo>
                    <a:pt x="97" y="46"/>
                    <a:pt x="98" y="50"/>
                    <a:pt x="98" y="53"/>
                  </a:cubicBezTo>
                  <a:cubicBezTo>
                    <a:pt x="99" y="55"/>
                    <a:pt x="99" y="55"/>
                    <a:pt x="99" y="55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7" y="54"/>
                    <a:pt x="87" y="54"/>
                    <a:pt x="87" y="54"/>
                  </a:cubicBezTo>
                  <a:close/>
                  <a:moveTo>
                    <a:pt x="87" y="67"/>
                  </a:moveTo>
                  <a:cubicBezTo>
                    <a:pt x="87" y="64"/>
                    <a:pt x="87" y="62"/>
                    <a:pt x="87" y="60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99" y="57"/>
                    <a:pt x="99" y="57"/>
                    <a:pt x="99" y="57"/>
                  </a:cubicBezTo>
                  <a:cubicBezTo>
                    <a:pt x="99" y="59"/>
                    <a:pt x="99" y="59"/>
                    <a:pt x="99" y="59"/>
                  </a:cubicBezTo>
                  <a:cubicBezTo>
                    <a:pt x="99" y="59"/>
                    <a:pt x="99" y="59"/>
                    <a:pt x="99" y="60"/>
                  </a:cubicBezTo>
                  <a:cubicBezTo>
                    <a:pt x="99" y="63"/>
                    <a:pt x="99" y="66"/>
                    <a:pt x="98" y="69"/>
                  </a:cubicBezTo>
                  <a:cubicBezTo>
                    <a:pt x="97" y="71"/>
                    <a:pt x="97" y="71"/>
                    <a:pt x="97" y="71"/>
                  </a:cubicBezTo>
                  <a:cubicBezTo>
                    <a:pt x="86" y="68"/>
                    <a:pt x="86" y="68"/>
                    <a:pt x="86" y="68"/>
                  </a:cubicBezTo>
                  <a:cubicBezTo>
                    <a:pt x="87" y="67"/>
                    <a:pt x="87" y="67"/>
                    <a:pt x="87" y="67"/>
                  </a:cubicBezTo>
                  <a:close/>
                  <a:moveTo>
                    <a:pt x="83" y="42"/>
                  </a:moveTo>
                  <a:cubicBezTo>
                    <a:pt x="82" y="40"/>
                    <a:pt x="81" y="38"/>
                    <a:pt x="80" y="37"/>
                  </a:cubicBezTo>
                  <a:cubicBezTo>
                    <a:pt x="78" y="35"/>
                    <a:pt x="78" y="35"/>
                    <a:pt x="78" y="35"/>
                  </a:cubicBezTo>
                  <a:cubicBezTo>
                    <a:pt x="88" y="28"/>
                    <a:pt x="88" y="28"/>
                    <a:pt x="88" y="28"/>
                  </a:cubicBezTo>
                  <a:cubicBezTo>
                    <a:pt x="89" y="30"/>
                    <a:pt x="89" y="30"/>
                    <a:pt x="89" y="30"/>
                  </a:cubicBezTo>
                  <a:cubicBezTo>
                    <a:pt x="91" y="32"/>
                    <a:pt x="92" y="35"/>
                    <a:pt x="94" y="38"/>
                  </a:cubicBezTo>
                  <a:cubicBezTo>
                    <a:pt x="95" y="40"/>
                    <a:pt x="95" y="40"/>
                    <a:pt x="95" y="40"/>
                  </a:cubicBezTo>
                  <a:cubicBezTo>
                    <a:pt x="84" y="44"/>
                    <a:pt x="84" y="44"/>
                    <a:pt x="84" y="44"/>
                  </a:cubicBezTo>
                  <a:cubicBezTo>
                    <a:pt x="83" y="42"/>
                    <a:pt x="83" y="42"/>
                    <a:pt x="83" y="42"/>
                  </a:cubicBezTo>
                  <a:close/>
                  <a:moveTo>
                    <a:pt x="77" y="34"/>
                  </a:moveTo>
                  <a:cubicBezTo>
                    <a:pt x="76" y="33"/>
                    <a:pt x="76" y="33"/>
                    <a:pt x="76" y="33"/>
                  </a:cubicBezTo>
                  <a:cubicBezTo>
                    <a:pt x="75" y="31"/>
                    <a:pt x="73" y="30"/>
                    <a:pt x="71" y="28"/>
                  </a:cubicBezTo>
                  <a:cubicBezTo>
                    <a:pt x="69" y="27"/>
                    <a:pt x="69" y="27"/>
                    <a:pt x="69" y="27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80" y="21"/>
                    <a:pt x="82" y="23"/>
                    <a:pt x="84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6" y="27"/>
                    <a:pt x="86" y="27"/>
                    <a:pt x="86" y="27"/>
                  </a:cubicBezTo>
                  <a:cubicBezTo>
                    <a:pt x="77" y="34"/>
                    <a:pt x="77" y="34"/>
                    <a:pt x="77" y="34"/>
                  </a:cubicBezTo>
                  <a:close/>
                  <a:moveTo>
                    <a:pt x="50" y="93"/>
                  </a:moveTo>
                  <a:cubicBezTo>
                    <a:pt x="50" y="83"/>
                    <a:pt x="50" y="83"/>
                    <a:pt x="50" y="83"/>
                  </a:cubicBezTo>
                  <a:cubicBezTo>
                    <a:pt x="53" y="83"/>
                    <a:pt x="53" y="83"/>
                    <a:pt x="53" y="83"/>
                  </a:cubicBezTo>
                  <a:cubicBezTo>
                    <a:pt x="53" y="93"/>
                    <a:pt x="53" y="93"/>
                    <a:pt x="53" y="93"/>
                  </a:cubicBezTo>
                  <a:cubicBezTo>
                    <a:pt x="50" y="93"/>
                    <a:pt x="50" y="93"/>
                    <a:pt x="50" y="93"/>
                  </a:cubicBezTo>
                  <a:close/>
                  <a:moveTo>
                    <a:pt x="74" y="83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7" y="81"/>
                    <a:pt x="77" y="81"/>
                    <a:pt x="77" y="81"/>
                  </a:cubicBezTo>
                  <a:cubicBezTo>
                    <a:pt x="74" y="83"/>
                    <a:pt x="74" y="83"/>
                    <a:pt x="74" y="83"/>
                  </a:cubicBezTo>
                  <a:close/>
                  <a:moveTo>
                    <a:pt x="25" y="83"/>
                  </a:moveTo>
                  <a:cubicBezTo>
                    <a:pt x="32" y="76"/>
                    <a:pt x="32" y="76"/>
                    <a:pt x="32" y="76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27" y="85"/>
                    <a:pt x="27" y="85"/>
                    <a:pt x="27" y="85"/>
                  </a:cubicBezTo>
                  <a:cubicBezTo>
                    <a:pt x="25" y="83"/>
                    <a:pt x="25" y="83"/>
                    <a:pt x="25" y="83"/>
                  </a:cubicBezTo>
                  <a:close/>
                  <a:moveTo>
                    <a:pt x="26" y="33"/>
                  </a:moveTo>
                  <a:cubicBezTo>
                    <a:pt x="33" y="40"/>
                    <a:pt x="33" y="40"/>
                    <a:pt x="33" y="40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6" y="33"/>
                    <a:pt x="26" y="33"/>
                    <a:pt x="26" y="33"/>
                  </a:cubicBezTo>
                  <a:close/>
                  <a:moveTo>
                    <a:pt x="75" y="34"/>
                  </a:moveTo>
                  <a:cubicBezTo>
                    <a:pt x="73" y="32"/>
                    <a:pt x="73" y="32"/>
                    <a:pt x="73" y="32"/>
                  </a:cubicBezTo>
                  <a:cubicBezTo>
                    <a:pt x="66" y="39"/>
                    <a:pt x="66" y="39"/>
                    <a:pt x="66" y="39"/>
                  </a:cubicBezTo>
                  <a:cubicBezTo>
                    <a:pt x="68" y="41"/>
                    <a:pt x="68" y="41"/>
                    <a:pt x="68" y="41"/>
                  </a:cubicBezTo>
                  <a:cubicBezTo>
                    <a:pt x="75" y="34"/>
                    <a:pt x="75" y="34"/>
                    <a:pt x="75" y="34"/>
                  </a:cubicBezTo>
                  <a:close/>
                  <a:moveTo>
                    <a:pt x="85" y="59"/>
                  </a:moveTo>
                  <a:cubicBezTo>
                    <a:pt x="75" y="59"/>
                    <a:pt x="75" y="59"/>
                    <a:pt x="75" y="59"/>
                  </a:cubicBezTo>
                  <a:cubicBezTo>
                    <a:pt x="75" y="56"/>
                    <a:pt x="75" y="56"/>
                    <a:pt x="75" y="56"/>
                  </a:cubicBezTo>
                  <a:cubicBezTo>
                    <a:pt x="85" y="56"/>
                    <a:pt x="85" y="56"/>
                    <a:pt x="85" y="56"/>
                  </a:cubicBezTo>
                  <a:lnTo>
                    <a:pt x="85" y="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6" name="Freeform 72">
              <a:extLst>
                <a:ext uri="{FF2B5EF4-FFF2-40B4-BE49-F238E27FC236}">
                  <a16:creationId xmlns:a16="http://schemas.microsoft.com/office/drawing/2014/main" id="{26E3DF53-02FB-4B2D-9F21-5B2C82E1BF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46078" y="4820949"/>
              <a:ext cx="433307" cy="461841"/>
            </a:xfrm>
            <a:custGeom>
              <a:avLst/>
              <a:gdLst>
                <a:gd name="T0" fmla="*/ 127 w 358"/>
                <a:gd name="T1" fmla="*/ 292 h 382"/>
                <a:gd name="T2" fmla="*/ 322 w 358"/>
                <a:gd name="T3" fmla="*/ 63 h 382"/>
                <a:gd name="T4" fmla="*/ 333 w 358"/>
                <a:gd name="T5" fmla="*/ 113 h 382"/>
                <a:gd name="T6" fmla="*/ 336 w 358"/>
                <a:gd name="T7" fmla="*/ 178 h 382"/>
                <a:gd name="T8" fmla="*/ 338 w 358"/>
                <a:gd name="T9" fmla="*/ 245 h 382"/>
                <a:gd name="T10" fmla="*/ 321 w 358"/>
                <a:gd name="T11" fmla="*/ 314 h 382"/>
                <a:gd name="T12" fmla="*/ 271 w 358"/>
                <a:gd name="T13" fmla="*/ 382 h 382"/>
                <a:gd name="T14" fmla="*/ 172 w 358"/>
                <a:gd name="T15" fmla="*/ 226 h 382"/>
                <a:gd name="T16" fmla="*/ 123 w 358"/>
                <a:gd name="T17" fmla="*/ 197 h 382"/>
                <a:gd name="T18" fmla="*/ 125 w 358"/>
                <a:gd name="T19" fmla="*/ 208 h 382"/>
                <a:gd name="T20" fmla="*/ 174 w 358"/>
                <a:gd name="T21" fmla="*/ 236 h 382"/>
                <a:gd name="T22" fmla="*/ 172 w 358"/>
                <a:gd name="T23" fmla="*/ 226 h 382"/>
                <a:gd name="T24" fmla="*/ 288 w 358"/>
                <a:gd name="T25" fmla="*/ 136 h 382"/>
                <a:gd name="T26" fmla="*/ 263 w 358"/>
                <a:gd name="T27" fmla="*/ 125 h 382"/>
                <a:gd name="T28" fmla="*/ 171 w 358"/>
                <a:gd name="T29" fmla="*/ 70 h 382"/>
                <a:gd name="T30" fmla="*/ 148 w 358"/>
                <a:gd name="T31" fmla="*/ 54 h 382"/>
                <a:gd name="T32" fmla="*/ 171 w 358"/>
                <a:gd name="T33" fmla="*/ 70 h 382"/>
                <a:gd name="T34" fmla="*/ 204 w 358"/>
                <a:gd name="T35" fmla="*/ 39 h 382"/>
                <a:gd name="T36" fmla="*/ 193 w 358"/>
                <a:gd name="T37" fmla="*/ 64 h 382"/>
                <a:gd name="T38" fmla="*/ 258 w 358"/>
                <a:gd name="T39" fmla="*/ 103 h 382"/>
                <a:gd name="T40" fmla="*/ 274 w 358"/>
                <a:gd name="T41" fmla="*/ 80 h 382"/>
                <a:gd name="T42" fmla="*/ 258 w 358"/>
                <a:gd name="T43" fmla="*/ 103 h 382"/>
                <a:gd name="T44" fmla="*/ 249 w 358"/>
                <a:gd name="T45" fmla="*/ 55 h 382"/>
                <a:gd name="T46" fmla="*/ 226 w 358"/>
                <a:gd name="T47" fmla="*/ 71 h 382"/>
                <a:gd name="T48" fmla="*/ 182 w 358"/>
                <a:gd name="T49" fmla="*/ 209 h 382"/>
                <a:gd name="T50" fmla="*/ 133 w 358"/>
                <a:gd name="T51" fmla="*/ 180 h 382"/>
                <a:gd name="T52" fmla="*/ 135 w 358"/>
                <a:gd name="T53" fmla="*/ 190 h 382"/>
                <a:gd name="T54" fmla="*/ 184 w 358"/>
                <a:gd name="T55" fmla="*/ 219 h 382"/>
                <a:gd name="T56" fmla="*/ 182 w 358"/>
                <a:gd name="T57" fmla="*/ 209 h 382"/>
                <a:gd name="T58" fmla="*/ 157 w 358"/>
                <a:gd name="T59" fmla="*/ 104 h 382"/>
                <a:gd name="T60" fmla="*/ 186 w 358"/>
                <a:gd name="T61" fmla="*/ 195 h 382"/>
                <a:gd name="T62" fmla="*/ 222 w 358"/>
                <a:gd name="T63" fmla="*/ 90 h 382"/>
                <a:gd name="T64" fmla="*/ 136 w 358"/>
                <a:gd name="T65" fmla="*/ 238 h 382"/>
                <a:gd name="T66" fmla="*/ 129 w 358"/>
                <a:gd name="T67" fmla="*/ 216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58" h="382">
                  <a:moveTo>
                    <a:pt x="131" y="382"/>
                  </a:moveTo>
                  <a:cubicBezTo>
                    <a:pt x="135" y="352"/>
                    <a:pt x="135" y="320"/>
                    <a:pt x="127" y="292"/>
                  </a:cubicBezTo>
                  <a:cubicBezTo>
                    <a:pt x="0" y="220"/>
                    <a:pt x="34" y="56"/>
                    <a:pt x="140" y="23"/>
                  </a:cubicBezTo>
                  <a:cubicBezTo>
                    <a:pt x="196" y="0"/>
                    <a:pt x="272" y="14"/>
                    <a:pt x="322" y="63"/>
                  </a:cubicBezTo>
                  <a:cubicBezTo>
                    <a:pt x="358" y="99"/>
                    <a:pt x="340" y="109"/>
                    <a:pt x="340" y="109"/>
                  </a:cubicBezTo>
                  <a:cubicBezTo>
                    <a:pt x="333" y="113"/>
                    <a:pt x="333" y="113"/>
                    <a:pt x="333" y="113"/>
                  </a:cubicBezTo>
                  <a:cubicBezTo>
                    <a:pt x="337" y="130"/>
                    <a:pt x="345" y="162"/>
                    <a:pt x="344" y="166"/>
                  </a:cubicBezTo>
                  <a:cubicBezTo>
                    <a:pt x="342" y="172"/>
                    <a:pt x="336" y="178"/>
                    <a:pt x="336" y="178"/>
                  </a:cubicBezTo>
                  <a:cubicBezTo>
                    <a:pt x="354" y="239"/>
                    <a:pt x="354" y="239"/>
                    <a:pt x="354" y="239"/>
                  </a:cubicBezTo>
                  <a:cubicBezTo>
                    <a:pt x="338" y="245"/>
                    <a:pt x="338" y="245"/>
                    <a:pt x="338" y="245"/>
                  </a:cubicBezTo>
                  <a:cubicBezTo>
                    <a:pt x="341" y="265"/>
                    <a:pt x="343" y="281"/>
                    <a:pt x="341" y="300"/>
                  </a:cubicBezTo>
                  <a:cubicBezTo>
                    <a:pt x="341" y="304"/>
                    <a:pt x="330" y="313"/>
                    <a:pt x="321" y="314"/>
                  </a:cubicBezTo>
                  <a:cubicBezTo>
                    <a:pt x="267" y="317"/>
                    <a:pt x="267" y="317"/>
                    <a:pt x="267" y="317"/>
                  </a:cubicBezTo>
                  <a:cubicBezTo>
                    <a:pt x="271" y="382"/>
                    <a:pt x="271" y="382"/>
                    <a:pt x="271" y="382"/>
                  </a:cubicBezTo>
                  <a:cubicBezTo>
                    <a:pt x="131" y="382"/>
                    <a:pt x="131" y="382"/>
                    <a:pt x="131" y="382"/>
                  </a:cubicBezTo>
                  <a:close/>
                  <a:moveTo>
                    <a:pt x="172" y="226"/>
                  </a:moveTo>
                  <a:cubicBezTo>
                    <a:pt x="132" y="196"/>
                    <a:pt x="132" y="196"/>
                    <a:pt x="132" y="196"/>
                  </a:cubicBezTo>
                  <a:cubicBezTo>
                    <a:pt x="129" y="193"/>
                    <a:pt x="125" y="194"/>
                    <a:pt x="123" y="197"/>
                  </a:cubicBezTo>
                  <a:cubicBezTo>
                    <a:pt x="123" y="197"/>
                    <a:pt x="123" y="197"/>
                    <a:pt x="123" y="197"/>
                  </a:cubicBezTo>
                  <a:cubicBezTo>
                    <a:pt x="121" y="201"/>
                    <a:pt x="122" y="205"/>
                    <a:pt x="125" y="208"/>
                  </a:cubicBezTo>
                  <a:cubicBezTo>
                    <a:pt x="165" y="238"/>
                    <a:pt x="165" y="238"/>
                    <a:pt x="165" y="238"/>
                  </a:cubicBezTo>
                  <a:cubicBezTo>
                    <a:pt x="168" y="240"/>
                    <a:pt x="172" y="239"/>
                    <a:pt x="174" y="236"/>
                  </a:cubicBezTo>
                  <a:cubicBezTo>
                    <a:pt x="174" y="236"/>
                    <a:pt x="174" y="236"/>
                    <a:pt x="174" y="236"/>
                  </a:cubicBezTo>
                  <a:cubicBezTo>
                    <a:pt x="176" y="233"/>
                    <a:pt x="175" y="228"/>
                    <a:pt x="172" y="226"/>
                  </a:cubicBezTo>
                  <a:close/>
                  <a:moveTo>
                    <a:pt x="263" y="136"/>
                  </a:moveTo>
                  <a:cubicBezTo>
                    <a:pt x="288" y="136"/>
                    <a:pt x="288" y="136"/>
                    <a:pt x="288" y="136"/>
                  </a:cubicBezTo>
                  <a:cubicBezTo>
                    <a:pt x="288" y="125"/>
                    <a:pt x="288" y="125"/>
                    <a:pt x="288" y="125"/>
                  </a:cubicBezTo>
                  <a:cubicBezTo>
                    <a:pt x="263" y="125"/>
                    <a:pt x="263" y="125"/>
                    <a:pt x="263" y="125"/>
                  </a:cubicBezTo>
                  <a:cubicBezTo>
                    <a:pt x="263" y="136"/>
                    <a:pt x="263" y="136"/>
                    <a:pt x="263" y="136"/>
                  </a:cubicBezTo>
                  <a:close/>
                  <a:moveTo>
                    <a:pt x="171" y="70"/>
                  </a:moveTo>
                  <a:cubicBezTo>
                    <a:pt x="158" y="48"/>
                    <a:pt x="158" y="48"/>
                    <a:pt x="158" y="48"/>
                  </a:cubicBezTo>
                  <a:cubicBezTo>
                    <a:pt x="148" y="54"/>
                    <a:pt x="148" y="54"/>
                    <a:pt x="148" y="54"/>
                  </a:cubicBezTo>
                  <a:cubicBezTo>
                    <a:pt x="161" y="76"/>
                    <a:pt x="161" y="76"/>
                    <a:pt x="161" y="76"/>
                  </a:cubicBezTo>
                  <a:cubicBezTo>
                    <a:pt x="171" y="70"/>
                    <a:pt x="171" y="70"/>
                    <a:pt x="171" y="70"/>
                  </a:cubicBezTo>
                  <a:close/>
                  <a:moveTo>
                    <a:pt x="204" y="64"/>
                  </a:moveTo>
                  <a:cubicBezTo>
                    <a:pt x="204" y="39"/>
                    <a:pt x="204" y="39"/>
                    <a:pt x="204" y="39"/>
                  </a:cubicBezTo>
                  <a:cubicBezTo>
                    <a:pt x="193" y="39"/>
                    <a:pt x="193" y="39"/>
                    <a:pt x="193" y="39"/>
                  </a:cubicBezTo>
                  <a:cubicBezTo>
                    <a:pt x="193" y="64"/>
                    <a:pt x="193" y="64"/>
                    <a:pt x="193" y="64"/>
                  </a:cubicBezTo>
                  <a:cubicBezTo>
                    <a:pt x="204" y="64"/>
                    <a:pt x="204" y="64"/>
                    <a:pt x="204" y="64"/>
                  </a:cubicBezTo>
                  <a:close/>
                  <a:moveTo>
                    <a:pt x="258" y="103"/>
                  </a:moveTo>
                  <a:cubicBezTo>
                    <a:pt x="279" y="90"/>
                    <a:pt x="279" y="90"/>
                    <a:pt x="279" y="90"/>
                  </a:cubicBezTo>
                  <a:cubicBezTo>
                    <a:pt x="274" y="80"/>
                    <a:pt x="274" y="80"/>
                    <a:pt x="274" y="80"/>
                  </a:cubicBezTo>
                  <a:cubicBezTo>
                    <a:pt x="252" y="93"/>
                    <a:pt x="252" y="93"/>
                    <a:pt x="252" y="93"/>
                  </a:cubicBezTo>
                  <a:cubicBezTo>
                    <a:pt x="258" y="103"/>
                    <a:pt x="258" y="103"/>
                    <a:pt x="258" y="103"/>
                  </a:cubicBezTo>
                  <a:close/>
                  <a:moveTo>
                    <a:pt x="236" y="76"/>
                  </a:moveTo>
                  <a:cubicBezTo>
                    <a:pt x="249" y="55"/>
                    <a:pt x="249" y="55"/>
                    <a:pt x="249" y="55"/>
                  </a:cubicBezTo>
                  <a:cubicBezTo>
                    <a:pt x="239" y="49"/>
                    <a:pt x="239" y="49"/>
                    <a:pt x="239" y="49"/>
                  </a:cubicBezTo>
                  <a:cubicBezTo>
                    <a:pt x="226" y="71"/>
                    <a:pt x="226" y="71"/>
                    <a:pt x="226" y="71"/>
                  </a:cubicBezTo>
                  <a:cubicBezTo>
                    <a:pt x="236" y="76"/>
                    <a:pt x="236" y="76"/>
                    <a:pt x="236" y="76"/>
                  </a:cubicBezTo>
                  <a:close/>
                  <a:moveTo>
                    <a:pt x="182" y="209"/>
                  </a:moveTo>
                  <a:cubicBezTo>
                    <a:pt x="142" y="178"/>
                    <a:pt x="142" y="178"/>
                    <a:pt x="142" y="178"/>
                  </a:cubicBezTo>
                  <a:cubicBezTo>
                    <a:pt x="139" y="176"/>
                    <a:pt x="135" y="177"/>
                    <a:pt x="133" y="180"/>
                  </a:cubicBezTo>
                  <a:cubicBezTo>
                    <a:pt x="133" y="180"/>
                    <a:pt x="133" y="180"/>
                    <a:pt x="133" y="180"/>
                  </a:cubicBezTo>
                  <a:cubicBezTo>
                    <a:pt x="131" y="183"/>
                    <a:pt x="132" y="188"/>
                    <a:pt x="135" y="190"/>
                  </a:cubicBezTo>
                  <a:cubicBezTo>
                    <a:pt x="175" y="221"/>
                    <a:pt x="175" y="221"/>
                    <a:pt x="175" y="221"/>
                  </a:cubicBezTo>
                  <a:cubicBezTo>
                    <a:pt x="178" y="223"/>
                    <a:pt x="182" y="222"/>
                    <a:pt x="184" y="219"/>
                  </a:cubicBezTo>
                  <a:cubicBezTo>
                    <a:pt x="184" y="219"/>
                    <a:pt x="184" y="219"/>
                    <a:pt x="184" y="219"/>
                  </a:cubicBezTo>
                  <a:cubicBezTo>
                    <a:pt x="186" y="216"/>
                    <a:pt x="185" y="211"/>
                    <a:pt x="182" y="209"/>
                  </a:cubicBezTo>
                  <a:close/>
                  <a:moveTo>
                    <a:pt x="222" y="90"/>
                  </a:moveTo>
                  <a:cubicBezTo>
                    <a:pt x="198" y="76"/>
                    <a:pt x="169" y="83"/>
                    <a:pt x="157" y="104"/>
                  </a:cubicBezTo>
                  <a:cubicBezTo>
                    <a:pt x="144" y="126"/>
                    <a:pt x="160" y="151"/>
                    <a:pt x="149" y="174"/>
                  </a:cubicBezTo>
                  <a:cubicBezTo>
                    <a:pt x="186" y="195"/>
                    <a:pt x="186" y="195"/>
                    <a:pt x="186" y="195"/>
                  </a:cubicBezTo>
                  <a:cubicBezTo>
                    <a:pt x="200" y="174"/>
                    <a:pt x="229" y="176"/>
                    <a:pt x="242" y="154"/>
                  </a:cubicBezTo>
                  <a:cubicBezTo>
                    <a:pt x="255" y="132"/>
                    <a:pt x="245" y="104"/>
                    <a:pt x="222" y="90"/>
                  </a:cubicBezTo>
                  <a:close/>
                  <a:moveTo>
                    <a:pt x="129" y="216"/>
                  </a:moveTo>
                  <a:cubicBezTo>
                    <a:pt x="125" y="224"/>
                    <a:pt x="128" y="233"/>
                    <a:pt x="136" y="238"/>
                  </a:cubicBezTo>
                  <a:cubicBezTo>
                    <a:pt x="142" y="241"/>
                    <a:pt x="150" y="240"/>
                    <a:pt x="155" y="236"/>
                  </a:cubicBezTo>
                  <a:lnTo>
                    <a:pt x="129" y="2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7" name="Freeform 27">
              <a:extLst>
                <a:ext uri="{FF2B5EF4-FFF2-40B4-BE49-F238E27FC236}">
                  <a16:creationId xmlns:a16="http://schemas.microsoft.com/office/drawing/2014/main" id="{BD122BCB-8226-400C-A71F-F43704AE258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26323" y="4868117"/>
              <a:ext cx="352802" cy="367104"/>
            </a:xfrm>
            <a:custGeom>
              <a:avLst/>
              <a:gdLst>
                <a:gd name="T0" fmla="*/ 81 w 94"/>
                <a:gd name="T1" fmla="*/ 57 h 98"/>
                <a:gd name="T2" fmla="*/ 81 w 94"/>
                <a:gd name="T3" fmla="*/ 95 h 98"/>
                <a:gd name="T4" fmla="*/ 81 w 94"/>
                <a:gd name="T5" fmla="*/ 98 h 98"/>
                <a:gd name="T6" fmla="*/ 78 w 94"/>
                <a:gd name="T7" fmla="*/ 98 h 98"/>
                <a:gd name="T8" fmla="*/ 67 w 94"/>
                <a:gd name="T9" fmla="*/ 98 h 98"/>
                <a:gd name="T10" fmla="*/ 67 w 94"/>
                <a:gd name="T11" fmla="*/ 68 h 98"/>
                <a:gd name="T12" fmla="*/ 62 w 94"/>
                <a:gd name="T13" fmla="*/ 64 h 98"/>
                <a:gd name="T14" fmla="*/ 49 w 94"/>
                <a:gd name="T15" fmla="*/ 64 h 98"/>
                <a:gd name="T16" fmla="*/ 45 w 94"/>
                <a:gd name="T17" fmla="*/ 68 h 98"/>
                <a:gd name="T18" fmla="*/ 45 w 94"/>
                <a:gd name="T19" fmla="*/ 98 h 98"/>
                <a:gd name="T20" fmla="*/ 15 w 94"/>
                <a:gd name="T21" fmla="*/ 98 h 98"/>
                <a:gd name="T22" fmla="*/ 12 w 94"/>
                <a:gd name="T23" fmla="*/ 98 h 98"/>
                <a:gd name="T24" fmla="*/ 12 w 94"/>
                <a:gd name="T25" fmla="*/ 95 h 98"/>
                <a:gd name="T26" fmla="*/ 12 w 94"/>
                <a:gd name="T27" fmla="*/ 57 h 98"/>
                <a:gd name="T28" fmla="*/ 3 w 94"/>
                <a:gd name="T29" fmla="*/ 57 h 98"/>
                <a:gd name="T30" fmla="*/ 0 w 94"/>
                <a:gd name="T31" fmla="*/ 50 h 98"/>
                <a:gd name="T32" fmla="*/ 44 w 94"/>
                <a:gd name="T33" fmla="*/ 3 h 98"/>
                <a:gd name="T34" fmla="*/ 47 w 94"/>
                <a:gd name="T35" fmla="*/ 0 h 98"/>
                <a:gd name="T36" fmla="*/ 50 w 94"/>
                <a:gd name="T37" fmla="*/ 3 h 98"/>
                <a:gd name="T38" fmla="*/ 94 w 94"/>
                <a:gd name="T39" fmla="*/ 50 h 98"/>
                <a:gd name="T40" fmla="*/ 90 w 94"/>
                <a:gd name="T41" fmla="*/ 57 h 98"/>
                <a:gd name="T42" fmla="*/ 81 w 94"/>
                <a:gd name="T43" fmla="*/ 57 h 98"/>
                <a:gd name="T44" fmla="*/ 74 w 94"/>
                <a:gd name="T45" fmla="*/ 8 h 98"/>
                <a:gd name="T46" fmla="*/ 77 w 94"/>
                <a:gd name="T47" fmla="*/ 8 h 98"/>
                <a:gd name="T48" fmla="*/ 77 w 94"/>
                <a:gd name="T49" fmla="*/ 2 h 98"/>
                <a:gd name="T50" fmla="*/ 61 w 94"/>
                <a:gd name="T51" fmla="*/ 2 h 98"/>
                <a:gd name="T52" fmla="*/ 61 w 94"/>
                <a:gd name="T53" fmla="*/ 8 h 98"/>
                <a:gd name="T54" fmla="*/ 64 w 94"/>
                <a:gd name="T55" fmla="*/ 8 h 98"/>
                <a:gd name="T56" fmla="*/ 64 w 94"/>
                <a:gd name="T57" fmla="*/ 13 h 98"/>
                <a:gd name="T58" fmla="*/ 74 w 94"/>
                <a:gd name="T59" fmla="*/ 25 h 98"/>
                <a:gd name="T60" fmla="*/ 74 w 94"/>
                <a:gd name="T61" fmla="*/ 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4" h="98">
                  <a:moveTo>
                    <a:pt x="81" y="57"/>
                  </a:moveTo>
                  <a:cubicBezTo>
                    <a:pt x="81" y="95"/>
                    <a:pt x="81" y="95"/>
                    <a:pt x="81" y="95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78" y="98"/>
                    <a:pt x="78" y="98"/>
                    <a:pt x="78" y="98"/>
                  </a:cubicBezTo>
                  <a:cubicBezTo>
                    <a:pt x="67" y="98"/>
                    <a:pt x="67" y="98"/>
                    <a:pt x="67" y="98"/>
                  </a:cubicBezTo>
                  <a:cubicBezTo>
                    <a:pt x="67" y="68"/>
                    <a:pt x="67" y="68"/>
                    <a:pt x="67" y="68"/>
                  </a:cubicBezTo>
                  <a:cubicBezTo>
                    <a:pt x="67" y="66"/>
                    <a:pt x="65" y="64"/>
                    <a:pt x="62" y="64"/>
                  </a:cubicBezTo>
                  <a:cubicBezTo>
                    <a:pt x="49" y="64"/>
                    <a:pt x="49" y="64"/>
                    <a:pt x="49" y="64"/>
                  </a:cubicBezTo>
                  <a:cubicBezTo>
                    <a:pt x="47" y="64"/>
                    <a:pt x="45" y="66"/>
                    <a:pt x="45" y="68"/>
                  </a:cubicBezTo>
                  <a:cubicBezTo>
                    <a:pt x="45" y="98"/>
                    <a:pt x="45" y="98"/>
                    <a:pt x="45" y="98"/>
                  </a:cubicBezTo>
                  <a:cubicBezTo>
                    <a:pt x="15" y="98"/>
                    <a:pt x="15" y="98"/>
                    <a:pt x="15" y="98"/>
                  </a:cubicBezTo>
                  <a:cubicBezTo>
                    <a:pt x="12" y="98"/>
                    <a:pt x="12" y="98"/>
                    <a:pt x="12" y="98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0" y="3"/>
                    <a:pt x="50" y="3"/>
                    <a:pt x="50" y="3"/>
                  </a:cubicBezTo>
                  <a:cubicBezTo>
                    <a:pt x="94" y="50"/>
                    <a:pt x="94" y="50"/>
                    <a:pt x="94" y="50"/>
                  </a:cubicBezTo>
                  <a:cubicBezTo>
                    <a:pt x="90" y="57"/>
                    <a:pt x="90" y="57"/>
                    <a:pt x="90" y="57"/>
                  </a:cubicBezTo>
                  <a:cubicBezTo>
                    <a:pt x="81" y="57"/>
                    <a:pt x="81" y="57"/>
                    <a:pt x="81" y="57"/>
                  </a:cubicBezTo>
                  <a:close/>
                  <a:moveTo>
                    <a:pt x="74" y="8"/>
                  </a:moveTo>
                  <a:cubicBezTo>
                    <a:pt x="77" y="8"/>
                    <a:pt x="77" y="8"/>
                    <a:pt x="77" y="8"/>
                  </a:cubicBezTo>
                  <a:cubicBezTo>
                    <a:pt x="77" y="2"/>
                    <a:pt x="77" y="2"/>
                    <a:pt x="77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64" y="13"/>
                    <a:pt x="64" y="13"/>
                    <a:pt x="64" y="13"/>
                  </a:cubicBezTo>
                  <a:cubicBezTo>
                    <a:pt x="74" y="25"/>
                    <a:pt x="74" y="25"/>
                    <a:pt x="74" y="25"/>
                  </a:cubicBezTo>
                  <a:lnTo>
                    <a:pt x="74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 useBgFill="1">
          <p:nvSpPr>
            <p:cNvPr id="68" name="椭圆 67">
              <a:extLst>
                <a:ext uri="{FF2B5EF4-FFF2-40B4-BE49-F238E27FC236}">
                  <a16:creationId xmlns:a16="http://schemas.microsoft.com/office/drawing/2014/main" id="{79D93379-0278-4344-904E-EC8545E59B98}"/>
                </a:ext>
              </a:extLst>
            </p:cNvPr>
            <p:cNvSpPr/>
            <p:nvPr/>
          </p:nvSpPr>
          <p:spPr>
            <a:xfrm>
              <a:off x="4406902" y="1888452"/>
              <a:ext cx="3348576" cy="3348576"/>
            </a:xfrm>
            <a:prstGeom prst="ellipse">
              <a:avLst/>
            </a:prstGeom>
            <a:ln>
              <a:solidFill>
                <a:schemeClr val="bg1"/>
              </a:solidFill>
            </a:ln>
            <a:effectLst>
              <a:outerShdw blurRad="139700" sx="105000" sy="105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71" name="组合 70">
              <a:extLst>
                <a:ext uri="{FF2B5EF4-FFF2-40B4-BE49-F238E27FC236}">
                  <a16:creationId xmlns:a16="http://schemas.microsoft.com/office/drawing/2014/main" id="{2032EF3A-1F8F-4A26-AEC7-8C62F3E9DED0}"/>
                </a:ext>
              </a:extLst>
            </p:cNvPr>
            <p:cNvGrpSpPr/>
            <p:nvPr/>
          </p:nvGrpSpPr>
          <p:grpSpPr>
            <a:xfrm>
              <a:off x="5019005" y="342900"/>
              <a:ext cx="2037263" cy="2037263"/>
              <a:chOff x="4820296" y="-171450"/>
              <a:chExt cx="2470170" cy="2470170"/>
            </a:xfrm>
          </p:grpSpPr>
          <p:sp>
            <p:nvSpPr>
              <p:cNvPr id="88" name="椭圆 87">
                <a:extLst>
                  <a:ext uri="{FF2B5EF4-FFF2-40B4-BE49-F238E27FC236}">
                    <a16:creationId xmlns:a16="http://schemas.microsoft.com/office/drawing/2014/main" id="{20EC3D82-18C6-4F74-8E2A-0B21AC2D56BE}"/>
                  </a:ext>
                </a:extLst>
              </p:cNvPr>
              <p:cNvSpPr/>
              <p:nvPr/>
            </p:nvSpPr>
            <p:spPr>
              <a:xfrm>
                <a:off x="4820296" y="-171450"/>
                <a:ext cx="2470170" cy="2470170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>
                      <a:alpha val="73000"/>
                    </a:schemeClr>
                  </a:gs>
                  <a:gs pos="90000">
                    <a:schemeClr val="bg1">
                      <a:alpha val="53000"/>
                    </a:schemeClr>
                  </a:gs>
                  <a:gs pos="0">
                    <a:schemeClr val="bg1">
                      <a:alpha val="22000"/>
                    </a:schemeClr>
                  </a:gs>
                </a:gsLst>
                <a:lin ang="16200000" scaled="1"/>
                <a:tileRect/>
              </a:gra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89" name="椭圆 88">
                <a:extLst>
                  <a:ext uri="{FF2B5EF4-FFF2-40B4-BE49-F238E27FC236}">
                    <a16:creationId xmlns:a16="http://schemas.microsoft.com/office/drawing/2014/main" id="{B7D159E4-EE38-41AB-B5CA-E76AC8BFBDDB}"/>
                  </a:ext>
                </a:extLst>
              </p:cNvPr>
              <p:cNvSpPr/>
              <p:nvPr/>
            </p:nvSpPr>
            <p:spPr>
              <a:xfrm>
                <a:off x="5220799" y="185632"/>
                <a:ext cx="1756006" cy="1756006"/>
              </a:xfrm>
              <a:prstGeom prst="ellipse">
                <a:avLst/>
              </a:prstGeom>
              <a:gradFill flip="none" rotWithShape="1">
                <a:gsLst>
                  <a:gs pos="65000">
                    <a:srgbClr val="DCDADA"/>
                  </a:gs>
                  <a:gs pos="100000">
                    <a:schemeClr val="bg2">
                      <a:lumMod val="50000"/>
                    </a:schemeClr>
                  </a:gs>
                  <a:gs pos="72000">
                    <a:schemeClr val="bg2">
                      <a:lumMod val="90000"/>
                    </a:schemeClr>
                  </a:gs>
                  <a:gs pos="2000">
                    <a:schemeClr val="bg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355600" dist="203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90" name="椭圆 89">
                <a:extLst>
                  <a:ext uri="{FF2B5EF4-FFF2-40B4-BE49-F238E27FC236}">
                    <a16:creationId xmlns:a16="http://schemas.microsoft.com/office/drawing/2014/main" id="{1EEBE75F-CE8F-4C7F-AAF9-96520DCC1C28}"/>
                  </a:ext>
                </a:extLst>
              </p:cNvPr>
              <p:cNvSpPr/>
              <p:nvPr/>
            </p:nvSpPr>
            <p:spPr>
              <a:xfrm>
                <a:off x="5211850" y="107370"/>
                <a:ext cx="1360044" cy="1360044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>
                      <a:alpha val="0"/>
                    </a:schemeClr>
                  </a:gs>
                  <a:gs pos="3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72" name="组合 71">
              <a:extLst>
                <a:ext uri="{FF2B5EF4-FFF2-40B4-BE49-F238E27FC236}">
                  <a16:creationId xmlns:a16="http://schemas.microsoft.com/office/drawing/2014/main" id="{1B8CED0F-7643-4D88-B747-3F1999C6B5C3}"/>
                </a:ext>
              </a:extLst>
            </p:cNvPr>
            <p:cNvGrpSpPr/>
            <p:nvPr/>
          </p:nvGrpSpPr>
          <p:grpSpPr>
            <a:xfrm>
              <a:off x="7310463" y="2571543"/>
              <a:ext cx="2037263" cy="2037263"/>
              <a:chOff x="4820296" y="-171450"/>
              <a:chExt cx="2470170" cy="2470170"/>
            </a:xfrm>
          </p:grpSpPr>
          <p:sp>
            <p:nvSpPr>
              <p:cNvPr id="85" name="椭圆 84">
                <a:extLst>
                  <a:ext uri="{FF2B5EF4-FFF2-40B4-BE49-F238E27FC236}">
                    <a16:creationId xmlns:a16="http://schemas.microsoft.com/office/drawing/2014/main" id="{CD72E8F5-00A9-40DD-BE44-37AB05350A51}"/>
                  </a:ext>
                </a:extLst>
              </p:cNvPr>
              <p:cNvSpPr/>
              <p:nvPr/>
            </p:nvSpPr>
            <p:spPr>
              <a:xfrm>
                <a:off x="4820296" y="-171450"/>
                <a:ext cx="2470170" cy="2470170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>
                      <a:alpha val="73000"/>
                    </a:schemeClr>
                  </a:gs>
                  <a:gs pos="90000">
                    <a:schemeClr val="bg1">
                      <a:alpha val="53000"/>
                    </a:schemeClr>
                  </a:gs>
                  <a:gs pos="0">
                    <a:schemeClr val="bg1">
                      <a:alpha val="22000"/>
                    </a:schemeClr>
                  </a:gs>
                </a:gsLst>
                <a:lin ang="16200000" scaled="1"/>
                <a:tileRect/>
              </a:gra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86" name="椭圆 85">
                <a:extLst>
                  <a:ext uri="{FF2B5EF4-FFF2-40B4-BE49-F238E27FC236}">
                    <a16:creationId xmlns:a16="http://schemas.microsoft.com/office/drawing/2014/main" id="{E5EDE0BF-3D5C-4F5F-91B7-DCEA0E38361B}"/>
                  </a:ext>
                </a:extLst>
              </p:cNvPr>
              <p:cNvSpPr/>
              <p:nvPr/>
            </p:nvSpPr>
            <p:spPr>
              <a:xfrm>
                <a:off x="5220799" y="185632"/>
                <a:ext cx="1756006" cy="1756006"/>
              </a:xfrm>
              <a:prstGeom prst="ellipse">
                <a:avLst/>
              </a:prstGeom>
              <a:gradFill flip="none" rotWithShape="1">
                <a:gsLst>
                  <a:gs pos="65000">
                    <a:srgbClr val="DCDADA"/>
                  </a:gs>
                  <a:gs pos="100000">
                    <a:schemeClr val="bg2">
                      <a:lumMod val="50000"/>
                    </a:schemeClr>
                  </a:gs>
                  <a:gs pos="72000">
                    <a:schemeClr val="bg2">
                      <a:lumMod val="90000"/>
                    </a:schemeClr>
                  </a:gs>
                  <a:gs pos="2000">
                    <a:schemeClr val="bg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355600" dist="203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87" name="椭圆 86">
                <a:extLst>
                  <a:ext uri="{FF2B5EF4-FFF2-40B4-BE49-F238E27FC236}">
                    <a16:creationId xmlns:a16="http://schemas.microsoft.com/office/drawing/2014/main" id="{BC9B0C2A-E535-4A23-8815-50736D9D7A04}"/>
                  </a:ext>
                </a:extLst>
              </p:cNvPr>
              <p:cNvSpPr/>
              <p:nvPr/>
            </p:nvSpPr>
            <p:spPr>
              <a:xfrm>
                <a:off x="5211850" y="107370"/>
                <a:ext cx="1360044" cy="1360044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>
                      <a:alpha val="0"/>
                    </a:schemeClr>
                  </a:gs>
                  <a:gs pos="3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73" name="组合 72">
              <a:extLst>
                <a:ext uri="{FF2B5EF4-FFF2-40B4-BE49-F238E27FC236}">
                  <a16:creationId xmlns:a16="http://schemas.microsoft.com/office/drawing/2014/main" id="{BE35CD23-F958-4351-BB98-7942EAAC5CAB}"/>
                </a:ext>
              </a:extLst>
            </p:cNvPr>
            <p:cNvGrpSpPr/>
            <p:nvPr/>
          </p:nvGrpSpPr>
          <p:grpSpPr>
            <a:xfrm>
              <a:off x="5019005" y="4753575"/>
              <a:ext cx="2037263" cy="2037263"/>
              <a:chOff x="4820296" y="-171450"/>
              <a:chExt cx="2470170" cy="2470170"/>
            </a:xfrm>
          </p:grpSpPr>
          <p:sp>
            <p:nvSpPr>
              <p:cNvPr id="82" name="椭圆 81">
                <a:extLst>
                  <a:ext uri="{FF2B5EF4-FFF2-40B4-BE49-F238E27FC236}">
                    <a16:creationId xmlns:a16="http://schemas.microsoft.com/office/drawing/2014/main" id="{7436FDD2-BC45-49ED-A68D-FCC6E831B69F}"/>
                  </a:ext>
                </a:extLst>
              </p:cNvPr>
              <p:cNvSpPr/>
              <p:nvPr/>
            </p:nvSpPr>
            <p:spPr>
              <a:xfrm>
                <a:off x="4820296" y="-171450"/>
                <a:ext cx="2470170" cy="2470170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>
                      <a:alpha val="73000"/>
                    </a:schemeClr>
                  </a:gs>
                  <a:gs pos="90000">
                    <a:schemeClr val="bg1">
                      <a:alpha val="53000"/>
                    </a:schemeClr>
                  </a:gs>
                  <a:gs pos="0">
                    <a:schemeClr val="bg1">
                      <a:alpha val="22000"/>
                    </a:schemeClr>
                  </a:gs>
                </a:gsLst>
                <a:lin ang="16200000" scaled="1"/>
                <a:tileRect/>
              </a:gra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83" name="椭圆 82">
                <a:extLst>
                  <a:ext uri="{FF2B5EF4-FFF2-40B4-BE49-F238E27FC236}">
                    <a16:creationId xmlns:a16="http://schemas.microsoft.com/office/drawing/2014/main" id="{140521E9-82D7-409E-A47A-C765DF08D7CE}"/>
                  </a:ext>
                </a:extLst>
              </p:cNvPr>
              <p:cNvSpPr/>
              <p:nvPr/>
            </p:nvSpPr>
            <p:spPr>
              <a:xfrm>
                <a:off x="5220799" y="185632"/>
                <a:ext cx="1756006" cy="1756006"/>
              </a:xfrm>
              <a:prstGeom prst="ellipse">
                <a:avLst/>
              </a:prstGeom>
              <a:gradFill flip="none" rotWithShape="1">
                <a:gsLst>
                  <a:gs pos="65000">
                    <a:srgbClr val="DCDADA"/>
                  </a:gs>
                  <a:gs pos="100000">
                    <a:schemeClr val="bg2">
                      <a:lumMod val="50000"/>
                    </a:schemeClr>
                  </a:gs>
                  <a:gs pos="72000">
                    <a:schemeClr val="bg2">
                      <a:lumMod val="90000"/>
                    </a:schemeClr>
                  </a:gs>
                  <a:gs pos="2000">
                    <a:schemeClr val="bg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355600" dist="203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84" name="椭圆 83">
                <a:extLst>
                  <a:ext uri="{FF2B5EF4-FFF2-40B4-BE49-F238E27FC236}">
                    <a16:creationId xmlns:a16="http://schemas.microsoft.com/office/drawing/2014/main" id="{682BB9EA-E6D9-4A60-AE07-5036891098F8}"/>
                  </a:ext>
                </a:extLst>
              </p:cNvPr>
              <p:cNvSpPr/>
              <p:nvPr/>
            </p:nvSpPr>
            <p:spPr>
              <a:xfrm>
                <a:off x="5211850" y="107370"/>
                <a:ext cx="1360044" cy="1360044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>
                      <a:alpha val="0"/>
                    </a:schemeClr>
                  </a:gs>
                  <a:gs pos="3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74" name="组合 73">
              <a:extLst>
                <a:ext uri="{FF2B5EF4-FFF2-40B4-BE49-F238E27FC236}">
                  <a16:creationId xmlns:a16="http://schemas.microsoft.com/office/drawing/2014/main" id="{D41E1F5F-A90C-46E5-BEB6-5A77E506E249}"/>
                </a:ext>
              </a:extLst>
            </p:cNvPr>
            <p:cNvGrpSpPr/>
            <p:nvPr/>
          </p:nvGrpSpPr>
          <p:grpSpPr>
            <a:xfrm>
              <a:off x="2659180" y="2571543"/>
              <a:ext cx="2037263" cy="2037263"/>
              <a:chOff x="4820296" y="-171450"/>
              <a:chExt cx="2470170" cy="2470170"/>
            </a:xfrm>
          </p:grpSpPr>
          <p:sp>
            <p:nvSpPr>
              <p:cNvPr id="79" name="椭圆 78">
                <a:extLst>
                  <a:ext uri="{FF2B5EF4-FFF2-40B4-BE49-F238E27FC236}">
                    <a16:creationId xmlns:a16="http://schemas.microsoft.com/office/drawing/2014/main" id="{09EF7E59-322C-4444-BD41-8E470594263C}"/>
                  </a:ext>
                </a:extLst>
              </p:cNvPr>
              <p:cNvSpPr/>
              <p:nvPr/>
            </p:nvSpPr>
            <p:spPr>
              <a:xfrm>
                <a:off x="4820296" y="-171450"/>
                <a:ext cx="2470170" cy="2470170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>
                      <a:alpha val="73000"/>
                    </a:schemeClr>
                  </a:gs>
                  <a:gs pos="90000">
                    <a:schemeClr val="bg1">
                      <a:alpha val="53000"/>
                    </a:schemeClr>
                  </a:gs>
                  <a:gs pos="0">
                    <a:schemeClr val="bg1">
                      <a:alpha val="22000"/>
                    </a:schemeClr>
                  </a:gs>
                </a:gsLst>
                <a:lin ang="16200000" scaled="1"/>
                <a:tileRect/>
              </a:gra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80" name="椭圆 79">
                <a:extLst>
                  <a:ext uri="{FF2B5EF4-FFF2-40B4-BE49-F238E27FC236}">
                    <a16:creationId xmlns:a16="http://schemas.microsoft.com/office/drawing/2014/main" id="{6A9AD8AF-0229-475E-BB4C-76C90027DA2F}"/>
                  </a:ext>
                </a:extLst>
              </p:cNvPr>
              <p:cNvSpPr/>
              <p:nvPr/>
            </p:nvSpPr>
            <p:spPr>
              <a:xfrm>
                <a:off x="5220799" y="185632"/>
                <a:ext cx="1756006" cy="1756006"/>
              </a:xfrm>
              <a:prstGeom prst="ellipse">
                <a:avLst/>
              </a:prstGeom>
              <a:gradFill flip="none" rotWithShape="1">
                <a:gsLst>
                  <a:gs pos="65000">
                    <a:srgbClr val="DCDADA"/>
                  </a:gs>
                  <a:gs pos="100000">
                    <a:schemeClr val="bg2">
                      <a:lumMod val="50000"/>
                    </a:schemeClr>
                  </a:gs>
                  <a:gs pos="72000">
                    <a:schemeClr val="bg2">
                      <a:lumMod val="90000"/>
                    </a:schemeClr>
                  </a:gs>
                  <a:gs pos="2000">
                    <a:schemeClr val="bg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355600" dist="203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81" name="椭圆 80">
                <a:extLst>
                  <a:ext uri="{FF2B5EF4-FFF2-40B4-BE49-F238E27FC236}">
                    <a16:creationId xmlns:a16="http://schemas.microsoft.com/office/drawing/2014/main" id="{D6CDDC45-6555-4D88-BDC1-227B4737E21C}"/>
                  </a:ext>
                </a:extLst>
              </p:cNvPr>
              <p:cNvSpPr/>
              <p:nvPr/>
            </p:nvSpPr>
            <p:spPr>
              <a:xfrm>
                <a:off x="5211850" y="107370"/>
                <a:ext cx="1360044" cy="1360044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>
                      <a:alpha val="0"/>
                    </a:schemeClr>
                  </a:gs>
                  <a:gs pos="3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75" name="文本框 74">
              <a:extLst>
                <a:ext uri="{FF2B5EF4-FFF2-40B4-BE49-F238E27FC236}">
                  <a16:creationId xmlns:a16="http://schemas.microsoft.com/office/drawing/2014/main" id="{D7D739E0-AD7E-4A0C-A160-122A350CFF37}"/>
                </a:ext>
              </a:extLst>
            </p:cNvPr>
            <p:cNvSpPr txBox="1"/>
            <p:nvPr/>
          </p:nvSpPr>
          <p:spPr>
            <a:xfrm>
              <a:off x="5744137" y="981830"/>
              <a:ext cx="683130" cy="683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rgbClr val="2A5477"/>
                  </a:solidFill>
                  <a:cs typeface="+mn-ea"/>
                  <a:sym typeface="+mn-lt"/>
                </a:rPr>
                <a:t>01</a:t>
              </a:r>
              <a:endParaRPr lang="zh-CN" altLang="en-US" sz="2800" b="1" dirty="0">
                <a:solidFill>
                  <a:srgbClr val="2A5477"/>
                </a:solidFill>
                <a:cs typeface="+mn-ea"/>
                <a:sym typeface="+mn-lt"/>
              </a:endParaRPr>
            </a:p>
          </p:txBody>
        </p:sp>
        <p:sp>
          <p:nvSpPr>
            <p:cNvPr id="76" name="文本框 75">
              <a:extLst>
                <a:ext uri="{FF2B5EF4-FFF2-40B4-BE49-F238E27FC236}">
                  <a16:creationId xmlns:a16="http://schemas.microsoft.com/office/drawing/2014/main" id="{BE94216B-657D-4FC1-9301-8A57A250E162}"/>
                </a:ext>
              </a:extLst>
            </p:cNvPr>
            <p:cNvSpPr txBox="1"/>
            <p:nvPr/>
          </p:nvSpPr>
          <p:spPr>
            <a:xfrm>
              <a:off x="5681173" y="5424437"/>
              <a:ext cx="764804" cy="683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rgbClr val="2A5477"/>
                  </a:solidFill>
                  <a:cs typeface="+mn-ea"/>
                  <a:sym typeface="+mn-lt"/>
                </a:rPr>
                <a:t>03</a:t>
              </a:r>
              <a:endParaRPr lang="zh-CN" altLang="en-US" sz="2800" b="1" dirty="0">
                <a:solidFill>
                  <a:srgbClr val="2A5477"/>
                </a:solidFill>
                <a:cs typeface="+mn-ea"/>
                <a:sym typeface="+mn-lt"/>
              </a:endParaRPr>
            </a:p>
          </p:txBody>
        </p:sp>
        <p:sp>
          <p:nvSpPr>
            <p:cNvPr id="77" name="文本框 76">
              <a:extLst>
                <a:ext uri="{FF2B5EF4-FFF2-40B4-BE49-F238E27FC236}">
                  <a16:creationId xmlns:a16="http://schemas.microsoft.com/office/drawing/2014/main" id="{7FFAA87C-57F1-442E-A7A6-2755C6F6FA4F}"/>
                </a:ext>
              </a:extLst>
            </p:cNvPr>
            <p:cNvSpPr txBox="1"/>
            <p:nvPr/>
          </p:nvSpPr>
          <p:spPr>
            <a:xfrm>
              <a:off x="7980529" y="3249845"/>
              <a:ext cx="773181" cy="683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rgbClr val="2A5477"/>
                  </a:solidFill>
                  <a:cs typeface="+mn-ea"/>
                  <a:sym typeface="+mn-lt"/>
                </a:rPr>
                <a:t>04</a:t>
              </a:r>
              <a:endParaRPr lang="zh-CN" altLang="en-US" sz="2800" b="1" dirty="0">
                <a:solidFill>
                  <a:srgbClr val="2A5477"/>
                </a:solidFill>
                <a:cs typeface="+mn-ea"/>
                <a:sym typeface="+mn-lt"/>
              </a:endParaRPr>
            </a:p>
          </p:txBody>
        </p:sp>
        <p:sp>
          <p:nvSpPr>
            <p:cNvPr id="78" name="文本框 77">
              <a:extLst>
                <a:ext uri="{FF2B5EF4-FFF2-40B4-BE49-F238E27FC236}">
                  <a16:creationId xmlns:a16="http://schemas.microsoft.com/office/drawing/2014/main" id="{E9C1DD59-A055-46B0-8867-3942C9314BAA}"/>
                </a:ext>
              </a:extLst>
            </p:cNvPr>
            <p:cNvSpPr txBox="1"/>
            <p:nvPr/>
          </p:nvSpPr>
          <p:spPr>
            <a:xfrm>
              <a:off x="3295407" y="3249845"/>
              <a:ext cx="764804" cy="683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rgbClr val="2A5477"/>
                  </a:solidFill>
                  <a:cs typeface="+mn-ea"/>
                  <a:sym typeface="+mn-lt"/>
                </a:rPr>
                <a:t>02</a:t>
              </a:r>
              <a:endParaRPr lang="zh-CN" altLang="en-US" sz="2800" b="1" dirty="0">
                <a:solidFill>
                  <a:srgbClr val="2A5477"/>
                </a:solidFill>
                <a:cs typeface="+mn-ea"/>
                <a:sym typeface="+mn-lt"/>
              </a:endParaRPr>
            </a:p>
          </p:txBody>
        </p:sp>
      </p:grpSp>
      <p:sp>
        <p:nvSpPr>
          <p:cNvPr id="95" name="Text Placeholder 32">
            <a:extLst>
              <a:ext uri="{FF2B5EF4-FFF2-40B4-BE49-F238E27FC236}">
                <a16:creationId xmlns:a16="http://schemas.microsoft.com/office/drawing/2014/main" id="{0383A5ED-DE62-4685-B241-8B4B52331205}"/>
              </a:ext>
            </a:extLst>
          </p:cNvPr>
          <p:cNvSpPr txBox="1">
            <a:spLocks/>
          </p:cNvSpPr>
          <p:nvPr/>
        </p:nvSpPr>
        <p:spPr>
          <a:xfrm>
            <a:off x="1332220" y="2937386"/>
            <a:ext cx="1955558" cy="5997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en-US" altLang="zh-CN" sz="900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96" name="Text Placeholder 33">
            <a:extLst>
              <a:ext uri="{FF2B5EF4-FFF2-40B4-BE49-F238E27FC236}">
                <a16:creationId xmlns:a16="http://schemas.microsoft.com/office/drawing/2014/main" id="{B5AA937B-4D97-47EA-A064-631492DC0FBB}"/>
              </a:ext>
            </a:extLst>
          </p:cNvPr>
          <p:cNvSpPr txBox="1">
            <a:spLocks/>
          </p:cNvSpPr>
          <p:nvPr/>
        </p:nvSpPr>
        <p:spPr>
          <a:xfrm>
            <a:off x="1332218" y="2636637"/>
            <a:ext cx="2203917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en-US" altLang="zh-CN" sz="1400" b="1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Add title text</a:t>
            </a:r>
            <a:endParaRPr lang="en-AU" sz="1400" b="1" dirty="0">
              <a:solidFill>
                <a:schemeClr val="bg1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97" name="Text Placeholder 32">
            <a:extLst>
              <a:ext uri="{FF2B5EF4-FFF2-40B4-BE49-F238E27FC236}">
                <a16:creationId xmlns:a16="http://schemas.microsoft.com/office/drawing/2014/main" id="{09361C44-4D26-4995-AB2B-C195547BCA30}"/>
              </a:ext>
            </a:extLst>
          </p:cNvPr>
          <p:cNvSpPr txBox="1">
            <a:spLocks/>
          </p:cNvSpPr>
          <p:nvPr/>
        </p:nvSpPr>
        <p:spPr>
          <a:xfrm>
            <a:off x="8966495" y="2937386"/>
            <a:ext cx="1961835" cy="5997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buNone/>
            </a:pPr>
            <a:r>
              <a:rPr lang="en-US" altLang="zh-CN" sz="900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98" name="Text Placeholder 33">
            <a:extLst>
              <a:ext uri="{FF2B5EF4-FFF2-40B4-BE49-F238E27FC236}">
                <a16:creationId xmlns:a16="http://schemas.microsoft.com/office/drawing/2014/main" id="{51A8B411-7FA2-4D38-BEB1-3DF88591DDDD}"/>
              </a:ext>
            </a:extLst>
          </p:cNvPr>
          <p:cNvSpPr txBox="1">
            <a:spLocks/>
          </p:cNvSpPr>
          <p:nvPr/>
        </p:nvSpPr>
        <p:spPr>
          <a:xfrm>
            <a:off x="8724414" y="2636637"/>
            <a:ext cx="2203917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buNone/>
            </a:pPr>
            <a:r>
              <a:rPr lang="en-US" altLang="zh-CN" sz="1400" b="1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Add title text</a:t>
            </a:r>
            <a:endParaRPr lang="en-AU" sz="1400" b="1" dirty="0">
              <a:solidFill>
                <a:schemeClr val="bg1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99" name="Text Placeholder 32">
            <a:extLst>
              <a:ext uri="{FF2B5EF4-FFF2-40B4-BE49-F238E27FC236}">
                <a16:creationId xmlns:a16="http://schemas.microsoft.com/office/drawing/2014/main" id="{0130774E-8331-45FA-9FDC-0B902E1F7F0B}"/>
              </a:ext>
            </a:extLst>
          </p:cNvPr>
          <p:cNvSpPr txBox="1">
            <a:spLocks/>
          </p:cNvSpPr>
          <p:nvPr/>
        </p:nvSpPr>
        <p:spPr>
          <a:xfrm>
            <a:off x="1332220" y="4979471"/>
            <a:ext cx="1955558" cy="5997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en-US" altLang="zh-CN" sz="900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100" name="Text Placeholder 33">
            <a:extLst>
              <a:ext uri="{FF2B5EF4-FFF2-40B4-BE49-F238E27FC236}">
                <a16:creationId xmlns:a16="http://schemas.microsoft.com/office/drawing/2014/main" id="{45D1698C-B37B-4ADA-B28F-854A369763B5}"/>
              </a:ext>
            </a:extLst>
          </p:cNvPr>
          <p:cNvSpPr txBox="1">
            <a:spLocks/>
          </p:cNvSpPr>
          <p:nvPr/>
        </p:nvSpPr>
        <p:spPr>
          <a:xfrm>
            <a:off x="1332218" y="4667057"/>
            <a:ext cx="2203917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en-US" altLang="zh-CN" sz="1400" b="1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Add title text</a:t>
            </a:r>
            <a:endParaRPr lang="en-AU" sz="1400" b="1" dirty="0">
              <a:solidFill>
                <a:schemeClr val="bg1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101" name="Text Placeholder 32">
            <a:extLst>
              <a:ext uri="{FF2B5EF4-FFF2-40B4-BE49-F238E27FC236}">
                <a16:creationId xmlns:a16="http://schemas.microsoft.com/office/drawing/2014/main" id="{16782D02-54E0-486E-BE8E-A2165189C504}"/>
              </a:ext>
            </a:extLst>
          </p:cNvPr>
          <p:cNvSpPr txBox="1">
            <a:spLocks/>
          </p:cNvSpPr>
          <p:nvPr/>
        </p:nvSpPr>
        <p:spPr>
          <a:xfrm>
            <a:off x="8966495" y="4979471"/>
            <a:ext cx="1961835" cy="5997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buNone/>
            </a:pPr>
            <a:r>
              <a:rPr lang="en-US" altLang="zh-CN" sz="900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102" name="Text Placeholder 33">
            <a:extLst>
              <a:ext uri="{FF2B5EF4-FFF2-40B4-BE49-F238E27FC236}">
                <a16:creationId xmlns:a16="http://schemas.microsoft.com/office/drawing/2014/main" id="{E69ADBA4-58C6-439A-87A7-6F4075F14A6B}"/>
              </a:ext>
            </a:extLst>
          </p:cNvPr>
          <p:cNvSpPr txBox="1">
            <a:spLocks/>
          </p:cNvSpPr>
          <p:nvPr/>
        </p:nvSpPr>
        <p:spPr>
          <a:xfrm>
            <a:off x="8708141" y="4559335"/>
            <a:ext cx="2203917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buNone/>
            </a:pPr>
            <a:r>
              <a:rPr lang="en-US" altLang="zh-CN" sz="1400" b="1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Add title text</a:t>
            </a:r>
            <a:endParaRPr lang="en-AU" sz="1400" b="1" dirty="0">
              <a:solidFill>
                <a:schemeClr val="bg1"/>
              </a:solidFill>
              <a:latin typeface="+mn-lt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0717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7" grpId="0"/>
      <p:bldP spid="8" grpId="0"/>
      <p:bldP spid="10" grpId="0" animBg="1"/>
      <p:bldP spid="95" grpId="0"/>
      <p:bldP spid="96" grpId="0"/>
      <p:bldP spid="97" grpId="0"/>
      <p:bldP spid="98" grpId="0"/>
      <p:bldP spid="99" grpId="0"/>
      <p:bldP spid="100" grpId="0"/>
      <p:bldP spid="101" grpId="0"/>
      <p:bldP spid="10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3B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椭圆 10"/>
          <p:cNvSpPr/>
          <p:nvPr/>
        </p:nvSpPr>
        <p:spPr>
          <a:xfrm>
            <a:off x="4750932" y="-349330"/>
            <a:ext cx="1437228" cy="1437228"/>
          </a:xfrm>
          <a:prstGeom prst="ellipse">
            <a:avLst/>
          </a:prstGeom>
          <a:solidFill>
            <a:srgbClr val="2C58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6475676" y="373361"/>
            <a:ext cx="932180" cy="932180"/>
          </a:xfrm>
          <a:prstGeom prst="ellipse">
            <a:avLst/>
          </a:prstGeom>
          <a:solidFill>
            <a:srgbClr val="2C58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2261755" y="301809"/>
            <a:ext cx="932180" cy="932180"/>
          </a:xfrm>
          <a:prstGeom prst="ellipse">
            <a:avLst/>
          </a:prstGeom>
          <a:solidFill>
            <a:srgbClr val="2C58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60" name="组合 59"/>
          <p:cNvGrpSpPr/>
          <p:nvPr/>
        </p:nvGrpSpPr>
        <p:grpSpPr>
          <a:xfrm>
            <a:off x="5518242" y="90738"/>
            <a:ext cx="1155516" cy="1155516"/>
            <a:chOff x="5610403" y="184048"/>
            <a:chExt cx="1155516" cy="1155516"/>
          </a:xfrm>
        </p:grpSpPr>
        <p:grpSp>
          <p:nvGrpSpPr>
            <p:cNvPr id="3" name="组合 2"/>
            <p:cNvGrpSpPr/>
            <p:nvPr/>
          </p:nvGrpSpPr>
          <p:grpSpPr>
            <a:xfrm>
              <a:off x="5610403" y="184048"/>
              <a:ext cx="1155516" cy="1155516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5" name="同心圆 4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" name="椭圆 5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4" name="文本框 3"/>
            <p:cNvSpPr txBox="1"/>
            <p:nvPr/>
          </p:nvSpPr>
          <p:spPr>
            <a:xfrm>
              <a:off x="5748995" y="361889"/>
              <a:ext cx="76495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2C587D"/>
                  </a:solidFill>
                  <a:effectLst/>
                  <a:uLnTx/>
                  <a:uFillTx/>
                  <a:cs typeface="+mn-ea"/>
                  <a:sym typeface="+mn-lt"/>
                </a:rPr>
                <a:t>01</a:t>
              </a:r>
              <a:endPara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2C587D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 rot="16200000">
            <a:off x="2307861" y="-2164397"/>
            <a:ext cx="685366" cy="5326269"/>
            <a:chOff x="1071664" y="236651"/>
            <a:chExt cx="685366" cy="4070791"/>
          </a:xfrm>
        </p:grpSpPr>
        <p:sp>
          <p:nvSpPr>
            <p:cNvPr id="40" name="矩形 39"/>
            <p:cNvSpPr/>
            <p:nvPr/>
          </p:nvSpPr>
          <p:spPr>
            <a:xfrm>
              <a:off x="1071664" y="236651"/>
              <a:ext cx="54000" cy="4070791"/>
            </a:xfrm>
            <a:prstGeom prst="rect">
              <a:avLst/>
            </a:prstGeom>
            <a:gradFill>
              <a:gsLst>
                <a:gs pos="0">
                  <a:srgbClr val="3F729A">
                    <a:alpha val="0"/>
                  </a:srgbClr>
                </a:gs>
                <a:gs pos="65000">
                  <a:srgbClr val="3F729A"/>
                </a:gs>
                <a:gs pos="100000">
                  <a:srgbClr val="3F729A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1197937" y="236651"/>
              <a:ext cx="54000" cy="4070791"/>
            </a:xfrm>
            <a:prstGeom prst="rect">
              <a:avLst/>
            </a:prstGeom>
            <a:gradFill>
              <a:gsLst>
                <a:gs pos="0">
                  <a:srgbClr val="3F729A">
                    <a:alpha val="0"/>
                  </a:srgbClr>
                </a:gs>
                <a:gs pos="65000">
                  <a:srgbClr val="3F729A"/>
                </a:gs>
                <a:gs pos="100000">
                  <a:srgbClr val="3F729A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1324210" y="236651"/>
              <a:ext cx="54000" cy="4070791"/>
            </a:xfrm>
            <a:prstGeom prst="rect">
              <a:avLst/>
            </a:prstGeom>
            <a:gradFill>
              <a:gsLst>
                <a:gs pos="0">
                  <a:srgbClr val="3F729A">
                    <a:alpha val="0"/>
                  </a:srgbClr>
                </a:gs>
                <a:gs pos="65000">
                  <a:srgbClr val="3F729A"/>
                </a:gs>
                <a:gs pos="100000">
                  <a:srgbClr val="3F729A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1450483" y="236651"/>
              <a:ext cx="54000" cy="4070791"/>
            </a:xfrm>
            <a:prstGeom prst="rect">
              <a:avLst/>
            </a:prstGeom>
            <a:gradFill>
              <a:gsLst>
                <a:gs pos="0">
                  <a:srgbClr val="3F729A">
                    <a:alpha val="0"/>
                  </a:srgbClr>
                </a:gs>
                <a:gs pos="65000">
                  <a:srgbClr val="3F729A"/>
                </a:gs>
                <a:gs pos="100000">
                  <a:srgbClr val="3F729A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1576756" y="236651"/>
              <a:ext cx="54000" cy="4070791"/>
            </a:xfrm>
            <a:prstGeom prst="rect">
              <a:avLst/>
            </a:prstGeom>
            <a:gradFill>
              <a:gsLst>
                <a:gs pos="0">
                  <a:srgbClr val="3F729A">
                    <a:alpha val="0"/>
                  </a:srgbClr>
                </a:gs>
                <a:gs pos="65000">
                  <a:srgbClr val="3F729A"/>
                </a:gs>
                <a:gs pos="100000">
                  <a:srgbClr val="3F729A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1703030" y="236651"/>
              <a:ext cx="54000" cy="4070791"/>
            </a:xfrm>
            <a:prstGeom prst="rect">
              <a:avLst/>
            </a:prstGeom>
            <a:gradFill>
              <a:gsLst>
                <a:gs pos="0">
                  <a:srgbClr val="3F729A">
                    <a:alpha val="0"/>
                  </a:srgbClr>
                </a:gs>
                <a:gs pos="65000">
                  <a:srgbClr val="3F729A"/>
                </a:gs>
                <a:gs pos="100000">
                  <a:srgbClr val="3F729A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 rot="5400000" flipH="1">
            <a:off x="9232832" y="-2164397"/>
            <a:ext cx="685366" cy="5326269"/>
            <a:chOff x="1071664" y="236651"/>
            <a:chExt cx="685366" cy="4070791"/>
          </a:xfrm>
        </p:grpSpPr>
        <p:sp>
          <p:nvSpPr>
            <p:cNvPr id="54" name="矩形 53"/>
            <p:cNvSpPr/>
            <p:nvPr/>
          </p:nvSpPr>
          <p:spPr>
            <a:xfrm>
              <a:off x="1071664" y="236651"/>
              <a:ext cx="54000" cy="4070791"/>
            </a:xfrm>
            <a:prstGeom prst="rect">
              <a:avLst/>
            </a:prstGeom>
            <a:gradFill>
              <a:gsLst>
                <a:gs pos="0">
                  <a:srgbClr val="3F729A">
                    <a:alpha val="0"/>
                  </a:srgbClr>
                </a:gs>
                <a:gs pos="65000">
                  <a:srgbClr val="3F729A"/>
                </a:gs>
                <a:gs pos="100000">
                  <a:srgbClr val="3F729A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5" name="矩形 54"/>
            <p:cNvSpPr/>
            <p:nvPr/>
          </p:nvSpPr>
          <p:spPr>
            <a:xfrm>
              <a:off x="1197937" y="236651"/>
              <a:ext cx="54000" cy="4070791"/>
            </a:xfrm>
            <a:prstGeom prst="rect">
              <a:avLst/>
            </a:prstGeom>
            <a:gradFill>
              <a:gsLst>
                <a:gs pos="0">
                  <a:srgbClr val="3F729A">
                    <a:alpha val="0"/>
                  </a:srgbClr>
                </a:gs>
                <a:gs pos="65000">
                  <a:srgbClr val="3F729A"/>
                </a:gs>
                <a:gs pos="100000">
                  <a:srgbClr val="3F729A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6" name="矩形 55"/>
            <p:cNvSpPr/>
            <p:nvPr/>
          </p:nvSpPr>
          <p:spPr>
            <a:xfrm>
              <a:off x="1324210" y="236651"/>
              <a:ext cx="54000" cy="4070791"/>
            </a:xfrm>
            <a:prstGeom prst="rect">
              <a:avLst/>
            </a:prstGeom>
            <a:gradFill>
              <a:gsLst>
                <a:gs pos="0">
                  <a:srgbClr val="3F729A">
                    <a:alpha val="0"/>
                  </a:srgbClr>
                </a:gs>
                <a:gs pos="65000">
                  <a:srgbClr val="3F729A"/>
                </a:gs>
                <a:gs pos="100000">
                  <a:srgbClr val="3F729A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7" name="矩形 56"/>
            <p:cNvSpPr/>
            <p:nvPr/>
          </p:nvSpPr>
          <p:spPr>
            <a:xfrm>
              <a:off x="1450483" y="236651"/>
              <a:ext cx="54000" cy="4070791"/>
            </a:xfrm>
            <a:prstGeom prst="rect">
              <a:avLst/>
            </a:prstGeom>
            <a:gradFill>
              <a:gsLst>
                <a:gs pos="0">
                  <a:srgbClr val="3F729A">
                    <a:alpha val="0"/>
                  </a:srgbClr>
                </a:gs>
                <a:gs pos="65000">
                  <a:srgbClr val="3F729A"/>
                </a:gs>
                <a:gs pos="100000">
                  <a:srgbClr val="3F729A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8" name="矩形 57"/>
            <p:cNvSpPr/>
            <p:nvPr/>
          </p:nvSpPr>
          <p:spPr>
            <a:xfrm>
              <a:off x="1576756" y="236651"/>
              <a:ext cx="54000" cy="4070791"/>
            </a:xfrm>
            <a:prstGeom prst="rect">
              <a:avLst/>
            </a:prstGeom>
            <a:gradFill>
              <a:gsLst>
                <a:gs pos="0">
                  <a:srgbClr val="3F729A">
                    <a:alpha val="0"/>
                  </a:srgbClr>
                </a:gs>
                <a:gs pos="65000">
                  <a:srgbClr val="3F729A"/>
                </a:gs>
                <a:gs pos="100000">
                  <a:srgbClr val="3F729A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9" name="矩形 58"/>
            <p:cNvSpPr/>
            <p:nvPr/>
          </p:nvSpPr>
          <p:spPr>
            <a:xfrm>
              <a:off x="1703030" y="236651"/>
              <a:ext cx="54000" cy="4070791"/>
            </a:xfrm>
            <a:prstGeom prst="rect">
              <a:avLst/>
            </a:prstGeom>
            <a:gradFill>
              <a:gsLst>
                <a:gs pos="0">
                  <a:srgbClr val="3F729A">
                    <a:alpha val="0"/>
                  </a:srgbClr>
                </a:gs>
                <a:gs pos="65000">
                  <a:srgbClr val="3F729A"/>
                </a:gs>
                <a:gs pos="100000">
                  <a:srgbClr val="3F729A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466466" y="268579"/>
            <a:ext cx="199538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marL="0" marR="0" lvl="1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60000"/>
                  <a:lumOff val="4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TextBox 44"/>
          <p:cNvSpPr txBox="1"/>
          <p:nvPr/>
        </p:nvSpPr>
        <p:spPr>
          <a:xfrm>
            <a:off x="6940031" y="268579"/>
            <a:ext cx="14863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ABOUT ME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669092" y="369285"/>
            <a:ext cx="506566" cy="506566"/>
          </a:xfrm>
          <a:prstGeom prst="ellipse">
            <a:avLst/>
          </a:prstGeom>
          <a:solidFill>
            <a:srgbClr val="2C58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9815368" y="315784"/>
            <a:ext cx="523667" cy="523667"/>
          </a:xfrm>
          <a:prstGeom prst="ellipse">
            <a:avLst/>
          </a:prstGeom>
          <a:solidFill>
            <a:srgbClr val="2C58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6073759C-F9A6-4D39-9476-B3624482C3D9}"/>
              </a:ext>
            </a:extLst>
          </p:cNvPr>
          <p:cNvGrpSpPr/>
          <p:nvPr/>
        </p:nvGrpSpPr>
        <p:grpSpPr>
          <a:xfrm>
            <a:off x="806499" y="1840609"/>
            <a:ext cx="1934629" cy="800579"/>
            <a:chOff x="468937" y="2419540"/>
            <a:chExt cx="1934629" cy="800579"/>
          </a:xfrm>
        </p:grpSpPr>
        <p:sp>
          <p:nvSpPr>
            <p:cNvPr id="49" name="TextBox 18">
              <a:extLst>
                <a:ext uri="{FF2B5EF4-FFF2-40B4-BE49-F238E27FC236}">
                  <a16:creationId xmlns:a16="http://schemas.microsoft.com/office/drawing/2014/main" id="{CA059DD9-FCC1-4851-AD2C-F937366E7F3C}"/>
                </a:ext>
              </a:extLst>
            </p:cNvPr>
            <p:cNvSpPr txBox="1"/>
            <p:nvPr/>
          </p:nvSpPr>
          <p:spPr>
            <a:xfrm flipH="1">
              <a:off x="468937" y="2419540"/>
              <a:ext cx="1136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PRESENT</a:t>
              </a:r>
            </a:p>
          </p:txBody>
        </p:sp>
        <p:sp>
          <p:nvSpPr>
            <p:cNvPr id="50" name="矩形 49">
              <a:extLst>
                <a:ext uri="{FF2B5EF4-FFF2-40B4-BE49-F238E27FC236}">
                  <a16:creationId xmlns:a16="http://schemas.microsoft.com/office/drawing/2014/main" id="{36A66BB7-AD43-4ABC-AC17-D7EBC31D0D8D}"/>
                </a:ext>
              </a:extLst>
            </p:cNvPr>
            <p:cNvSpPr/>
            <p:nvPr/>
          </p:nvSpPr>
          <p:spPr>
            <a:xfrm>
              <a:off x="470268" y="2823664"/>
              <a:ext cx="1933298" cy="3964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7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OF THIS SCHEME, WE THANK YOU FOR YOUR READING, THE PROPOSAL</a:t>
              </a:r>
            </a:p>
          </p:txBody>
        </p:sp>
      </p:grp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C19E52DF-F232-4CCD-AF73-5583B121D79C}"/>
              </a:ext>
            </a:extLst>
          </p:cNvPr>
          <p:cNvGrpSpPr/>
          <p:nvPr/>
        </p:nvGrpSpPr>
        <p:grpSpPr>
          <a:xfrm>
            <a:off x="806499" y="2983609"/>
            <a:ext cx="1934629" cy="800579"/>
            <a:chOff x="468937" y="2419540"/>
            <a:chExt cx="1934629" cy="800579"/>
          </a:xfrm>
        </p:grpSpPr>
        <p:sp>
          <p:nvSpPr>
            <p:cNvPr id="52" name="TextBox 18">
              <a:extLst>
                <a:ext uri="{FF2B5EF4-FFF2-40B4-BE49-F238E27FC236}">
                  <a16:creationId xmlns:a16="http://schemas.microsoft.com/office/drawing/2014/main" id="{52DF63FB-811E-48AB-9E3B-8C5F5F5AF061}"/>
                </a:ext>
              </a:extLst>
            </p:cNvPr>
            <p:cNvSpPr txBox="1"/>
            <p:nvPr/>
          </p:nvSpPr>
          <p:spPr>
            <a:xfrm flipH="1">
              <a:off x="468937" y="2419540"/>
              <a:ext cx="1136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PRESENT</a:t>
              </a:r>
            </a:p>
          </p:txBody>
        </p:sp>
        <p:sp>
          <p:nvSpPr>
            <p:cNvPr id="61" name="矩形 60">
              <a:extLst>
                <a:ext uri="{FF2B5EF4-FFF2-40B4-BE49-F238E27FC236}">
                  <a16:creationId xmlns:a16="http://schemas.microsoft.com/office/drawing/2014/main" id="{AFF9CA3B-5EB8-47BA-8B68-F665005254C8}"/>
                </a:ext>
              </a:extLst>
            </p:cNvPr>
            <p:cNvSpPr/>
            <p:nvPr/>
          </p:nvSpPr>
          <p:spPr>
            <a:xfrm>
              <a:off x="470268" y="2823664"/>
              <a:ext cx="1933298" cy="3964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7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OF THIS SCHEME, WE THANK YOU FOR YOUR READING, THE PROPOSAL</a:t>
              </a:r>
            </a:p>
          </p:txBody>
        </p:sp>
      </p:grpSp>
      <p:grpSp>
        <p:nvGrpSpPr>
          <p:cNvPr id="62" name="组合 61">
            <a:extLst>
              <a:ext uri="{FF2B5EF4-FFF2-40B4-BE49-F238E27FC236}">
                <a16:creationId xmlns:a16="http://schemas.microsoft.com/office/drawing/2014/main" id="{B8D6D531-A71C-40FF-9D60-AF6225184B81}"/>
              </a:ext>
            </a:extLst>
          </p:cNvPr>
          <p:cNvGrpSpPr/>
          <p:nvPr/>
        </p:nvGrpSpPr>
        <p:grpSpPr>
          <a:xfrm>
            <a:off x="806499" y="4126609"/>
            <a:ext cx="1934629" cy="800579"/>
            <a:chOff x="468937" y="2419540"/>
            <a:chExt cx="1934629" cy="800579"/>
          </a:xfrm>
        </p:grpSpPr>
        <p:sp>
          <p:nvSpPr>
            <p:cNvPr id="63" name="TextBox 18">
              <a:extLst>
                <a:ext uri="{FF2B5EF4-FFF2-40B4-BE49-F238E27FC236}">
                  <a16:creationId xmlns:a16="http://schemas.microsoft.com/office/drawing/2014/main" id="{A0180CBE-1415-4DAC-8749-C5E92C3F3670}"/>
                </a:ext>
              </a:extLst>
            </p:cNvPr>
            <p:cNvSpPr txBox="1"/>
            <p:nvPr/>
          </p:nvSpPr>
          <p:spPr>
            <a:xfrm flipH="1">
              <a:off x="468937" y="2419540"/>
              <a:ext cx="1136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PRESENT</a:t>
              </a:r>
            </a:p>
          </p:txBody>
        </p:sp>
        <p:sp>
          <p:nvSpPr>
            <p:cNvPr id="64" name="矩形 63">
              <a:extLst>
                <a:ext uri="{FF2B5EF4-FFF2-40B4-BE49-F238E27FC236}">
                  <a16:creationId xmlns:a16="http://schemas.microsoft.com/office/drawing/2014/main" id="{63BDDAAC-FA38-4560-83C9-CEADF5641210}"/>
                </a:ext>
              </a:extLst>
            </p:cNvPr>
            <p:cNvSpPr/>
            <p:nvPr/>
          </p:nvSpPr>
          <p:spPr>
            <a:xfrm>
              <a:off x="470268" y="2823664"/>
              <a:ext cx="1933298" cy="3964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7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OF THIS SCHEME, WE THANK YOU FOR YOUR READING, THE PROPOSAL</a:t>
              </a:r>
            </a:p>
          </p:txBody>
        </p:sp>
      </p:grpSp>
      <p:grpSp>
        <p:nvGrpSpPr>
          <p:cNvPr id="65" name="组合 64">
            <a:extLst>
              <a:ext uri="{FF2B5EF4-FFF2-40B4-BE49-F238E27FC236}">
                <a16:creationId xmlns:a16="http://schemas.microsoft.com/office/drawing/2014/main" id="{2675FE17-06F7-439C-A829-291661106737}"/>
              </a:ext>
            </a:extLst>
          </p:cNvPr>
          <p:cNvGrpSpPr/>
          <p:nvPr/>
        </p:nvGrpSpPr>
        <p:grpSpPr>
          <a:xfrm>
            <a:off x="806499" y="5269609"/>
            <a:ext cx="1934629" cy="800579"/>
            <a:chOff x="468937" y="2419540"/>
            <a:chExt cx="1934629" cy="800579"/>
          </a:xfrm>
        </p:grpSpPr>
        <p:sp>
          <p:nvSpPr>
            <p:cNvPr id="66" name="TextBox 18">
              <a:extLst>
                <a:ext uri="{FF2B5EF4-FFF2-40B4-BE49-F238E27FC236}">
                  <a16:creationId xmlns:a16="http://schemas.microsoft.com/office/drawing/2014/main" id="{361BAA58-E360-4A8E-A3EF-6459C5E39EFC}"/>
                </a:ext>
              </a:extLst>
            </p:cNvPr>
            <p:cNvSpPr txBox="1"/>
            <p:nvPr/>
          </p:nvSpPr>
          <p:spPr>
            <a:xfrm flipH="1">
              <a:off x="468937" y="2419540"/>
              <a:ext cx="1136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PRESENT</a:t>
              </a:r>
            </a:p>
          </p:txBody>
        </p:sp>
        <p:sp>
          <p:nvSpPr>
            <p:cNvPr id="67" name="矩形 66">
              <a:extLst>
                <a:ext uri="{FF2B5EF4-FFF2-40B4-BE49-F238E27FC236}">
                  <a16:creationId xmlns:a16="http://schemas.microsoft.com/office/drawing/2014/main" id="{B03CD25C-9E5E-4715-8A4C-9D58F470250A}"/>
                </a:ext>
              </a:extLst>
            </p:cNvPr>
            <p:cNvSpPr/>
            <p:nvPr/>
          </p:nvSpPr>
          <p:spPr>
            <a:xfrm>
              <a:off x="470268" y="2823664"/>
              <a:ext cx="1933298" cy="3964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7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OF THIS SCHEME, WE THANK YOU FOR YOUR READING, THE PROPOSAL</a:t>
              </a:r>
            </a:p>
          </p:txBody>
        </p:sp>
      </p:grpSp>
      <p:grpSp>
        <p:nvGrpSpPr>
          <p:cNvPr id="68" name="组合 4">
            <a:extLst>
              <a:ext uri="{FF2B5EF4-FFF2-40B4-BE49-F238E27FC236}">
                <a16:creationId xmlns:a16="http://schemas.microsoft.com/office/drawing/2014/main" id="{D171EF9B-1C76-46DF-9E96-997B9F8050CA}"/>
              </a:ext>
            </a:extLst>
          </p:cNvPr>
          <p:cNvGrpSpPr/>
          <p:nvPr/>
        </p:nvGrpSpPr>
        <p:grpSpPr>
          <a:xfrm>
            <a:off x="2990962" y="1830881"/>
            <a:ext cx="2375531" cy="4320480"/>
            <a:chOff x="2068615" y="1696036"/>
            <a:chExt cx="2376264" cy="4320480"/>
          </a:xfrm>
        </p:grpSpPr>
        <p:sp>
          <p:nvSpPr>
            <p:cNvPr id="69" name="圆角矩形 5">
              <a:extLst>
                <a:ext uri="{FF2B5EF4-FFF2-40B4-BE49-F238E27FC236}">
                  <a16:creationId xmlns:a16="http://schemas.microsoft.com/office/drawing/2014/main" id="{FB5B9695-4A48-43DB-9686-8151822F2EE0}"/>
                </a:ext>
              </a:extLst>
            </p:cNvPr>
            <p:cNvSpPr/>
            <p:nvPr/>
          </p:nvSpPr>
          <p:spPr>
            <a:xfrm>
              <a:off x="2068615" y="1696036"/>
              <a:ext cx="2376264" cy="4320480"/>
            </a:xfrm>
            <a:prstGeom prst="roundRect">
              <a:avLst>
                <a:gd name="adj" fmla="val 7822"/>
              </a:avLst>
            </a:prstGeom>
            <a:gradFill flip="none" rotWithShape="1">
              <a:gsLst>
                <a:gs pos="0">
                  <a:srgbClr val="C9CBC8"/>
                </a:gs>
                <a:gs pos="100000">
                  <a:srgbClr val="FCFCFC"/>
                </a:gs>
              </a:gsLst>
              <a:lin ang="8100000" scaled="1"/>
              <a:tileRect/>
            </a:gradFill>
            <a:ln w="25400" cap="flat" cmpd="sng" algn="ctr">
              <a:gradFill flip="none" rotWithShape="1">
                <a:gsLst>
                  <a:gs pos="0">
                    <a:srgbClr val="FCFDFD"/>
                  </a:gs>
                  <a:gs pos="100000">
                    <a:srgbClr val="CFD4D0"/>
                  </a:gs>
                </a:gsLst>
                <a:lin ang="8100000" scaled="1"/>
                <a:tileRect/>
              </a:gradFill>
              <a:prstDash val="solid"/>
            </a:ln>
            <a:effectLst>
              <a:outerShdw blurRad="342900" dist="152400" dir="8100000" algn="tr" rotWithShape="0">
                <a:prstClr val="black">
                  <a:alpha val="26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121880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399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0" name="圆角矩形 6">
              <a:extLst>
                <a:ext uri="{FF2B5EF4-FFF2-40B4-BE49-F238E27FC236}">
                  <a16:creationId xmlns:a16="http://schemas.microsoft.com/office/drawing/2014/main" id="{969636B1-3408-46D9-9223-F7DA776A222E}"/>
                </a:ext>
              </a:extLst>
            </p:cNvPr>
            <p:cNvSpPr/>
            <p:nvPr/>
          </p:nvSpPr>
          <p:spPr>
            <a:xfrm>
              <a:off x="2068615" y="2043296"/>
              <a:ext cx="792088" cy="876875"/>
            </a:xfrm>
            <a:custGeom>
              <a:avLst/>
              <a:gdLst/>
              <a:ahLst/>
              <a:cxnLst/>
              <a:rect l="l" t="t" r="r" b="b"/>
              <a:pathLst>
                <a:path w="792088" h="876875">
                  <a:moveTo>
                    <a:pt x="0" y="0"/>
                  </a:moveTo>
                  <a:lnTo>
                    <a:pt x="723499" y="0"/>
                  </a:lnTo>
                  <a:cubicBezTo>
                    <a:pt x="761380" y="0"/>
                    <a:pt x="792088" y="30708"/>
                    <a:pt x="792088" y="68589"/>
                  </a:cubicBezTo>
                  <a:lnTo>
                    <a:pt x="792088" y="808286"/>
                  </a:lnTo>
                  <a:cubicBezTo>
                    <a:pt x="792088" y="846167"/>
                    <a:pt x="761380" y="876875"/>
                    <a:pt x="723499" y="876875"/>
                  </a:cubicBezTo>
                  <a:lnTo>
                    <a:pt x="0" y="876875"/>
                  </a:lnTo>
                  <a:close/>
                </a:path>
              </a:pathLst>
            </a:custGeom>
            <a:solidFill>
              <a:srgbClr val="244863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80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399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1" name="TextBox 7">
              <a:extLst>
                <a:ext uri="{FF2B5EF4-FFF2-40B4-BE49-F238E27FC236}">
                  <a16:creationId xmlns:a16="http://schemas.microsoft.com/office/drawing/2014/main" id="{240B7DB7-A2D3-4565-BD70-147BF3355609}"/>
                </a:ext>
              </a:extLst>
            </p:cNvPr>
            <p:cNvSpPr txBox="1"/>
            <p:nvPr/>
          </p:nvSpPr>
          <p:spPr>
            <a:xfrm>
              <a:off x="2165202" y="2220124"/>
              <a:ext cx="598911" cy="523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880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799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01</a:t>
              </a:r>
              <a:endParaRPr kumimoji="0" lang="zh-CN" altLang="en-US" sz="2799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2" name="TextBox 8">
              <a:extLst>
                <a:ext uri="{FF2B5EF4-FFF2-40B4-BE49-F238E27FC236}">
                  <a16:creationId xmlns:a16="http://schemas.microsoft.com/office/drawing/2014/main" id="{42686DAC-6F9E-4BF5-9A96-B4A1311861F5}"/>
                </a:ext>
              </a:extLst>
            </p:cNvPr>
            <p:cNvSpPr txBox="1"/>
            <p:nvPr/>
          </p:nvSpPr>
          <p:spPr>
            <a:xfrm>
              <a:off x="2462805" y="3256390"/>
              <a:ext cx="1635577" cy="3384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880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599" b="1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1599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3" name="TextBox 9">
              <a:extLst>
                <a:ext uri="{FF2B5EF4-FFF2-40B4-BE49-F238E27FC236}">
                  <a16:creationId xmlns:a16="http://schemas.microsoft.com/office/drawing/2014/main" id="{F482B2BB-1D60-4958-AE04-A8468C361F71}"/>
                </a:ext>
              </a:extLst>
            </p:cNvPr>
            <p:cNvSpPr txBox="1"/>
            <p:nvPr/>
          </p:nvSpPr>
          <p:spPr>
            <a:xfrm>
              <a:off x="2415112" y="3639941"/>
              <a:ext cx="1683269" cy="11676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8804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text content, such as keywords, some brief introductions, etc.</a:t>
              </a: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aphicFrame>
          <p:nvGraphicFramePr>
            <p:cNvPr id="74" name="图表 73">
              <a:extLst>
                <a:ext uri="{FF2B5EF4-FFF2-40B4-BE49-F238E27FC236}">
                  <a16:creationId xmlns:a16="http://schemas.microsoft.com/office/drawing/2014/main" id="{5BF5F96B-F2B9-463D-BE04-28543A9C53AF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876535591"/>
                </p:ext>
              </p:extLst>
            </p:nvPr>
          </p:nvGraphicFramePr>
          <p:xfrm>
            <a:off x="2650850" y="4792380"/>
            <a:ext cx="1211794" cy="80786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75" name="Freeform 11">
              <a:extLst>
                <a:ext uri="{FF2B5EF4-FFF2-40B4-BE49-F238E27FC236}">
                  <a16:creationId xmlns:a16="http://schemas.microsoft.com/office/drawing/2014/main" id="{DECAF12E-B065-44E9-AC95-11B601C81B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13617" y="2164211"/>
              <a:ext cx="609600" cy="608013"/>
            </a:xfrm>
            <a:custGeom>
              <a:avLst/>
              <a:gdLst>
                <a:gd name="T0" fmla="*/ 292 w 384"/>
                <a:gd name="T1" fmla="*/ 325 h 383"/>
                <a:gd name="T2" fmla="*/ 336 w 384"/>
                <a:gd name="T3" fmla="*/ 360 h 383"/>
                <a:gd name="T4" fmla="*/ 359 w 384"/>
                <a:gd name="T5" fmla="*/ 344 h 383"/>
                <a:gd name="T6" fmla="*/ 354 w 384"/>
                <a:gd name="T7" fmla="*/ 318 h 383"/>
                <a:gd name="T8" fmla="*/ 31 w 384"/>
                <a:gd name="T9" fmla="*/ 318 h 383"/>
                <a:gd name="T10" fmla="*/ 25 w 384"/>
                <a:gd name="T11" fmla="*/ 344 h 383"/>
                <a:gd name="T12" fmla="*/ 48 w 384"/>
                <a:gd name="T13" fmla="*/ 360 h 383"/>
                <a:gd name="T14" fmla="*/ 92 w 384"/>
                <a:gd name="T15" fmla="*/ 325 h 383"/>
                <a:gd name="T16" fmla="*/ 285 w 384"/>
                <a:gd name="T17" fmla="*/ 216 h 383"/>
                <a:gd name="T18" fmla="*/ 339 w 384"/>
                <a:gd name="T19" fmla="*/ 271 h 383"/>
                <a:gd name="T20" fmla="*/ 384 w 384"/>
                <a:gd name="T21" fmla="*/ 328 h 383"/>
                <a:gd name="T22" fmla="*/ 370 w 384"/>
                <a:gd name="T23" fmla="*/ 369 h 383"/>
                <a:gd name="T24" fmla="*/ 329 w 384"/>
                <a:gd name="T25" fmla="*/ 383 h 383"/>
                <a:gd name="T26" fmla="*/ 272 w 384"/>
                <a:gd name="T27" fmla="*/ 338 h 383"/>
                <a:gd name="T28" fmla="*/ 216 w 384"/>
                <a:gd name="T29" fmla="*/ 284 h 383"/>
                <a:gd name="T30" fmla="*/ 275 w 384"/>
                <a:gd name="T31" fmla="*/ 240 h 383"/>
                <a:gd name="T32" fmla="*/ 99 w 384"/>
                <a:gd name="T33" fmla="*/ 216 h 383"/>
                <a:gd name="T34" fmla="*/ 144 w 384"/>
                <a:gd name="T35" fmla="*/ 274 h 383"/>
                <a:gd name="T36" fmla="*/ 139 w 384"/>
                <a:gd name="T37" fmla="*/ 350 h 383"/>
                <a:gd name="T38" fmla="*/ 69 w 384"/>
                <a:gd name="T39" fmla="*/ 379 h 383"/>
                <a:gd name="T40" fmla="*/ 26 w 384"/>
                <a:gd name="T41" fmla="*/ 379 h 383"/>
                <a:gd name="T42" fmla="*/ 0 w 384"/>
                <a:gd name="T43" fmla="*/ 343 h 383"/>
                <a:gd name="T44" fmla="*/ 13 w 384"/>
                <a:gd name="T45" fmla="*/ 302 h 383"/>
                <a:gd name="T46" fmla="*/ 26 w 384"/>
                <a:gd name="T47" fmla="*/ 216 h 383"/>
                <a:gd name="T48" fmla="*/ 319 w 384"/>
                <a:gd name="T49" fmla="*/ 30 h 383"/>
                <a:gd name="T50" fmla="*/ 326 w 384"/>
                <a:gd name="T51" fmla="*/ 91 h 383"/>
                <a:gd name="T52" fmla="*/ 360 w 384"/>
                <a:gd name="T53" fmla="*/ 48 h 383"/>
                <a:gd name="T54" fmla="*/ 345 w 384"/>
                <a:gd name="T55" fmla="*/ 25 h 383"/>
                <a:gd name="T56" fmla="*/ 38 w 384"/>
                <a:gd name="T57" fmla="*/ 25 h 383"/>
                <a:gd name="T58" fmla="*/ 24 w 384"/>
                <a:gd name="T59" fmla="*/ 48 h 383"/>
                <a:gd name="T60" fmla="*/ 57 w 384"/>
                <a:gd name="T61" fmla="*/ 91 h 383"/>
                <a:gd name="T62" fmla="*/ 64 w 384"/>
                <a:gd name="T63" fmla="*/ 30 h 383"/>
                <a:gd name="T64" fmla="*/ 329 w 384"/>
                <a:gd name="T65" fmla="*/ 0 h 383"/>
                <a:gd name="T66" fmla="*/ 370 w 384"/>
                <a:gd name="T67" fmla="*/ 13 h 383"/>
                <a:gd name="T68" fmla="*/ 384 w 384"/>
                <a:gd name="T69" fmla="*/ 55 h 383"/>
                <a:gd name="T70" fmla="*/ 339 w 384"/>
                <a:gd name="T71" fmla="*/ 112 h 383"/>
                <a:gd name="T72" fmla="*/ 285 w 384"/>
                <a:gd name="T73" fmla="*/ 167 h 383"/>
                <a:gd name="T74" fmla="*/ 239 w 384"/>
                <a:gd name="T75" fmla="*/ 109 h 383"/>
                <a:gd name="T76" fmla="*/ 244 w 384"/>
                <a:gd name="T77" fmla="*/ 32 h 383"/>
                <a:gd name="T78" fmla="*/ 314 w 384"/>
                <a:gd name="T79" fmla="*/ 5 h 383"/>
                <a:gd name="T80" fmla="*/ 55 w 384"/>
                <a:gd name="T81" fmla="*/ 0 h 383"/>
                <a:gd name="T82" fmla="*/ 112 w 384"/>
                <a:gd name="T83" fmla="*/ 44 h 383"/>
                <a:gd name="T84" fmla="*/ 168 w 384"/>
                <a:gd name="T85" fmla="*/ 99 h 383"/>
                <a:gd name="T86" fmla="*/ 108 w 384"/>
                <a:gd name="T87" fmla="*/ 144 h 383"/>
                <a:gd name="T88" fmla="*/ 33 w 384"/>
                <a:gd name="T89" fmla="*/ 138 h 383"/>
                <a:gd name="T90" fmla="*/ 5 w 384"/>
                <a:gd name="T91" fmla="*/ 69 h 383"/>
                <a:gd name="T92" fmla="*/ 5 w 384"/>
                <a:gd name="T93" fmla="*/ 26 h 383"/>
                <a:gd name="T94" fmla="*/ 41 w 384"/>
                <a:gd name="T95" fmla="*/ 0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84" h="383">
                  <a:moveTo>
                    <a:pt x="326" y="292"/>
                  </a:moveTo>
                  <a:lnTo>
                    <a:pt x="311" y="310"/>
                  </a:lnTo>
                  <a:lnTo>
                    <a:pt x="292" y="325"/>
                  </a:lnTo>
                  <a:lnTo>
                    <a:pt x="319" y="353"/>
                  </a:lnTo>
                  <a:lnTo>
                    <a:pt x="328" y="358"/>
                  </a:lnTo>
                  <a:lnTo>
                    <a:pt x="336" y="360"/>
                  </a:lnTo>
                  <a:lnTo>
                    <a:pt x="345" y="358"/>
                  </a:lnTo>
                  <a:lnTo>
                    <a:pt x="354" y="353"/>
                  </a:lnTo>
                  <a:lnTo>
                    <a:pt x="359" y="344"/>
                  </a:lnTo>
                  <a:lnTo>
                    <a:pt x="360" y="336"/>
                  </a:lnTo>
                  <a:lnTo>
                    <a:pt x="359" y="327"/>
                  </a:lnTo>
                  <a:lnTo>
                    <a:pt x="354" y="318"/>
                  </a:lnTo>
                  <a:lnTo>
                    <a:pt x="326" y="292"/>
                  </a:lnTo>
                  <a:close/>
                  <a:moveTo>
                    <a:pt x="57" y="292"/>
                  </a:moveTo>
                  <a:lnTo>
                    <a:pt x="31" y="318"/>
                  </a:lnTo>
                  <a:lnTo>
                    <a:pt x="25" y="327"/>
                  </a:lnTo>
                  <a:lnTo>
                    <a:pt x="24" y="336"/>
                  </a:lnTo>
                  <a:lnTo>
                    <a:pt x="25" y="344"/>
                  </a:lnTo>
                  <a:lnTo>
                    <a:pt x="31" y="353"/>
                  </a:lnTo>
                  <a:lnTo>
                    <a:pt x="38" y="358"/>
                  </a:lnTo>
                  <a:lnTo>
                    <a:pt x="48" y="360"/>
                  </a:lnTo>
                  <a:lnTo>
                    <a:pt x="57" y="358"/>
                  </a:lnTo>
                  <a:lnTo>
                    <a:pt x="64" y="353"/>
                  </a:lnTo>
                  <a:lnTo>
                    <a:pt x="92" y="325"/>
                  </a:lnTo>
                  <a:lnTo>
                    <a:pt x="74" y="310"/>
                  </a:lnTo>
                  <a:lnTo>
                    <a:pt x="57" y="292"/>
                  </a:lnTo>
                  <a:close/>
                  <a:moveTo>
                    <a:pt x="285" y="216"/>
                  </a:moveTo>
                  <a:lnTo>
                    <a:pt x="359" y="216"/>
                  </a:lnTo>
                  <a:lnTo>
                    <a:pt x="351" y="244"/>
                  </a:lnTo>
                  <a:lnTo>
                    <a:pt x="339" y="271"/>
                  </a:lnTo>
                  <a:lnTo>
                    <a:pt x="370" y="302"/>
                  </a:lnTo>
                  <a:lnTo>
                    <a:pt x="379" y="315"/>
                  </a:lnTo>
                  <a:lnTo>
                    <a:pt x="384" y="328"/>
                  </a:lnTo>
                  <a:lnTo>
                    <a:pt x="384" y="343"/>
                  </a:lnTo>
                  <a:lnTo>
                    <a:pt x="379" y="358"/>
                  </a:lnTo>
                  <a:lnTo>
                    <a:pt x="370" y="369"/>
                  </a:lnTo>
                  <a:lnTo>
                    <a:pt x="357" y="379"/>
                  </a:lnTo>
                  <a:lnTo>
                    <a:pt x="343" y="383"/>
                  </a:lnTo>
                  <a:lnTo>
                    <a:pt x="329" y="383"/>
                  </a:lnTo>
                  <a:lnTo>
                    <a:pt x="314" y="379"/>
                  </a:lnTo>
                  <a:lnTo>
                    <a:pt x="303" y="369"/>
                  </a:lnTo>
                  <a:lnTo>
                    <a:pt x="272" y="338"/>
                  </a:lnTo>
                  <a:lnTo>
                    <a:pt x="244" y="350"/>
                  </a:lnTo>
                  <a:lnTo>
                    <a:pt x="216" y="358"/>
                  </a:lnTo>
                  <a:lnTo>
                    <a:pt x="216" y="284"/>
                  </a:lnTo>
                  <a:lnTo>
                    <a:pt x="239" y="274"/>
                  </a:lnTo>
                  <a:lnTo>
                    <a:pt x="260" y="259"/>
                  </a:lnTo>
                  <a:lnTo>
                    <a:pt x="275" y="240"/>
                  </a:lnTo>
                  <a:lnTo>
                    <a:pt x="285" y="216"/>
                  </a:lnTo>
                  <a:close/>
                  <a:moveTo>
                    <a:pt x="26" y="216"/>
                  </a:moveTo>
                  <a:lnTo>
                    <a:pt x="99" y="216"/>
                  </a:lnTo>
                  <a:lnTo>
                    <a:pt x="108" y="240"/>
                  </a:lnTo>
                  <a:lnTo>
                    <a:pt x="124" y="259"/>
                  </a:lnTo>
                  <a:lnTo>
                    <a:pt x="144" y="274"/>
                  </a:lnTo>
                  <a:lnTo>
                    <a:pt x="168" y="284"/>
                  </a:lnTo>
                  <a:lnTo>
                    <a:pt x="168" y="358"/>
                  </a:lnTo>
                  <a:lnTo>
                    <a:pt x="139" y="350"/>
                  </a:lnTo>
                  <a:lnTo>
                    <a:pt x="112" y="338"/>
                  </a:lnTo>
                  <a:lnTo>
                    <a:pt x="81" y="369"/>
                  </a:lnTo>
                  <a:lnTo>
                    <a:pt x="69" y="379"/>
                  </a:lnTo>
                  <a:lnTo>
                    <a:pt x="55" y="383"/>
                  </a:lnTo>
                  <a:lnTo>
                    <a:pt x="41" y="383"/>
                  </a:lnTo>
                  <a:lnTo>
                    <a:pt x="26" y="379"/>
                  </a:lnTo>
                  <a:lnTo>
                    <a:pt x="13" y="369"/>
                  </a:lnTo>
                  <a:lnTo>
                    <a:pt x="5" y="358"/>
                  </a:lnTo>
                  <a:lnTo>
                    <a:pt x="0" y="343"/>
                  </a:lnTo>
                  <a:lnTo>
                    <a:pt x="0" y="328"/>
                  </a:lnTo>
                  <a:lnTo>
                    <a:pt x="5" y="315"/>
                  </a:lnTo>
                  <a:lnTo>
                    <a:pt x="13" y="302"/>
                  </a:lnTo>
                  <a:lnTo>
                    <a:pt x="44" y="271"/>
                  </a:lnTo>
                  <a:lnTo>
                    <a:pt x="33" y="244"/>
                  </a:lnTo>
                  <a:lnTo>
                    <a:pt x="26" y="216"/>
                  </a:lnTo>
                  <a:close/>
                  <a:moveTo>
                    <a:pt x="336" y="23"/>
                  </a:moveTo>
                  <a:lnTo>
                    <a:pt x="328" y="25"/>
                  </a:lnTo>
                  <a:lnTo>
                    <a:pt x="319" y="30"/>
                  </a:lnTo>
                  <a:lnTo>
                    <a:pt x="292" y="57"/>
                  </a:lnTo>
                  <a:lnTo>
                    <a:pt x="311" y="73"/>
                  </a:lnTo>
                  <a:lnTo>
                    <a:pt x="326" y="91"/>
                  </a:lnTo>
                  <a:lnTo>
                    <a:pt x="354" y="65"/>
                  </a:lnTo>
                  <a:lnTo>
                    <a:pt x="359" y="56"/>
                  </a:lnTo>
                  <a:lnTo>
                    <a:pt x="360" y="48"/>
                  </a:lnTo>
                  <a:lnTo>
                    <a:pt x="359" y="38"/>
                  </a:lnTo>
                  <a:lnTo>
                    <a:pt x="354" y="30"/>
                  </a:lnTo>
                  <a:lnTo>
                    <a:pt x="345" y="25"/>
                  </a:lnTo>
                  <a:lnTo>
                    <a:pt x="336" y="23"/>
                  </a:lnTo>
                  <a:close/>
                  <a:moveTo>
                    <a:pt x="48" y="23"/>
                  </a:moveTo>
                  <a:lnTo>
                    <a:pt x="38" y="25"/>
                  </a:lnTo>
                  <a:lnTo>
                    <a:pt x="31" y="30"/>
                  </a:lnTo>
                  <a:lnTo>
                    <a:pt x="25" y="38"/>
                  </a:lnTo>
                  <a:lnTo>
                    <a:pt x="24" y="48"/>
                  </a:lnTo>
                  <a:lnTo>
                    <a:pt x="25" y="56"/>
                  </a:lnTo>
                  <a:lnTo>
                    <a:pt x="31" y="65"/>
                  </a:lnTo>
                  <a:lnTo>
                    <a:pt x="57" y="91"/>
                  </a:lnTo>
                  <a:lnTo>
                    <a:pt x="74" y="73"/>
                  </a:lnTo>
                  <a:lnTo>
                    <a:pt x="92" y="57"/>
                  </a:lnTo>
                  <a:lnTo>
                    <a:pt x="64" y="30"/>
                  </a:lnTo>
                  <a:lnTo>
                    <a:pt x="57" y="25"/>
                  </a:lnTo>
                  <a:lnTo>
                    <a:pt x="48" y="23"/>
                  </a:lnTo>
                  <a:close/>
                  <a:moveTo>
                    <a:pt x="329" y="0"/>
                  </a:moveTo>
                  <a:lnTo>
                    <a:pt x="343" y="0"/>
                  </a:lnTo>
                  <a:lnTo>
                    <a:pt x="357" y="5"/>
                  </a:lnTo>
                  <a:lnTo>
                    <a:pt x="370" y="13"/>
                  </a:lnTo>
                  <a:lnTo>
                    <a:pt x="379" y="26"/>
                  </a:lnTo>
                  <a:lnTo>
                    <a:pt x="384" y="40"/>
                  </a:lnTo>
                  <a:lnTo>
                    <a:pt x="384" y="55"/>
                  </a:lnTo>
                  <a:lnTo>
                    <a:pt x="379" y="69"/>
                  </a:lnTo>
                  <a:lnTo>
                    <a:pt x="370" y="81"/>
                  </a:lnTo>
                  <a:lnTo>
                    <a:pt x="339" y="112"/>
                  </a:lnTo>
                  <a:lnTo>
                    <a:pt x="351" y="138"/>
                  </a:lnTo>
                  <a:lnTo>
                    <a:pt x="359" y="167"/>
                  </a:lnTo>
                  <a:lnTo>
                    <a:pt x="285" y="167"/>
                  </a:lnTo>
                  <a:lnTo>
                    <a:pt x="275" y="144"/>
                  </a:lnTo>
                  <a:lnTo>
                    <a:pt x="260" y="124"/>
                  </a:lnTo>
                  <a:lnTo>
                    <a:pt x="239" y="109"/>
                  </a:lnTo>
                  <a:lnTo>
                    <a:pt x="216" y="99"/>
                  </a:lnTo>
                  <a:lnTo>
                    <a:pt x="216" y="25"/>
                  </a:lnTo>
                  <a:lnTo>
                    <a:pt x="244" y="32"/>
                  </a:lnTo>
                  <a:lnTo>
                    <a:pt x="272" y="44"/>
                  </a:lnTo>
                  <a:lnTo>
                    <a:pt x="303" y="13"/>
                  </a:lnTo>
                  <a:lnTo>
                    <a:pt x="314" y="5"/>
                  </a:lnTo>
                  <a:lnTo>
                    <a:pt x="329" y="0"/>
                  </a:lnTo>
                  <a:close/>
                  <a:moveTo>
                    <a:pt x="41" y="0"/>
                  </a:moveTo>
                  <a:lnTo>
                    <a:pt x="55" y="0"/>
                  </a:lnTo>
                  <a:lnTo>
                    <a:pt x="69" y="5"/>
                  </a:lnTo>
                  <a:lnTo>
                    <a:pt x="81" y="13"/>
                  </a:lnTo>
                  <a:lnTo>
                    <a:pt x="112" y="44"/>
                  </a:lnTo>
                  <a:lnTo>
                    <a:pt x="139" y="32"/>
                  </a:lnTo>
                  <a:lnTo>
                    <a:pt x="168" y="25"/>
                  </a:lnTo>
                  <a:lnTo>
                    <a:pt x="168" y="99"/>
                  </a:lnTo>
                  <a:lnTo>
                    <a:pt x="144" y="109"/>
                  </a:lnTo>
                  <a:lnTo>
                    <a:pt x="124" y="124"/>
                  </a:lnTo>
                  <a:lnTo>
                    <a:pt x="108" y="144"/>
                  </a:lnTo>
                  <a:lnTo>
                    <a:pt x="99" y="167"/>
                  </a:lnTo>
                  <a:lnTo>
                    <a:pt x="26" y="167"/>
                  </a:lnTo>
                  <a:lnTo>
                    <a:pt x="33" y="138"/>
                  </a:lnTo>
                  <a:lnTo>
                    <a:pt x="44" y="112"/>
                  </a:lnTo>
                  <a:lnTo>
                    <a:pt x="13" y="81"/>
                  </a:lnTo>
                  <a:lnTo>
                    <a:pt x="5" y="69"/>
                  </a:lnTo>
                  <a:lnTo>
                    <a:pt x="0" y="55"/>
                  </a:lnTo>
                  <a:lnTo>
                    <a:pt x="0" y="40"/>
                  </a:lnTo>
                  <a:lnTo>
                    <a:pt x="5" y="26"/>
                  </a:lnTo>
                  <a:lnTo>
                    <a:pt x="13" y="13"/>
                  </a:lnTo>
                  <a:lnTo>
                    <a:pt x="26" y="5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80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399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76" name="圆角矩形 12">
            <a:extLst>
              <a:ext uri="{FF2B5EF4-FFF2-40B4-BE49-F238E27FC236}">
                <a16:creationId xmlns:a16="http://schemas.microsoft.com/office/drawing/2014/main" id="{EBD705B0-4959-4E38-B102-65F529102886}"/>
              </a:ext>
            </a:extLst>
          </p:cNvPr>
          <p:cNvSpPr/>
          <p:nvPr/>
        </p:nvSpPr>
        <p:spPr>
          <a:xfrm>
            <a:off x="6079189" y="2009365"/>
            <a:ext cx="643010" cy="663127"/>
          </a:xfrm>
          <a:prstGeom prst="roundRect">
            <a:avLst>
              <a:gd name="adj" fmla="val 7822"/>
            </a:avLst>
          </a:prstGeom>
          <a:gradFill flip="none" rotWithShape="1">
            <a:gsLst>
              <a:gs pos="0">
                <a:srgbClr val="C9CBC8"/>
              </a:gs>
              <a:gs pos="100000">
                <a:srgbClr val="FCFCFC"/>
              </a:gs>
            </a:gsLst>
            <a:lin ang="8100000" scaled="1"/>
            <a:tileRect/>
          </a:gradFill>
          <a:ln w="25400" cap="flat" cmpd="sng" algn="ctr">
            <a:gradFill flip="none" rotWithShape="1">
              <a:gsLst>
                <a:gs pos="0">
                  <a:srgbClr val="FCFDFD"/>
                </a:gs>
                <a:gs pos="100000">
                  <a:srgbClr val="CFD4D0"/>
                </a:gs>
              </a:gsLst>
              <a:lin ang="8100000" scaled="1"/>
              <a:tileRect/>
            </a:gradFill>
            <a:prstDash val="solid"/>
          </a:ln>
          <a:effectLst>
            <a:outerShdw blurRad="342900" dist="152400" dir="8100000" algn="tr" rotWithShape="0">
              <a:prstClr val="black">
                <a:alpha val="26000"/>
              </a:prstClr>
            </a:outerShdw>
          </a:effectLst>
        </p:spPr>
        <p:txBody>
          <a:bodyPr lIns="91412" tIns="45706" rIns="91412" bIns="45706" rtlCol="0" anchor="ctr"/>
          <a:lstStyle/>
          <a:p>
            <a:pPr marL="0" marR="0" lvl="0" indent="0" algn="ctr" defTabSz="121880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7" name="圆角矩形 14">
            <a:extLst>
              <a:ext uri="{FF2B5EF4-FFF2-40B4-BE49-F238E27FC236}">
                <a16:creationId xmlns:a16="http://schemas.microsoft.com/office/drawing/2014/main" id="{7305DE79-2C32-434A-9C83-3A0DB8329E67}"/>
              </a:ext>
            </a:extLst>
          </p:cNvPr>
          <p:cNvSpPr/>
          <p:nvPr/>
        </p:nvSpPr>
        <p:spPr>
          <a:xfrm>
            <a:off x="6079189" y="3063053"/>
            <a:ext cx="643010" cy="663127"/>
          </a:xfrm>
          <a:prstGeom prst="roundRect">
            <a:avLst>
              <a:gd name="adj" fmla="val 7822"/>
            </a:avLst>
          </a:prstGeom>
          <a:solidFill>
            <a:srgbClr val="244863"/>
          </a:solidFill>
          <a:ln w="25400" cap="flat" cmpd="sng" algn="ctr">
            <a:noFill/>
            <a:prstDash val="solid"/>
          </a:ln>
          <a:effectLst>
            <a:outerShdw blurRad="342900" dist="152400" dir="8100000" algn="tr" rotWithShape="0">
              <a:prstClr val="black">
                <a:alpha val="26000"/>
              </a:prstClr>
            </a:outerShdw>
          </a:effectLst>
        </p:spPr>
        <p:txBody>
          <a:bodyPr lIns="91412" tIns="45706" rIns="91412" bIns="45706" rtlCol="0" anchor="ctr"/>
          <a:lstStyle/>
          <a:p>
            <a:pPr marL="0" marR="0" lvl="0" indent="0" algn="ctr" defTabSz="121880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8" name="圆角矩形 16">
            <a:extLst>
              <a:ext uri="{FF2B5EF4-FFF2-40B4-BE49-F238E27FC236}">
                <a16:creationId xmlns:a16="http://schemas.microsoft.com/office/drawing/2014/main" id="{49B2EA6C-543A-46C6-AC12-5F3EDAA8ED6C}"/>
              </a:ext>
            </a:extLst>
          </p:cNvPr>
          <p:cNvSpPr/>
          <p:nvPr/>
        </p:nvSpPr>
        <p:spPr>
          <a:xfrm>
            <a:off x="6079189" y="4116742"/>
            <a:ext cx="643010" cy="663127"/>
          </a:xfrm>
          <a:prstGeom prst="roundRect">
            <a:avLst>
              <a:gd name="adj" fmla="val 7822"/>
            </a:avLst>
          </a:prstGeom>
          <a:gradFill flip="none" rotWithShape="1">
            <a:gsLst>
              <a:gs pos="0">
                <a:srgbClr val="C9CBC8"/>
              </a:gs>
              <a:gs pos="100000">
                <a:srgbClr val="FCFCFC"/>
              </a:gs>
            </a:gsLst>
            <a:lin ang="8100000" scaled="1"/>
            <a:tileRect/>
          </a:gradFill>
          <a:ln w="25400" cap="flat" cmpd="sng" algn="ctr">
            <a:gradFill flip="none" rotWithShape="1">
              <a:gsLst>
                <a:gs pos="0">
                  <a:srgbClr val="FCFDFD"/>
                </a:gs>
                <a:gs pos="100000">
                  <a:srgbClr val="CFD4D0"/>
                </a:gs>
              </a:gsLst>
              <a:lin ang="8100000" scaled="1"/>
              <a:tileRect/>
            </a:gradFill>
            <a:prstDash val="solid"/>
          </a:ln>
          <a:effectLst>
            <a:outerShdw blurRad="342900" dist="152400" dir="8100000" algn="tr" rotWithShape="0">
              <a:prstClr val="black">
                <a:alpha val="26000"/>
              </a:prstClr>
            </a:outerShdw>
          </a:effectLst>
        </p:spPr>
        <p:txBody>
          <a:bodyPr lIns="91412" tIns="45706" rIns="91412" bIns="45706" rtlCol="0" anchor="ctr"/>
          <a:lstStyle/>
          <a:p>
            <a:pPr marL="0" marR="0" lvl="0" indent="0" algn="ctr" defTabSz="121880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9" name="圆角矩形 18">
            <a:extLst>
              <a:ext uri="{FF2B5EF4-FFF2-40B4-BE49-F238E27FC236}">
                <a16:creationId xmlns:a16="http://schemas.microsoft.com/office/drawing/2014/main" id="{A9A3E311-14D7-4277-B0EC-D480FA4E0AC6}"/>
              </a:ext>
            </a:extLst>
          </p:cNvPr>
          <p:cNvSpPr/>
          <p:nvPr/>
        </p:nvSpPr>
        <p:spPr>
          <a:xfrm>
            <a:off x="6079189" y="5181832"/>
            <a:ext cx="643010" cy="663127"/>
          </a:xfrm>
          <a:prstGeom prst="roundRect">
            <a:avLst>
              <a:gd name="adj" fmla="val 7822"/>
            </a:avLst>
          </a:prstGeom>
          <a:solidFill>
            <a:srgbClr val="244863"/>
          </a:solidFill>
          <a:ln w="25400" cap="flat" cmpd="sng" algn="ctr">
            <a:noFill/>
            <a:prstDash val="solid"/>
          </a:ln>
          <a:effectLst>
            <a:outerShdw blurRad="342900" dist="152400" dir="8100000" algn="tr" rotWithShape="0">
              <a:prstClr val="black">
                <a:alpha val="26000"/>
              </a:prstClr>
            </a:outerShdw>
          </a:effectLst>
        </p:spPr>
        <p:txBody>
          <a:bodyPr lIns="91412" tIns="45706" rIns="91412" bIns="45706" rtlCol="0" anchor="ctr"/>
          <a:lstStyle/>
          <a:p>
            <a:pPr marL="0" marR="0" lvl="0" indent="0" algn="ctr" defTabSz="121880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0" name="TextBox 35">
            <a:extLst>
              <a:ext uri="{FF2B5EF4-FFF2-40B4-BE49-F238E27FC236}">
                <a16:creationId xmlns:a16="http://schemas.microsoft.com/office/drawing/2014/main" id="{6F70F771-3D83-4B46-AA24-FA5DE0BC5D71}"/>
              </a:ext>
            </a:extLst>
          </p:cNvPr>
          <p:cNvSpPr txBox="1"/>
          <p:nvPr/>
        </p:nvSpPr>
        <p:spPr>
          <a:xfrm>
            <a:off x="6996559" y="2024879"/>
            <a:ext cx="3058107" cy="64761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just" defTabSz="86694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</a:p>
          <a:p>
            <a:pPr algn="just" defTabSz="86694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050" dirty="0">
                <a:solidFill>
                  <a:schemeClr val="bg1"/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0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1" name="Text Placeholder 3">
            <a:extLst>
              <a:ext uri="{FF2B5EF4-FFF2-40B4-BE49-F238E27FC236}">
                <a16:creationId xmlns:a16="http://schemas.microsoft.com/office/drawing/2014/main" id="{7049343D-CD6B-4245-BDE4-72B17C274E84}"/>
              </a:ext>
            </a:extLst>
          </p:cNvPr>
          <p:cNvSpPr txBox="1">
            <a:spLocks/>
          </p:cNvSpPr>
          <p:nvPr/>
        </p:nvSpPr>
        <p:spPr>
          <a:xfrm>
            <a:off x="10318962" y="2113299"/>
            <a:ext cx="666849" cy="451470"/>
          </a:xfrm>
          <a:prstGeom prst="rect">
            <a:avLst/>
          </a:prstGeom>
        </p:spPr>
        <p:txBody>
          <a:bodyPr wrap="none" lIns="0" tIns="0" rIns="0" bIns="0" anchor="t" anchorCtr="0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055432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655" dirty="0">
                <a:solidFill>
                  <a:schemeClr val="bg1"/>
                </a:solidFill>
                <a:cs typeface="+mn-ea"/>
                <a:sym typeface="+mn-lt"/>
              </a:rPr>
              <a:t>20%</a:t>
            </a:r>
          </a:p>
        </p:txBody>
      </p:sp>
      <p:sp>
        <p:nvSpPr>
          <p:cNvPr id="82" name="TextBox 36">
            <a:extLst>
              <a:ext uri="{FF2B5EF4-FFF2-40B4-BE49-F238E27FC236}">
                <a16:creationId xmlns:a16="http://schemas.microsoft.com/office/drawing/2014/main" id="{ACA65087-E805-4576-962E-8714E0B1FF6B}"/>
              </a:ext>
            </a:extLst>
          </p:cNvPr>
          <p:cNvSpPr txBox="1"/>
          <p:nvPr/>
        </p:nvSpPr>
        <p:spPr>
          <a:xfrm>
            <a:off x="6996590" y="3098349"/>
            <a:ext cx="3058109" cy="64761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just" defTabSz="86694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</a:p>
          <a:p>
            <a:pPr algn="just" defTabSz="86694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050" dirty="0">
                <a:solidFill>
                  <a:schemeClr val="bg1"/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0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3" name="Text Placeholder 3">
            <a:extLst>
              <a:ext uri="{FF2B5EF4-FFF2-40B4-BE49-F238E27FC236}">
                <a16:creationId xmlns:a16="http://schemas.microsoft.com/office/drawing/2014/main" id="{D5172375-F0C2-442E-8D63-F0A08407989A}"/>
              </a:ext>
            </a:extLst>
          </p:cNvPr>
          <p:cNvSpPr txBox="1">
            <a:spLocks/>
          </p:cNvSpPr>
          <p:nvPr/>
        </p:nvSpPr>
        <p:spPr>
          <a:xfrm>
            <a:off x="10321366" y="3209522"/>
            <a:ext cx="662040" cy="451470"/>
          </a:xfrm>
          <a:prstGeom prst="rect">
            <a:avLst/>
          </a:prstGeom>
        </p:spPr>
        <p:txBody>
          <a:bodyPr wrap="none" lIns="0" tIns="0" rIns="0" bIns="0" anchor="t" anchorCtr="0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055432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655" dirty="0">
                <a:solidFill>
                  <a:schemeClr val="bg1"/>
                </a:solidFill>
                <a:cs typeface="+mn-ea"/>
                <a:sym typeface="+mn-lt"/>
              </a:rPr>
              <a:t>70%</a:t>
            </a:r>
          </a:p>
        </p:txBody>
      </p:sp>
      <p:sp>
        <p:nvSpPr>
          <p:cNvPr id="84" name="TextBox 37">
            <a:extLst>
              <a:ext uri="{FF2B5EF4-FFF2-40B4-BE49-F238E27FC236}">
                <a16:creationId xmlns:a16="http://schemas.microsoft.com/office/drawing/2014/main" id="{61E02B68-86BB-4B3D-ACC1-92D34CC15372}"/>
              </a:ext>
            </a:extLst>
          </p:cNvPr>
          <p:cNvSpPr txBox="1"/>
          <p:nvPr/>
        </p:nvSpPr>
        <p:spPr>
          <a:xfrm>
            <a:off x="6996559" y="4140311"/>
            <a:ext cx="3058107" cy="64761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just" defTabSz="86694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</a:p>
          <a:p>
            <a:pPr algn="just" defTabSz="86694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050" dirty="0">
                <a:solidFill>
                  <a:schemeClr val="bg1"/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0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5" name="Text Placeholder 3">
            <a:extLst>
              <a:ext uri="{FF2B5EF4-FFF2-40B4-BE49-F238E27FC236}">
                <a16:creationId xmlns:a16="http://schemas.microsoft.com/office/drawing/2014/main" id="{1F557A8A-04CE-456B-AA8E-B84A97958863}"/>
              </a:ext>
            </a:extLst>
          </p:cNvPr>
          <p:cNvSpPr txBox="1">
            <a:spLocks/>
          </p:cNvSpPr>
          <p:nvPr/>
        </p:nvSpPr>
        <p:spPr>
          <a:xfrm>
            <a:off x="10318962" y="4267881"/>
            <a:ext cx="666849" cy="451470"/>
          </a:xfrm>
          <a:prstGeom prst="rect">
            <a:avLst/>
          </a:prstGeom>
        </p:spPr>
        <p:txBody>
          <a:bodyPr wrap="none" lIns="0" tIns="0" rIns="0" bIns="0" anchor="t" anchorCtr="0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055432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655" dirty="0">
                <a:solidFill>
                  <a:schemeClr val="bg1"/>
                </a:solidFill>
                <a:cs typeface="+mn-ea"/>
                <a:sym typeface="+mn-lt"/>
              </a:rPr>
              <a:t>90%</a:t>
            </a:r>
          </a:p>
        </p:txBody>
      </p:sp>
      <p:sp>
        <p:nvSpPr>
          <p:cNvPr id="86" name="TextBox 38">
            <a:extLst>
              <a:ext uri="{FF2B5EF4-FFF2-40B4-BE49-F238E27FC236}">
                <a16:creationId xmlns:a16="http://schemas.microsoft.com/office/drawing/2014/main" id="{17D57F5A-22E6-4C73-99B7-0EE7E407DF1D}"/>
              </a:ext>
            </a:extLst>
          </p:cNvPr>
          <p:cNvSpPr txBox="1"/>
          <p:nvPr/>
        </p:nvSpPr>
        <p:spPr>
          <a:xfrm>
            <a:off x="6996559" y="5197346"/>
            <a:ext cx="3058107" cy="64761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just" defTabSz="86694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</a:p>
          <a:p>
            <a:pPr algn="just" defTabSz="86694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050" dirty="0">
                <a:solidFill>
                  <a:schemeClr val="bg1"/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0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7" name="Text Placeholder 3">
            <a:extLst>
              <a:ext uri="{FF2B5EF4-FFF2-40B4-BE49-F238E27FC236}">
                <a16:creationId xmlns:a16="http://schemas.microsoft.com/office/drawing/2014/main" id="{92F4398B-67C1-42EB-9A8E-BD6A533DF21B}"/>
              </a:ext>
            </a:extLst>
          </p:cNvPr>
          <p:cNvSpPr txBox="1">
            <a:spLocks/>
          </p:cNvSpPr>
          <p:nvPr/>
        </p:nvSpPr>
        <p:spPr>
          <a:xfrm>
            <a:off x="10318962" y="5341317"/>
            <a:ext cx="666849" cy="451470"/>
          </a:xfrm>
          <a:prstGeom prst="rect">
            <a:avLst/>
          </a:prstGeom>
        </p:spPr>
        <p:txBody>
          <a:bodyPr wrap="none" lIns="0" tIns="0" rIns="0" bIns="0" anchor="t" anchorCtr="0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055432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655" dirty="0">
                <a:solidFill>
                  <a:schemeClr val="bg1"/>
                </a:solidFill>
                <a:cs typeface="+mn-ea"/>
                <a:sym typeface="+mn-lt"/>
              </a:rPr>
              <a:t>50%</a:t>
            </a:r>
          </a:p>
        </p:txBody>
      </p:sp>
    </p:spTree>
    <p:extLst>
      <p:ext uri="{BB962C8B-B14F-4D97-AF65-F5344CB8AC3E}">
        <p14:creationId xmlns:p14="http://schemas.microsoft.com/office/powerpoint/2010/main" val="45098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5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750"/>
                            </p:stCondLst>
                            <p:childTnLst>
                              <p:par>
                                <p:cTn id="4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750"/>
                            </p:stCondLst>
                            <p:childTnLst>
                              <p:par>
                                <p:cTn id="5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750"/>
                            </p:stCondLst>
                            <p:childTnLst>
                              <p:par>
                                <p:cTn id="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7" grpId="0" animBg="1"/>
      <p:bldP spid="78" grpId="0" animBg="1"/>
      <p:bldP spid="79" grpId="0" animBg="1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3B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椭圆 10"/>
          <p:cNvSpPr/>
          <p:nvPr/>
        </p:nvSpPr>
        <p:spPr>
          <a:xfrm>
            <a:off x="4750932" y="-349330"/>
            <a:ext cx="1437228" cy="1437228"/>
          </a:xfrm>
          <a:prstGeom prst="ellipse">
            <a:avLst/>
          </a:prstGeom>
          <a:solidFill>
            <a:srgbClr val="2C58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6475676" y="373361"/>
            <a:ext cx="932180" cy="932180"/>
          </a:xfrm>
          <a:prstGeom prst="ellipse">
            <a:avLst/>
          </a:prstGeom>
          <a:solidFill>
            <a:srgbClr val="2C58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2261755" y="301809"/>
            <a:ext cx="932180" cy="932180"/>
          </a:xfrm>
          <a:prstGeom prst="ellipse">
            <a:avLst/>
          </a:prstGeom>
          <a:solidFill>
            <a:srgbClr val="2C58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60" name="组合 59"/>
          <p:cNvGrpSpPr/>
          <p:nvPr/>
        </p:nvGrpSpPr>
        <p:grpSpPr>
          <a:xfrm>
            <a:off x="5518242" y="90738"/>
            <a:ext cx="1155516" cy="1155516"/>
            <a:chOff x="5610403" y="184048"/>
            <a:chExt cx="1155516" cy="1155516"/>
          </a:xfrm>
        </p:grpSpPr>
        <p:grpSp>
          <p:nvGrpSpPr>
            <p:cNvPr id="3" name="组合 2"/>
            <p:cNvGrpSpPr/>
            <p:nvPr/>
          </p:nvGrpSpPr>
          <p:grpSpPr>
            <a:xfrm>
              <a:off x="5610403" y="184048"/>
              <a:ext cx="1155516" cy="1155516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5" name="同心圆 4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" name="椭圆 5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4" name="文本框 3"/>
            <p:cNvSpPr txBox="1"/>
            <p:nvPr/>
          </p:nvSpPr>
          <p:spPr>
            <a:xfrm>
              <a:off x="5744559" y="350211"/>
              <a:ext cx="76495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2C587D"/>
                  </a:solidFill>
                  <a:effectLst/>
                  <a:uLnTx/>
                  <a:uFillTx/>
                  <a:cs typeface="+mn-ea"/>
                  <a:sym typeface="+mn-lt"/>
                </a:rPr>
                <a:t>01</a:t>
              </a:r>
              <a:endPara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2C587D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 rot="16200000">
            <a:off x="2307861" y="-2164397"/>
            <a:ext cx="685366" cy="5326269"/>
            <a:chOff x="1071664" y="236651"/>
            <a:chExt cx="685366" cy="4070791"/>
          </a:xfrm>
        </p:grpSpPr>
        <p:sp>
          <p:nvSpPr>
            <p:cNvPr id="40" name="矩形 39"/>
            <p:cNvSpPr/>
            <p:nvPr/>
          </p:nvSpPr>
          <p:spPr>
            <a:xfrm>
              <a:off x="1071664" y="236651"/>
              <a:ext cx="54000" cy="4070791"/>
            </a:xfrm>
            <a:prstGeom prst="rect">
              <a:avLst/>
            </a:prstGeom>
            <a:gradFill>
              <a:gsLst>
                <a:gs pos="0">
                  <a:srgbClr val="3F729A">
                    <a:alpha val="0"/>
                  </a:srgbClr>
                </a:gs>
                <a:gs pos="65000">
                  <a:srgbClr val="3F729A"/>
                </a:gs>
                <a:gs pos="100000">
                  <a:srgbClr val="3F729A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1197937" y="236651"/>
              <a:ext cx="54000" cy="4070791"/>
            </a:xfrm>
            <a:prstGeom prst="rect">
              <a:avLst/>
            </a:prstGeom>
            <a:gradFill>
              <a:gsLst>
                <a:gs pos="0">
                  <a:srgbClr val="3F729A">
                    <a:alpha val="0"/>
                  </a:srgbClr>
                </a:gs>
                <a:gs pos="65000">
                  <a:srgbClr val="3F729A"/>
                </a:gs>
                <a:gs pos="100000">
                  <a:srgbClr val="3F729A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1324210" y="236651"/>
              <a:ext cx="54000" cy="4070791"/>
            </a:xfrm>
            <a:prstGeom prst="rect">
              <a:avLst/>
            </a:prstGeom>
            <a:gradFill>
              <a:gsLst>
                <a:gs pos="0">
                  <a:srgbClr val="3F729A">
                    <a:alpha val="0"/>
                  </a:srgbClr>
                </a:gs>
                <a:gs pos="65000">
                  <a:srgbClr val="3F729A"/>
                </a:gs>
                <a:gs pos="100000">
                  <a:srgbClr val="3F729A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1450483" y="236651"/>
              <a:ext cx="54000" cy="4070791"/>
            </a:xfrm>
            <a:prstGeom prst="rect">
              <a:avLst/>
            </a:prstGeom>
            <a:gradFill>
              <a:gsLst>
                <a:gs pos="0">
                  <a:srgbClr val="3F729A">
                    <a:alpha val="0"/>
                  </a:srgbClr>
                </a:gs>
                <a:gs pos="65000">
                  <a:srgbClr val="3F729A"/>
                </a:gs>
                <a:gs pos="100000">
                  <a:srgbClr val="3F729A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1576756" y="236651"/>
              <a:ext cx="54000" cy="4070791"/>
            </a:xfrm>
            <a:prstGeom prst="rect">
              <a:avLst/>
            </a:prstGeom>
            <a:gradFill>
              <a:gsLst>
                <a:gs pos="0">
                  <a:srgbClr val="3F729A">
                    <a:alpha val="0"/>
                  </a:srgbClr>
                </a:gs>
                <a:gs pos="65000">
                  <a:srgbClr val="3F729A"/>
                </a:gs>
                <a:gs pos="100000">
                  <a:srgbClr val="3F729A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1703030" y="236651"/>
              <a:ext cx="54000" cy="4070791"/>
            </a:xfrm>
            <a:prstGeom prst="rect">
              <a:avLst/>
            </a:prstGeom>
            <a:gradFill>
              <a:gsLst>
                <a:gs pos="0">
                  <a:srgbClr val="3F729A">
                    <a:alpha val="0"/>
                  </a:srgbClr>
                </a:gs>
                <a:gs pos="65000">
                  <a:srgbClr val="3F729A"/>
                </a:gs>
                <a:gs pos="100000">
                  <a:srgbClr val="3F729A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 rot="5400000" flipH="1">
            <a:off x="9232832" y="-2164397"/>
            <a:ext cx="685366" cy="5326269"/>
            <a:chOff x="1071664" y="236651"/>
            <a:chExt cx="685366" cy="4070791"/>
          </a:xfrm>
        </p:grpSpPr>
        <p:sp>
          <p:nvSpPr>
            <p:cNvPr id="54" name="矩形 53"/>
            <p:cNvSpPr/>
            <p:nvPr/>
          </p:nvSpPr>
          <p:spPr>
            <a:xfrm>
              <a:off x="1071664" y="236651"/>
              <a:ext cx="54000" cy="4070791"/>
            </a:xfrm>
            <a:prstGeom prst="rect">
              <a:avLst/>
            </a:prstGeom>
            <a:gradFill>
              <a:gsLst>
                <a:gs pos="0">
                  <a:srgbClr val="3F729A">
                    <a:alpha val="0"/>
                  </a:srgbClr>
                </a:gs>
                <a:gs pos="65000">
                  <a:srgbClr val="3F729A"/>
                </a:gs>
                <a:gs pos="100000">
                  <a:srgbClr val="3F729A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5" name="矩形 54"/>
            <p:cNvSpPr/>
            <p:nvPr/>
          </p:nvSpPr>
          <p:spPr>
            <a:xfrm>
              <a:off x="1197937" y="236651"/>
              <a:ext cx="54000" cy="4070791"/>
            </a:xfrm>
            <a:prstGeom prst="rect">
              <a:avLst/>
            </a:prstGeom>
            <a:gradFill>
              <a:gsLst>
                <a:gs pos="0">
                  <a:srgbClr val="3F729A">
                    <a:alpha val="0"/>
                  </a:srgbClr>
                </a:gs>
                <a:gs pos="65000">
                  <a:srgbClr val="3F729A"/>
                </a:gs>
                <a:gs pos="100000">
                  <a:srgbClr val="3F729A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6" name="矩形 55"/>
            <p:cNvSpPr/>
            <p:nvPr/>
          </p:nvSpPr>
          <p:spPr>
            <a:xfrm>
              <a:off x="1324210" y="236651"/>
              <a:ext cx="54000" cy="4070791"/>
            </a:xfrm>
            <a:prstGeom prst="rect">
              <a:avLst/>
            </a:prstGeom>
            <a:gradFill>
              <a:gsLst>
                <a:gs pos="0">
                  <a:srgbClr val="3F729A">
                    <a:alpha val="0"/>
                  </a:srgbClr>
                </a:gs>
                <a:gs pos="65000">
                  <a:srgbClr val="3F729A"/>
                </a:gs>
                <a:gs pos="100000">
                  <a:srgbClr val="3F729A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7" name="矩形 56"/>
            <p:cNvSpPr/>
            <p:nvPr/>
          </p:nvSpPr>
          <p:spPr>
            <a:xfrm>
              <a:off x="1450483" y="236651"/>
              <a:ext cx="54000" cy="4070791"/>
            </a:xfrm>
            <a:prstGeom prst="rect">
              <a:avLst/>
            </a:prstGeom>
            <a:gradFill>
              <a:gsLst>
                <a:gs pos="0">
                  <a:srgbClr val="3F729A">
                    <a:alpha val="0"/>
                  </a:srgbClr>
                </a:gs>
                <a:gs pos="65000">
                  <a:srgbClr val="3F729A"/>
                </a:gs>
                <a:gs pos="100000">
                  <a:srgbClr val="3F729A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8" name="矩形 57"/>
            <p:cNvSpPr/>
            <p:nvPr/>
          </p:nvSpPr>
          <p:spPr>
            <a:xfrm>
              <a:off x="1576756" y="236651"/>
              <a:ext cx="54000" cy="4070791"/>
            </a:xfrm>
            <a:prstGeom prst="rect">
              <a:avLst/>
            </a:prstGeom>
            <a:gradFill>
              <a:gsLst>
                <a:gs pos="0">
                  <a:srgbClr val="3F729A">
                    <a:alpha val="0"/>
                  </a:srgbClr>
                </a:gs>
                <a:gs pos="65000">
                  <a:srgbClr val="3F729A"/>
                </a:gs>
                <a:gs pos="100000">
                  <a:srgbClr val="3F729A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9" name="矩形 58"/>
            <p:cNvSpPr/>
            <p:nvPr/>
          </p:nvSpPr>
          <p:spPr>
            <a:xfrm>
              <a:off x="1703030" y="236651"/>
              <a:ext cx="54000" cy="4070791"/>
            </a:xfrm>
            <a:prstGeom prst="rect">
              <a:avLst/>
            </a:prstGeom>
            <a:gradFill>
              <a:gsLst>
                <a:gs pos="0">
                  <a:srgbClr val="3F729A">
                    <a:alpha val="0"/>
                  </a:srgbClr>
                </a:gs>
                <a:gs pos="65000">
                  <a:srgbClr val="3F729A"/>
                </a:gs>
                <a:gs pos="100000">
                  <a:srgbClr val="3F729A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466466" y="268579"/>
            <a:ext cx="199538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marL="0" marR="0" lvl="1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60000"/>
                  <a:lumOff val="4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TextBox 44"/>
          <p:cNvSpPr txBox="1"/>
          <p:nvPr/>
        </p:nvSpPr>
        <p:spPr>
          <a:xfrm>
            <a:off x="6940031" y="268579"/>
            <a:ext cx="14863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ABOUT ME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669092" y="369285"/>
            <a:ext cx="506566" cy="506566"/>
          </a:xfrm>
          <a:prstGeom prst="ellipse">
            <a:avLst/>
          </a:prstGeom>
          <a:solidFill>
            <a:srgbClr val="2C58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9815368" y="315784"/>
            <a:ext cx="523667" cy="523667"/>
          </a:xfrm>
          <a:prstGeom prst="ellipse">
            <a:avLst/>
          </a:prstGeom>
          <a:solidFill>
            <a:srgbClr val="2C58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16" name="直接箭头连接符 15"/>
          <p:cNvCxnSpPr/>
          <p:nvPr/>
        </p:nvCxnSpPr>
        <p:spPr>
          <a:xfrm>
            <a:off x="877078" y="5215812"/>
            <a:ext cx="10674220" cy="0"/>
          </a:xfrm>
          <a:prstGeom prst="straightConnector1">
            <a:avLst/>
          </a:prstGeom>
          <a:ln w="28575">
            <a:solidFill>
              <a:schemeClr val="bg1"/>
            </a:solidFill>
            <a:prstDash val="sysDash"/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组合 33"/>
          <p:cNvGrpSpPr/>
          <p:nvPr/>
        </p:nvGrpSpPr>
        <p:grpSpPr>
          <a:xfrm>
            <a:off x="2510719" y="5075987"/>
            <a:ext cx="279649" cy="279649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5" name="同心圆 3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4301925" y="5075987"/>
            <a:ext cx="279649" cy="279649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8" name="同心圆 3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6" name="椭圆 4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6093131" y="5075987"/>
            <a:ext cx="279649" cy="279649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8" name="同心圆 4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9" name="椭圆 48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7884337" y="5075987"/>
            <a:ext cx="279649" cy="279649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1" name="同心圆 5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2" name="椭圆 51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9675543" y="5075987"/>
            <a:ext cx="279649" cy="279649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2" name="同心圆 6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3" name="椭圆 62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1971715" y="2223951"/>
            <a:ext cx="1357656" cy="2953322"/>
            <a:chOff x="1971715" y="2223951"/>
            <a:chExt cx="1357656" cy="2953322"/>
          </a:xfrm>
        </p:grpSpPr>
        <p:cxnSp>
          <p:nvCxnSpPr>
            <p:cNvPr id="20" name="直接连接符 19"/>
            <p:cNvCxnSpPr/>
            <p:nvPr/>
          </p:nvCxnSpPr>
          <p:spPr>
            <a:xfrm>
              <a:off x="2650543" y="3449273"/>
              <a:ext cx="0" cy="17280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组合 22"/>
            <p:cNvGrpSpPr/>
            <p:nvPr/>
          </p:nvGrpSpPr>
          <p:grpSpPr>
            <a:xfrm>
              <a:off x="1971715" y="2223951"/>
              <a:ext cx="1357656" cy="1357656"/>
              <a:chOff x="1971715" y="2223951"/>
              <a:chExt cx="1357656" cy="1357656"/>
            </a:xfrm>
          </p:grpSpPr>
          <p:sp>
            <p:nvSpPr>
              <p:cNvPr id="71" name="椭圆 70"/>
              <p:cNvSpPr/>
              <p:nvPr/>
            </p:nvSpPr>
            <p:spPr>
              <a:xfrm>
                <a:off x="1971715" y="2223951"/>
                <a:ext cx="1357656" cy="1357656"/>
              </a:xfrm>
              <a:prstGeom prst="ellipse">
                <a:avLst/>
              </a:prstGeom>
              <a:solidFill>
                <a:srgbClr val="24486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grpSp>
            <p:nvGrpSpPr>
              <p:cNvPr id="68" name="组合 67"/>
              <p:cNvGrpSpPr/>
              <p:nvPr/>
            </p:nvGrpSpPr>
            <p:grpSpPr>
              <a:xfrm>
                <a:off x="2111152" y="2341862"/>
                <a:ext cx="1087621" cy="1087621"/>
                <a:chOff x="304800" y="673100"/>
                <a:chExt cx="4000500" cy="4000500"/>
              </a:xfrm>
              <a:effectLst>
                <a:outerShdw blurRad="317500" dist="190500" dir="8100000" algn="tr" rotWithShape="0">
                  <a:prstClr val="black">
                    <a:alpha val="50000"/>
                  </a:prstClr>
                </a:outerShdw>
              </a:effectLst>
            </p:grpSpPr>
            <p:sp>
              <p:nvSpPr>
                <p:cNvPr id="69" name="同心圆 68"/>
                <p:cNvSpPr/>
                <p:nvPr/>
              </p:nvSpPr>
              <p:spPr>
                <a:xfrm>
                  <a:off x="304800" y="673100"/>
                  <a:ext cx="4000500" cy="4000500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/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0" name="椭圆 69"/>
                <p:cNvSpPr/>
                <p:nvPr/>
              </p:nvSpPr>
              <p:spPr>
                <a:xfrm>
                  <a:off x="392113" y="760413"/>
                  <a:ext cx="3825874" cy="3825874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</p:grpSp>
        <p:pic>
          <p:nvPicPr>
            <p:cNvPr id="24" name="图片 2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3" t="7068" r="73169" b="75920"/>
            <a:stretch/>
          </p:blipFill>
          <p:spPr>
            <a:xfrm>
              <a:off x="2238752" y="2490452"/>
              <a:ext cx="867748" cy="746449"/>
            </a:xfrm>
            <a:prstGeom prst="rect">
              <a:avLst/>
            </a:prstGeom>
          </p:spPr>
        </p:pic>
      </p:grpSp>
      <p:grpSp>
        <p:nvGrpSpPr>
          <p:cNvPr id="27" name="组合 26"/>
          <p:cNvGrpSpPr/>
          <p:nvPr/>
        </p:nvGrpSpPr>
        <p:grpSpPr>
          <a:xfrm>
            <a:off x="3785331" y="3058951"/>
            <a:ext cx="1357656" cy="2080707"/>
            <a:chOff x="3785331" y="3058951"/>
            <a:chExt cx="1357656" cy="2080707"/>
          </a:xfrm>
        </p:grpSpPr>
        <p:cxnSp>
          <p:nvCxnSpPr>
            <p:cNvPr id="64" name="直接连接符 63"/>
            <p:cNvCxnSpPr/>
            <p:nvPr/>
          </p:nvCxnSpPr>
          <p:spPr>
            <a:xfrm>
              <a:off x="4441749" y="4419658"/>
              <a:ext cx="0" cy="7200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2" name="组合 71"/>
            <p:cNvGrpSpPr/>
            <p:nvPr/>
          </p:nvGrpSpPr>
          <p:grpSpPr>
            <a:xfrm>
              <a:off x="3785331" y="3058951"/>
              <a:ext cx="1357656" cy="1357656"/>
              <a:chOff x="1971715" y="2223951"/>
              <a:chExt cx="1357656" cy="1357656"/>
            </a:xfrm>
          </p:grpSpPr>
          <p:sp>
            <p:nvSpPr>
              <p:cNvPr id="73" name="椭圆 72"/>
              <p:cNvSpPr/>
              <p:nvPr/>
            </p:nvSpPr>
            <p:spPr>
              <a:xfrm>
                <a:off x="1971715" y="2223951"/>
                <a:ext cx="1357656" cy="1357656"/>
              </a:xfrm>
              <a:prstGeom prst="ellipse">
                <a:avLst/>
              </a:prstGeom>
              <a:solidFill>
                <a:srgbClr val="24486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grpSp>
            <p:nvGrpSpPr>
              <p:cNvPr id="74" name="组合 73"/>
              <p:cNvGrpSpPr/>
              <p:nvPr/>
            </p:nvGrpSpPr>
            <p:grpSpPr>
              <a:xfrm>
                <a:off x="2111152" y="2341862"/>
                <a:ext cx="1087621" cy="1087621"/>
                <a:chOff x="304800" y="673100"/>
                <a:chExt cx="4000500" cy="4000500"/>
              </a:xfrm>
              <a:effectLst>
                <a:outerShdw blurRad="317500" dist="190500" dir="8100000" algn="tr" rotWithShape="0">
                  <a:prstClr val="black">
                    <a:alpha val="50000"/>
                  </a:prstClr>
                </a:outerShdw>
              </a:effectLst>
            </p:grpSpPr>
            <p:sp>
              <p:nvSpPr>
                <p:cNvPr id="75" name="同心圆 74"/>
                <p:cNvSpPr/>
                <p:nvPr/>
              </p:nvSpPr>
              <p:spPr>
                <a:xfrm>
                  <a:off x="304800" y="673100"/>
                  <a:ext cx="4000500" cy="4000500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/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6" name="椭圆 75"/>
                <p:cNvSpPr/>
                <p:nvPr/>
              </p:nvSpPr>
              <p:spPr>
                <a:xfrm>
                  <a:off x="392113" y="760413"/>
                  <a:ext cx="3825874" cy="3825874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</p:grpSp>
        <p:pic>
          <p:nvPicPr>
            <p:cNvPr id="92" name="图片 9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378" t="8131" r="40844" b="74857"/>
            <a:stretch/>
          </p:blipFill>
          <p:spPr>
            <a:xfrm>
              <a:off x="4016855" y="3362181"/>
              <a:ext cx="867748" cy="746449"/>
            </a:xfrm>
            <a:prstGeom prst="rect">
              <a:avLst/>
            </a:prstGeom>
          </p:spPr>
        </p:pic>
      </p:grpSp>
      <p:grpSp>
        <p:nvGrpSpPr>
          <p:cNvPr id="28" name="组合 27"/>
          <p:cNvGrpSpPr/>
          <p:nvPr/>
        </p:nvGrpSpPr>
        <p:grpSpPr>
          <a:xfrm>
            <a:off x="5543462" y="1766693"/>
            <a:ext cx="1357656" cy="3502782"/>
            <a:chOff x="5543462" y="1766693"/>
            <a:chExt cx="1357656" cy="3502782"/>
          </a:xfrm>
        </p:grpSpPr>
        <p:cxnSp>
          <p:nvCxnSpPr>
            <p:cNvPr id="65" name="直接连接符 64"/>
            <p:cNvCxnSpPr/>
            <p:nvPr/>
          </p:nvCxnSpPr>
          <p:spPr>
            <a:xfrm>
              <a:off x="6232955" y="2749475"/>
              <a:ext cx="0" cy="25200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7" name="组合 76"/>
            <p:cNvGrpSpPr/>
            <p:nvPr/>
          </p:nvGrpSpPr>
          <p:grpSpPr>
            <a:xfrm>
              <a:off x="5543462" y="1766693"/>
              <a:ext cx="1357656" cy="1357656"/>
              <a:chOff x="1971715" y="2223951"/>
              <a:chExt cx="1357656" cy="1357656"/>
            </a:xfrm>
          </p:grpSpPr>
          <p:sp>
            <p:nvSpPr>
              <p:cNvPr id="78" name="椭圆 77"/>
              <p:cNvSpPr/>
              <p:nvPr/>
            </p:nvSpPr>
            <p:spPr>
              <a:xfrm>
                <a:off x="1971715" y="2223951"/>
                <a:ext cx="1357656" cy="1357656"/>
              </a:xfrm>
              <a:prstGeom prst="ellipse">
                <a:avLst/>
              </a:prstGeom>
              <a:solidFill>
                <a:srgbClr val="24486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grpSp>
            <p:nvGrpSpPr>
              <p:cNvPr id="79" name="组合 78"/>
              <p:cNvGrpSpPr/>
              <p:nvPr/>
            </p:nvGrpSpPr>
            <p:grpSpPr>
              <a:xfrm>
                <a:off x="2111152" y="2341862"/>
                <a:ext cx="1087621" cy="1087621"/>
                <a:chOff x="304800" y="673100"/>
                <a:chExt cx="4000500" cy="4000500"/>
              </a:xfrm>
              <a:effectLst>
                <a:outerShdw blurRad="317500" dist="190500" dir="8100000" algn="tr" rotWithShape="0">
                  <a:prstClr val="black">
                    <a:alpha val="50000"/>
                  </a:prstClr>
                </a:outerShdw>
              </a:effectLst>
            </p:grpSpPr>
            <p:sp>
              <p:nvSpPr>
                <p:cNvPr id="80" name="同心圆 79"/>
                <p:cNvSpPr/>
                <p:nvPr/>
              </p:nvSpPr>
              <p:spPr>
                <a:xfrm>
                  <a:off x="304800" y="673100"/>
                  <a:ext cx="4000500" cy="4000500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/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1" name="椭圆 80"/>
                <p:cNvSpPr/>
                <p:nvPr/>
              </p:nvSpPr>
              <p:spPr>
                <a:xfrm>
                  <a:off x="392113" y="760413"/>
                  <a:ext cx="3825874" cy="3825874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</p:grpSp>
        <p:pic>
          <p:nvPicPr>
            <p:cNvPr id="93" name="图片 9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378" t="75967" r="40844" b="7021"/>
            <a:stretch/>
          </p:blipFill>
          <p:spPr>
            <a:xfrm>
              <a:off x="5770190" y="2087387"/>
              <a:ext cx="867748" cy="746449"/>
            </a:xfrm>
            <a:prstGeom prst="rect">
              <a:avLst/>
            </a:prstGeom>
          </p:spPr>
        </p:pic>
      </p:grpSp>
      <p:grpSp>
        <p:nvGrpSpPr>
          <p:cNvPr id="29" name="组合 28"/>
          <p:cNvGrpSpPr/>
          <p:nvPr/>
        </p:nvGrpSpPr>
        <p:grpSpPr>
          <a:xfrm>
            <a:off x="7357078" y="2601693"/>
            <a:ext cx="1357656" cy="2480397"/>
            <a:chOff x="7357078" y="2601693"/>
            <a:chExt cx="1357656" cy="2480397"/>
          </a:xfrm>
        </p:grpSpPr>
        <p:cxnSp>
          <p:nvCxnSpPr>
            <p:cNvPr id="66" name="直接连接符 65"/>
            <p:cNvCxnSpPr/>
            <p:nvPr/>
          </p:nvCxnSpPr>
          <p:spPr>
            <a:xfrm>
              <a:off x="8024161" y="3943797"/>
              <a:ext cx="0" cy="113829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2" name="组合 81"/>
            <p:cNvGrpSpPr/>
            <p:nvPr/>
          </p:nvGrpSpPr>
          <p:grpSpPr>
            <a:xfrm>
              <a:off x="7357078" y="2601693"/>
              <a:ext cx="1357656" cy="1357656"/>
              <a:chOff x="1971715" y="2223951"/>
              <a:chExt cx="1357656" cy="1357656"/>
            </a:xfrm>
          </p:grpSpPr>
          <p:sp>
            <p:nvSpPr>
              <p:cNvPr id="83" name="椭圆 82"/>
              <p:cNvSpPr/>
              <p:nvPr/>
            </p:nvSpPr>
            <p:spPr>
              <a:xfrm>
                <a:off x="1971715" y="2223951"/>
                <a:ext cx="1357656" cy="1357656"/>
              </a:xfrm>
              <a:prstGeom prst="ellipse">
                <a:avLst/>
              </a:prstGeom>
              <a:solidFill>
                <a:srgbClr val="2A547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grpSp>
            <p:nvGrpSpPr>
              <p:cNvPr id="84" name="组合 83"/>
              <p:cNvGrpSpPr/>
              <p:nvPr/>
            </p:nvGrpSpPr>
            <p:grpSpPr>
              <a:xfrm>
                <a:off x="2111152" y="2341862"/>
                <a:ext cx="1087621" cy="1087621"/>
                <a:chOff x="304800" y="673100"/>
                <a:chExt cx="4000500" cy="4000500"/>
              </a:xfrm>
              <a:effectLst>
                <a:outerShdw blurRad="317500" dist="190500" dir="8100000" algn="tr" rotWithShape="0">
                  <a:prstClr val="black">
                    <a:alpha val="50000"/>
                  </a:prstClr>
                </a:outerShdw>
              </a:effectLst>
            </p:grpSpPr>
            <p:sp>
              <p:nvSpPr>
                <p:cNvPr id="85" name="同心圆 84"/>
                <p:cNvSpPr/>
                <p:nvPr/>
              </p:nvSpPr>
              <p:spPr>
                <a:xfrm>
                  <a:off x="304800" y="673100"/>
                  <a:ext cx="4000500" cy="4000500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/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6" name="椭圆 85"/>
                <p:cNvSpPr/>
                <p:nvPr/>
              </p:nvSpPr>
              <p:spPr>
                <a:xfrm>
                  <a:off x="392113" y="760413"/>
                  <a:ext cx="3825874" cy="3825874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</p:grpSp>
        <p:pic>
          <p:nvPicPr>
            <p:cNvPr id="94" name="图片 93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3" t="41730" r="73169" b="41258"/>
            <a:stretch/>
          </p:blipFill>
          <p:spPr>
            <a:xfrm>
              <a:off x="7588655" y="2902779"/>
              <a:ext cx="867748" cy="746449"/>
            </a:xfrm>
            <a:prstGeom prst="rect">
              <a:avLst/>
            </a:prstGeom>
          </p:spPr>
        </p:pic>
      </p:grpSp>
      <p:grpSp>
        <p:nvGrpSpPr>
          <p:cNvPr id="30" name="组合 29"/>
          <p:cNvGrpSpPr/>
          <p:nvPr/>
        </p:nvGrpSpPr>
        <p:grpSpPr>
          <a:xfrm>
            <a:off x="9089857" y="1732084"/>
            <a:ext cx="1357656" cy="3429320"/>
            <a:chOff x="9089857" y="1732084"/>
            <a:chExt cx="1357656" cy="3429320"/>
          </a:xfrm>
        </p:grpSpPr>
        <p:cxnSp>
          <p:nvCxnSpPr>
            <p:cNvPr id="67" name="直接连接符 66"/>
            <p:cNvCxnSpPr/>
            <p:nvPr/>
          </p:nvCxnSpPr>
          <p:spPr>
            <a:xfrm>
              <a:off x="9815367" y="3001404"/>
              <a:ext cx="0" cy="21600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7" name="组合 86"/>
            <p:cNvGrpSpPr/>
            <p:nvPr/>
          </p:nvGrpSpPr>
          <p:grpSpPr>
            <a:xfrm>
              <a:off x="9089857" y="1732084"/>
              <a:ext cx="1357656" cy="1357656"/>
              <a:chOff x="1971715" y="2223951"/>
              <a:chExt cx="1357656" cy="1357656"/>
            </a:xfrm>
          </p:grpSpPr>
          <p:sp>
            <p:nvSpPr>
              <p:cNvPr id="88" name="椭圆 87"/>
              <p:cNvSpPr/>
              <p:nvPr/>
            </p:nvSpPr>
            <p:spPr>
              <a:xfrm>
                <a:off x="1971715" y="2223951"/>
                <a:ext cx="1357656" cy="1357656"/>
              </a:xfrm>
              <a:prstGeom prst="ellipse">
                <a:avLst/>
              </a:prstGeom>
              <a:solidFill>
                <a:srgbClr val="2A547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grpSp>
            <p:nvGrpSpPr>
              <p:cNvPr id="89" name="组合 88"/>
              <p:cNvGrpSpPr/>
              <p:nvPr/>
            </p:nvGrpSpPr>
            <p:grpSpPr>
              <a:xfrm>
                <a:off x="2111152" y="2341862"/>
                <a:ext cx="1087621" cy="1087621"/>
                <a:chOff x="304800" y="673100"/>
                <a:chExt cx="4000500" cy="4000500"/>
              </a:xfrm>
              <a:effectLst>
                <a:outerShdw blurRad="317500" dist="190500" dir="8100000" algn="tr" rotWithShape="0">
                  <a:prstClr val="black">
                    <a:alpha val="50000"/>
                  </a:prstClr>
                </a:outerShdw>
              </a:effectLst>
            </p:grpSpPr>
            <p:sp>
              <p:nvSpPr>
                <p:cNvPr id="90" name="同心圆 89"/>
                <p:cNvSpPr/>
                <p:nvPr/>
              </p:nvSpPr>
              <p:spPr>
                <a:xfrm>
                  <a:off x="304800" y="673100"/>
                  <a:ext cx="4000500" cy="4000500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/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1" name="椭圆 90"/>
                <p:cNvSpPr/>
                <p:nvPr/>
              </p:nvSpPr>
              <p:spPr>
                <a:xfrm>
                  <a:off x="392113" y="760413"/>
                  <a:ext cx="3825874" cy="3825874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</p:grpSp>
        <p:pic>
          <p:nvPicPr>
            <p:cNvPr id="95" name="图片 94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016" t="42155" r="40206" b="40833"/>
            <a:stretch/>
          </p:blipFill>
          <p:spPr>
            <a:xfrm>
              <a:off x="9334811" y="2047063"/>
              <a:ext cx="867748" cy="746449"/>
            </a:xfrm>
            <a:prstGeom prst="rect">
              <a:avLst/>
            </a:prstGeom>
          </p:spPr>
        </p:pic>
      </p:grpSp>
      <p:sp>
        <p:nvSpPr>
          <p:cNvPr id="25" name="矩形 24"/>
          <p:cNvSpPr/>
          <p:nvPr/>
        </p:nvSpPr>
        <p:spPr>
          <a:xfrm>
            <a:off x="1813094" y="5475495"/>
            <a:ext cx="1665565" cy="1194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</a:p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7" name="矩形 96"/>
          <p:cNvSpPr/>
          <p:nvPr/>
        </p:nvSpPr>
        <p:spPr>
          <a:xfrm>
            <a:off x="3605467" y="5475495"/>
            <a:ext cx="1665565" cy="1194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</a:p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8" name="矩形 97"/>
          <p:cNvSpPr/>
          <p:nvPr/>
        </p:nvSpPr>
        <p:spPr>
          <a:xfrm>
            <a:off x="5397840" y="5475495"/>
            <a:ext cx="1665565" cy="1194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</a:p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9" name="矩形 98"/>
          <p:cNvSpPr/>
          <p:nvPr/>
        </p:nvSpPr>
        <p:spPr>
          <a:xfrm>
            <a:off x="7190213" y="5475495"/>
            <a:ext cx="1665565" cy="1194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</a:p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0" name="矩形 99"/>
          <p:cNvSpPr/>
          <p:nvPr/>
        </p:nvSpPr>
        <p:spPr>
          <a:xfrm>
            <a:off x="8982584" y="5475495"/>
            <a:ext cx="1665565" cy="1194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</a:p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87848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97" grpId="0"/>
      <p:bldP spid="98" grpId="0"/>
      <p:bldP spid="99" grpId="0"/>
      <p:bldP spid="10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图片 52">
            <a:extLst>
              <a:ext uri="{FF2B5EF4-FFF2-40B4-BE49-F238E27FC236}">
                <a16:creationId xmlns:a16="http://schemas.microsoft.com/office/drawing/2014/main" id="{B8A41B4B-82E4-4F84-9829-1A31053999E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952"/>
            <a:ext cx="12192000" cy="6872952"/>
          </a:xfrm>
          <a:prstGeom prst="rect">
            <a:avLst/>
          </a:prstGeom>
        </p:spPr>
      </p:pic>
      <p:sp>
        <p:nvSpPr>
          <p:cNvPr id="54" name="矩形 53">
            <a:extLst>
              <a:ext uri="{FF2B5EF4-FFF2-40B4-BE49-F238E27FC236}">
                <a16:creationId xmlns:a16="http://schemas.microsoft.com/office/drawing/2014/main" id="{A71E8F03-3873-4D89-8169-FDE7F528DE17}"/>
              </a:ext>
            </a:extLst>
          </p:cNvPr>
          <p:cNvSpPr/>
          <p:nvPr/>
        </p:nvSpPr>
        <p:spPr>
          <a:xfrm>
            <a:off x="0" y="0"/>
            <a:ext cx="12192000" cy="6872952"/>
          </a:xfrm>
          <a:prstGeom prst="rect">
            <a:avLst/>
          </a:prstGeom>
          <a:solidFill>
            <a:srgbClr val="143B59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198569" y="2867526"/>
            <a:ext cx="5336081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marL="0" lvl="1" algn="ctr" defTabSz="1219170"/>
            <a:r>
              <a:rPr lang="en-US" altLang="zh-CN" sz="6600" b="1" dirty="0">
                <a:solidFill>
                  <a:srgbClr val="5B9BD5">
                    <a:lumMod val="60000"/>
                    <a:lumOff val="40000"/>
                  </a:srgbClr>
                </a:solidFill>
                <a:cs typeface="+mn-ea"/>
                <a:sym typeface="+mn-lt"/>
              </a:rPr>
              <a:t>Add title text</a:t>
            </a:r>
            <a:endParaRPr lang="zh-CN" altLang="en-US" sz="6600" b="1" dirty="0">
              <a:solidFill>
                <a:srgbClr val="5B9BD5">
                  <a:lumMod val="60000"/>
                  <a:lumOff val="4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8" name="TextBox 44"/>
          <p:cNvSpPr txBox="1"/>
          <p:nvPr/>
        </p:nvSpPr>
        <p:spPr>
          <a:xfrm>
            <a:off x="5358703" y="3875315"/>
            <a:ext cx="25681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1219170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POST COGNTIVE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1810452" y="1917405"/>
            <a:ext cx="3154719" cy="3154719"/>
            <a:chOff x="4522827" y="1603008"/>
            <a:chExt cx="3154719" cy="3154719"/>
          </a:xfrm>
        </p:grpSpPr>
        <p:grpSp>
          <p:nvGrpSpPr>
            <p:cNvPr id="3" name="组合 2"/>
            <p:cNvGrpSpPr/>
            <p:nvPr/>
          </p:nvGrpSpPr>
          <p:grpSpPr>
            <a:xfrm>
              <a:off x="4522827" y="1603008"/>
              <a:ext cx="3154719" cy="3154719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5" name="同心圆 4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" name="椭圆 5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4" name="文本框 3"/>
            <p:cNvSpPr txBox="1"/>
            <p:nvPr/>
          </p:nvSpPr>
          <p:spPr>
            <a:xfrm>
              <a:off x="5282666" y="2108451"/>
              <a:ext cx="1643399" cy="2215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3800" i="0" u="none" strike="noStrike" cap="none" spc="0" normalizeH="0" baseline="0">
                  <a:ln>
                    <a:noFill/>
                  </a:ln>
                  <a:solidFill>
                    <a:srgbClr val="2C587D"/>
                  </a:solidFill>
                  <a:effectLst/>
                  <a:uLnTx/>
                  <a:uFillTx/>
                  <a:latin typeface="Agency FB" panose="020B0503020202020204" pitchFamily="34" charset="0"/>
                  <a:cs typeface="+mn-ea"/>
                </a:defRPr>
              </a:lvl1pPr>
            </a:lstStyle>
            <a:p>
              <a:pPr algn="ctr"/>
              <a:r>
                <a:rPr lang="en-US" altLang="zh-CN" dirty="0">
                  <a:sym typeface="+mn-lt"/>
                </a:rPr>
                <a:t>02</a:t>
              </a:r>
              <a:endParaRPr lang="zh-CN" altLang="en-US" dirty="0">
                <a:sym typeface="+mn-lt"/>
              </a:endParaRPr>
            </a:p>
          </p:txBody>
        </p:sp>
      </p:grpSp>
      <p:sp>
        <p:nvSpPr>
          <p:cNvPr id="12" name="椭圆 11"/>
          <p:cNvSpPr/>
          <p:nvPr/>
        </p:nvSpPr>
        <p:spPr>
          <a:xfrm>
            <a:off x="4165783" y="4336980"/>
            <a:ext cx="633621" cy="633621"/>
          </a:xfrm>
          <a:prstGeom prst="ellipse">
            <a:avLst/>
          </a:prstGeom>
          <a:solidFill>
            <a:srgbClr val="2C58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412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3B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椭圆 10"/>
          <p:cNvSpPr/>
          <p:nvPr/>
        </p:nvSpPr>
        <p:spPr>
          <a:xfrm>
            <a:off x="4750932" y="-349330"/>
            <a:ext cx="1437228" cy="1437228"/>
          </a:xfrm>
          <a:prstGeom prst="ellipse">
            <a:avLst/>
          </a:prstGeom>
          <a:solidFill>
            <a:srgbClr val="2C58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6475676" y="373361"/>
            <a:ext cx="932180" cy="932180"/>
          </a:xfrm>
          <a:prstGeom prst="ellipse">
            <a:avLst/>
          </a:prstGeom>
          <a:solidFill>
            <a:srgbClr val="2C58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2261755" y="301809"/>
            <a:ext cx="932180" cy="932180"/>
          </a:xfrm>
          <a:prstGeom prst="ellipse">
            <a:avLst/>
          </a:prstGeom>
          <a:solidFill>
            <a:srgbClr val="2C58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60" name="组合 59"/>
          <p:cNvGrpSpPr/>
          <p:nvPr/>
        </p:nvGrpSpPr>
        <p:grpSpPr>
          <a:xfrm>
            <a:off x="5518242" y="90738"/>
            <a:ext cx="1155516" cy="1155516"/>
            <a:chOff x="5610403" y="184048"/>
            <a:chExt cx="1155516" cy="1155516"/>
          </a:xfrm>
        </p:grpSpPr>
        <p:grpSp>
          <p:nvGrpSpPr>
            <p:cNvPr id="3" name="组合 2"/>
            <p:cNvGrpSpPr/>
            <p:nvPr/>
          </p:nvGrpSpPr>
          <p:grpSpPr>
            <a:xfrm>
              <a:off x="5610403" y="184048"/>
              <a:ext cx="1155516" cy="1155516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5" name="同心圆 4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" name="椭圆 5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4" name="文本框 3"/>
            <p:cNvSpPr txBox="1"/>
            <p:nvPr/>
          </p:nvSpPr>
          <p:spPr>
            <a:xfrm>
              <a:off x="5758576" y="362820"/>
              <a:ext cx="87075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2C587D"/>
                  </a:solidFill>
                  <a:effectLst/>
                  <a:uLnTx/>
                  <a:uFillTx/>
                  <a:cs typeface="+mn-ea"/>
                  <a:sym typeface="+mn-lt"/>
                </a:rPr>
                <a:t>02</a:t>
              </a:r>
              <a:endPara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2C587D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 rot="16200000">
            <a:off x="2307861" y="-2164397"/>
            <a:ext cx="685366" cy="5326269"/>
            <a:chOff x="1071664" y="236651"/>
            <a:chExt cx="685366" cy="4070791"/>
          </a:xfrm>
        </p:grpSpPr>
        <p:sp>
          <p:nvSpPr>
            <p:cNvPr id="40" name="矩形 39"/>
            <p:cNvSpPr/>
            <p:nvPr/>
          </p:nvSpPr>
          <p:spPr>
            <a:xfrm>
              <a:off x="1071664" y="236651"/>
              <a:ext cx="54000" cy="4070791"/>
            </a:xfrm>
            <a:prstGeom prst="rect">
              <a:avLst/>
            </a:prstGeom>
            <a:gradFill>
              <a:gsLst>
                <a:gs pos="0">
                  <a:srgbClr val="3F729A">
                    <a:alpha val="0"/>
                  </a:srgbClr>
                </a:gs>
                <a:gs pos="65000">
                  <a:srgbClr val="3F729A"/>
                </a:gs>
                <a:gs pos="100000">
                  <a:srgbClr val="3F729A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1197937" y="236651"/>
              <a:ext cx="54000" cy="4070791"/>
            </a:xfrm>
            <a:prstGeom prst="rect">
              <a:avLst/>
            </a:prstGeom>
            <a:gradFill>
              <a:gsLst>
                <a:gs pos="0">
                  <a:srgbClr val="3F729A">
                    <a:alpha val="0"/>
                  </a:srgbClr>
                </a:gs>
                <a:gs pos="65000">
                  <a:srgbClr val="3F729A"/>
                </a:gs>
                <a:gs pos="100000">
                  <a:srgbClr val="3F729A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1324210" y="236651"/>
              <a:ext cx="54000" cy="4070791"/>
            </a:xfrm>
            <a:prstGeom prst="rect">
              <a:avLst/>
            </a:prstGeom>
            <a:gradFill>
              <a:gsLst>
                <a:gs pos="0">
                  <a:srgbClr val="3F729A">
                    <a:alpha val="0"/>
                  </a:srgbClr>
                </a:gs>
                <a:gs pos="65000">
                  <a:srgbClr val="3F729A"/>
                </a:gs>
                <a:gs pos="100000">
                  <a:srgbClr val="3F729A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1450483" y="236651"/>
              <a:ext cx="54000" cy="4070791"/>
            </a:xfrm>
            <a:prstGeom prst="rect">
              <a:avLst/>
            </a:prstGeom>
            <a:gradFill>
              <a:gsLst>
                <a:gs pos="0">
                  <a:srgbClr val="3F729A">
                    <a:alpha val="0"/>
                  </a:srgbClr>
                </a:gs>
                <a:gs pos="65000">
                  <a:srgbClr val="3F729A"/>
                </a:gs>
                <a:gs pos="100000">
                  <a:srgbClr val="3F729A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1576756" y="236651"/>
              <a:ext cx="54000" cy="4070791"/>
            </a:xfrm>
            <a:prstGeom prst="rect">
              <a:avLst/>
            </a:prstGeom>
            <a:gradFill>
              <a:gsLst>
                <a:gs pos="0">
                  <a:srgbClr val="3F729A">
                    <a:alpha val="0"/>
                  </a:srgbClr>
                </a:gs>
                <a:gs pos="65000">
                  <a:srgbClr val="3F729A"/>
                </a:gs>
                <a:gs pos="100000">
                  <a:srgbClr val="3F729A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1703030" y="236651"/>
              <a:ext cx="54000" cy="4070791"/>
            </a:xfrm>
            <a:prstGeom prst="rect">
              <a:avLst/>
            </a:prstGeom>
            <a:gradFill>
              <a:gsLst>
                <a:gs pos="0">
                  <a:srgbClr val="3F729A">
                    <a:alpha val="0"/>
                  </a:srgbClr>
                </a:gs>
                <a:gs pos="65000">
                  <a:srgbClr val="3F729A"/>
                </a:gs>
                <a:gs pos="100000">
                  <a:srgbClr val="3F729A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 rot="5400000" flipH="1">
            <a:off x="9232832" y="-2164397"/>
            <a:ext cx="685366" cy="5326269"/>
            <a:chOff x="1071664" y="236651"/>
            <a:chExt cx="685366" cy="4070791"/>
          </a:xfrm>
        </p:grpSpPr>
        <p:sp>
          <p:nvSpPr>
            <p:cNvPr id="54" name="矩形 53"/>
            <p:cNvSpPr/>
            <p:nvPr/>
          </p:nvSpPr>
          <p:spPr>
            <a:xfrm>
              <a:off x="1071664" y="236651"/>
              <a:ext cx="54000" cy="4070791"/>
            </a:xfrm>
            <a:prstGeom prst="rect">
              <a:avLst/>
            </a:prstGeom>
            <a:gradFill>
              <a:gsLst>
                <a:gs pos="0">
                  <a:srgbClr val="3F729A">
                    <a:alpha val="0"/>
                  </a:srgbClr>
                </a:gs>
                <a:gs pos="65000">
                  <a:srgbClr val="3F729A"/>
                </a:gs>
                <a:gs pos="100000">
                  <a:srgbClr val="3F729A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5" name="矩形 54"/>
            <p:cNvSpPr/>
            <p:nvPr/>
          </p:nvSpPr>
          <p:spPr>
            <a:xfrm>
              <a:off x="1197937" y="236651"/>
              <a:ext cx="54000" cy="4070791"/>
            </a:xfrm>
            <a:prstGeom prst="rect">
              <a:avLst/>
            </a:prstGeom>
            <a:gradFill>
              <a:gsLst>
                <a:gs pos="0">
                  <a:srgbClr val="3F729A">
                    <a:alpha val="0"/>
                  </a:srgbClr>
                </a:gs>
                <a:gs pos="65000">
                  <a:srgbClr val="3F729A"/>
                </a:gs>
                <a:gs pos="100000">
                  <a:srgbClr val="3F729A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6" name="矩形 55"/>
            <p:cNvSpPr/>
            <p:nvPr/>
          </p:nvSpPr>
          <p:spPr>
            <a:xfrm>
              <a:off x="1324210" y="236651"/>
              <a:ext cx="54000" cy="4070791"/>
            </a:xfrm>
            <a:prstGeom prst="rect">
              <a:avLst/>
            </a:prstGeom>
            <a:gradFill>
              <a:gsLst>
                <a:gs pos="0">
                  <a:srgbClr val="3F729A">
                    <a:alpha val="0"/>
                  </a:srgbClr>
                </a:gs>
                <a:gs pos="65000">
                  <a:srgbClr val="3F729A"/>
                </a:gs>
                <a:gs pos="100000">
                  <a:srgbClr val="3F729A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7" name="矩形 56"/>
            <p:cNvSpPr/>
            <p:nvPr/>
          </p:nvSpPr>
          <p:spPr>
            <a:xfrm>
              <a:off x="1450483" y="236651"/>
              <a:ext cx="54000" cy="4070791"/>
            </a:xfrm>
            <a:prstGeom prst="rect">
              <a:avLst/>
            </a:prstGeom>
            <a:gradFill>
              <a:gsLst>
                <a:gs pos="0">
                  <a:srgbClr val="3F729A">
                    <a:alpha val="0"/>
                  </a:srgbClr>
                </a:gs>
                <a:gs pos="65000">
                  <a:srgbClr val="3F729A"/>
                </a:gs>
                <a:gs pos="100000">
                  <a:srgbClr val="3F729A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8" name="矩形 57"/>
            <p:cNvSpPr/>
            <p:nvPr/>
          </p:nvSpPr>
          <p:spPr>
            <a:xfrm>
              <a:off x="1576756" y="236651"/>
              <a:ext cx="54000" cy="4070791"/>
            </a:xfrm>
            <a:prstGeom prst="rect">
              <a:avLst/>
            </a:prstGeom>
            <a:gradFill>
              <a:gsLst>
                <a:gs pos="0">
                  <a:srgbClr val="3F729A">
                    <a:alpha val="0"/>
                  </a:srgbClr>
                </a:gs>
                <a:gs pos="65000">
                  <a:srgbClr val="3F729A"/>
                </a:gs>
                <a:gs pos="100000">
                  <a:srgbClr val="3F729A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9" name="矩形 58"/>
            <p:cNvSpPr/>
            <p:nvPr/>
          </p:nvSpPr>
          <p:spPr>
            <a:xfrm>
              <a:off x="1703030" y="236651"/>
              <a:ext cx="54000" cy="4070791"/>
            </a:xfrm>
            <a:prstGeom prst="rect">
              <a:avLst/>
            </a:prstGeom>
            <a:gradFill>
              <a:gsLst>
                <a:gs pos="0">
                  <a:srgbClr val="3F729A">
                    <a:alpha val="0"/>
                  </a:srgbClr>
                </a:gs>
                <a:gs pos="65000">
                  <a:srgbClr val="3F729A"/>
                </a:gs>
                <a:gs pos="100000">
                  <a:srgbClr val="3F729A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466466" y="268579"/>
            <a:ext cx="199538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marL="0" marR="0" lvl="1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60000"/>
                  <a:lumOff val="4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TextBox 44"/>
          <p:cNvSpPr txBox="1"/>
          <p:nvPr/>
        </p:nvSpPr>
        <p:spPr>
          <a:xfrm>
            <a:off x="6940031" y="268579"/>
            <a:ext cx="21684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POST COGNTIVE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669092" y="369285"/>
            <a:ext cx="506566" cy="506566"/>
          </a:xfrm>
          <a:prstGeom prst="ellipse">
            <a:avLst/>
          </a:prstGeom>
          <a:solidFill>
            <a:srgbClr val="2C58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9815368" y="315784"/>
            <a:ext cx="523667" cy="523667"/>
          </a:xfrm>
          <a:prstGeom prst="ellipse">
            <a:avLst/>
          </a:prstGeom>
          <a:solidFill>
            <a:srgbClr val="2C58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46" name="组合 2">
            <a:extLst>
              <a:ext uri="{FF2B5EF4-FFF2-40B4-BE49-F238E27FC236}">
                <a16:creationId xmlns:a16="http://schemas.microsoft.com/office/drawing/2014/main" id="{675E3FA4-7253-474A-AC9A-F77D71573118}"/>
              </a:ext>
            </a:extLst>
          </p:cNvPr>
          <p:cNvGrpSpPr/>
          <p:nvPr/>
        </p:nvGrpSpPr>
        <p:grpSpPr>
          <a:xfrm>
            <a:off x="6019983" y="2700781"/>
            <a:ext cx="858033" cy="595008"/>
            <a:chOff x="4500760" y="2808312"/>
            <a:chExt cx="714375" cy="495300"/>
          </a:xfrm>
          <a:effectLst>
            <a:outerShdw blurRad="393700" dist="228600" dir="5400000" sx="90000" sy="-19000" rotWithShape="0">
              <a:prstClr val="black">
                <a:alpha val="59000"/>
              </a:prstClr>
            </a:outerShdw>
          </a:effectLst>
        </p:grpSpPr>
        <p:sp>
          <p:nvSpPr>
            <p:cNvPr id="62" name="Freeform 10">
              <a:extLst>
                <a:ext uri="{FF2B5EF4-FFF2-40B4-BE49-F238E27FC236}">
                  <a16:creationId xmlns:a16="http://schemas.microsoft.com/office/drawing/2014/main" id="{97670ED0-F7DC-4A8B-B8BF-869E4924442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0760" y="2813074"/>
              <a:ext cx="712788" cy="490538"/>
            </a:xfrm>
            <a:custGeom>
              <a:avLst/>
              <a:gdLst>
                <a:gd name="T0" fmla="*/ 165 w 481"/>
                <a:gd name="T1" fmla="*/ 277 h 330"/>
                <a:gd name="T2" fmla="*/ 181 w 481"/>
                <a:gd name="T3" fmla="*/ 315 h 330"/>
                <a:gd name="T4" fmla="*/ 198 w 481"/>
                <a:gd name="T5" fmla="*/ 324 h 330"/>
                <a:gd name="T6" fmla="*/ 211 w 481"/>
                <a:gd name="T7" fmla="*/ 327 h 330"/>
                <a:gd name="T8" fmla="*/ 229 w 481"/>
                <a:gd name="T9" fmla="*/ 329 h 330"/>
                <a:gd name="T10" fmla="*/ 250 w 481"/>
                <a:gd name="T11" fmla="*/ 330 h 330"/>
                <a:gd name="T12" fmla="*/ 264 w 481"/>
                <a:gd name="T13" fmla="*/ 330 h 330"/>
                <a:gd name="T14" fmla="*/ 279 w 481"/>
                <a:gd name="T15" fmla="*/ 329 h 330"/>
                <a:gd name="T16" fmla="*/ 295 w 481"/>
                <a:gd name="T17" fmla="*/ 325 h 330"/>
                <a:gd name="T18" fmla="*/ 312 w 481"/>
                <a:gd name="T19" fmla="*/ 319 h 330"/>
                <a:gd name="T20" fmla="*/ 319 w 481"/>
                <a:gd name="T21" fmla="*/ 315 h 330"/>
                <a:gd name="T22" fmla="*/ 322 w 481"/>
                <a:gd name="T23" fmla="*/ 311 h 330"/>
                <a:gd name="T24" fmla="*/ 331 w 481"/>
                <a:gd name="T25" fmla="*/ 275 h 330"/>
                <a:gd name="T26" fmla="*/ 422 w 481"/>
                <a:gd name="T27" fmla="*/ 276 h 330"/>
                <a:gd name="T28" fmla="*/ 454 w 481"/>
                <a:gd name="T29" fmla="*/ 276 h 330"/>
                <a:gd name="T30" fmla="*/ 456 w 481"/>
                <a:gd name="T31" fmla="*/ 277 h 330"/>
                <a:gd name="T32" fmla="*/ 458 w 481"/>
                <a:gd name="T33" fmla="*/ 277 h 330"/>
                <a:gd name="T34" fmla="*/ 461 w 481"/>
                <a:gd name="T35" fmla="*/ 276 h 330"/>
                <a:gd name="T36" fmla="*/ 468 w 481"/>
                <a:gd name="T37" fmla="*/ 275 h 330"/>
                <a:gd name="T38" fmla="*/ 472 w 481"/>
                <a:gd name="T39" fmla="*/ 272 h 330"/>
                <a:gd name="T40" fmla="*/ 474 w 481"/>
                <a:gd name="T41" fmla="*/ 268 h 330"/>
                <a:gd name="T42" fmla="*/ 476 w 481"/>
                <a:gd name="T43" fmla="*/ 256 h 330"/>
                <a:gd name="T44" fmla="*/ 478 w 481"/>
                <a:gd name="T45" fmla="*/ 216 h 330"/>
                <a:gd name="T46" fmla="*/ 481 w 481"/>
                <a:gd name="T47" fmla="*/ 90 h 330"/>
                <a:gd name="T48" fmla="*/ 474 w 481"/>
                <a:gd name="T49" fmla="*/ 143 h 330"/>
                <a:gd name="T50" fmla="*/ 461 w 481"/>
                <a:gd name="T51" fmla="*/ 46 h 330"/>
                <a:gd name="T52" fmla="*/ 438 w 481"/>
                <a:gd name="T53" fmla="*/ 52 h 330"/>
                <a:gd name="T54" fmla="*/ 408 w 481"/>
                <a:gd name="T55" fmla="*/ 52 h 330"/>
                <a:gd name="T56" fmla="*/ 394 w 481"/>
                <a:gd name="T57" fmla="*/ 51 h 330"/>
                <a:gd name="T58" fmla="*/ 383 w 481"/>
                <a:gd name="T59" fmla="*/ 51 h 330"/>
                <a:gd name="T60" fmla="*/ 372 w 481"/>
                <a:gd name="T61" fmla="*/ 52 h 330"/>
                <a:gd name="T62" fmla="*/ 352 w 481"/>
                <a:gd name="T63" fmla="*/ 56 h 330"/>
                <a:gd name="T64" fmla="*/ 347 w 481"/>
                <a:gd name="T65" fmla="*/ 58 h 330"/>
                <a:gd name="T66" fmla="*/ 343 w 481"/>
                <a:gd name="T67" fmla="*/ 60 h 330"/>
                <a:gd name="T68" fmla="*/ 341 w 481"/>
                <a:gd name="T69" fmla="*/ 64 h 330"/>
                <a:gd name="T70" fmla="*/ 332 w 481"/>
                <a:gd name="T71" fmla="*/ 145 h 330"/>
                <a:gd name="T72" fmla="*/ 318 w 481"/>
                <a:gd name="T73" fmla="*/ 146 h 330"/>
                <a:gd name="T74" fmla="*/ 308 w 481"/>
                <a:gd name="T75" fmla="*/ 147 h 330"/>
                <a:gd name="T76" fmla="*/ 304 w 481"/>
                <a:gd name="T77" fmla="*/ 149 h 330"/>
                <a:gd name="T78" fmla="*/ 302 w 481"/>
                <a:gd name="T79" fmla="*/ 150 h 330"/>
                <a:gd name="T80" fmla="*/ 301 w 481"/>
                <a:gd name="T81" fmla="*/ 152 h 330"/>
                <a:gd name="T82" fmla="*/ 270 w 481"/>
                <a:gd name="T83" fmla="*/ 195 h 330"/>
                <a:gd name="T84" fmla="*/ 197 w 481"/>
                <a:gd name="T85" fmla="*/ 190 h 330"/>
                <a:gd name="T86" fmla="*/ 183 w 481"/>
                <a:gd name="T87" fmla="*/ 149 h 330"/>
                <a:gd name="T88" fmla="*/ 179 w 481"/>
                <a:gd name="T89" fmla="*/ 148 h 330"/>
                <a:gd name="T90" fmla="*/ 170 w 481"/>
                <a:gd name="T91" fmla="*/ 147 h 330"/>
                <a:gd name="T92" fmla="*/ 152 w 481"/>
                <a:gd name="T93" fmla="*/ 146 h 330"/>
                <a:gd name="T94" fmla="*/ 126 w 481"/>
                <a:gd name="T95" fmla="*/ 78 h 330"/>
                <a:gd name="T96" fmla="*/ 106 w 481"/>
                <a:gd name="T97" fmla="*/ 64 h 330"/>
                <a:gd name="T98" fmla="*/ 99 w 481"/>
                <a:gd name="T99" fmla="*/ 63 h 330"/>
                <a:gd name="T100" fmla="*/ 90 w 481"/>
                <a:gd name="T101" fmla="*/ 63 h 330"/>
                <a:gd name="T102" fmla="*/ 77 w 481"/>
                <a:gd name="T103" fmla="*/ 63 h 330"/>
                <a:gd name="T104" fmla="*/ 56 w 481"/>
                <a:gd name="T105" fmla="*/ 63 h 330"/>
                <a:gd name="T106" fmla="*/ 21 w 481"/>
                <a:gd name="T107" fmla="*/ 65 h 330"/>
                <a:gd name="T108" fmla="*/ 2 w 481"/>
                <a:gd name="T109" fmla="*/ 178 h 330"/>
                <a:gd name="T110" fmla="*/ 26 w 481"/>
                <a:gd name="T111" fmla="*/ 274 h 330"/>
                <a:gd name="T112" fmla="*/ 31 w 481"/>
                <a:gd name="T113" fmla="*/ 276 h 330"/>
                <a:gd name="T114" fmla="*/ 35 w 481"/>
                <a:gd name="T115" fmla="*/ 277 h 330"/>
                <a:gd name="T116" fmla="*/ 41 w 481"/>
                <a:gd name="T117" fmla="*/ 278 h 330"/>
                <a:gd name="T118" fmla="*/ 52 w 481"/>
                <a:gd name="T119" fmla="*/ 278 h 330"/>
                <a:gd name="T120" fmla="*/ 78 w 481"/>
                <a:gd name="T121" fmla="*/ 277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81" h="330">
                  <a:moveTo>
                    <a:pt x="78" y="277"/>
                  </a:moveTo>
                  <a:cubicBezTo>
                    <a:pt x="81" y="277"/>
                    <a:pt x="84" y="277"/>
                    <a:pt x="87" y="277"/>
                  </a:cubicBezTo>
                  <a:cubicBezTo>
                    <a:pt x="93" y="277"/>
                    <a:pt x="99" y="277"/>
                    <a:pt x="106" y="277"/>
                  </a:cubicBezTo>
                  <a:cubicBezTo>
                    <a:pt x="107" y="277"/>
                    <a:pt x="107" y="277"/>
                    <a:pt x="107" y="277"/>
                  </a:cubicBezTo>
                  <a:cubicBezTo>
                    <a:pt x="113" y="276"/>
                    <a:pt x="120" y="276"/>
                    <a:pt x="127" y="276"/>
                  </a:cubicBezTo>
                  <a:cubicBezTo>
                    <a:pt x="130" y="276"/>
                    <a:pt x="134" y="276"/>
                    <a:pt x="137" y="276"/>
                  </a:cubicBezTo>
                  <a:cubicBezTo>
                    <a:pt x="138" y="276"/>
                    <a:pt x="138" y="276"/>
                    <a:pt x="138" y="276"/>
                  </a:cubicBezTo>
                  <a:cubicBezTo>
                    <a:pt x="141" y="276"/>
                    <a:pt x="144" y="276"/>
                    <a:pt x="147" y="276"/>
                  </a:cubicBezTo>
                  <a:cubicBezTo>
                    <a:pt x="148" y="276"/>
                    <a:pt x="148" y="276"/>
                    <a:pt x="148" y="276"/>
                  </a:cubicBezTo>
                  <a:cubicBezTo>
                    <a:pt x="149" y="276"/>
                    <a:pt x="151" y="276"/>
                    <a:pt x="152" y="276"/>
                  </a:cubicBezTo>
                  <a:cubicBezTo>
                    <a:pt x="153" y="276"/>
                    <a:pt x="153" y="276"/>
                    <a:pt x="153" y="276"/>
                  </a:cubicBezTo>
                  <a:cubicBezTo>
                    <a:pt x="154" y="276"/>
                    <a:pt x="155" y="276"/>
                    <a:pt x="157" y="276"/>
                  </a:cubicBezTo>
                  <a:cubicBezTo>
                    <a:pt x="157" y="276"/>
                    <a:pt x="157" y="276"/>
                    <a:pt x="157" y="276"/>
                  </a:cubicBezTo>
                  <a:cubicBezTo>
                    <a:pt x="159" y="276"/>
                    <a:pt x="160" y="276"/>
                    <a:pt x="161" y="276"/>
                  </a:cubicBezTo>
                  <a:cubicBezTo>
                    <a:pt x="161" y="276"/>
                    <a:pt x="161" y="276"/>
                    <a:pt x="161" y="276"/>
                  </a:cubicBezTo>
                  <a:cubicBezTo>
                    <a:pt x="163" y="277"/>
                    <a:pt x="164" y="277"/>
                    <a:pt x="165" y="277"/>
                  </a:cubicBezTo>
                  <a:cubicBezTo>
                    <a:pt x="166" y="277"/>
                    <a:pt x="166" y="277"/>
                    <a:pt x="166" y="277"/>
                  </a:cubicBezTo>
                  <a:cubicBezTo>
                    <a:pt x="167" y="277"/>
                    <a:pt x="168" y="277"/>
                    <a:pt x="169" y="277"/>
                  </a:cubicBezTo>
                  <a:cubicBezTo>
                    <a:pt x="169" y="277"/>
                    <a:pt x="169" y="277"/>
                    <a:pt x="169" y="277"/>
                  </a:cubicBezTo>
                  <a:cubicBezTo>
                    <a:pt x="171" y="277"/>
                    <a:pt x="172" y="277"/>
                    <a:pt x="173" y="277"/>
                  </a:cubicBezTo>
                  <a:cubicBezTo>
                    <a:pt x="173" y="277"/>
                    <a:pt x="173" y="277"/>
                    <a:pt x="173" y="277"/>
                  </a:cubicBezTo>
                  <a:cubicBezTo>
                    <a:pt x="173" y="277"/>
                    <a:pt x="173" y="277"/>
                    <a:pt x="173" y="277"/>
                  </a:cubicBezTo>
                  <a:cubicBezTo>
                    <a:pt x="175" y="277"/>
                    <a:pt x="176" y="278"/>
                    <a:pt x="177" y="278"/>
                  </a:cubicBezTo>
                  <a:cubicBezTo>
                    <a:pt x="177" y="287"/>
                    <a:pt x="177" y="297"/>
                    <a:pt x="177" y="307"/>
                  </a:cubicBezTo>
                  <a:cubicBezTo>
                    <a:pt x="177" y="307"/>
                    <a:pt x="177" y="308"/>
                    <a:pt x="177" y="309"/>
                  </a:cubicBezTo>
                  <a:cubicBezTo>
                    <a:pt x="178" y="310"/>
                    <a:pt x="178" y="310"/>
                    <a:pt x="178" y="310"/>
                  </a:cubicBezTo>
                  <a:cubicBezTo>
                    <a:pt x="178" y="310"/>
                    <a:pt x="178" y="311"/>
                    <a:pt x="178" y="311"/>
                  </a:cubicBezTo>
                  <a:cubicBezTo>
                    <a:pt x="178" y="311"/>
                    <a:pt x="178" y="311"/>
                    <a:pt x="178" y="311"/>
                  </a:cubicBezTo>
                  <a:cubicBezTo>
                    <a:pt x="178" y="312"/>
                    <a:pt x="178" y="312"/>
                    <a:pt x="178" y="312"/>
                  </a:cubicBezTo>
                  <a:cubicBezTo>
                    <a:pt x="179" y="312"/>
                    <a:pt x="179" y="312"/>
                    <a:pt x="179" y="312"/>
                  </a:cubicBezTo>
                  <a:cubicBezTo>
                    <a:pt x="179" y="313"/>
                    <a:pt x="179" y="313"/>
                    <a:pt x="180" y="314"/>
                  </a:cubicBezTo>
                  <a:cubicBezTo>
                    <a:pt x="181" y="315"/>
                    <a:pt x="181" y="315"/>
                    <a:pt x="181" y="315"/>
                  </a:cubicBezTo>
                  <a:cubicBezTo>
                    <a:pt x="181" y="316"/>
                    <a:pt x="181" y="316"/>
                    <a:pt x="181" y="316"/>
                  </a:cubicBezTo>
                  <a:cubicBezTo>
                    <a:pt x="182" y="316"/>
                    <a:pt x="182" y="316"/>
                    <a:pt x="182" y="316"/>
                  </a:cubicBezTo>
                  <a:cubicBezTo>
                    <a:pt x="182" y="317"/>
                    <a:pt x="182" y="317"/>
                    <a:pt x="182" y="317"/>
                  </a:cubicBezTo>
                  <a:cubicBezTo>
                    <a:pt x="183" y="317"/>
                    <a:pt x="183" y="317"/>
                    <a:pt x="183" y="317"/>
                  </a:cubicBezTo>
                  <a:cubicBezTo>
                    <a:pt x="184" y="318"/>
                    <a:pt x="184" y="318"/>
                    <a:pt x="185" y="318"/>
                  </a:cubicBezTo>
                  <a:cubicBezTo>
                    <a:pt x="185" y="319"/>
                    <a:pt x="186" y="319"/>
                    <a:pt x="186" y="319"/>
                  </a:cubicBezTo>
                  <a:cubicBezTo>
                    <a:pt x="187" y="320"/>
                    <a:pt x="187" y="320"/>
                    <a:pt x="187" y="320"/>
                  </a:cubicBezTo>
                  <a:cubicBezTo>
                    <a:pt x="187" y="320"/>
                    <a:pt x="188" y="320"/>
                    <a:pt x="188" y="321"/>
                  </a:cubicBezTo>
                  <a:cubicBezTo>
                    <a:pt x="189" y="321"/>
                    <a:pt x="189" y="321"/>
                    <a:pt x="189" y="321"/>
                  </a:cubicBezTo>
                  <a:cubicBezTo>
                    <a:pt x="190" y="322"/>
                    <a:pt x="190" y="322"/>
                    <a:pt x="190" y="322"/>
                  </a:cubicBezTo>
                  <a:cubicBezTo>
                    <a:pt x="191" y="322"/>
                    <a:pt x="191" y="322"/>
                    <a:pt x="191" y="322"/>
                  </a:cubicBezTo>
                  <a:cubicBezTo>
                    <a:pt x="192" y="322"/>
                    <a:pt x="194" y="323"/>
                    <a:pt x="195" y="323"/>
                  </a:cubicBezTo>
                  <a:cubicBezTo>
                    <a:pt x="195" y="323"/>
                    <a:pt x="195" y="323"/>
                    <a:pt x="195" y="323"/>
                  </a:cubicBezTo>
                  <a:cubicBezTo>
                    <a:pt x="196" y="324"/>
                    <a:pt x="196" y="324"/>
                    <a:pt x="196" y="324"/>
                  </a:cubicBezTo>
                  <a:cubicBezTo>
                    <a:pt x="197" y="324"/>
                    <a:pt x="197" y="324"/>
                    <a:pt x="197" y="324"/>
                  </a:cubicBezTo>
                  <a:cubicBezTo>
                    <a:pt x="198" y="324"/>
                    <a:pt x="198" y="324"/>
                    <a:pt x="198" y="324"/>
                  </a:cubicBezTo>
                  <a:cubicBezTo>
                    <a:pt x="199" y="324"/>
                    <a:pt x="199" y="324"/>
                    <a:pt x="199" y="324"/>
                  </a:cubicBezTo>
                  <a:cubicBezTo>
                    <a:pt x="199" y="324"/>
                    <a:pt x="199" y="324"/>
                    <a:pt x="199" y="324"/>
                  </a:cubicBezTo>
                  <a:cubicBezTo>
                    <a:pt x="199" y="324"/>
                    <a:pt x="199" y="324"/>
                    <a:pt x="199" y="324"/>
                  </a:cubicBezTo>
                  <a:cubicBezTo>
                    <a:pt x="200" y="325"/>
                    <a:pt x="200" y="325"/>
                    <a:pt x="200" y="325"/>
                  </a:cubicBezTo>
                  <a:cubicBezTo>
                    <a:pt x="200" y="325"/>
                    <a:pt x="200" y="325"/>
                    <a:pt x="200" y="325"/>
                  </a:cubicBezTo>
                  <a:cubicBezTo>
                    <a:pt x="201" y="325"/>
                    <a:pt x="201" y="325"/>
                    <a:pt x="201" y="325"/>
                  </a:cubicBezTo>
                  <a:cubicBezTo>
                    <a:pt x="202" y="325"/>
                    <a:pt x="202" y="325"/>
                    <a:pt x="202" y="325"/>
                  </a:cubicBezTo>
                  <a:cubicBezTo>
                    <a:pt x="203" y="325"/>
                    <a:pt x="203" y="325"/>
                    <a:pt x="203" y="325"/>
                  </a:cubicBezTo>
                  <a:cubicBezTo>
                    <a:pt x="203" y="325"/>
                    <a:pt x="203" y="325"/>
                    <a:pt x="203" y="325"/>
                  </a:cubicBezTo>
                  <a:cubicBezTo>
                    <a:pt x="204" y="325"/>
                    <a:pt x="204" y="326"/>
                    <a:pt x="205" y="326"/>
                  </a:cubicBezTo>
                  <a:cubicBezTo>
                    <a:pt x="205" y="326"/>
                    <a:pt x="206" y="326"/>
                    <a:pt x="206" y="326"/>
                  </a:cubicBezTo>
                  <a:cubicBezTo>
                    <a:pt x="206" y="326"/>
                    <a:pt x="206" y="326"/>
                    <a:pt x="206" y="326"/>
                  </a:cubicBezTo>
                  <a:cubicBezTo>
                    <a:pt x="206" y="326"/>
                    <a:pt x="206" y="326"/>
                    <a:pt x="206" y="326"/>
                  </a:cubicBezTo>
                  <a:cubicBezTo>
                    <a:pt x="207" y="326"/>
                    <a:pt x="207" y="326"/>
                    <a:pt x="208" y="326"/>
                  </a:cubicBezTo>
                  <a:cubicBezTo>
                    <a:pt x="208" y="326"/>
                    <a:pt x="209" y="326"/>
                    <a:pt x="209" y="326"/>
                  </a:cubicBezTo>
                  <a:cubicBezTo>
                    <a:pt x="210" y="327"/>
                    <a:pt x="210" y="327"/>
                    <a:pt x="211" y="327"/>
                  </a:cubicBezTo>
                  <a:cubicBezTo>
                    <a:pt x="212" y="327"/>
                    <a:pt x="212" y="327"/>
                    <a:pt x="213" y="327"/>
                  </a:cubicBezTo>
                  <a:cubicBezTo>
                    <a:pt x="213" y="327"/>
                    <a:pt x="214" y="327"/>
                    <a:pt x="214" y="327"/>
                  </a:cubicBezTo>
                  <a:cubicBezTo>
                    <a:pt x="215" y="327"/>
                    <a:pt x="215" y="327"/>
                    <a:pt x="216" y="327"/>
                  </a:cubicBezTo>
                  <a:cubicBezTo>
                    <a:pt x="216" y="327"/>
                    <a:pt x="217" y="328"/>
                    <a:pt x="217" y="328"/>
                  </a:cubicBezTo>
                  <a:cubicBezTo>
                    <a:pt x="218" y="328"/>
                    <a:pt x="219" y="328"/>
                    <a:pt x="219" y="328"/>
                  </a:cubicBezTo>
                  <a:cubicBezTo>
                    <a:pt x="219" y="328"/>
                    <a:pt x="219" y="328"/>
                    <a:pt x="219" y="328"/>
                  </a:cubicBezTo>
                  <a:cubicBezTo>
                    <a:pt x="220" y="328"/>
                    <a:pt x="220" y="328"/>
                    <a:pt x="220" y="328"/>
                  </a:cubicBezTo>
                  <a:cubicBezTo>
                    <a:pt x="220" y="328"/>
                    <a:pt x="220" y="328"/>
                    <a:pt x="221" y="328"/>
                  </a:cubicBezTo>
                  <a:cubicBezTo>
                    <a:pt x="221" y="328"/>
                    <a:pt x="222" y="328"/>
                    <a:pt x="222" y="328"/>
                  </a:cubicBezTo>
                  <a:cubicBezTo>
                    <a:pt x="223" y="328"/>
                    <a:pt x="224" y="328"/>
                    <a:pt x="224" y="328"/>
                  </a:cubicBezTo>
                  <a:cubicBezTo>
                    <a:pt x="225" y="328"/>
                    <a:pt x="225" y="329"/>
                    <a:pt x="226" y="329"/>
                  </a:cubicBezTo>
                  <a:cubicBezTo>
                    <a:pt x="227" y="329"/>
                    <a:pt x="227" y="329"/>
                    <a:pt x="227" y="329"/>
                  </a:cubicBezTo>
                  <a:cubicBezTo>
                    <a:pt x="227" y="329"/>
                    <a:pt x="227" y="329"/>
                    <a:pt x="227" y="329"/>
                  </a:cubicBezTo>
                  <a:cubicBezTo>
                    <a:pt x="227" y="329"/>
                    <a:pt x="227" y="329"/>
                    <a:pt x="227" y="329"/>
                  </a:cubicBezTo>
                  <a:cubicBezTo>
                    <a:pt x="228" y="329"/>
                    <a:pt x="228" y="329"/>
                    <a:pt x="228" y="329"/>
                  </a:cubicBezTo>
                  <a:cubicBezTo>
                    <a:pt x="228" y="329"/>
                    <a:pt x="229" y="329"/>
                    <a:pt x="229" y="329"/>
                  </a:cubicBezTo>
                  <a:cubicBezTo>
                    <a:pt x="230" y="329"/>
                    <a:pt x="230" y="329"/>
                    <a:pt x="231" y="329"/>
                  </a:cubicBezTo>
                  <a:cubicBezTo>
                    <a:pt x="231" y="329"/>
                    <a:pt x="232" y="329"/>
                    <a:pt x="233" y="329"/>
                  </a:cubicBezTo>
                  <a:cubicBezTo>
                    <a:pt x="233" y="329"/>
                    <a:pt x="234" y="329"/>
                    <a:pt x="234" y="329"/>
                  </a:cubicBezTo>
                  <a:cubicBezTo>
                    <a:pt x="235" y="329"/>
                    <a:pt x="235" y="329"/>
                    <a:pt x="236" y="329"/>
                  </a:cubicBezTo>
                  <a:cubicBezTo>
                    <a:pt x="236" y="329"/>
                    <a:pt x="237" y="329"/>
                    <a:pt x="238" y="330"/>
                  </a:cubicBezTo>
                  <a:cubicBezTo>
                    <a:pt x="238" y="330"/>
                    <a:pt x="239" y="330"/>
                    <a:pt x="239" y="330"/>
                  </a:cubicBezTo>
                  <a:cubicBezTo>
                    <a:pt x="240" y="330"/>
                    <a:pt x="240" y="330"/>
                    <a:pt x="241" y="330"/>
                  </a:cubicBezTo>
                  <a:cubicBezTo>
                    <a:pt x="241" y="330"/>
                    <a:pt x="242" y="330"/>
                    <a:pt x="242" y="330"/>
                  </a:cubicBezTo>
                  <a:cubicBezTo>
                    <a:pt x="242" y="330"/>
                    <a:pt x="242" y="330"/>
                    <a:pt x="242" y="330"/>
                  </a:cubicBezTo>
                  <a:cubicBezTo>
                    <a:pt x="242" y="330"/>
                    <a:pt x="242" y="330"/>
                    <a:pt x="242" y="330"/>
                  </a:cubicBezTo>
                  <a:cubicBezTo>
                    <a:pt x="242" y="330"/>
                    <a:pt x="242" y="330"/>
                    <a:pt x="242" y="330"/>
                  </a:cubicBezTo>
                  <a:cubicBezTo>
                    <a:pt x="243" y="330"/>
                    <a:pt x="243" y="330"/>
                    <a:pt x="244" y="330"/>
                  </a:cubicBezTo>
                  <a:cubicBezTo>
                    <a:pt x="244" y="330"/>
                    <a:pt x="245" y="330"/>
                    <a:pt x="246" y="330"/>
                  </a:cubicBezTo>
                  <a:cubicBezTo>
                    <a:pt x="246" y="330"/>
                    <a:pt x="247" y="330"/>
                    <a:pt x="247" y="330"/>
                  </a:cubicBezTo>
                  <a:cubicBezTo>
                    <a:pt x="248" y="330"/>
                    <a:pt x="248" y="330"/>
                    <a:pt x="249" y="330"/>
                  </a:cubicBezTo>
                  <a:cubicBezTo>
                    <a:pt x="249" y="330"/>
                    <a:pt x="249" y="330"/>
                    <a:pt x="250" y="330"/>
                  </a:cubicBezTo>
                  <a:cubicBezTo>
                    <a:pt x="250" y="330"/>
                    <a:pt x="250" y="330"/>
                    <a:pt x="250" y="330"/>
                  </a:cubicBezTo>
                  <a:cubicBezTo>
                    <a:pt x="250" y="330"/>
                    <a:pt x="250" y="330"/>
                    <a:pt x="250" y="330"/>
                  </a:cubicBezTo>
                  <a:cubicBezTo>
                    <a:pt x="251" y="330"/>
                    <a:pt x="251" y="330"/>
                    <a:pt x="252" y="330"/>
                  </a:cubicBezTo>
                  <a:cubicBezTo>
                    <a:pt x="252" y="330"/>
                    <a:pt x="253" y="330"/>
                    <a:pt x="253" y="330"/>
                  </a:cubicBezTo>
                  <a:cubicBezTo>
                    <a:pt x="254" y="330"/>
                    <a:pt x="254" y="330"/>
                    <a:pt x="254" y="330"/>
                  </a:cubicBezTo>
                  <a:cubicBezTo>
                    <a:pt x="255" y="330"/>
                    <a:pt x="255" y="330"/>
                    <a:pt x="255" y="330"/>
                  </a:cubicBezTo>
                  <a:cubicBezTo>
                    <a:pt x="256" y="330"/>
                    <a:pt x="256" y="330"/>
                    <a:pt x="256" y="330"/>
                  </a:cubicBezTo>
                  <a:cubicBezTo>
                    <a:pt x="257" y="330"/>
                    <a:pt x="257" y="330"/>
                    <a:pt x="257" y="330"/>
                  </a:cubicBezTo>
                  <a:cubicBezTo>
                    <a:pt x="258" y="330"/>
                    <a:pt x="258" y="330"/>
                    <a:pt x="258" y="330"/>
                  </a:cubicBezTo>
                  <a:cubicBezTo>
                    <a:pt x="258" y="330"/>
                    <a:pt x="258" y="330"/>
                    <a:pt x="258" y="330"/>
                  </a:cubicBezTo>
                  <a:cubicBezTo>
                    <a:pt x="259" y="330"/>
                    <a:pt x="259" y="330"/>
                    <a:pt x="259" y="330"/>
                  </a:cubicBezTo>
                  <a:cubicBezTo>
                    <a:pt x="259" y="330"/>
                    <a:pt x="259" y="330"/>
                    <a:pt x="259" y="330"/>
                  </a:cubicBezTo>
                  <a:cubicBezTo>
                    <a:pt x="260" y="330"/>
                    <a:pt x="260" y="330"/>
                    <a:pt x="260" y="330"/>
                  </a:cubicBezTo>
                  <a:cubicBezTo>
                    <a:pt x="260" y="330"/>
                    <a:pt x="261" y="330"/>
                    <a:pt x="261" y="330"/>
                  </a:cubicBezTo>
                  <a:cubicBezTo>
                    <a:pt x="262" y="330"/>
                    <a:pt x="262" y="330"/>
                    <a:pt x="263" y="330"/>
                  </a:cubicBezTo>
                  <a:cubicBezTo>
                    <a:pt x="263" y="330"/>
                    <a:pt x="264" y="330"/>
                    <a:pt x="264" y="330"/>
                  </a:cubicBezTo>
                  <a:cubicBezTo>
                    <a:pt x="264" y="330"/>
                    <a:pt x="265" y="330"/>
                    <a:pt x="265" y="330"/>
                  </a:cubicBezTo>
                  <a:cubicBezTo>
                    <a:pt x="266" y="330"/>
                    <a:pt x="266" y="330"/>
                    <a:pt x="267" y="330"/>
                  </a:cubicBezTo>
                  <a:cubicBezTo>
                    <a:pt x="267" y="330"/>
                    <a:pt x="267" y="330"/>
                    <a:pt x="268" y="330"/>
                  </a:cubicBezTo>
                  <a:cubicBezTo>
                    <a:pt x="268" y="330"/>
                    <a:pt x="269" y="330"/>
                    <a:pt x="269" y="330"/>
                  </a:cubicBezTo>
                  <a:cubicBezTo>
                    <a:pt x="269" y="330"/>
                    <a:pt x="269" y="330"/>
                    <a:pt x="269" y="330"/>
                  </a:cubicBezTo>
                  <a:cubicBezTo>
                    <a:pt x="269" y="330"/>
                    <a:pt x="269" y="330"/>
                    <a:pt x="269" y="330"/>
                  </a:cubicBezTo>
                  <a:cubicBezTo>
                    <a:pt x="269" y="330"/>
                    <a:pt x="269" y="330"/>
                    <a:pt x="269" y="330"/>
                  </a:cubicBezTo>
                  <a:cubicBezTo>
                    <a:pt x="269" y="330"/>
                    <a:pt x="270" y="330"/>
                    <a:pt x="270" y="330"/>
                  </a:cubicBezTo>
                  <a:cubicBezTo>
                    <a:pt x="271" y="329"/>
                    <a:pt x="271" y="329"/>
                    <a:pt x="272" y="329"/>
                  </a:cubicBezTo>
                  <a:cubicBezTo>
                    <a:pt x="272" y="329"/>
                    <a:pt x="273" y="329"/>
                    <a:pt x="273" y="329"/>
                  </a:cubicBezTo>
                  <a:cubicBezTo>
                    <a:pt x="273" y="329"/>
                    <a:pt x="274" y="329"/>
                    <a:pt x="274" y="329"/>
                  </a:cubicBezTo>
                  <a:cubicBezTo>
                    <a:pt x="274" y="329"/>
                    <a:pt x="274" y="329"/>
                    <a:pt x="274" y="329"/>
                  </a:cubicBezTo>
                  <a:cubicBezTo>
                    <a:pt x="274" y="329"/>
                    <a:pt x="274" y="329"/>
                    <a:pt x="274" y="329"/>
                  </a:cubicBezTo>
                  <a:cubicBezTo>
                    <a:pt x="275" y="329"/>
                    <a:pt x="275" y="329"/>
                    <a:pt x="276" y="329"/>
                  </a:cubicBezTo>
                  <a:cubicBezTo>
                    <a:pt x="276" y="329"/>
                    <a:pt x="277" y="329"/>
                    <a:pt x="277" y="329"/>
                  </a:cubicBezTo>
                  <a:cubicBezTo>
                    <a:pt x="278" y="329"/>
                    <a:pt x="278" y="329"/>
                    <a:pt x="279" y="329"/>
                  </a:cubicBezTo>
                  <a:cubicBezTo>
                    <a:pt x="279" y="329"/>
                    <a:pt x="279" y="329"/>
                    <a:pt x="279" y="329"/>
                  </a:cubicBezTo>
                  <a:cubicBezTo>
                    <a:pt x="280" y="329"/>
                    <a:pt x="280" y="329"/>
                    <a:pt x="280" y="329"/>
                  </a:cubicBezTo>
                  <a:cubicBezTo>
                    <a:pt x="280" y="329"/>
                    <a:pt x="280" y="329"/>
                    <a:pt x="280" y="329"/>
                  </a:cubicBezTo>
                  <a:cubicBezTo>
                    <a:pt x="281" y="328"/>
                    <a:pt x="281" y="328"/>
                    <a:pt x="281" y="328"/>
                  </a:cubicBezTo>
                  <a:cubicBezTo>
                    <a:pt x="281" y="328"/>
                    <a:pt x="282" y="328"/>
                    <a:pt x="282" y="328"/>
                  </a:cubicBezTo>
                  <a:cubicBezTo>
                    <a:pt x="283" y="328"/>
                    <a:pt x="283" y="328"/>
                    <a:pt x="284" y="328"/>
                  </a:cubicBezTo>
                  <a:cubicBezTo>
                    <a:pt x="284" y="328"/>
                    <a:pt x="285" y="328"/>
                    <a:pt x="285" y="328"/>
                  </a:cubicBezTo>
                  <a:cubicBezTo>
                    <a:pt x="286" y="328"/>
                    <a:pt x="286" y="328"/>
                    <a:pt x="286" y="328"/>
                  </a:cubicBezTo>
                  <a:cubicBezTo>
                    <a:pt x="287" y="327"/>
                    <a:pt x="288" y="327"/>
                    <a:pt x="289" y="327"/>
                  </a:cubicBezTo>
                  <a:cubicBezTo>
                    <a:pt x="289" y="327"/>
                    <a:pt x="289" y="327"/>
                    <a:pt x="289" y="327"/>
                  </a:cubicBezTo>
                  <a:cubicBezTo>
                    <a:pt x="289" y="327"/>
                    <a:pt x="289" y="327"/>
                    <a:pt x="289" y="327"/>
                  </a:cubicBezTo>
                  <a:cubicBezTo>
                    <a:pt x="289" y="327"/>
                    <a:pt x="289" y="327"/>
                    <a:pt x="289" y="327"/>
                  </a:cubicBezTo>
                  <a:cubicBezTo>
                    <a:pt x="290" y="327"/>
                    <a:pt x="291" y="326"/>
                    <a:pt x="292" y="326"/>
                  </a:cubicBezTo>
                  <a:cubicBezTo>
                    <a:pt x="293" y="326"/>
                    <a:pt x="293" y="326"/>
                    <a:pt x="293" y="326"/>
                  </a:cubicBezTo>
                  <a:cubicBezTo>
                    <a:pt x="293" y="326"/>
                    <a:pt x="294" y="326"/>
                    <a:pt x="294" y="326"/>
                  </a:cubicBezTo>
                  <a:cubicBezTo>
                    <a:pt x="295" y="326"/>
                    <a:pt x="295" y="325"/>
                    <a:pt x="295" y="325"/>
                  </a:cubicBezTo>
                  <a:cubicBezTo>
                    <a:pt x="296" y="325"/>
                    <a:pt x="296" y="325"/>
                    <a:pt x="296" y="325"/>
                  </a:cubicBezTo>
                  <a:cubicBezTo>
                    <a:pt x="296" y="325"/>
                    <a:pt x="296" y="325"/>
                    <a:pt x="296" y="325"/>
                  </a:cubicBezTo>
                  <a:cubicBezTo>
                    <a:pt x="297" y="325"/>
                    <a:pt x="297" y="325"/>
                    <a:pt x="297" y="325"/>
                  </a:cubicBezTo>
                  <a:cubicBezTo>
                    <a:pt x="297" y="325"/>
                    <a:pt x="297" y="325"/>
                    <a:pt x="297" y="325"/>
                  </a:cubicBezTo>
                  <a:cubicBezTo>
                    <a:pt x="299" y="324"/>
                    <a:pt x="300" y="324"/>
                    <a:pt x="301" y="323"/>
                  </a:cubicBezTo>
                  <a:cubicBezTo>
                    <a:pt x="301" y="323"/>
                    <a:pt x="302" y="323"/>
                    <a:pt x="302" y="323"/>
                  </a:cubicBezTo>
                  <a:cubicBezTo>
                    <a:pt x="303" y="322"/>
                    <a:pt x="303" y="322"/>
                    <a:pt x="303" y="322"/>
                  </a:cubicBezTo>
                  <a:cubicBezTo>
                    <a:pt x="304" y="322"/>
                    <a:pt x="304" y="322"/>
                    <a:pt x="304" y="322"/>
                  </a:cubicBezTo>
                  <a:cubicBezTo>
                    <a:pt x="305" y="322"/>
                    <a:pt x="306" y="321"/>
                    <a:pt x="306" y="321"/>
                  </a:cubicBezTo>
                  <a:cubicBezTo>
                    <a:pt x="308" y="321"/>
                    <a:pt x="308" y="321"/>
                    <a:pt x="308" y="321"/>
                  </a:cubicBezTo>
                  <a:cubicBezTo>
                    <a:pt x="308" y="321"/>
                    <a:pt x="308" y="321"/>
                    <a:pt x="308" y="321"/>
                  </a:cubicBezTo>
                  <a:cubicBezTo>
                    <a:pt x="308" y="320"/>
                    <a:pt x="308" y="320"/>
                    <a:pt x="308" y="320"/>
                  </a:cubicBezTo>
                  <a:cubicBezTo>
                    <a:pt x="309" y="320"/>
                    <a:pt x="309" y="320"/>
                    <a:pt x="309" y="320"/>
                  </a:cubicBezTo>
                  <a:cubicBezTo>
                    <a:pt x="310" y="320"/>
                    <a:pt x="310" y="320"/>
                    <a:pt x="311" y="319"/>
                  </a:cubicBezTo>
                  <a:cubicBezTo>
                    <a:pt x="311" y="319"/>
                    <a:pt x="312" y="319"/>
                    <a:pt x="312" y="319"/>
                  </a:cubicBezTo>
                  <a:cubicBezTo>
                    <a:pt x="312" y="319"/>
                    <a:pt x="312" y="319"/>
                    <a:pt x="312" y="319"/>
                  </a:cubicBezTo>
                  <a:cubicBezTo>
                    <a:pt x="312" y="319"/>
                    <a:pt x="312" y="319"/>
                    <a:pt x="312" y="319"/>
                  </a:cubicBezTo>
                  <a:cubicBezTo>
                    <a:pt x="313" y="318"/>
                    <a:pt x="313" y="318"/>
                    <a:pt x="313" y="318"/>
                  </a:cubicBezTo>
                  <a:cubicBezTo>
                    <a:pt x="314" y="318"/>
                    <a:pt x="314" y="318"/>
                    <a:pt x="315" y="317"/>
                  </a:cubicBezTo>
                  <a:cubicBezTo>
                    <a:pt x="315" y="317"/>
                    <a:pt x="315" y="317"/>
                    <a:pt x="315" y="317"/>
                  </a:cubicBezTo>
                  <a:cubicBezTo>
                    <a:pt x="316" y="317"/>
                    <a:pt x="316" y="317"/>
                    <a:pt x="316" y="317"/>
                  </a:cubicBezTo>
                  <a:cubicBezTo>
                    <a:pt x="316" y="317"/>
                    <a:pt x="316" y="317"/>
                    <a:pt x="316" y="317"/>
                  </a:cubicBezTo>
                  <a:cubicBezTo>
                    <a:pt x="316" y="317"/>
                    <a:pt x="316" y="317"/>
                    <a:pt x="316" y="317"/>
                  </a:cubicBezTo>
                  <a:cubicBezTo>
                    <a:pt x="316" y="317"/>
                    <a:pt x="316" y="317"/>
                    <a:pt x="316" y="317"/>
                  </a:cubicBezTo>
                  <a:cubicBezTo>
                    <a:pt x="317" y="316"/>
                    <a:pt x="317" y="316"/>
                    <a:pt x="317" y="316"/>
                  </a:cubicBezTo>
                  <a:cubicBezTo>
                    <a:pt x="317" y="316"/>
                    <a:pt x="317" y="316"/>
                    <a:pt x="317" y="316"/>
                  </a:cubicBezTo>
                  <a:cubicBezTo>
                    <a:pt x="318" y="316"/>
                    <a:pt x="318" y="316"/>
                    <a:pt x="318" y="316"/>
                  </a:cubicBezTo>
                  <a:cubicBezTo>
                    <a:pt x="318" y="315"/>
                    <a:pt x="318" y="315"/>
                    <a:pt x="318" y="315"/>
                  </a:cubicBezTo>
                  <a:cubicBezTo>
                    <a:pt x="318" y="315"/>
                    <a:pt x="318" y="315"/>
                    <a:pt x="318" y="315"/>
                  </a:cubicBezTo>
                  <a:cubicBezTo>
                    <a:pt x="318" y="315"/>
                    <a:pt x="318" y="315"/>
                    <a:pt x="318" y="315"/>
                  </a:cubicBezTo>
                  <a:cubicBezTo>
                    <a:pt x="318" y="315"/>
                    <a:pt x="318" y="315"/>
                    <a:pt x="318" y="315"/>
                  </a:cubicBezTo>
                  <a:cubicBezTo>
                    <a:pt x="319" y="315"/>
                    <a:pt x="319" y="315"/>
                    <a:pt x="319" y="315"/>
                  </a:cubicBezTo>
                  <a:cubicBezTo>
                    <a:pt x="319" y="314"/>
                    <a:pt x="319" y="314"/>
                    <a:pt x="319" y="314"/>
                  </a:cubicBezTo>
                  <a:cubicBezTo>
                    <a:pt x="319" y="314"/>
                    <a:pt x="319" y="314"/>
                    <a:pt x="319" y="314"/>
                  </a:cubicBezTo>
                  <a:cubicBezTo>
                    <a:pt x="320" y="314"/>
                    <a:pt x="320" y="314"/>
                    <a:pt x="320" y="314"/>
                  </a:cubicBezTo>
                  <a:cubicBezTo>
                    <a:pt x="320" y="314"/>
                    <a:pt x="320" y="314"/>
                    <a:pt x="320" y="314"/>
                  </a:cubicBezTo>
                  <a:cubicBezTo>
                    <a:pt x="320" y="313"/>
                    <a:pt x="320" y="313"/>
                    <a:pt x="320" y="313"/>
                  </a:cubicBezTo>
                  <a:cubicBezTo>
                    <a:pt x="320" y="313"/>
                    <a:pt x="320" y="313"/>
                    <a:pt x="320" y="313"/>
                  </a:cubicBezTo>
                  <a:cubicBezTo>
                    <a:pt x="321" y="313"/>
                    <a:pt x="321" y="313"/>
                    <a:pt x="321" y="313"/>
                  </a:cubicBezTo>
                  <a:cubicBezTo>
                    <a:pt x="321" y="313"/>
                    <a:pt x="321" y="313"/>
                    <a:pt x="321" y="313"/>
                  </a:cubicBezTo>
                  <a:cubicBezTo>
                    <a:pt x="321" y="313"/>
                    <a:pt x="321" y="313"/>
                    <a:pt x="321" y="313"/>
                  </a:cubicBezTo>
                  <a:cubicBezTo>
                    <a:pt x="321" y="312"/>
                    <a:pt x="321" y="312"/>
                    <a:pt x="321" y="312"/>
                  </a:cubicBezTo>
                  <a:cubicBezTo>
                    <a:pt x="321" y="312"/>
                    <a:pt x="321" y="312"/>
                    <a:pt x="321" y="312"/>
                  </a:cubicBezTo>
                  <a:cubicBezTo>
                    <a:pt x="321" y="312"/>
                    <a:pt x="321" y="312"/>
                    <a:pt x="321" y="312"/>
                  </a:cubicBezTo>
                  <a:cubicBezTo>
                    <a:pt x="321" y="312"/>
                    <a:pt x="321" y="312"/>
                    <a:pt x="321" y="312"/>
                  </a:cubicBezTo>
                  <a:cubicBezTo>
                    <a:pt x="322" y="311"/>
                    <a:pt x="322" y="311"/>
                    <a:pt x="322" y="311"/>
                  </a:cubicBezTo>
                  <a:cubicBezTo>
                    <a:pt x="322" y="311"/>
                    <a:pt x="322" y="311"/>
                    <a:pt x="322" y="311"/>
                  </a:cubicBezTo>
                  <a:cubicBezTo>
                    <a:pt x="322" y="311"/>
                    <a:pt x="322" y="311"/>
                    <a:pt x="322" y="311"/>
                  </a:cubicBezTo>
                  <a:cubicBezTo>
                    <a:pt x="322" y="311"/>
                    <a:pt x="322" y="311"/>
                    <a:pt x="322" y="311"/>
                  </a:cubicBezTo>
                  <a:cubicBezTo>
                    <a:pt x="322" y="311"/>
                    <a:pt x="322" y="311"/>
                    <a:pt x="322" y="311"/>
                  </a:cubicBezTo>
                  <a:cubicBezTo>
                    <a:pt x="322" y="311"/>
                    <a:pt x="322" y="311"/>
                    <a:pt x="322" y="311"/>
                  </a:cubicBezTo>
                  <a:cubicBezTo>
                    <a:pt x="322" y="311"/>
                    <a:pt x="322" y="311"/>
                    <a:pt x="322" y="311"/>
                  </a:cubicBezTo>
                  <a:cubicBezTo>
                    <a:pt x="322" y="310"/>
                    <a:pt x="322" y="310"/>
                    <a:pt x="322" y="310"/>
                  </a:cubicBezTo>
                  <a:cubicBezTo>
                    <a:pt x="322" y="310"/>
                    <a:pt x="322" y="310"/>
                    <a:pt x="322" y="310"/>
                  </a:cubicBezTo>
                  <a:cubicBezTo>
                    <a:pt x="322" y="310"/>
                    <a:pt x="322" y="310"/>
                    <a:pt x="322" y="310"/>
                  </a:cubicBezTo>
                  <a:cubicBezTo>
                    <a:pt x="322" y="310"/>
                    <a:pt x="322" y="310"/>
                    <a:pt x="322" y="310"/>
                  </a:cubicBezTo>
                  <a:cubicBezTo>
                    <a:pt x="322" y="310"/>
                    <a:pt x="322" y="310"/>
                    <a:pt x="322" y="310"/>
                  </a:cubicBezTo>
                  <a:cubicBezTo>
                    <a:pt x="322" y="309"/>
                    <a:pt x="322" y="309"/>
                    <a:pt x="322" y="309"/>
                  </a:cubicBezTo>
                  <a:cubicBezTo>
                    <a:pt x="322" y="309"/>
                    <a:pt x="322" y="309"/>
                    <a:pt x="322" y="309"/>
                  </a:cubicBezTo>
                  <a:cubicBezTo>
                    <a:pt x="322" y="309"/>
                    <a:pt x="322" y="309"/>
                    <a:pt x="322" y="309"/>
                  </a:cubicBezTo>
                  <a:cubicBezTo>
                    <a:pt x="322" y="298"/>
                    <a:pt x="322" y="287"/>
                    <a:pt x="323" y="276"/>
                  </a:cubicBezTo>
                  <a:cubicBezTo>
                    <a:pt x="323" y="276"/>
                    <a:pt x="323" y="276"/>
                    <a:pt x="323" y="276"/>
                  </a:cubicBezTo>
                  <a:cubicBezTo>
                    <a:pt x="324" y="276"/>
                    <a:pt x="325" y="275"/>
                    <a:pt x="326" y="275"/>
                  </a:cubicBezTo>
                  <a:cubicBezTo>
                    <a:pt x="328" y="275"/>
                    <a:pt x="329" y="275"/>
                    <a:pt x="331" y="275"/>
                  </a:cubicBezTo>
                  <a:cubicBezTo>
                    <a:pt x="332" y="275"/>
                    <a:pt x="334" y="275"/>
                    <a:pt x="336" y="275"/>
                  </a:cubicBezTo>
                  <a:cubicBezTo>
                    <a:pt x="338" y="275"/>
                    <a:pt x="340" y="275"/>
                    <a:pt x="343" y="275"/>
                  </a:cubicBezTo>
                  <a:cubicBezTo>
                    <a:pt x="343" y="275"/>
                    <a:pt x="344" y="275"/>
                    <a:pt x="345" y="275"/>
                  </a:cubicBezTo>
                  <a:cubicBezTo>
                    <a:pt x="347" y="275"/>
                    <a:pt x="349" y="275"/>
                    <a:pt x="352" y="275"/>
                  </a:cubicBezTo>
                  <a:cubicBezTo>
                    <a:pt x="352" y="275"/>
                    <a:pt x="353" y="275"/>
                    <a:pt x="353" y="275"/>
                  </a:cubicBezTo>
                  <a:cubicBezTo>
                    <a:pt x="354" y="275"/>
                    <a:pt x="355" y="275"/>
                    <a:pt x="356" y="275"/>
                  </a:cubicBezTo>
                  <a:cubicBezTo>
                    <a:pt x="359" y="275"/>
                    <a:pt x="362" y="275"/>
                    <a:pt x="365" y="275"/>
                  </a:cubicBezTo>
                  <a:cubicBezTo>
                    <a:pt x="366" y="275"/>
                    <a:pt x="367" y="275"/>
                    <a:pt x="368" y="275"/>
                  </a:cubicBezTo>
                  <a:cubicBezTo>
                    <a:pt x="371" y="275"/>
                    <a:pt x="374" y="275"/>
                    <a:pt x="377" y="275"/>
                  </a:cubicBezTo>
                  <a:cubicBezTo>
                    <a:pt x="378" y="275"/>
                    <a:pt x="380" y="275"/>
                    <a:pt x="381" y="275"/>
                  </a:cubicBezTo>
                  <a:cubicBezTo>
                    <a:pt x="384" y="275"/>
                    <a:pt x="388" y="275"/>
                    <a:pt x="392" y="275"/>
                  </a:cubicBezTo>
                  <a:cubicBezTo>
                    <a:pt x="393" y="275"/>
                    <a:pt x="394" y="275"/>
                    <a:pt x="395" y="275"/>
                  </a:cubicBezTo>
                  <a:cubicBezTo>
                    <a:pt x="398" y="275"/>
                    <a:pt x="401" y="275"/>
                    <a:pt x="403" y="276"/>
                  </a:cubicBezTo>
                  <a:cubicBezTo>
                    <a:pt x="405" y="276"/>
                    <a:pt x="407" y="276"/>
                    <a:pt x="408" y="276"/>
                  </a:cubicBezTo>
                  <a:cubicBezTo>
                    <a:pt x="409" y="276"/>
                    <a:pt x="409" y="276"/>
                    <a:pt x="410" y="276"/>
                  </a:cubicBezTo>
                  <a:cubicBezTo>
                    <a:pt x="414" y="276"/>
                    <a:pt x="418" y="276"/>
                    <a:pt x="422" y="276"/>
                  </a:cubicBezTo>
                  <a:cubicBezTo>
                    <a:pt x="422" y="276"/>
                    <a:pt x="422" y="276"/>
                    <a:pt x="422" y="276"/>
                  </a:cubicBezTo>
                  <a:cubicBezTo>
                    <a:pt x="423" y="276"/>
                    <a:pt x="424" y="276"/>
                    <a:pt x="425" y="276"/>
                  </a:cubicBezTo>
                  <a:cubicBezTo>
                    <a:pt x="426" y="276"/>
                    <a:pt x="426" y="276"/>
                    <a:pt x="426" y="276"/>
                  </a:cubicBezTo>
                  <a:cubicBezTo>
                    <a:pt x="428" y="276"/>
                    <a:pt x="430" y="276"/>
                    <a:pt x="432" y="276"/>
                  </a:cubicBezTo>
                  <a:cubicBezTo>
                    <a:pt x="432" y="276"/>
                    <a:pt x="433" y="276"/>
                    <a:pt x="433" y="276"/>
                  </a:cubicBezTo>
                  <a:cubicBezTo>
                    <a:pt x="434" y="276"/>
                    <a:pt x="434" y="276"/>
                    <a:pt x="434" y="276"/>
                  </a:cubicBezTo>
                  <a:cubicBezTo>
                    <a:pt x="439" y="276"/>
                    <a:pt x="442" y="276"/>
                    <a:pt x="446" y="276"/>
                  </a:cubicBezTo>
                  <a:cubicBezTo>
                    <a:pt x="446" y="276"/>
                    <a:pt x="446" y="276"/>
                    <a:pt x="446" y="276"/>
                  </a:cubicBezTo>
                  <a:cubicBezTo>
                    <a:pt x="447" y="276"/>
                    <a:pt x="448" y="276"/>
                    <a:pt x="449" y="276"/>
                  </a:cubicBezTo>
                  <a:cubicBezTo>
                    <a:pt x="450" y="276"/>
                    <a:pt x="450" y="276"/>
                    <a:pt x="451" y="276"/>
                  </a:cubicBezTo>
                  <a:cubicBezTo>
                    <a:pt x="452" y="276"/>
                    <a:pt x="452" y="276"/>
                    <a:pt x="452" y="276"/>
                  </a:cubicBezTo>
                  <a:cubicBezTo>
                    <a:pt x="452" y="276"/>
                    <a:pt x="453" y="276"/>
                    <a:pt x="453" y="276"/>
                  </a:cubicBezTo>
                  <a:cubicBezTo>
                    <a:pt x="453" y="276"/>
                    <a:pt x="454" y="276"/>
                    <a:pt x="454" y="276"/>
                  </a:cubicBezTo>
                  <a:cubicBezTo>
                    <a:pt x="454" y="276"/>
                    <a:pt x="454" y="276"/>
                    <a:pt x="454" y="276"/>
                  </a:cubicBezTo>
                  <a:cubicBezTo>
                    <a:pt x="454" y="276"/>
                    <a:pt x="454" y="276"/>
                    <a:pt x="454" y="276"/>
                  </a:cubicBezTo>
                  <a:cubicBezTo>
                    <a:pt x="454" y="276"/>
                    <a:pt x="454" y="276"/>
                    <a:pt x="454" y="276"/>
                  </a:cubicBezTo>
                  <a:cubicBezTo>
                    <a:pt x="454" y="276"/>
                    <a:pt x="454" y="276"/>
                    <a:pt x="454" y="276"/>
                  </a:cubicBezTo>
                  <a:cubicBezTo>
                    <a:pt x="454" y="276"/>
                    <a:pt x="454" y="276"/>
                    <a:pt x="454" y="276"/>
                  </a:cubicBezTo>
                  <a:cubicBezTo>
                    <a:pt x="454" y="276"/>
                    <a:pt x="454" y="276"/>
                    <a:pt x="454" y="276"/>
                  </a:cubicBezTo>
                  <a:cubicBezTo>
                    <a:pt x="454" y="276"/>
                    <a:pt x="454" y="276"/>
                    <a:pt x="454" y="276"/>
                  </a:cubicBezTo>
                  <a:cubicBezTo>
                    <a:pt x="454" y="276"/>
                    <a:pt x="454" y="276"/>
                    <a:pt x="454" y="276"/>
                  </a:cubicBezTo>
                  <a:cubicBezTo>
                    <a:pt x="454" y="276"/>
                    <a:pt x="454" y="276"/>
                    <a:pt x="454" y="276"/>
                  </a:cubicBezTo>
                  <a:cubicBezTo>
                    <a:pt x="454" y="276"/>
                    <a:pt x="454" y="276"/>
                    <a:pt x="454" y="276"/>
                  </a:cubicBezTo>
                  <a:cubicBezTo>
                    <a:pt x="454" y="276"/>
                    <a:pt x="454" y="276"/>
                    <a:pt x="454" y="276"/>
                  </a:cubicBezTo>
                  <a:cubicBezTo>
                    <a:pt x="455" y="276"/>
                    <a:pt x="455" y="276"/>
                    <a:pt x="455" y="276"/>
                  </a:cubicBezTo>
                  <a:cubicBezTo>
                    <a:pt x="455" y="276"/>
                    <a:pt x="455" y="276"/>
                    <a:pt x="455" y="276"/>
                  </a:cubicBezTo>
                  <a:cubicBezTo>
                    <a:pt x="455" y="276"/>
                    <a:pt x="455" y="276"/>
                    <a:pt x="455" y="276"/>
                  </a:cubicBezTo>
                  <a:cubicBezTo>
                    <a:pt x="455" y="276"/>
                    <a:pt x="455" y="276"/>
                    <a:pt x="455" y="276"/>
                  </a:cubicBezTo>
                  <a:cubicBezTo>
                    <a:pt x="455" y="277"/>
                    <a:pt x="455" y="277"/>
                    <a:pt x="455" y="277"/>
                  </a:cubicBezTo>
                  <a:cubicBezTo>
                    <a:pt x="455" y="277"/>
                    <a:pt x="455" y="277"/>
                    <a:pt x="455" y="277"/>
                  </a:cubicBezTo>
                  <a:cubicBezTo>
                    <a:pt x="455" y="277"/>
                    <a:pt x="455" y="277"/>
                    <a:pt x="455" y="277"/>
                  </a:cubicBezTo>
                  <a:cubicBezTo>
                    <a:pt x="456" y="277"/>
                    <a:pt x="456" y="277"/>
                    <a:pt x="456" y="277"/>
                  </a:cubicBezTo>
                  <a:cubicBezTo>
                    <a:pt x="456" y="277"/>
                    <a:pt x="456" y="277"/>
                    <a:pt x="456" y="277"/>
                  </a:cubicBezTo>
                  <a:cubicBezTo>
                    <a:pt x="456" y="277"/>
                    <a:pt x="456" y="277"/>
                    <a:pt x="456" y="277"/>
                  </a:cubicBezTo>
                  <a:cubicBezTo>
                    <a:pt x="456" y="277"/>
                    <a:pt x="456" y="277"/>
                    <a:pt x="456" y="277"/>
                  </a:cubicBezTo>
                  <a:cubicBezTo>
                    <a:pt x="456" y="277"/>
                    <a:pt x="456" y="277"/>
                    <a:pt x="456" y="277"/>
                  </a:cubicBezTo>
                  <a:cubicBezTo>
                    <a:pt x="457" y="277"/>
                    <a:pt x="457" y="277"/>
                    <a:pt x="457" y="277"/>
                  </a:cubicBezTo>
                  <a:cubicBezTo>
                    <a:pt x="457" y="277"/>
                    <a:pt x="457" y="277"/>
                    <a:pt x="457" y="277"/>
                  </a:cubicBezTo>
                  <a:cubicBezTo>
                    <a:pt x="457" y="277"/>
                    <a:pt x="457" y="277"/>
                    <a:pt x="457" y="277"/>
                  </a:cubicBezTo>
                  <a:cubicBezTo>
                    <a:pt x="457" y="277"/>
                    <a:pt x="457" y="277"/>
                    <a:pt x="457" y="277"/>
                  </a:cubicBezTo>
                  <a:cubicBezTo>
                    <a:pt x="457" y="277"/>
                    <a:pt x="457" y="277"/>
                    <a:pt x="457" y="277"/>
                  </a:cubicBezTo>
                  <a:cubicBezTo>
                    <a:pt x="457" y="277"/>
                    <a:pt x="457" y="277"/>
                    <a:pt x="457" y="277"/>
                  </a:cubicBezTo>
                  <a:cubicBezTo>
                    <a:pt x="458" y="277"/>
                    <a:pt x="458" y="277"/>
                    <a:pt x="458" y="277"/>
                  </a:cubicBezTo>
                  <a:cubicBezTo>
                    <a:pt x="458" y="277"/>
                    <a:pt x="458" y="277"/>
                    <a:pt x="458" y="277"/>
                  </a:cubicBezTo>
                  <a:cubicBezTo>
                    <a:pt x="458" y="277"/>
                    <a:pt x="458" y="277"/>
                    <a:pt x="458" y="277"/>
                  </a:cubicBezTo>
                  <a:cubicBezTo>
                    <a:pt x="458" y="277"/>
                    <a:pt x="458" y="277"/>
                    <a:pt x="458" y="277"/>
                  </a:cubicBezTo>
                  <a:cubicBezTo>
                    <a:pt x="458" y="277"/>
                    <a:pt x="458" y="277"/>
                    <a:pt x="458" y="277"/>
                  </a:cubicBezTo>
                  <a:cubicBezTo>
                    <a:pt x="458" y="277"/>
                    <a:pt x="458" y="277"/>
                    <a:pt x="458" y="277"/>
                  </a:cubicBezTo>
                  <a:cubicBezTo>
                    <a:pt x="458" y="277"/>
                    <a:pt x="458" y="277"/>
                    <a:pt x="458" y="277"/>
                  </a:cubicBezTo>
                  <a:cubicBezTo>
                    <a:pt x="458" y="277"/>
                    <a:pt x="458" y="277"/>
                    <a:pt x="458" y="277"/>
                  </a:cubicBezTo>
                  <a:cubicBezTo>
                    <a:pt x="458" y="277"/>
                    <a:pt x="458" y="277"/>
                    <a:pt x="458" y="277"/>
                  </a:cubicBezTo>
                  <a:cubicBezTo>
                    <a:pt x="459" y="277"/>
                    <a:pt x="459" y="277"/>
                    <a:pt x="459" y="277"/>
                  </a:cubicBezTo>
                  <a:cubicBezTo>
                    <a:pt x="459" y="277"/>
                    <a:pt x="459" y="277"/>
                    <a:pt x="459" y="277"/>
                  </a:cubicBezTo>
                  <a:cubicBezTo>
                    <a:pt x="459" y="277"/>
                    <a:pt x="459" y="277"/>
                    <a:pt x="459" y="277"/>
                  </a:cubicBezTo>
                  <a:cubicBezTo>
                    <a:pt x="459" y="277"/>
                    <a:pt x="459" y="277"/>
                    <a:pt x="459" y="277"/>
                  </a:cubicBezTo>
                  <a:cubicBezTo>
                    <a:pt x="459" y="277"/>
                    <a:pt x="459" y="277"/>
                    <a:pt x="459" y="277"/>
                  </a:cubicBezTo>
                  <a:cubicBezTo>
                    <a:pt x="460" y="276"/>
                    <a:pt x="460" y="276"/>
                    <a:pt x="460" y="276"/>
                  </a:cubicBezTo>
                  <a:cubicBezTo>
                    <a:pt x="460" y="276"/>
                    <a:pt x="460" y="276"/>
                    <a:pt x="460" y="276"/>
                  </a:cubicBezTo>
                  <a:cubicBezTo>
                    <a:pt x="460" y="276"/>
                    <a:pt x="460" y="276"/>
                    <a:pt x="460" y="276"/>
                  </a:cubicBezTo>
                  <a:cubicBezTo>
                    <a:pt x="460" y="276"/>
                    <a:pt x="460" y="276"/>
                    <a:pt x="460" y="276"/>
                  </a:cubicBezTo>
                  <a:cubicBezTo>
                    <a:pt x="460" y="276"/>
                    <a:pt x="460" y="276"/>
                    <a:pt x="460" y="276"/>
                  </a:cubicBezTo>
                  <a:cubicBezTo>
                    <a:pt x="460" y="276"/>
                    <a:pt x="460" y="276"/>
                    <a:pt x="460" y="276"/>
                  </a:cubicBezTo>
                  <a:cubicBezTo>
                    <a:pt x="461" y="276"/>
                    <a:pt x="461" y="276"/>
                    <a:pt x="461" y="276"/>
                  </a:cubicBezTo>
                  <a:cubicBezTo>
                    <a:pt x="461" y="276"/>
                    <a:pt x="461" y="276"/>
                    <a:pt x="461" y="276"/>
                  </a:cubicBezTo>
                  <a:cubicBezTo>
                    <a:pt x="461" y="276"/>
                    <a:pt x="461" y="276"/>
                    <a:pt x="461" y="276"/>
                  </a:cubicBezTo>
                  <a:cubicBezTo>
                    <a:pt x="462" y="276"/>
                    <a:pt x="462" y="276"/>
                    <a:pt x="462" y="276"/>
                  </a:cubicBezTo>
                  <a:cubicBezTo>
                    <a:pt x="462" y="276"/>
                    <a:pt x="462" y="276"/>
                    <a:pt x="462" y="276"/>
                  </a:cubicBezTo>
                  <a:cubicBezTo>
                    <a:pt x="463" y="276"/>
                    <a:pt x="463" y="276"/>
                    <a:pt x="463" y="276"/>
                  </a:cubicBezTo>
                  <a:cubicBezTo>
                    <a:pt x="463" y="276"/>
                    <a:pt x="463" y="276"/>
                    <a:pt x="463" y="276"/>
                  </a:cubicBezTo>
                  <a:cubicBezTo>
                    <a:pt x="463" y="276"/>
                    <a:pt x="463" y="276"/>
                    <a:pt x="463" y="276"/>
                  </a:cubicBezTo>
                  <a:cubicBezTo>
                    <a:pt x="463" y="276"/>
                    <a:pt x="463" y="276"/>
                    <a:pt x="463" y="276"/>
                  </a:cubicBezTo>
                  <a:cubicBezTo>
                    <a:pt x="464" y="276"/>
                    <a:pt x="464" y="276"/>
                    <a:pt x="464" y="276"/>
                  </a:cubicBezTo>
                  <a:cubicBezTo>
                    <a:pt x="465" y="276"/>
                    <a:pt x="465" y="276"/>
                    <a:pt x="465" y="276"/>
                  </a:cubicBezTo>
                  <a:cubicBezTo>
                    <a:pt x="465" y="276"/>
                    <a:pt x="465" y="276"/>
                    <a:pt x="465" y="276"/>
                  </a:cubicBezTo>
                  <a:cubicBezTo>
                    <a:pt x="465" y="275"/>
                    <a:pt x="465" y="275"/>
                    <a:pt x="465" y="275"/>
                  </a:cubicBezTo>
                  <a:cubicBezTo>
                    <a:pt x="466" y="275"/>
                    <a:pt x="466" y="275"/>
                    <a:pt x="466" y="275"/>
                  </a:cubicBezTo>
                  <a:cubicBezTo>
                    <a:pt x="466" y="275"/>
                    <a:pt x="466" y="275"/>
                    <a:pt x="466" y="275"/>
                  </a:cubicBezTo>
                  <a:cubicBezTo>
                    <a:pt x="467" y="275"/>
                    <a:pt x="467" y="275"/>
                    <a:pt x="467" y="275"/>
                  </a:cubicBezTo>
                  <a:cubicBezTo>
                    <a:pt x="467" y="275"/>
                    <a:pt x="467" y="275"/>
                    <a:pt x="467" y="275"/>
                  </a:cubicBezTo>
                  <a:cubicBezTo>
                    <a:pt x="468" y="275"/>
                    <a:pt x="468" y="275"/>
                    <a:pt x="468" y="275"/>
                  </a:cubicBezTo>
                  <a:cubicBezTo>
                    <a:pt x="468" y="274"/>
                    <a:pt x="468" y="274"/>
                    <a:pt x="468" y="274"/>
                  </a:cubicBezTo>
                  <a:cubicBezTo>
                    <a:pt x="468" y="274"/>
                    <a:pt x="468" y="274"/>
                    <a:pt x="468" y="274"/>
                  </a:cubicBezTo>
                  <a:cubicBezTo>
                    <a:pt x="469" y="274"/>
                    <a:pt x="469" y="274"/>
                    <a:pt x="469" y="274"/>
                  </a:cubicBezTo>
                  <a:cubicBezTo>
                    <a:pt x="469" y="274"/>
                    <a:pt x="469" y="274"/>
                    <a:pt x="469" y="274"/>
                  </a:cubicBezTo>
                  <a:cubicBezTo>
                    <a:pt x="469" y="274"/>
                    <a:pt x="469" y="274"/>
                    <a:pt x="469" y="274"/>
                  </a:cubicBezTo>
                  <a:cubicBezTo>
                    <a:pt x="470" y="274"/>
                    <a:pt x="470" y="274"/>
                    <a:pt x="470" y="274"/>
                  </a:cubicBezTo>
                  <a:cubicBezTo>
                    <a:pt x="470" y="273"/>
                    <a:pt x="470" y="273"/>
                    <a:pt x="470" y="273"/>
                  </a:cubicBezTo>
                  <a:cubicBezTo>
                    <a:pt x="470" y="273"/>
                    <a:pt x="470" y="273"/>
                    <a:pt x="470" y="273"/>
                  </a:cubicBezTo>
                  <a:cubicBezTo>
                    <a:pt x="471" y="273"/>
                    <a:pt x="471" y="273"/>
                    <a:pt x="471" y="273"/>
                  </a:cubicBezTo>
                  <a:cubicBezTo>
                    <a:pt x="471" y="273"/>
                    <a:pt x="471" y="273"/>
                    <a:pt x="471" y="273"/>
                  </a:cubicBezTo>
                  <a:cubicBezTo>
                    <a:pt x="471" y="273"/>
                    <a:pt x="471" y="273"/>
                    <a:pt x="471" y="273"/>
                  </a:cubicBezTo>
                  <a:cubicBezTo>
                    <a:pt x="471" y="273"/>
                    <a:pt x="471" y="273"/>
                    <a:pt x="471" y="273"/>
                  </a:cubicBezTo>
                  <a:cubicBezTo>
                    <a:pt x="471" y="273"/>
                    <a:pt x="471" y="273"/>
                    <a:pt x="471" y="273"/>
                  </a:cubicBezTo>
                  <a:cubicBezTo>
                    <a:pt x="471" y="272"/>
                    <a:pt x="471" y="272"/>
                    <a:pt x="471" y="272"/>
                  </a:cubicBezTo>
                  <a:cubicBezTo>
                    <a:pt x="472" y="272"/>
                    <a:pt x="472" y="272"/>
                    <a:pt x="472" y="272"/>
                  </a:cubicBezTo>
                  <a:cubicBezTo>
                    <a:pt x="472" y="272"/>
                    <a:pt x="472" y="272"/>
                    <a:pt x="472" y="272"/>
                  </a:cubicBezTo>
                  <a:cubicBezTo>
                    <a:pt x="472" y="272"/>
                    <a:pt x="472" y="272"/>
                    <a:pt x="472" y="272"/>
                  </a:cubicBezTo>
                  <a:cubicBezTo>
                    <a:pt x="472" y="272"/>
                    <a:pt x="472" y="272"/>
                    <a:pt x="472" y="272"/>
                  </a:cubicBezTo>
                  <a:cubicBezTo>
                    <a:pt x="473" y="271"/>
                    <a:pt x="473" y="271"/>
                    <a:pt x="473" y="271"/>
                  </a:cubicBezTo>
                  <a:cubicBezTo>
                    <a:pt x="473" y="271"/>
                    <a:pt x="473" y="271"/>
                    <a:pt x="473" y="271"/>
                  </a:cubicBezTo>
                  <a:cubicBezTo>
                    <a:pt x="473" y="271"/>
                    <a:pt x="473" y="271"/>
                    <a:pt x="473" y="271"/>
                  </a:cubicBezTo>
                  <a:cubicBezTo>
                    <a:pt x="473" y="271"/>
                    <a:pt x="473" y="271"/>
                    <a:pt x="473" y="271"/>
                  </a:cubicBezTo>
                  <a:cubicBezTo>
                    <a:pt x="473" y="271"/>
                    <a:pt x="473" y="271"/>
                    <a:pt x="473" y="271"/>
                  </a:cubicBezTo>
                  <a:cubicBezTo>
                    <a:pt x="473" y="271"/>
                    <a:pt x="473" y="271"/>
                    <a:pt x="473" y="271"/>
                  </a:cubicBezTo>
                  <a:cubicBezTo>
                    <a:pt x="473" y="270"/>
                    <a:pt x="473" y="270"/>
                    <a:pt x="473" y="270"/>
                  </a:cubicBezTo>
                  <a:cubicBezTo>
                    <a:pt x="473" y="270"/>
                    <a:pt x="473" y="270"/>
                    <a:pt x="473" y="270"/>
                  </a:cubicBezTo>
                  <a:cubicBezTo>
                    <a:pt x="474" y="270"/>
                    <a:pt x="474" y="270"/>
                    <a:pt x="474" y="270"/>
                  </a:cubicBezTo>
                  <a:cubicBezTo>
                    <a:pt x="474" y="269"/>
                    <a:pt x="474" y="269"/>
                    <a:pt x="474" y="269"/>
                  </a:cubicBezTo>
                  <a:cubicBezTo>
                    <a:pt x="474" y="269"/>
                    <a:pt x="474" y="269"/>
                    <a:pt x="474" y="269"/>
                  </a:cubicBezTo>
                  <a:cubicBezTo>
                    <a:pt x="474" y="269"/>
                    <a:pt x="474" y="269"/>
                    <a:pt x="474" y="269"/>
                  </a:cubicBezTo>
                  <a:cubicBezTo>
                    <a:pt x="474" y="268"/>
                    <a:pt x="474" y="268"/>
                    <a:pt x="474" y="268"/>
                  </a:cubicBezTo>
                  <a:cubicBezTo>
                    <a:pt x="474" y="268"/>
                    <a:pt x="474" y="268"/>
                    <a:pt x="474" y="268"/>
                  </a:cubicBezTo>
                  <a:cubicBezTo>
                    <a:pt x="475" y="268"/>
                    <a:pt x="475" y="268"/>
                    <a:pt x="475" y="268"/>
                  </a:cubicBezTo>
                  <a:cubicBezTo>
                    <a:pt x="475" y="268"/>
                    <a:pt x="475" y="268"/>
                    <a:pt x="475" y="268"/>
                  </a:cubicBezTo>
                  <a:cubicBezTo>
                    <a:pt x="475" y="267"/>
                    <a:pt x="475" y="267"/>
                    <a:pt x="475" y="267"/>
                  </a:cubicBezTo>
                  <a:cubicBezTo>
                    <a:pt x="475" y="267"/>
                    <a:pt x="475" y="267"/>
                    <a:pt x="475" y="267"/>
                  </a:cubicBezTo>
                  <a:cubicBezTo>
                    <a:pt x="475" y="266"/>
                    <a:pt x="475" y="266"/>
                    <a:pt x="475" y="266"/>
                  </a:cubicBezTo>
                  <a:cubicBezTo>
                    <a:pt x="475" y="266"/>
                    <a:pt x="475" y="266"/>
                    <a:pt x="475" y="266"/>
                  </a:cubicBezTo>
                  <a:cubicBezTo>
                    <a:pt x="475" y="265"/>
                    <a:pt x="475" y="265"/>
                    <a:pt x="475" y="265"/>
                  </a:cubicBezTo>
                  <a:cubicBezTo>
                    <a:pt x="475" y="265"/>
                    <a:pt x="475" y="265"/>
                    <a:pt x="475" y="265"/>
                  </a:cubicBezTo>
                  <a:cubicBezTo>
                    <a:pt x="476" y="264"/>
                    <a:pt x="476" y="264"/>
                    <a:pt x="476" y="264"/>
                  </a:cubicBezTo>
                  <a:cubicBezTo>
                    <a:pt x="476" y="264"/>
                    <a:pt x="476" y="264"/>
                    <a:pt x="476" y="264"/>
                  </a:cubicBezTo>
                  <a:cubicBezTo>
                    <a:pt x="476" y="264"/>
                    <a:pt x="476" y="264"/>
                    <a:pt x="476" y="264"/>
                  </a:cubicBezTo>
                  <a:cubicBezTo>
                    <a:pt x="476" y="263"/>
                    <a:pt x="476" y="263"/>
                    <a:pt x="476" y="262"/>
                  </a:cubicBezTo>
                  <a:cubicBezTo>
                    <a:pt x="476" y="262"/>
                    <a:pt x="476" y="261"/>
                    <a:pt x="476" y="261"/>
                  </a:cubicBezTo>
                  <a:cubicBezTo>
                    <a:pt x="476" y="260"/>
                    <a:pt x="476" y="259"/>
                    <a:pt x="476" y="258"/>
                  </a:cubicBezTo>
                  <a:cubicBezTo>
                    <a:pt x="476" y="258"/>
                    <a:pt x="476" y="257"/>
                    <a:pt x="476" y="257"/>
                  </a:cubicBezTo>
                  <a:cubicBezTo>
                    <a:pt x="476" y="256"/>
                    <a:pt x="476" y="256"/>
                    <a:pt x="476" y="256"/>
                  </a:cubicBezTo>
                  <a:cubicBezTo>
                    <a:pt x="476" y="256"/>
                    <a:pt x="476" y="256"/>
                    <a:pt x="476" y="256"/>
                  </a:cubicBezTo>
                  <a:cubicBezTo>
                    <a:pt x="477" y="255"/>
                    <a:pt x="477" y="254"/>
                    <a:pt x="477" y="254"/>
                  </a:cubicBezTo>
                  <a:cubicBezTo>
                    <a:pt x="477" y="253"/>
                    <a:pt x="477" y="252"/>
                    <a:pt x="477" y="252"/>
                  </a:cubicBezTo>
                  <a:cubicBezTo>
                    <a:pt x="477" y="251"/>
                    <a:pt x="477" y="250"/>
                    <a:pt x="477" y="249"/>
                  </a:cubicBezTo>
                  <a:cubicBezTo>
                    <a:pt x="477" y="248"/>
                    <a:pt x="477" y="248"/>
                    <a:pt x="477" y="247"/>
                  </a:cubicBezTo>
                  <a:cubicBezTo>
                    <a:pt x="477" y="247"/>
                    <a:pt x="477" y="247"/>
                    <a:pt x="477" y="247"/>
                  </a:cubicBezTo>
                  <a:cubicBezTo>
                    <a:pt x="477" y="246"/>
                    <a:pt x="477" y="246"/>
                    <a:pt x="477" y="246"/>
                  </a:cubicBezTo>
                  <a:cubicBezTo>
                    <a:pt x="477" y="244"/>
                    <a:pt x="477" y="242"/>
                    <a:pt x="477" y="240"/>
                  </a:cubicBezTo>
                  <a:cubicBezTo>
                    <a:pt x="477" y="239"/>
                    <a:pt x="478" y="238"/>
                    <a:pt x="478" y="237"/>
                  </a:cubicBezTo>
                  <a:cubicBezTo>
                    <a:pt x="478" y="237"/>
                    <a:pt x="478" y="237"/>
                    <a:pt x="478" y="237"/>
                  </a:cubicBezTo>
                  <a:cubicBezTo>
                    <a:pt x="478" y="236"/>
                    <a:pt x="478" y="236"/>
                    <a:pt x="478" y="236"/>
                  </a:cubicBezTo>
                  <a:cubicBezTo>
                    <a:pt x="478" y="236"/>
                    <a:pt x="478" y="235"/>
                    <a:pt x="478" y="234"/>
                  </a:cubicBezTo>
                  <a:cubicBezTo>
                    <a:pt x="478" y="233"/>
                    <a:pt x="478" y="233"/>
                    <a:pt x="478" y="232"/>
                  </a:cubicBezTo>
                  <a:cubicBezTo>
                    <a:pt x="478" y="231"/>
                    <a:pt x="478" y="229"/>
                    <a:pt x="478" y="228"/>
                  </a:cubicBezTo>
                  <a:cubicBezTo>
                    <a:pt x="478" y="216"/>
                    <a:pt x="478" y="216"/>
                    <a:pt x="478" y="216"/>
                  </a:cubicBezTo>
                  <a:cubicBezTo>
                    <a:pt x="478" y="216"/>
                    <a:pt x="478" y="216"/>
                    <a:pt x="478" y="216"/>
                  </a:cubicBezTo>
                  <a:cubicBezTo>
                    <a:pt x="478" y="216"/>
                    <a:pt x="478" y="216"/>
                    <a:pt x="478" y="216"/>
                  </a:cubicBezTo>
                  <a:cubicBezTo>
                    <a:pt x="478" y="216"/>
                    <a:pt x="478" y="216"/>
                    <a:pt x="478" y="216"/>
                  </a:cubicBezTo>
                  <a:cubicBezTo>
                    <a:pt x="478" y="216"/>
                    <a:pt x="478" y="216"/>
                    <a:pt x="478" y="216"/>
                  </a:cubicBezTo>
                  <a:cubicBezTo>
                    <a:pt x="478" y="216"/>
                    <a:pt x="478" y="216"/>
                    <a:pt x="478" y="216"/>
                  </a:cubicBezTo>
                  <a:cubicBezTo>
                    <a:pt x="478" y="216"/>
                    <a:pt x="478" y="216"/>
                    <a:pt x="478" y="216"/>
                  </a:cubicBezTo>
                  <a:cubicBezTo>
                    <a:pt x="479" y="174"/>
                    <a:pt x="480" y="132"/>
                    <a:pt x="481" y="90"/>
                  </a:cubicBezTo>
                  <a:cubicBezTo>
                    <a:pt x="481" y="90"/>
                    <a:pt x="481" y="90"/>
                    <a:pt x="481" y="90"/>
                  </a:cubicBezTo>
                  <a:cubicBezTo>
                    <a:pt x="481" y="90"/>
                    <a:pt x="481" y="90"/>
                    <a:pt x="481" y="90"/>
                  </a:cubicBezTo>
                  <a:cubicBezTo>
                    <a:pt x="481" y="90"/>
                    <a:pt x="481" y="90"/>
                    <a:pt x="481" y="90"/>
                  </a:cubicBezTo>
                  <a:cubicBezTo>
                    <a:pt x="481" y="90"/>
                    <a:pt x="481" y="90"/>
                    <a:pt x="481" y="90"/>
                  </a:cubicBezTo>
                  <a:cubicBezTo>
                    <a:pt x="481" y="90"/>
                    <a:pt x="481" y="90"/>
                    <a:pt x="481" y="90"/>
                  </a:cubicBezTo>
                  <a:cubicBezTo>
                    <a:pt x="481" y="90"/>
                    <a:pt x="481" y="90"/>
                    <a:pt x="481" y="90"/>
                  </a:cubicBezTo>
                  <a:cubicBezTo>
                    <a:pt x="481" y="90"/>
                    <a:pt x="481" y="90"/>
                    <a:pt x="481" y="90"/>
                  </a:cubicBezTo>
                  <a:cubicBezTo>
                    <a:pt x="481" y="90"/>
                    <a:pt x="481" y="90"/>
                    <a:pt x="481" y="90"/>
                  </a:cubicBezTo>
                  <a:cubicBezTo>
                    <a:pt x="481" y="90"/>
                    <a:pt x="481" y="90"/>
                    <a:pt x="481" y="90"/>
                  </a:cubicBezTo>
                  <a:cubicBezTo>
                    <a:pt x="481" y="90"/>
                    <a:pt x="481" y="90"/>
                    <a:pt x="481" y="90"/>
                  </a:cubicBezTo>
                  <a:cubicBezTo>
                    <a:pt x="481" y="110"/>
                    <a:pt x="481" y="110"/>
                    <a:pt x="481" y="110"/>
                  </a:cubicBezTo>
                  <a:cubicBezTo>
                    <a:pt x="481" y="110"/>
                    <a:pt x="481" y="111"/>
                    <a:pt x="481" y="111"/>
                  </a:cubicBezTo>
                  <a:cubicBezTo>
                    <a:pt x="481" y="114"/>
                    <a:pt x="480" y="116"/>
                    <a:pt x="480" y="118"/>
                  </a:cubicBezTo>
                  <a:cubicBezTo>
                    <a:pt x="480" y="119"/>
                    <a:pt x="480" y="120"/>
                    <a:pt x="480" y="120"/>
                  </a:cubicBezTo>
                  <a:cubicBezTo>
                    <a:pt x="480" y="121"/>
                    <a:pt x="480" y="122"/>
                    <a:pt x="480" y="123"/>
                  </a:cubicBezTo>
                  <a:cubicBezTo>
                    <a:pt x="480" y="123"/>
                    <a:pt x="480" y="124"/>
                    <a:pt x="480" y="125"/>
                  </a:cubicBezTo>
                  <a:cubicBezTo>
                    <a:pt x="480" y="126"/>
                    <a:pt x="480" y="126"/>
                    <a:pt x="480" y="127"/>
                  </a:cubicBezTo>
                  <a:cubicBezTo>
                    <a:pt x="480" y="128"/>
                    <a:pt x="480" y="128"/>
                    <a:pt x="479" y="129"/>
                  </a:cubicBezTo>
                  <a:cubicBezTo>
                    <a:pt x="479" y="130"/>
                    <a:pt x="479" y="130"/>
                    <a:pt x="479" y="131"/>
                  </a:cubicBezTo>
                  <a:cubicBezTo>
                    <a:pt x="479" y="132"/>
                    <a:pt x="479" y="132"/>
                    <a:pt x="479" y="133"/>
                  </a:cubicBezTo>
                  <a:cubicBezTo>
                    <a:pt x="479" y="134"/>
                    <a:pt x="479" y="134"/>
                    <a:pt x="479" y="135"/>
                  </a:cubicBezTo>
                  <a:cubicBezTo>
                    <a:pt x="478" y="136"/>
                    <a:pt x="478" y="137"/>
                    <a:pt x="478" y="138"/>
                  </a:cubicBezTo>
                  <a:cubicBezTo>
                    <a:pt x="478" y="138"/>
                    <a:pt x="478" y="138"/>
                    <a:pt x="478" y="138"/>
                  </a:cubicBezTo>
                  <a:cubicBezTo>
                    <a:pt x="477" y="139"/>
                    <a:pt x="477" y="140"/>
                    <a:pt x="476" y="141"/>
                  </a:cubicBezTo>
                  <a:cubicBezTo>
                    <a:pt x="476" y="141"/>
                    <a:pt x="476" y="141"/>
                    <a:pt x="476" y="141"/>
                  </a:cubicBezTo>
                  <a:cubicBezTo>
                    <a:pt x="475" y="141"/>
                    <a:pt x="475" y="142"/>
                    <a:pt x="474" y="143"/>
                  </a:cubicBezTo>
                  <a:cubicBezTo>
                    <a:pt x="474" y="143"/>
                    <a:pt x="474" y="143"/>
                    <a:pt x="474" y="143"/>
                  </a:cubicBezTo>
                  <a:cubicBezTo>
                    <a:pt x="473" y="143"/>
                    <a:pt x="472" y="144"/>
                    <a:pt x="471" y="144"/>
                  </a:cubicBezTo>
                  <a:cubicBezTo>
                    <a:pt x="471" y="144"/>
                    <a:pt x="471" y="144"/>
                    <a:pt x="471" y="144"/>
                  </a:cubicBezTo>
                  <a:cubicBezTo>
                    <a:pt x="470" y="144"/>
                    <a:pt x="470" y="145"/>
                    <a:pt x="469" y="145"/>
                  </a:cubicBezTo>
                  <a:cubicBezTo>
                    <a:pt x="468" y="145"/>
                    <a:pt x="468" y="145"/>
                    <a:pt x="468" y="145"/>
                  </a:cubicBezTo>
                  <a:cubicBezTo>
                    <a:pt x="468" y="145"/>
                    <a:pt x="467" y="145"/>
                    <a:pt x="466" y="145"/>
                  </a:cubicBezTo>
                  <a:cubicBezTo>
                    <a:pt x="466" y="145"/>
                    <a:pt x="466" y="145"/>
                    <a:pt x="466" y="145"/>
                  </a:cubicBezTo>
                  <a:cubicBezTo>
                    <a:pt x="465" y="146"/>
                    <a:pt x="464" y="146"/>
                    <a:pt x="463" y="146"/>
                  </a:cubicBezTo>
                  <a:cubicBezTo>
                    <a:pt x="463" y="146"/>
                    <a:pt x="463" y="146"/>
                    <a:pt x="463" y="146"/>
                  </a:cubicBezTo>
                  <a:cubicBezTo>
                    <a:pt x="462" y="146"/>
                    <a:pt x="462" y="146"/>
                    <a:pt x="461" y="146"/>
                  </a:cubicBezTo>
                  <a:cubicBezTo>
                    <a:pt x="460" y="146"/>
                    <a:pt x="460" y="146"/>
                    <a:pt x="460" y="146"/>
                  </a:cubicBezTo>
                  <a:cubicBezTo>
                    <a:pt x="460" y="112"/>
                    <a:pt x="461" y="78"/>
                    <a:pt x="462" y="44"/>
                  </a:cubicBezTo>
                  <a:cubicBezTo>
                    <a:pt x="462" y="45"/>
                    <a:pt x="462" y="45"/>
                    <a:pt x="462" y="45"/>
                  </a:cubicBezTo>
                  <a:cubicBezTo>
                    <a:pt x="462" y="45"/>
                    <a:pt x="462" y="45"/>
                    <a:pt x="462" y="45"/>
                  </a:cubicBezTo>
                  <a:cubicBezTo>
                    <a:pt x="461" y="46"/>
                    <a:pt x="461" y="46"/>
                    <a:pt x="461" y="46"/>
                  </a:cubicBezTo>
                  <a:cubicBezTo>
                    <a:pt x="461" y="46"/>
                    <a:pt x="461" y="46"/>
                    <a:pt x="461" y="46"/>
                  </a:cubicBezTo>
                  <a:cubicBezTo>
                    <a:pt x="461" y="46"/>
                    <a:pt x="460" y="47"/>
                    <a:pt x="460" y="47"/>
                  </a:cubicBezTo>
                  <a:cubicBezTo>
                    <a:pt x="460" y="47"/>
                    <a:pt x="460" y="47"/>
                    <a:pt x="460" y="47"/>
                  </a:cubicBezTo>
                  <a:cubicBezTo>
                    <a:pt x="460" y="47"/>
                    <a:pt x="459" y="47"/>
                    <a:pt x="459" y="48"/>
                  </a:cubicBezTo>
                  <a:cubicBezTo>
                    <a:pt x="459" y="48"/>
                    <a:pt x="459" y="48"/>
                    <a:pt x="459" y="48"/>
                  </a:cubicBezTo>
                  <a:cubicBezTo>
                    <a:pt x="458" y="48"/>
                    <a:pt x="458" y="48"/>
                    <a:pt x="457" y="48"/>
                  </a:cubicBezTo>
                  <a:cubicBezTo>
                    <a:pt x="457" y="48"/>
                    <a:pt x="457" y="48"/>
                    <a:pt x="457" y="48"/>
                  </a:cubicBezTo>
                  <a:cubicBezTo>
                    <a:pt x="456" y="49"/>
                    <a:pt x="456" y="49"/>
                    <a:pt x="455" y="49"/>
                  </a:cubicBezTo>
                  <a:cubicBezTo>
                    <a:pt x="455" y="49"/>
                    <a:pt x="455" y="49"/>
                    <a:pt x="455" y="49"/>
                  </a:cubicBezTo>
                  <a:cubicBezTo>
                    <a:pt x="455" y="49"/>
                    <a:pt x="454" y="49"/>
                    <a:pt x="454" y="49"/>
                  </a:cubicBezTo>
                  <a:cubicBezTo>
                    <a:pt x="453" y="49"/>
                    <a:pt x="453" y="50"/>
                    <a:pt x="453" y="50"/>
                  </a:cubicBezTo>
                  <a:cubicBezTo>
                    <a:pt x="452" y="50"/>
                    <a:pt x="452" y="50"/>
                    <a:pt x="451" y="50"/>
                  </a:cubicBezTo>
                  <a:cubicBezTo>
                    <a:pt x="451" y="50"/>
                    <a:pt x="451" y="50"/>
                    <a:pt x="450" y="50"/>
                  </a:cubicBezTo>
                  <a:cubicBezTo>
                    <a:pt x="449" y="50"/>
                    <a:pt x="447" y="51"/>
                    <a:pt x="445" y="51"/>
                  </a:cubicBezTo>
                  <a:cubicBezTo>
                    <a:pt x="445" y="51"/>
                    <a:pt x="445" y="51"/>
                    <a:pt x="445" y="51"/>
                  </a:cubicBezTo>
                  <a:cubicBezTo>
                    <a:pt x="443" y="51"/>
                    <a:pt x="441" y="51"/>
                    <a:pt x="439" y="52"/>
                  </a:cubicBezTo>
                  <a:cubicBezTo>
                    <a:pt x="438" y="52"/>
                    <a:pt x="438" y="52"/>
                    <a:pt x="438" y="52"/>
                  </a:cubicBezTo>
                  <a:cubicBezTo>
                    <a:pt x="436" y="52"/>
                    <a:pt x="434" y="52"/>
                    <a:pt x="432" y="52"/>
                  </a:cubicBezTo>
                  <a:cubicBezTo>
                    <a:pt x="432" y="52"/>
                    <a:pt x="432" y="52"/>
                    <a:pt x="432" y="52"/>
                  </a:cubicBezTo>
                  <a:cubicBezTo>
                    <a:pt x="429" y="52"/>
                    <a:pt x="427" y="52"/>
                    <a:pt x="425" y="52"/>
                  </a:cubicBezTo>
                  <a:cubicBezTo>
                    <a:pt x="424" y="52"/>
                    <a:pt x="424" y="52"/>
                    <a:pt x="424" y="52"/>
                  </a:cubicBezTo>
                  <a:cubicBezTo>
                    <a:pt x="424" y="35"/>
                    <a:pt x="425" y="17"/>
                    <a:pt x="425" y="0"/>
                  </a:cubicBezTo>
                  <a:cubicBezTo>
                    <a:pt x="425" y="0"/>
                    <a:pt x="425" y="0"/>
                    <a:pt x="425" y="0"/>
                  </a:cubicBezTo>
                  <a:cubicBezTo>
                    <a:pt x="424" y="0"/>
                    <a:pt x="424" y="0"/>
                    <a:pt x="424" y="0"/>
                  </a:cubicBezTo>
                  <a:cubicBezTo>
                    <a:pt x="424" y="0"/>
                    <a:pt x="424" y="0"/>
                    <a:pt x="424" y="0"/>
                  </a:cubicBezTo>
                  <a:cubicBezTo>
                    <a:pt x="424" y="0"/>
                    <a:pt x="424" y="0"/>
                    <a:pt x="424" y="0"/>
                  </a:cubicBezTo>
                  <a:cubicBezTo>
                    <a:pt x="424" y="0"/>
                    <a:pt x="424" y="0"/>
                    <a:pt x="424" y="0"/>
                  </a:cubicBezTo>
                  <a:cubicBezTo>
                    <a:pt x="423" y="52"/>
                    <a:pt x="423" y="52"/>
                    <a:pt x="423" y="52"/>
                  </a:cubicBezTo>
                  <a:cubicBezTo>
                    <a:pt x="422" y="52"/>
                    <a:pt x="421" y="52"/>
                    <a:pt x="420" y="52"/>
                  </a:cubicBezTo>
                  <a:cubicBezTo>
                    <a:pt x="419" y="52"/>
                    <a:pt x="418" y="52"/>
                    <a:pt x="416" y="52"/>
                  </a:cubicBezTo>
                  <a:cubicBezTo>
                    <a:pt x="415" y="52"/>
                    <a:pt x="414" y="52"/>
                    <a:pt x="412" y="52"/>
                  </a:cubicBezTo>
                  <a:cubicBezTo>
                    <a:pt x="412" y="52"/>
                    <a:pt x="412" y="52"/>
                    <a:pt x="412" y="52"/>
                  </a:cubicBezTo>
                  <a:cubicBezTo>
                    <a:pt x="411" y="52"/>
                    <a:pt x="409" y="52"/>
                    <a:pt x="408" y="52"/>
                  </a:cubicBezTo>
                  <a:cubicBezTo>
                    <a:pt x="408" y="52"/>
                    <a:pt x="408" y="52"/>
                    <a:pt x="408" y="52"/>
                  </a:cubicBezTo>
                  <a:cubicBezTo>
                    <a:pt x="408" y="52"/>
                    <a:pt x="408" y="52"/>
                    <a:pt x="408" y="52"/>
                  </a:cubicBezTo>
                  <a:cubicBezTo>
                    <a:pt x="408" y="52"/>
                    <a:pt x="408" y="52"/>
                    <a:pt x="408" y="52"/>
                  </a:cubicBezTo>
                  <a:cubicBezTo>
                    <a:pt x="407" y="52"/>
                    <a:pt x="407" y="52"/>
                    <a:pt x="407" y="52"/>
                  </a:cubicBezTo>
                  <a:cubicBezTo>
                    <a:pt x="407" y="52"/>
                    <a:pt x="407" y="52"/>
                    <a:pt x="406" y="52"/>
                  </a:cubicBezTo>
                  <a:cubicBezTo>
                    <a:pt x="406" y="52"/>
                    <a:pt x="405" y="52"/>
                    <a:pt x="405" y="52"/>
                  </a:cubicBezTo>
                  <a:cubicBezTo>
                    <a:pt x="404" y="52"/>
                    <a:pt x="404" y="52"/>
                    <a:pt x="403" y="52"/>
                  </a:cubicBezTo>
                  <a:cubicBezTo>
                    <a:pt x="403" y="52"/>
                    <a:pt x="402" y="52"/>
                    <a:pt x="402" y="52"/>
                  </a:cubicBezTo>
                  <a:cubicBezTo>
                    <a:pt x="402" y="52"/>
                    <a:pt x="401" y="52"/>
                    <a:pt x="401" y="52"/>
                  </a:cubicBezTo>
                  <a:cubicBezTo>
                    <a:pt x="400" y="52"/>
                    <a:pt x="400" y="51"/>
                    <a:pt x="400" y="51"/>
                  </a:cubicBezTo>
                  <a:cubicBezTo>
                    <a:pt x="399" y="51"/>
                    <a:pt x="399" y="51"/>
                    <a:pt x="398" y="51"/>
                  </a:cubicBezTo>
                  <a:cubicBezTo>
                    <a:pt x="398" y="51"/>
                    <a:pt x="398" y="51"/>
                    <a:pt x="397" y="51"/>
                  </a:cubicBezTo>
                  <a:cubicBezTo>
                    <a:pt x="397" y="51"/>
                    <a:pt x="397" y="51"/>
                    <a:pt x="397" y="51"/>
                  </a:cubicBezTo>
                  <a:cubicBezTo>
                    <a:pt x="396" y="51"/>
                    <a:pt x="396" y="51"/>
                    <a:pt x="396" y="51"/>
                  </a:cubicBezTo>
                  <a:cubicBezTo>
                    <a:pt x="395" y="51"/>
                    <a:pt x="395" y="51"/>
                    <a:pt x="395" y="51"/>
                  </a:cubicBezTo>
                  <a:cubicBezTo>
                    <a:pt x="394" y="51"/>
                    <a:pt x="394" y="51"/>
                    <a:pt x="394" y="51"/>
                  </a:cubicBezTo>
                  <a:cubicBezTo>
                    <a:pt x="393" y="51"/>
                    <a:pt x="393" y="51"/>
                    <a:pt x="393" y="51"/>
                  </a:cubicBezTo>
                  <a:cubicBezTo>
                    <a:pt x="392" y="51"/>
                    <a:pt x="392" y="51"/>
                    <a:pt x="392" y="51"/>
                  </a:cubicBezTo>
                  <a:cubicBezTo>
                    <a:pt x="391" y="51"/>
                    <a:pt x="391" y="51"/>
                    <a:pt x="391" y="51"/>
                  </a:cubicBezTo>
                  <a:cubicBezTo>
                    <a:pt x="390" y="51"/>
                    <a:pt x="390" y="51"/>
                    <a:pt x="390" y="51"/>
                  </a:cubicBezTo>
                  <a:cubicBezTo>
                    <a:pt x="389" y="51"/>
                    <a:pt x="389" y="51"/>
                    <a:pt x="389" y="51"/>
                  </a:cubicBezTo>
                  <a:cubicBezTo>
                    <a:pt x="389" y="51"/>
                    <a:pt x="389" y="51"/>
                    <a:pt x="389" y="51"/>
                  </a:cubicBezTo>
                  <a:cubicBezTo>
                    <a:pt x="388" y="51"/>
                    <a:pt x="388" y="51"/>
                    <a:pt x="388" y="51"/>
                  </a:cubicBezTo>
                  <a:cubicBezTo>
                    <a:pt x="388" y="51"/>
                    <a:pt x="388" y="51"/>
                    <a:pt x="388" y="51"/>
                  </a:cubicBezTo>
                  <a:cubicBezTo>
                    <a:pt x="387" y="51"/>
                    <a:pt x="387" y="51"/>
                    <a:pt x="387" y="51"/>
                  </a:cubicBezTo>
                  <a:cubicBezTo>
                    <a:pt x="387" y="51"/>
                    <a:pt x="387" y="51"/>
                    <a:pt x="387" y="51"/>
                  </a:cubicBezTo>
                  <a:cubicBezTo>
                    <a:pt x="387" y="51"/>
                    <a:pt x="387" y="51"/>
                    <a:pt x="387" y="51"/>
                  </a:cubicBezTo>
                  <a:cubicBezTo>
                    <a:pt x="386" y="51"/>
                    <a:pt x="386" y="51"/>
                    <a:pt x="386" y="51"/>
                  </a:cubicBezTo>
                  <a:cubicBezTo>
                    <a:pt x="386" y="51"/>
                    <a:pt x="386" y="51"/>
                    <a:pt x="386" y="51"/>
                  </a:cubicBezTo>
                  <a:cubicBezTo>
                    <a:pt x="385" y="51"/>
                    <a:pt x="385" y="51"/>
                    <a:pt x="385" y="51"/>
                  </a:cubicBezTo>
                  <a:cubicBezTo>
                    <a:pt x="384" y="51"/>
                    <a:pt x="384" y="51"/>
                    <a:pt x="384" y="51"/>
                  </a:cubicBezTo>
                  <a:cubicBezTo>
                    <a:pt x="383" y="51"/>
                    <a:pt x="383" y="51"/>
                    <a:pt x="383" y="51"/>
                  </a:cubicBezTo>
                  <a:cubicBezTo>
                    <a:pt x="382" y="51"/>
                    <a:pt x="382" y="51"/>
                    <a:pt x="382" y="51"/>
                  </a:cubicBezTo>
                  <a:cubicBezTo>
                    <a:pt x="381" y="51"/>
                    <a:pt x="381" y="51"/>
                    <a:pt x="381" y="51"/>
                  </a:cubicBezTo>
                  <a:cubicBezTo>
                    <a:pt x="380" y="52"/>
                    <a:pt x="380" y="52"/>
                    <a:pt x="380" y="52"/>
                  </a:cubicBezTo>
                  <a:cubicBezTo>
                    <a:pt x="380" y="52"/>
                    <a:pt x="380" y="52"/>
                    <a:pt x="380" y="52"/>
                  </a:cubicBezTo>
                  <a:cubicBezTo>
                    <a:pt x="379" y="52"/>
                    <a:pt x="379" y="52"/>
                    <a:pt x="379" y="52"/>
                  </a:cubicBezTo>
                  <a:cubicBezTo>
                    <a:pt x="378" y="52"/>
                    <a:pt x="378" y="52"/>
                    <a:pt x="378" y="52"/>
                  </a:cubicBezTo>
                  <a:cubicBezTo>
                    <a:pt x="378" y="52"/>
                    <a:pt x="378" y="52"/>
                    <a:pt x="378" y="52"/>
                  </a:cubicBezTo>
                  <a:cubicBezTo>
                    <a:pt x="378" y="52"/>
                    <a:pt x="378" y="52"/>
                    <a:pt x="378" y="52"/>
                  </a:cubicBezTo>
                  <a:cubicBezTo>
                    <a:pt x="378" y="52"/>
                    <a:pt x="378" y="52"/>
                    <a:pt x="378" y="52"/>
                  </a:cubicBezTo>
                  <a:cubicBezTo>
                    <a:pt x="377" y="52"/>
                    <a:pt x="377" y="52"/>
                    <a:pt x="377" y="52"/>
                  </a:cubicBezTo>
                  <a:cubicBezTo>
                    <a:pt x="376" y="52"/>
                    <a:pt x="376" y="52"/>
                    <a:pt x="376" y="52"/>
                  </a:cubicBezTo>
                  <a:cubicBezTo>
                    <a:pt x="375" y="52"/>
                    <a:pt x="375" y="52"/>
                    <a:pt x="375" y="52"/>
                  </a:cubicBezTo>
                  <a:cubicBezTo>
                    <a:pt x="374" y="52"/>
                    <a:pt x="374" y="52"/>
                    <a:pt x="374" y="52"/>
                  </a:cubicBezTo>
                  <a:cubicBezTo>
                    <a:pt x="373" y="52"/>
                    <a:pt x="373" y="52"/>
                    <a:pt x="373" y="52"/>
                  </a:cubicBezTo>
                  <a:cubicBezTo>
                    <a:pt x="373" y="52"/>
                    <a:pt x="373" y="52"/>
                    <a:pt x="373" y="52"/>
                  </a:cubicBezTo>
                  <a:cubicBezTo>
                    <a:pt x="373" y="52"/>
                    <a:pt x="372" y="52"/>
                    <a:pt x="372" y="52"/>
                  </a:cubicBezTo>
                  <a:cubicBezTo>
                    <a:pt x="371" y="52"/>
                    <a:pt x="371" y="52"/>
                    <a:pt x="370" y="52"/>
                  </a:cubicBezTo>
                  <a:cubicBezTo>
                    <a:pt x="369" y="53"/>
                    <a:pt x="369" y="53"/>
                    <a:pt x="369" y="53"/>
                  </a:cubicBezTo>
                  <a:cubicBezTo>
                    <a:pt x="369" y="53"/>
                    <a:pt x="369" y="53"/>
                    <a:pt x="369" y="53"/>
                  </a:cubicBezTo>
                  <a:cubicBezTo>
                    <a:pt x="369" y="53"/>
                    <a:pt x="369" y="53"/>
                    <a:pt x="369" y="53"/>
                  </a:cubicBezTo>
                  <a:cubicBezTo>
                    <a:pt x="369" y="53"/>
                    <a:pt x="369" y="53"/>
                    <a:pt x="369" y="53"/>
                  </a:cubicBezTo>
                  <a:cubicBezTo>
                    <a:pt x="367" y="53"/>
                    <a:pt x="366" y="53"/>
                    <a:pt x="365" y="53"/>
                  </a:cubicBezTo>
                  <a:cubicBezTo>
                    <a:pt x="364" y="53"/>
                    <a:pt x="363" y="53"/>
                    <a:pt x="362" y="54"/>
                  </a:cubicBezTo>
                  <a:cubicBezTo>
                    <a:pt x="361" y="54"/>
                    <a:pt x="361" y="54"/>
                    <a:pt x="361" y="54"/>
                  </a:cubicBezTo>
                  <a:cubicBezTo>
                    <a:pt x="361" y="54"/>
                    <a:pt x="361" y="54"/>
                    <a:pt x="361" y="54"/>
                  </a:cubicBezTo>
                  <a:cubicBezTo>
                    <a:pt x="361" y="54"/>
                    <a:pt x="361" y="54"/>
                    <a:pt x="361" y="54"/>
                  </a:cubicBezTo>
                  <a:cubicBezTo>
                    <a:pt x="360" y="54"/>
                    <a:pt x="359" y="54"/>
                    <a:pt x="357" y="54"/>
                  </a:cubicBezTo>
                  <a:cubicBezTo>
                    <a:pt x="356" y="55"/>
                    <a:pt x="355" y="55"/>
                    <a:pt x="354" y="55"/>
                  </a:cubicBezTo>
                  <a:cubicBezTo>
                    <a:pt x="353" y="55"/>
                    <a:pt x="353" y="55"/>
                    <a:pt x="353" y="55"/>
                  </a:cubicBezTo>
                  <a:cubicBezTo>
                    <a:pt x="353" y="55"/>
                    <a:pt x="353" y="55"/>
                    <a:pt x="353" y="55"/>
                  </a:cubicBezTo>
                  <a:cubicBezTo>
                    <a:pt x="353" y="55"/>
                    <a:pt x="353" y="55"/>
                    <a:pt x="353" y="55"/>
                  </a:cubicBezTo>
                  <a:cubicBezTo>
                    <a:pt x="352" y="56"/>
                    <a:pt x="352" y="56"/>
                    <a:pt x="352" y="56"/>
                  </a:cubicBezTo>
                  <a:cubicBezTo>
                    <a:pt x="352" y="56"/>
                    <a:pt x="352" y="56"/>
                    <a:pt x="352" y="56"/>
                  </a:cubicBezTo>
                  <a:cubicBezTo>
                    <a:pt x="351" y="56"/>
                    <a:pt x="351" y="56"/>
                    <a:pt x="351" y="56"/>
                  </a:cubicBezTo>
                  <a:cubicBezTo>
                    <a:pt x="351" y="56"/>
                    <a:pt x="351" y="56"/>
                    <a:pt x="351" y="56"/>
                  </a:cubicBezTo>
                  <a:cubicBezTo>
                    <a:pt x="351" y="56"/>
                    <a:pt x="351" y="56"/>
                    <a:pt x="351" y="56"/>
                  </a:cubicBezTo>
                  <a:cubicBezTo>
                    <a:pt x="351" y="56"/>
                    <a:pt x="351" y="56"/>
                    <a:pt x="351" y="56"/>
                  </a:cubicBezTo>
                  <a:cubicBezTo>
                    <a:pt x="350" y="56"/>
                    <a:pt x="350" y="56"/>
                    <a:pt x="350" y="56"/>
                  </a:cubicBezTo>
                  <a:cubicBezTo>
                    <a:pt x="350" y="56"/>
                    <a:pt x="350" y="56"/>
                    <a:pt x="350" y="56"/>
                  </a:cubicBezTo>
                  <a:cubicBezTo>
                    <a:pt x="349" y="57"/>
                    <a:pt x="349" y="57"/>
                    <a:pt x="349" y="57"/>
                  </a:cubicBezTo>
                  <a:cubicBezTo>
                    <a:pt x="349" y="57"/>
                    <a:pt x="349" y="57"/>
                    <a:pt x="349" y="57"/>
                  </a:cubicBezTo>
                  <a:cubicBezTo>
                    <a:pt x="348" y="57"/>
                    <a:pt x="348" y="57"/>
                    <a:pt x="348" y="57"/>
                  </a:cubicBezTo>
                  <a:cubicBezTo>
                    <a:pt x="348" y="57"/>
                    <a:pt x="348" y="57"/>
                    <a:pt x="348" y="57"/>
                  </a:cubicBezTo>
                  <a:cubicBezTo>
                    <a:pt x="348" y="57"/>
                    <a:pt x="348" y="57"/>
                    <a:pt x="348" y="57"/>
                  </a:cubicBezTo>
                  <a:cubicBezTo>
                    <a:pt x="348" y="57"/>
                    <a:pt x="348" y="57"/>
                    <a:pt x="348" y="57"/>
                  </a:cubicBezTo>
                  <a:cubicBezTo>
                    <a:pt x="348" y="57"/>
                    <a:pt x="348" y="57"/>
                    <a:pt x="348" y="57"/>
                  </a:cubicBezTo>
                  <a:cubicBezTo>
                    <a:pt x="348" y="57"/>
                    <a:pt x="348" y="57"/>
                    <a:pt x="348" y="57"/>
                  </a:cubicBezTo>
                  <a:cubicBezTo>
                    <a:pt x="347" y="58"/>
                    <a:pt x="347" y="58"/>
                    <a:pt x="347" y="58"/>
                  </a:cubicBezTo>
                  <a:cubicBezTo>
                    <a:pt x="347" y="58"/>
                    <a:pt x="347" y="58"/>
                    <a:pt x="347" y="58"/>
                  </a:cubicBezTo>
                  <a:cubicBezTo>
                    <a:pt x="346" y="58"/>
                    <a:pt x="346" y="58"/>
                    <a:pt x="346" y="58"/>
                  </a:cubicBezTo>
                  <a:cubicBezTo>
                    <a:pt x="346" y="58"/>
                    <a:pt x="346" y="58"/>
                    <a:pt x="346" y="58"/>
                  </a:cubicBezTo>
                  <a:cubicBezTo>
                    <a:pt x="346" y="58"/>
                    <a:pt x="346" y="58"/>
                    <a:pt x="346" y="58"/>
                  </a:cubicBezTo>
                  <a:cubicBezTo>
                    <a:pt x="346" y="58"/>
                    <a:pt x="346" y="58"/>
                    <a:pt x="346" y="58"/>
                  </a:cubicBezTo>
                  <a:cubicBezTo>
                    <a:pt x="346" y="58"/>
                    <a:pt x="346" y="58"/>
                    <a:pt x="346" y="58"/>
                  </a:cubicBezTo>
                  <a:cubicBezTo>
                    <a:pt x="345" y="59"/>
                    <a:pt x="345" y="59"/>
                    <a:pt x="345" y="59"/>
                  </a:cubicBezTo>
                  <a:cubicBezTo>
                    <a:pt x="345" y="59"/>
                    <a:pt x="345" y="59"/>
                    <a:pt x="345" y="59"/>
                  </a:cubicBezTo>
                  <a:cubicBezTo>
                    <a:pt x="345" y="59"/>
                    <a:pt x="345" y="59"/>
                    <a:pt x="345" y="59"/>
                  </a:cubicBezTo>
                  <a:cubicBezTo>
                    <a:pt x="344" y="59"/>
                    <a:pt x="344" y="59"/>
                    <a:pt x="344" y="59"/>
                  </a:cubicBezTo>
                  <a:cubicBezTo>
                    <a:pt x="344" y="60"/>
                    <a:pt x="344" y="60"/>
                    <a:pt x="344" y="60"/>
                  </a:cubicBezTo>
                  <a:cubicBezTo>
                    <a:pt x="344" y="60"/>
                    <a:pt x="344" y="60"/>
                    <a:pt x="344" y="60"/>
                  </a:cubicBezTo>
                  <a:cubicBezTo>
                    <a:pt x="344" y="60"/>
                    <a:pt x="344" y="60"/>
                    <a:pt x="344" y="60"/>
                  </a:cubicBezTo>
                  <a:cubicBezTo>
                    <a:pt x="344" y="60"/>
                    <a:pt x="344" y="60"/>
                    <a:pt x="344" y="60"/>
                  </a:cubicBezTo>
                  <a:cubicBezTo>
                    <a:pt x="344" y="60"/>
                    <a:pt x="344" y="60"/>
                    <a:pt x="344" y="60"/>
                  </a:cubicBezTo>
                  <a:cubicBezTo>
                    <a:pt x="343" y="60"/>
                    <a:pt x="343" y="60"/>
                    <a:pt x="343" y="60"/>
                  </a:cubicBezTo>
                  <a:cubicBezTo>
                    <a:pt x="343" y="60"/>
                    <a:pt x="343" y="60"/>
                    <a:pt x="343" y="60"/>
                  </a:cubicBezTo>
                  <a:cubicBezTo>
                    <a:pt x="343" y="61"/>
                    <a:pt x="343" y="61"/>
                    <a:pt x="343" y="61"/>
                  </a:cubicBezTo>
                  <a:cubicBezTo>
                    <a:pt x="343" y="61"/>
                    <a:pt x="343" y="61"/>
                    <a:pt x="343" y="61"/>
                  </a:cubicBezTo>
                  <a:cubicBezTo>
                    <a:pt x="342" y="61"/>
                    <a:pt x="342" y="61"/>
                    <a:pt x="342" y="61"/>
                  </a:cubicBezTo>
                  <a:cubicBezTo>
                    <a:pt x="342" y="61"/>
                    <a:pt x="342" y="61"/>
                    <a:pt x="342" y="61"/>
                  </a:cubicBezTo>
                  <a:cubicBezTo>
                    <a:pt x="342" y="61"/>
                    <a:pt x="342" y="61"/>
                    <a:pt x="342" y="61"/>
                  </a:cubicBezTo>
                  <a:cubicBezTo>
                    <a:pt x="342" y="62"/>
                    <a:pt x="342" y="62"/>
                    <a:pt x="342" y="62"/>
                  </a:cubicBezTo>
                  <a:cubicBezTo>
                    <a:pt x="342" y="62"/>
                    <a:pt x="342" y="62"/>
                    <a:pt x="342" y="62"/>
                  </a:cubicBezTo>
                  <a:cubicBezTo>
                    <a:pt x="342" y="62"/>
                    <a:pt x="342" y="62"/>
                    <a:pt x="342" y="62"/>
                  </a:cubicBezTo>
                  <a:cubicBezTo>
                    <a:pt x="341" y="63"/>
                    <a:pt x="341" y="63"/>
                    <a:pt x="341" y="63"/>
                  </a:cubicBezTo>
                  <a:cubicBezTo>
                    <a:pt x="341" y="63"/>
                    <a:pt x="341" y="63"/>
                    <a:pt x="341" y="63"/>
                  </a:cubicBezTo>
                  <a:cubicBezTo>
                    <a:pt x="341" y="63"/>
                    <a:pt x="341" y="63"/>
                    <a:pt x="341" y="63"/>
                  </a:cubicBezTo>
                  <a:cubicBezTo>
                    <a:pt x="341" y="63"/>
                    <a:pt x="341" y="63"/>
                    <a:pt x="341" y="63"/>
                  </a:cubicBezTo>
                  <a:cubicBezTo>
                    <a:pt x="341" y="63"/>
                    <a:pt x="341" y="63"/>
                    <a:pt x="341" y="63"/>
                  </a:cubicBezTo>
                  <a:cubicBezTo>
                    <a:pt x="341" y="63"/>
                    <a:pt x="341" y="63"/>
                    <a:pt x="341" y="63"/>
                  </a:cubicBezTo>
                  <a:cubicBezTo>
                    <a:pt x="341" y="64"/>
                    <a:pt x="341" y="64"/>
                    <a:pt x="341" y="64"/>
                  </a:cubicBezTo>
                  <a:cubicBezTo>
                    <a:pt x="341" y="64"/>
                    <a:pt x="341" y="64"/>
                    <a:pt x="341" y="64"/>
                  </a:cubicBezTo>
                  <a:cubicBezTo>
                    <a:pt x="341" y="65"/>
                    <a:pt x="341" y="65"/>
                    <a:pt x="341" y="65"/>
                  </a:cubicBezTo>
                  <a:cubicBezTo>
                    <a:pt x="340" y="65"/>
                    <a:pt x="340" y="65"/>
                    <a:pt x="340" y="65"/>
                  </a:cubicBezTo>
                  <a:cubicBezTo>
                    <a:pt x="340" y="65"/>
                    <a:pt x="340" y="65"/>
                    <a:pt x="340" y="65"/>
                  </a:cubicBezTo>
                  <a:cubicBezTo>
                    <a:pt x="340" y="65"/>
                    <a:pt x="340" y="65"/>
                    <a:pt x="340" y="65"/>
                  </a:cubicBezTo>
                  <a:cubicBezTo>
                    <a:pt x="340" y="65"/>
                    <a:pt x="340" y="65"/>
                    <a:pt x="340" y="65"/>
                  </a:cubicBezTo>
                  <a:cubicBezTo>
                    <a:pt x="340" y="66"/>
                    <a:pt x="340" y="66"/>
                    <a:pt x="340" y="66"/>
                  </a:cubicBezTo>
                  <a:cubicBezTo>
                    <a:pt x="340" y="66"/>
                    <a:pt x="340" y="66"/>
                    <a:pt x="340" y="66"/>
                  </a:cubicBezTo>
                  <a:cubicBezTo>
                    <a:pt x="340" y="67"/>
                    <a:pt x="340" y="67"/>
                    <a:pt x="340" y="67"/>
                  </a:cubicBezTo>
                  <a:cubicBezTo>
                    <a:pt x="340" y="67"/>
                    <a:pt x="340" y="67"/>
                    <a:pt x="340" y="67"/>
                  </a:cubicBezTo>
                  <a:cubicBezTo>
                    <a:pt x="340" y="67"/>
                    <a:pt x="340" y="67"/>
                    <a:pt x="340" y="67"/>
                  </a:cubicBezTo>
                  <a:cubicBezTo>
                    <a:pt x="340" y="93"/>
                    <a:pt x="339" y="119"/>
                    <a:pt x="339" y="145"/>
                  </a:cubicBezTo>
                  <a:cubicBezTo>
                    <a:pt x="339" y="145"/>
                    <a:pt x="338" y="145"/>
                    <a:pt x="337" y="145"/>
                  </a:cubicBezTo>
                  <a:cubicBezTo>
                    <a:pt x="337" y="145"/>
                    <a:pt x="336" y="145"/>
                    <a:pt x="336" y="145"/>
                  </a:cubicBezTo>
                  <a:cubicBezTo>
                    <a:pt x="335" y="145"/>
                    <a:pt x="334" y="145"/>
                    <a:pt x="334" y="145"/>
                  </a:cubicBezTo>
                  <a:cubicBezTo>
                    <a:pt x="333" y="145"/>
                    <a:pt x="333" y="145"/>
                    <a:pt x="332" y="145"/>
                  </a:cubicBezTo>
                  <a:cubicBezTo>
                    <a:pt x="332" y="145"/>
                    <a:pt x="331" y="145"/>
                    <a:pt x="330" y="145"/>
                  </a:cubicBezTo>
                  <a:cubicBezTo>
                    <a:pt x="330" y="145"/>
                    <a:pt x="329" y="145"/>
                    <a:pt x="328" y="145"/>
                  </a:cubicBezTo>
                  <a:cubicBezTo>
                    <a:pt x="328" y="145"/>
                    <a:pt x="328" y="145"/>
                    <a:pt x="328" y="145"/>
                  </a:cubicBezTo>
                  <a:cubicBezTo>
                    <a:pt x="327" y="145"/>
                    <a:pt x="327" y="145"/>
                    <a:pt x="327" y="145"/>
                  </a:cubicBezTo>
                  <a:cubicBezTo>
                    <a:pt x="327" y="145"/>
                    <a:pt x="326" y="145"/>
                    <a:pt x="326" y="145"/>
                  </a:cubicBezTo>
                  <a:cubicBezTo>
                    <a:pt x="325" y="145"/>
                    <a:pt x="324" y="145"/>
                    <a:pt x="324" y="145"/>
                  </a:cubicBezTo>
                  <a:cubicBezTo>
                    <a:pt x="323" y="145"/>
                    <a:pt x="322" y="145"/>
                    <a:pt x="322" y="145"/>
                  </a:cubicBezTo>
                  <a:cubicBezTo>
                    <a:pt x="321" y="145"/>
                    <a:pt x="321" y="145"/>
                    <a:pt x="321" y="145"/>
                  </a:cubicBezTo>
                  <a:cubicBezTo>
                    <a:pt x="321" y="145"/>
                    <a:pt x="321" y="145"/>
                    <a:pt x="321" y="145"/>
                  </a:cubicBezTo>
                  <a:cubicBezTo>
                    <a:pt x="320" y="145"/>
                    <a:pt x="320" y="145"/>
                    <a:pt x="320" y="145"/>
                  </a:cubicBezTo>
                  <a:cubicBezTo>
                    <a:pt x="320" y="145"/>
                    <a:pt x="320" y="145"/>
                    <a:pt x="320" y="145"/>
                  </a:cubicBezTo>
                  <a:cubicBezTo>
                    <a:pt x="320" y="145"/>
                    <a:pt x="320" y="145"/>
                    <a:pt x="320" y="145"/>
                  </a:cubicBezTo>
                  <a:cubicBezTo>
                    <a:pt x="319" y="145"/>
                    <a:pt x="319" y="145"/>
                    <a:pt x="319" y="145"/>
                  </a:cubicBezTo>
                  <a:cubicBezTo>
                    <a:pt x="319" y="145"/>
                    <a:pt x="319" y="145"/>
                    <a:pt x="319" y="145"/>
                  </a:cubicBezTo>
                  <a:cubicBezTo>
                    <a:pt x="318" y="146"/>
                    <a:pt x="318" y="146"/>
                    <a:pt x="318" y="146"/>
                  </a:cubicBezTo>
                  <a:cubicBezTo>
                    <a:pt x="318" y="146"/>
                    <a:pt x="318" y="146"/>
                    <a:pt x="318" y="146"/>
                  </a:cubicBezTo>
                  <a:cubicBezTo>
                    <a:pt x="317" y="146"/>
                    <a:pt x="317" y="146"/>
                    <a:pt x="317" y="146"/>
                  </a:cubicBezTo>
                  <a:cubicBezTo>
                    <a:pt x="316" y="146"/>
                    <a:pt x="316" y="146"/>
                    <a:pt x="316" y="146"/>
                  </a:cubicBezTo>
                  <a:cubicBezTo>
                    <a:pt x="316" y="146"/>
                    <a:pt x="316" y="146"/>
                    <a:pt x="316" y="146"/>
                  </a:cubicBezTo>
                  <a:cubicBezTo>
                    <a:pt x="315" y="146"/>
                    <a:pt x="315" y="146"/>
                    <a:pt x="315" y="146"/>
                  </a:cubicBezTo>
                  <a:cubicBezTo>
                    <a:pt x="315" y="146"/>
                    <a:pt x="315" y="146"/>
                    <a:pt x="315" y="146"/>
                  </a:cubicBezTo>
                  <a:cubicBezTo>
                    <a:pt x="315" y="146"/>
                    <a:pt x="315" y="146"/>
                    <a:pt x="315" y="146"/>
                  </a:cubicBezTo>
                  <a:cubicBezTo>
                    <a:pt x="314" y="146"/>
                    <a:pt x="314" y="146"/>
                    <a:pt x="314" y="146"/>
                  </a:cubicBezTo>
                  <a:cubicBezTo>
                    <a:pt x="313" y="146"/>
                    <a:pt x="313" y="146"/>
                    <a:pt x="313" y="146"/>
                  </a:cubicBezTo>
                  <a:cubicBezTo>
                    <a:pt x="313" y="146"/>
                    <a:pt x="313" y="146"/>
                    <a:pt x="313" y="146"/>
                  </a:cubicBezTo>
                  <a:cubicBezTo>
                    <a:pt x="312" y="146"/>
                    <a:pt x="312" y="146"/>
                    <a:pt x="311" y="146"/>
                  </a:cubicBezTo>
                  <a:cubicBezTo>
                    <a:pt x="311" y="146"/>
                    <a:pt x="311" y="146"/>
                    <a:pt x="311" y="146"/>
                  </a:cubicBezTo>
                  <a:cubicBezTo>
                    <a:pt x="311" y="146"/>
                    <a:pt x="311" y="146"/>
                    <a:pt x="311" y="146"/>
                  </a:cubicBezTo>
                  <a:cubicBezTo>
                    <a:pt x="311" y="146"/>
                    <a:pt x="311" y="146"/>
                    <a:pt x="311" y="146"/>
                  </a:cubicBezTo>
                  <a:cubicBezTo>
                    <a:pt x="311" y="146"/>
                    <a:pt x="310" y="146"/>
                    <a:pt x="310" y="147"/>
                  </a:cubicBezTo>
                  <a:cubicBezTo>
                    <a:pt x="310" y="147"/>
                    <a:pt x="309" y="147"/>
                    <a:pt x="309" y="147"/>
                  </a:cubicBezTo>
                  <a:cubicBezTo>
                    <a:pt x="308" y="147"/>
                    <a:pt x="308" y="147"/>
                    <a:pt x="308" y="147"/>
                  </a:cubicBezTo>
                  <a:cubicBezTo>
                    <a:pt x="308" y="147"/>
                    <a:pt x="308" y="147"/>
                    <a:pt x="308" y="147"/>
                  </a:cubicBezTo>
                  <a:cubicBezTo>
                    <a:pt x="308" y="147"/>
                    <a:pt x="308" y="147"/>
                    <a:pt x="308" y="147"/>
                  </a:cubicBezTo>
                  <a:cubicBezTo>
                    <a:pt x="307" y="147"/>
                    <a:pt x="307" y="147"/>
                    <a:pt x="307" y="147"/>
                  </a:cubicBezTo>
                  <a:cubicBezTo>
                    <a:pt x="307" y="147"/>
                    <a:pt x="307" y="147"/>
                    <a:pt x="307" y="147"/>
                  </a:cubicBezTo>
                  <a:cubicBezTo>
                    <a:pt x="306" y="147"/>
                    <a:pt x="306" y="147"/>
                    <a:pt x="306" y="147"/>
                  </a:cubicBezTo>
                  <a:cubicBezTo>
                    <a:pt x="306" y="148"/>
                    <a:pt x="306" y="148"/>
                    <a:pt x="306" y="148"/>
                  </a:cubicBezTo>
                  <a:cubicBezTo>
                    <a:pt x="305" y="148"/>
                    <a:pt x="305" y="148"/>
                    <a:pt x="305" y="148"/>
                  </a:cubicBezTo>
                  <a:cubicBezTo>
                    <a:pt x="305" y="148"/>
                    <a:pt x="305" y="148"/>
                    <a:pt x="305" y="148"/>
                  </a:cubicBezTo>
                  <a:cubicBezTo>
                    <a:pt x="305" y="148"/>
                    <a:pt x="305" y="148"/>
                    <a:pt x="305" y="148"/>
                  </a:cubicBezTo>
                  <a:cubicBezTo>
                    <a:pt x="305" y="148"/>
                    <a:pt x="305" y="148"/>
                    <a:pt x="305" y="148"/>
                  </a:cubicBezTo>
                  <a:cubicBezTo>
                    <a:pt x="304" y="148"/>
                    <a:pt x="304" y="148"/>
                    <a:pt x="304" y="148"/>
                  </a:cubicBezTo>
                  <a:cubicBezTo>
                    <a:pt x="304" y="148"/>
                    <a:pt x="304" y="148"/>
                    <a:pt x="304" y="148"/>
                  </a:cubicBezTo>
                  <a:cubicBezTo>
                    <a:pt x="304" y="148"/>
                    <a:pt x="304" y="148"/>
                    <a:pt x="304" y="148"/>
                  </a:cubicBezTo>
                  <a:cubicBezTo>
                    <a:pt x="304" y="149"/>
                    <a:pt x="304" y="149"/>
                    <a:pt x="304" y="149"/>
                  </a:cubicBezTo>
                  <a:cubicBezTo>
                    <a:pt x="304" y="149"/>
                    <a:pt x="304" y="149"/>
                    <a:pt x="304" y="149"/>
                  </a:cubicBezTo>
                  <a:cubicBezTo>
                    <a:pt x="304" y="149"/>
                    <a:pt x="304" y="149"/>
                    <a:pt x="304" y="149"/>
                  </a:cubicBezTo>
                  <a:cubicBezTo>
                    <a:pt x="304" y="149"/>
                    <a:pt x="304" y="149"/>
                    <a:pt x="304" y="149"/>
                  </a:cubicBezTo>
                  <a:cubicBezTo>
                    <a:pt x="304" y="149"/>
                    <a:pt x="304" y="149"/>
                    <a:pt x="304" y="149"/>
                  </a:cubicBezTo>
                  <a:cubicBezTo>
                    <a:pt x="303" y="149"/>
                    <a:pt x="303" y="149"/>
                    <a:pt x="303" y="149"/>
                  </a:cubicBezTo>
                  <a:cubicBezTo>
                    <a:pt x="303" y="149"/>
                    <a:pt x="303" y="149"/>
                    <a:pt x="303" y="149"/>
                  </a:cubicBezTo>
                  <a:cubicBezTo>
                    <a:pt x="303" y="149"/>
                    <a:pt x="303" y="149"/>
                    <a:pt x="303" y="149"/>
                  </a:cubicBezTo>
                  <a:cubicBezTo>
                    <a:pt x="303" y="149"/>
                    <a:pt x="303" y="149"/>
                    <a:pt x="303" y="149"/>
                  </a:cubicBezTo>
                  <a:cubicBezTo>
                    <a:pt x="303" y="149"/>
                    <a:pt x="303" y="149"/>
                    <a:pt x="303" y="149"/>
                  </a:cubicBezTo>
                  <a:cubicBezTo>
                    <a:pt x="303" y="149"/>
                    <a:pt x="303" y="149"/>
                    <a:pt x="303" y="149"/>
                  </a:cubicBezTo>
                  <a:cubicBezTo>
                    <a:pt x="303" y="149"/>
                    <a:pt x="303" y="149"/>
                    <a:pt x="303" y="149"/>
                  </a:cubicBezTo>
                  <a:cubicBezTo>
                    <a:pt x="303" y="150"/>
                    <a:pt x="303" y="150"/>
                    <a:pt x="303" y="150"/>
                  </a:cubicBezTo>
                  <a:cubicBezTo>
                    <a:pt x="302" y="150"/>
                    <a:pt x="302" y="150"/>
                    <a:pt x="302" y="150"/>
                  </a:cubicBezTo>
                  <a:cubicBezTo>
                    <a:pt x="302" y="150"/>
                    <a:pt x="302" y="150"/>
                    <a:pt x="302" y="150"/>
                  </a:cubicBezTo>
                  <a:cubicBezTo>
                    <a:pt x="302" y="150"/>
                    <a:pt x="302" y="150"/>
                    <a:pt x="302" y="150"/>
                  </a:cubicBezTo>
                  <a:cubicBezTo>
                    <a:pt x="302" y="150"/>
                    <a:pt x="302" y="150"/>
                    <a:pt x="302" y="150"/>
                  </a:cubicBezTo>
                  <a:cubicBezTo>
                    <a:pt x="302" y="150"/>
                    <a:pt x="302" y="150"/>
                    <a:pt x="302" y="150"/>
                  </a:cubicBezTo>
                  <a:cubicBezTo>
                    <a:pt x="302" y="150"/>
                    <a:pt x="302" y="150"/>
                    <a:pt x="302" y="150"/>
                  </a:cubicBezTo>
                  <a:cubicBezTo>
                    <a:pt x="302" y="150"/>
                    <a:pt x="302" y="150"/>
                    <a:pt x="302" y="150"/>
                  </a:cubicBezTo>
                  <a:cubicBezTo>
                    <a:pt x="302" y="150"/>
                    <a:pt x="302" y="150"/>
                    <a:pt x="302" y="150"/>
                  </a:cubicBezTo>
                  <a:cubicBezTo>
                    <a:pt x="302" y="150"/>
                    <a:pt x="302" y="150"/>
                    <a:pt x="302" y="150"/>
                  </a:cubicBezTo>
                  <a:cubicBezTo>
                    <a:pt x="302" y="150"/>
                    <a:pt x="302" y="150"/>
                    <a:pt x="302" y="150"/>
                  </a:cubicBezTo>
                  <a:cubicBezTo>
                    <a:pt x="302" y="151"/>
                    <a:pt x="302" y="151"/>
                    <a:pt x="302" y="151"/>
                  </a:cubicBezTo>
                  <a:cubicBezTo>
                    <a:pt x="302" y="151"/>
                    <a:pt x="302" y="151"/>
                    <a:pt x="302" y="151"/>
                  </a:cubicBezTo>
                  <a:cubicBezTo>
                    <a:pt x="302" y="151"/>
                    <a:pt x="302" y="151"/>
                    <a:pt x="302" y="151"/>
                  </a:cubicBezTo>
                  <a:cubicBezTo>
                    <a:pt x="302" y="151"/>
                    <a:pt x="302" y="151"/>
                    <a:pt x="302" y="151"/>
                  </a:cubicBezTo>
                  <a:cubicBezTo>
                    <a:pt x="302" y="151"/>
                    <a:pt x="302" y="151"/>
                    <a:pt x="302" y="151"/>
                  </a:cubicBezTo>
                  <a:cubicBezTo>
                    <a:pt x="302" y="151"/>
                    <a:pt x="302" y="151"/>
                    <a:pt x="302" y="151"/>
                  </a:cubicBezTo>
                  <a:cubicBezTo>
                    <a:pt x="301" y="151"/>
                    <a:pt x="301" y="151"/>
                    <a:pt x="301" y="151"/>
                  </a:cubicBezTo>
                  <a:cubicBezTo>
                    <a:pt x="301" y="151"/>
                    <a:pt x="301" y="151"/>
                    <a:pt x="301" y="151"/>
                  </a:cubicBezTo>
                  <a:cubicBezTo>
                    <a:pt x="301" y="152"/>
                    <a:pt x="301" y="152"/>
                    <a:pt x="301" y="152"/>
                  </a:cubicBezTo>
                  <a:cubicBezTo>
                    <a:pt x="301" y="152"/>
                    <a:pt x="301" y="152"/>
                    <a:pt x="301" y="152"/>
                  </a:cubicBezTo>
                  <a:cubicBezTo>
                    <a:pt x="301" y="152"/>
                    <a:pt x="301" y="152"/>
                    <a:pt x="301" y="152"/>
                  </a:cubicBezTo>
                  <a:cubicBezTo>
                    <a:pt x="301" y="152"/>
                    <a:pt x="301" y="152"/>
                    <a:pt x="301" y="152"/>
                  </a:cubicBezTo>
                  <a:cubicBezTo>
                    <a:pt x="301" y="152"/>
                    <a:pt x="301" y="152"/>
                    <a:pt x="301" y="152"/>
                  </a:cubicBezTo>
                  <a:cubicBezTo>
                    <a:pt x="301" y="152"/>
                    <a:pt x="301" y="152"/>
                    <a:pt x="301" y="152"/>
                  </a:cubicBezTo>
                  <a:cubicBezTo>
                    <a:pt x="301" y="165"/>
                    <a:pt x="301" y="177"/>
                    <a:pt x="301" y="190"/>
                  </a:cubicBezTo>
                  <a:cubicBezTo>
                    <a:pt x="300" y="190"/>
                    <a:pt x="299" y="190"/>
                    <a:pt x="299" y="191"/>
                  </a:cubicBezTo>
                  <a:cubicBezTo>
                    <a:pt x="298" y="191"/>
                    <a:pt x="296" y="191"/>
                    <a:pt x="295" y="192"/>
                  </a:cubicBezTo>
                  <a:cubicBezTo>
                    <a:pt x="295" y="192"/>
                    <a:pt x="294" y="192"/>
                    <a:pt x="294" y="192"/>
                  </a:cubicBezTo>
                  <a:cubicBezTo>
                    <a:pt x="293" y="192"/>
                    <a:pt x="292" y="192"/>
                    <a:pt x="290" y="193"/>
                  </a:cubicBezTo>
                  <a:cubicBezTo>
                    <a:pt x="290" y="193"/>
                    <a:pt x="290" y="193"/>
                    <a:pt x="290" y="193"/>
                  </a:cubicBezTo>
                  <a:cubicBezTo>
                    <a:pt x="289" y="193"/>
                    <a:pt x="287" y="193"/>
                    <a:pt x="286" y="193"/>
                  </a:cubicBezTo>
                  <a:cubicBezTo>
                    <a:pt x="286" y="194"/>
                    <a:pt x="285" y="194"/>
                    <a:pt x="285" y="194"/>
                  </a:cubicBezTo>
                  <a:cubicBezTo>
                    <a:pt x="283" y="194"/>
                    <a:pt x="282" y="194"/>
                    <a:pt x="281" y="194"/>
                  </a:cubicBezTo>
                  <a:cubicBezTo>
                    <a:pt x="280" y="194"/>
                    <a:pt x="280" y="194"/>
                    <a:pt x="280" y="194"/>
                  </a:cubicBezTo>
                  <a:cubicBezTo>
                    <a:pt x="279" y="194"/>
                    <a:pt x="277" y="195"/>
                    <a:pt x="275" y="195"/>
                  </a:cubicBezTo>
                  <a:cubicBezTo>
                    <a:pt x="275" y="195"/>
                    <a:pt x="275" y="195"/>
                    <a:pt x="275" y="195"/>
                  </a:cubicBezTo>
                  <a:cubicBezTo>
                    <a:pt x="273" y="195"/>
                    <a:pt x="272" y="195"/>
                    <a:pt x="270" y="195"/>
                  </a:cubicBezTo>
                  <a:cubicBezTo>
                    <a:pt x="270" y="195"/>
                    <a:pt x="270" y="195"/>
                    <a:pt x="270" y="195"/>
                  </a:cubicBezTo>
                  <a:cubicBezTo>
                    <a:pt x="266" y="195"/>
                    <a:pt x="262" y="196"/>
                    <a:pt x="258" y="196"/>
                  </a:cubicBezTo>
                  <a:cubicBezTo>
                    <a:pt x="253" y="196"/>
                    <a:pt x="248" y="196"/>
                    <a:pt x="243" y="195"/>
                  </a:cubicBezTo>
                  <a:cubicBezTo>
                    <a:pt x="243" y="195"/>
                    <a:pt x="243" y="195"/>
                    <a:pt x="243" y="195"/>
                  </a:cubicBezTo>
                  <a:cubicBezTo>
                    <a:pt x="240" y="195"/>
                    <a:pt x="237" y="195"/>
                    <a:pt x="235" y="195"/>
                  </a:cubicBezTo>
                  <a:cubicBezTo>
                    <a:pt x="235" y="195"/>
                    <a:pt x="235" y="195"/>
                    <a:pt x="235" y="195"/>
                  </a:cubicBezTo>
                  <a:cubicBezTo>
                    <a:pt x="232" y="195"/>
                    <a:pt x="230" y="195"/>
                    <a:pt x="227" y="194"/>
                  </a:cubicBezTo>
                  <a:cubicBezTo>
                    <a:pt x="227" y="194"/>
                    <a:pt x="227" y="194"/>
                    <a:pt x="227" y="194"/>
                  </a:cubicBezTo>
                  <a:cubicBezTo>
                    <a:pt x="225" y="194"/>
                    <a:pt x="222" y="194"/>
                    <a:pt x="220" y="194"/>
                  </a:cubicBezTo>
                  <a:cubicBezTo>
                    <a:pt x="220" y="194"/>
                    <a:pt x="220" y="194"/>
                    <a:pt x="220" y="194"/>
                  </a:cubicBezTo>
                  <a:cubicBezTo>
                    <a:pt x="217" y="193"/>
                    <a:pt x="215" y="193"/>
                    <a:pt x="213" y="193"/>
                  </a:cubicBezTo>
                  <a:cubicBezTo>
                    <a:pt x="213" y="193"/>
                    <a:pt x="213" y="193"/>
                    <a:pt x="213" y="193"/>
                  </a:cubicBezTo>
                  <a:cubicBezTo>
                    <a:pt x="210" y="193"/>
                    <a:pt x="208" y="192"/>
                    <a:pt x="206" y="192"/>
                  </a:cubicBezTo>
                  <a:cubicBezTo>
                    <a:pt x="206" y="192"/>
                    <a:pt x="206" y="192"/>
                    <a:pt x="206" y="192"/>
                  </a:cubicBezTo>
                  <a:cubicBezTo>
                    <a:pt x="204" y="192"/>
                    <a:pt x="202" y="191"/>
                    <a:pt x="200" y="191"/>
                  </a:cubicBezTo>
                  <a:cubicBezTo>
                    <a:pt x="199" y="191"/>
                    <a:pt x="198" y="190"/>
                    <a:pt x="197" y="190"/>
                  </a:cubicBezTo>
                  <a:cubicBezTo>
                    <a:pt x="197" y="190"/>
                    <a:pt x="197" y="190"/>
                    <a:pt x="197" y="190"/>
                  </a:cubicBezTo>
                  <a:cubicBezTo>
                    <a:pt x="196" y="190"/>
                    <a:pt x="196" y="190"/>
                    <a:pt x="195" y="190"/>
                  </a:cubicBezTo>
                  <a:cubicBezTo>
                    <a:pt x="194" y="189"/>
                    <a:pt x="192" y="189"/>
                    <a:pt x="191" y="188"/>
                  </a:cubicBezTo>
                  <a:cubicBezTo>
                    <a:pt x="190" y="188"/>
                    <a:pt x="190" y="188"/>
                    <a:pt x="190" y="188"/>
                  </a:cubicBezTo>
                  <a:cubicBezTo>
                    <a:pt x="190" y="188"/>
                    <a:pt x="190" y="188"/>
                    <a:pt x="190" y="188"/>
                  </a:cubicBezTo>
                  <a:cubicBezTo>
                    <a:pt x="190" y="177"/>
                    <a:pt x="190" y="167"/>
                    <a:pt x="190" y="157"/>
                  </a:cubicBezTo>
                  <a:cubicBezTo>
                    <a:pt x="190" y="156"/>
                    <a:pt x="190" y="156"/>
                    <a:pt x="190" y="155"/>
                  </a:cubicBezTo>
                  <a:cubicBezTo>
                    <a:pt x="190" y="154"/>
                    <a:pt x="189" y="154"/>
                    <a:pt x="189" y="153"/>
                  </a:cubicBezTo>
                  <a:cubicBezTo>
                    <a:pt x="189" y="153"/>
                    <a:pt x="188" y="152"/>
                    <a:pt x="188" y="152"/>
                  </a:cubicBezTo>
                  <a:cubicBezTo>
                    <a:pt x="187" y="151"/>
                    <a:pt x="187" y="151"/>
                    <a:pt x="186" y="150"/>
                  </a:cubicBezTo>
                  <a:cubicBezTo>
                    <a:pt x="185" y="150"/>
                    <a:pt x="185" y="150"/>
                    <a:pt x="185" y="150"/>
                  </a:cubicBezTo>
                  <a:cubicBezTo>
                    <a:pt x="185" y="149"/>
                    <a:pt x="185" y="149"/>
                    <a:pt x="185" y="149"/>
                  </a:cubicBezTo>
                  <a:cubicBezTo>
                    <a:pt x="185" y="149"/>
                    <a:pt x="185" y="149"/>
                    <a:pt x="185" y="149"/>
                  </a:cubicBezTo>
                  <a:cubicBezTo>
                    <a:pt x="185" y="149"/>
                    <a:pt x="185" y="149"/>
                    <a:pt x="185" y="149"/>
                  </a:cubicBezTo>
                  <a:cubicBezTo>
                    <a:pt x="184" y="149"/>
                    <a:pt x="184" y="149"/>
                    <a:pt x="184" y="149"/>
                  </a:cubicBezTo>
                  <a:cubicBezTo>
                    <a:pt x="183" y="149"/>
                    <a:pt x="183" y="149"/>
                    <a:pt x="183" y="149"/>
                  </a:cubicBezTo>
                  <a:cubicBezTo>
                    <a:pt x="183" y="149"/>
                    <a:pt x="183" y="149"/>
                    <a:pt x="183" y="149"/>
                  </a:cubicBezTo>
                  <a:cubicBezTo>
                    <a:pt x="183" y="149"/>
                    <a:pt x="183" y="149"/>
                    <a:pt x="183" y="149"/>
                  </a:cubicBezTo>
                  <a:cubicBezTo>
                    <a:pt x="183" y="149"/>
                    <a:pt x="183" y="149"/>
                    <a:pt x="183" y="149"/>
                  </a:cubicBezTo>
                  <a:cubicBezTo>
                    <a:pt x="182" y="148"/>
                    <a:pt x="182" y="148"/>
                    <a:pt x="182" y="148"/>
                  </a:cubicBezTo>
                  <a:cubicBezTo>
                    <a:pt x="182" y="148"/>
                    <a:pt x="182" y="148"/>
                    <a:pt x="182" y="148"/>
                  </a:cubicBezTo>
                  <a:cubicBezTo>
                    <a:pt x="181" y="148"/>
                    <a:pt x="181" y="148"/>
                    <a:pt x="181" y="148"/>
                  </a:cubicBezTo>
                  <a:cubicBezTo>
                    <a:pt x="181" y="148"/>
                    <a:pt x="181" y="148"/>
                    <a:pt x="181" y="148"/>
                  </a:cubicBezTo>
                  <a:cubicBezTo>
                    <a:pt x="181" y="148"/>
                    <a:pt x="181" y="148"/>
                    <a:pt x="181" y="148"/>
                  </a:cubicBezTo>
                  <a:cubicBezTo>
                    <a:pt x="181" y="148"/>
                    <a:pt x="181" y="148"/>
                    <a:pt x="181" y="148"/>
                  </a:cubicBezTo>
                  <a:cubicBezTo>
                    <a:pt x="181" y="148"/>
                    <a:pt x="181" y="148"/>
                    <a:pt x="181" y="148"/>
                  </a:cubicBezTo>
                  <a:cubicBezTo>
                    <a:pt x="180" y="148"/>
                    <a:pt x="180" y="148"/>
                    <a:pt x="180" y="148"/>
                  </a:cubicBezTo>
                  <a:cubicBezTo>
                    <a:pt x="180" y="148"/>
                    <a:pt x="180" y="148"/>
                    <a:pt x="180" y="148"/>
                  </a:cubicBezTo>
                  <a:cubicBezTo>
                    <a:pt x="180" y="148"/>
                    <a:pt x="180" y="148"/>
                    <a:pt x="180" y="148"/>
                  </a:cubicBezTo>
                  <a:cubicBezTo>
                    <a:pt x="179" y="148"/>
                    <a:pt x="179" y="148"/>
                    <a:pt x="179" y="148"/>
                  </a:cubicBezTo>
                  <a:cubicBezTo>
                    <a:pt x="179" y="148"/>
                    <a:pt x="179" y="148"/>
                    <a:pt x="179" y="148"/>
                  </a:cubicBezTo>
                  <a:cubicBezTo>
                    <a:pt x="179" y="148"/>
                    <a:pt x="179" y="148"/>
                    <a:pt x="179" y="148"/>
                  </a:cubicBezTo>
                  <a:cubicBezTo>
                    <a:pt x="179" y="148"/>
                    <a:pt x="179" y="148"/>
                    <a:pt x="179" y="148"/>
                  </a:cubicBezTo>
                  <a:cubicBezTo>
                    <a:pt x="178" y="148"/>
                    <a:pt x="178" y="148"/>
                    <a:pt x="178" y="148"/>
                  </a:cubicBezTo>
                  <a:cubicBezTo>
                    <a:pt x="178" y="148"/>
                    <a:pt x="178" y="148"/>
                    <a:pt x="178" y="148"/>
                  </a:cubicBezTo>
                  <a:cubicBezTo>
                    <a:pt x="177" y="148"/>
                    <a:pt x="177" y="148"/>
                    <a:pt x="177" y="148"/>
                  </a:cubicBezTo>
                  <a:cubicBezTo>
                    <a:pt x="177" y="148"/>
                    <a:pt x="177" y="148"/>
                    <a:pt x="177" y="148"/>
                  </a:cubicBezTo>
                  <a:cubicBezTo>
                    <a:pt x="177" y="148"/>
                    <a:pt x="177" y="148"/>
                    <a:pt x="177" y="148"/>
                  </a:cubicBezTo>
                  <a:cubicBezTo>
                    <a:pt x="176" y="147"/>
                    <a:pt x="176" y="147"/>
                    <a:pt x="176" y="147"/>
                  </a:cubicBezTo>
                  <a:cubicBezTo>
                    <a:pt x="176" y="147"/>
                    <a:pt x="176" y="147"/>
                    <a:pt x="176" y="147"/>
                  </a:cubicBezTo>
                  <a:cubicBezTo>
                    <a:pt x="175" y="147"/>
                    <a:pt x="175" y="147"/>
                    <a:pt x="175" y="147"/>
                  </a:cubicBezTo>
                  <a:cubicBezTo>
                    <a:pt x="175" y="147"/>
                    <a:pt x="175" y="147"/>
                    <a:pt x="175" y="147"/>
                  </a:cubicBezTo>
                  <a:cubicBezTo>
                    <a:pt x="174" y="147"/>
                    <a:pt x="174" y="147"/>
                    <a:pt x="174" y="147"/>
                  </a:cubicBezTo>
                  <a:cubicBezTo>
                    <a:pt x="173" y="147"/>
                    <a:pt x="173" y="147"/>
                    <a:pt x="173" y="147"/>
                  </a:cubicBezTo>
                  <a:cubicBezTo>
                    <a:pt x="173" y="147"/>
                    <a:pt x="173" y="147"/>
                    <a:pt x="173" y="147"/>
                  </a:cubicBezTo>
                  <a:cubicBezTo>
                    <a:pt x="172" y="147"/>
                    <a:pt x="172" y="147"/>
                    <a:pt x="172" y="147"/>
                  </a:cubicBezTo>
                  <a:cubicBezTo>
                    <a:pt x="171" y="147"/>
                    <a:pt x="171" y="147"/>
                    <a:pt x="171" y="147"/>
                  </a:cubicBezTo>
                  <a:cubicBezTo>
                    <a:pt x="171" y="147"/>
                    <a:pt x="171" y="147"/>
                    <a:pt x="171" y="147"/>
                  </a:cubicBezTo>
                  <a:cubicBezTo>
                    <a:pt x="170" y="147"/>
                    <a:pt x="170" y="147"/>
                    <a:pt x="170" y="147"/>
                  </a:cubicBezTo>
                  <a:cubicBezTo>
                    <a:pt x="169" y="147"/>
                    <a:pt x="169" y="147"/>
                    <a:pt x="169" y="147"/>
                  </a:cubicBezTo>
                  <a:cubicBezTo>
                    <a:pt x="168" y="147"/>
                    <a:pt x="168" y="147"/>
                    <a:pt x="168" y="147"/>
                  </a:cubicBezTo>
                  <a:cubicBezTo>
                    <a:pt x="167" y="147"/>
                    <a:pt x="167" y="147"/>
                    <a:pt x="167" y="147"/>
                  </a:cubicBezTo>
                  <a:cubicBezTo>
                    <a:pt x="167" y="147"/>
                    <a:pt x="166" y="147"/>
                    <a:pt x="166" y="147"/>
                  </a:cubicBezTo>
                  <a:cubicBezTo>
                    <a:pt x="165" y="147"/>
                    <a:pt x="165" y="147"/>
                    <a:pt x="164" y="147"/>
                  </a:cubicBezTo>
                  <a:cubicBezTo>
                    <a:pt x="164" y="147"/>
                    <a:pt x="163" y="147"/>
                    <a:pt x="163" y="147"/>
                  </a:cubicBezTo>
                  <a:cubicBezTo>
                    <a:pt x="162" y="147"/>
                    <a:pt x="162" y="147"/>
                    <a:pt x="161" y="146"/>
                  </a:cubicBezTo>
                  <a:cubicBezTo>
                    <a:pt x="161" y="146"/>
                    <a:pt x="161" y="146"/>
                    <a:pt x="161" y="146"/>
                  </a:cubicBezTo>
                  <a:cubicBezTo>
                    <a:pt x="161" y="146"/>
                    <a:pt x="161" y="146"/>
                    <a:pt x="161" y="146"/>
                  </a:cubicBezTo>
                  <a:cubicBezTo>
                    <a:pt x="160" y="146"/>
                    <a:pt x="160" y="146"/>
                    <a:pt x="159" y="146"/>
                  </a:cubicBezTo>
                  <a:cubicBezTo>
                    <a:pt x="159" y="146"/>
                    <a:pt x="158" y="146"/>
                    <a:pt x="157" y="146"/>
                  </a:cubicBezTo>
                  <a:cubicBezTo>
                    <a:pt x="157" y="146"/>
                    <a:pt x="157" y="146"/>
                    <a:pt x="157" y="146"/>
                  </a:cubicBezTo>
                  <a:cubicBezTo>
                    <a:pt x="156" y="146"/>
                    <a:pt x="156" y="146"/>
                    <a:pt x="156" y="146"/>
                  </a:cubicBezTo>
                  <a:cubicBezTo>
                    <a:pt x="155" y="146"/>
                    <a:pt x="155" y="146"/>
                    <a:pt x="155" y="146"/>
                  </a:cubicBezTo>
                  <a:cubicBezTo>
                    <a:pt x="154" y="146"/>
                    <a:pt x="154" y="146"/>
                    <a:pt x="153" y="146"/>
                  </a:cubicBezTo>
                  <a:cubicBezTo>
                    <a:pt x="152" y="146"/>
                    <a:pt x="152" y="146"/>
                    <a:pt x="152" y="146"/>
                  </a:cubicBezTo>
                  <a:cubicBezTo>
                    <a:pt x="152" y="146"/>
                    <a:pt x="151" y="146"/>
                    <a:pt x="151" y="146"/>
                  </a:cubicBezTo>
                  <a:cubicBezTo>
                    <a:pt x="150" y="146"/>
                    <a:pt x="150" y="146"/>
                    <a:pt x="150" y="146"/>
                  </a:cubicBezTo>
                  <a:cubicBezTo>
                    <a:pt x="149" y="146"/>
                    <a:pt x="148" y="146"/>
                    <a:pt x="148" y="146"/>
                  </a:cubicBezTo>
                  <a:cubicBezTo>
                    <a:pt x="148" y="146"/>
                    <a:pt x="147" y="146"/>
                    <a:pt x="147" y="146"/>
                  </a:cubicBezTo>
                  <a:cubicBezTo>
                    <a:pt x="146" y="146"/>
                    <a:pt x="146" y="146"/>
                    <a:pt x="146" y="146"/>
                  </a:cubicBezTo>
                  <a:cubicBezTo>
                    <a:pt x="146" y="146"/>
                    <a:pt x="146" y="146"/>
                    <a:pt x="146" y="146"/>
                  </a:cubicBezTo>
                  <a:cubicBezTo>
                    <a:pt x="145" y="146"/>
                    <a:pt x="144" y="146"/>
                    <a:pt x="143" y="146"/>
                  </a:cubicBezTo>
                  <a:cubicBezTo>
                    <a:pt x="141" y="146"/>
                    <a:pt x="140" y="146"/>
                    <a:pt x="139" y="146"/>
                  </a:cubicBezTo>
                  <a:cubicBezTo>
                    <a:pt x="138" y="146"/>
                    <a:pt x="137" y="146"/>
                    <a:pt x="137" y="146"/>
                  </a:cubicBezTo>
                  <a:cubicBezTo>
                    <a:pt x="136" y="146"/>
                    <a:pt x="136" y="146"/>
                    <a:pt x="136" y="146"/>
                  </a:cubicBezTo>
                  <a:cubicBezTo>
                    <a:pt x="136" y="146"/>
                    <a:pt x="136" y="146"/>
                    <a:pt x="136" y="146"/>
                  </a:cubicBezTo>
                  <a:cubicBezTo>
                    <a:pt x="135" y="146"/>
                    <a:pt x="133" y="146"/>
                    <a:pt x="132" y="146"/>
                  </a:cubicBezTo>
                  <a:cubicBezTo>
                    <a:pt x="131" y="146"/>
                    <a:pt x="130" y="146"/>
                    <a:pt x="129" y="146"/>
                  </a:cubicBezTo>
                  <a:cubicBezTo>
                    <a:pt x="129" y="146"/>
                    <a:pt x="128" y="146"/>
                    <a:pt x="128" y="146"/>
                  </a:cubicBezTo>
                  <a:cubicBezTo>
                    <a:pt x="127" y="82"/>
                    <a:pt x="127" y="82"/>
                    <a:pt x="127" y="82"/>
                  </a:cubicBezTo>
                  <a:cubicBezTo>
                    <a:pt x="127" y="81"/>
                    <a:pt x="127" y="80"/>
                    <a:pt x="126" y="78"/>
                  </a:cubicBezTo>
                  <a:cubicBezTo>
                    <a:pt x="125" y="77"/>
                    <a:pt x="124" y="75"/>
                    <a:pt x="123" y="74"/>
                  </a:cubicBezTo>
                  <a:cubicBezTo>
                    <a:pt x="122" y="73"/>
                    <a:pt x="121" y="71"/>
                    <a:pt x="119" y="70"/>
                  </a:cubicBezTo>
                  <a:cubicBezTo>
                    <a:pt x="118" y="69"/>
                    <a:pt x="116" y="68"/>
                    <a:pt x="114" y="67"/>
                  </a:cubicBezTo>
                  <a:cubicBezTo>
                    <a:pt x="114" y="67"/>
                    <a:pt x="114" y="66"/>
                    <a:pt x="113" y="66"/>
                  </a:cubicBezTo>
                  <a:cubicBezTo>
                    <a:pt x="113" y="66"/>
                    <a:pt x="112" y="66"/>
                    <a:pt x="112" y="66"/>
                  </a:cubicBezTo>
                  <a:cubicBezTo>
                    <a:pt x="112" y="66"/>
                    <a:pt x="112" y="66"/>
                    <a:pt x="112" y="66"/>
                  </a:cubicBezTo>
                  <a:cubicBezTo>
                    <a:pt x="112" y="66"/>
                    <a:pt x="112" y="66"/>
                    <a:pt x="112" y="66"/>
                  </a:cubicBezTo>
                  <a:cubicBezTo>
                    <a:pt x="111" y="65"/>
                    <a:pt x="111" y="65"/>
                    <a:pt x="110" y="65"/>
                  </a:cubicBezTo>
                  <a:cubicBezTo>
                    <a:pt x="110" y="65"/>
                    <a:pt x="109" y="65"/>
                    <a:pt x="108" y="65"/>
                  </a:cubicBezTo>
                  <a:cubicBezTo>
                    <a:pt x="108" y="65"/>
                    <a:pt x="108" y="65"/>
                    <a:pt x="108" y="65"/>
                  </a:cubicBezTo>
                  <a:cubicBezTo>
                    <a:pt x="108" y="65"/>
                    <a:pt x="108" y="65"/>
                    <a:pt x="108" y="65"/>
                  </a:cubicBezTo>
                  <a:cubicBezTo>
                    <a:pt x="108" y="65"/>
                    <a:pt x="108" y="65"/>
                    <a:pt x="108" y="65"/>
                  </a:cubicBezTo>
                  <a:cubicBezTo>
                    <a:pt x="108" y="65"/>
                    <a:pt x="108" y="65"/>
                    <a:pt x="108" y="65"/>
                  </a:cubicBezTo>
                  <a:cubicBezTo>
                    <a:pt x="107" y="64"/>
                    <a:pt x="107" y="64"/>
                    <a:pt x="107" y="64"/>
                  </a:cubicBezTo>
                  <a:cubicBezTo>
                    <a:pt x="107" y="64"/>
                    <a:pt x="107" y="64"/>
                    <a:pt x="107" y="64"/>
                  </a:cubicBezTo>
                  <a:cubicBezTo>
                    <a:pt x="106" y="64"/>
                    <a:pt x="106" y="64"/>
                    <a:pt x="106" y="64"/>
                  </a:cubicBezTo>
                  <a:cubicBezTo>
                    <a:pt x="106" y="64"/>
                    <a:pt x="106" y="64"/>
                    <a:pt x="106" y="64"/>
                  </a:cubicBezTo>
                  <a:cubicBezTo>
                    <a:pt x="105" y="64"/>
                    <a:pt x="105" y="64"/>
                    <a:pt x="105" y="64"/>
                  </a:cubicBezTo>
                  <a:cubicBezTo>
                    <a:pt x="105" y="64"/>
                    <a:pt x="105" y="64"/>
                    <a:pt x="105" y="64"/>
                  </a:cubicBezTo>
                  <a:cubicBezTo>
                    <a:pt x="104" y="64"/>
                    <a:pt x="104" y="64"/>
                    <a:pt x="104" y="64"/>
                  </a:cubicBezTo>
                  <a:cubicBezTo>
                    <a:pt x="104" y="64"/>
                    <a:pt x="104" y="64"/>
                    <a:pt x="104" y="64"/>
                  </a:cubicBezTo>
                  <a:cubicBezTo>
                    <a:pt x="104" y="64"/>
                    <a:pt x="104" y="64"/>
                    <a:pt x="104" y="64"/>
                  </a:cubicBezTo>
                  <a:cubicBezTo>
                    <a:pt x="104" y="64"/>
                    <a:pt x="104" y="64"/>
                    <a:pt x="104" y="64"/>
                  </a:cubicBezTo>
                  <a:cubicBezTo>
                    <a:pt x="103" y="64"/>
                    <a:pt x="103" y="64"/>
                    <a:pt x="103" y="64"/>
                  </a:cubicBezTo>
                  <a:cubicBezTo>
                    <a:pt x="103" y="64"/>
                    <a:pt x="103" y="64"/>
                    <a:pt x="103" y="64"/>
                  </a:cubicBezTo>
                  <a:cubicBezTo>
                    <a:pt x="102" y="64"/>
                    <a:pt x="102" y="64"/>
                    <a:pt x="102" y="64"/>
                  </a:cubicBezTo>
                  <a:cubicBezTo>
                    <a:pt x="102" y="63"/>
                    <a:pt x="102" y="63"/>
                    <a:pt x="102" y="63"/>
                  </a:cubicBezTo>
                  <a:cubicBezTo>
                    <a:pt x="101" y="63"/>
                    <a:pt x="101" y="63"/>
                    <a:pt x="101" y="63"/>
                  </a:cubicBezTo>
                  <a:cubicBezTo>
                    <a:pt x="101" y="63"/>
                    <a:pt x="101" y="63"/>
                    <a:pt x="101" y="63"/>
                  </a:cubicBezTo>
                  <a:cubicBezTo>
                    <a:pt x="100" y="63"/>
                    <a:pt x="100" y="63"/>
                    <a:pt x="100" y="63"/>
                  </a:cubicBezTo>
                  <a:cubicBezTo>
                    <a:pt x="100" y="63"/>
                    <a:pt x="100" y="63"/>
                    <a:pt x="100" y="63"/>
                  </a:cubicBezTo>
                  <a:cubicBezTo>
                    <a:pt x="99" y="63"/>
                    <a:pt x="99" y="63"/>
                    <a:pt x="99" y="63"/>
                  </a:cubicBezTo>
                  <a:cubicBezTo>
                    <a:pt x="99" y="63"/>
                    <a:pt x="99" y="63"/>
                    <a:pt x="99" y="63"/>
                  </a:cubicBezTo>
                  <a:cubicBezTo>
                    <a:pt x="98" y="63"/>
                    <a:pt x="98" y="63"/>
                    <a:pt x="98" y="63"/>
                  </a:cubicBezTo>
                  <a:cubicBezTo>
                    <a:pt x="98" y="63"/>
                    <a:pt x="98" y="63"/>
                    <a:pt x="98" y="63"/>
                  </a:cubicBezTo>
                  <a:cubicBezTo>
                    <a:pt x="97" y="63"/>
                    <a:pt x="97" y="63"/>
                    <a:pt x="97" y="63"/>
                  </a:cubicBezTo>
                  <a:cubicBezTo>
                    <a:pt x="96" y="63"/>
                    <a:pt x="96" y="63"/>
                    <a:pt x="96" y="63"/>
                  </a:cubicBezTo>
                  <a:cubicBezTo>
                    <a:pt x="96" y="63"/>
                    <a:pt x="96" y="63"/>
                    <a:pt x="96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3"/>
                    <a:pt x="94" y="63"/>
                  </a:cubicBezTo>
                  <a:cubicBezTo>
                    <a:pt x="94" y="63"/>
                    <a:pt x="94" y="63"/>
                    <a:pt x="94" y="63"/>
                  </a:cubicBezTo>
                  <a:cubicBezTo>
                    <a:pt x="93" y="63"/>
                    <a:pt x="93" y="63"/>
                    <a:pt x="93" y="63"/>
                  </a:cubicBezTo>
                  <a:cubicBezTo>
                    <a:pt x="92" y="63"/>
                    <a:pt x="92" y="63"/>
                    <a:pt x="92" y="63"/>
                  </a:cubicBezTo>
                  <a:cubicBezTo>
                    <a:pt x="91" y="63"/>
                    <a:pt x="91" y="63"/>
                    <a:pt x="91" y="63"/>
                  </a:cubicBezTo>
                  <a:cubicBezTo>
                    <a:pt x="91" y="63"/>
                    <a:pt x="91" y="63"/>
                    <a:pt x="91" y="63"/>
                  </a:cubicBezTo>
                  <a:cubicBezTo>
                    <a:pt x="90" y="63"/>
                    <a:pt x="90" y="63"/>
                    <a:pt x="90" y="63"/>
                  </a:cubicBezTo>
                  <a:cubicBezTo>
                    <a:pt x="89" y="63"/>
                    <a:pt x="89" y="63"/>
                    <a:pt x="89" y="63"/>
                  </a:cubicBezTo>
                  <a:cubicBezTo>
                    <a:pt x="88" y="63"/>
                    <a:pt x="88" y="63"/>
                    <a:pt x="88" y="63"/>
                  </a:cubicBezTo>
                  <a:cubicBezTo>
                    <a:pt x="87" y="63"/>
                    <a:pt x="87" y="63"/>
                    <a:pt x="87" y="63"/>
                  </a:cubicBezTo>
                  <a:cubicBezTo>
                    <a:pt x="86" y="63"/>
                    <a:pt x="86" y="63"/>
                    <a:pt x="86" y="63"/>
                  </a:cubicBezTo>
                  <a:cubicBezTo>
                    <a:pt x="86" y="63"/>
                    <a:pt x="85" y="62"/>
                    <a:pt x="85" y="62"/>
                  </a:cubicBezTo>
                  <a:cubicBezTo>
                    <a:pt x="84" y="62"/>
                    <a:pt x="84" y="62"/>
                    <a:pt x="84" y="62"/>
                  </a:cubicBezTo>
                  <a:cubicBezTo>
                    <a:pt x="84" y="62"/>
                    <a:pt x="84" y="62"/>
                    <a:pt x="84" y="62"/>
                  </a:cubicBezTo>
                  <a:cubicBezTo>
                    <a:pt x="84" y="62"/>
                    <a:pt x="84" y="62"/>
                    <a:pt x="84" y="62"/>
                  </a:cubicBezTo>
                  <a:cubicBezTo>
                    <a:pt x="84" y="62"/>
                    <a:pt x="83" y="62"/>
                    <a:pt x="83" y="62"/>
                  </a:cubicBezTo>
                  <a:cubicBezTo>
                    <a:pt x="82" y="62"/>
                    <a:pt x="82" y="62"/>
                    <a:pt x="82" y="62"/>
                  </a:cubicBezTo>
                  <a:cubicBezTo>
                    <a:pt x="81" y="62"/>
                    <a:pt x="81" y="62"/>
                    <a:pt x="81" y="62"/>
                  </a:cubicBezTo>
                  <a:cubicBezTo>
                    <a:pt x="80" y="62"/>
                    <a:pt x="80" y="62"/>
                    <a:pt x="80" y="62"/>
                  </a:cubicBezTo>
                  <a:cubicBezTo>
                    <a:pt x="79" y="63"/>
                    <a:pt x="79" y="63"/>
                    <a:pt x="79" y="63"/>
                  </a:cubicBezTo>
                  <a:cubicBezTo>
                    <a:pt x="78" y="63"/>
                    <a:pt x="78" y="63"/>
                    <a:pt x="78" y="63"/>
                  </a:cubicBezTo>
                  <a:cubicBezTo>
                    <a:pt x="78" y="63"/>
                    <a:pt x="78" y="63"/>
                    <a:pt x="78" y="63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3"/>
                    <a:pt x="76" y="63"/>
                  </a:cubicBezTo>
                  <a:cubicBezTo>
                    <a:pt x="76" y="63"/>
                    <a:pt x="76" y="63"/>
                    <a:pt x="76" y="63"/>
                  </a:cubicBezTo>
                  <a:cubicBezTo>
                    <a:pt x="75" y="63"/>
                    <a:pt x="74" y="63"/>
                    <a:pt x="74" y="63"/>
                  </a:cubicBezTo>
                  <a:cubicBezTo>
                    <a:pt x="73" y="63"/>
                    <a:pt x="72" y="63"/>
                    <a:pt x="72" y="63"/>
                  </a:cubicBezTo>
                  <a:cubicBezTo>
                    <a:pt x="71" y="63"/>
                    <a:pt x="70" y="63"/>
                    <a:pt x="70" y="63"/>
                  </a:cubicBezTo>
                  <a:cubicBezTo>
                    <a:pt x="69" y="63"/>
                    <a:pt x="69" y="63"/>
                    <a:pt x="69" y="63"/>
                  </a:cubicBezTo>
                  <a:cubicBezTo>
                    <a:pt x="69" y="63"/>
                    <a:pt x="69" y="63"/>
                    <a:pt x="69" y="63"/>
                  </a:cubicBezTo>
                  <a:cubicBezTo>
                    <a:pt x="69" y="63"/>
                    <a:pt x="69" y="63"/>
                    <a:pt x="69" y="63"/>
                  </a:cubicBezTo>
                  <a:cubicBezTo>
                    <a:pt x="68" y="63"/>
                    <a:pt x="68" y="63"/>
                    <a:pt x="68" y="63"/>
                  </a:cubicBezTo>
                  <a:cubicBezTo>
                    <a:pt x="66" y="63"/>
                    <a:pt x="65" y="63"/>
                    <a:pt x="64" y="63"/>
                  </a:cubicBezTo>
                  <a:cubicBezTo>
                    <a:pt x="62" y="63"/>
                    <a:pt x="61" y="63"/>
                    <a:pt x="60" y="63"/>
                  </a:cubicBezTo>
                  <a:cubicBezTo>
                    <a:pt x="60" y="63"/>
                    <a:pt x="60" y="63"/>
                    <a:pt x="60" y="63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59" y="63"/>
                    <a:pt x="58" y="63"/>
                    <a:pt x="58" y="63"/>
                  </a:cubicBezTo>
                  <a:cubicBezTo>
                    <a:pt x="57" y="63"/>
                    <a:pt x="57" y="63"/>
                    <a:pt x="56" y="63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5" y="63"/>
                    <a:pt x="55" y="64"/>
                    <a:pt x="54" y="64"/>
                  </a:cubicBezTo>
                  <a:cubicBezTo>
                    <a:pt x="54" y="64"/>
                    <a:pt x="53" y="64"/>
                    <a:pt x="52" y="64"/>
                  </a:cubicBezTo>
                  <a:cubicBezTo>
                    <a:pt x="52" y="64"/>
                    <a:pt x="51" y="64"/>
                    <a:pt x="50" y="64"/>
                  </a:cubicBezTo>
                  <a:cubicBezTo>
                    <a:pt x="49" y="64"/>
                    <a:pt x="49" y="64"/>
                    <a:pt x="48" y="64"/>
                  </a:cubicBezTo>
                  <a:cubicBezTo>
                    <a:pt x="46" y="64"/>
                    <a:pt x="45" y="64"/>
                    <a:pt x="43" y="64"/>
                  </a:cubicBezTo>
                  <a:cubicBezTo>
                    <a:pt x="43" y="64"/>
                    <a:pt x="43" y="64"/>
                    <a:pt x="43" y="64"/>
                  </a:cubicBezTo>
                  <a:cubicBezTo>
                    <a:pt x="43" y="64"/>
                    <a:pt x="43" y="64"/>
                    <a:pt x="43" y="64"/>
                  </a:cubicBezTo>
                  <a:cubicBezTo>
                    <a:pt x="43" y="64"/>
                    <a:pt x="43" y="64"/>
                    <a:pt x="43" y="64"/>
                  </a:cubicBezTo>
                  <a:cubicBezTo>
                    <a:pt x="43" y="64"/>
                    <a:pt x="43" y="64"/>
                    <a:pt x="43" y="64"/>
                  </a:cubicBezTo>
                  <a:cubicBezTo>
                    <a:pt x="42" y="64"/>
                    <a:pt x="41" y="64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4"/>
                    <a:pt x="38" y="65"/>
                    <a:pt x="37" y="65"/>
                  </a:cubicBezTo>
                  <a:cubicBezTo>
                    <a:pt x="37" y="65"/>
                    <a:pt x="37" y="65"/>
                    <a:pt x="37" y="65"/>
                  </a:cubicBezTo>
                  <a:cubicBezTo>
                    <a:pt x="36" y="65"/>
                    <a:pt x="34" y="65"/>
                    <a:pt x="33" y="65"/>
                  </a:cubicBezTo>
                  <a:cubicBezTo>
                    <a:pt x="32" y="65"/>
                    <a:pt x="31" y="65"/>
                    <a:pt x="30" y="65"/>
                  </a:cubicBezTo>
                  <a:cubicBezTo>
                    <a:pt x="27" y="65"/>
                    <a:pt x="24" y="65"/>
                    <a:pt x="21" y="65"/>
                  </a:cubicBezTo>
                  <a:cubicBezTo>
                    <a:pt x="21" y="65"/>
                    <a:pt x="21" y="65"/>
                    <a:pt x="21" y="65"/>
                  </a:cubicBezTo>
                  <a:cubicBezTo>
                    <a:pt x="20" y="65"/>
                    <a:pt x="18" y="64"/>
                    <a:pt x="17" y="64"/>
                  </a:cubicBezTo>
                  <a:cubicBezTo>
                    <a:pt x="17" y="64"/>
                    <a:pt x="17" y="64"/>
                    <a:pt x="17" y="64"/>
                  </a:cubicBezTo>
                  <a:cubicBezTo>
                    <a:pt x="16" y="64"/>
                    <a:pt x="14" y="64"/>
                    <a:pt x="13" y="64"/>
                  </a:cubicBezTo>
                  <a:cubicBezTo>
                    <a:pt x="12" y="64"/>
                    <a:pt x="11" y="64"/>
                    <a:pt x="10" y="63"/>
                  </a:cubicBezTo>
                  <a:cubicBezTo>
                    <a:pt x="10" y="63"/>
                    <a:pt x="10" y="63"/>
                    <a:pt x="10" y="63"/>
                  </a:cubicBezTo>
                  <a:cubicBezTo>
                    <a:pt x="9" y="63"/>
                    <a:pt x="8" y="63"/>
                    <a:pt x="7" y="62"/>
                  </a:cubicBezTo>
                  <a:cubicBezTo>
                    <a:pt x="6" y="62"/>
                    <a:pt x="6" y="62"/>
                    <a:pt x="6" y="62"/>
                  </a:cubicBezTo>
                  <a:cubicBezTo>
                    <a:pt x="5" y="62"/>
                    <a:pt x="5" y="62"/>
                    <a:pt x="4" y="61"/>
                  </a:cubicBezTo>
                  <a:cubicBezTo>
                    <a:pt x="3" y="61"/>
                    <a:pt x="3" y="61"/>
                    <a:pt x="3" y="61"/>
                  </a:cubicBezTo>
                  <a:cubicBezTo>
                    <a:pt x="3" y="61"/>
                    <a:pt x="2" y="61"/>
                    <a:pt x="1" y="60"/>
                  </a:cubicBezTo>
                  <a:cubicBezTo>
                    <a:pt x="1" y="59"/>
                    <a:pt x="1" y="59"/>
                    <a:pt x="1" y="5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7"/>
                    <a:pt x="0" y="57"/>
                    <a:pt x="0" y="56"/>
                  </a:cubicBezTo>
                  <a:cubicBezTo>
                    <a:pt x="1" y="97"/>
                    <a:pt x="1" y="138"/>
                    <a:pt x="2" y="178"/>
                  </a:cubicBezTo>
                  <a:cubicBezTo>
                    <a:pt x="2" y="179"/>
                    <a:pt x="2" y="179"/>
                    <a:pt x="2" y="180"/>
                  </a:cubicBezTo>
                  <a:cubicBezTo>
                    <a:pt x="2" y="180"/>
                    <a:pt x="2" y="180"/>
                    <a:pt x="2" y="181"/>
                  </a:cubicBezTo>
                  <a:cubicBezTo>
                    <a:pt x="3" y="182"/>
                    <a:pt x="3" y="182"/>
                    <a:pt x="3" y="182"/>
                  </a:cubicBezTo>
                  <a:cubicBezTo>
                    <a:pt x="3" y="182"/>
                    <a:pt x="3" y="182"/>
                    <a:pt x="3" y="182"/>
                  </a:cubicBezTo>
                  <a:cubicBezTo>
                    <a:pt x="4" y="183"/>
                    <a:pt x="4" y="183"/>
                    <a:pt x="4" y="183"/>
                  </a:cubicBezTo>
                  <a:cubicBezTo>
                    <a:pt x="4" y="200"/>
                    <a:pt x="5" y="217"/>
                    <a:pt x="5" y="235"/>
                  </a:cubicBezTo>
                  <a:cubicBezTo>
                    <a:pt x="5" y="236"/>
                    <a:pt x="5" y="237"/>
                    <a:pt x="6" y="238"/>
                  </a:cubicBezTo>
                  <a:cubicBezTo>
                    <a:pt x="6" y="239"/>
                    <a:pt x="6" y="240"/>
                    <a:pt x="7" y="242"/>
                  </a:cubicBezTo>
                  <a:cubicBezTo>
                    <a:pt x="7" y="243"/>
                    <a:pt x="8" y="245"/>
                    <a:pt x="8" y="246"/>
                  </a:cubicBezTo>
                  <a:cubicBezTo>
                    <a:pt x="9" y="248"/>
                    <a:pt x="10" y="249"/>
                    <a:pt x="10" y="251"/>
                  </a:cubicBezTo>
                  <a:cubicBezTo>
                    <a:pt x="12" y="254"/>
                    <a:pt x="14" y="257"/>
                    <a:pt x="15" y="260"/>
                  </a:cubicBezTo>
                  <a:cubicBezTo>
                    <a:pt x="17" y="263"/>
                    <a:pt x="19" y="265"/>
                    <a:pt x="20" y="267"/>
                  </a:cubicBezTo>
                  <a:cubicBezTo>
                    <a:pt x="22" y="269"/>
                    <a:pt x="23" y="271"/>
                    <a:pt x="24" y="272"/>
                  </a:cubicBezTo>
                  <a:cubicBezTo>
                    <a:pt x="25" y="273"/>
                    <a:pt x="26" y="274"/>
                    <a:pt x="26" y="274"/>
                  </a:cubicBezTo>
                  <a:cubicBezTo>
                    <a:pt x="26" y="274"/>
                    <a:pt x="26" y="274"/>
                    <a:pt x="26" y="274"/>
                  </a:cubicBezTo>
                  <a:cubicBezTo>
                    <a:pt x="26" y="274"/>
                    <a:pt x="26" y="274"/>
                    <a:pt x="26" y="274"/>
                  </a:cubicBezTo>
                  <a:cubicBezTo>
                    <a:pt x="26" y="274"/>
                    <a:pt x="26" y="274"/>
                    <a:pt x="26" y="274"/>
                  </a:cubicBezTo>
                  <a:cubicBezTo>
                    <a:pt x="26" y="274"/>
                    <a:pt x="26" y="274"/>
                    <a:pt x="26" y="274"/>
                  </a:cubicBezTo>
                  <a:cubicBezTo>
                    <a:pt x="27" y="275"/>
                    <a:pt x="27" y="275"/>
                    <a:pt x="27" y="275"/>
                  </a:cubicBezTo>
                  <a:cubicBezTo>
                    <a:pt x="27" y="275"/>
                    <a:pt x="27" y="275"/>
                    <a:pt x="27" y="275"/>
                  </a:cubicBezTo>
                  <a:cubicBezTo>
                    <a:pt x="27" y="275"/>
                    <a:pt x="27" y="275"/>
                    <a:pt x="27" y="275"/>
                  </a:cubicBezTo>
                  <a:cubicBezTo>
                    <a:pt x="27" y="275"/>
                    <a:pt x="27" y="275"/>
                    <a:pt x="27" y="275"/>
                  </a:cubicBezTo>
                  <a:cubicBezTo>
                    <a:pt x="27" y="275"/>
                    <a:pt x="27" y="275"/>
                    <a:pt x="27" y="275"/>
                  </a:cubicBezTo>
                  <a:cubicBezTo>
                    <a:pt x="28" y="275"/>
                    <a:pt x="28" y="275"/>
                    <a:pt x="28" y="275"/>
                  </a:cubicBezTo>
                  <a:cubicBezTo>
                    <a:pt x="28" y="275"/>
                    <a:pt x="28" y="275"/>
                    <a:pt x="28" y="275"/>
                  </a:cubicBezTo>
                  <a:cubicBezTo>
                    <a:pt x="28" y="275"/>
                    <a:pt x="28" y="275"/>
                    <a:pt x="28" y="275"/>
                  </a:cubicBezTo>
                  <a:cubicBezTo>
                    <a:pt x="29" y="276"/>
                    <a:pt x="29" y="276"/>
                    <a:pt x="29" y="276"/>
                  </a:cubicBezTo>
                  <a:cubicBezTo>
                    <a:pt x="29" y="276"/>
                    <a:pt x="29" y="276"/>
                    <a:pt x="29" y="276"/>
                  </a:cubicBezTo>
                  <a:cubicBezTo>
                    <a:pt x="30" y="276"/>
                    <a:pt x="30" y="276"/>
                    <a:pt x="30" y="276"/>
                  </a:cubicBezTo>
                  <a:cubicBezTo>
                    <a:pt x="30" y="276"/>
                    <a:pt x="30" y="276"/>
                    <a:pt x="30" y="276"/>
                  </a:cubicBezTo>
                  <a:cubicBezTo>
                    <a:pt x="30" y="276"/>
                    <a:pt x="30" y="276"/>
                    <a:pt x="30" y="276"/>
                  </a:cubicBezTo>
                  <a:cubicBezTo>
                    <a:pt x="31" y="276"/>
                    <a:pt x="31" y="276"/>
                    <a:pt x="31" y="276"/>
                  </a:cubicBezTo>
                  <a:cubicBezTo>
                    <a:pt x="31" y="276"/>
                    <a:pt x="31" y="276"/>
                    <a:pt x="31" y="276"/>
                  </a:cubicBezTo>
                  <a:cubicBezTo>
                    <a:pt x="32" y="276"/>
                    <a:pt x="32" y="276"/>
                    <a:pt x="32" y="276"/>
                  </a:cubicBezTo>
                  <a:cubicBezTo>
                    <a:pt x="32" y="277"/>
                    <a:pt x="32" y="277"/>
                    <a:pt x="32" y="277"/>
                  </a:cubicBezTo>
                  <a:cubicBezTo>
                    <a:pt x="32" y="277"/>
                    <a:pt x="32" y="277"/>
                    <a:pt x="32" y="277"/>
                  </a:cubicBezTo>
                  <a:cubicBezTo>
                    <a:pt x="32" y="277"/>
                    <a:pt x="32" y="277"/>
                    <a:pt x="32" y="277"/>
                  </a:cubicBezTo>
                  <a:cubicBezTo>
                    <a:pt x="32" y="277"/>
                    <a:pt x="32" y="277"/>
                    <a:pt x="32" y="277"/>
                  </a:cubicBezTo>
                  <a:cubicBezTo>
                    <a:pt x="33" y="277"/>
                    <a:pt x="33" y="277"/>
                    <a:pt x="33" y="277"/>
                  </a:cubicBezTo>
                  <a:cubicBezTo>
                    <a:pt x="33" y="277"/>
                    <a:pt x="33" y="277"/>
                    <a:pt x="33" y="277"/>
                  </a:cubicBezTo>
                  <a:cubicBezTo>
                    <a:pt x="33" y="277"/>
                    <a:pt x="33" y="277"/>
                    <a:pt x="33" y="277"/>
                  </a:cubicBezTo>
                  <a:cubicBezTo>
                    <a:pt x="34" y="277"/>
                    <a:pt x="34" y="277"/>
                    <a:pt x="34" y="277"/>
                  </a:cubicBezTo>
                  <a:cubicBezTo>
                    <a:pt x="34" y="277"/>
                    <a:pt x="34" y="277"/>
                    <a:pt x="34" y="277"/>
                  </a:cubicBezTo>
                  <a:cubicBezTo>
                    <a:pt x="34" y="277"/>
                    <a:pt x="34" y="277"/>
                    <a:pt x="34" y="277"/>
                  </a:cubicBezTo>
                  <a:cubicBezTo>
                    <a:pt x="34" y="277"/>
                    <a:pt x="34" y="277"/>
                    <a:pt x="34" y="277"/>
                  </a:cubicBezTo>
                  <a:cubicBezTo>
                    <a:pt x="34" y="277"/>
                    <a:pt x="34" y="277"/>
                    <a:pt x="34" y="277"/>
                  </a:cubicBezTo>
                  <a:cubicBezTo>
                    <a:pt x="35" y="277"/>
                    <a:pt x="35" y="277"/>
                    <a:pt x="35" y="277"/>
                  </a:cubicBezTo>
                  <a:cubicBezTo>
                    <a:pt x="35" y="277"/>
                    <a:pt x="35" y="277"/>
                    <a:pt x="35" y="277"/>
                  </a:cubicBezTo>
                  <a:cubicBezTo>
                    <a:pt x="36" y="277"/>
                    <a:pt x="36" y="277"/>
                    <a:pt x="36" y="277"/>
                  </a:cubicBezTo>
                  <a:cubicBezTo>
                    <a:pt x="36" y="277"/>
                    <a:pt x="36" y="277"/>
                    <a:pt x="36" y="277"/>
                  </a:cubicBezTo>
                  <a:cubicBezTo>
                    <a:pt x="36" y="277"/>
                    <a:pt x="36" y="277"/>
                    <a:pt x="36" y="277"/>
                  </a:cubicBezTo>
                  <a:cubicBezTo>
                    <a:pt x="37" y="277"/>
                    <a:pt x="37" y="277"/>
                    <a:pt x="37" y="277"/>
                  </a:cubicBezTo>
                  <a:cubicBezTo>
                    <a:pt x="37" y="277"/>
                    <a:pt x="37" y="277"/>
                    <a:pt x="37" y="277"/>
                  </a:cubicBezTo>
                  <a:cubicBezTo>
                    <a:pt x="37" y="277"/>
                    <a:pt x="37" y="277"/>
                    <a:pt x="37" y="277"/>
                  </a:cubicBezTo>
                  <a:cubicBezTo>
                    <a:pt x="38" y="277"/>
                    <a:pt x="38" y="277"/>
                    <a:pt x="38" y="277"/>
                  </a:cubicBezTo>
                  <a:cubicBezTo>
                    <a:pt x="38" y="277"/>
                    <a:pt x="38" y="277"/>
                    <a:pt x="38" y="277"/>
                  </a:cubicBezTo>
                  <a:cubicBezTo>
                    <a:pt x="39" y="278"/>
                    <a:pt x="39" y="278"/>
                    <a:pt x="39" y="278"/>
                  </a:cubicBezTo>
                  <a:cubicBezTo>
                    <a:pt x="39" y="278"/>
                    <a:pt x="39" y="278"/>
                    <a:pt x="39" y="278"/>
                  </a:cubicBezTo>
                  <a:cubicBezTo>
                    <a:pt x="39" y="278"/>
                    <a:pt x="39" y="278"/>
                    <a:pt x="39" y="278"/>
                  </a:cubicBezTo>
                  <a:cubicBezTo>
                    <a:pt x="39" y="278"/>
                    <a:pt x="39" y="278"/>
                    <a:pt x="39" y="278"/>
                  </a:cubicBezTo>
                  <a:cubicBezTo>
                    <a:pt x="39" y="278"/>
                    <a:pt x="39" y="278"/>
                    <a:pt x="39" y="278"/>
                  </a:cubicBezTo>
                  <a:cubicBezTo>
                    <a:pt x="40" y="278"/>
                    <a:pt x="40" y="278"/>
                    <a:pt x="40" y="278"/>
                  </a:cubicBezTo>
                  <a:cubicBezTo>
                    <a:pt x="40" y="278"/>
                    <a:pt x="40" y="278"/>
                    <a:pt x="40" y="278"/>
                  </a:cubicBezTo>
                  <a:cubicBezTo>
                    <a:pt x="41" y="278"/>
                    <a:pt x="41" y="278"/>
                    <a:pt x="41" y="278"/>
                  </a:cubicBezTo>
                  <a:cubicBezTo>
                    <a:pt x="42" y="278"/>
                    <a:pt x="42" y="278"/>
                    <a:pt x="42" y="278"/>
                  </a:cubicBezTo>
                  <a:cubicBezTo>
                    <a:pt x="42" y="278"/>
                    <a:pt x="42" y="278"/>
                    <a:pt x="42" y="278"/>
                  </a:cubicBezTo>
                  <a:cubicBezTo>
                    <a:pt x="43" y="278"/>
                    <a:pt x="43" y="278"/>
                    <a:pt x="43" y="278"/>
                  </a:cubicBezTo>
                  <a:cubicBezTo>
                    <a:pt x="43" y="278"/>
                    <a:pt x="43" y="278"/>
                    <a:pt x="43" y="278"/>
                  </a:cubicBezTo>
                  <a:cubicBezTo>
                    <a:pt x="43" y="278"/>
                    <a:pt x="43" y="278"/>
                    <a:pt x="43" y="278"/>
                  </a:cubicBezTo>
                  <a:cubicBezTo>
                    <a:pt x="44" y="278"/>
                    <a:pt x="44" y="278"/>
                    <a:pt x="44" y="278"/>
                  </a:cubicBezTo>
                  <a:cubicBezTo>
                    <a:pt x="44" y="278"/>
                    <a:pt x="44" y="278"/>
                    <a:pt x="44" y="278"/>
                  </a:cubicBezTo>
                  <a:cubicBezTo>
                    <a:pt x="45" y="278"/>
                    <a:pt x="45" y="278"/>
                    <a:pt x="45" y="278"/>
                  </a:cubicBezTo>
                  <a:cubicBezTo>
                    <a:pt x="46" y="278"/>
                    <a:pt x="46" y="278"/>
                    <a:pt x="46" y="278"/>
                  </a:cubicBezTo>
                  <a:cubicBezTo>
                    <a:pt x="47" y="278"/>
                    <a:pt x="47" y="278"/>
                    <a:pt x="47" y="278"/>
                  </a:cubicBezTo>
                  <a:cubicBezTo>
                    <a:pt x="48" y="278"/>
                    <a:pt x="48" y="278"/>
                    <a:pt x="48" y="278"/>
                  </a:cubicBezTo>
                  <a:cubicBezTo>
                    <a:pt x="49" y="278"/>
                    <a:pt x="49" y="278"/>
                    <a:pt x="49" y="278"/>
                  </a:cubicBezTo>
                  <a:cubicBezTo>
                    <a:pt x="49" y="278"/>
                    <a:pt x="50" y="278"/>
                    <a:pt x="50" y="278"/>
                  </a:cubicBezTo>
                  <a:cubicBezTo>
                    <a:pt x="50" y="278"/>
                    <a:pt x="51" y="278"/>
                    <a:pt x="51" y="278"/>
                  </a:cubicBezTo>
                  <a:cubicBezTo>
                    <a:pt x="51" y="278"/>
                    <a:pt x="51" y="278"/>
                    <a:pt x="51" y="278"/>
                  </a:cubicBezTo>
                  <a:cubicBezTo>
                    <a:pt x="52" y="278"/>
                    <a:pt x="52" y="278"/>
                    <a:pt x="52" y="278"/>
                  </a:cubicBezTo>
                  <a:cubicBezTo>
                    <a:pt x="52" y="278"/>
                    <a:pt x="52" y="278"/>
                    <a:pt x="52" y="278"/>
                  </a:cubicBezTo>
                  <a:cubicBezTo>
                    <a:pt x="53" y="278"/>
                    <a:pt x="53" y="278"/>
                    <a:pt x="53" y="278"/>
                  </a:cubicBezTo>
                  <a:cubicBezTo>
                    <a:pt x="54" y="278"/>
                    <a:pt x="54" y="278"/>
                    <a:pt x="54" y="278"/>
                  </a:cubicBezTo>
                  <a:cubicBezTo>
                    <a:pt x="55" y="278"/>
                    <a:pt x="55" y="278"/>
                    <a:pt x="55" y="278"/>
                  </a:cubicBezTo>
                  <a:cubicBezTo>
                    <a:pt x="56" y="278"/>
                    <a:pt x="56" y="278"/>
                    <a:pt x="56" y="278"/>
                  </a:cubicBezTo>
                  <a:cubicBezTo>
                    <a:pt x="57" y="278"/>
                    <a:pt x="57" y="278"/>
                    <a:pt x="57" y="278"/>
                  </a:cubicBezTo>
                  <a:cubicBezTo>
                    <a:pt x="57" y="278"/>
                    <a:pt x="57" y="278"/>
                    <a:pt x="57" y="278"/>
                  </a:cubicBezTo>
                  <a:cubicBezTo>
                    <a:pt x="58" y="278"/>
                    <a:pt x="58" y="278"/>
                    <a:pt x="58" y="278"/>
                  </a:cubicBezTo>
                  <a:cubicBezTo>
                    <a:pt x="58" y="278"/>
                    <a:pt x="58" y="278"/>
                    <a:pt x="58" y="278"/>
                  </a:cubicBezTo>
                  <a:cubicBezTo>
                    <a:pt x="58" y="278"/>
                    <a:pt x="58" y="278"/>
                    <a:pt x="58" y="278"/>
                  </a:cubicBezTo>
                  <a:cubicBezTo>
                    <a:pt x="59" y="278"/>
                    <a:pt x="59" y="278"/>
                    <a:pt x="59" y="278"/>
                  </a:cubicBezTo>
                  <a:cubicBezTo>
                    <a:pt x="60" y="278"/>
                    <a:pt x="62" y="278"/>
                    <a:pt x="63" y="278"/>
                  </a:cubicBezTo>
                  <a:cubicBezTo>
                    <a:pt x="64" y="278"/>
                    <a:pt x="64" y="278"/>
                    <a:pt x="64" y="278"/>
                  </a:cubicBezTo>
                  <a:cubicBezTo>
                    <a:pt x="65" y="278"/>
                    <a:pt x="66" y="278"/>
                    <a:pt x="67" y="278"/>
                  </a:cubicBezTo>
                  <a:cubicBezTo>
                    <a:pt x="68" y="278"/>
                    <a:pt x="68" y="278"/>
                    <a:pt x="69" y="278"/>
                  </a:cubicBezTo>
                  <a:cubicBezTo>
                    <a:pt x="72" y="278"/>
                    <a:pt x="75" y="278"/>
                    <a:pt x="78" y="277"/>
                  </a:cubicBezTo>
                  <a:close/>
                </a:path>
              </a:pathLst>
            </a:custGeom>
            <a:gradFill>
              <a:gsLst>
                <a:gs pos="53000">
                  <a:srgbClr val="FFFFFF">
                    <a:lumMod val="85000"/>
                  </a:srgbClr>
                </a:gs>
                <a:gs pos="98000">
                  <a:srgbClr val="FFFFFF">
                    <a:lumMod val="65000"/>
                  </a:srgbClr>
                </a:gs>
              </a:gsLst>
              <a:lin ang="186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80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399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4" name="Freeform 21">
              <a:extLst>
                <a:ext uri="{FF2B5EF4-FFF2-40B4-BE49-F238E27FC236}">
                  <a16:creationId xmlns:a16="http://schemas.microsoft.com/office/drawing/2014/main" id="{F409E3BA-FE82-4641-AD26-8FDE6AB3743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0760" y="2808312"/>
              <a:ext cx="714375" cy="295275"/>
            </a:xfrm>
            <a:custGeom>
              <a:avLst/>
              <a:gdLst>
                <a:gd name="T0" fmla="*/ 148 w 482"/>
                <a:gd name="T1" fmla="*/ 149 h 199"/>
                <a:gd name="T2" fmla="*/ 187 w 482"/>
                <a:gd name="T3" fmla="*/ 153 h 199"/>
                <a:gd name="T4" fmla="*/ 187 w 482"/>
                <a:gd name="T5" fmla="*/ 166 h 199"/>
                <a:gd name="T6" fmla="*/ 179 w 482"/>
                <a:gd name="T7" fmla="*/ 181 h 199"/>
                <a:gd name="T8" fmla="*/ 214 w 482"/>
                <a:gd name="T9" fmla="*/ 196 h 199"/>
                <a:gd name="T10" fmla="*/ 259 w 482"/>
                <a:gd name="T11" fmla="*/ 199 h 199"/>
                <a:gd name="T12" fmla="*/ 291 w 482"/>
                <a:gd name="T13" fmla="*/ 196 h 199"/>
                <a:gd name="T14" fmla="*/ 323 w 482"/>
                <a:gd name="T15" fmla="*/ 183 h 199"/>
                <a:gd name="T16" fmla="*/ 308 w 482"/>
                <a:gd name="T17" fmla="*/ 164 h 199"/>
                <a:gd name="T18" fmla="*/ 321 w 482"/>
                <a:gd name="T19" fmla="*/ 148 h 199"/>
                <a:gd name="T20" fmla="*/ 333 w 482"/>
                <a:gd name="T21" fmla="*/ 148 h 199"/>
                <a:gd name="T22" fmla="*/ 412 w 482"/>
                <a:gd name="T23" fmla="*/ 148 h 199"/>
                <a:gd name="T24" fmla="*/ 458 w 482"/>
                <a:gd name="T25" fmla="*/ 149 h 199"/>
                <a:gd name="T26" fmla="*/ 462 w 482"/>
                <a:gd name="T27" fmla="*/ 149 h 199"/>
                <a:gd name="T28" fmla="*/ 477 w 482"/>
                <a:gd name="T29" fmla="*/ 144 h 199"/>
                <a:gd name="T30" fmla="*/ 482 w 482"/>
                <a:gd name="T31" fmla="*/ 111 h 199"/>
                <a:gd name="T32" fmla="*/ 482 w 482"/>
                <a:gd name="T33" fmla="*/ 92 h 199"/>
                <a:gd name="T34" fmla="*/ 461 w 482"/>
                <a:gd name="T35" fmla="*/ 85 h 199"/>
                <a:gd name="T36" fmla="*/ 441 w 482"/>
                <a:gd name="T37" fmla="*/ 82 h 199"/>
                <a:gd name="T38" fmla="*/ 425 w 482"/>
                <a:gd name="T39" fmla="*/ 83 h 199"/>
                <a:gd name="T40" fmla="*/ 406 w 482"/>
                <a:gd name="T41" fmla="*/ 86 h 199"/>
                <a:gd name="T42" fmla="*/ 391 w 482"/>
                <a:gd name="T43" fmla="*/ 87 h 199"/>
                <a:gd name="T44" fmla="*/ 359 w 482"/>
                <a:gd name="T45" fmla="*/ 83 h 199"/>
                <a:gd name="T46" fmla="*/ 341 w 482"/>
                <a:gd name="T47" fmla="*/ 68 h 199"/>
                <a:gd name="T48" fmla="*/ 362 w 482"/>
                <a:gd name="T49" fmla="*/ 57 h 199"/>
                <a:gd name="T50" fmla="*/ 388 w 482"/>
                <a:gd name="T51" fmla="*/ 54 h 199"/>
                <a:gd name="T52" fmla="*/ 403 w 482"/>
                <a:gd name="T53" fmla="*/ 55 h 199"/>
                <a:gd name="T54" fmla="*/ 417 w 482"/>
                <a:gd name="T55" fmla="*/ 55 h 199"/>
                <a:gd name="T56" fmla="*/ 441 w 482"/>
                <a:gd name="T57" fmla="*/ 55 h 199"/>
                <a:gd name="T58" fmla="*/ 463 w 482"/>
                <a:gd name="T59" fmla="*/ 46 h 199"/>
                <a:gd name="T60" fmla="*/ 431 w 482"/>
                <a:gd name="T61" fmla="*/ 10 h 199"/>
                <a:gd name="T62" fmla="*/ 424 w 482"/>
                <a:gd name="T63" fmla="*/ 2 h 199"/>
                <a:gd name="T64" fmla="*/ 389 w 482"/>
                <a:gd name="T65" fmla="*/ 1 h 199"/>
                <a:gd name="T66" fmla="*/ 387 w 482"/>
                <a:gd name="T67" fmla="*/ 1 h 199"/>
                <a:gd name="T68" fmla="*/ 76 w 482"/>
                <a:gd name="T69" fmla="*/ 10 h 199"/>
                <a:gd name="T70" fmla="*/ 8 w 482"/>
                <a:gd name="T71" fmla="*/ 36 h 199"/>
                <a:gd name="T72" fmla="*/ 7 w 482"/>
                <a:gd name="T73" fmla="*/ 65 h 199"/>
                <a:gd name="T74" fmla="*/ 31 w 482"/>
                <a:gd name="T75" fmla="*/ 68 h 199"/>
                <a:gd name="T76" fmla="*/ 41 w 482"/>
                <a:gd name="T77" fmla="*/ 67 h 199"/>
                <a:gd name="T78" fmla="*/ 60 w 482"/>
                <a:gd name="T79" fmla="*/ 66 h 199"/>
                <a:gd name="T80" fmla="*/ 91 w 482"/>
                <a:gd name="T81" fmla="*/ 66 h 199"/>
                <a:gd name="T82" fmla="*/ 115 w 482"/>
                <a:gd name="T83" fmla="*/ 70 h 199"/>
                <a:gd name="T84" fmla="*/ 126 w 482"/>
                <a:gd name="T85" fmla="*/ 91 h 199"/>
                <a:gd name="T86" fmla="*/ 97 w 482"/>
                <a:gd name="T87" fmla="*/ 102 h 199"/>
                <a:gd name="T88" fmla="*/ 78 w 482"/>
                <a:gd name="T89" fmla="*/ 104 h 199"/>
                <a:gd name="T90" fmla="*/ 64 w 482"/>
                <a:gd name="T91" fmla="*/ 102 h 199"/>
                <a:gd name="T92" fmla="*/ 39 w 482"/>
                <a:gd name="T93" fmla="*/ 99 h 199"/>
                <a:gd name="T94" fmla="*/ 21 w 482"/>
                <a:gd name="T95" fmla="*/ 99 h 199"/>
                <a:gd name="T96" fmla="*/ 6 w 482"/>
                <a:gd name="T97" fmla="*/ 106 h 199"/>
                <a:gd name="T98" fmla="*/ 9 w 482"/>
                <a:gd name="T99" fmla="*/ 126 h 199"/>
                <a:gd name="T100" fmla="*/ 23 w 482"/>
                <a:gd name="T101" fmla="*/ 145 h 199"/>
                <a:gd name="T102" fmla="*/ 29 w 482"/>
                <a:gd name="T103" fmla="*/ 149 h 199"/>
                <a:gd name="T104" fmla="*/ 69 w 482"/>
                <a:gd name="T105" fmla="*/ 151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82" h="199">
                  <a:moveTo>
                    <a:pt x="106" y="150"/>
                  </a:moveTo>
                  <a:cubicBezTo>
                    <a:pt x="113" y="150"/>
                    <a:pt x="120" y="149"/>
                    <a:pt x="127" y="149"/>
                  </a:cubicBezTo>
                  <a:cubicBezTo>
                    <a:pt x="134" y="149"/>
                    <a:pt x="141" y="149"/>
                    <a:pt x="148" y="149"/>
                  </a:cubicBezTo>
                  <a:cubicBezTo>
                    <a:pt x="154" y="149"/>
                    <a:pt x="161" y="149"/>
                    <a:pt x="166" y="150"/>
                  </a:cubicBezTo>
                  <a:cubicBezTo>
                    <a:pt x="172" y="150"/>
                    <a:pt x="176" y="150"/>
                    <a:pt x="180" y="151"/>
                  </a:cubicBezTo>
                  <a:cubicBezTo>
                    <a:pt x="183" y="151"/>
                    <a:pt x="186" y="152"/>
                    <a:pt x="187" y="153"/>
                  </a:cubicBezTo>
                  <a:cubicBezTo>
                    <a:pt x="189" y="155"/>
                    <a:pt x="190" y="156"/>
                    <a:pt x="191" y="158"/>
                  </a:cubicBezTo>
                  <a:cubicBezTo>
                    <a:pt x="191" y="159"/>
                    <a:pt x="191" y="161"/>
                    <a:pt x="190" y="162"/>
                  </a:cubicBezTo>
                  <a:cubicBezTo>
                    <a:pt x="190" y="163"/>
                    <a:pt x="189" y="164"/>
                    <a:pt x="187" y="166"/>
                  </a:cubicBezTo>
                  <a:cubicBezTo>
                    <a:pt x="186" y="167"/>
                    <a:pt x="184" y="168"/>
                    <a:pt x="182" y="169"/>
                  </a:cubicBezTo>
                  <a:cubicBezTo>
                    <a:pt x="180" y="171"/>
                    <a:pt x="179" y="172"/>
                    <a:pt x="178" y="175"/>
                  </a:cubicBezTo>
                  <a:cubicBezTo>
                    <a:pt x="178" y="177"/>
                    <a:pt x="178" y="179"/>
                    <a:pt x="179" y="181"/>
                  </a:cubicBezTo>
                  <a:cubicBezTo>
                    <a:pt x="180" y="184"/>
                    <a:pt x="182" y="186"/>
                    <a:pt x="186" y="188"/>
                  </a:cubicBezTo>
                  <a:cubicBezTo>
                    <a:pt x="190" y="191"/>
                    <a:pt x="195" y="192"/>
                    <a:pt x="201" y="194"/>
                  </a:cubicBezTo>
                  <a:cubicBezTo>
                    <a:pt x="205" y="195"/>
                    <a:pt x="209" y="195"/>
                    <a:pt x="214" y="196"/>
                  </a:cubicBezTo>
                  <a:cubicBezTo>
                    <a:pt x="218" y="197"/>
                    <a:pt x="223" y="197"/>
                    <a:pt x="228" y="197"/>
                  </a:cubicBezTo>
                  <a:cubicBezTo>
                    <a:pt x="233" y="198"/>
                    <a:pt x="238" y="198"/>
                    <a:pt x="244" y="198"/>
                  </a:cubicBezTo>
                  <a:cubicBezTo>
                    <a:pt x="249" y="199"/>
                    <a:pt x="254" y="199"/>
                    <a:pt x="259" y="199"/>
                  </a:cubicBezTo>
                  <a:cubicBezTo>
                    <a:pt x="263" y="199"/>
                    <a:pt x="267" y="198"/>
                    <a:pt x="271" y="198"/>
                  </a:cubicBezTo>
                  <a:cubicBezTo>
                    <a:pt x="275" y="198"/>
                    <a:pt x="278" y="198"/>
                    <a:pt x="282" y="197"/>
                  </a:cubicBezTo>
                  <a:cubicBezTo>
                    <a:pt x="285" y="197"/>
                    <a:pt x="288" y="196"/>
                    <a:pt x="291" y="196"/>
                  </a:cubicBezTo>
                  <a:cubicBezTo>
                    <a:pt x="294" y="195"/>
                    <a:pt x="297" y="194"/>
                    <a:pt x="300" y="194"/>
                  </a:cubicBezTo>
                  <a:cubicBezTo>
                    <a:pt x="305" y="192"/>
                    <a:pt x="310" y="190"/>
                    <a:pt x="314" y="188"/>
                  </a:cubicBezTo>
                  <a:cubicBezTo>
                    <a:pt x="318" y="186"/>
                    <a:pt x="321" y="185"/>
                    <a:pt x="323" y="183"/>
                  </a:cubicBezTo>
                  <a:cubicBezTo>
                    <a:pt x="325" y="181"/>
                    <a:pt x="325" y="179"/>
                    <a:pt x="324" y="177"/>
                  </a:cubicBezTo>
                  <a:cubicBezTo>
                    <a:pt x="324" y="176"/>
                    <a:pt x="322" y="173"/>
                    <a:pt x="318" y="171"/>
                  </a:cubicBezTo>
                  <a:cubicBezTo>
                    <a:pt x="315" y="169"/>
                    <a:pt x="311" y="166"/>
                    <a:pt x="308" y="164"/>
                  </a:cubicBezTo>
                  <a:cubicBezTo>
                    <a:pt x="306" y="161"/>
                    <a:pt x="303" y="159"/>
                    <a:pt x="303" y="157"/>
                  </a:cubicBezTo>
                  <a:cubicBezTo>
                    <a:pt x="302" y="155"/>
                    <a:pt x="303" y="153"/>
                    <a:pt x="305" y="151"/>
                  </a:cubicBezTo>
                  <a:cubicBezTo>
                    <a:pt x="308" y="150"/>
                    <a:pt x="313" y="149"/>
                    <a:pt x="321" y="148"/>
                  </a:cubicBezTo>
                  <a:cubicBezTo>
                    <a:pt x="322" y="148"/>
                    <a:pt x="323" y="148"/>
                    <a:pt x="325" y="148"/>
                  </a:cubicBezTo>
                  <a:cubicBezTo>
                    <a:pt x="326" y="148"/>
                    <a:pt x="327" y="148"/>
                    <a:pt x="329" y="148"/>
                  </a:cubicBezTo>
                  <a:cubicBezTo>
                    <a:pt x="330" y="148"/>
                    <a:pt x="332" y="148"/>
                    <a:pt x="333" y="148"/>
                  </a:cubicBezTo>
                  <a:cubicBezTo>
                    <a:pt x="335" y="148"/>
                    <a:pt x="337" y="148"/>
                    <a:pt x="338" y="148"/>
                  </a:cubicBezTo>
                  <a:cubicBezTo>
                    <a:pt x="349" y="148"/>
                    <a:pt x="361" y="148"/>
                    <a:pt x="374" y="148"/>
                  </a:cubicBezTo>
                  <a:cubicBezTo>
                    <a:pt x="387" y="148"/>
                    <a:pt x="400" y="148"/>
                    <a:pt x="412" y="148"/>
                  </a:cubicBezTo>
                  <a:cubicBezTo>
                    <a:pt x="424" y="148"/>
                    <a:pt x="435" y="148"/>
                    <a:pt x="444" y="148"/>
                  </a:cubicBezTo>
                  <a:cubicBezTo>
                    <a:pt x="452" y="149"/>
                    <a:pt x="457" y="149"/>
                    <a:pt x="458" y="149"/>
                  </a:cubicBezTo>
                  <a:cubicBezTo>
                    <a:pt x="458" y="149"/>
                    <a:pt x="458" y="149"/>
                    <a:pt x="458" y="149"/>
                  </a:cubicBezTo>
                  <a:cubicBezTo>
                    <a:pt x="459" y="149"/>
                    <a:pt x="459" y="149"/>
                    <a:pt x="459" y="149"/>
                  </a:cubicBezTo>
                  <a:cubicBezTo>
                    <a:pt x="459" y="149"/>
                    <a:pt x="460" y="149"/>
                    <a:pt x="460" y="149"/>
                  </a:cubicBezTo>
                  <a:cubicBezTo>
                    <a:pt x="461" y="149"/>
                    <a:pt x="461" y="149"/>
                    <a:pt x="462" y="149"/>
                  </a:cubicBezTo>
                  <a:cubicBezTo>
                    <a:pt x="463" y="149"/>
                    <a:pt x="465" y="149"/>
                    <a:pt x="467" y="148"/>
                  </a:cubicBezTo>
                  <a:cubicBezTo>
                    <a:pt x="469" y="148"/>
                    <a:pt x="471" y="148"/>
                    <a:pt x="472" y="147"/>
                  </a:cubicBezTo>
                  <a:cubicBezTo>
                    <a:pt x="474" y="146"/>
                    <a:pt x="476" y="145"/>
                    <a:pt x="477" y="144"/>
                  </a:cubicBezTo>
                  <a:cubicBezTo>
                    <a:pt x="478" y="142"/>
                    <a:pt x="479" y="140"/>
                    <a:pt x="480" y="138"/>
                  </a:cubicBezTo>
                  <a:cubicBezTo>
                    <a:pt x="480" y="135"/>
                    <a:pt x="481" y="131"/>
                    <a:pt x="481" y="126"/>
                  </a:cubicBezTo>
                  <a:cubicBezTo>
                    <a:pt x="481" y="121"/>
                    <a:pt x="482" y="116"/>
                    <a:pt x="482" y="111"/>
                  </a:cubicBezTo>
                  <a:cubicBezTo>
                    <a:pt x="482" y="107"/>
                    <a:pt x="482" y="102"/>
                    <a:pt x="482" y="99"/>
                  </a:cubicBezTo>
                  <a:cubicBezTo>
                    <a:pt x="482" y="96"/>
                    <a:pt x="482" y="94"/>
                    <a:pt x="482" y="93"/>
                  </a:cubicBezTo>
                  <a:cubicBezTo>
                    <a:pt x="482" y="93"/>
                    <a:pt x="482" y="93"/>
                    <a:pt x="482" y="92"/>
                  </a:cubicBezTo>
                  <a:cubicBezTo>
                    <a:pt x="482" y="92"/>
                    <a:pt x="482" y="91"/>
                    <a:pt x="481" y="90"/>
                  </a:cubicBezTo>
                  <a:cubicBezTo>
                    <a:pt x="479" y="89"/>
                    <a:pt x="477" y="88"/>
                    <a:pt x="474" y="87"/>
                  </a:cubicBezTo>
                  <a:cubicBezTo>
                    <a:pt x="471" y="86"/>
                    <a:pt x="467" y="85"/>
                    <a:pt x="461" y="85"/>
                  </a:cubicBezTo>
                  <a:cubicBezTo>
                    <a:pt x="459" y="84"/>
                    <a:pt x="456" y="84"/>
                    <a:pt x="454" y="83"/>
                  </a:cubicBezTo>
                  <a:cubicBezTo>
                    <a:pt x="451" y="83"/>
                    <a:pt x="449" y="83"/>
                    <a:pt x="447" y="83"/>
                  </a:cubicBezTo>
                  <a:cubicBezTo>
                    <a:pt x="445" y="83"/>
                    <a:pt x="443" y="82"/>
                    <a:pt x="441" y="82"/>
                  </a:cubicBezTo>
                  <a:cubicBezTo>
                    <a:pt x="440" y="82"/>
                    <a:pt x="438" y="82"/>
                    <a:pt x="436" y="82"/>
                  </a:cubicBezTo>
                  <a:cubicBezTo>
                    <a:pt x="434" y="82"/>
                    <a:pt x="432" y="82"/>
                    <a:pt x="431" y="83"/>
                  </a:cubicBezTo>
                  <a:cubicBezTo>
                    <a:pt x="429" y="83"/>
                    <a:pt x="427" y="83"/>
                    <a:pt x="425" y="83"/>
                  </a:cubicBezTo>
                  <a:cubicBezTo>
                    <a:pt x="423" y="83"/>
                    <a:pt x="421" y="84"/>
                    <a:pt x="418" y="84"/>
                  </a:cubicBezTo>
                  <a:cubicBezTo>
                    <a:pt x="416" y="84"/>
                    <a:pt x="414" y="85"/>
                    <a:pt x="411" y="85"/>
                  </a:cubicBezTo>
                  <a:cubicBezTo>
                    <a:pt x="409" y="85"/>
                    <a:pt x="408" y="85"/>
                    <a:pt x="406" y="86"/>
                  </a:cubicBezTo>
                  <a:cubicBezTo>
                    <a:pt x="404" y="86"/>
                    <a:pt x="403" y="86"/>
                    <a:pt x="401" y="86"/>
                  </a:cubicBezTo>
                  <a:cubicBezTo>
                    <a:pt x="399" y="86"/>
                    <a:pt x="398" y="86"/>
                    <a:pt x="396" y="86"/>
                  </a:cubicBezTo>
                  <a:cubicBezTo>
                    <a:pt x="394" y="87"/>
                    <a:pt x="393" y="87"/>
                    <a:pt x="391" y="87"/>
                  </a:cubicBezTo>
                  <a:cubicBezTo>
                    <a:pt x="387" y="87"/>
                    <a:pt x="383" y="87"/>
                    <a:pt x="380" y="86"/>
                  </a:cubicBezTo>
                  <a:cubicBezTo>
                    <a:pt x="376" y="86"/>
                    <a:pt x="372" y="86"/>
                    <a:pt x="369" y="85"/>
                  </a:cubicBezTo>
                  <a:cubicBezTo>
                    <a:pt x="365" y="85"/>
                    <a:pt x="362" y="84"/>
                    <a:pt x="359" y="83"/>
                  </a:cubicBezTo>
                  <a:cubicBezTo>
                    <a:pt x="356" y="82"/>
                    <a:pt x="353" y="81"/>
                    <a:pt x="350" y="80"/>
                  </a:cubicBezTo>
                  <a:cubicBezTo>
                    <a:pt x="347" y="79"/>
                    <a:pt x="344" y="77"/>
                    <a:pt x="343" y="74"/>
                  </a:cubicBezTo>
                  <a:cubicBezTo>
                    <a:pt x="341" y="72"/>
                    <a:pt x="341" y="70"/>
                    <a:pt x="341" y="68"/>
                  </a:cubicBezTo>
                  <a:cubicBezTo>
                    <a:pt x="342" y="66"/>
                    <a:pt x="344" y="64"/>
                    <a:pt x="346" y="62"/>
                  </a:cubicBezTo>
                  <a:cubicBezTo>
                    <a:pt x="348" y="60"/>
                    <a:pt x="351" y="59"/>
                    <a:pt x="355" y="58"/>
                  </a:cubicBezTo>
                  <a:cubicBezTo>
                    <a:pt x="357" y="58"/>
                    <a:pt x="360" y="57"/>
                    <a:pt x="362" y="57"/>
                  </a:cubicBezTo>
                  <a:cubicBezTo>
                    <a:pt x="365" y="56"/>
                    <a:pt x="368" y="56"/>
                    <a:pt x="370" y="56"/>
                  </a:cubicBezTo>
                  <a:cubicBezTo>
                    <a:pt x="373" y="55"/>
                    <a:pt x="376" y="55"/>
                    <a:pt x="379" y="55"/>
                  </a:cubicBezTo>
                  <a:cubicBezTo>
                    <a:pt x="382" y="54"/>
                    <a:pt x="385" y="54"/>
                    <a:pt x="388" y="54"/>
                  </a:cubicBezTo>
                  <a:cubicBezTo>
                    <a:pt x="390" y="54"/>
                    <a:pt x="391" y="54"/>
                    <a:pt x="393" y="54"/>
                  </a:cubicBezTo>
                  <a:cubicBezTo>
                    <a:pt x="395" y="54"/>
                    <a:pt x="396" y="54"/>
                    <a:pt x="398" y="54"/>
                  </a:cubicBezTo>
                  <a:cubicBezTo>
                    <a:pt x="400" y="54"/>
                    <a:pt x="402" y="55"/>
                    <a:pt x="403" y="55"/>
                  </a:cubicBezTo>
                  <a:cubicBezTo>
                    <a:pt x="405" y="55"/>
                    <a:pt x="407" y="55"/>
                    <a:pt x="409" y="55"/>
                  </a:cubicBezTo>
                  <a:cubicBezTo>
                    <a:pt x="410" y="55"/>
                    <a:pt x="412" y="55"/>
                    <a:pt x="413" y="55"/>
                  </a:cubicBezTo>
                  <a:cubicBezTo>
                    <a:pt x="415" y="55"/>
                    <a:pt x="416" y="55"/>
                    <a:pt x="417" y="55"/>
                  </a:cubicBezTo>
                  <a:cubicBezTo>
                    <a:pt x="419" y="55"/>
                    <a:pt x="420" y="55"/>
                    <a:pt x="421" y="55"/>
                  </a:cubicBezTo>
                  <a:cubicBezTo>
                    <a:pt x="423" y="55"/>
                    <a:pt x="424" y="55"/>
                    <a:pt x="426" y="55"/>
                  </a:cubicBezTo>
                  <a:cubicBezTo>
                    <a:pt x="431" y="55"/>
                    <a:pt x="436" y="55"/>
                    <a:pt x="441" y="55"/>
                  </a:cubicBezTo>
                  <a:cubicBezTo>
                    <a:pt x="445" y="54"/>
                    <a:pt x="449" y="54"/>
                    <a:pt x="453" y="53"/>
                  </a:cubicBezTo>
                  <a:cubicBezTo>
                    <a:pt x="457" y="52"/>
                    <a:pt x="459" y="51"/>
                    <a:pt x="461" y="50"/>
                  </a:cubicBezTo>
                  <a:cubicBezTo>
                    <a:pt x="463" y="49"/>
                    <a:pt x="463" y="48"/>
                    <a:pt x="463" y="46"/>
                  </a:cubicBezTo>
                  <a:cubicBezTo>
                    <a:pt x="462" y="45"/>
                    <a:pt x="459" y="41"/>
                    <a:pt x="455" y="37"/>
                  </a:cubicBezTo>
                  <a:cubicBezTo>
                    <a:pt x="452" y="33"/>
                    <a:pt x="447" y="28"/>
                    <a:pt x="443" y="23"/>
                  </a:cubicBezTo>
                  <a:cubicBezTo>
                    <a:pt x="438" y="18"/>
                    <a:pt x="434" y="13"/>
                    <a:pt x="431" y="10"/>
                  </a:cubicBezTo>
                  <a:cubicBezTo>
                    <a:pt x="427" y="6"/>
                    <a:pt x="425" y="4"/>
                    <a:pt x="425" y="3"/>
                  </a:cubicBezTo>
                  <a:cubicBezTo>
                    <a:pt x="426" y="3"/>
                    <a:pt x="426" y="3"/>
                    <a:pt x="426" y="3"/>
                  </a:cubicBezTo>
                  <a:cubicBezTo>
                    <a:pt x="426" y="3"/>
                    <a:pt x="426" y="2"/>
                    <a:pt x="424" y="2"/>
                  </a:cubicBezTo>
                  <a:cubicBezTo>
                    <a:pt x="423" y="1"/>
                    <a:pt x="420" y="1"/>
                    <a:pt x="414" y="1"/>
                  </a:cubicBezTo>
                  <a:cubicBezTo>
                    <a:pt x="409" y="1"/>
                    <a:pt x="401" y="0"/>
                    <a:pt x="389" y="1"/>
                  </a:cubicBezTo>
                  <a:cubicBezTo>
                    <a:pt x="389" y="1"/>
                    <a:pt x="389" y="1"/>
                    <a:pt x="389" y="1"/>
                  </a:cubicBezTo>
                  <a:cubicBezTo>
                    <a:pt x="388" y="1"/>
                    <a:pt x="388" y="1"/>
                    <a:pt x="388" y="1"/>
                  </a:cubicBezTo>
                  <a:cubicBezTo>
                    <a:pt x="388" y="1"/>
                    <a:pt x="388" y="1"/>
                    <a:pt x="388" y="1"/>
                  </a:cubicBezTo>
                  <a:cubicBezTo>
                    <a:pt x="387" y="1"/>
                    <a:pt x="387" y="1"/>
                    <a:pt x="387" y="1"/>
                  </a:cubicBezTo>
                  <a:cubicBezTo>
                    <a:pt x="374" y="1"/>
                    <a:pt x="345" y="2"/>
                    <a:pt x="309" y="3"/>
                  </a:cubicBezTo>
                  <a:cubicBezTo>
                    <a:pt x="274" y="4"/>
                    <a:pt x="231" y="5"/>
                    <a:pt x="189" y="6"/>
                  </a:cubicBezTo>
                  <a:cubicBezTo>
                    <a:pt x="147" y="8"/>
                    <a:pt x="107" y="9"/>
                    <a:pt x="76" y="10"/>
                  </a:cubicBezTo>
                  <a:cubicBezTo>
                    <a:pt x="45" y="11"/>
                    <a:pt x="23" y="12"/>
                    <a:pt x="19" y="12"/>
                  </a:cubicBezTo>
                  <a:cubicBezTo>
                    <a:pt x="19" y="12"/>
                    <a:pt x="17" y="15"/>
                    <a:pt x="15" y="20"/>
                  </a:cubicBezTo>
                  <a:cubicBezTo>
                    <a:pt x="13" y="24"/>
                    <a:pt x="10" y="30"/>
                    <a:pt x="8" y="36"/>
                  </a:cubicBezTo>
                  <a:cubicBezTo>
                    <a:pt x="5" y="42"/>
                    <a:pt x="3" y="48"/>
                    <a:pt x="2" y="53"/>
                  </a:cubicBezTo>
                  <a:cubicBezTo>
                    <a:pt x="0" y="58"/>
                    <a:pt x="0" y="62"/>
                    <a:pt x="2" y="63"/>
                  </a:cubicBezTo>
                  <a:cubicBezTo>
                    <a:pt x="4" y="64"/>
                    <a:pt x="5" y="65"/>
                    <a:pt x="7" y="65"/>
                  </a:cubicBezTo>
                  <a:cubicBezTo>
                    <a:pt x="9" y="66"/>
                    <a:pt x="12" y="67"/>
                    <a:pt x="14" y="67"/>
                  </a:cubicBezTo>
                  <a:cubicBezTo>
                    <a:pt x="17" y="67"/>
                    <a:pt x="19" y="68"/>
                    <a:pt x="22" y="68"/>
                  </a:cubicBezTo>
                  <a:cubicBezTo>
                    <a:pt x="25" y="68"/>
                    <a:pt x="28" y="68"/>
                    <a:pt x="31" y="68"/>
                  </a:cubicBezTo>
                  <a:cubicBezTo>
                    <a:pt x="32" y="68"/>
                    <a:pt x="33" y="68"/>
                    <a:pt x="34" y="68"/>
                  </a:cubicBezTo>
                  <a:cubicBezTo>
                    <a:pt x="36" y="68"/>
                    <a:pt x="37" y="68"/>
                    <a:pt x="38" y="68"/>
                  </a:cubicBezTo>
                  <a:cubicBezTo>
                    <a:pt x="39" y="68"/>
                    <a:pt x="40" y="67"/>
                    <a:pt x="41" y="67"/>
                  </a:cubicBezTo>
                  <a:cubicBezTo>
                    <a:pt x="42" y="67"/>
                    <a:pt x="43" y="67"/>
                    <a:pt x="44" y="67"/>
                  </a:cubicBezTo>
                  <a:cubicBezTo>
                    <a:pt x="47" y="67"/>
                    <a:pt x="49" y="67"/>
                    <a:pt x="52" y="67"/>
                  </a:cubicBezTo>
                  <a:cubicBezTo>
                    <a:pt x="55" y="67"/>
                    <a:pt x="57" y="66"/>
                    <a:pt x="60" y="66"/>
                  </a:cubicBezTo>
                  <a:cubicBezTo>
                    <a:pt x="63" y="66"/>
                    <a:pt x="67" y="66"/>
                    <a:pt x="70" y="66"/>
                  </a:cubicBezTo>
                  <a:cubicBezTo>
                    <a:pt x="73" y="66"/>
                    <a:pt x="76" y="66"/>
                    <a:pt x="79" y="66"/>
                  </a:cubicBezTo>
                  <a:cubicBezTo>
                    <a:pt x="83" y="65"/>
                    <a:pt x="87" y="65"/>
                    <a:pt x="91" y="66"/>
                  </a:cubicBezTo>
                  <a:cubicBezTo>
                    <a:pt x="94" y="66"/>
                    <a:pt x="98" y="66"/>
                    <a:pt x="101" y="66"/>
                  </a:cubicBezTo>
                  <a:cubicBezTo>
                    <a:pt x="104" y="67"/>
                    <a:pt x="107" y="67"/>
                    <a:pt x="109" y="68"/>
                  </a:cubicBezTo>
                  <a:cubicBezTo>
                    <a:pt x="112" y="68"/>
                    <a:pt x="114" y="69"/>
                    <a:pt x="115" y="70"/>
                  </a:cubicBezTo>
                  <a:cubicBezTo>
                    <a:pt x="118" y="72"/>
                    <a:pt x="121" y="74"/>
                    <a:pt x="123" y="76"/>
                  </a:cubicBezTo>
                  <a:cubicBezTo>
                    <a:pt x="126" y="78"/>
                    <a:pt x="127" y="81"/>
                    <a:pt x="128" y="83"/>
                  </a:cubicBezTo>
                  <a:cubicBezTo>
                    <a:pt x="129" y="86"/>
                    <a:pt x="128" y="88"/>
                    <a:pt x="126" y="91"/>
                  </a:cubicBezTo>
                  <a:cubicBezTo>
                    <a:pt x="124" y="93"/>
                    <a:pt x="121" y="95"/>
                    <a:pt x="115" y="97"/>
                  </a:cubicBezTo>
                  <a:cubicBezTo>
                    <a:pt x="111" y="98"/>
                    <a:pt x="108" y="99"/>
                    <a:pt x="105" y="100"/>
                  </a:cubicBezTo>
                  <a:cubicBezTo>
                    <a:pt x="102" y="101"/>
                    <a:pt x="100" y="102"/>
                    <a:pt x="97" y="102"/>
                  </a:cubicBezTo>
                  <a:cubicBezTo>
                    <a:pt x="94" y="103"/>
                    <a:pt x="92" y="103"/>
                    <a:pt x="89" y="104"/>
                  </a:cubicBezTo>
                  <a:cubicBezTo>
                    <a:pt x="87" y="104"/>
                    <a:pt x="85" y="104"/>
                    <a:pt x="83" y="104"/>
                  </a:cubicBezTo>
                  <a:cubicBezTo>
                    <a:pt x="81" y="104"/>
                    <a:pt x="80" y="104"/>
                    <a:pt x="78" y="104"/>
                  </a:cubicBezTo>
                  <a:cubicBezTo>
                    <a:pt x="77" y="104"/>
                    <a:pt x="75" y="104"/>
                    <a:pt x="74" y="104"/>
                  </a:cubicBezTo>
                  <a:cubicBezTo>
                    <a:pt x="72" y="103"/>
                    <a:pt x="71" y="103"/>
                    <a:pt x="69" y="103"/>
                  </a:cubicBezTo>
                  <a:cubicBezTo>
                    <a:pt x="68" y="103"/>
                    <a:pt x="66" y="103"/>
                    <a:pt x="64" y="102"/>
                  </a:cubicBezTo>
                  <a:cubicBezTo>
                    <a:pt x="62" y="102"/>
                    <a:pt x="59" y="101"/>
                    <a:pt x="56" y="101"/>
                  </a:cubicBezTo>
                  <a:cubicBezTo>
                    <a:pt x="53" y="100"/>
                    <a:pt x="50" y="100"/>
                    <a:pt x="48" y="100"/>
                  </a:cubicBezTo>
                  <a:cubicBezTo>
                    <a:pt x="45" y="99"/>
                    <a:pt x="42" y="99"/>
                    <a:pt x="39" y="99"/>
                  </a:cubicBezTo>
                  <a:cubicBezTo>
                    <a:pt x="36" y="99"/>
                    <a:pt x="33" y="99"/>
                    <a:pt x="30" y="99"/>
                  </a:cubicBezTo>
                  <a:cubicBezTo>
                    <a:pt x="29" y="99"/>
                    <a:pt x="27" y="99"/>
                    <a:pt x="25" y="99"/>
                  </a:cubicBezTo>
                  <a:cubicBezTo>
                    <a:pt x="24" y="99"/>
                    <a:pt x="22" y="99"/>
                    <a:pt x="21" y="99"/>
                  </a:cubicBezTo>
                  <a:cubicBezTo>
                    <a:pt x="19" y="100"/>
                    <a:pt x="18" y="100"/>
                    <a:pt x="16" y="100"/>
                  </a:cubicBezTo>
                  <a:cubicBezTo>
                    <a:pt x="15" y="101"/>
                    <a:pt x="14" y="101"/>
                    <a:pt x="12" y="102"/>
                  </a:cubicBezTo>
                  <a:cubicBezTo>
                    <a:pt x="9" y="103"/>
                    <a:pt x="7" y="104"/>
                    <a:pt x="6" y="106"/>
                  </a:cubicBezTo>
                  <a:cubicBezTo>
                    <a:pt x="4" y="108"/>
                    <a:pt x="4" y="109"/>
                    <a:pt x="4" y="111"/>
                  </a:cubicBezTo>
                  <a:cubicBezTo>
                    <a:pt x="4" y="113"/>
                    <a:pt x="4" y="116"/>
                    <a:pt x="5" y="118"/>
                  </a:cubicBezTo>
                  <a:cubicBezTo>
                    <a:pt x="6" y="120"/>
                    <a:pt x="8" y="123"/>
                    <a:pt x="9" y="126"/>
                  </a:cubicBezTo>
                  <a:cubicBezTo>
                    <a:pt x="11" y="129"/>
                    <a:pt x="12" y="132"/>
                    <a:pt x="14" y="134"/>
                  </a:cubicBezTo>
                  <a:cubicBezTo>
                    <a:pt x="16" y="137"/>
                    <a:pt x="17" y="139"/>
                    <a:pt x="19" y="141"/>
                  </a:cubicBezTo>
                  <a:cubicBezTo>
                    <a:pt x="20" y="143"/>
                    <a:pt x="22" y="144"/>
                    <a:pt x="23" y="145"/>
                  </a:cubicBezTo>
                  <a:cubicBezTo>
                    <a:pt x="24" y="146"/>
                    <a:pt x="25" y="147"/>
                    <a:pt x="25" y="147"/>
                  </a:cubicBezTo>
                  <a:cubicBezTo>
                    <a:pt x="25" y="147"/>
                    <a:pt x="25" y="148"/>
                    <a:pt x="25" y="148"/>
                  </a:cubicBezTo>
                  <a:cubicBezTo>
                    <a:pt x="26" y="148"/>
                    <a:pt x="27" y="149"/>
                    <a:pt x="29" y="149"/>
                  </a:cubicBezTo>
                  <a:cubicBezTo>
                    <a:pt x="31" y="150"/>
                    <a:pt x="34" y="150"/>
                    <a:pt x="39" y="151"/>
                  </a:cubicBezTo>
                  <a:cubicBezTo>
                    <a:pt x="43" y="151"/>
                    <a:pt x="49" y="151"/>
                    <a:pt x="56" y="151"/>
                  </a:cubicBezTo>
                  <a:cubicBezTo>
                    <a:pt x="60" y="151"/>
                    <a:pt x="64" y="151"/>
                    <a:pt x="69" y="151"/>
                  </a:cubicBezTo>
                  <a:cubicBezTo>
                    <a:pt x="74" y="151"/>
                    <a:pt x="80" y="150"/>
                    <a:pt x="87" y="150"/>
                  </a:cubicBezTo>
                  <a:cubicBezTo>
                    <a:pt x="93" y="150"/>
                    <a:pt x="99" y="150"/>
                    <a:pt x="106" y="150"/>
                  </a:cubicBezTo>
                  <a:close/>
                </a:path>
              </a:pathLst>
            </a:custGeom>
            <a:solidFill>
              <a:srgbClr val="2A5477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80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399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69" name="组合 5">
            <a:extLst>
              <a:ext uri="{FF2B5EF4-FFF2-40B4-BE49-F238E27FC236}">
                <a16:creationId xmlns:a16="http://schemas.microsoft.com/office/drawing/2014/main" id="{F6DFED46-2516-4039-8AC1-30FC16F592A3}"/>
              </a:ext>
            </a:extLst>
          </p:cNvPr>
          <p:cNvGrpSpPr/>
          <p:nvPr/>
        </p:nvGrpSpPr>
        <p:grpSpPr>
          <a:xfrm>
            <a:off x="7357299" y="2946188"/>
            <a:ext cx="1388105" cy="608358"/>
            <a:chOff x="5259585" y="3049612"/>
            <a:chExt cx="1155700" cy="506412"/>
          </a:xfrm>
          <a:effectLst>
            <a:outerShdw blurRad="393700" dist="228600" dir="5400000" sx="90000" sy="-19000" rotWithShape="0">
              <a:prstClr val="black">
                <a:alpha val="59000"/>
              </a:prstClr>
            </a:outerShdw>
          </a:effectLst>
        </p:grpSpPr>
        <p:sp>
          <p:nvSpPr>
            <p:cNvPr id="70" name="Freeform 11">
              <a:extLst>
                <a:ext uri="{FF2B5EF4-FFF2-40B4-BE49-F238E27FC236}">
                  <a16:creationId xmlns:a16="http://schemas.microsoft.com/office/drawing/2014/main" id="{3C5A67BE-D9B7-4A10-A5E4-2A48FB4D6F4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740598" y="3081362"/>
              <a:ext cx="15875" cy="223837"/>
            </a:xfrm>
            <a:custGeom>
              <a:avLst/>
              <a:gdLst>
                <a:gd name="T0" fmla="*/ 2 w 10"/>
                <a:gd name="T1" fmla="*/ 14 h 152"/>
                <a:gd name="T2" fmla="*/ 1 w 10"/>
                <a:gd name="T3" fmla="*/ 10 h 152"/>
                <a:gd name="T4" fmla="*/ 0 w 10"/>
                <a:gd name="T5" fmla="*/ 5 h 152"/>
                <a:gd name="T6" fmla="*/ 0 w 10"/>
                <a:gd name="T7" fmla="*/ 0 h 152"/>
                <a:gd name="T8" fmla="*/ 6 w 10"/>
                <a:gd name="T9" fmla="*/ 132 h 152"/>
                <a:gd name="T10" fmla="*/ 7 w 10"/>
                <a:gd name="T11" fmla="*/ 137 h 152"/>
                <a:gd name="T12" fmla="*/ 8 w 10"/>
                <a:gd name="T13" fmla="*/ 142 h 152"/>
                <a:gd name="T14" fmla="*/ 9 w 10"/>
                <a:gd name="T15" fmla="*/ 147 h 152"/>
                <a:gd name="T16" fmla="*/ 10 w 10"/>
                <a:gd name="T17" fmla="*/ 152 h 152"/>
                <a:gd name="T18" fmla="*/ 3 w 10"/>
                <a:gd name="T19" fmla="*/ 18 h 152"/>
                <a:gd name="T20" fmla="*/ 2 w 10"/>
                <a:gd name="T21" fmla="*/ 14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152">
                  <a:moveTo>
                    <a:pt x="2" y="14"/>
                  </a:moveTo>
                  <a:cubicBezTo>
                    <a:pt x="2" y="13"/>
                    <a:pt x="2" y="11"/>
                    <a:pt x="1" y="10"/>
                  </a:cubicBezTo>
                  <a:cubicBezTo>
                    <a:pt x="1" y="8"/>
                    <a:pt x="1" y="6"/>
                    <a:pt x="0" y="5"/>
                  </a:cubicBezTo>
                  <a:cubicBezTo>
                    <a:pt x="0" y="3"/>
                    <a:pt x="0" y="2"/>
                    <a:pt x="0" y="0"/>
                  </a:cubicBezTo>
                  <a:cubicBezTo>
                    <a:pt x="6" y="132"/>
                    <a:pt x="6" y="132"/>
                    <a:pt x="6" y="132"/>
                  </a:cubicBezTo>
                  <a:cubicBezTo>
                    <a:pt x="6" y="133"/>
                    <a:pt x="7" y="135"/>
                    <a:pt x="7" y="137"/>
                  </a:cubicBezTo>
                  <a:cubicBezTo>
                    <a:pt x="7" y="139"/>
                    <a:pt x="8" y="140"/>
                    <a:pt x="8" y="142"/>
                  </a:cubicBezTo>
                  <a:cubicBezTo>
                    <a:pt x="9" y="144"/>
                    <a:pt x="9" y="146"/>
                    <a:pt x="9" y="147"/>
                  </a:cubicBezTo>
                  <a:cubicBezTo>
                    <a:pt x="10" y="149"/>
                    <a:pt x="10" y="150"/>
                    <a:pt x="10" y="152"/>
                  </a:cubicBezTo>
                  <a:cubicBezTo>
                    <a:pt x="8" y="107"/>
                    <a:pt x="5" y="63"/>
                    <a:pt x="3" y="18"/>
                  </a:cubicBezTo>
                  <a:cubicBezTo>
                    <a:pt x="3" y="17"/>
                    <a:pt x="3" y="16"/>
                    <a:pt x="2" y="1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lumMod val="50000"/>
                    <a:shade val="30000"/>
                    <a:satMod val="115000"/>
                  </a:srgbClr>
                </a:gs>
                <a:gs pos="50000">
                  <a:srgbClr val="FFFFFF">
                    <a:lumMod val="50000"/>
                  </a:srgbClr>
                </a:gs>
                <a:gs pos="98333">
                  <a:srgbClr val="FFFFFF">
                    <a:lumMod val="65000"/>
                  </a:srgbClr>
                </a:gs>
              </a:gsLst>
              <a:lin ang="4800000" scaled="0"/>
              <a:tileRect/>
            </a:gra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 anchor="ctr"/>
            <a:lstStyle/>
            <a:p>
              <a:pPr marL="0" marR="0" lvl="0" indent="0" algn="ctr" defTabSz="121880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399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1" name="Freeform 12">
              <a:extLst>
                <a:ext uri="{FF2B5EF4-FFF2-40B4-BE49-F238E27FC236}">
                  <a16:creationId xmlns:a16="http://schemas.microsoft.com/office/drawing/2014/main" id="{75425532-28C3-46D4-B321-228652CCC4D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259585" y="3055962"/>
              <a:ext cx="1154113" cy="500062"/>
            </a:xfrm>
            <a:custGeom>
              <a:avLst/>
              <a:gdLst>
                <a:gd name="T0" fmla="*/ 770 w 781"/>
                <a:gd name="T1" fmla="*/ 90 h 337"/>
                <a:gd name="T2" fmla="*/ 745 w 781"/>
                <a:gd name="T3" fmla="*/ 99 h 337"/>
                <a:gd name="T4" fmla="*/ 705 w 781"/>
                <a:gd name="T5" fmla="*/ 105 h 337"/>
                <a:gd name="T6" fmla="*/ 672 w 781"/>
                <a:gd name="T7" fmla="*/ 104 h 337"/>
                <a:gd name="T8" fmla="*/ 667 w 781"/>
                <a:gd name="T9" fmla="*/ 104 h 337"/>
                <a:gd name="T10" fmla="*/ 660 w 781"/>
                <a:gd name="T11" fmla="*/ 104 h 337"/>
                <a:gd name="T12" fmla="*/ 654 w 781"/>
                <a:gd name="T13" fmla="*/ 104 h 337"/>
                <a:gd name="T14" fmla="*/ 631 w 781"/>
                <a:gd name="T15" fmla="*/ 111 h 337"/>
                <a:gd name="T16" fmla="*/ 629 w 781"/>
                <a:gd name="T17" fmla="*/ 113 h 337"/>
                <a:gd name="T18" fmla="*/ 629 w 781"/>
                <a:gd name="T19" fmla="*/ 116 h 337"/>
                <a:gd name="T20" fmla="*/ 628 w 781"/>
                <a:gd name="T21" fmla="*/ 186 h 337"/>
                <a:gd name="T22" fmla="*/ 600 w 781"/>
                <a:gd name="T23" fmla="*/ 188 h 337"/>
                <a:gd name="T24" fmla="*/ 422 w 781"/>
                <a:gd name="T25" fmla="*/ 190 h 337"/>
                <a:gd name="T26" fmla="*/ 164 w 781"/>
                <a:gd name="T27" fmla="*/ 16 h 337"/>
                <a:gd name="T28" fmla="*/ 174 w 781"/>
                <a:gd name="T29" fmla="*/ 147 h 337"/>
                <a:gd name="T30" fmla="*/ 160 w 781"/>
                <a:gd name="T31" fmla="*/ 117 h 337"/>
                <a:gd name="T32" fmla="*/ 151 w 781"/>
                <a:gd name="T33" fmla="*/ 112 h 337"/>
                <a:gd name="T34" fmla="*/ 147 w 781"/>
                <a:gd name="T35" fmla="*/ 111 h 337"/>
                <a:gd name="T36" fmla="*/ 144 w 781"/>
                <a:gd name="T37" fmla="*/ 111 h 337"/>
                <a:gd name="T38" fmla="*/ 141 w 781"/>
                <a:gd name="T39" fmla="*/ 110 h 337"/>
                <a:gd name="T40" fmla="*/ 136 w 781"/>
                <a:gd name="T41" fmla="*/ 110 h 337"/>
                <a:gd name="T42" fmla="*/ 132 w 781"/>
                <a:gd name="T43" fmla="*/ 110 h 337"/>
                <a:gd name="T44" fmla="*/ 127 w 781"/>
                <a:gd name="T45" fmla="*/ 110 h 337"/>
                <a:gd name="T46" fmla="*/ 119 w 781"/>
                <a:gd name="T47" fmla="*/ 111 h 337"/>
                <a:gd name="T48" fmla="*/ 108 w 781"/>
                <a:gd name="T49" fmla="*/ 112 h 337"/>
                <a:gd name="T50" fmla="*/ 72 w 781"/>
                <a:gd name="T51" fmla="*/ 116 h 337"/>
                <a:gd name="T52" fmla="*/ 24 w 781"/>
                <a:gd name="T53" fmla="*/ 113 h 337"/>
                <a:gd name="T54" fmla="*/ 7 w 781"/>
                <a:gd name="T55" fmla="*/ 107 h 337"/>
                <a:gd name="T56" fmla="*/ 15 w 781"/>
                <a:gd name="T57" fmla="*/ 240 h 337"/>
                <a:gd name="T58" fmla="*/ 24 w 781"/>
                <a:gd name="T59" fmla="*/ 248 h 337"/>
                <a:gd name="T60" fmla="*/ 32 w 781"/>
                <a:gd name="T61" fmla="*/ 251 h 337"/>
                <a:gd name="T62" fmla="*/ 42 w 781"/>
                <a:gd name="T63" fmla="*/ 253 h 337"/>
                <a:gd name="T64" fmla="*/ 52 w 781"/>
                <a:gd name="T65" fmla="*/ 255 h 337"/>
                <a:gd name="T66" fmla="*/ 59 w 781"/>
                <a:gd name="T67" fmla="*/ 255 h 337"/>
                <a:gd name="T68" fmla="*/ 70 w 781"/>
                <a:gd name="T69" fmla="*/ 256 h 337"/>
                <a:gd name="T70" fmla="*/ 79 w 781"/>
                <a:gd name="T71" fmla="*/ 256 h 337"/>
                <a:gd name="T72" fmla="*/ 90 w 781"/>
                <a:gd name="T73" fmla="*/ 255 h 337"/>
                <a:gd name="T74" fmla="*/ 108 w 781"/>
                <a:gd name="T75" fmla="*/ 253 h 337"/>
                <a:gd name="T76" fmla="*/ 356 w 781"/>
                <a:gd name="T77" fmla="*/ 336 h 337"/>
                <a:gd name="T78" fmla="*/ 599 w 781"/>
                <a:gd name="T79" fmla="*/ 334 h 337"/>
                <a:gd name="T80" fmla="*/ 616 w 781"/>
                <a:gd name="T81" fmla="*/ 333 h 337"/>
                <a:gd name="T82" fmla="*/ 628 w 781"/>
                <a:gd name="T83" fmla="*/ 333 h 337"/>
                <a:gd name="T84" fmla="*/ 637 w 781"/>
                <a:gd name="T85" fmla="*/ 332 h 337"/>
                <a:gd name="T86" fmla="*/ 647 w 781"/>
                <a:gd name="T87" fmla="*/ 330 h 337"/>
                <a:gd name="T88" fmla="*/ 652 w 781"/>
                <a:gd name="T89" fmla="*/ 327 h 337"/>
                <a:gd name="T90" fmla="*/ 657 w 781"/>
                <a:gd name="T91" fmla="*/ 325 h 337"/>
                <a:gd name="T92" fmla="*/ 657 w 781"/>
                <a:gd name="T93" fmla="*/ 325 h 337"/>
                <a:gd name="T94" fmla="*/ 658 w 781"/>
                <a:gd name="T95" fmla="*/ 324 h 337"/>
                <a:gd name="T96" fmla="*/ 658 w 781"/>
                <a:gd name="T97" fmla="*/ 323 h 337"/>
                <a:gd name="T98" fmla="*/ 658 w 781"/>
                <a:gd name="T99" fmla="*/ 322 h 337"/>
                <a:gd name="T100" fmla="*/ 665 w 781"/>
                <a:gd name="T101" fmla="*/ 243 h 337"/>
                <a:gd name="T102" fmla="*/ 684 w 781"/>
                <a:gd name="T103" fmla="*/ 244 h 337"/>
                <a:gd name="T104" fmla="*/ 695 w 781"/>
                <a:gd name="T105" fmla="*/ 245 h 337"/>
                <a:gd name="T106" fmla="*/ 703 w 781"/>
                <a:gd name="T107" fmla="*/ 245 h 337"/>
                <a:gd name="T108" fmla="*/ 709 w 781"/>
                <a:gd name="T109" fmla="*/ 245 h 337"/>
                <a:gd name="T110" fmla="*/ 718 w 781"/>
                <a:gd name="T111" fmla="*/ 244 h 337"/>
                <a:gd name="T112" fmla="*/ 737 w 781"/>
                <a:gd name="T113" fmla="*/ 241 h 337"/>
                <a:gd name="T114" fmla="*/ 758 w 781"/>
                <a:gd name="T115" fmla="*/ 235 h 337"/>
                <a:gd name="T116" fmla="*/ 767 w 781"/>
                <a:gd name="T117" fmla="*/ 232 h 337"/>
                <a:gd name="T118" fmla="*/ 773 w 781"/>
                <a:gd name="T119" fmla="*/ 229 h 337"/>
                <a:gd name="T120" fmla="*/ 777 w 781"/>
                <a:gd name="T121" fmla="*/ 226 h 337"/>
                <a:gd name="T122" fmla="*/ 779 w 781"/>
                <a:gd name="T123" fmla="*/ 223 h 337"/>
                <a:gd name="T124" fmla="*/ 781 w 781"/>
                <a:gd name="T125" fmla="*/ 218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1" h="337">
                  <a:moveTo>
                    <a:pt x="781" y="217"/>
                  </a:moveTo>
                  <a:cubicBezTo>
                    <a:pt x="778" y="79"/>
                    <a:pt x="778" y="79"/>
                    <a:pt x="778" y="79"/>
                  </a:cubicBezTo>
                  <a:cubicBezTo>
                    <a:pt x="778" y="80"/>
                    <a:pt x="778" y="81"/>
                    <a:pt x="778" y="81"/>
                  </a:cubicBezTo>
                  <a:cubicBezTo>
                    <a:pt x="778" y="81"/>
                    <a:pt x="778" y="81"/>
                    <a:pt x="778" y="81"/>
                  </a:cubicBezTo>
                  <a:cubicBezTo>
                    <a:pt x="777" y="82"/>
                    <a:pt x="777" y="83"/>
                    <a:pt x="777" y="84"/>
                  </a:cubicBezTo>
                  <a:cubicBezTo>
                    <a:pt x="776" y="84"/>
                    <a:pt x="776" y="85"/>
                    <a:pt x="775" y="86"/>
                  </a:cubicBezTo>
                  <a:cubicBezTo>
                    <a:pt x="775" y="86"/>
                    <a:pt x="775" y="86"/>
                    <a:pt x="775" y="86"/>
                  </a:cubicBezTo>
                  <a:cubicBezTo>
                    <a:pt x="774" y="86"/>
                    <a:pt x="774" y="87"/>
                    <a:pt x="773" y="88"/>
                  </a:cubicBezTo>
                  <a:cubicBezTo>
                    <a:pt x="773" y="88"/>
                    <a:pt x="773" y="88"/>
                    <a:pt x="773" y="88"/>
                  </a:cubicBezTo>
                  <a:cubicBezTo>
                    <a:pt x="772" y="89"/>
                    <a:pt x="771" y="89"/>
                    <a:pt x="770" y="90"/>
                  </a:cubicBezTo>
                  <a:cubicBezTo>
                    <a:pt x="770" y="90"/>
                    <a:pt x="770" y="90"/>
                    <a:pt x="770" y="90"/>
                  </a:cubicBezTo>
                  <a:cubicBezTo>
                    <a:pt x="769" y="91"/>
                    <a:pt x="767" y="91"/>
                    <a:pt x="766" y="92"/>
                  </a:cubicBezTo>
                  <a:cubicBezTo>
                    <a:pt x="766" y="92"/>
                    <a:pt x="766" y="92"/>
                    <a:pt x="766" y="92"/>
                  </a:cubicBezTo>
                  <a:cubicBezTo>
                    <a:pt x="765" y="92"/>
                    <a:pt x="765" y="93"/>
                    <a:pt x="764" y="93"/>
                  </a:cubicBezTo>
                  <a:cubicBezTo>
                    <a:pt x="764" y="93"/>
                    <a:pt x="764" y="93"/>
                    <a:pt x="764" y="93"/>
                  </a:cubicBezTo>
                  <a:cubicBezTo>
                    <a:pt x="763" y="93"/>
                    <a:pt x="762" y="94"/>
                    <a:pt x="762" y="94"/>
                  </a:cubicBezTo>
                  <a:cubicBezTo>
                    <a:pt x="761" y="94"/>
                    <a:pt x="761" y="94"/>
                    <a:pt x="761" y="94"/>
                  </a:cubicBezTo>
                  <a:cubicBezTo>
                    <a:pt x="760" y="94"/>
                    <a:pt x="760" y="95"/>
                    <a:pt x="759" y="95"/>
                  </a:cubicBezTo>
                  <a:cubicBezTo>
                    <a:pt x="759" y="95"/>
                    <a:pt x="759" y="95"/>
                    <a:pt x="759" y="95"/>
                  </a:cubicBezTo>
                  <a:cubicBezTo>
                    <a:pt x="758" y="95"/>
                    <a:pt x="757" y="96"/>
                    <a:pt x="756" y="96"/>
                  </a:cubicBezTo>
                  <a:cubicBezTo>
                    <a:pt x="754" y="96"/>
                    <a:pt x="752" y="97"/>
                    <a:pt x="750" y="98"/>
                  </a:cubicBezTo>
                  <a:cubicBezTo>
                    <a:pt x="748" y="98"/>
                    <a:pt x="747" y="98"/>
                    <a:pt x="745" y="99"/>
                  </a:cubicBezTo>
                  <a:cubicBezTo>
                    <a:pt x="744" y="99"/>
                    <a:pt x="742" y="100"/>
                    <a:pt x="741" y="100"/>
                  </a:cubicBezTo>
                  <a:cubicBezTo>
                    <a:pt x="740" y="100"/>
                    <a:pt x="738" y="101"/>
                    <a:pt x="737" y="101"/>
                  </a:cubicBezTo>
                  <a:cubicBezTo>
                    <a:pt x="735" y="101"/>
                    <a:pt x="734" y="101"/>
                    <a:pt x="733" y="102"/>
                  </a:cubicBezTo>
                  <a:cubicBezTo>
                    <a:pt x="732" y="102"/>
                    <a:pt x="730" y="102"/>
                    <a:pt x="729" y="102"/>
                  </a:cubicBezTo>
                  <a:cubicBezTo>
                    <a:pt x="728" y="103"/>
                    <a:pt x="727" y="103"/>
                    <a:pt x="726" y="103"/>
                  </a:cubicBezTo>
                  <a:cubicBezTo>
                    <a:pt x="724" y="103"/>
                    <a:pt x="723" y="104"/>
                    <a:pt x="722" y="104"/>
                  </a:cubicBezTo>
                  <a:cubicBezTo>
                    <a:pt x="720" y="104"/>
                    <a:pt x="719" y="104"/>
                    <a:pt x="717" y="104"/>
                  </a:cubicBezTo>
                  <a:cubicBezTo>
                    <a:pt x="717" y="104"/>
                    <a:pt x="717" y="104"/>
                    <a:pt x="717" y="104"/>
                  </a:cubicBezTo>
                  <a:cubicBezTo>
                    <a:pt x="715" y="105"/>
                    <a:pt x="713" y="105"/>
                    <a:pt x="711" y="105"/>
                  </a:cubicBezTo>
                  <a:cubicBezTo>
                    <a:pt x="711" y="105"/>
                    <a:pt x="711" y="105"/>
                    <a:pt x="711" y="105"/>
                  </a:cubicBezTo>
                  <a:cubicBezTo>
                    <a:pt x="709" y="105"/>
                    <a:pt x="707" y="105"/>
                    <a:pt x="705" y="105"/>
                  </a:cubicBezTo>
                  <a:cubicBezTo>
                    <a:pt x="705" y="105"/>
                    <a:pt x="705" y="105"/>
                    <a:pt x="705" y="105"/>
                  </a:cubicBezTo>
                  <a:cubicBezTo>
                    <a:pt x="703" y="106"/>
                    <a:pt x="701" y="106"/>
                    <a:pt x="699" y="106"/>
                  </a:cubicBezTo>
                  <a:cubicBezTo>
                    <a:pt x="697" y="106"/>
                    <a:pt x="695" y="106"/>
                    <a:pt x="693" y="106"/>
                  </a:cubicBezTo>
                  <a:cubicBezTo>
                    <a:pt x="690" y="106"/>
                    <a:pt x="688" y="105"/>
                    <a:pt x="686" y="105"/>
                  </a:cubicBezTo>
                  <a:cubicBezTo>
                    <a:pt x="686" y="105"/>
                    <a:pt x="686" y="105"/>
                    <a:pt x="686" y="105"/>
                  </a:cubicBezTo>
                  <a:cubicBezTo>
                    <a:pt x="684" y="105"/>
                    <a:pt x="682" y="105"/>
                    <a:pt x="680" y="105"/>
                  </a:cubicBezTo>
                  <a:cubicBezTo>
                    <a:pt x="679" y="105"/>
                    <a:pt x="679" y="105"/>
                    <a:pt x="679" y="105"/>
                  </a:cubicBezTo>
                  <a:cubicBezTo>
                    <a:pt x="677" y="105"/>
                    <a:pt x="675" y="105"/>
                    <a:pt x="673" y="104"/>
                  </a:cubicBezTo>
                  <a:cubicBezTo>
                    <a:pt x="673" y="104"/>
                    <a:pt x="673" y="104"/>
                    <a:pt x="673" y="104"/>
                  </a:cubicBezTo>
                  <a:cubicBezTo>
                    <a:pt x="673" y="104"/>
                    <a:pt x="673" y="104"/>
                    <a:pt x="673" y="104"/>
                  </a:cubicBezTo>
                  <a:cubicBezTo>
                    <a:pt x="672" y="104"/>
                    <a:pt x="672" y="104"/>
                    <a:pt x="672" y="104"/>
                  </a:cubicBezTo>
                  <a:cubicBezTo>
                    <a:pt x="672" y="104"/>
                    <a:pt x="672" y="104"/>
                    <a:pt x="672" y="104"/>
                  </a:cubicBezTo>
                  <a:cubicBezTo>
                    <a:pt x="671" y="104"/>
                    <a:pt x="671" y="104"/>
                    <a:pt x="671" y="104"/>
                  </a:cubicBezTo>
                  <a:cubicBezTo>
                    <a:pt x="670" y="104"/>
                    <a:pt x="670" y="104"/>
                    <a:pt x="670" y="104"/>
                  </a:cubicBezTo>
                  <a:cubicBezTo>
                    <a:pt x="670" y="104"/>
                    <a:pt x="670" y="104"/>
                    <a:pt x="670" y="104"/>
                  </a:cubicBezTo>
                  <a:cubicBezTo>
                    <a:pt x="670" y="104"/>
                    <a:pt x="670" y="104"/>
                    <a:pt x="670" y="104"/>
                  </a:cubicBezTo>
                  <a:cubicBezTo>
                    <a:pt x="670" y="104"/>
                    <a:pt x="670" y="104"/>
                    <a:pt x="670" y="104"/>
                  </a:cubicBezTo>
                  <a:cubicBezTo>
                    <a:pt x="669" y="104"/>
                    <a:pt x="669" y="104"/>
                    <a:pt x="669" y="104"/>
                  </a:cubicBezTo>
                  <a:cubicBezTo>
                    <a:pt x="669" y="104"/>
                    <a:pt x="669" y="104"/>
                    <a:pt x="669" y="104"/>
                  </a:cubicBezTo>
                  <a:cubicBezTo>
                    <a:pt x="668" y="104"/>
                    <a:pt x="668" y="104"/>
                    <a:pt x="668" y="104"/>
                  </a:cubicBezTo>
                  <a:cubicBezTo>
                    <a:pt x="667" y="104"/>
                    <a:pt x="667" y="104"/>
                    <a:pt x="667" y="104"/>
                  </a:cubicBezTo>
                  <a:cubicBezTo>
                    <a:pt x="667" y="104"/>
                    <a:pt x="667" y="104"/>
                    <a:pt x="667" y="104"/>
                  </a:cubicBezTo>
                  <a:cubicBezTo>
                    <a:pt x="667" y="104"/>
                    <a:pt x="667" y="104"/>
                    <a:pt x="667" y="104"/>
                  </a:cubicBezTo>
                  <a:cubicBezTo>
                    <a:pt x="666" y="104"/>
                    <a:pt x="666" y="104"/>
                    <a:pt x="666" y="104"/>
                  </a:cubicBezTo>
                  <a:cubicBezTo>
                    <a:pt x="665" y="104"/>
                    <a:pt x="665" y="104"/>
                    <a:pt x="665" y="104"/>
                  </a:cubicBezTo>
                  <a:cubicBezTo>
                    <a:pt x="664" y="104"/>
                    <a:pt x="664" y="104"/>
                    <a:pt x="664" y="104"/>
                  </a:cubicBezTo>
                  <a:cubicBezTo>
                    <a:pt x="664" y="104"/>
                    <a:pt x="664" y="104"/>
                    <a:pt x="664" y="104"/>
                  </a:cubicBezTo>
                  <a:cubicBezTo>
                    <a:pt x="663" y="104"/>
                    <a:pt x="663" y="104"/>
                    <a:pt x="663" y="104"/>
                  </a:cubicBezTo>
                  <a:cubicBezTo>
                    <a:pt x="662" y="104"/>
                    <a:pt x="662" y="104"/>
                    <a:pt x="662" y="104"/>
                  </a:cubicBezTo>
                  <a:cubicBezTo>
                    <a:pt x="662" y="104"/>
                    <a:pt x="662" y="104"/>
                    <a:pt x="662" y="104"/>
                  </a:cubicBezTo>
                  <a:cubicBezTo>
                    <a:pt x="661" y="104"/>
                    <a:pt x="661" y="104"/>
                    <a:pt x="661" y="104"/>
                  </a:cubicBezTo>
                  <a:cubicBezTo>
                    <a:pt x="661" y="104"/>
                    <a:pt x="661" y="104"/>
                    <a:pt x="661" y="104"/>
                  </a:cubicBezTo>
                  <a:cubicBezTo>
                    <a:pt x="660" y="104"/>
                    <a:pt x="660" y="104"/>
                    <a:pt x="660" y="104"/>
                  </a:cubicBezTo>
                  <a:cubicBezTo>
                    <a:pt x="660" y="104"/>
                    <a:pt x="660" y="104"/>
                    <a:pt x="660" y="104"/>
                  </a:cubicBezTo>
                  <a:cubicBezTo>
                    <a:pt x="660" y="104"/>
                    <a:pt x="660" y="104"/>
                    <a:pt x="660" y="104"/>
                  </a:cubicBezTo>
                  <a:cubicBezTo>
                    <a:pt x="660" y="104"/>
                    <a:pt x="660" y="104"/>
                    <a:pt x="660" y="104"/>
                  </a:cubicBezTo>
                  <a:cubicBezTo>
                    <a:pt x="659" y="104"/>
                    <a:pt x="659" y="104"/>
                    <a:pt x="659" y="104"/>
                  </a:cubicBezTo>
                  <a:cubicBezTo>
                    <a:pt x="659" y="104"/>
                    <a:pt x="659" y="104"/>
                    <a:pt x="659" y="104"/>
                  </a:cubicBezTo>
                  <a:cubicBezTo>
                    <a:pt x="658" y="104"/>
                    <a:pt x="658" y="104"/>
                    <a:pt x="658" y="104"/>
                  </a:cubicBezTo>
                  <a:cubicBezTo>
                    <a:pt x="657" y="104"/>
                    <a:pt x="657" y="104"/>
                    <a:pt x="657" y="104"/>
                  </a:cubicBezTo>
                  <a:cubicBezTo>
                    <a:pt x="656" y="104"/>
                    <a:pt x="656" y="104"/>
                    <a:pt x="656" y="104"/>
                  </a:cubicBezTo>
                  <a:cubicBezTo>
                    <a:pt x="656" y="104"/>
                    <a:pt x="656" y="104"/>
                    <a:pt x="656" y="104"/>
                  </a:cubicBezTo>
                  <a:cubicBezTo>
                    <a:pt x="655" y="104"/>
                    <a:pt x="655" y="104"/>
                    <a:pt x="655" y="104"/>
                  </a:cubicBezTo>
                  <a:cubicBezTo>
                    <a:pt x="654" y="104"/>
                    <a:pt x="654" y="104"/>
                    <a:pt x="654" y="104"/>
                  </a:cubicBezTo>
                  <a:cubicBezTo>
                    <a:pt x="654" y="104"/>
                    <a:pt x="654" y="104"/>
                    <a:pt x="654" y="104"/>
                  </a:cubicBezTo>
                  <a:cubicBezTo>
                    <a:pt x="654" y="104"/>
                    <a:pt x="654" y="104"/>
                    <a:pt x="654" y="104"/>
                  </a:cubicBezTo>
                  <a:cubicBezTo>
                    <a:pt x="653" y="104"/>
                    <a:pt x="653" y="104"/>
                    <a:pt x="653" y="104"/>
                  </a:cubicBezTo>
                  <a:cubicBezTo>
                    <a:pt x="652" y="104"/>
                    <a:pt x="652" y="104"/>
                    <a:pt x="652" y="104"/>
                  </a:cubicBezTo>
                  <a:cubicBezTo>
                    <a:pt x="652" y="105"/>
                    <a:pt x="652" y="105"/>
                    <a:pt x="652" y="105"/>
                  </a:cubicBezTo>
                  <a:cubicBezTo>
                    <a:pt x="651" y="105"/>
                    <a:pt x="651" y="105"/>
                    <a:pt x="651" y="105"/>
                  </a:cubicBezTo>
                  <a:cubicBezTo>
                    <a:pt x="648" y="0"/>
                    <a:pt x="648" y="0"/>
                    <a:pt x="648" y="0"/>
                  </a:cubicBezTo>
                  <a:cubicBezTo>
                    <a:pt x="629" y="51"/>
                    <a:pt x="629" y="51"/>
                    <a:pt x="629" y="51"/>
                  </a:cubicBezTo>
                  <a:cubicBezTo>
                    <a:pt x="631" y="111"/>
                    <a:pt x="631" y="111"/>
                    <a:pt x="631" y="111"/>
                  </a:cubicBezTo>
                  <a:cubicBezTo>
                    <a:pt x="631" y="111"/>
                    <a:pt x="631" y="111"/>
                    <a:pt x="631" y="111"/>
                  </a:cubicBezTo>
                  <a:cubicBezTo>
                    <a:pt x="631" y="111"/>
                    <a:pt x="631" y="111"/>
                    <a:pt x="631" y="111"/>
                  </a:cubicBezTo>
                  <a:cubicBezTo>
                    <a:pt x="630" y="112"/>
                    <a:pt x="630" y="112"/>
                    <a:pt x="630" y="112"/>
                  </a:cubicBezTo>
                  <a:cubicBezTo>
                    <a:pt x="630" y="112"/>
                    <a:pt x="630" y="112"/>
                    <a:pt x="630" y="112"/>
                  </a:cubicBezTo>
                  <a:cubicBezTo>
                    <a:pt x="630" y="112"/>
                    <a:pt x="630" y="112"/>
                    <a:pt x="630" y="112"/>
                  </a:cubicBezTo>
                  <a:cubicBezTo>
                    <a:pt x="630" y="112"/>
                    <a:pt x="630" y="112"/>
                    <a:pt x="630" y="112"/>
                  </a:cubicBezTo>
                  <a:cubicBezTo>
                    <a:pt x="630" y="112"/>
                    <a:pt x="630" y="112"/>
                    <a:pt x="630" y="112"/>
                  </a:cubicBezTo>
                  <a:cubicBezTo>
                    <a:pt x="630" y="112"/>
                    <a:pt x="630" y="112"/>
                    <a:pt x="630" y="112"/>
                  </a:cubicBezTo>
                  <a:cubicBezTo>
                    <a:pt x="630" y="112"/>
                    <a:pt x="630" y="112"/>
                    <a:pt x="630" y="112"/>
                  </a:cubicBezTo>
                  <a:cubicBezTo>
                    <a:pt x="630" y="113"/>
                    <a:pt x="630" y="113"/>
                    <a:pt x="630" y="113"/>
                  </a:cubicBezTo>
                  <a:cubicBezTo>
                    <a:pt x="629" y="113"/>
                    <a:pt x="629" y="113"/>
                    <a:pt x="629" y="113"/>
                  </a:cubicBezTo>
                  <a:cubicBezTo>
                    <a:pt x="629" y="113"/>
                    <a:pt x="629" y="113"/>
                    <a:pt x="629" y="113"/>
                  </a:cubicBezTo>
                  <a:cubicBezTo>
                    <a:pt x="629" y="113"/>
                    <a:pt x="629" y="113"/>
                    <a:pt x="629" y="113"/>
                  </a:cubicBezTo>
                  <a:cubicBezTo>
                    <a:pt x="629" y="114"/>
                    <a:pt x="629" y="114"/>
                    <a:pt x="629" y="114"/>
                  </a:cubicBezTo>
                  <a:cubicBezTo>
                    <a:pt x="629" y="114"/>
                    <a:pt x="629" y="114"/>
                    <a:pt x="629" y="114"/>
                  </a:cubicBezTo>
                  <a:cubicBezTo>
                    <a:pt x="629" y="114"/>
                    <a:pt x="629" y="114"/>
                    <a:pt x="629" y="114"/>
                  </a:cubicBezTo>
                  <a:cubicBezTo>
                    <a:pt x="629" y="114"/>
                    <a:pt x="629" y="114"/>
                    <a:pt x="629" y="114"/>
                  </a:cubicBezTo>
                  <a:cubicBezTo>
                    <a:pt x="629" y="115"/>
                    <a:pt x="629" y="115"/>
                    <a:pt x="629" y="115"/>
                  </a:cubicBezTo>
                  <a:cubicBezTo>
                    <a:pt x="629" y="115"/>
                    <a:pt x="629" y="115"/>
                    <a:pt x="629" y="115"/>
                  </a:cubicBezTo>
                  <a:cubicBezTo>
                    <a:pt x="629" y="115"/>
                    <a:pt x="629" y="115"/>
                    <a:pt x="629" y="115"/>
                  </a:cubicBezTo>
                  <a:cubicBezTo>
                    <a:pt x="629" y="115"/>
                    <a:pt x="629" y="115"/>
                    <a:pt x="629" y="115"/>
                  </a:cubicBezTo>
                  <a:cubicBezTo>
                    <a:pt x="629" y="115"/>
                    <a:pt x="629" y="115"/>
                    <a:pt x="629" y="115"/>
                  </a:cubicBezTo>
                  <a:cubicBezTo>
                    <a:pt x="629" y="116"/>
                    <a:pt x="629" y="116"/>
                    <a:pt x="629" y="116"/>
                  </a:cubicBezTo>
                  <a:cubicBezTo>
                    <a:pt x="629" y="116"/>
                    <a:pt x="629" y="116"/>
                    <a:pt x="629" y="116"/>
                  </a:cubicBezTo>
                  <a:cubicBezTo>
                    <a:pt x="629" y="116"/>
                    <a:pt x="629" y="116"/>
                    <a:pt x="629" y="116"/>
                  </a:cubicBezTo>
                  <a:cubicBezTo>
                    <a:pt x="629" y="116"/>
                    <a:pt x="629" y="116"/>
                    <a:pt x="629" y="116"/>
                  </a:cubicBezTo>
                  <a:cubicBezTo>
                    <a:pt x="629" y="117"/>
                    <a:pt x="629" y="117"/>
                    <a:pt x="629" y="117"/>
                  </a:cubicBezTo>
                  <a:cubicBezTo>
                    <a:pt x="629" y="117"/>
                    <a:pt x="629" y="117"/>
                    <a:pt x="629" y="117"/>
                  </a:cubicBezTo>
                  <a:cubicBezTo>
                    <a:pt x="629" y="117"/>
                    <a:pt x="629" y="117"/>
                    <a:pt x="629" y="117"/>
                  </a:cubicBezTo>
                  <a:cubicBezTo>
                    <a:pt x="631" y="186"/>
                    <a:pt x="631" y="186"/>
                    <a:pt x="631" y="186"/>
                  </a:cubicBezTo>
                  <a:cubicBezTo>
                    <a:pt x="631" y="186"/>
                    <a:pt x="631" y="186"/>
                    <a:pt x="631" y="186"/>
                  </a:cubicBezTo>
                  <a:cubicBezTo>
                    <a:pt x="630" y="186"/>
                    <a:pt x="630" y="186"/>
                    <a:pt x="630" y="186"/>
                  </a:cubicBezTo>
                  <a:cubicBezTo>
                    <a:pt x="630" y="186"/>
                    <a:pt x="630" y="186"/>
                    <a:pt x="630" y="186"/>
                  </a:cubicBezTo>
                  <a:cubicBezTo>
                    <a:pt x="629" y="186"/>
                    <a:pt x="629" y="186"/>
                    <a:pt x="628" y="186"/>
                  </a:cubicBezTo>
                  <a:cubicBezTo>
                    <a:pt x="628" y="186"/>
                    <a:pt x="628" y="186"/>
                    <a:pt x="628" y="186"/>
                  </a:cubicBezTo>
                  <a:cubicBezTo>
                    <a:pt x="626" y="186"/>
                    <a:pt x="625" y="186"/>
                    <a:pt x="623" y="187"/>
                  </a:cubicBezTo>
                  <a:cubicBezTo>
                    <a:pt x="623" y="187"/>
                    <a:pt x="623" y="187"/>
                    <a:pt x="623" y="187"/>
                  </a:cubicBezTo>
                  <a:cubicBezTo>
                    <a:pt x="622" y="187"/>
                    <a:pt x="621" y="187"/>
                    <a:pt x="620" y="187"/>
                  </a:cubicBezTo>
                  <a:cubicBezTo>
                    <a:pt x="619" y="187"/>
                    <a:pt x="618" y="187"/>
                    <a:pt x="617" y="187"/>
                  </a:cubicBezTo>
                  <a:cubicBezTo>
                    <a:pt x="616" y="187"/>
                    <a:pt x="616" y="187"/>
                    <a:pt x="616" y="187"/>
                  </a:cubicBezTo>
                  <a:cubicBezTo>
                    <a:pt x="614" y="187"/>
                    <a:pt x="612" y="187"/>
                    <a:pt x="610" y="187"/>
                  </a:cubicBezTo>
                  <a:cubicBezTo>
                    <a:pt x="609" y="187"/>
                    <a:pt x="609" y="187"/>
                    <a:pt x="608" y="187"/>
                  </a:cubicBezTo>
                  <a:cubicBezTo>
                    <a:pt x="608" y="188"/>
                    <a:pt x="607" y="188"/>
                    <a:pt x="606" y="188"/>
                  </a:cubicBezTo>
                  <a:cubicBezTo>
                    <a:pt x="606" y="188"/>
                    <a:pt x="605" y="188"/>
                    <a:pt x="604" y="188"/>
                  </a:cubicBezTo>
                  <a:cubicBezTo>
                    <a:pt x="604" y="188"/>
                    <a:pt x="603" y="188"/>
                    <a:pt x="602" y="188"/>
                  </a:cubicBezTo>
                  <a:cubicBezTo>
                    <a:pt x="601" y="188"/>
                    <a:pt x="601" y="188"/>
                    <a:pt x="600" y="188"/>
                  </a:cubicBezTo>
                  <a:cubicBezTo>
                    <a:pt x="599" y="188"/>
                    <a:pt x="599" y="188"/>
                    <a:pt x="598" y="188"/>
                  </a:cubicBezTo>
                  <a:cubicBezTo>
                    <a:pt x="597" y="188"/>
                    <a:pt x="597" y="188"/>
                    <a:pt x="596" y="188"/>
                  </a:cubicBezTo>
                  <a:cubicBezTo>
                    <a:pt x="595" y="188"/>
                    <a:pt x="594" y="188"/>
                    <a:pt x="593" y="188"/>
                  </a:cubicBezTo>
                  <a:cubicBezTo>
                    <a:pt x="592" y="188"/>
                    <a:pt x="591" y="188"/>
                    <a:pt x="591" y="188"/>
                  </a:cubicBezTo>
                  <a:cubicBezTo>
                    <a:pt x="589" y="188"/>
                    <a:pt x="588" y="188"/>
                    <a:pt x="586" y="188"/>
                  </a:cubicBezTo>
                  <a:cubicBezTo>
                    <a:pt x="585" y="188"/>
                    <a:pt x="585" y="188"/>
                    <a:pt x="584" y="188"/>
                  </a:cubicBezTo>
                  <a:cubicBezTo>
                    <a:pt x="583" y="188"/>
                    <a:pt x="582" y="188"/>
                    <a:pt x="582" y="188"/>
                  </a:cubicBezTo>
                  <a:cubicBezTo>
                    <a:pt x="581" y="188"/>
                    <a:pt x="580" y="188"/>
                    <a:pt x="579" y="188"/>
                  </a:cubicBezTo>
                  <a:cubicBezTo>
                    <a:pt x="579" y="188"/>
                    <a:pt x="578" y="188"/>
                    <a:pt x="577" y="188"/>
                  </a:cubicBezTo>
                  <a:cubicBezTo>
                    <a:pt x="560" y="188"/>
                    <a:pt x="536" y="188"/>
                    <a:pt x="508" y="189"/>
                  </a:cubicBezTo>
                  <a:cubicBezTo>
                    <a:pt x="481" y="189"/>
                    <a:pt x="451" y="189"/>
                    <a:pt x="422" y="190"/>
                  </a:cubicBezTo>
                  <a:cubicBezTo>
                    <a:pt x="394" y="190"/>
                    <a:pt x="367" y="190"/>
                    <a:pt x="347" y="191"/>
                  </a:cubicBezTo>
                  <a:cubicBezTo>
                    <a:pt x="327" y="191"/>
                    <a:pt x="313" y="191"/>
                    <a:pt x="310" y="191"/>
                  </a:cubicBezTo>
                  <a:cubicBezTo>
                    <a:pt x="186" y="191"/>
                    <a:pt x="186" y="191"/>
                    <a:pt x="186" y="191"/>
                  </a:cubicBezTo>
                  <a:cubicBezTo>
                    <a:pt x="176" y="59"/>
                    <a:pt x="176" y="59"/>
                    <a:pt x="176" y="59"/>
                  </a:cubicBezTo>
                  <a:cubicBezTo>
                    <a:pt x="176" y="59"/>
                    <a:pt x="176" y="59"/>
                    <a:pt x="176" y="59"/>
                  </a:cubicBezTo>
                  <a:cubicBezTo>
                    <a:pt x="176" y="58"/>
                    <a:pt x="176" y="58"/>
                    <a:pt x="176" y="58"/>
                  </a:cubicBezTo>
                  <a:cubicBezTo>
                    <a:pt x="176" y="58"/>
                    <a:pt x="176" y="58"/>
                    <a:pt x="176" y="58"/>
                  </a:cubicBezTo>
                  <a:cubicBezTo>
                    <a:pt x="176" y="57"/>
                    <a:pt x="176" y="57"/>
                    <a:pt x="176" y="57"/>
                  </a:cubicBezTo>
                  <a:cubicBezTo>
                    <a:pt x="175" y="55"/>
                    <a:pt x="173" y="50"/>
                    <a:pt x="172" y="45"/>
                  </a:cubicBezTo>
                  <a:cubicBezTo>
                    <a:pt x="170" y="41"/>
                    <a:pt x="169" y="35"/>
                    <a:pt x="167" y="30"/>
                  </a:cubicBezTo>
                  <a:cubicBezTo>
                    <a:pt x="166" y="25"/>
                    <a:pt x="165" y="20"/>
                    <a:pt x="164" y="16"/>
                  </a:cubicBezTo>
                  <a:cubicBezTo>
                    <a:pt x="163" y="13"/>
                    <a:pt x="163" y="10"/>
                    <a:pt x="162" y="10"/>
                  </a:cubicBezTo>
                  <a:cubicBezTo>
                    <a:pt x="162" y="10"/>
                    <a:pt x="162" y="10"/>
                    <a:pt x="162" y="10"/>
                  </a:cubicBezTo>
                  <a:cubicBezTo>
                    <a:pt x="162" y="10"/>
                    <a:pt x="162" y="10"/>
                    <a:pt x="162" y="10"/>
                  </a:cubicBezTo>
                  <a:cubicBezTo>
                    <a:pt x="162" y="10"/>
                    <a:pt x="162" y="10"/>
                    <a:pt x="162" y="10"/>
                  </a:cubicBezTo>
                  <a:cubicBezTo>
                    <a:pt x="162" y="10"/>
                    <a:pt x="162" y="10"/>
                    <a:pt x="162" y="10"/>
                  </a:cubicBezTo>
                  <a:cubicBezTo>
                    <a:pt x="166" y="53"/>
                    <a:pt x="169" y="97"/>
                    <a:pt x="172" y="140"/>
                  </a:cubicBezTo>
                  <a:cubicBezTo>
                    <a:pt x="172" y="140"/>
                    <a:pt x="172" y="140"/>
                    <a:pt x="172" y="140"/>
                  </a:cubicBezTo>
                  <a:cubicBezTo>
                    <a:pt x="172" y="140"/>
                    <a:pt x="172" y="140"/>
                    <a:pt x="172" y="140"/>
                  </a:cubicBezTo>
                  <a:cubicBezTo>
                    <a:pt x="172" y="140"/>
                    <a:pt x="172" y="140"/>
                    <a:pt x="172" y="140"/>
                  </a:cubicBezTo>
                  <a:cubicBezTo>
                    <a:pt x="173" y="140"/>
                    <a:pt x="173" y="140"/>
                    <a:pt x="173" y="140"/>
                  </a:cubicBezTo>
                  <a:cubicBezTo>
                    <a:pt x="173" y="141"/>
                    <a:pt x="173" y="144"/>
                    <a:pt x="174" y="147"/>
                  </a:cubicBezTo>
                  <a:cubicBezTo>
                    <a:pt x="175" y="151"/>
                    <a:pt x="176" y="157"/>
                    <a:pt x="178" y="162"/>
                  </a:cubicBezTo>
                  <a:cubicBezTo>
                    <a:pt x="179" y="168"/>
                    <a:pt x="180" y="174"/>
                    <a:pt x="182" y="179"/>
                  </a:cubicBezTo>
                  <a:cubicBezTo>
                    <a:pt x="183" y="184"/>
                    <a:pt x="185" y="188"/>
                    <a:pt x="186" y="191"/>
                  </a:cubicBezTo>
                  <a:cubicBezTo>
                    <a:pt x="171" y="191"/>
                    <a:pt x="171" y="191"/>
                    <a:pt x="171" y="191"/>
                  </a:cubicBezTo>
                  <a:cubicBezTo>
                    <a:pt x="170" y="168"/>
                    <a:pt x="168" y="145"/>
                    <a:pt x="166" y="122"/>
                  </a:cubicBezTo>
                  <a:cubicBezTo>
                    <a:pt x="166" y="121"/>
                    <a:pt x="166" y="121"/>
                    <a:pt x="166" y="121"/>
                  </a:cubicBezTo>
                  <a:cubicBezTo>
                    <a:pt x="166" y="120"/>
                    <a:pt x="166" y="120"/>
                    <a:pt x="166" y="120"/>
                  </a:cubicBezTo>
                  <a:cubicBezTo>
                    <a:pt x="165" y="119"/>
                    <a:pt x="165" y="119"/>
                    <a:pt x="165" y="119"/>
                  </a:cubicBezTo>
                  <a:cubicBezTo>
                    <a:pt x="164" y="119"/>
                    <a:pt x="164" y="119"/>
                    <a:pt x="164" y="119"/>
                  </a:cubicBezTo>
                  <a:cubicBezTo>
                    <a:pt x="163" y="118"/>
                    <a:pt x="162" y="118"/>
                    <a:pt x="161" y="117"/>
                  </a:cubicBezTo>
                  <a:cubicBezTo>
                    <a:pt x="160" y="117"/>
                    <a:pt x="160" y="117"/>
                    <a:pt x="160" y="117"/>
                  </a:cubicBezTo>
                  <a:cubicBezTo>
                    <a:pt x="160" y="116"/>
                    <a:pt x="159" y="116"/>
                    <a:pt x="158" y="116"/>
                  </a:cubicBezTo>
                  <a:cubicBezTo>
                    <a:pt x="157" y="115"/>
                    <a:pt x="157" y="115"/>
                    <a:pt x="157" y="115"/>
                  </a:cubicBezTo>
                  <a:cubicBezTo>
                    <a:pt x="157" y="115"/>
                    <a:pt x="156" y="114"/>
                    <a:pt x="156" y="114"/>
                  </a:cubicBezTo>
                  <a:cubicBezTo>
                    <a:pt x="155" y="114"/>
                    <a:pt x="155" y="114"/>
                    <a:pt x="155" y="114"/>
                  </a:cubicBezTo>
                  <a:cubicBezTo>
                    <a:pt x="155" y="114"/>
                    <a:pt x="155" y="114"/>
                    <a:pt x="154" y="114"/>
                  </a:cubicBezTo>
                  <a:cubicBezTo>
                    <a:pt x="154" y="113"/>
                    <a:pt x="153" y="113"/>
                    <a:pt x="153" y="113"/>
                  </a:cubicBezTo>
                  <a:cubicBezTo>
                    <a:pt x="152" y="113"/>
                    <a:pt x="152" y="113"/>
                    <a:pt x="152" y="113"/>
                  </a:cubicBezTo>
                  <a:cubicBezTo>
                    <a:pt x="152" y="113"/>
                    <a:pt x="152" y="113"/>
                    <a:pt x="152" y="113"/>
                  </a:cubicBezTo>
                  <a:cubicBezTo>
                    <a:pt x="151" y="112"/>
                    <a:pt x="151" y="112"/>
                    <a:pt x="151" y="112"/>
                  </a:cubicBezTo>
                  <a:cubicBezTo>
                    <a:pt x="151" y="112"/>
                    <a:pt x="151" y="112"/>
                    <a:pt x="151" y="112"/>
                  </a:cubicBezTo>
                  <a:cubicBezTo>
                    <a:pt x="151" y="112"/>
                    <a:pt x="151" y="112"/>
                    <a:pt x="151" y="112"/>
                  </a:cubicBezTo>
                  <a:cubicBezTo>
                    <a:pt x="150" y="112"/>
                    <a:pt x="150" y="112"/>
                    <a:pt x="150" y="112"/>
                  </a:cubicBezTo>
                  <a:cubicBezTo>
                    <a:pt x="150" y="112"/>
                    <a:pt x="150" y="112"/>
                    <a:pt x="150" y="112"/>
                  </a:cubicBezTo>
                  <a:cubicBezTo>
                    <a:pt x="149" y="112"/>
                    <a:pt x="149" y="112"/>
                    <a:pt x="149" y="112"/>
                  </a:cubicBezTo>
                  <a:cubicBezTo>
                    <a:pt x="149" y="112"/>
                    <a:pt x="149" y="112"/>
                    <a:pt x="149" y="112"/>
                  </a:cubicBezTo>
                  <a:cubicBezTo>
                    <a:pt x="149" y="112"/>
                    <a:pt x="149" y="112"/>
                    <a:pt x="149" y="112"/>
                  </a:cubicBezTo>
                  <a:cubicBezTo>
                    <a:pt x="149" y="112"/>
                    <a:pt x="149" y="112"/>
                    <a:pt x="149" y="112"/>
                  </a:cubicBezTo>
                  <a:cubicBezTo>
                    <a:pt x="148" y="112"/>
                    <a:pt x="148" y="112"/>
                    <a:pt x="148" y="112"/>
                  </a:cubicBezTo>
                  <a:cubicBezTo>
                    <a:pt x="148" y="111"/>
                    <a:pt x="148" y="111"/>
                    <a:pt x="148" y="111"/>
                  </a:cubicBezTo>
                  <a:cubicBezTo>
                    <a:pt x="147" y="111"/>
                    <a:pt x="147" y="111"/>
                    <a:pt x="147" y="111"/>
                  </a:cubicBezTo>
                  <a:cubicBezTo>
                    <a:pt x="147" y="111"/>
                    <a:pt x="147" y="111"/>
                    <a:pt x="147" y="111"/>
                  </a:cubicBezTo>
                  <a:cubicBezTo>
                    <a:pt x="147" y="111"/>
                    <a:pt x="147" y="111"/>
                    <a:pt x="147" y="111"/>
                  </a:cubicBezTo>
                  <a:cubicBezTo>
                    <a:pt x="147" y="111"/>
                    <a:pt x="147" y="111"/>
                    <a:pt x="147" y="111"/>
                  </a:cubicBezTo>
                  <a:cubicBezTo>
                    <a:pt x="146" y="111"/>
                    <a:pt x="146" y="111"/>
                    <a:pt x="146" y="111"/>
                  </a:cubicBezTo>
                  <a:cubicBezTo>
                    <a:pt x="146" y="111"/>
                    <a:pt x="146" y="111"/>
                    <a:pt x="146" y="111"/>
                  </a:cubicBezTo>
                  <a:cubicBezTo>
                    <a:pt x="146" y="111"/>
                    <a:pt x="146" y="111"/>
                    <a:pt x="146" y="111"/>
                  </a:cubicBezTo>
                  <a:cubicBezTo>
                    <a:pt x="145" y="111"/>
                    <a:pt x="145" y="111"/>
                    <a:pt x="145" y="111"/>
                  </a:cubicBezTo>
                  <a:cubicBezTo>
                    <a:pt x="145" y="111"/>
                    <a:pt x="145" y="111"/>
                    <a:pt x="145" y="111"/>
                  </a:cubicBezTo>
                  <a:cubicBezTo>
                    <a:pt x="145" y="111"/>
                    <a:pt x="145" y="111"/>
                    <a:pt x="145" y="111"/>
                  </a:cubicBezTo>
                  <a:cubicBezTo>
                    <a:pt x="145" y="111"/>
                    <a:pt x="145" y="111"/>
                    <a:pt x="145" y="111"/>
                  </a:cubicBezTo>
                  <a:cubicBezTo>
                    <a:pt x="145" y="111"/>
                    <a:pt x="145" y="111"/>
                    <a:pt x="145" y="111"/>
                  </a:cubicBezTo>
                  <a:cubicBezTo>
                    <a:pt x="144" y="111"/>
                    <a:pt x="144" y="111"/>
                    <a:pt x="144" y="111"/>
                  </a:cubicBezTo>
                  <a:cubicBezTo>
                    <a:pt x="144" y="111"/>
                    <a:pt x="144" y="111"/>
                    <a:pt x="144" y="111"/>
                  </a:cubicBezTo>
                  <a:cubicBezTo>
                    <a:pt x="144" y="111"/>
                    <a:pt x="144" y="111"/>
                    <a:pt x="144" y="111"/>
                  </a:cubicBezTo>
                  <a:cubicBezTo>
                    <a:pt x="143" y="111"/>
                    <a:pt x="143" y="111"/>
                    <a:pt x="143" y="111"/>
                  </a:cubicBezTo>
                  <a:cubicBezTo>
                    <a:pt x="143" y="111"/>
                    <a:pt x="143" y="111"/>
                    <a:pt x="143" y="111"/>
                  </a:cubicBezTo>
                  <a:cubicBezTo>
                    <a:pt x="143" y="111"/>
                    <a:pt x="143" y="111"/>
                    <a:pt x="143" y="111"/>
                  </a:cubicBezTo>
                  <a:cubicBezTo>
                    <a:pt x="143" y="111"/>
                    <a:pt x="143" y="111"/>
                    <a:pt x="143" y="111"/>
                  </a:cubicBezTo>
                  <a:cubicBezTo>
                    <a:pt x="142" y="111"/>
                    <a:pt x="142" y="111"/>
                    <a:pt x="142" y="111"/>
                  </a:cubicBezTo>
                  <a:cubicBezTo>
                    <a:pt x="142" y="111"/>
                    <a:pt x="142" y="111"/>
                    <a:pt x="142" y="111"/>
                  </a:cubicBezTo>
                  <a:cubicBezTo>
                    <a:pt x="142" y="111"/>
                    <a:pt x="142" y="111"/>
                    <a:pt x="142" y="111"/>
                  </a:cubicBezTo>
                  <a:cubicBezTo>
                    <a:pt x="142" y="111"/>
                    <a:pt x="142" y="111"/>
                    <a:pt x="142" y="111"/>
                  </a:cubicBezTo>
                  <a:cubicBezTo>
                    <a:pt x="141" y="110"/>
                    <a:pt x="141" y="110"/>
                    <a:pt x="141" y="110"/>
                  </a:cubicBezTo>
                  <a:cubicBezTo>
                    <a:pt x="141" y="110"/>
                    <a:pt x="141" y="110"/>
                    <a:pt x="141" y="110"/>
                  </a:cubicBezTo>
                  <a:cubicBezTo>
                    <a:pt x="141" y="110"/>
                    <a:pt x="141" y="110"/>
                    <a:pt x="141" y="110"/>
                  </a:cubicBezTo>
                  <a:cubicBezTo>
                    <a:pt x="140" y="110"/>
                    <a:pt x="140" y="110"/>
                    <a:pt x="140" y="110"/>
                  </a:cubicBezTo>
                  <a:cubicBezTo>
                    <a:pt x="140" y="110"/>
                    <a:pt x="140" y="110"/>
                    <a:pt x="140" y="110"/>
                  </a:cubicBezTo>
                  <a:cubicBezTo>
                    <a:pt x="139" y="110"/>
                    <a:pt x="139" y="110"/>
                    <a:pt x="139" y="110"/>
                  </a:cubicBezTo>
                  <a:cubicBezTo>
                    <a:pt x="139" y="110"/>
                    <a:pt x="139" y="110"/>
                    <a:pt x="139" y="110"/>
                  </a:cubicBezTo>
                  <a:cubicBezTo>
                    <a:pt x="139" y="110"/>
                    <a:pt x="139" y="110"/>
                    <a:pt x="139" y="110"/>
                  </a:cubicBezTo>
                  <a:cubicBezTo>
                    <a:pt x="138" y="110"/>
                    <a:pt x="138" y="110"/>
                    <a:pt x="138" y="110"/>
                  </a:cubicBezTo>
                  <a:cubicBezTo>
                    <a:pt x="138" y="110"/>
                    <a:pt x="138" y="110"/>
                    <a:pt x="138" y="110"/>
                  </a:cubicBezTo>
                  <a:cubicBezTo>
                    <a:pt x="137" y="110"/>
                    <a:pt x="137" y="110"/>
                    <a:pt x="137" y="110"/>
                  </a:cubicBezTo>
                  <a:cubicBezTo>
                    <a:pt x="137" y="110"/>
                    <a:pt x="137" y="110"/>
                    <a:pt x="137" y="110"/>
                  </a:cubicBezTo>
                  <a:cubicBezTo>
                    <a:pt x="136" y="110"/>
                    <a:pt x="136" y="110"/>
                    <a:pt x="136" y="110"/>
                  </a:cubicBezTo>
                  <a:cubicBezTo>
                    <a:pt x="136" y="110"/>
                    <a:pt x="136" y="110"/>
                    <a:pt x="136" y="110"/>
                  </a:cubicBezTo>
                  <a:cubicBezTo>
                    <a:pt x="136" y="110"/>
                    <a:pt x="136" y="110"/>
                    <a:pt x="136" y="110"/>
                  </a:cubicBezTo>
                  <a:cubicBezTo>
                    <a:pt x="135" y="110"/>
                    <a:pt x="135" y="110"/>
                    <a:pt x="135" y="110"/>
                  </a:cubicBezTo>
                  <a:cubicBezTo>
                    <a:pt x="135" y="110"/>
                    <a:pt x="135" y="110"/>
                    <a:pt x="135" y="110"/>
                  </a:cubicBezTo>
                  <a:cubicBezTo>
                    <a:pt x="134" y="110"/>
                    <a:pt x="134" y="110"/>
                    <a:pt x="134" y="110"/>
                  </a:cubicBezTo>
                  <a:cubicBezTo>
                    <a:pt x="134" y="110"/>
                    <a:pt x="134" y="110"/>
                    <a:pt x="134" y="110"/>
                  </a:cubicBezTo>
                  <a:cubicBezTo>
                    <a:pt x="134" y="110"/>
                    <a:pt x="134" y="110"/>
                    <a:pt x="134" y="110"/>
                  </a:cubicBezTo>
                  <a:cubicBezTo>
                    <a:pt x="133" y="110"/>
                    <a:pt x="133" y="110"/>
                    <a:pt x="133" y="110"/>
                  </a:cubicBezTo>
                  <a:cubicBezTo>
                    <a:pt x="133" y="110"/>
                    <a:pt x="133" y="110"/>
                    <a:pt x="133" y="110"/>
                  </a:cubicBezTo>
                  <a:cubicBezTo>
                    <a:pt x="133" y="110"/>
                    <a:pt x="133" y="110"/>
                    <a:pt x="133" y="110"/>
                  </a:cubicBezTo>
                  <a:cubicBezTo>
                    <a:pt x="132" y="110"/>
                    <a:pt x="132" y="110"/>
                    <a:pt x="132" y="110"/>
                  </a:cubicBezTo>
                  <a:cubicBezTo>
                    <a:pt x="132" y="110"/>
                    <a:pt x="132" y="110"/>
                    <a:pt x="132" y="110"/>
                  </a:cubicBezTo>
                  <a:cubicBezTo>
                    <a:pt x="132" y="110"/>
                    <a:pt x="132" y="110"/>
                    <a:pt x="132" y="110"/>
                  </a:cubicBezTo>
                  <a:cubicBezTo>
                    <a:pt x="131" y="110"/>
                    <a:pt x="131" y="110"/>
                    <a:pt x="131" y="110"/>
                  </a:cubicBezTo>
                  <a:cubicBezTo>
                    <a:pt x="131" y="110"/>
                    <a:pt x="131" y="110"/>
                    <a:pt x="131" y="110"/>
                  </a:cubicBezTo>
                  <a:cubicBezTo>
                    <a:pt x="130" y="110"/>
                    <a:pt x="130" y="110"/>
                    <a:pt x="130" y="110"/>
                  </a:cubicBezTo>
                  <a:cubicBezTo>
                    <a:pt x="130" y="110"/>
                    <a:pt x="130" y="110"/>
                    <a:pt x="130" y="110"/>
                  </a:cubicBezTo>
                  <a:cubicBezTo>
                    <a:pt x="130" y="110"/>
                    <a:pt x="130" y="110"/>
                    <a:pt x="130" y="110"/>
                  </a:cubicBezTo>
                  <a:cubicBezTo>
                    <a:pt x="129" y="110"/>
                    <a:pt x="129" y="110"/>
                    <a:pt x="129" y="110"/>
                  </a:cubicBezTo>
                  <a:cubicBezTo>
                    <a:pt x="128" y="110"/>
                    <a:pt x="128" y="110"/>
                    <a:pt x="128" y="110"/>
                  </a:cubicBezTo>
                  <a:cubicBezTo>
                    <a:pt x="127" y="110"/>
                    <a:pt x="127" y="110"/>
                    <a:pt x="127" y="110"/>
                  </a:cubicBezTo>
                  <a:cubicBezTo>
                    <a:pt x="127" y="110"/>
                    <a:pt x="127" y="110"/>
                    <a:pt x="127" y="110"/>
                  </a:cubicBezTo>
                  <a:cubicBezTo>
                    <a:pt x="127" y="110"/>
                    <a:pt x="127" y="110"/>
                    <a:pt x="127" y="110"/>
                  </a:cubicBezTo>
                  <a:cubicBezTo>
                    <a:pt x="126" y="110"/>
                    <a:pt x="126" y="110"/>
                    <a:pt x="126" y="110"/>
                  </a:cubicBezTo>
                  <a:cubicBezTo>
                    <a:pt x="126" y="110"/>
                    <a:pt x="126" y="110"/>
                    <a:pt x="126" y="110"/>
                  </a:cubicBezTo>
                  <a:cubicBezTo>
                    <a:pt x="125" y="111"/>
                    <a:pt x="125" y="111"/>
                    <a:pt x="125" y="111"/>
                  </a:cubicBezTo>
                  <a:cubicBezTo>
                    <a:pt x="125" y="111"/>
                    <a:pt x="124" y="111"/>
                    <a:pt x="124" y="111"/>
                  </a:cubicBezTo>
                  <a:cubicBezTo>
                    <a:pt x="123" y="111"/>
                    <a:pt x="123" y="111"/>
                    <a:pt x="123" y="111"/>
                  </a:cubicBezTo>
                  <a:cubicBezTo>
                    <a:pt x="123" y="111"/>
                    <a:pt x="123" y="111"/>
                    <a:pt x="123" y="111"/>
                  </a:cubicBezTo>
                  <a:cubicBezTo>
                    <a:pt x="123" y="111"/>
                    <a:pt x="123" y="111"/>
                    <a:pt x="123" y="111"/>
                  </a:cubicBezTo>
                  <a:cubicBezTo>
                    <a:pt x="122" y="111"/>
                    <a:pt x="122" y="111"/>
                    <a:pt x="121" y="111"/>
                  </a:cubicBezTo>
                  <a:cubicBezTo>
                    <a:pt x="121" y="111"/>
                    <a:pt x="120" y="111"/>
                    <a:pt x="120" y="111"/>
                  </a:cubicBezTo>
                  <a:cubicBezTo>
                    <a:pt x="119" y="111"/>
                    <a:pt x="119" y="111"/>
                    <a:pt x="119" y="111"/>
                  </a:cubicBezTo>
                  <a:cubicBezTo>
                    <a:pt x="119" y="111"/>
                    <a:pt x="119" y="111"/>
                    <a:pt x="119" y="111"/>
                  </a:cubicBezTo>
                  <a:cubicBezTo>
                    <a:pt x="118" y="111"/>
                    <a:pt x="118" y="111"/>
                    <a:pt x="118" y="111"/>
                  </a:cubicBezTo>
                  <a:cubicBezTo>
                    <a:pt x="118" y="111"/>
                    <a:pt x="118" y="111"/>
                    <a:pt x="117" y="111"/>
                  </a:cubicBezTo>
                  <a:cubicBezTo>
                    <a:pt x="117" y="111"/>
                    <a:pt x="116" y="111"/>
                    <a:pt x="115" y="111"/>
                  </a:cubicBezTo>
                  <a:cubicBezTo>
                    <a:pt x="115" y="112"/>
                    <a:pt x="115" y="112"/>
                    <a:pt x="115" y="112"/>
                  </a:cubicBezTo>
                  <a:cubicBezTo>
                    <a:pt x="114" y="112"/>
                    <a:pt x="114" y="112"/>
                    <a:pt x="114" y="112"/>
                  </a:cubicBezTo>
                  <a:cubicBezTo>
                    <a:pt x="113" y="112"/>
                    <a:pt x="112" y="112"/>
                    <a:pt x="111" y="112"/>
                  </a:cubicBezTo>
                  <a:cubicBezTo>
                    <a:pt x="111" y="112"/>
                    <a:pt x="111" y="112"/>
                    <a:pt x="111" y="112"/>
                  </a:cubicBezTo>
                  <a:cubicBezTo>
                    <a:pt x="110" y="112"/>
                    <a:pt x="110" y="112"/>
                    <a:pt x="110" y="112"/>
                  </a:cubicBezTo>
                  <a:cubicBezTo>
                    <a:pt x="110" y="112"/>
                    <a:pt x="110" y="112"/>
                    <a:pt x="110" y="112"/>
                  </a:cubicBezTo>
                  <a:cubicBezTo>
                    <a:pt x="109" y="112"/>
                    <a:pt x="109" y="112"/>
                    <a:pt x="108" y="112"/>
                  </a:cubicBezTo>
                  <a:cubicBezTo>
                    <a:pt x="108" y="112"/>
                    <a:pt x="107" y="113"/>
                    <a:pt x="106" y="113"/>
                  </a:cubicBezTo>
                  <a:cubicBezTo>
                    <a:pt x="106" y="113"/>
                    <a:pt x="106" y="113"/>
                    <a:pt x="106" y="113"/>
                  </a:cubicBezTo>
                  <a:cubicBezTo>
                    <a:pt x="105" y="113"/>
                    <a:pt x="105" y="113"/>
                    <a:pt x="105" y="113"/>
                  </a:cubicBezTo>
                  <a:cubicBezTo>
                    <a:pt x="104" y="113"/>
                    <a:pt x="104" y="113"/>
                    <a:pt x="104" y="113"/>
                  </a:cubicBezTo>
                  <a:cubicBezTo>
                    <a:pt x="104" y="113"/>
                    <a:pt x="103" y="113"/>
                    <a:pt x="102" y="113"/>
                  </a:cubicBezTo>
                  <a:cubicBezTo>
                    <a:pt x="102" y="113"/>
                    <a:pt x="101" y="113"/>
                    <a:pt x="100" y="114"/>
                  </a:cubicBezTo>
                  <a:cubicBezTo>
                    <a:pt x="97" y="114"/>
                    <a:pt x="94" y="114"/>
                    <a:pt x="91" y="115"/>
                  </a:cubicBezTo>
                  <a:cubicBezTo>
                    <a:pt x="90" y="115"/>
                    <a:pt x="90" y="115"/>
                    <a:pt x="90" y="115"/>
                  </a:cubicBezTo>
                  <a:cubicBezTo>
                    <a:pt x="87" y="115"/>
                    <a:pt x="84" y="116"/>
                    <a:pt x="81" y="116"/>
                  </a:cubicBezTo>
                  <a:cubicBezTo>
                    <a:pt x="81" y="116"/>
                    <a:pt x="81" y="116"/>
                    <a:pt x="81" y="116"/>
                  </a:cubicBezTo>
                  <a:cubicBezTo>
                    <a:pt x="78" y="116"/>
                    <a:pt x="75" y="116"/>
                    <a:pt x="72" y="116"/>
                  </a:cubicBezTo>
                  <a:cubicBezTo>
                    <a:pt x="72" y="116"/>
                    <a:pt x="72" y="116"/>
                    <a:pt x="72" y="116"/>
                  </a:cubicBezTo>
                  <a:cubicBezTo>
                    <a:pt x="69" y="117"/>
                    <a:pt x="66" y="117"/>
                    <a:pt x="63" y="117"/>
                  </a:cubicBezTo>
                  <a:cubicBezTo>
                    <a:pt x="59" y="117"/>
                    <a:pt x="55" y="117"/>
                    <a:pt x="52" y="117"/>
                  </a:cubicBezTo>
                  <a:cubicBezTo>
                    <a:pt x="52" y="117"/>
                    <a:pt x="52" y="117"/>
                    <a:pt x="52" y="117"/>
                  </a:cubicBezTo>
                  <a:cubicBezTo>
                    <a:pt x="50" y="117"/>
                    <a:pt x="48" y="116"/>
                    <a:pt x="46" y="116"/>
                  </a:cubicBezTo>
                  <a:cubicBezTo>
                    <a:pt x="46" y="116"/>
                    <a:pt x="46" y="116"/>
                    <a:pt x="46" y="116"/>
                  </a:cubicBezTo>
                  <a:cubicBezTo>
                    <a:pt x="45" y="116"/>
                    <a:pt x="43" y="116"/>
                    <a:pt x="41" y="116"/>
                  </a:cubicBezTo>
                  <a:cubicBezTo>
                    <a:pt x="36" y="116"/>
                    <a:pt x="32" y="115"/>
                    <a:pt x="28" y="114"/>
                  </a:cubicBezTo>
                  <a:cubicBezTo>
                    <a:pt x="28" y="114"/>
                    <a:pt x="28" y="114"/>
                    <a:pt x="28" y="114"/>
                  </a:cubicBezTo>
                  <a:cubicBezTo>
                    <a:pt x="26" y="114"/>
                    <a:pt x="25" y="114"/>
                    <a:pt x="24" y="113"/>
                  </a:cubicBezTo>
                  <a:cubicBezTo>
                    <a:pt x="24" y="113"/>
                    <a:pt x="24" y="113"/>
                    <a:pt x="24" y="113"/>
                  </a:cubicBezTo>
                  <a:cubicBezTo>
                    <a:pt x="22" y="113"/>
                    <a:pt x="21" y="113"/>
                    <a:pt x="20" y="113"/>
                  </a:cubicBezTo>
                  <a:cubicBezTo>
                    <a:pt x="20" y="112"/>
                    <a:pt x="20" y="112"/>
                    <a:pt x="20" y="112"/>
                  </a:cubicBezTo>
                  <a:cubicBezTo>
                    <a:pt x="19" y="112"/>
                    <a:pt x="18" y="112"/>
                    <a:pt x="17" y="112"/>
                  </a:cubicBezTo>
                  <a:cubicBezTo>
                    <a:pt x="17" y="111"/>
                    <a:pt x="17" y="111"/>
                    <a:pt x="17" y="111"/>
                  </a:cubicBezTo>
                  <a:cubicBezTo>
                    <a:pt x="16" y="111"/>
                    <a:pt x="15" y="111"/>
                    <a:pt x="14" y="111"/>
                  </a:cubicBezTo>
                  <a:cubicBezTo>
                    <a:pt x="14" y="110"/>
                    <a:pt x="14" y="110"/>
                    <a:pt x="14" y="110"/>
                  </a:cubicBezTo>
                  <a:cubicBezTo>
                    <a:pt x="13" y="110"/>
                    <a:pt x="13" y="110"/>
                    <a:pt x="13" y="110"/>
                  </a:cubicBezTo>
                  <a:cubicBezTo>
                    <a:pt x="12" y="110"/>
                    <a:pt x="11" y="110"/>
                    <a:pt x="10" y="109"/>
                  </a:cubicBezTo>
                  <a:cubicBezTo>
                    <a:pt x="9" y="109"/>
                    <a:pt x="9" y="109"/>
                    <a:pt x="9" y="109"/>
                  </a:cubicBezTo>
                  <a:cubicBezTo>
                    <a:pt x="9" y="108"/>
                    <a:pt x="8" y="108"/>
                    <a:pt x="8" y="108"/>
                  </a:cubicBezTo>
                  <a:cubicBezTo>
                    <a:pt x="7" y="107"/>
                    <a:pt x="7" y="107"/>
                    <a:pt x="7" y="107"/>
                  </a:cubicBezTo>
                  <a:cubicBezTo>
                    <a:pt x="6" y="107"/>
                    <a:pt x="6" y="107"/>
                    <a:pt x="5" y="106"/>
                  </a:cubicBezTo>
                  <a:cubicBezTo>
                    <a:pt x="5" y="106"/>
                    <a:pt x="5" y="106"/>
                    <a:pt x="5" y="106"/>
                  </a:cubicBezTo>
                  <a:cubicBezTo>
                    <a:pt x="4" y="106"/>
                    <a:pt x="4" y="105"/>
                    <a:pt x="3" y="105"/>
                  </a:cubicBezTo>
                  <a:cubicBezTo>
                    <a:pt x="3" y="104"/>
                    <a:pt x="2" y="103"/>
                    <a:pt x="2" y="103"/>
                  </a:cubicBezTo>
                  <a:cubicBezTo>
                    <a:pt x="1" y="102"/>
                    <a:pt x="1" y="101"/>
                    <a:pt x="1" y="101"/>
                  </a:cubicBezTo>
                  <a:cubicBezTo>
                    <a:pt x="1" y="100"/>
                    <a:pt x="0" y="99"/>
                    <a:pt x="0" y="99"/>
                  </a:cubicBezTo>
                  <a:cubicBezTo>
                    <a:pt x="0" y="98"/>
                    <a:pt x="0" y="97"/>
                    <a:pt x="0" y="97"/>
                  </a:cubicBezTo>
                  <a:cubicBezTo>
                    <a:pt x="4" y="142"/>
                    <a:pt x="8" y="188"/>
                    <a:pt x="12" y="234"/>
                  </a:cubicBezTo>
                  <a:cubicBezTo>
                    <a:pt x="13" y="235"/>
                    <a:pt x="13" y="235"/>
                    <a:pt x="13" y="236"/>
                  </a:cubicBezTo>
                  <a:cubicBezTo>
                    <a:pt x="13" y="237"/>
                    <a:pt x="13" y="238"/>
                    <a:pt x="14" y="238"/>
                  </a:cubicBezTo>
                  <a:cubicBezTo>
                    <a:pt x="14" y="239"/>
                    <a:pt x="14" y="240"/>
                    <a:pt x="15" y="240"/>
                  </a:cubicBezTo>
                  <a:cubicBezTo>
                    <a:pt x="15" y="241"/>
                    <a:pt x="16" y="242"/>
                    <a:pt x="16" y="242"/>
                  </a:cubicBezTo>
                  <a:cubicBezTo>
                    <a:pt x="17" y="243"/>
                    <a:pt x="17" y="244"/>
                    <a:pt x="18" y="244"/>
                  </a:cubicBezTo>
                  <a:cubicBezTo>
                    <a:pt x="18" y="244"/>
                    <a:pt x="18" y="244"/>
                    <a:pt x="18" y="244"/>
                  </a:cubicBezTo>
                  <a:cubicBezTo>
                    <a:pt x="18" y="245"/>
                    <a:pt x="18" y="245"/>
                    <a:pt x="18" y="245"/>
                  </a:cubicBezTo>
                  <a:cubicBezTo>
                    <a:pt x="19" y="245"/>
                    <a:pt x="19" y="245"/>
                    <a:pt x="20" y="246"/>
                  </a:cubicBezTo>
                  <a:cubicBezTo>
                    <a:pt x="20" y="246"/>
                    <a:pt x="20" y="246"/>
                    <a:pt x="20" y="246"/>
                  </a:cubicBezTo>
                  <a:cubicBezTo>
                    <a:pt x="20" y="246"/>
                    <a:pt x="20" y="246"/>
                    <a:pt x="20" y="246"/>
                  </a:cubicBezTo>
                  <a:cubicBezTo>
                    <a:pt x="21" y="246"/>
                    <a:pt x="22" y="247"/>
                    <a:pt x="22" y="247"/>
                  </a:cubicBezTo>
                  <a:cubicBezTo>
                    <a:pt x="23" y="247"/>
                    <a:pt x="23" y="247"/>
                    <a:pt x="23" y="247"/>
                  </a:cubicBezTo>
                  <a:cubicBezTo>
                    <a:pt x="23" y="247"/>
                    <a:pt x="23" y="247"/>
                    <a:pt x="23" y="247"/>
                  </a:cubicBezTo>
                  <a:cubicBezTo>
                    <a:pt x="24" y="248"/>
                    <a:pt x="24" y="248"/>
                    <a:pt x="24" y="248"/>
                  </a:cubicBezTo>
                  <a:cubicBezTo>
                    <a:pt x="24" y="248"/>
                    <a:pt x="25" y="248"/>
                    <a:pt x="26" y="249"/>
                  </a:cubicBezTo>
                  <a:cubicBezTo>
                    <a:pt x="26" y="249"/>
                    <a:pt x="26" y="249"/>
                    <a:pt x="26" y="249"/>
                  </a:cubicBezTo>
                  <a:cubicBezTo>
                    <a:pt x="26" y="249"/>
                    <a:pt x="26" y="249"/>
                    <a:pt x="26" y="249"/>
                  </a:cubicBezTo>
                  <a:cubicBezTo>
                    <a:pt x="26" y="249"/>
                    <a:pt x="26" y="249"/>
                    <a:pt x="26" y="249"/>
                  </a:cubicBezTo>
                  <a:cubicBezTo>
                    <a:pt x="27" y="249"/>
                    <a:pt x="27" y="249"/>
                    <a:pt x="27" y="249"/>
                  </a:cubicBezTo>
                  <a:cubicBezTo>
                    <a:pt x="28" y="249"/>
                    <a:pt x="28" y="250"/>
                    <a:pt x="28" y="250"/>
                  </a:cubicBezTo>
                  <a:cubicBezTo>
                    <a:pt x="29" y="250"/>
                    <a:pt x="29" y="250"/>
                    <a:pt x="29" y="250"/>
                  </a:cubicBezTo>
                  <a:cubicBezTo>
                    <a:pt x="29" y="250"/>
                    <a:pt x="29" y="250"/>
                    <a:pt x="29" y="250"/>
                  </a:cubicBezTo>
                  <a:cubicBezTo>
                    <a:pt x="30" y="250"/>
                    <a:pt x="30" y="250"/>
                    <a:pt x="30" y="250"/>
                  </a:cubicBezTo>
                  <a:cubicBezTo>
                    <a:pt x="30" y="250"/>
                    <a:pt x="31" y="250"/>
                    <a:pt x="31" y="251"/>
                  </a:cubicBezTo>
                  <a:cubicBezTo>
                    <a:pt x="31" y="251"/>
                    <a:pt x="32" y="251"/>
                    <a:pt x="32" y="251"/>
                  </a:cubicBezTo>
                  <a:cubicBezTo>
                    <a:pt x="33" y="251"/>
                    <a:pt x="33" y="251"/>
                    <a:pt x="33" y="251"/>
                  </a:cubicBezTo>
                  <a:cubicBezTo>
                    <a:pt x="33" y="251"/>
                    <a:pt x="33" y="251"/>
                    <a:pt x="33" y="251"/>
                  </a:cubicBezTo>
                  <a:cubicBezTo>
                    <a:pt x="33" y="251"/>
                    <a:pt x="33" y="251"/>
                    <a:pt x="33" y="251"/>
                  </a:cubicBezTo>
                  <a:cubicBezTo>
                    <a:pt x="34" y="251"/>
                    <a:pt x="34" y="251"/>
                    <a:pt x="34" y="252"/>
                  </a:cubicBezTo>
                  <a:cubicBezTo>
                    <a:pt x="35" y="252"/>
                    <a:pt x="35" y="252"/>
                    <a:pt x="36" y="252"/>
                  </a:cubicBezTo>
                  <a:cubicBezTo>
                    <a:pt x="36" y="252"/>
                    <a:pt x="36" y="252"/>
                    <a:pt x="37" y="252"/>
                  </a:cubicBezTo>
                  <a:cubicBezTo>
                    <a:pt x="37" y="252"/>
                    <a:pt x="37" y="252"/>
                    <a:pt x="38" y="252"/>
                  </a:cubicBezTo>
                  <a:cubicBezTo>
                    <a:pt x="38" y="252"/>
                    <a:pt x="39" y="253"/>
                    <a:pt x="39" y="253"/>
                  </a:cubicBezTo>
                  <a:cubicBezTo>
                    <a:pt x="39" y="253"/>
                    <a:pt x="40" y="253"/>
                    <a:pt x="40" y="253"/>
                  </a:cubicBezTo>
                  <a:cubicBezTo>
                    <a:pt x="40" y="253"/>
                    <a:pt x="41" y="253"/>
                    <a:pt x="41" y="253"/>
                  </a:cubicBezTo>
                  <a:cubicBezTo>
                    <a:pt x="42" y="253"/>
                    <a:pt x="42" y="253"/>
                    <a:pt x="42" y="253"/>
                  </a:cubicBezTo>
                  <a:cubicBezTo>
                    <a:pt x="43" y="253"/>
                    <a:pt x="43" y="253"/>
                    <a:pt x="43" y="253"/>
                  </a:cubicBezTo>
                  <a:cubicBezTo>
                    <a:pt x="44" y="254"/>
                    <a:pt x="44" y="254"/>
                    <a:pt x="44" y="254"/>
                  </a:cubicBezTo>
                  <a:cubicBezTo>
                    <a:pt x="45" y="254"/>
                    <a:pt x="45" y="254"/>
                    <a:pt x="45" y="254"/>
                  </a:cubicBezTo>
                  <a:cubicBezTo>
                    <a:pt x="46" y="254"/>
                    <a:pt x="46" y="254"/>
                    <a:pt x="46" y="254"/>
                  </a:cubicBezTo>
                  <a:cubicBezTo>
                    <a:pt x="46" y="254"/>
                    <a:pt x="46" y="254"/>
                    <a:pt x="47" y="254"/>
                  </a:cubicBezTo>
                  <a:cubicBezTo>
                    <a:pt x="47" y="254"/>
                    <a:pt x="47" y="254"/>
                    <a:pt x="48" y="254"/>
                  </a:cubicBezTo>
                  <a:cubicBezTo>
                    <a:pt x="49" y="254"/>
                    <a:pt x="49" y="254"/>
                    <a:pt x="49" y="254"/>
                  </a:cubicBezTo>
                  <a:cubicBezTo>
                    <a:pt x="49" y="254"/>
                    <a:pt x="49" y="254"/>
                    <a:pt x="49" y="254"/>
                  </a:cubicBezTo>
                  <a:cubicBezTo>
                    <a:pt x="50" y="254"/>
                    <a:pt x="50" y="254"/>
                    <a:pt x="50" y="254"/>
                  </a:cubicBezTo>
                  <a:cubicBezTo>
                    <a:pt x="50" y="255"/>
                    <a:pt x="51" y="255"/>
                    <a:pt x="51" y="255"/>
                  </a:cubicBezTo>
                  <a:cubicBezTo>
                    <a:pt x="51" y="255"/>
                    <a:pt x="52" y="255"/>
                    <a:pt x="52" y="255"/>
                  </a:cubicBezTo>
                  <a:cubicBezTo>
                    <a:pt x="53" y="255"/>
                    <a:pt x="53" y="255"/>
                    <a:pt x="53" y="255"/>
                  </a:cubicBezTo>
                  <a:cubicBezTo>
                    <a:pt x="54" y="255"/>
                    <a:pt x="54" y="255"/>
                    <a:pt x="54" y="255"/>
                  </a:cubicBezTo>
                  <a:cubicBezTo>
                    <a:pt x="54" y="255"/>
                    <a:pt x="54" y="255"/>
                    <a:pt x="54" y="255"/>
                  </a:cubicBezTo>
                  <a:cubicBezTo>
                    <a:pt x="54" y="255"/>
                    <a:pt x="54" y="255"/>
                    <a:pt x="54" y="255"/>
                  </a:cubicBezTo>
                  <a:cubicBezTo>
                    <a:pt x="54" y="255"/>
                    <a:pt x="54" y="255"/>
                    <a:pt x="54" y="255"/>
                  </a:cubicBezTo>
                  <a:cubicBezTo>
                    <a:pt x="55" y="255"/>
                    <a:pt x="55" y="255"/>
                    <a:pt x="56" y="255"/>
                  </a:cubicBezTo>
                  <a:cubicBezTo>
                    <a:pt x="56" y="255"/>
                    <a:pt x="56" y="255"/>
                    <a:pt x="57" y="255"/>
                  </a:cubicBezTo>
                  <a:cubicBezTo>
                    <a:pt x="57" y="255"/>
                    <a:pt x="57" y="255"/>
                    <a:pt x="58" y="255"/>
                  </a:cubicBezTo>
                  <a:cubicBezTo>
                    <a:pt x="58" y="255"/>
                    <a:pt x="58" y="255"/>
                    <a:pt x="58" y="255"/>
                  </a:cubicBezTo>
                  <a:cubicBezTo>
                    <a:pt x="58" y="255"/>
                    <a:pt x="58" y="255"/>
                    <a:pt x="58" y="255"/>
                  </a:cubicBezTo>
                  <a:cubicBezTo>
                    <a:pt x="58" y="255"/>
                    <a:pt x="59" y="255"/>
                    <a:pt x="59" y="255"/>
                  </a:cubicBezTo>
                  <a:cubicBezTo>
                    <a:pt x="59" y="255"/>
                    <a:pt x="60" y="255"/>
                    <a:pt x="60" y="255"/>
                  </a:cubicBezTo>
                  <a:cubicBezTo>
                    <a:pt x="61" y="255"/>
                    <a:pt x="61" y="255"/>
                    <a:pt x="61" y="255"/>
                  </a:cubicBezTo>
                  <a:cubicBezTo>
                    <a:pt x="62" y="255"/>
                    <a:pt x="62" y="256"/>
                    <a:pt x="62" y="256"/>
                  </a:cubicBezTo>
                  <a:cubicBezTo>
                    <a:pt x="63" y="256"/>
                    <a:pt x="63" y="256"/>
                    <a:pt x="64" y="256"/>
                  </a:cubicBezTo>
                  <a:cubicBezTo>
                    <a:pt x="64" y="256"/>
                    <a:pt x="64" y="256"/>
                    <a:pt x="65" y="256"/>
                  </a:cubicBezTo>
                  <a:cubicBezTo>
                    <a:pt x="65" y="256"/>
                    <a:pt x="66" y="256"/>
                    <a:pt x="66" y="256"/>
                  </a:cubicBezTo>
                  <a:cubicBezTo>
                    <a:pt x="66" y="256"/>
                    <a:pt x="67" y="256"/>
                    <a:pt x="67" y="256"/>
                  </a:cubicBezTo>
                  <a:cubicBezTo>
                    <a:pt x="68" y="256"/>
                    <a:pt x="68" y="256"/>
                    <a:pt x="68" y="256"/>
                  </a:cubicBezTo>
                  <a:cubicBezTo>
                    <a:pt x="69" y="256"/>
                    <a:pt x="69" y="256"/>
                    <a:pt x="69" y="256"/>
                  </a:cubicBezTo>
                  <a:cubicBezTo>
                    <a:pt x="69" y="256"/>
                    <a:pt x="69" y="256"/>
                    <a:pt x="69" y="256"/>
                  </a:cubicBezTo>
                  <a:cubicBezTo>
                    <a:pt x="70" y="256"/>
                    <a:pt x="70" y="256"/>
                    <a:pt x="70" y="256"/>
                  </a:cubicBezTo>
                  <a:cubicBezTo>
                    <a:pt x="70" y="256"/>
                    <a:pt x="70" y="256"/>
                    <a:pt x="71" y="256"/>
                  </a:cubicBezTo>
                  <a:cubicBezTo>
                    <a:pt x="71" y="256"/>
                    <a:pt x="72" y="256"/>
                    <a:pt x="72" y="256"/>
                  </a:cubicBezTo>
                  <a:cubicBezTo>
                    <a:pt x="73" y="256"/>
                    <a:pt x="73" y="256"/>
                    <a:pt x="73" y="256"/>
                  </a:cubicBezTo>
                  <a:cubicBezTo>
                    <a:pt x="74" y="256"/>
                    <a:pt x="74" y="256"/>
                    <a:pt x="74" y="256"/>
                  </a:cubicBezTo>
                  <a:cubicBezTo>
                    <a:pt x="74" y="256"/>
                    <a:pt x="74" y="256"/>
                    <a:pt x="74" y="256"/>
                  </a:cubicBezTo>
                  <a:cubicBezTo>
                    <a:pt x="75" y="256"/>
                    <a:pt x="75" y="256"/>
                    <a:pt x="75" y="256"/>
                  </a:cubicBezTo>
                  <a:cubicBezTo>
                    <a:pt x="76" y="256"/>
                    <a:pt x="76" y="256"/>
                    <a:pt x="76" y="256"/>
                  </a:cubicBezTo>
                  <a:cubicBezTo>
                    <a:pt x="76" y="256"/>
                    <a:pt x="76" y="256"/>
                    <a:pt x="76" y="256"/>
                  </a:cubicBezTo>
                  <a:cubicBezTo>
                    <a:pt x="77" y="256"/>
                    <a:pt x="77" y="256"/>
                    <a:pt x="77" y="256"/>
                  </a:cubicBezTo>
                  <a:cubicBezTo>
                    <a:pt x="77" y="256"/>
                    <a:pt x="77" y="256"/>
                    <a:pt x="77" y="256"/>
                  </a:cubicBezTo>
                  <a:cubicBezTo>
                    <a:pt x="78" y="256"/>
                    <a:pt x="78" y="256"/>
                    <a:pt x="79" y="256"/>
                  </a:cubicBezTo>
                  <a:cubicBezTo>
                    <a:pt x="79" y="256"/>
                    <a:pt x="79" y="256"/>
                    <a:pt x="80" y="256"/>
                  </a:cubicBezTo>
                  <a:cubicBezTo>
                    <a:pt x="80" y="256"/>
                    <a:pt x="81" y="256"/>
                    <a:pt x="81" y="256"/>
                  </a:cubicBezTo>
                  <a:cubicBezTo>
                    <a:pt x="82" y="256"/>
                    <a:pt x="82" y="256"/>
                    <a:pt x="83" y="256"/>
                  </a:cubicBezTo>
                  <a:cubicBezTo>
                    <a:pt x="83" y="255"/>
                    <a:pt x="83" y="255"/>
                    <a:pt x="83" y="255"/>
                  </a:cubicBezTo>
                  <a:cubicBezTo>
                    <a:pt x="84" y="255"/>
                    <a:pt x="84" y="255"/>
                    <a:pt x="84" y="255"/>
                  </a:cubicBezTo>
                  <a:cubicBezTo>
                    <a:pt x="84" y="255"/>
                    <a:pt x="84" y="255"/>
                    <a:pt x="84" y="255"/>
                  </a:cubicBezTo>
                  <a:cubicBezTo>
                    <a:pt x="84" y="255"/>
                    <a:pt x="84" y="255"/>
                    <a:pt x="84" y="255"/>
                  </a:cubicBezTo>
                  <a:cubicBezTo>
                    <a:pt x="85" y="255"/>
                    <a:pt x="85" y="255"/>
                    <a:pt x="86" y="255"/>
                  </a:cubicBezTo>
                  <a:cubicBezTo>
                    <a:pt x="86" y="255"/>
                    <a:pt x="87" y="255"/>
                    <a:pt x="87" y="255"/>
                  </a:cubicBezTo>
                  <a:cubicBezTo>
                    <a:pt x="88" y="255"/>
                    <a:pt x="88" y="255"/>
                    <a:pt x="89" y="255"/>
                  </a:cubicBezTo>
                  <a:cubicBezTo>
                    <a:pt x="89" y="255"/>
                    <a:pt x="90" y="255"/>
                    <a:pt x="90" y="255"/>
                  </a:cubicBezTo>
                  <a:cubicBezTo>
                    <a:pt x="91" y="255"/>
                    <a:pt x="92" y="255"/>
                    <a:pt x="92" y="255"/>
                  </a:cubicBezTo>
                  <a:cubicBezTo>
                    <a:pt x="93" y="255"/>
                    <a:pt x="93" y="255"/>
                    <a:pt x="94" y="255"/>
                  </a:cubicBezTo>
                  <a:cubicBezTo>
                    <a:pt x="95" y="255"/>
                    <a:pt x="95" y="255"/>
                    <a:pt x="96" y="255"/>
                  </a:cubicBezTo>
                  <a:cubicBezTo>
                    <a:pt x="97" y="254"/>
                    <a:pt x="98" y="254"/>
                    <a:pt x="99" y="254"/>
                  </a:cubicBezTo>
                  <a:cubicBezTo>
                    <a:pt x="99" y="254"/>
                    <a:pt x="100" y="254"/>
                    <a:pt x="101" y="254"/>
                  </a:cubicBezTo>
                  <a:cubicBezTo>
                    <a:pt x="102" y="254"/>
                    <a:pt x="102" y="254"/>
                    <a:pt x="102" y="254"/>
                  </a:cubicBezTo>
                  <a:cubicBezTo>
                    <a:pt x="102" y="254"/>
                    <a:pt x="102" y="254"/>
                    <a:pt x="102" y="254"/>
                  </a:cubicBezTo>
                  <a:cubicBezTo>
                    <a:pt x="102" y="254"/>
                    <a:pt x="102" y="254"/>
                    <a:pt x="102" y="254"/>
                  </a:cubicBezTo>
                  <a:cubicBezTo>
                    <a:pt x="103" y="254"/>
                    <a:pt x="103" y="254"/>
                    <a:pt x="104" y="254"/>
                  </a:cubicBezTo>
                  <a:cubicBezTo>
                    <a:pt x="105" y="253"/>
                    <a:pt x="106" y="253"/>
                    <a:pt x="107" y="253"/>
                  </a:cubicBezTo>
                  <a:cubicBezTo>
                    <a:pt x="107" y="253"/>
                    <a:pt x="108" y="253"/>
                    <a:pt x="108" y="253"/>
                  </a:cubicBezTo>
                  <a:cubicBezTo>
                    <a:pt x="108" y="253"/>
                    <a:pt x="109" y="253"/>
                    <a:pt x="109" y="253"/>
                  </a:cubicBezTo>
                  <a:cubicBezTo>
                    <a:pt x="110" y="253"/>
                    <a:pt x="110" y="253"/>
                    <a:pt x="111" y="253"/>
                  </a:cubicBezTo>
                  <a:cubicBezTo>
                    <a:pt x="111" y="253"/>
                    <a:pt x="111" y="252"/>
                    <a:pt x="112" y="252"/>
                  </a:cubicBezTo>
                  <a:cubicBezTo>
                    <a:pt x="114" y="252"/>
                    <a:pt x="115" y="252"/>
                    <a:pt x="117" y="252"/>
                  </a:cubicBezTo>
                  <a:cubicBezTo>
                    <a:pt x="117" y="252"/>
                    <a:pt x="117" y="252"/>
                    <a:pt x="117" y="252"/>
                  </a:cubicBezTo>
                  <a:cubicBezTo>
                    <a:pt x="119" y="251"/>
                    <a:pt x="120" y="251"/>
                    <a:pt x="122" y="251"/>
                  </a:cubicBezTo>
                  <a:cubicBezTo>
                    <a:pt x="122" y="251"/>
                    <a:pt x="122" y="251"/>
                    <a:pt x="122" y="251"/>
                  </a:cubicBezTo>
                  <a:cubicBezTo>
                    <a:pt x="123" y="251"/>
                    <a:pt x="125" y="250"/>
                    <a:pt x="126" y="250"/>
                  </a:cubicBezTo>
                  <a:cubicBezTo>
                    <a:pt x="133" y="336"/>
                    <a:pt x="133" y="336"/>
                    <a:pt x="133" y="336"/>
                  </a:cubicBezTo>
                  <a:cubicBezTo>
                    <a:pt x="320" y="337"/>
                    <a:pt x="320" y="337"/>
                    <a:pt x="320" y="337"/>
                  </a:cubicBezTo>
                  <a:cubicBezTo>
                    <a:pt x="322" y="337"/>
                    <a:pt x="336" y="336"/>
                    <a:pt x="356" y="336"/>
                  </a:cubicBezTo>
                  <a:cubicBezTo>
                    <a:pt x="376" y="336"/>
                    <a:pt x="402" y="336"/>
                    <a:pt x="430" y="335"/>
                  </a:cubicBezTo>
                  <a:cubicBezTo>
                    <a:pt x="458" y="335"/>
                    <a:pt x="488" y="335"/>
                    <a:pt x="515" y="335"/>
                  </a:cubicBezTo>
                  <a:cubicBezTo>
                    <a:pt x="542" y="334"/>
                    <a:pt x="566" y="334"/>
                    <a:pt x="583" y="334"/>
                  </a:cubicBezTo>
                  <a:cubicBezTo>
                    <a:pt x="584" y="334"/>
                    <a:pt x="585" y="334"/>
                    <a:pt x="585" y="334"/>
                  </a:cubicBezTo>
                  <a:cubicBezTo>
                    <a:pt x="586" y="334"/>
                    <a:pt x="587" y="334"/>
                    <a:pt x="588" y="334"/>
                  </a:cubicBezTo>
                  <a:cubicBezTo>
                    <a:pt x="588" y="334"/>
                    <a:pt x="589" y="334"/>
                    <a:pt x="590" y="334"/>
                  </a:cubicBezTo>
                  <a:cubicBezTo>
                    <a:pt x="590" y="334"/>
                    <a:pt x="591" y="334"/>
                    <a:pt x="592" y="334"/>
                  </a:cubicBezTo>
                  <a:cubicBezTo>
                    <a:pt x="593" y="334"/>
                    <a:pt x="593" y="334"/>
                    <a:pt x="594" y="334"/>
                  </a:cubicBezTo>
                  <a:cubicBezTo>
                    <a:pt x="595" y="334"/>
                    <a:pt x="596" y="334"/>
                    <a:pt x="597" y="334"/>
                  </a:cubicBezTo>
                  <a:cubicBezTo>
                    <a:pt x="597" y="334"/>
                    <a:pt x="597" y="334"/>
                    <a:pt x="597" y="334"/>
                  </a:cubicBezTo>
                  <a:cubicBezTo>
                    <a:pt x="598" y="334"/>
                    <a:pt x="598" y="334"/>
                    <a:pt x="599" y="334"/>
                  </a:cubicBezTo>
                  <a:cubicBezTo>
                    <a:pt x="600" y="334"/>
                    <a:pt x="600" y="334"/>
                    <a:pt x="601" y="334"/>
                  </a:cubicBezTo>
                  <a:cubicBezTo>
                    <a:pt x="602" y="334"/>
                    <a:pt x="602" y="334"/>
                    <a:pt x="602" y="334"/>
                  </a:cubicBezTo>
                  <a:cubicBezTo>
                    <a:pt x="602" y="334"/>
                    <a:pt x="602" y="334"/>
                    <a:pt x="603" y="334"/>
                  </a:cubicBezTo>
                  <a:cubicBezTo>
                    <a:pt x="604" y="334"/>
                    <a:pt x="604" y="334"/>
                    <a:pt x="605" y="334"/>
                  </a:cubicBezTo>
                  <a:cubicBezTo>
                    <a:pt x="606" y="334"/>
                    <a:pt x="606" y="334"/>
                    <a:pt x="606" y="334"/>
                  </a:cubicBezTo>
                  <a:cubicBezTo>
                    <a:pt x="607" y="334"/>
                    <a:pt x="607" y="334"/>
                    <a:pt x="607" y="334"/>
                  </a:cubicBezTo>
                  <a:cubicBezTo>
                    <a:pt x="608" y="334"/>
                    <a:pt x="608" y="334"/>
                    <a:pt x="609" y="334"/>
                  </a:cubicBezTo>
                  <a:cubicBezTo>
                    <a:pt x="610" y="334"/>
                    <a:pt x="610" y="334"/>
                    <a:pt x="611" y="334"/>
                  </a:cubicBezTo>
                  <a:cubicBezTo>
                    <a:pt x="611" y="334"/>
                    <a:pt x="611" y="334"/>
                    <a:pt x="611" y="334"/>
                  </a:cubicBezTo>
                  <a:cubicBezTo>
                    <a:pt x="611" y="334"/>
                    <a:pt x="612" y="334"/>
                    <a:pt x="613" y="334"/>
                  </a:cubicBezTo>
                  <a:cubicBezTo>
                    <a:pt x="614" y="334"/>
                    <a:pt x="615" y="334"/>
                    <a:pt x="616" y="333"/>
                  </a:cubicBezTo>
                  <a:cubicBezTo>
                    <a:pt x="617" y="333"/>
                    <a:pt x="618" y="333"/>
                    <a:pt x="618" y="333"/>
                  </a:cubicBezTo>
                  <a:cubicBezTo>
                    <a:pt x="619" y="333"/>
                    <a:pt x="620" y="333"/>
                    <a:pt x="621" y="333"/>
                  </a:cubicBezTo>
                  <a:cubicBezTo>
                    <a:pt x="621" y="333"/>
                    <a:pt x="622" y="333"/>
                    <a:pt x="622" y="333"/>
                  </a:cubicBezTo>
                  <a:cubicBezTo>
                    <a:pt x="622" y="333"/>
                    <a:pt x="622" y="333"/>
                    <a:pt x="622" y="333"/>
                  </a:cubicBezTo>
                  <a:cubicBezTo>
                    <a:pt x="622" y="333"/>
                    <a:pt x="623" y="333"/>
                    <a:pt x="623" y="333"/>
                  </a:cubicBezTo>
                  <a:cubicBezTo>
                    <a:pt x="624" y="333"/>
                    <a:pt x="624" y="333"/>
                    <a:pt x="625" y="333"/>
                  </a:cubicBezTo>
                  <a:cubicBezTo>
                    <a:pt x="625" y="333"/>
                    <a:pt x="625" y="333"/>
                    <a:pt x="625" y="333"/>
                  </a:cubicBezTo>
                  <a:cubicBezTo>
                    <a:pt x="625" y="333"/>
                    <a:pt x="625" y="333"/>
                    <a:pt x="625" y="333"/>
                  </a:cubicBezTo>
                  <a:cubicBezTo>
                    <a:pt x="625" y="333"/>
                    <a:pt x="625" y="333"/>
                    <a:pt x="625" y="333"/>
                  </a:cubicBezTo>
                  <a:cubicBezTo>
                    <a:pt x="626" y="333"/>
                    <a:pt x="627" y="333"/>
                    <a:pt x="627" y="333"/>
                  </a:cubicBezTo>
                  <a:cubicBezTo>
                    <a:pt x="628" y="333"/>
                    <a:pt x="628" y="333"/>
                    <a:pt x="628" y="333"/>
                  </a:cubicBezTo>
                  <a:cubicBezTo>
                    <a:pt x="628" y="333"/>
                    <a:pt x="628" y="333"/>
                    <a:pt x="628" y="333"/>
                  </a:cubicBezTo>
                  <a:cubicBezTo>
                    <a:pt x="629" y="333"/>
                    <a:pt x="629" y="333"/>
                    <a:pt x="629" y="333"/>
                  </a:cubicBezTo>
                  <a:cubicBezTo>
                    <a:pt x="630" y="333"/>
                    <a:pt x="630" y="332"/>
                    <a:pt x="631" y="332"/>
                  </a:cubicBezTo>
                  <a:cubicBezTo>
                    <a:pt x="631" y="332"/>
                    <a:pt x="632" y="332"/>
                    <a:pt x="632" y="332"/>
                  </a:cubicBezTo>
                  <a:cubicBezTo>
                    <a:pt x="633" y="332"/>
                    <a:pt x="633" y="332"/>
                    <a:pt x="633" y="332"/>
                  </a:cubicBezTo>
                  <a:cubicBezTo>
                    <a:pt x="633" y="332"/>
                    <a:pt x="633" y="332"/>
                    <a:pt x="633" y="332"/>
                  </a:cubicBezTo>
                  <a:cubicBezTo>
                    <a:pt x="634" y="332"/>
                    <a:pt x="634" y="332"/>
                    <a:pt x="634" y="332"/>
                  </a:cubicBezTo>
                  <a:cubicBezTo>
                    <a:pt x="635" y="332"/>
                    <a:pt x="635" y="332"/>
                    <a:pt x="636" y="332"/>
                  </a:cubicBezTo>
                  <a:cubicBezTo>
                    <a:pt x="636" y="332"/>
                    <a:pt x="636" y="332"/>
                    <a:pt x="636" y="332"/>
                  </a:cubicBezTo>
                  <a:cubicBezTo>
                    <a:pt x="636" y="332"/>
                    <a:pt x="636" y="332"/>
                    <a:pt x="636" y="332"/>
                  </a:cubicBezTo>
                  <a:cubicBezTo>
                    <a:pt x="636" y="332"/>
                    <a:pt x="637" y="332"/>
                    <a:pt x="637" y="332"/>
                  </a:cubicBezTo>
                  <a:cubicBezTo>
                    <a:pt x="638" y="332"/>
                    <a:pt x="638" y="332"/>
                    <a:pt x="638" y="332"/>
                  </a:cubicBezTo>
                  <a:cubicBezTo>
                    <a:pt x="638" y="332"/>
                    <a:pt x="638" y="332"/>
                    <a:pt x="638" y="332"/>
                  </a:cubicBezTo>
                  <a:cubicBezTo>
                    <a:pt x="639" y="331"/>
                    <a:pt x="639" y="331"/>
                    <a:pt x="639" y="331"/>
                  </a:cubicBezTo>
                  <a:cubicBezTo>
                    <a:pt x="639" y="331"/>
                    <a:pt x="639" y="331"/>
                    <a:pt x="639" y="331"/>
                  </a:cubicBezTo>
                  <a:cubicBezTo>
                    <a:pt x="640" y="331"/>
                    <a:pt x="642" y="331"/>
                    <a:pt x="643" y="331"/>
                  </a:cubicBezTo>
                  <a:cubicBezTo>
                    <a:pt x="643" y="331"/>
                    <a:pt x="643" y="331"/>
                    <a:pt x="643" y="331"/>
                  </a:cubicBezTo>
                  <a:cubicBezTo>
                    <a:pt x="643" y="331"/>
                    <a:pt x="643" y="331"/>
                    <a:pt x="643" y="331"/>
                  </a:cubicBezTo>
                  <a:cubicBezTo>
                    <a:pt x="644" y="330"/>
                    <a:pt x="645" y="330"/>
                    <a:pt x="645" y="330"/>
                  </a:cubicBezTo>
                  <a:cubicBezTo>
                    <a:pt x="645" y="330"/>
                    <a:pt x="645" y="330"/>
                    <a:pt x="645" y="330"/>
                  </a:cubicBezTo>
                  <a:cubicBezTo>
                    <a:pt x="646" y="330"/>
                    <a:pt x="646" y="330"/>
                    <a:pt x="646" y="330"/>
                  </a:cubicBezTo>
                  <a:cubicBezTo>
                    <a:pt x="646" y="330"/>
                    <a:pt x="647" y="330"/>
                    <a:pt x="647" y="330"/>
                  </a:cubicBezTo>
                  <a:cubicBezTo>
                    <a:pt x="648" y="329"/>
                    <a:pt x="648" y="329"/>
                    <a:pt x="648" y="329"/>
                  </a:cubicBezTo>
                  <a:cubicBezTo>
                    <a:pt x="648" y="329"/>
                    <a:pt x="648" y="329"/>
                    <a:pt x="648" y="329"/>
                  </a:cubicBezTo>
                  <a:cubicBezTo>
                    <a:pt x="648" y="329"/>
                    <a:pt x="648" y="329"/>
                    <a:pt x="648" y="329"/>
                  </a:cubicBezTo>
                  <a:cubicBezTo>
                    <a:pt x="649" y="329"/>
                    <a:pt x="649" y="329"/>
                    <a:pt x="649" y="329"/>
                  </a:cubicBezTo>
                  <a:cubicBezTo>
                    <a:pt x="650" y="329"/>
                    <a:pt x="650" y="329"/>
                    <a:pt x="650" y="329"/>
                  </a:cubicBezTo>
                  <a:cubicBezTo>
                    <a:pt x="650" y="329"/>
                    <a:pt x="650" y="329"/>
                    <a:pt x="650" y="329"/>
                  </a:cubicBezTo>
                  <a:cubicBezTo>
                    <a:pt x="650" y="329"/>
                    <a:pt x="650" y="329"/>
                    <a:pt x="650" y="329"/>
                  </a:cubicBezTo>
                  <a:cubicBezTo>
                    <a:pt x="650" y="328"/>
                    <a:pt x="650" y="328"/>
                    <a:pt x="650" y="328"/>
                  </a:cubicBezTo>
                  <a:cubicBezTo>
                    <a:pt x="651" y="328"/>
                    <a:pt x="651" y="328"/>
                    <a:pt x="651" y="328"/>
                  </a:cubicBezTo>
                  <a:cubicBezTo>
                    <a:pt x="651" y="328"/>
                    <a:pt x="651" y="328"/>
                    <a:pt x="651" y="328"/>
                  </a:cubicBezTo>
                  <a:cubicBezTo>
                    <a:pt x="652" y="327"/>
                    <a:pt x="652" y="327"/>
                    <a:pt x="652" y="327"/>
                  </a:cubicBezTo>
                  <a:cubicBezTo>
                    <a:pt x="652" y="327"/>
                    <a:pt x="652" y="327"/>
                    <a:pt x="652" y="327"/>
                  </a:cubicBezTo>
                  <a:cubicBezTo>
                    <a:pt x="653" y="327"/>
                    <a:pt x="653" y="327"/>
                    <a:pt x="653" y="327"/>
                  </a:cubicBezTo>
                  <a:cubicBezTo>
                    <a:pt x="653" y="327"/>
                    <a:pt x="653" y="327"/>
                    <a:pt x="653" y="327"/>
                  </a:cubicBezTo>
                  <a:cubicBezTo>
                    <a:pt x="653" y="327"/>
                    <a:pt x="653" y="327"/>
                    <a:pt x="653" y="327"/>
                  </a:cubicBezTo>
                  <a:cubicBezTo>
                    <a:pt x="653" y="327"/>
                    <a:pt x="654" y="326"/>
                    <a:pt x="655" y="326"/>
                  </a:cubicBezTo>
                  <a:cubicBezTo>
                    <a:pt x="655" y="326"/>
                    <a:pt x="655" y="326"/>
                    <a:pt x="655" y="326"/>
                  </a:cubicBezTo>
                  <a:cubicBezTo>
                    <a:pt x="656" y="326"/>
                    <a:pt x="656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4"/>
                    <a:pt x="657" y="324"/>
                    <a:pt x="657" y="324"/>
                  </a:cubicBezTo>
                  <a:cubicBezTo>
                    <a:pt x="657" y="324"/>
                    <a:pt x="657" y="324"/>
                    <a:pt x="657" y="324"/>
                  </a:cubicBezTo>
                  <a:cubicBezTo>
                    <a:pt x="658" y="324"/>
                    <a:pt x="658" y="324"/>
                    <a:pt x="658" y="324"/>
                  </a:cubicBezTo>
                  <a:cubicBezTo>
                    <a:pt x="658" y="324"/>
                    <a:pt x="658" y="324"/>
                    <a:pt x="658" y="324"/>
                  </a:cubicBezTo>
                  <a:cubicBezTo>
                    <a:pt x="658" y="324"/>
                    <a:pt x="658" y="324"/>
                    <a:pt x="658" y="324"/>
                  </a:cubicBezTo>
                  <a:cubicBezTo>
                    <a:pt x="658" y="324"/>
                    <a:pt x="658" y="324"/>
                    <a:pt x="658" y="324"/>
                  </a:cubicBezTo>
                  <a:cubicBezTo>
                    <a:pt x="658" y="324"/>
                    <a:pt x="658" y="324"/>
                    <a:pt x="658" y="324"/>
                  </a:cubicBezTo>
                  <a:cubicBezTo>
                    <a:pt x="658" y="324"/>
                    <a:pt x="658" y="324"/>
                    <a:pt x="658" y="324"/>
                  </a:cubicBezTo>
                  <a:cubicBezTo>
                    <a:pt x="658" y="324"/>
                    <a:pt x="658" y="324"/>
                    <a:pt x="658" y="324"/>
                  </a:cubicBezTo>
                  <a:cubicBezTo>
                    <a:pt x="658" y="324"/>
                    <a:pt x="658" y="324"/>
                    <a:pt x="658" y="324"/>
                  </a:cubicBezTo>
                  <a:cubicBezTo>
                    <a:pt x="658" y="324"/>
                    <a:pt x="658" y="324"/>
                    <a:pt x="658" y="324"/>
                  </a:cubicBezTo>
                  <a:cubicBezTo>
                    <a:pt x="658" y="324"/>
                    <a:pt x="658" y="324"/>
                    <a:pt x="658" y="324"/>
                  </a:cubicBezTo>
                  <a:cubicBezTo>
                    <a:pt x="658" y="324"/>
                    <a:pt x="658" y="324"/>
                    <a:pt x="658" y="324"/>
                  </a:cubicBezTo>
                  <a:cubicBezTo>
                    <a:pt x="658" y="324"/>
                    <a:pt x="658" y="324"/>
                    <a:pt x="658" y="324"/>
                  </a:cubicBezTo>
                  <a:cubicBezTo>
                    <a:pt x="658" y="323"/>
                    <a:pt x="658" y="323"/>
                    <a:pt x="658" y="323"/>
                  </a:cubicBezTo>
                  <a:cubicBezTo>
                    <a:pt x="658" y="323"/>
                    <a:pt x="658" y="323"/>
                    <a:pt x="658" y="323"/>
                  </a:cubicBezTo>
                  <a:cubicBezTo>
                    <a:pt x="658" y="323"/>
                    <a:pt x="658" y="323"/>
                    <a:pt x="658" y="323"/>
                  </a:cubicBezTo>
                  <a:cubicBezTo>
                    <a:pt x="658" y="323"/>
                    <a:pt x="658" y="323"/>
                    <a:pt x="658" y="323"/>
                  </a:cubicBezTo>
                  <a:cubicBezTo>
                    <a:pt x="658" y="323"/>
                    <a:pt x="658" y="323"/>
                    <a:pt x="658" y="323"/>
                  </a:cubicBezTo>
                  <a:cubicBezTo>
                    <a:pt x="658" y="323"/>
                    <a:pt x="658" y="323"/>
                    <a:pt x="658" y="323"/>
                  </a:cubicBezTo>
                  <a:cubicBezTo>
                    <a:pt x="658" y="323"/>
                    <a:pt x="658" y="323"/>
                    <a:pt x="658" y="323"/>
                  </a:cubicBezTo>
                  <a:cubicBezTo>
                    <a:pt x="658" y="322"/>
                    <a:pt x="658" y="322"/>
                    <a:pt x="658" y="322"/>
                  </a:cubicBezTo>
                  <a:cubicBezTo>
                    <a:pt x="658" y="322"/>
                    <a:pt x="658" y="322"/>
                    <a:pt x="658" y="322"/>
                  </a:cubicBezTo>
                  <a:cubicBezTo>
                    <a:pt x="658" y="322"/>
                    <a:pt x="658" y="322"/>
                    <a:pt x="658" y="322"/>
                  </a:cubicBezTo>
                  <a:cubicBezTo>
                    <a:pt x="658" y="322"/>
                    <a:pt x="658" y="322"/>
                    <a:pt x="658" y="322"/>
                  </a:cubicBezTo>
                  <a:cubicBezTo>
                    <a:pt x="658" y="322"/>
                    <a:pt x="658" y="322"/>
                    <a:pt x="658" y="322"/>
                  </a:cubicBezTo>
                  <a:cubicBezTo>
                    <a:pt x="658" y="321"/>
                    <a:pt x="658" y="321"/>
                    <a:pt x="658" y="321"/>
                  </a:cubicBezTo>
                  <a:cubicBezTo>
                    <a:pt x="658" y="321"/>
                    <a:pt x="658" y="321"/>
                    <a:pt x="658" y="321"/>
                  </a:cubicBezTo>
                  <a:cubicBezTo>
                    <a:pt x="658" y="321"/>
                    <a:pt x="658" y="321"/>
                    <a:pt x="658" y="321"/>
                  </a:cubicBezTo>
                  <a:cubicBezTo>
                    <a:pt x="658" y="321"/>
                    <a:pt x="658" y="321"/>
                    <a:pt x="658" y="321"/>
                  </a:cubicBezTo>
                  <a:cubicBezTo>
                    <a:pt x="658" y="321"/>
                    <a:pt x="658" y="321"/>
                    <a:pt x="658" y="321"/>
                  </a:cubicBezTo>
                  <a:cubicBezTo>
                    <a:pt x="658" y="321"/>
                    <a:pt x="658" y="321"/>
                    <a:pt x="658" y="321"/>
                  </a:cubicBezTo>
                  <a:cubicBezTo>
                    <a:pt x="657" y="287"/>
                    <a:pt x="657" y="287"/>
                    <a:pt x="657" y="287"/>
                  </a:cubicBezTo>
                  <a:cubicBezTo>
                    <a:pt x="656" y="244"/>
                    <a:pt x="656" y="244"/>
                    <a:pt x="656" y="244"/>
                  </a:cubicBezTo>
                  <a:cubicBezTo>
                    <a:pt x="657" y="244"/>
                    <a:pt x="658" y="244"/>
                    <a:pt x="659" y="244"/>
                  </a:cubicBezTo>
                  <a:cubicBezTo>
                    <a:pt x="659" y="244"/>
                    <a:pt x="659" y="244"/>
                    <a:pt x="659" y="244"/>
                  </a:cubicBezTo>
                  <a:cubicBezTo>
                    <a:pt x="661" y="244"/>
                    <a:pt x="663" y="244"/>
                    <a:pt x="665" y="243"/>
                  </a:cubicBezTo>
                  <a:cubicBezTo>
                    <a:pt x="666" y="243"/>
                    <a:pt x="667" y="243"/>
                    <a:pt x="668" y="244"/>
                  </a:cubicBezTo>
                  <a:cubicBezTo>
                    <a:pt x="669" y="244"/>
                    <a:pt x="670" y="244"/>
                    <a:pt x="671" y="244"/>
                  </a:cubicBezTo>
                  <a:cubicBezTo>
                    <a:pt x="671" y="244"/>
                    <a:pt x="671" y="244"/>
                    <a:pt x="671" y="244"/>
                  </a:cubicBezTo>
                  <a:cubicBezTo>
                    <a:pt x="672" y="244"/>
                    <a:pt x="673" y="244"/>
                    <a:pt x="674" y="244"/>
                  </a:cubicBezTo>
                  <a:cubicBezTo>
                    <a:pt x="675" y="244"/>
                    <a:pt x="675" y="244"/>
                    <a:pt x="675" y="244"/>
                  </a:cubicBezTo>
                  <a:cubicBezTo>
                    <a:pt x="675" y="244"/>
                    <a:pt x="675" y="244"/>
                    <a:pt x="675" y="244"/>
                  </a:cubicBezTo>
                  <a:cubicBezTo>
                    <a:pt x="676" y="244"/>
                    <a:pt x="677" y="244"/>
                    <a:pt x="677" y="244"/>
                  </a:cubicBezTo>
                  <a:cubicBezTo>
                    <a:pt x="678" y="244"/>
                    <a:pt x="679" y="244"/>
                    <a:pt x="680" y="244"/>
                  </a:cubicBezTo>
                  <a:cubicBezTo>
                    <a:pt x="681" y="244"/>
                    <a:pt x="682" y="244"/>
                    <a:pt x="683" y="244"/>
                  </a:cubicBezTo>
                  <a:cubicBezTo>
                    <a:pt x="683" y="244"/>
                    <a:pt x="683" y="244"/>
                    <a:pt x="683" y="244"/>
                  </a:cubicBezTo>
                  <a:cubicBezTo>
                    <a:pt x="684" y="244"/>
                    <a:pt x="684" y="244"/>
                    <a:pt x="684" y="244"/>
                  </a:cubicBezTo>
                  <a:cubicBezTo>
                    <a:pt x="684" y="244"/>
                    <a:pt x="684" y="244"/>
                    <a:pt x="684" y="244"/>
                  </a:cubicBezTo>
                  <a:cubicBezTo>
                    <a:pt x="685" y="245"/>
                    <a:pt x="685" y="245"/>
                    <a:pt x="685" y="245"/>
                  </a:cubicBezTo>
                  <a:cubicBezTo>
                    <a:pt x="686" y="245"/>
                    <a:pt x="687" y="245"/>
                    <a:pt x="688" y="245"/>
                  </a:cubicBezTo>
                  <a:cubicBezTo>
                    <a:pt x="688" y="245"/>
                    <a:pt x="689" y="245"/>
                    <a:pt x="689" y="245"/>
                  </a:cubicBezTo>
                  <a:cubicBezTo>
                    <a:pt x="690" y="245"/>
                    <a:pt x="690" y="245"/>
                    <a:pt x="690" y="245"/>
                  </a:cubicBezTo>
                  <a:cubicBezTo>
                    <a:pt x="690" y="245"/>
                    <a:pt x="690" y="245"/>
                    <a:pt x="690" y="245"/>
                  </a:cubicBezTo>
                  <a:cubicBezTo>
                    <a:pt x="690" y="245"/>
                    <a:pt x="690" y="245"/>
                    <a:pt x="690" y="245"/>
                  </a:cubicBezTo>
                  <a:cubicBezTo>
                    <a:pt x="690" y="245"/>
                    <a:pt x="690" y="245"/>
                    <a:pt x="690" y="245"/>
                  </a:cubicBezTo>
                  <a:cubicBezTo>
                    <a:pt x="691" y="245"/>
                    <a:pt x="691" y="245"/>
                    <a:pt x="692" y="245"/>
                  </a:cubicBezTo>
                  <a:cubicBezTo>
                    <a:pt x="692" y="245"/>
                    <a:pt x="693" y="245"/>
                    <a:pt x="693" y="245"/>
                  </a:cubicBezTo>
                  <a:cubicBezTo>
                    <a:pt x="695" y="245"/>
                    <a:pt x="695" y="245"/>
                    <a:pt x="695" y="245"/>
                  </a:cubicBezTo>
                  <a:cubicBezTo>
                    <a:pt x="696" y="245"/>
                    <a:pt x="696" y="245"/>
                    <a:pt x="696" y="245"/>
                  </a:cubicBezTo>
                  <a:cubicBezTo>
                    <a:pt x="697" y="245"/>
                    <a:pt x="697" y="245"/>
                    <a:pt x="697" y="245"/>
                  </a:cubicBezTo>
                  <a:cubicBezTo>
                    <a:pt x="698" y="245"/>
                    <a:pt x="698" y="245"/>
                    <a:pt x="698" y="245"/>
                  </a:cubicBezTo>
                  <a:cubicBezTo>
                    <a:pt x="699" y="245"/>
                    <a:pt x="699" y="245"/>
                    <a:pt x="699" y="245"/>
                  </a:cubicBezTo>
                  <a:cubicBezTo>
                    <a:pt x="700" y="245"/>
                    <a:pt x="700" y="245"/>
                    <a:pt x="700" y="245"/>
                  </a:cubicBezTo>
                  <a:cubicBezTo>
                    <a:pt x="700" y="245"/>
                    <a:pt x="700" y="245"/>
                    <a:pt x="700" y="245"/>
                  </a:cubicBezTo>
                  <a:cubicBezTo>
                    <a:pt x="701" y="245"/>
                    <a:pt x="701" y="245"/>
                    <a:pt x="701" y="245"/>
                  </a:cubicBezTo>
                  <a:cubicBezTo>
                    <a:pt x="702" y="245"/>
                    <a:pt x="702" y="245"/>
                    <a:pt x="702" y="245"/>
                  </a:cubicBezTo>
                  <a:cubicBezTo>
                    <a:pt x="702" y="245"/>
                    <a:pt x="702" y="245"/>
                    <a:pt x="702" y="245"/>
                  </a:cubicBezTo>
                  <a:cubicBezTo>
                    <a:pt x="703" y="245"/>
                    <a:pt x="703" y="245"/>
                    <a:pt x="703" y="245"/>
                  </a:cubicBezTo>
                  <a:cubicBezTo>
                    <a:pt x="703" y="245"/>
                    <a:pt x="703" y="245"/>
                    <a:pt x="703" y="245"/>
                  </a:cubicBezTo>
                  <a:cubicBezTo>
                    <a:pt x="704" y="245"/>
                    <a:pt x="704" y="245"/>
                    <a:pt x="704" y="245"/>
                  </a:cubicBezTo>
                  <a:cubicBezTo>
                    <a:pt x="704" y="245"/>
                    <a:pt x="704" y="245"/>
                    <a:pt x="704" y="245"/>
                  </a:cubicBezTo>
                  <a:cubicBezTo>
                    <a:pt x="704" y="245"/>
                    <a:pt x="704" y="245"/>
                    <a:pt x="704" y="245"/>
                  </a:cubicBezTo>
                  <a:cubicBezTo>
                    <a:pt x="705" y="245"/>
                    <a:pt x="705" y="245"/>
                    <a:pt x="705" y="245"/>
                  </a:cubicBezTo>
                  <a:cubicBezTo>
                    <a:pt x="706" y="245"/>
                    <a:pt x="706" y="245"/>
                    <a:pt x="706" y="245"/>
                  </a:cubicBezTo>
                  <a:cubicBezTo>
                    <a:pt x="707" y="245"/>
                    <a:pt x="707" y="245"/>
                    <a:pt x="707" y="245"/>
                  </a:cubicBezTo>
                  <a:cubicBezTo>
                    <a:pt x="707" y="245"/>
                    <a:pt x="707" y="245"/>
                    <a:pt x="707" y="245"/>
                  </a:cubicBezTo>
                  <a:cubicBezTo>
                    <a:pt x="708" y="245"/>
                    <a:pt x="708" y="245"/>
                    <a:pt x="708" y="245"/>
                  </a:cubicBezTo>
                  <a:cubicBezTo>
                    <a:pt x="709" y="245"/>
                    <a:pt x="709" y="245"/>
                    <a:pt x="709" y="245"/>
                  </a:cubicBezTo>
                  <a:cubicBezTo>
                    <a:pt x="709" y="245"/>
                    <a:pt x="709" y="245"/>
                    <a:pt x="709" y="245"/>
                  </a:cubicBezTo>
                  <a:cubicBezTo>
                    <a:pt x="709" y="245"/>
                    <a:pt x="709" y="245"/>
                    <a:pt x="709" y="245"/>
                  </a:cubicBezTo>
                  <a:cubicBezTo>
                    <a:pt x="710" y="245"/>
                    <a:pt x="710" y="245"/>
                    <a:pt x="710" y="245"/>
                  </a:cubicBezTo>
                  <a:cubicBezTo>
                    <a:pt x="711" y="245"/>
                    <a:pt x="711" y="245"/>
                    <a:pt x="711" y="245"/>
                  </a:cubicBezTo>
                  <a:cubicBezTo>
                    <a:pt x="712" y="245"/>
                    <a:pt x="712" y="245"/>
                    <a:pt x="712" y="245"/>
                  </a:cubicBezTo>
                  <a:cubicBezTo>
                    <a:pt x="712" y="245"/>
                    <a:pt x="713" y="245"/>
                    <a:pt x="713" y="245"/>
                  </a:cubicBezTo>
                  <a:cubicBezTo>
                    <a:pt x="714" y="245"/>
                    <a:pt x="714" y="245"/>
                    <a:pt x="714" y="245"/>
                  </a:cubicBezTo>
                  <a:cubicBezTo>
                    <a:pt x="715" y="245"/>
                    <a:pt x="715" y="245"/>
                    <a:pt x="715" y="245"/>
                  </a:cubicBezTo>
                  <a:cubicBezTo>
                    <a:pt x="715" y="245"/>
                    <a:pt x="715" y="245"/>
                    <a:pt x="715" y="245"/>
                  </a:cubicBezTo>
                  <a:cubicBezTo>
                    <a:pt x="715" y="245"/>
                    <a:pt x="715" y="245"/>
                    <a:pt x="715" y="245"/>
                  </a:cubicBezTo>
                  <a:cubicBezTo>
                    <a:pt x="715" y="245"/>
                    <a:pt x="715" y="245"/>
                    <a:pt x="715" y="245"/>
                  </a:cubicBezTo>
                  <a:cubicBezTo>
                    <a:pt x="716" y="245"/>
                    <a:pt x="716" y="245"/>
                    <a:pt x="717" y="245"/>
                  </a:cubicBezTo>
                  <a:cubicBezTo>
                    <a:pt x="717" y="244"/>
                    <a:pt x="718" y="244"/>
                    <a:pt x="718" y="244"/>
                  </a:cubicBezTo>
                  <a:cubicBezTo>
                    <a:pt x="719" y="244"/>
                    <a:pt x="720" y="244"/>
                    <a:pt x="720" y="244"/>
                  </a:cubicBezTo>
                  <a:cubicBezTo>
                    <a:pt x="721" y="244"/>
                    <a:pt x="721" y="244"/>
                    <a:pt x="721" y="244"/>
                  </a:cubicBezTo>
                  <a:cubicBezTo>
                    <a:pt x="721" y="244"/>
                    <a:pt x="721" y="244"/>
                    <a:pt x="721" y="244"/>
                  </a:cubicBezTo>
                  <a:cubicBezTo>
                    <a:pt x="722" y="244"/>
                    <a:pt x="722" y="244"/>
                    <a:pt x="722" y="244"/>
                  </a:cubicBezTo>
                  <a:cubicBezTo>
                    <a:pt x="723" y="244"/>
                    <a:pt x="723" y="244"/>
                    <a:pt x="724" y="244"/>
                  </a:cubicBezTo>
                  <a:cubicBezTo>
                    <a:pt x="724" y="243"/>
                    <a:pt x="725" y="243"/>
                    <a:pt x="726" y="243"/>
                  </a:cubicBezTo>
                  <a:cubicBezTo>
                    <a:pt x="726" y="243"/>
                    <a:pt x="727" y="243"/>
                    <a:pt x="727" y="243"/>
                  </a:cubicBezTo>
                  <a:cubicBezTo>
                    <a:pt x="728" y="243"/>
                    <a:pt x="729" y="243"/>
                    <a:pt x="729" y="243"/>
                  </a:cubicBezTo>
                  <a:cubicBezTo>
                    <a:pt x="730" y="243"/>
                    <a:pt x="730" y="242"/>
                    <a:pt x="731" y="242"/>
                  </a:cubicBezTo>
                  <a:cubicBezTo>
                    <a:pt x="732" y="242"/>
                    <a:pt x="732" y="242"/>
                    <a:pt x="733" y="242"/>
                  </a:cubicBezTo>
                  <a:cubicBezTo>
                    <a:pt x="734" y="242"/>
                    <a:pt x="735" y="241"/>
                    <a:pt x="737" y="241"/>
                  </a:cubicBezTo>
                  <a:cubicBezTo>
                    <a:pt x="737" y="241"/>
                    <a:pt x="738" y="241"/>
                    <a:pt x="739" y="241"/>
                  </a:cubicBezTo>
                  <a:cubicBezTo>
                    <a:pt x="739" y="241"/>
                    <a:pt x="740" y="240"/>
                    <a:pt x="740" y="240"/>
                  </a:cubicBezTo>
                  <a:cubicBezTo>
                    <a:pt x="741" y="240"/>
                    <a:pt x="742" y="240"/>
                    <a:pt x="742" y="240"/>
                  </a:cubicBezTo>
                  <a:cubicBezTo>
                    <a:pt x="743" y="240"/>
                    <a:pt x="744" y="239"/>
                    <a:pt x="745" y="239"/>
                  </a:cubicBezTo>
                  <a:cubicBezTo>
                    <a:pt x="745" y="239"/>
                    <a:pt x="746" y="239"/>
                    <a:pt x="747" y="239"/>
                  </a:cubicBezTo>
                  <a:cubicBezTo>
                    <a:pt x="747" y="238"/>
                    <a:pt x="748" y="238"/>
                    <a:pt x="748" y="238"/>
                  </a:cubicBezTo>
                  <a:cubicBezTo>
                    <a:pt x="750" y="238"/>
                    <a:pt x="752" y="237"/>
                    <a:pt x="753" y="237"/>
                  </a:cubicBezTo>
                  <a:cubicBezTo>
                    <a:pt x="754" y="236"/>
                    <a:pt x="755" y="236"/>
                    <a:pt x="756" y="236"/>
                  </a:cubicBezTo>
                  <a:cubicBezTo>
                    <a:pt x="757" y="236"/>
                    <a:pt x="757" y="236"/>
                    <a:pt x="757" y="236"/>
                  </a:cubicBezTo>
                  <a:cubicBezTo>
                    <a:pt x="757" y="235"/>
                    <a:pt x="757" y="235"/>
                    <a:pt x="757" y="235"/>
                  </a:cubicBezTo>
                  <a:cubicBezTo>
                    <a:pt x="758" y="235"/>
                    <a:pt x="758" y="235"/>
                    <a:pt x="758" y="235"/>
                  </a:cubicBezTo>
                  <a:cubicBezTo>
                    <a:pt x="759" y="235"/>
                    <a:pt x="759" y="235"/>
                    <a:pt x="759" y="235"/>
                  </a:cubicBezTo>
                  <a:cubicBezTo>
                    <a:pt x="760" y="235"/>
                    <a:pt x="760" y="234"/>
                    <a:pt x="761" y="234"/>
                  </a:cubicBezTo>
                  <a:cubicBezTo>
                    <a:pt x="762" y="234"/>
                    <a:pt x="762" y="234"/>
                    <a:pt x="762" y="234"/>
                  </a:cubicBezTo>
                  <a:cubicBezTo>
                    <a:pt x="762" y="234"/>
                    <a:pt x="762" y="234"/>
                    <a:pt x="762" y="234"/>
                  </a:cubicBezTo>
                  <a:cubicBezTo>
                    <a:pt x="762" y="234"/>
                    <a:pt x="762" y="234"/>
                    <a:pt x="762" y="234"/>
                  </a:cubicBezTo>
                  <a:cubicBezTo>
                    <a:pt x="763" y="234"/>
                    <a:pt x="763" y="233"/>
                    <a:pt x="764" y="233"/>
                  </a:cubicBezTo>
                  <a:cubicBezTo>
                    <a:pt x="764" y="233"/>
                    <a:pt x="764" y="233"/>
                    <a:pt x="764" y="233"/>
                  </a:cubicBezTo>
                  <a:cubicBezTo>
                    <a:pt x="765" y="233"/>
                    <a:pt x="765" y="233"/>
                    <a:pt x="765" y="233"/>
                  </a:cubicBezTo>
                  <a:cubicBezTo>
                    <a:pt x="765" y="233"/>
                    <a:pt x="765" y="233"/>
                    <a:pt x="765" y="233"/>
                  </a:cubicBezTo>
                  <a:cubicBezTo>
                    <a:pt x="766" y="232"/>
                    <a:pt x="766" y="232"/>
                    <a:pt x="766" y="232"/>
                  </a:cubicBezTo>
                  <a:cubicBezTo>
                    <a:pt x="767" y="232"/>
                    <a:pt x="767" y="232"/>
                    <a:pt x="767" y="232"/>
                  </a:cubicBezTo>
                  <a:cubicBezTo>
                    <a:pt x="768" y="231"/>
                    <a:pt x="768" y="231"/>
                    <a:pt x="768" y="231"/>
                  </a:cubicBezTo>
                  <a:cubicBezTo>
                    <a:pt x="769" y="231"/>
                    <a:pt x="769" y="231"/>
                    <a:pt x="769" y="231"/>
                  </a:cubicBezTo>
                  <a:cubicBezTo>
                    <a:pt x="769" y="231"/>
                    <a:pt x="769" y="231"/>
                    <a:pt x="769" y="231"/>
                  </a:cubicBezTo>
                  <a:cubicBezTo>
                    <a:pt x="769" y="231"/>
                    <a:pt x="769" y="231"/>
                    <a:pt x="769" y="231"/>
                  </a:cubicBezTo>
                  <a:cubicBezTo>
                    <a:pt x="769" y="231"/>
                    <a:pt x="769" y="231"/>
                    <a:pt x="769" y="231"/>
                  </a:cubicBezTo>
                  <a:cubicBezTo>
                    <a:pt x="770" y="230"/>
                    <a:pt x="770" y="230"/>
                    <a:pt x="770" y="230"/>
                  </a:cubicBezTo>
                  <a:cubicBezTo>
                    <a:pt x="770" y="230"/>
                    <a:pt x="770" y="230"/>
                    <a:pt x="770" y="230"/>
                  </a:cubicBezTo>
                  <a:cubicBezTo>
                    <a:pt x="771" y="230"/>
                    <a:pt x="771" y="230"/>
                    <a:pt x="771" y="230"/>
                  </a:cubicBezTo>
                  <a:cubicBezTo>
                    <a:pt x="772" y="229"/>
                    <a:pt x="772" y="229"/>
                    <a:pt x="772" y="229"/>
                  </a:cubicBezTo>
                  <a:cubicBezTo>
                    <a:pt x="772" y="229"/>
                    <a:pt x="772" y="229"/>
                    <a:pt x="772" y="229"/>
                  </a:cubicBezTo>
                  <a:cubicBezTo>
                    <a:pt x="773" y="229"/>
                    <a:pt x="773" y="229"/>
                    <a:pt x="773" y="229"/>
                  </a:cubicBezTo>
                  <a:cubicBezTo>
                    <a:pt x="773" y="229"/>
                    <a:pt x="773" y="229"/>
                    <a:pt x="773" y="229"/>
                  </a:cubicBezTo>
                  <a:cubicBezTo>
                    <a:pt x="773" y="229"/>
                    <a:pt x="773" y="229"/>
                    <a:pt x="773" y="229"/>
                  </a:cubicBezTo>
                  <a:cubicBezTo>
                    <a:pt x="773" y="228"/>
                    <a:pt x="773" y="228"/>
                    <a:pt x="773" y="228"/>
                  </a:cubicBezTo>
                  <a:cubicBezTo>
                    <a:pt x="774" y="228"/>
                    <a:pt x="774" y="228"/>
                    <a:pt x="774" y="228"/>
                  </a:cubicBezTo>
                  <a:cubicBezTo>
                    <a:pt x="774" y="228"/>
                    <a:pt x="774" y="228"/>
                    <a:pt x="774" y="228"/>
                  </a:cubicBezTo>
                  <a:cubicBezTo>
                    <a:pt x="775" y="227"/>
                    <a:pt x="775" y="227"/>
                    <a:pt x="775" y="227"/>
                  </a:cubicBezTo>
                  <a:cubicBezTo>
                    <a:pt x="775" y="227"/>
                    <a:pt x="775" y="227"/>
                    <a:pt x="775" y="227"/>
                  </a:cubicBezTo>
                  <a:cubicBezTo>
                    <a:pt x="776" y="227"/>
                    <a:pt x="776" y="227"/>
                    <a:pt x="776" y="227"/>
                  </a:cubicBezTo>
                  <a:cubicBezTo>
                    <a:pt x="776" y="226"/>
                    <a:pt x="776" y="226"/>
                    <a:pt x="776" y="226"/>
                  </a:cubicBezTo>
                  <a:cubicBezTo>
                    <a:pt x="776" y="226"/>
                    <a:pt x="776" y="226"/>
                    <a:pt x="776" y="226"/>
                  </a:cubicBezTo>
                  <a:cubicBezTo>
                    <a:pt x="777" y="226"/>
                    <a:pt x="777" y="226"/>
                    <a:pt x="777" y="226"/>
                  </a:cubicBezTo>
                  <a:cubicBezTo>
                    <a:pt x="777" y="225"/>
                    <a:pt x="777" y="225"/>
                    <a:pt x="777" y="225"/>
                  </a:cubicBezTo>
                  <a:cubicBezTo>
                    <a:pt x="777" y="225"/>
                    <a:pt x="777" y="225"/>
                    <a:pt x="777" y="225"/>
                  </a:cubicBezTo>
                  <a:cubicBezTo>
                    <a:pt x="778" y="225"/>
                    <a:pt x="778" y="225"/>
                    <a:pt x="778" y="225"/>
                  </a:cubicBezTo>
                  <a:cubicBezTo>
                    <a:pt x="778" y="224"/>
                    <a:pt x="778" y="224"/>
                    <a:pt x="778" y="224"/>
                  </a:cubicBezTo>
                  <a:cubicBezTo>
                    <a:pt x="778" y="224"/>
                    <a:pt x="778" y="224"/>
                    <a:pt x="778" y="224"/>
                  </a:cubicBezTo>
                  <a:cubicBezTo>
                    <a:pt x="778" y="224"/>
                    <a:pt x="778" y="224"/>
                    <a:pt x="778" y="224"/>
                  </a:cubicBezTo>
                  <a:cubicBezTo>
                    <a:pt x="778" y="224"/>
                    <a:pt x="778" y="224"/>
                    <a:pt x="778" y="224"/>
                  </a:cubicBezTo>
                  <a:cubicBezTo>
                    <a:pt x="778" y="224"/>
                    <a:pt x="778" y="224"/>
                    <a:pt x="778" y="224"/>
                  </a:cubicBezTo>
                  <a:cubicBezTo>
                    <a:pt x="779" y="223"/>
                    <a:pt x="779" y="223"/>
                    <a:pt x="779" y="223"/>
                  </a:cubicBezTo>
                  <a:cubicBezTo>
                    <a:pt x="779" y="223"/>
                    <a:pt x="779" y="223"/>
                    <a:pt x="779" y="223"/>
                  </a:cubicBezTo>
                  <a:cubicBezTo>
                    <a:pt x="779" y="223"/>
                    <a:pt x="779" y="223"/>
                    <a:pt x="779" y="223"/>
                  </a:cubicBezTo>
                  <a:cubicBezTo>
                    <a:pt x="779" y="222"/>
                    <a:pt x="779" y="222"/>
                    <a:pt x="779" y="222"/>
                  </a:cubicBezTo>
                  <a:cubicBezTo>
                    <a:pt x="779" y="222"/>
                    <a:pt x="779" y="222"/>
                    <a:pt x="779" y="222"/>
                  </a:cubicBezTo>
                  <a:cubicBezTo>
                    <a:pt x="780" y="222"/>
                    <a:pt x="780" y="222"/>
                    <a:pt x="780" y="222"/>
                  </a:cubicBezTo>
                  <a:cubicBezTo>
                    <a:pt x="780" y="221"/>
                    <a:pt x="780" y="221"/>
                    <a:pt x="780" y="221"/>
                  </a:cubicBezTo>
                  <a:cubicBezTo>
                    <a:pt x="780" y="221"/>
                    <a:pt x="780" y="221"/>
                    <a:pt x="780" y="221"/>
                  </a:cubicBezTo>
                  <a:cubicBezTo>
                    <a:pt x="780" y="220"/>
                    <a:pt x="780" y="220"/>
                    <a:pt x="780" y="220"/>
                  </a:cubicBezTo>
                  <a:cubicBezTo>
                    <a:pt x="780" y="220"/>
                    <a:pt x="780" y="220"/>
                    <a:pt x="780" y="220"/>
                  </a:cubicBezTo>
                  <a:cubicBezTo>
                    <a:pt x="780" y="220"/>
                    <a:pt x="780" y="220"/>
                    <a:pt x="780" y="220"/>
                  </a:cubicBezTo>
                  <a:cubicBezTo>
                    <a:pt x="780" y="219"/>
                    <a:pt x="780" y="219"/>
                    <a:pt x="780" y="219"/>
                  </a:cubicBezTo>
                  <a:cubicBezTo>
                    <a:pt x="781" y="219"/>
                    <a:pt x="781" y="219"/>
                    <a:pt x="781" y="219"/>
                  </a:cubicBezTo>
                  <a:cubicBezTo>
                    <a:pt x="781" y="218"/>
                    <a:pt x="781" y="218"/>
                    <a:pt x="781" y="218"/>
                  </a:cubicBezTo>
                  <a:cubicBezTo>
                    <a:pt x="781" y="218"/>
                    <a:pt x="781" y="218"/>
                    <a:pt x="781" y="218"/>
                  </a:cubicBezTo>
                  <a:cubicBezTo>
                    <a:pt x="781" y="218"/>
                    <a:pt x="781" y="218"/>
                    <a:pt x="781" y="218"/>
                  </a:cubicBezTo>
                  <a:cubicBezTo>
                    <a:pt x="781" y="217"/>
                    <a:pt x="781" y="217"/>
                    <a:pt x="781" y="217"/>
                  </a:cubicBezTo>
                  <a:cubicBezTo>
                    <a:pt x="781" y="217"/>
                    <a:pt x="781" y="217"/>
                    <a:pt x="781" y="217"/>
                  </a:cubicBezTo>
                  <a:close/>
                </a:path>
              </a:pathLst>
            </a:custGeom>
            <a:gradFill>
              <a:gsLst>
                <a:gs pos="53000">
                  <a:srgbClr val="FFFFFF">
                    <a:lumMod val="85000"/>
                  </a:srgbClr>
                </a:gs>
                <a:gs pos="98000">
                  <a:srgbClr val="FFFFFF">
                    <a:lumMod val="65000"/>
                  </a:srgbClr>
                </a:gs>
              </a:gsLst>
              <a:lin ang="186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80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399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2" name="Freeform 22">
              <a:extLst>
                <a:ext uri="{FF2B5EF4-FFF2-40B4-BE49-F238E27FC236}">
                  <a16:creationId xmlns:a16="http://schemas.microsoft.com/office/drawing/2014/main" id="{5FF7081B-F42D-43F0-8929-76C0D046232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262760" y="3049612"/>
              <a:ext cx="1152525" cy="292100"/>
            </a:xfrm>
            <a:custGeom>
              <a:avLst/>
              <a:gdLst>
                <a:gd name="T0" fmla="*/ 742 w 779"/>
                <a:gd name="T1" fmla="*/ 59 h 196"/>
                <a:gd name="T2" fmla="*/ 722 w 779"/>
                <a:gd name="T3" fmla="*/ 57 h 196"/>
                <a:gd name="T4" fmla="*/ 670 w 779"/>
                <a:gd name="T5" fmla="*/ 64 h 196"/>
                <a:gd name="T6" fmla="*/ 653 w 779"/>
                <a:gd name="T7" fmla="*/ 67 h 196"/>
                <a:gd name="T8" fmla="*/ 640 w 779"/>
                <a:gd name="T9" fmla="*/ 66 h 196"/>
                <a:gd name="T10" fmla="*/ 630 w 779"/>
                <a:gd name="T11" fmla="*/ 56 h 196"/>
                <a:gd name="T12" fmla="*/ 584 w 779"/>
                <a:gd name="T13" fmla="*/ 4 h 196"/>
                <a:gd name="T14" fmla="*/ 481 w 779"/>
                <a:gd name="T15" fmla="*/ 3 h 196"/>
                <a:gd name="T16" fmla="*/ 470 w 779"/>
                <a:gd name="T17" fmla="*/ 4 h 196"/>
                <a:gd name="T18" fmla="*/ 448 w 779"/>
                <a:gd name="T19" fmla="*/ 32 h 196"/>
                <a:gd name="T20" fmla="*/ 433 w 779"/>
                <a:gd name="T21" fmla="*/ 50 h 196"/>
                <a:gd name="T22" fmla="*/ 384 w 779"/>
                <a:gd name="T23" fmla="*/ 53 h 196"/>
                <a:gd name="T24" fmla="*/ 341 w 779"/>
                <a:gd name="T25" fmla="*/ 50 h 196"/>
                <a:gd name="T26" fmla="*/ 345 w 779"/>
                <a:gd name="T27" fmla="*/ 21 h 196"/>
                <a:gd name="T28" fmla="*/ 342 w 779"/>
                <a:gd name="T29" fmla="*/ 3 h 196"/>
                <a:gd name="T30" fmla="*/ 298 w 779"/>
                <a:gd name="T31" fmla="*/ 0 h 196"/>
                <a:gd name="T32" fmla="*/ 191 w 779"/>
                <a:gd name="T33" fmla="*/ 0 h 196"/>
                <a:gd name="T34" fmla="*/ 163 w 779"/>
                <a:gd name="T35" fmla="*/ 12 h 196"/>
                <a:gd name="T36" fmla="*/ 168 w 779"/>
                <a:gd name="T37" fmla="*/ 35 h 196"/>
                <a:gd name="T38" fmla="*/ 175 w 779"/>
                <a:gd name="T39" fmla="*/ 68 h 196"/>
                <a:gd name="T40" fmla="*/ 140 w 779"/>
                <a:gd name="T41" fmla="*/ 76 h 196"/>
                <a:gd name="T42" fmla="*/ 127 w 779"/>
                <a:gd name="T43" fmla="*/ 75 h 196"/>
                <a:gd name="T44" fmla="*/ 108 w 779"/>
                <a:gd name="T45" fmla="*/ 72 h 196"/>
                <a:gd name="T46" fmla="*/ 71 w 779"/>
                <a:gd name="T47" fmla="*/ 72 h 196"/>
                <a:gd name="T48" fmla="*/ 30 w 779"/>
                <a:gd name="T49" fmla="*/ 78 h 196"/>
                <a:gd name="T50" fmla="*/ 1 w 779"/>
                <a:gd name="T51" fmla="*/ 102 h 196"/>
                <a:gd name="T52" fmla="*/ 25 w 779"/>
                <a:gd name="T53" fmla="*/ 118 h 196"/>
                <a:gd name="T54" fmla="*/ 73 w 779"/>
                <a:gd name="T55" fmla="*/ 121 h 196"/>
                <a:gd name="T56" fmla="*/ 101 w 779"/>
                <a:gd name="T57" fmla="*/ 119 h 196"/>
                <a:gd name="T58" fmla="*/ 128 w 779"/>
                <a:gd name="T59" fmla="*/ 115 h 196"/>
                <a:gd name="T60" fmla="*/ 154 w 779"/>
                <a:gd name="T61" fmla="*/ 118 h 196"/>
                <a:gd name="T62" fmla="*/ 164 w 779"/>
                <a:gd name="T63" fmla="*/ 137 h 196"/>
                <a:gd name="T64" fmla="*/ 122 w 779"/>
                <a:gd name="T65" fmla="*/ 196 h 196"/>
                <a:gd name="T66" fmla="*/ 423 w 779"/>
                <a:gd name="T67" fmla="*/ 195 h 196"/>
                <a:gd name="T68" fmla="*/ 580 w 779"/>
                <a:gd name="T69" fmla="*/ 193 h 196"/>
                <a:gd name="T70" fmla="*/ 587 w 779"/>
                <a:gd name="T71" fmla="*/ 193 h 196"/>
                <a:gd name="T72" fmla="*/ 647 w 779"/>
                <a:gd name="T73" fmla="*/ 187 h 196"/>
                <a:gd name="T74" fmla="*/ 646 w 779"/>
                <a:gd name="T75" fmla="*/ 158 h 196"/>
                <a:gd name="T76" fmla="*/ 631 w 779"/>
                <a:gd name="T77" fmla="*/ 117 h 196"/>
                <a:gd name="T78" fmla="*/ 661 w 779"/>
                <a:gd name="T79" fmla="*/ 109 h 196"/>
                <a:gd name="T80" fmla="*/ 671 w 779"/>
                <a:gd name="T81" fmla="*/ 109 h 196"/>
                <a:gd name="T82" fmla="*/ 687 w 779"/>
                <a:gd name="T83" fmla="*/ 110 h 196"/>
                <a:gd name="T84" fmla="*/ 712 w 779"/>
                <a:gd name="T85" fmla="*/ 110 h 196"/>
                <a:gd name="T86" fmla="*/ 757 w 779"/>
                <a:gd name="T87" fmla="*/ 101 h 196"/>
                <a:gd name="T88" fmla="*/ 766 w 779"/>
                <a:gd name="T89" fmla="*/ 69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79" h="196">
                  <a:moveTo>
                    <a:pt x="766" y="69"/>
                  </a:moveTo>
                  <a:cubicBezTo>
                    <a:pt x="761" y="66"/>
                    <a:pt x="754" y="63"/>
                    <a:pt x="748" y="60"/>
                  </a:cubicBezTo>
                  <a:cubicBezTo>
                    <a:pt x="746" y="60"/>
                    <a:pt x="744" y="59"/>
                    <a:pt x="742" y="59"/>
                  </a:cubicBezTo>
                  <a:cubicBezTo>
                    <a:pt x="740" y="58"/>
                    <a:pt x="738" y="58"/>
                    <a:pt x="736" y="58"/>
                  </a:cubicBezTo>
                  <a:cubicBezTo>
                    <a:pt x="733" y="58"/>
                    <a:pt x="731" y="57"/>
                    <a:pt x="729" y="57"/>
                  </a:cubicBezTo>
                  <a:cubicBezTo>
                    <a:pt x="726" y="57"/>
                    <a:pt x="724" y="57"/>
                    <a:pt x="722" y="57"/>
                  </a:cubicBezTo>
                  <a:cubicBezTo>
                    <a:pt x="716" y="57"/>
                    <a:pt x="710" y="58"/>
                    <a:pt x="704" y="58"/>
                  </a:cubicBezTo>
                  <a:cubicBezTo>
                    <a:pt x="698" y="59"/>
                    <a:pt x="692" y="60"/>
                    <a:pt x="686" y="61"/>
                  </a:cubicBezTo>
                  <a:cubicBezTo>
                    <a:pt x="680" y="62"/>
                    <a:pt x="675" y="63"/>
                    <a:pt x="670" y="64"/>
                  </a:cubicBezTo>
                  <a:cubicBezTo>
                    <a:pt x="665" y="65"/>
                    <a:pt x="660" y="66"/>
                    <a:pt x="656" y="67"/>
                  </a:cubicBezTo>
                  <a:cubicBezTo>
                    <a:pt x="656" y="67"/>
                    <a:pt x="655" y="67"/>
                    <a:pt x="655" y="67"/>
                  </a:cubicBezTo>
                  <a:cubicBezTo>
                    <a:pt x="654" y="67"/>
                    <a:pt x="654" y="67"/>
                    <a:pt x="653" y="67"/>
                  </a:cubicBezTo>
                  <a:cubicBezTo>
                    <a:pt x="652" y="68"/>
                    <a:pt x="652" y="68"/>
                    <a:pt x="651" y="68"/>
                  </a:cubicBezTo>
                  <a:cubicBezTo>
                    <a:pt x="651" y="68"/>
                    <a:pt x="650" y="68"/>
                    <a:pt x="650" y="68"/>
                  </a:cubicBezTo>
                  <a:cubicBezTo>
                    <a:pt x="646" y="68"/>
                    <a:pt x="643" y="67"/>
                    <a:pt x="640" y="66"/>
                  </a:cubicBezTo>
                  <a:cubicBezTo>
                    <a:pt x="638" y="65"/>
                    <a:pt x="636" y="64"/>
                    <a:pt x="634" y="62"/>
                  </a:cubicBezTo>
                  <a:cubicBezTo>
                    <a:pt x="632" y="61"/>
                    <a:pt x="631" y="59"/>
                    <a:pt x="631" y="58"/>
                  </a:cubicBezTo>
                  <a:cubicBezTo>
                    <a:pt x="630" y="57"/>
                    <a:pt x="630" y="56"/>
                    <a:pt x="630" y="56"/>
                  </a:cubicBezTo>
                  <a:cubicBezTo>
                    <a:pt x="649" y="5"/>
                    <a:pt x="649" y="5"/>
                    <a:pt x="649" y="5"/>
                  </a:cubicBezTo>
                  <a:cubicBezTo>
                    <a:pt x="647" y="5"/>
                    <a:pt x="639" y="5"/>
                    <a:pt x="628" y="5"/>
                  </a:cubicBezTo>
                  <a:cubicBezTo>
                    <a:pt x="616" y="4"/>
                    <a:pt x="601" y="4"/>
                    <a:pt x="584" y="4"/>
                  </a:cubicBezTo>
                  <a:cubicBezTo>
                    <a:pt x="567" y="4"/>
                    <a:pt x="549" y="3"/>
                    <a:pt x="532" y="3"/>
                  </a:cubicBezTo>
                  <a:cubicBezTo>
                    <a:pt x="515" y="3"/>
                    <a:pt x="498" y="3"/>
                    <a:pt x="486" y="3"/>
                  </a:cubicBezTo>
                  <a:cubicBezTo>
                    <a:pt x="484" y="3"/>
                    <a:pt x="483" y="3"/>
                    <a:pt x="481" y="3"/>
                  </a:cubicBezTo>
                  <a:cubicBezTo>
                    <a:pt x="480" y="3"/>
                    <a:pt x="478" y="3"/>
                    <a:pt x="477" y="3"/>
                  </a:cubicBezTo>
                  <a:cubicBezTo>
                    <a:pt x="476" y="3"/>
                    <a:pt x="475" y="4"/>
                    <a:pt x="473" y="4"/>
                  </a:cubicBezTo>
                  <a:cubicBezTo>
                    <a:pt x="472" y="4"/>
                    <a:pt x="471" y="4"/>
                    <a:pt x="470" y="4"/>
                  </a:cubicBezTo>
                  <a:cubicBezTo>
                    <a:pt x="460" y="4"/>
                    <a:pt x="454" y="6"/>
                    <a:pt x="450" y="9"/>
                  </a:cubicBezTo>
                  <a:cubicBezTo>
                    <a:pt x="447" y="12"/>
                    <a:pt x="446" y="15"/>
                    <a:pt x="446" y="20"/>
                  </a:cubicBezTo>
                  <a:cubicBezTo>
                    <a:pt x="446" y="24"/>
                    <a:pt x="447" y="28"/>
                    <a:pt x="448" y="32"/>
                  </a:cubicBezTo>
                  <a:cubicBezTo>
                    <a:pt x="449" y="36"/>
                    <a:pt x="449" y="40"/>
                    <a:pt x="449" y="43"/>
                  </a:cubicBezTo>
                  <a:cubicBezTo>
                    <a:pt x="448" y="44"/>
                    <a:pt x="447" y="46"/>
                    <a:pt x="444" y="47"/>
                  </a:cubicBezTo>
                  <a:cubicBezTo>
                    <a:pt x="441" y="48"/>
                    <a:pt x="437" y="49"/>
                    <a:pt x="433" y="50"/>
                  </a:cubicBezTo>
                  <a:cubicBezTo>
                    <a:pt x="428" y="51"/>
                    <a:pt x="423" y="52"/>
                    <a:pt x="417" y="52"/>
                  </a:cubicBezTo>
                  <a:cubicBezTo>
                    <a:pt x="411" y="53"/>
                    <a:pt x="405" y="53"/>
                    <a:pt x="398" y="53"/>
                  </a:cubicBezTo>
                  <a:cubicBezTo>
                    <a:pt x="394" y="53"/>
                    <a:pt x="389" y="53"/>
                    <a:pt x="384" y="53"/>
                  </a:cubicBezTo>
                  <a:cubicBezTo>
                    <a:pt x="379" y="53"/>
                    <a:pt x="375" y="53"/>
                    <a:pt x="370" y="52"/>
                  </a:cubicBezTo>
                  <a:cubicBezTo>
                    <a:pt x="365" y="52"/>
                    <a:pt x="360" y="52"/>
                    <a:pt x="355" y="51"/>
                  </a:cubicBezTo>
                  <a:cubicBezTo>
                    <a:pt x="351" y="51"/>
                    <a:pt x="346" y="50"/>
                    <a:pt x="341" y="50"/>
                  </a:cubicBezTo>
                  <a:cubicBezTo>
                    <a:pt x="330" y="48"/>
                    <a:pt x="325" y="45"/>
                    <a:pt x="324" y="42"/>
                  </a:cubicBezTo>
                  <a:cubicBezTo>
                    <a:pt x="323" y="39"/>
                    <a:pt x="325" y="35"/>
                    <a:pt x="329" y="32"/>
                  </a:cubicBezTo>
                  <a:cubicBezTo>
                    <a:pt x="334" y="28"/>
                    <a:pt x="340" y="24"/>
                    <a:pt x="345" y="21"/>
                  </a:cubicBezTo>
                  <a:cubicBezTo>
                    <a:pt x="351" y="17"/>
                    <a:pt x="356" y="14"/>
                    <a:pt x="358" y="12"/>
                  </a:cubicBezTo>
                  <a:cubicBezTo>
                    <a:pt x="361" y="10"/>
                    <a:pt x="360" y="8"/>
                    <a:pt x="356" y="6"/>
                  </a:cubicBezTo>
                  <a:cubicBezTo>
                    <a:pt x="353" y="5"/>
                    <a:pt x="348" y="4"/>
                    <a:pt x="342" y="3"/>
                  </a:cubicBezTo>
                  <a:cubicBezTo>
                    <a:pt x="336" y="2"/>
                    <a:pt x="329" y="1"/>
                    <a:pt x="324" y="1"/>
                  </a:cubicBezTo>
                  <a:cubicBezTo>
                    <a:pt x="319" y="1"/>
                    <a:pt x="315" y="0"/>
                    <a:pt x="315" y="0"/>
                  </a:cubicBezTo>
                  <a:cubicBezTo>
                    <a:pt x="314" y="0"/>
                    <a:pt x="307" y="0"/>
                    <a:pt x="298" y="0"/>
                  </a:cubicBezTo>
                  <a:cubicBezTo>
                    <a:pt x="289" y="0"/>
                    <a:pt x="277" y="0"/>
                    <a:pt x="264" y="0"/>
                  </a:cubicBezTo>
                  <a:cubicBezTo>
                    <a:pt x="250" y="0"/>
                    <a:pt x="236" y="0"/>
                    <a:pt x="224" y="0"/>
                  </a:cubicBezTo>
                  <a:cubicBezTo>
                    <a:pt x="211" y="0"/>
                    <a:pt x="199" y="0"/>
                    <a:pt x="191" y="0"/>
                  </a:cubicBezTo>
                  <a:cubicBezTo>
                    <a:pt x="184" y="1"/>
                    <a:pt x="178" y="1"/>
                    <a:pt x="174" y="3"/>
                  </a:cubicBezTo>
                  <a:cubicBezTo>
                    <a:pt x="170" y="4"/>
                    <a:pt x="168" y="6"/>
                    <a:pt x="166" y="8"/>
                  </a:cubicBezTo>
                  <a:cubicBezTo>
                    <a:pt x="164" y="9"/>
                    <a:pt x="164" y="11"/>
                    <a:pt x="163" y="12"/>
                  </a:cubicBezTo>
                  <a:cubicBezTo>
                    <a:pt x="163" y="14"/>
                    <a:pt x="163" y="15"/>
                    <a:pt x="163" y="15"/>
                  </a:cubicBezTo>
                  <a:cubicBezTo>
                    <a:pt x="164" y="15"/>
                    <a:pt x="164" y="18"/>
                    <a:pt x="165" y="21"/>
                  </a:cubicBezTo>
                  <a:cubicBezTo>
                    <a:pt x="166" y="25"/>
                    <a:pt x="167" y="30"/>
                    <a:pt x="168" y="35"/>
                  </a:cubicBezTo>
                  <a:cubicBezTo>
                    <a:pt x="170" y="40"/>
                    <a:pt x="171" y="46"/>
                    <a:pt x="173" y="50"/>
                  </a:cubicBezTo>
                  <a:cubicBezTo>
                    <a:pt x="174" y="55"/>
                    <a:pt x="176" y="60"/>
                    <a:pt x="177" y="62"/>
                  </a:cubicBezTo>
                  <a:cubicBezTo>
                    <a:pt x="178" y="64"/>
                    <a:pt x="177" y="66"/>
                    <a:pt x="175" y="68"/>
                  </a:cubicBezTo>
                  <a:cubicBezTo>
                    <a:pt x="173" y="70"/>
                    <a:pt x="170" y="71"/>
                    <a:pt x="167" y="72"/>
                  </a:cubicBezTo>
                  <a:cubicBezTo>
                    <a:pt x="163" y="73"/>
                    <a:pt x="159" y="74"/>
                    <a:pt x="154" y="75"/>
                  </a:cubicBezTo>
                  <a:cubicBezTo>
                    <a:pt x="149" y="75"/>
                    <a:pt x="145" y="76"/>
                    <a:pt x="140" y="76"/>
                  </a:cubicBezTo>
                  <a:cubicBezTo>
                    <a:pt x="138" y="76"/>
                    <a:pt x="137" y="76"/>
                    <a:pt x="135" y="76"/>
                  </a:cubicBezTo>
                  <a:cubicBezTo>
                    <a:pt x="134" y="76"/>
                    <a:pt x="132" y="76"/>
                    <a:pt x="131" y="75"/>
                  </a:cubicBezTo>
                  <a:cubicBezTo>
                    <a:pt x="129" y="75"/>
                    <a:pt x="128" y="75"/>
                    <a:pt x="127" y="75"/>
                  </a:cubicBezTo>
                  <a:cubicBezTo>
                    <a:pt x="126" y="75"/>
                    <a:pt x="124" y="74"/>
                    <a:pt x="123" y="74"/>
                  </a:cubicBezTo>
                  <a:cubicBezTo>
                    <a:pt x="122" y="74"/>
                    <a:pt x="119" y="73"/>
                    <a:pt x="117" y="73"/>
                  </a:cubicBezTo>
                  <a:cubicBezTo>
                    <a:pt x="114" y="72"/>
                    <a:pt x="111" y="72"/>
                    <a:pt x="108" y="72"/>
                  </a:cubicBezTo>
                  <a:cubicBezTo>
                    <a:pt x="105" y="72"/>
                    <a:pt x="101" y="71"/>
                    <a:pt x="98" y="71"/>
                  </a:cubicBezTo>
                  <a:cubicBezTo>
                    <a:pt x="94" y="71"/>
                    <a:pt x="90" y="71"/>
                    <a:pt x="86" y="71"/>
                  </a:cubicBezTo>
                  <a:cubicBezTo>
                    <a:pt x="81" y="71"/>
                    <a:pt x="76" y="71"/>
                    <a:pt x="71" y="72"/>
                  </a:cubicBezTo>
                  <a:cubicBezTo>
                    <a:pt x="66" y="72"/>
                    <a:pt x="62" y="73"/>
                    <a:pt x="57" y="73"/>
                  </a:cubicBezTo>
                  <a:cubicBezTo>
                    <a:pt x="52" y="74"/>
                    <a:pt x="47" y="74"/>
                    <a:pt x="43" y="75"/>
                  </a:cubicBezTo>
                  <a:cubicBezTo>
                    <a:pt x="38" y="76"/>
                    <a:pt x="34" y="77"/>
                    <a:pt x="30" y="78"/>
                  </a:cubicBezTo>
                  <a:cubicBezTo>
                    <a:pt x="22" y="80"/>
                    <a:pt x="17" y="83"/>
                    <a:pt x="12" y="85"/>
                  </a:cubicBezTo>
                  <a:cubicBezTo>
                    <a:pt x="8" y="88"/>
                    <a:pt x="5" y="91"/>
                    <a:pt x="3" y="93"/>
                  </a:cubicBezTo>
                  <a:cubicBezTo>
                    <a:pt x="1" y="96"/>
                    <a:pt x="0" y="99"/>
                    <a:pt x="1" y="102"/>
                  </a:cubicBezTo>
                  <a:cubicBezTo>
                    <a:pt x="1" y="105"/>
                    <a:pt x="2" y="107"/>
                    <a:pt x="4" y="110"/>
                  </a:cubicBezTo>
                  <a:cubicBezTo>
                    <a:pt x="6" y="111"/>
                    <a:pt x="8" y="113"/>
                    <a:pt x="12" y="114"/>
                  </a:cubicBezTo>
                  <a:cubicBezTo>
                    <a:pt x="15" y="116"/>
                    <a:pt x="20" y="117"/>
                    <a:pt x="25" y="118"/>
                  </a:cubicBezTo>
                  <a:cubicBezTo>
                    <a:pt x="30" y="119"/>
                    <a:pt x="36" y="120"/>
                    <a:pt x="42" y="121"/>
                  </a:cubicBezTo>
                  <a:cubicBezTo>
                    <a:pt x="49" y="122"/>
                    <a:pt x="56" y="122"/>
                    <a:pt x="64" y="122"/>
                  </a:cubicBezTo>
                  <a:cubicBezTo>
                    <a:pt x="67" y="122"/>
                    <a:pt x="70" y="122"/>
                    <a:pt x="73" y="121"/>
                  </a:cubicBezTo>
                  <a:cubicBezTo>
                    <a:pt x="76" y="121"/>
                    <a:pt x="79" y="121"/>
                    <a:pt x="82" y="121"/>
                  </a:cubicBezTo>
                  <a:cubicBezTo>
                    <a:pt x="85" y="121"/>
                    <a:pt x="88" y="120"/>
                    <a:pt x="91" y="120"/>
                  </a:cubicBezTo>
                  <a:cubicBezTo>
                    <a:pt x="95" y="119"/>
                    <a:pt x="98" y="119"/>
                    <a:pt x="101" y="119"/>
                  </a:cubicBezTo>
                  <a:cubicBezTo>
                    <a:pt x="105" y="118"/>
                    <a:pt x="108" y="117"/>
                    <a:pt x="111" y="117"/>
                  </a:cubicBezTo>
                  <a:cubicBezTo>
                    <a:pt x="114" y="117"/>
                    <a:pt x="117" y="116"/>
                    <a:pt x="120" y="116"/>
                  </a:cubicBezTo>
                  <a:cubicBezTo>
                    <a:pt x="123" y="116"/>
                    <a:pt x="125" y="116"/>
                    <a:pt x="128" y="115"/>
                  </a:cubicBezTo>
                  <a:cubicBezTo>
                    <a:pt x="130" y="115"/>
                    <a:pt x="132" y="115"/>
                    <a:pt x="134" y="115"/>
                  </a:cubicBezTo>
                  <a:cubicBezTo>
                    <a:pt x="139" y="115"/>
                    <a:pt x="142" y="115"/>
                    <a:pt x="146" y="116"/>
                  </a:cubicBezTo>
                  <a:cubicBezTo>
                    <a:pt x="149" y="116"/>
                    <a:pt x="151" y="117"/>
                    <a:pt x="154" y="118"/>
                  </a:cubicBezTo>
                  <a:cubicBezTo>
                    <a:pt x="156" y="119"/>
                    <a:pt x="158" y="120"/>
                    <a:pt x="159" y="121"/>
                  </a:cubicBezTo>
                  <a:cubicBezTo>
                    <a:pt x="161" y="122"/>
                    <a:pt x="163" y="123"/>
                    <a:pt x="165" y="124"/>
                  </a:cubicBezTo>
                  <a:cubicBezTo>
                    <a:pt x="168" y="125"/>
                    <a:pt x="167" y="130"/>
                    <a:pt x="164" y="137"/>
                  </a:cubicBezTo>
                  <a:cubicBezTo>
                    <a:pt x="161" y="143"/>
                    <a:pt x="156" y="152"/>
                    <a:pt x="150" y="160"/>
                  </a:cubicBezTo>
                  <a:cubicBezTo>
                    <a:pt x="144" y="169"/>
                    <a:pt x="137" y="177"/>
                    <a:pt x="132" y="184"/>
                  </a:cubicBezTo>
                  <a:cubicBezTo>
                    <a:pt x="127" y="191"/>
                    <a:pt x="123" y="195"/>
                    <a:pt x="122" y="196"/>
                  </a:cubicBezTo>
                  <a:cubicBezTo>
                    <a:pt x="311" y="196"/>
                    <a:pt x="311" y="196"/>
                    <a:pt x="311" y="196"/>
                  </a:cubicBezTo>
                  <a:cubicBezTo>
                    <a:pt x="314" y="196"/>
                    <a:pt x="328" y="196"/>
                    <a:pt x="348" y="196"/>
                  </a:cubicBezTo>
                  <a:cubicBezTo>
                    <a:pt x="368" y="195"/>
                    <a:pt x="395" y="195"/>
                    <a:pt x="423" y="195"/>
                  </a:cubicBezTo>
                  <a:cubicBezTo>
                    <a:pt x="452" y="194"/>
                    <a:pt x="482" y="194"/>
                    <a:pt x="509" y="194"/>
                  </a:cubicBezTo>
                  <a:cubicBezTo>
                    <a:pt x="537" y="193"/>
                    <a:pt x="561" y="193"/>
                    <a:pt x="578" y="193"/>
                  </a:cubicBezTo>
                  <a:cubicBezTo>
                    <a:pt x="579" y="193"/>
                    <a:pt x="580" y="193"/>
                    <a:pt x="580" y="193"/>
                  </a:cubicBezTo>
                  <a:cubicBezTo>
                    <a:pt x="581" y="193"/>
                    <a:pt x="582" y="193"/>
                    <a:pt x="583" y="193"/>
                  </a:cubicBezTo>
                  <a:cubicBezTo>
                    <a:pt x="583" y="193"/>
                    <a:pt x="584" y="193"/>
                    <a:pt x="585" y="193"/>
                  </a:cubicBezTo>
                  <a:cubicBezTo>
                    <a:pt x="586" y="193"/>
                    <a:pt x="586" y="193"/>
                    <a:pt x="587" y="193"/>
                  </a:cubicBezTo>
                  <a:cubicBezTo>
                    <a:pt x="602" y="193"/>
                    <a:pt x="613" y="192"/>
                    <a:pt x="621" y="192"/>
                  </a:cubicBezTo>
                  <a:cubicBezTo>
                    <a:pt x="629" y="191"/>
                    <a:pt x="635" y="191"/>
                    <a:pt x="639" y="190"/>
                  </a:cubicBezTo>
                  <a:cubicBezTo>
                    <a:pt x="643" y="189"/>
                    <a:pt x="645" y="188"/>
                    <a:pt x="647" y="187"/>
                  </a:cubicBezTo>
                  <a:cubicBezTo>
                    <a:pt x="649" y="186"/>
                    <a:pt x="651" y="185"/>
                    <a:pt x="653" y="185"/>
                  </a:cubicBezTo>
                  <a:cubicBezTo>
                    <a:pt x="655" y="184"/>
                    <a:pt x="655" y="180"/>
                    <a:pt x="654" y="176"/>
                  </a:cubicBezTo>
                  <a:cubicBezTo>
                    <a:pt x="652" y="171"/>
                    <a:pt x="650" y="165"/>
                    <a:pt x="646" y="158"/>
                  </a:cubicBezTo>
                  <a:cubicBezTo>
                    <a:pt x="643" y="152"/>
                    <a:pt x="640" y="145"/>
                    <a:pt x="637" y="139"/>
                  </a:cubicBezTo>
                  <a:cubicBezTo>
                    <a:pt x="634" y="133"/>
                    <a:pt x="631" y="128"/>
                    <a:pt x="630" y="125"/>
                  </a:cubicBezTo>
                  <a:cubicBezTo>
                    <a:pt x="629" y="122"/>
                    <a:pt x="629" y="119"/>
                    <a:pt x="631" y="117"/>
                  </a:cubicBezTo>
                  <a:cubicBezTo>
                    <a:pt x="632" y="115"/>
                    <a:pt x="634" y="114"/>
                    <a:pt x="638" y="113"/>
                  </a:cubicBezTo>
                  <a:cubicBezTo>
                    <a:pt x="641" y="111"/>
                    <a:pt x="644" y="111"/>
                    <a:pt x="648" y="110"/>
                  </a:cubicBezTo>
                  <a:cubicBezTo>
                    <a:pt x="652" y="109"/>
                    <a:pt x="657" y="109"/>
                    <a:pt x="661" y="109"/>
                  </a:cubicBezTo>
                  <a:cubicBezTo>
                    <a:pt x="663" y="109"/>
                    <a:pt x="664" y="109"/>
                    <a:pt x="665" y="109"/>
                  </a:cubicBezTo>
                  <a:cubicBezTo>
                    <a:pt x="666" y="109"/>
                    <a:pt x="667" y="109"/>
                    <a:pt x="668" y="109"/>
                  </a:cubicBezTo>
                  <a:cubicBezTo>
                    <a:pt x="669" y="109"/>
                    <a:pt x="670" y="109"/>
                    <a:pt x="671" y="109"/>
                  </a:cubicBezTo>
                  <a:cubicBezTo>
                    <a:pt x="672" y="109"/>
                    <a:pt x="673" y="109"/>
                    <a:pt x="674" y="109"/>
                  </a:cubicBezTo>
                  <a:cubicBezTo>
                    <a:pt x="676" y="110"/>
                    <a:pt x="678" y="110"/>
                    <a:pt x="681" y="110"/>
                  </a:cubicBezTo>
                  <a:cubicBezTo>
                    <a:pt x="683" y="110"/>
                    <a:pt x="685" y="110"/>
                    <a:pt x="687" y="110"/>
                  </a:cubicBezTo>
                  <a:cubicBezTo>
                    <a:pt x="689" y="110"/>
                    <a:pt x="691" y="111"/>
                    <a:pt x="694" y="111"/>
                  </a:cubicBezTo>
                  <a:cubicBezTo>
                    <a:pt x="696" y="111"/>
                    <a:pt x="698" y="111"/>
                    <a:pt x="700" y="111"/>
                  </a:cubicBezTo>
                  <a:cubicBezTo>
                    <a:pt x="704" y="111"/>
                    <a:pt x="708" y="110"/>
                    <a:pt x="712" y="110"/>
                  </a:cubicBezTo>
                  <a:cubicBezTo>
                    <a:pt x="716" y="110"/>
                    <a:pt x="720" y="109"/>
                    <a:pt x="725" y="108"/>
                  </a:cubicBezTo>
                  <a:cubicBezTo>
                    <a:pt x="729" y="108"/>
                    <a:pt x="734" y="107"/>
                    <a:pt x="740" y="105"/>
                  </a:cubicBezTo>
                  <a:cubicBezTo>
                    <a:pt x="745" y="104"/>
                    <a:pt x="751" y="103"/>
                    <a:pt x="757" y="101"/>
                  </a:cubicBezTo>
                  <a:cubicBezTo>
                    <a:pt x="767" y="98"/>
                    <a:pt x="773" y="94"/>
                    <a:pt x="776" y="91"/>
                  </a:cubicBezTo>
                  <a:cubicBezTo>
                    <a:pt x="779" y="87"/>
                    <a:pt x="779" y="83"/>
                    <a:pt x="777" y="79"/>
                  </a:cubicBezTo>
                  <a:cubicBezTo>
                    <a:pt x="775" y="76"/>
                    <a:pt x="771" y="72"/>
                    <a:pt x="766" y="69"/>
                  </a:cubicBezTo>
                  <a:close/>
                </a:path>
              </a:pathLst>
            </a:custGeom>
            <a:solidFill>
              <a:srgbClr val="2A5477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80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399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73" name="组合 9">
            <a:extLst>
              <a:ext uri="{FF2B5EF4-FFF2-40B4-BE49-F238E27FC236}">
                <a16:creationId xmlns:a16="http://schemas.microsoft.com/office/drawing/2014/main" id="{67CBCCC1-6BA5-4D57-941B-3419ADAC6243}"/>
              </a:ext>
            </a:extLst>
          </p:cNvPr>
          <p:cNvGrpSpPr/>
          <p:nvPr/>
        </p:nvGrpSpPr>
        <p:grpSpPr>
          <a:xfrm>
            <a:off x="5413061" y="3322488"/>
            <a:ext cx="1468187" cy="753296"/>
            <a:chOff x="3889573" y="3195662"/>
            <a:chExt cx="1222375" cy="627062"/>
          </a:xfrm>
          <a:effectLst>
            <a:outerShdw blurRad="393700" dist="228600" dir="5400000" sx="90000" sy="-19000" rotWithShape="0">
              <a:prstClr val="black">
                <a:alpha val="59000"/>
              </a:prstClr>
            </a:outerShdw>
          </a:effectLst>
        </p:grpSpPr>
        <p:sp>
          <p:nvSpPr>
            <p:cNvPr id="74" name="Freeform 13">
              <a:extLst>
                <a:ext uri="{FF2B5EF4-FFF2-40B4-BE49-F238E27FC236}">
                  <a16:creationId xmlns:a16="http://schemas.microsoft.com/office/drawing/2014/main" id="{E9BC8338-8094-4708-85EA-81AC7AF955A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889573" y="3236937"/>
              <a:ext cx="1222375" cy="585787"/>
            </a:xfrm>
            <a:custGeom>
              <a:avLst/>
              <a:gdLst>
                <a:gd name="T0" fmla="*/ 74 w 826"/>
                <a:gd name="T1" fmla="*/ 210 h 396"/>
                <a:gd name="T2" fmla="*/ 84 w 826"/>
                <a:gd name="T3" fmla="*/ 209 h 396"/>
                <a:gd name="T4" fmla="*/ 190 w 826"/>
                <a:gd name="T5" fmla="*/ 347 h 396"/>
                <a:gd name="T6" fmla="*/ 291 w 826"/>
                <a:gd name="T7" fmla="*/ 329 h 396"/>
                <a:gd name="T8" fmla="*/ 352 w 826"/>
                <a:gd name="T9" fmla="*/ 322 h 396"/>
                <a:gd name="T10" fmla="*/ 385 w 826"/>
                <a:gd name="T11" fmla="*/ 327 h 396"/>
                <a:gd name="T12" fmla="*/ 398 w 826"/>
                <a:gd name="T13" fmla="*/ 379 h 396"/>
                <a:gd name="T14" fmla="*/ 414 w 826"/>
                <a:gd name="T15" fmla="*/ 388 h 396"/>
                <a:gd name="T16" fmla="*/ 425 w 826"/>
                <a:gd name="T17" fmla="*/ 391 h 396"/>
                <a:gd name="T18" fmla="*/ 443 w 826"/>
                <a:gd name="T19" fmla="*/ 394 h 396"/>
                <a:gd name="T20" fmla="*/ 460 w 826"/>
                <a:gd name="T21" fmla="*/ 395 h 396"/>
                <a:gd name="T22" fmla="*/ 486 w 826"/>
                <a:gd name="T23" fmla="*/ 396 h 396"/>
                <a:gd name="T24" fmla="*/ 509 w 826"/>
                <a:gd name="T25" fmla="*/ 394 h 396"/>
                <a:gd name="T26" fmla="*/ 533 w 826"/>
                <a:gd name="T27" fmla="*/ 391 h 396"/>
                <a:gd name="T28" fmla="*/ 557 w 826"/>
                <a:gd name="T29" fmla="*/ 384 h 396"/>
                <a:gd name="T30" fmla="*/ 565 w 826"/>
                <a:gd name="T31" fmla="*/ 380 h 396"/>
                <a:gd name="T32" fmla="*/ 568 w 826"/>
                <a:gd name="T33" fmla="*/ 377 h 396"/>
                <a:gd name="T34" fmla="*/ 569 w 826"/>
                <a:gd name="T35" fmla="*/ 374 h 396"/>
                <a:gd name="T36" fmla="*/ 570 w 826"/>
                <a:gd name="T37" fmla="*/ 369 h 396"/>
                <a:gd name="T38" fmla="*/ 603 w 826"/>
                <a:gd name="T39" fmla="*/ 305 h 396"/>
                <a:gd name="T40" fmla="*/ 787 w 826"/>
                <a:gd name="T41" fmla="*/ 303 h 396"/>
                <a:gd name="T42" fmla="*/ 806 w 826"/>
                <a:gd name="T43" fmla="*/ 302 h 396"/>
                <a:gd name="T44" fmla="*/ 810 w 826"/>
                <a:gd name="T45" fmla="*/ 302 h 396"/>
                <a:gd name="T46" fmla="*/ 814 w 826"/>
                <a:gd name="T47" fmla="*/ 300 h 396"/>
                <a:gd name="T48" fmla="*/ 815 w 826"/>
                <a:gd name="T49" fmla="*/ 299 h 396"/>
                <a:gd name="T50" fmla="*/ 816 w 826"/>
                <a:gd name="T51" fmla="*/ 297 h 396"/>
                <a:gd name="T52" fmla="*/ 821 w 826"/>
                <a:gd name="T53" fmla="*/ 146 h 396"/>
                <a:gd name="T54" fmla="*/ 787 w 826"/>
                <a:gd name="T55" fmla="*/ 148 h 396"/>
                <a:gd name="T56" fmla="*/ 607 w 826"/>
                <a:gd name="T57" fmla="*/ 150 h 396"/>
                <a:gd name="T58" fmla="*/ 572 w 826"/>
                <a:gd name="T59" fmla="*/ 151 h 396"/>
                <a:gd name="T60" fmla="*/ 563 w 826"/>
                <a:gd name="T61" fmla="*/ 151 h 396"/>
                <a:gd name="T62" fmla="*/ 553 w 826"/>
                <a:gd name="T63" fmla="*/ 153 h 396"/>
                <a:gd name="T64" fmla="*/ 548 w 826"/>
                <a:gd name="T65" fmla="*/ 155 h 396"/>
                <a:gd name="T66" fmla="*/ 546 w 826"/>
                <a:gd name="T67" fmla="*/ 157 h 396"/>
                <a:gd name="T68" fmla="*/ 544 w 826"/>
                <a:gd name="T69" fmla="*/ 159 h 396"/>
                <a:gd name="T70" fmla="*/ 503 w 826"/>
                <a:gd name="T71" fmla="*/ 234 h 396"/>
                <a:gd name="T72" fmla="*/ 421 w 826"/>
                <a:gd name="T73" fmla="*/ 229 h 396"/>
                <a:gd name="T74" fmla="*/ 407 w 826"/>
                <a:gd name="T75" fmla="*/ 178 h 396"/>
                <a:gd name="T76" fmla="*/ 393 w 826"/>
                <a:gd name="T77" fmla="*/ 172 h 396"/>
                <a:gd name="T78" fmla="*/ 381 w 826"/>
                <a:gd name="T79" fmla="*/ 169 h 396"/>
                <a:gd name="T80" fmla="*/ 370 w 826"/>
                <a:gd name="T81" fmla="*/ 167 h 396"/>
                <a:gd name="T82" fmla="*/ 359 w 826"/>
                <a:gd name="T83" fmla="*/ 166 h 396"/>
                <a:gd name="T84" fmla="*/ 355 w 826"/>
                <a:gd name="T85" fmla="*/ 166 h 396"/>
                <a:gd name="T86" fmla="*/ 341 w 826"/>
                <a:gd name="T87" fmla="*/ 167 h 396"/>
                <a:gd name="T88" fmla="*/ 292 w 826"/>
                <a:gd name="T89" fmla="*/ 173 h 396"/>
                <a:gd name="T90" fmla="*/ 232 w 826"/>
                <a:gd name="T91" fmla="*/ 78 h 396"/>
                <a:gd name="T92" fmla="*/ 203 w 826"/>
                <a:gd name="T93" fmla="*/ 53 h 396"/>
                <a:gd name="T94" fmla="*/ 191 w 826"/>
                <a:gd name="T95" fmla="*/ 50 h 396"/>
                <a:gd name="T96" fmla="*/ 179 w 826"/>
                <a:gd name="T97" fmla="*/ 49 h 396"/>
                <a:gd name="T98" fmla="*/ 164 w 826"/>
                <a:gd name="T99" fmla="*/ 48 h 396"/>
                <a:gd name="T100" fmla="*/ 149 w 826"/>
                <a:gd name="T101" fmla="*/ 48 h 396"/>
                <a:gd name="T102" fmla="*/ 130 w 826"/>
                <a:gd name="T103" fmla="*/ 49 h 396"/>
                <a:gd name="T104" fmla="*/ 112 w 826"/>
                <a:gd name="T105" fmla="*/ 53 h 396"/>
                <a:gd name="T106" fmla="*/ 106 w 826"/>
                <a:gd name="T107" fmla="*/ 55 h 396"/>
                <a:gd name="T108" fmla="*/ 77 w 826"/>
                <a:gd name="T109" fmla="*/ 63 h 396"/>
                <a:gd name="T110" fmla="*/ 37 w 826"/>
                <a:gd name="T111" fmla="*/ 60 h 396"/>
                <a:gd name="T112" fmla="*/ 15 w 826"/>
                <a:gd name="T113" fmla="*/ 31 h 396"/>
                <a:gd name="T114" fmla="*/ 4 w 826"/>
                <a:gd name="T115" fmla="*/ 150 h 396"/>
                <a:gd name="T116" fmla="*/ 29 w 826"/>
                <a:gd name="T117" fmla="*/ 196 h 396"/>
                <a:gd name="T118" fmla="*/ 43 w 826"/>
                <a:gd name="T119" fmla="*/ 208 h 396"/>
                <a:gd name="T120" fmla="*/ 46 w 826"/>
                <a:gd name="T121" fmla="*/ 209 h 396"/>
                <a:gd name="T122" fmla="*/ 56 w 826"/>
                <a:gd name="T123" fmla="*/ 210 h 396"/>
                <a:gd name="T124" fmla="*/ 67 w 826"/>
                <a:gd name="T125" fmla="*/ 211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26" h="396">
                  <a:moveTo>
                    <a:pt x="67" y="211"/>
                  </a:moveTo>
                  <a:cubicBezTo>
                    <a:pt x="67" y="211"/>
                    <a:pt x="67" y="211"/>
                    <a:pt x="67" y="211"/>
                  </a:cubicBezTo>
                  <a:cubicBezTo>
                    <a:pt x="68" y="211"/>
                    <a:pt x="68" y="211"/>
                    <a:pt x="68" y="211"/>
                  </a:cubicBezTo>
                  <a:cubicBezTo>
                    <a:pt x="68" y="211"/>
                    <a:pt x="68" y="211"/>
                    <a:pt x="68" y="211"/>
                  </a:cubicBezTo>
                  <a:cubicBezTo>
                    <a:pt x="68" y="211"/>
                    <a:pt x="68" y="211"/>
                    <a:pt x="68" y="211"/>
                  </a:cubicBezTo>
                  <a:cubicBezTo>
                    <a:pt x="69" y="211"/>
                    <a:pt x="69" y="211"/>
                    <a:pt x="69" y="211"/>
                  </a:cubicBezTo>
                  <a:cubicBezTo>
                    <a:pt x="69" y="211"/>
                    <a:pt x="69" y="211"/>
                    <a:pt x="69" y="211"/>
                  </a:cubicBezTo>
                  <a:cubicBezTo>
                    <a:pt x="70" y="211"/>
                    <a:pt x="70" y="211"/>
                    <a:pt x="70" y="211"/>
                  </a:cubicBezTo>
                  <a:cubicBezTo>
                    <a:pt x="71" y="211"/>
                    <a:pt x="71" y="211"/>
                    <a:pt x="71" y="211"/>
                  </a:cubicBezTo>
                  <a:cubicBezTo>
                    <a:pt x="71" y="211"/>
                    <a:pt x="71" y="211"/>
                    <a:pt x="71" y="211"/>
                  </a:cubicBezTo>
                  <a:cubicBezTo>
                    <a:pt x="72" y="210"/>
                    <a:pt x="72" y="210"/>
                    <a:pt x="72" y="210"/>
                  </a:cubicBezTo>
                  <a:cubicBezTo>
                    <a:pt x="73" y="210"/>
                    <a:pt x="73" y="210"/>
                    <a:pt x="73" y="210"/>
                  </a:cubicBezTo>
                  <a:cubicBezTo>
                    <a:pt x="73" y="210"/>
                    <a:pt x="73" y="210"/>
                    <a:pt x="73" y="210"/>
                  </a:cubicBezTo>
                  <a:cubicBezTo>
                    <a:pt x="73" y="210"/>
                    <a:pt x="73" y="210"/>
                    <a:pt x="73" y="210"/>
                  </a:cubicBezTo>
                  <a:cubicBezTo>
                    <a:pt x="74" y="210"/>
                    <a:pt x="74" y="210"/>
                    <a:pt x="74" y="210"/>
                  </a:cubicBezTo>
                  <a:cubicBezTo>
                    <a:pt x="75" y="210"/>
                    <a:pt x="75" y="210"/>
                    <a:pt x="75" y="210"/>
                  </a:cubicBezTo>
                  <a:cubicBezTo>
                    <a:pt x="76" y="210"/>
                    <a:pt x="76" y="210"/>
                    <a:pt x="76" y="210"/>
                  </a:cubicBezTo>
                  <a:cubicBezTo>
                    <a:pt x="77" y="210"/>
                    <a:pt x="77" y="210"/>
                    <a:pt x="77" y="210"/>
                  </a:cubicBezTo>
                  <a:cubicBezTo>
                    <a:pt x="78" y="210"/>
                    <a:pt x="78" y="210"/>
                    <a:pt x="78" y="210"/>
                  </a:cubicBezTo>
                  <a:cubicBezTo>
                    <a:pt x="78" y="210"/>
                    <a:pt x="78" y="210"/>
                    <a:pt x="78" y="210"/>
                  </a:cubicBezTo>
                  <a:cubicBezTo>
                    <a:pt x="78" y="210"/>
                    <a:pt x="78" y="210"/>
                    <a:pt x="78" y="210"/>
                  </a:cubicBezTo>
                  <a:cubicBezTo>
                    <a:pt x="78" y="210"/>
                    <a:pt x="78" y="210"/>
                    <a:pt x="78" y="210"/>
                  </a:cubicBezTo>
                  <a:cubicBezTo>
                    <a:pt x="78" y="210"/>
                    <a:pt x="78" y="210"/>
                    <a:pt x="78" y="210"/>
                  </a:cubicBezTo>
                  <a:cubicBezTo>
                    <a:pt x="79" y="210"/>
                    <a:pt x="79" y="210"/>
                    <a:pt x="79" y="210"/>
                  </a:cubicBezTo>
                  <a:cubicBezTo>
                    <a:pt x="80" y="210"/>
                    <a:pt x="80" y="210"/>
                    <a:pt x="81" y="210"/>
                  </a:cubicBezTo>
                  <a:cubicBezTo>
                    <a:pt x="81" y="210"/>
                    <a:pt x="81" y="210"/>
                    <a:pt x="82" y="210"/>
                  </a:cubicBezTo>
                  <a:cubicBezTo>
                    <a:pt x="82" y="210"/>
                    <a:pt x="83" y="210"/>
                    <a:pt x="83" y="209"/>
                  </a:cubicBezTo>
                  <a:cubicBezTo>
                    <a:pt x="83" y="209"/>
                    <a:pt x="83" y="209"/>
                    <a:pt x="83" y="209"/>
                  </a:cubicBezTo>
                  <a:cubicBezTo>
                    <a:pt x="83" y="209"/>
                    <a:pt x="83" y="209"/>
                    <a:pt x="83" y="209"/>
                  </a:cubicBezTo>
                  <a:cubicBezTo>
                    <a:pt x="84" y="209"/>
                    <a:pt x="84" y="209"/>
                    <a:pt x="84" y="209"/>
                  </a:cubicBezTo>
                  <a:cubicBezTo>
                    <a:pt x="85" y="209"/>
                    <a:pt x="86" y="209"/>
                    <a:pt x="86" y="209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86" y="288"/>
                    <a:pt x="87" y="291"/>
                    <a:pt x="88" y="294"/>
                  </a:cubicBezTo>
                  <a:cubicBezTo>
                    <a:pt x="88" y="295"/>
                    <a:pt x="88" y="296"/>
                    <a:pt x="89" y="297"/>
                  </a:cubicBezTo>
                  <a:cubicBezTo>
                    <a:pt x="90" y="301"/>
                    <a:pt x="92" y="305"/>
                    <a:pt x="95" y="310"/>
                  </a:cubicBezTo>
                  <a:cubicBezTo>
                    <a:pt x="97" y="314"/>
                    <a:pt x="100" y="318"/>
                    <a:pt x="103" y="322"/>
                  </a:cubicBezTo>
                  <a:cubicBezTo>
                    <a:pt x="106" y="326"/>
                    <a:pt x="109" y="329"/>
                    <a:pt x="112" y="332"/>
                  </a:cubicBezTo>
                  <a:cubicBezTo>
                    <a:pt x="116" y="336"/>
                    <a:pt x="119" y="340"/>
                    <a:pt x="122" y="343"/>
                  </a:cubicBezTo>
                  <a:cubicBezTo>
                    <a:pt x="125" y="346"/>
                    <a:pt x="128" y="348"/>
                    <a:pt x="130" y="350"/>
                  </a:cubicBezTo>
                  <a:cubicBezTo>
                    <a:pt x="133" y="352"/>
                    <a:pt x="134" y="354"/>
                    <a:pt x="136" y="355"/>
                  </a:cubicBezTo>
                  <a:cubicBezTo>
                    <a:pt x="137" y="356"/>
                    <a:pt x="138" y="357"/>
                    <a:pt x="138" y="357"/>
                  </a:cubicBezTo>
                  <a:cubicBezTo>
                    <a:pt x="139" y="357"/>
                    <a:pt x="143" y="356"/>
                    <a:pt x="150" y="355"/>
                  </a:cubicBezTo>
                  <a:cubicBezTo>
                    <a:pt x="156" y="353"/>
                    <a:pt x="164" y="352"/>
                    <a:pt x="174" y="350"/>
                  </a:cubicBezTo>
                  <a:cubicBezTo>
                    <a:pt x="179" y="349"/>
                    <a:pt x="184" y="348"/>
                    <a:pt x="189" y="347"/>
                  </a:cubicBezTo>
                  <a:cubicBezTo>
                    <a:pt x="190" y="347"/>
                    <a:pt x="190" y="347"/>
                    <a:pt x="190" y="347"/>
                  </a:cubicBezTo>
                  <a:cubicBezTo>
                    <a:pt x="193" y="346"/>
                    <a:pt x="195" y="346"/>
                    <a:pt x="198" y="345"/>
                  </a:cubicBezTo>
                  <a:cubicBezTo>
                    <a:pt x="198" y="345"/>
                    <a:pt x="198" y="345"/>
                    <a:pt x="198" y="345"/>
                  </a:cubicBezTo>
                  <a:cubicBezTo>
                    <a:pt x="201" y="345"/>
                    <a:pt x="204" y="344"/>
                    <a:pt x="207" y="344"/>
                  </a:cubicBezTo>
                  <a:cubicBezTo>
                    <a:pt x="207" y="344"/>
                    <a:pt x="207" y="344"/>
                    <a:pt x="207" y="344"/>
                  </a:cubicBezTo>
                  <a:cubicBezTo>
                    <a:pt x="209" y="343"/>
                    <a:pt x="210" y="343"/>
                    <a:pt x="211" y="343"/>
                  </a:cubicBezTo>
                  <a:cubicBezTo>
                    <a:pt x="218" y="341"/>
                    <a:pt x="226" y="340"/>
                    <a:pt x="234" y="339"/>
                  </a:cubicBezTo>
                  <a:cubicBezTo>
                    <a:pt x="236" y="338"/>
                    <a:pt x="238" y="338"/>
                    <a:pt x="241" y="337"/>
                  </a:cubicBezTo>
                  <a:cubicBezTo>
                    <a:pt x="242" y="337"/>
                    <a:pt x="242" y="337"/>
                    <a:pt x="243" y="337"/>
                  </a:cubicBezTo>
                  <a:cubicBezTo>
                    <a:pt x="244" y="337"/>
                    <a:pt x="245" y="337"/>
                    <a:pt x="246" y="337"/>
                  </a:cubicBezTo>
                  <a:cubicBezTo>
                    <a:pt x="253" y="335"/>
                    <a:pt x="260" y="334"/>
                    <a:pt x="267" y="333"/>
                  </a:cubicBezTo>
                  <a:cubicBezTo>
                    <a:pt x="268" y="333"/>
                    <a:pt x="268" y="333"/>
                    <a:pt x="268" y="333"/>
                  </a:cubicBezTo>
                  <a:cubicBezTo>
                    <a:pt x="272" y="332"/>
                    <a:pt x="275" y="332"/>
                    <a:pt x="279" y="331"/>
                  </a:cubicBezTo>
                  <a:cubicBezTo>
                    <a:pt x="280" y="331"/>
                    <a:pt x="280" y="331"/>
                    <a:pt x="280" y="331"/>
                  </a:cubicBezTo>
                  <a:cubicBezTo>
                    <a:pt x="283" y="330"/>
                    <a:pt x="285" y="330"/>
                    <a:pt x="288" y="329"/>
                  </a:cubicBezTo>
                  <a:cubicBezTo>
                    <a:pt x="289" y="329"/>
                    <a:pt x="290" y="329"/>
                    <a:pt x="291" y="329"/>
                  </a:cubicBezTo>
                  <a:cubicBezTo>
                    <a:pt x="294" y="329"/>
                    <a:pt x="296" y="328"/>
                    <a:pt x="298" y="328"/>
                  </a:cubicBezTo>
                  <a:cubicBezTo>
                    <a:pt x="299" y="328"/>
                    <a:pt x="300" y="328"/>
                    <a:pt x="301" y="327"/>
                  </a:cubicBezTo>
                  <a:cubicBezTo>
                    <a:pt x="304" y="327"/>
                    <a:pt x="307" y="327"/>
                    <a:pt x="309" y="326"/>
                  </a:cubicBezTo>
                  <a:cubicBezTo>
                    <a:pt x="310" y="326"/>
                    <a:pt x="310" y="326"/>
                    <a:pt x="310" y="326"/>
                  </a:cubicBezTo>
                  <a:cubicBezTo>
                    <a:pt x="313" y="326"/>
                    <a:pt x="316" y="325"/>
                    <a:pt x="319" y="325"/>
                  </a:cubicBezTo>
                  <a:cubicBezTo>
                    <a:pt x="320" y="325"/>
                    <a:pt x="320" y="325"/>
                    <a:pt x="320" y="325"/>
                  </a:cubicBezTo>
                  <a:cubicBezTo>
                    <a:pt x="322" y="324"/>
                    <a:pt x="325" y="324"/>
                    <a:pt x="327" y="324"/>
                  </a:cubicBezTo>
                  <a:cubicBezTo>
                    <a:pt x="328" y="324"/>
                    <a:pt x="329" y="324"/>
                    <a:pt x="330" y="324"/>
                  </a:cubicBezTo>
                  <a:cubicBezTo>
                    <a:pt x="331" y="323"/>
                    <a:pt x="331" y="323"/>
                    <a:pt x="332" y="323"/>
                  </a:cubicBezTo>
                  <a:cubicBezTo>
                    <a:pt x="332" y="323"/>
                    <a:pt x="332" y="323"/>
                    <a:pt x="332" y="323"/>
                  </a:cubicBezTo>
                  <a:cubicBezTo>
                    <a:pt x="334" y="323"/>
                    <a:pt x="336" y="323"/>
                    <a:pt x="337" y="323"/>
                  </a:cubicBezTo>
                  <a:cubicBezTo>
                    <a:pt x="338" y="323"/>
                    <a:pt x="338" y="323"/>
                    <a:pt x="338" y="323"/>
                  </a:cubicBezTo>
                  <a:cubicBezTo>
                    <a:pt x="341" y="322"/>
                    <a:pt x="345" y="322"/>
                    <a:pt x="348" y="322"/>
                  </a:cubicBezTo>
                  <a:cubicBezTo>
                    <a:pt x="348" y="322"/>
                    <a:pt x="348" y="322"/>
                    <a:pt x="348" y="322"/>
                  </a:cubicBezTo>
                  <a:cubicBezTo>
                    <a:pt x="349" y="322"/>
                    <a:pt x="351" y="322"/>
                    <a:pt x="352" y="322"/>
                  </a:cubicBezTo>
                  <a:cubicBezTo>
                    <a:pt x="352" y="322"/>
                    <a:pt x="353" y="322"/>
                    <a:pt x="353" y="322"/>
                  </a:cubicBezTo>
                  <a:cubicBezTo>
                    <a:pt x="353" y="322"/>
                    <a:pt x="353" y="322"/>
                    <a:pt x="353" y="322"/>
                  </a:cubicBezTo>
                  <a:cubicBezTo>
                    <a:pt x="353" y="322"/>
                    <a:pt x="353" y="322"/>
                    <a:pt x="353" y="322"/>
                  </a:cubicBezTo>
                  <a:cubicBezTo>
                    <a:pt x="354" y="322"/>
                    <a:pt x="354" y="322"/>
                    <a:pt x="354" y="322"/>
                  </a:cubicBezTo>
                  <a:cubicBezTo>
                    <a:pt x="355" y="322"/>
                    <a:pt x="355" y="322"/>
                    <a:pt x="355" y="322"/>
                  </a:cubicBezTo>
                  <a:cubicBezTo>
                    <a:pt x="355" y="322"/>
                    <a:pt x="355" y="322"/>
                    <a:pt x="355" y="322"/>
                  </a:cubicBezTo>
                  <a:cubicBezTo>
                    <a:pt x="356" y="322"/>
                    <a:pt x="356" y="322"/>
                    <a:pt x="356" y="322"/>
                  </a:cubicBezTo>
                  <a:cubicBezTo>
                    <a:pt x="360" y="322"/>
                    <a:pt x="363" y="323"/>
                    <a:pt x="366" y="323"/>
                  </a:cubicBezTo>
                  <a:cubicBezTo>
                    <a:pt x="366" y="323"/>
                    <a:pt x="366" y="323"/>
                    <a:pt x="366" y="323"/>
                  </a:cubicBezTo>
                  <a:cubicBezTo>
                    <a:pt x="370" y="323"/>
                    <a:pt x="373" y="324"/>
                    <a:pt x="376" y="325"/>
                  </a:cubicBezTo>
                  <a:cubicBezTo>
                    <a:pt x="376" y="325"/>
                    <a:pt x="376" y="325"/>
                    <a:pt x="376" y="325"/>
                  </a:cubicBezTo>
                  <a:cubicBezTo>
                    <a:pt x="378" y="325"/>
                    <a:pt x="379" y="325"/>
                    <a:pt x="381" y="325"/>
                  </a:cubicBezTo>
                  <a:cubicBezTo>
                    <a:pt x="381" y="326"/>
                    <a:pt x="381" y="326"/>
                    <a:pt x="381" y="326"/>
                  </a:cubicBezTo>
                  <a:cubicBezTo>
                    <a:pt x="382" y="326"/>
                    <a:pt x="384" y="326"/>
                    <a:pt x="385" y="327"/>
                  </a:cubicBezTo>
                  <a:cubicBezTo>
                    <a:pt x="385" y="327"/>
                    <a:pt x="385" y="327"/>
                    <a:pt x="385" y="327"/>
                  </a:cubicBezTo>
                  <a:cubicBezTo>
                    <a:pt x="386" y="327"/>
                    <a:pt x="388" y="327"/>
                    <a:pt x="389" y="328"/>
                  </a:cubicBezTo>
                  <a:cubicBezTo>
                    <a:pt x="389" y="328"/>
                    <a:pt x="389" y="328"/>
                    <a:pt x="389" y="328"/>
                  </a:cubicBezTo>
                  <a:cubicBezTo>
                    <a:pt x="390" y="328"/>
                    <a:pt x="391" y="328"/>
                    <a:pt x="392" y="329"/>
                  </a:cubicBezTo>
                  <a:cubicBezTo>
                    <a:pt x="392" y="329"/>
                    <a:pt x="393" y="329"/>
                    <a:pt x="394" y="329"/>
                  </a:cubicBezTo>
                  <a:cubicBezTo>
                    <a:pt x="394" y="330"/>
                    <a:pt x="395" y="330"/>
                    <a:pt x="395" y="330"/>
                  </a:cubicBezTo>
                  <a:cubicBezTo>
                    <a:pt x="395" y="330"/>
                    <a:pt x="395" y="330"/>
                    <a:pt x="395" y="330"/>
                  </a:cubicBezTo>
                  <a:cubicBezTo>
                    <a:pt x="394" y="369"/>
                    <a:pt x="394" y="369"/>
                    <a:pt x="394" y="369"/>
                  </a:cubicBezTo>
                  <a:cubicBezTo>
                    <a:pt x="394" y="370"/>
                    <a:pt x="394" y="371"/>
                    <a:pt x="394" y="372"/>
                  </a:cubicBezTo>
                  <a:cubicBezTo>
                    <a:pt x="395" y="373"/>
                    <a:pt x="395" y="373"/>
                    <a:pt x="395" y="373"/>
                  </a:cubicBezTo>
                  <a:cubicBezTo>
                    <a:pt x="395" y="373"/>
                    <a:pt x="395" y="374"/>
                    <a:pt x="395" y="374"/>
                  </a:cubicBezTo>
                  <a:cubicBezTo>
                    <a:pt x="395" y="375"/>
                    <a:pt x="395" y="375"/>
                    <a:pt x="395" y="375"/>
                  </a:cubicBezTo>
                  <a:cubicBezTo>
                    <a:pt x="395" y="375"/>
                    <a:pt x="395" y="375"/>
                    <a:pt x="395" y="375"/>
                  </a:cubicBezTo>
                  <a:cubicBezTo>
                    <a:pt x="396" y="376"/>
                    <a:pt x="396" y="376"/>
                    <a:pt x="396" y="377"/>
                  </a:cubicBezTo>
                  <a:cubicBezTo>
                    <a:pt x="396" y="377"/>
                    <a:pt x="396" y="377"/>
                    <a:pt x="396" y="377"/>
                  </a:cubicBezTo>
                  <a:cubicBezTo>
                    <a:pt x="397" y="377"/>
                    <a:pt x="397" y="378"/>
                    <a:pt x="398" y="379"/>
                  </a:cubicBezTo>
                  <a:cubicBezTo>
                    <a:pt x="398" y="379"/>
                    <a:pt x="398" y="379"/>
                    <a:pt x="398" y="379"/>
                  </a:cubicBezTo>
                  <a:cubicBezTo>
                    <a:pt x="398" y="379"/>
                    <a:pt x="398" y="379"/>
                    <a:pt x="398" y="379"/>
                  </a:cubicBezTo>
                  <a:cubicBezTo>
                    <a:pt x="399" y="380"/>
                    <a:pt x="399" y="380"/>
                    <a:pt x="400" y="381"/>
                  </a:cubicBezTo>
                  <a:cubicBezTo>
                    <a:pt x="400" y="381"/>
                    <a:pt x="400" y="381"/>
                    <a:pt x="400" y="381"/>
                  </a:cubicBezTo>
                  <a:cubicBezTo>
                    <a:pt x="401" y="381"/>
                    <a:pt x="401" y="381"/>
                    <a:pt x="401" y="381"/>
                  </a:cubicBezTo>
                  <a:cubicBezTo>
                    <a:pt x="402" y="382"/>
                    <a:pt x="402" y="383"/>
                    <a:pt x="404" y="383"/>
                  </a:cubicBezTo>
                  <a:cubicBezTo>
                    <a:pt x="404" y="383"/>
                    <a:pt x="404" y="383"/>
                    <a:pt x="404" y="383"/>
                  </a:cubicBezTo>
                  <a:cubicBezTo>
                    <a:pt x="404" y="384"/>
                    <a:pt x="404" y="384"/>
                    <a:pt x="405" y="384"/>
                  </a:cubicBezTo>
                  <a:cubicBezTo>
                    <a:pt x="405" y="384"/>
                    <a:pt x="405" y="384"/>
                    <a:pt x="405" y="384"/>
                  </a:cubicBezTo>
                  <a:cubicBezTo>
                    <a:pt x="407" y="385"/>
                    <a:pt x="409" y="386"/>
                    <a:pt x="410" y="387"/>
                  </a:cubicBezTo>
                  <a:cubicBezTo>
                    <a:pt x="411" y="387"/>
                    <a:pt x="411" y="387"/>
                    <a:pt x="411" y="387"/>
                  </a:cubicBezTo>
                  <a:cubicBezTo>
                    <a:pt x="412" y="387"/>
                    <a:pt x="412" y="387"/>
                    <a:pt x="413" y="388"/>
                  </a:cubicBezTo>
                  <a:cubicBezTo>
                    <a:pt x="414" y="388"/>
                    <a:pt x="414" y="388"/>
                    <a:pt x="414" y="388"/>
                  </a:cubicBezTo>
                  <a:cubicBezTo>
                    <a:pt x="414" y="388"/>
                    <a:pt x="414" y="388"/>
                    <a:pt x="414" y="388"/>
                  </a:cubicBezTo>
                  <a:cubicBezTo>
                    <a:pt x="414" y="388"/>
                    <a:pt x="414" y="388"/>
                    <a:pt x="414" y="388"/>
                  </a:cubicBezTo>
                  <a:cubicBezTo>
                    <a:pt x="414" y="388"/>
                    <a:pt x="415" y="388"/>
                    <a:pt x="415" y="388"/>
                  </a:cubicBezTo>
                  <a:cubicBezTo>
                    <a:pt x="415" y="389"/>
                    <a:pt x="416" y="389"/>
                    <a:pt x="416" y="389"/>
                  </a:cubicBezTo>
                  <a:cubicBezTo>
                    <a:pt x="417" y="389"/>
                    <a:pt x="417" y="389"/>
                    <a:pt x="417" y="389"/>
                  </a:cubicBezTo>
                  <a:cubicBezTo>
                    <a:pt x="417" y="389"/>
                    <a:pt x="417" y="389"/>
                    <a:pt x="417" y="389"/>
                  </a:cubicBezTo>
                  <a:cubicBezTo>
                    <a:pt x="418" y="389"/>
                    <a:pt x="418" y="389"/>
                    <a:pt x="418" y="389"/>
                  </a:cubicBezTo>
                  <a:cubicBezTo>
                    <a:pt x="418" y="389"/>
                    <a:pt x="418" y="389"/>
                    <a:pt x="418" y="389"/>
                  </a:cubicBezTo>
                  <a:cubicBezTo>
                    <a:pt x="419" y="390"/>
                    <a:pt x="419" y="390"/>
                    <a:pt x="419" y="390"/>
                  </a:cubicBezTo>
                  <a:cubicBezTo>
                    <a:pt x="420" y="390"/>
                    <a:pt x="420" y="390"/>
                    <a:pt x="420" y="390"/>
                  </a:cubicBezTo>
                  <a:cubicBezTo>
                    <a:pt x="421" y="390"/>
                    <a:pt x="421" y="390"/>
                    <a:pt x="421" y="390"/>
                  </a:cubicBezTo>
                  <a:cubicBezTo>
                    <a:pt x="421" y="390"/>
                    <a:pt x="421" y="390"/>
                    <a:pt x="421" y="390"/>
                  </a:cubicBezTo>
                  <a:cubicBezTo>
                    <a:pt x="422" y="390"/>
                    <a:pt x="422" y="390"/>
                    <a:pt x="422" y="390"/>
                  </a:cubicBezTo>
                  <a:cubicBezTo>
                    <a:pt x="422" y="390"/>
                    <a:pt x="422" y="390"/>
                    <a:pt x="422" y="390"/>
                  </a:cubicBezTo>
                  <a:cubicBezTo>
                    <a:pt x="423" y="390"/>
                    <a:pt x="423" y="390"/>
                    <a:pt x="423" y="390"/>
                  </a:cubicBezTo>
                  <a:cubicBezTo>
                    <a:pt x="423" y="391"/>
                    <a:pt x="423" y="391"/>
                    <a:pt x="424" y="391"/>
                  </a:cubicBezTo>
                  <a:cubicBezTo>
                    <a:pt x="424" y="391"/>
                    <a:pt x="425" y="391"/>
                    <a:pt x="425" y="391"/>
                  </a:cubicBezTo>
                  <a:cubicBezTo>
                    <a:pt x="425" y="391"/>
                    <a:pt x="426" y="391"/>
                    <a:pt x="426" y="391"/>
                  </a:cubicBezTo>
                  <a:cubicBezTo>
                    <a:pt x="427" y="391"/>
                    <a:pt x="427" y="391"/>
                    <a:pt x="427" y="391"/>
                  </a:cubicBezTo>
                  <a:cubicBezTo>
                    <a:pt x="427" y="391"/>
                    <a:pt x="427" y="391"/>
                    <a:pt x="427" y="391"/>
                  </a:cubicBezTo>
                  <a:cubicBezTo>
                    <a:pt x="427" y="392"/>
                    <a:pt x="427" y="392"/>
                    <a:pt x="427" y="392"/>
                  </a:cubicBezTo>
                  <a:cubicBezTo>
                    <a:pt x="428" y="392"/>
                    <a:pt x="428" y="392"/>
                    <a:pt x="429" y="392"/>
                  </a:cubicBezTo>
                  <a:cubicBezTo>
                    <a:pt x="429" y="392"/>
                    <a:pt x="429" y="392"/>
                    <a:pt x="430" y="392"/>
                  </a:cubicBezTo>
                  <a:cubicBezTo>
                    <a:pt x="430" y="392"/>
                    <a:pt x="431" y="392"/>
                    <a:pt x="431" y="392"/>
                  </a:cubicBezTo>
                  <a:cubicBezTo>
                    <a:pt x="432" y="392"/>
                    <a:pt x="432" y="392"/>
                    <a:pt x="432" y="392"/>
                  </a:cubicBezTo>
                  <a:cubicBezTo>
                    <a:pt x="433" y="393"/>
                    <a:pt x="433" y="393"/>
                    <a:pt x="434" y="393"/>
                  </a:cubicBezTo>
                  <a:cubicBezTo>
                    <a:pt x="434" y="393"/>
                    <a:pt x="435" y="393"/>
                    <a:pt x="435" y="393"/>
                  </a:cubicBezTo>
                  <a:cubicBezTo>
                    <a:pt x="436" y="393"/>
                    <a:pt x="436" y="393"/>
                    <a:pt x="437" y="393"/>
                  </a:cubicBezTo>
                  <a:cubicBezTo>
                    <a:pt x="437" y="393"/>
                    <a:pt x="438" y="393"/>
                    <a:pt x="438" y="393"/>
                  </a:cubicBezTo>
                  <a:cubicBezTo>
                    <a:pt x="438" y="393"/>
                    <a:pt x="439" y="393"/>
                    <a:pt x="440" y="394"/>
                  </a:cubicBezTo>
                  <a:cubicBezTo>
                    <a:pt x="440" y="394"/>
                    <a:pt x="441" y="394"/>
                    <a:pt x="441" y="394"/>
                  </a:cubicBezTo>
                  <a:cubicBezTo>
                    <a:pt x="442" y="394"/>
                    <a:pt x="442" y="394"/>
                    <a:pt x="443" y="394"/>
                  </a:cubicBezTo>
                  <a:cubicBezTo>
                    <a:pt x="443" y="394"/>
                    <a:pt x="444" y="394"/>
                    <a:pt x="444" y="394"/>
                  </a:cubicBezTo>
                  <a:cubicBezTo>
                    <a:pt x="445" y="394"/>
                    <a:pt x="445" y="394"/>
                    <a:pt x="446" y="394"/>
                  </a:cubicBezTo>
                  <a:cubicBezTo>
                    <a:pt x="446" y="394"/>
                    <a:pt x="447" y="394"/>
                    <a:pt x="447" y="394"/>
                  </a:cubicBezTo>
                  <a:cubicBezTo>
                    <a:pt x="448" y="394"/>
                    <a:pt x="448" y="395"/>
                    <a:pt x="449" y="395"/>
                  </a:cubicBezTo>
                  <a:cubicBezTo>
                    <a:pt x="449" y="395"/>
                    <a:pt x="449" y="395"/>
                    <a:pt x="449" y="395"/>
                  </a:cubicBezTo>
                  <a:cubicBezTo>
                    <a:pt x="449" y="395"/>
                    <a:pt x="449" y="395"/>
                    <a:pt x="449" y="395"/>
                  </a:cubicBezTo>
                  <a:cubicBezTo>
                    <a:pt x="449" y="395"/>
                    <a:pt x="449" y="395"/>
                    <a:pt x="449" y="395"/>
                  </a:cubicBezTo>
                  <a:cubicBezTo>
                    <a:pt x="450" y="395"/>
                    <a:pt x="450" y="395"/>
                    <a:pt x="451" y="395"/>
                  </a:cubicBezTo>
                  <a:cubicBezTo>
                    <a:pt x="451" y="395"/>
                    <a:pt x="452" y="395"/>
                    <a:pt x="453" y="395"/>
                  </a:cubicBezTo>
                  <a:cubicBezTo>
                    <a:pt x="453" y="395"/>
                    <a:pt x="454" y="395"/>
                    <a:pt x="455" y="395"/>
                  </a:cubicBezTo>
                  <a:cubicBezTo>
                    <a:pt x="455" y="395"/>
                    <a:pt x="456" y="395"/>
                    <a:pt x="456" y="395"/>
                  </a:cubicBezTo>
                  <a:cubicBezTo>
                    <a:pt x="457" y="395"/>
                    <a:pt x="457" y="395"/>
                    <a:pt x="457" y="395"/>
                  </a:cubicBezTo>
                  <a:cubicBezTo>
                    <a:pt x="457" y="395"/>
                    <a:pt x="457" y="395"/>
                    <a:pt x="457" y="395"/>
                  </a:cubicBezTo>
                  <a:cubicBezTo>
                    <a:pt x="457" y="395"/>
                    <a:pt x="458" y="395"/>
                    <a:pt x="458" y="395"/>
                  </a:cubicBezTo>
                  <a:cubicBezTo>
                    <a:pt x="459" y="395"/>
                    <a:pt x="460" y="395"/>
                    <a:pt x="460" y="395"/>
                  </a:cubicBezTo>
                  <a:cubicBezTo>
                    <a:pt x="461" y="395"/>
                    <a:pt x="462" y="395"/>
                    <a:pt x="462" y="396"/>
                  </a:cubicBezTo>
                  <a:cubicBezTo>
                    <a:pt x="465" y="396"/>
                    <a:pt x="465" y="396"/>
                    <a:pt x="465" y="396"/>
                  </a:cubicBezTo>
                  <a:cubicBezTo>
                    <a:pt x="465" y="396"/>
                    <a:pt x="466" y="396"/>
                    <a:pt x="467" y="396"/>
                  </a:cubicBezTo>
                  <a:cubicBezTo>
                    <a:pt x="469" y="396"/>
                    <a:pt x="469" y="396"/>
                    <a:pt x="469" y="396"/>
                  </a:cubicBezTo>
                  <a:cubicBezTo>
                    <a:pt x="470" y="396"/>
                    <a:pt x="470" y="396"/>
                    <a:pt x="471" y="396"/>
                  </a:cubicBezTo>
                  <a:cubicBezTo>
                    <a:pt x="472" y="396"/>
                    <a:pt x="473" y="396"/>
                    <a:pt x="473" y="396"/>
                  </a:cubicBezTo>
                  <a:cubicBezTo>
                    <a:pt x="474" y="396"/>
                    <a:pt x="475" y="396"/>
                    <a:pt x="476" y="396"/>
                  </a:cubicBezTo>
                  <a:cubicBezTo>
                    <a:pt x="476" y="396"/>
                    <a:pt x="477" y="396"/>
                    <a:pt x="477" y="396"/>
                  </a:cubicBezTo>
                  <a:cubicBezTo>
                    <a:pt x="478" y="396"/>
                    <a:pt x="478" y="396"/>
                    <a:pt x="479" y="396"/>
                  </a:cubicBezTo>
                  <a:cubicBezTo>
                    <a:pt x="480" y="396"/>
                    <a:pt x="480" y="396"/>
                    <a:pt x="480" y="396"/>
                  </a:cubicBezTo>
                  <a:cubicBezTo>
                    <a:pt x="480" y="396"/>
                    <a:pt x="481" y="396"/>
                    <a:pt x="481" y="396"/>
                  </a:cubicBezTo>
                  <a:cubicBezTo>
                    <a:pt x="482" y="396"/>
                    <a:pt x="482" y="396"/>
                    <a:pt x="482" y="396"/>
                  </a:cubicBezTo>
                  <a:cubicBezTo>
                    <a:pt x="483" y="396"/>
                    <a:pt x="483" y="396"/>
                    <a:pt x="483" y="396"/>
                  </a:cubicBezTo>
                  <a:cubicBezTo>
                    <a:pt x="484" y="396"/>
                    <a:pt x="484" y="396"/>
                    <a:pt x="484" y="396"/>
                  </a:cubicBezTo>
                  <a:cubicBezTo>
                    <a:pt x="486" y="396"/>
                    <a:pt x="486" y="396"/>
                    <a:pt x="486" y="396"/>
                  </a:cubicBezTo>
                  <a:cubicBezTo>
                    <a:pt x="486" y="396"/>
                    <a:pt x="487" y="396"/>
                    <a:pt x="488" y="396"/>
                  </a:cubicBezTo>
                  <a:cubicBezTo>
                    <a:pt x="488" y="396"/>
                    <a:pt x="489" y="396"/>
                    <a:pt x="489" y="396"/>
                  </a:cubicBezTo>
                  <a:cubicBezTo>
                    <a:pt x="489" y="396"/>
                    <a:pt x="489" y="396"/>
                    <a:pt x="489" y="396"/>
                  </a:cubicBezTo>
                  <a:cubicBezTo>
                    <a:pt x="490" y="396"/>
                    <a:pt x="490" y="396"/>
                    <a:pt x="491" y="396"/>
                  </a:cubicBezTo>
                  <a:cubicBezTo>
                    <a:pt x="492" y="396"/>
                    <a:pt x="492" y="396"/>
                    <a:pt x="493" y="396"/>
                  </a:cubicBezTo>
                  <a:cubicBezTo>
                    <a:pt x="494" y="395"/>
                    <a:pt x="495" y="395"/>
                    <a:pt x="496" y="395"/>
                  </a:cubicBezTo>
                  <a:cubicBezTo>
                    <a:pt x="496" y="395"/>
                    <a:pt x="497" y="395"/>
                    <a:pt x="497" y="395"/>
                  </a:cubicBezTo>
                  <a:cubicBezTo>
                    <a:pt x="497" y="395"/>
                    <a:pt x="497" y="395"/>
                    <a:pt x="497" y="395"/>
                  </a:cubicBezTo>
                  <a:cubicBezTo>
                    <a:pt x="498" y="395"/>
                    <a:pt x="498" y="395"/>
                    <a:pt x="499" y="395"/>
                  </a:cubicBezTo>
                  <a:cubicBezTo>
                    <a:pt x="499" y="395"/>
                    <a:pt x="500" y="395"/>
                    <a:pt x="501" y="395"/>
                  </a:cubicBezTo>
                  <a:cubicBezTo>
                    <a:pt x="502" y="395"/>
                    <a:pt x="503" y="395"/>
                    <a:pt x="504" y="395"/>
                  </a:cubicBezTo>
                  <a:cubicBezTo>
                    <a:pt x="505" y="395"/>
                    <a:pt x="505" y="395"/>
                    <a:pt x="505" y="395"/>
                  </a:cubicBezTo>
                  <a:cubicBezTo>
                    <a:pt x="505" y="395"/>
                    <a:pt x="505" y="395"/>
                    <a:pt x="505" y="395"/>
                  </a:cubicBezTo>
                  <a:cubicBezTo>
                    <a:pt x="506" y="395"/>
                    <a:pt x="506" y="395"/>
                    <a:pt x="507" y="395"/>
                  </a:cubicBezTo>
                  <a:cubicBezTo>
                    <a:pt x="508" y="395"/>
                    <a:pt x="509" y="395"/>
                    <a:pt x="509" y="394"/>
                  </a:cubicBezTo>
                  <a:cubicBezTo>
                    <a:pt x="510" y="394"/>
                    <a:pt x="511" y="394"/>
                    <a:pt x="512" y="394"/>
                  </a:cubicBezTo>
                  <a:cubicBezTo>
                    <a:pt x="512" y="394"/>
                    <a:pt x="512" y="394"/>
                    <a:pt x="512" y="394"/>
                  </a:cubicBezTo>
                  <a:cubicBezTo>
                    <a:pt x="513" y="394"/>
                    <a:pt x="513" y="394"/>
                    <a:pt x="513" y="394"/>
                  </a:cubicBezTo>
                  <a:cubicBezTo>
                    <a:pt x="513" y="394"/>
                    <a:pt x="513" y="394"/>
                    <a:pt x="513" y="394"/>
                  </a:cubicBezTo>
                  <a:cubicBezTo>
                    <a:pt x="513" y="394"/>
                    <a:pt x="514" y="394"/>
                    <a:pt x="515" y="394"/>
                  </a:cubicBezTo>
                  <a:cubicBezTo>
                    <a:pt x="516" y="394"/>
                    <a:pt x="517" y="394"/>
                    <a:pt x="518" y="394"/>
                  </a:cubicBezTo>
                  <a:cubicBezTo>
                    <a:pt x="519" y="393"/>
                    <a:pt x="519" y="393"/>
                    <a:pt x="519" y="393"/>
                  </a:cubicBezTo>
                  <a:cubicBezTo>
                    <a:pt x="520" y="393"/>
                    <a:pt x="520" y="393"/>
                    <a:pt x="520" y="393"/>
                  </a:cubicBezTo>
                  <a:cubicBezTo>
                    <a:pt x="521" y="393"/>
                    <a:pt x="521" y="393"/>
                    <a:pt x="522" y="393"/>
                  </a:cubicBezTo>
                  <a:cubicBezTo>
                    <a:pt x="523" y="393"/>
                    <a:pt x="524" y="393"/>
                    <a:pt x="525" y="392"/>
                  </a:cubicBezTo>
                  <a:cubicBezTo>
                    <a:pt x="527" y="392"/>
                    <a:pt x="527" y="392"/>
                    <a:pt x="527" y="392"/>
                  </a:cubicBezTo>
                  <a:cubicBezTo>
                    <a:pt x="527" y="392"/>
                    <a:pt x="527" y="392"/>
                    <a:pt x="527" y="392"/>
                  </a:cubicBezTo>
                  <a:cubicBezTo>
                    <a:pt x="528" y="392"/>
                    <a:pt x="529" y="392"/>
                    <a:pt x="529" y="392"/>
                  </a:cubicBezTo>
                  <a:cubicBezTo>
                    <a:pt x="530" y="392"/>
                    <a:pt x="531" y="392"/>
                    <a:pt x="532" y="391"/>
                  </a:cubicBezTo>
                  <a:cubicBezTo>
                    <a:pt x="533" y="391"/>
                    <a:pt x="533" y="391"/>
                    <a:pt x="533" y="391"/>
                  </a:cubicBezTo>
                  <a:cubicBezTo>
                    <a:pt x="534" y="391"/>
                    <a:pt x="536" y="391"/>
                    <a:pt x="537" y="390"/>
                  </a:cubicBezTo>
                  <a:cubicBezTo>
                    <a:pt x="538" y="390"/>
                    <a:pt x="538" y="390"/>
                    <a:pt x="539" y="390"/>
                  </a:cubicBezTo>
                  <a:cubicBezTo>
                    <a:pt x="539" y="390"/>
                    <a:pt x="539" y="390"/>
                    <a:pt x="539" y="390"/>
                  </a:cubicBezTo>
                  <a:cubicBezTo>
                    <a:pt x="540" y="390"/>
                    <a:pt x="540" y="390"/>
                    <a:pt x="540" y="390"/>
                  </a:cubicBezTo>
                  <a:cubicBezTo>
                    <a:pt x="541" y="390"/>
                    <a:pt x="542" y="389"/>
                    <a:pt x="543" y="389"/>
                  </a:cubicBezTo>
                  <a:cubicBezTo>
                    <a:pt x="544" y="389"/>
                    <a:pt x="544" y="389"/>
                    <a:pt x="545" y="388"/>
                  </a:cubicBezTo>
                  <a:cubicBezTo>
                    <a:pt x="545" y="388"/>
                    <a:pt x="545" y="388"/>
                    <a:pt x="545" y="388"/>
                  </a:cubicBezTo>
                  <a:cubicBezTo>
                    <a:pt x="546" y="388"/>
                    <a:pt x="547" y="388"/>
                    <a:pt x="548" y="387"/>
                  </a:cubicBezTo>
                  <a:cubicBezTo>
                    <a:pt x="549" y="387"/>
                    <a:pt x="550" y="387"/>
                    <a:pt x="550" y="387"/>
                  </a:cubicBezTo>
                  <a:cubicBezTo>
                    <a:pt x="551" y="387"/>
                    <a:pt x="551" y="387"/>
                    <a:pt x="551" y="387"/>
                  </a:cubicBezTo>
                  <a:cubicBezTo>
                    <a:pt x="552" y="386"/>
                    <a:pt x="553" y="386"/>
                    <a:pt x="554" y="386"/>
                  </a:cubicBezTo>
                  <a:cubicBezTo>
                    <a:pt x="554" y="385"/>
                    <a:pt x="555" y="385"/>
                    <a:pt x="555" y="385"/>
                  </a:cubicBezTo>
                  <a:cubicBezTo>
                    <a:pt x="556" y="385"/>
                    <a:pt x="556" y="385"/>
                    <a:pt x="556" y="385"/>
                  </a:cubicBezTo>
                  <a:cubicBezTo>
                    <a:pt x="556" y="385"/>
                    <a:pt x="556" y="385"/>
                    <a:pt x="556" y="385"/>
                  </a:cubicBezTo>
                  <a:cubicBezTo>
                    <a:pt x="557" y="384"/>
                    <a:pt x="557" y="384"/>
                    <a:pt x="557" y="384"/>
                  </a:cubicBezTo>
                  <a:cubicBezTo>
                    <a:pt x="557" y="384"/>
                    <a:pt x="558" y="384"/>
                    <a:pt x="558" y="384"/>
                  </a:cubicBezTo>
                  <a:cubicBezTo>
                    <a:pt x="559" y="383"/>
                    <a:pt x="559" y="383"/>
                    <a:pt x="560" y="383"/>
                  </a:cubicBezTo>
                  <a:cubicBezTo>
                    <a:pt x="560" y="383"/>
                    <a:pt x="560" y="383"/>
                    <a:pt x="560" y="383"/>
                  </a:cubicBezTo>
                  <a:cubicBezTo>
                    <a:pt x="560" y="383"/>
                    <a:pt x="560" y="383"/>
                    <a:pt x="560" y="383"/>
                  </a:cubicBezTo>
                  <a:cubicBezTo>
                    <a:pt x="560" y="383"/>
                    <a:pt x="560" y="383"/>
                    <a:pt x="560" y="383"/>
                  </a:cubicBezTo>
                  <a:cubicBezTo>
                    <a:pt x="561" y="382"/>
                    <a:pt x="561" y="382"/>
                    <a:pt x="561" y="382"/>
                  </a:cubicBezTo>
                  <a:cubicBezTo>
                    <a:pt x="562" y="382"/>
                    <a:pt x="562" y="382"/>
                    <a:pt x="562" y="382"/>
                  </a:cubicBezTo>
                  <a:cubicBezTo>
                    <a:pt x="563" y="381"/>
                    <a:pt x="563" y="381"/>
                    <a:pt x="563" y="381"/>
                  </a:cubicBezTo>
                  <a:cubicBezTo>
                    <a:pt x="563" y="381"/>
                    <a:pt x="563" y="381"/>
                    <a:pt x="563" y="381"/>
                  </a:cubicBezTo>
                  <a:cubicBezTo>
                    <a:pt x="563" y="381"/>
                    <a:pt x="563" y="381"/>
                    <a:pt x="563" y="381"/>
                  </a:cubicBezTo>
                  <a:cubicBezTo>
                    <a:pt x="564" y="381"/>
                    <a:pt x="564" y="381"/>
                    <a:pt x="564" y="381"/>
                  </a:cubicBezTo>
                  <a:cubicBezTo>
                    <a:pt x="564" y="381"/>
                    <a:pt x="564" y="381"/>
                    <a:pt x="564" y="381"/>
                  </a:cubicBezTo>
                  <a:cubicBezTo>
                    <a:pt x="564" y="380"/>
                    <a:pt x="564" y="380"/>
                    <a:pt x="564" y="380"/>
                  </a:cubicBezTo>
                  <a:cubicBezTo>
                    <a:pt x="565" y="380"/>
                    <a:pt x="565" y="380"/>
                    <a:pt x="565" y="380"/>
                  </a:cubicBezTo>
                  <a:cubicBezTo>
                    <a:pt x="565" y="380"/>
                    <a:pt x="565" y="380"/>
                    <a:pt x="565" y="380"/>
                  </a:cubicBezTo>
                  <a:cubicBezTo>
                    <a:pt x="565" y="380"/>
                    <a:pt x="565" y="380"/>
                    <a:pt x="565" y="380"/>
                  </a:cubicBezTo>
                  <a:cubicBezTo>
                    <a:pt x="565" y="379"/>
                    <a:pt x="565" y="379"/>
                    <a:pt x="565" y="379"/>
                  </a:cubicBezTo>
                  <a:cubicBezTo>
                    <a:pt x="566" y="379"/>
                    <a:pt x="566" y="379"/>
                    <a:pt x="566" y="379"/>
                  </a:cubicBezTo>
                  <a:cubicBezTo>
                    <a:pt x="566" y="379"/>
                    <a:pt x="566" y="379"/>
                    <a:pt x="566" y="379"/>
                  </a:cubicBezTo>
                  <a:cubicBezTo>
                    <a:pt x="566" y="379"/>
                    <a:pt x="566" y="379"/>
                    <a:pt x="566" y="379"/>
                  </a:cubicBezTo>
                  <a:cubicBezTo>
                    <a:pt x="566" y="379"/>
                    <a:pt x="566" y="379"/>
                    <a:pt x="566" y="379"/>
                  </a:cubicBezTo>
                  <a:cubicBezTo>
                    <a:pt x="566" y="378"/>
                    <a:pt x="566" y="378"/>
                    <a:pt x="566" y="378"/>
                  </a:cubicBezTo>
                  <a:cubicBezTo>
                    <a:pt x="567" y="378"/>
                    <a:pt x="567" y="378"/>
                    <a:pt x="567" y="378"/>
                  </a:cubicBezTo>
                  <a:cubicBezTo>
                    <a:pt x="567" y="378"/>
                    <a:pt x="567" y="378"/>
                    <a:pt x="567" y="378"/>
                  </a:cubicBezTo>
                  <a:cubicBezTo>
                    <a:pt x="567" y="378"/>
                    <a:pt x="567" y="378"/>
                    <a:pt x="567" y="378"/>
                  </a:cubicBezTo>
                  <a:cubicBezTo>
                    <a:pt x="567" y="377"/>
                    <a:pt x="567" y="377"/>
                    <a:pt x="567" y="377"/>
                  </a:cubicBezTo>
                  <a:cubicBezTo>
                    <a:pt x="567" y="377"/>
                    <a:pt x="567" y="377"/>
                    <a:pt x="567" y="377"/>
                  </a:cubicBezTo>
                  <a:cubicBezTo>
                    <a:pt x="567" y="377"/>
                    <a:pt x="567" y="377"/>
                    <a:pt x="567" y="377"/>
                  </a:cubicBezTo>
                  <a:cubicBezTo>
                    <a:pt x="568" y="377"/>
                    <a:pt x="568" y="377"/>
                    <a:pt x="568" y="377"/>
                  </a:cubicBezTo>
                  <a:cubicBezTo>
                    <a:pt x="568" y="377"/>
                    <a:pt x="568" y="377"/>
                    <a:pt x="568" y="377"/>
                  </a:cubicBezTo>
                  <a:cubicBezTo>
                    <a:pt x="568" y="376"/>
                    <a:pt x="568" y="376"/>
                    <a:pt x="568" y="376"/>
                  </a:cubicBezTo>
                  <a:cubicBezTo>
                    <a:pt x="568" y="376"/>
                    <a:pt x="568" y="376"/>
                    <a:pt x="568" y="376"/>
                  </a:cubicBezTo>
                  <a:cubicBezTo>
                    <a:pt x="568" y="376"/>
                    <a:pt x="568" y="376"/>
                    <a:pt x="568" y="376"/>
                  </a:cubicBezTo>
                  <a:cubicBezTo>
                    <a:pt x="568" y="376"/>
                    <a:pt x="568" y="376"/>
                    <a:pt x="568" y="376"/>
                  </a:cubicBezTo>
                  <a:cubicBezTo>
                    <a:pt x="568" y="376"/>
                    <a:pt x="568" y="376"/>
                    <a:pt x="568" y="376"/>
                  </a:cubicBezTo>
                  <a:cubicBezTo>
                    <a:pt x="568" y="376"/>
                    <a:pt x="568" y="376"/>
                    <a:pt x="568" y="376"/>
                  </a:cubicBezTo>
                  <a:cubicBezTo>
                    <a:pt x="568" y="375"/>
                    <a:pt x="568" y="375"/>
                    <a:pt x="568" y="375"/>
                  </a:cubicBezTo>
                  <a:cubicBezTo>
                    <a:pt x="568" y="375"/>
                    <a:pt x="568" y="375"/>
                    <a:pt x="568" y="375"/>
                  </a:cubicBezTo>
                  <a:cubicBezTo>
                    <a:pt x="568" y="376"/>
                    <a:pt x="568" y="376"/>
                    <a:pt x="568" y="376"/>
                  </a:cubicBezTo>
                  <a:cubicBezTo>
                    <a:pt x="568" y="375"/>
                    <a:pt x="568" y="375"/>
                    <a:pt x="568" y="375"/>
                  </a:cubicBezTo>
                  <a:cubicBezTo>
                    <a:pt x="569" y="375"/>
                    <a:pt x="569" y="375"/>
                    <a:pt x="569" y="375"/>
                  </a:cubicBezTo>
                  <a:cubicBezTo>
                    <a:pt x="569" y="375"/>
                    <a:pt x="569" y="375"/>
                    <a:pt x="569" y="375"/>
                  </a:cubicBezTo>
                  <a:cubicBezTo>
                    <a:pt x="569" y="375"/>
                    <a:pt x="569" y="375"/>
                    <a:pt x="569" y="375"/>
                  </a:cubicBezTo>
                  <a:cubicBezTo>
                    <a:pt x="569" y="375"/>
                    <a:pt x="569" y="375"/>
                    <a:pt x="569" y="375"/>
                  </a:cubicBezTo>
                  <a:cubicBezTo>
                    <a:pt x="569" y="374"/>
                    <a:pt x="569" y="374"/>
                    <a:pt x="569" y="374"/>
                  </a:cubicBezTo>
                  <a:cubicBezTo>
                    <a:pt x="569" y="374"/>
                    <a:pt x="569" y="374"/>
                    <a:pt x="569" y="374"/>
                  </a:cubicBezTo>
                  <a:cubicBezTo>
                    <a:pt x="569" y="374"/>
                    <a:pt x="569" y="374"/>
                    <a:pt x="569" y="374"/>
                  </a:cubicBezTo>
                  <a:cubicBezTo>
                    <a:pt x="569" y="374"/>
                    <a:pt x="569" y="374"/>
                    <a:pt x="569" y="374"/>
                  </a:cubicBezTo>
                  <a:cubicBezTo>
                    <a:pt x="569" y="374"/>
                    <a:pt x="569" y="374"/>
                    <a:pt x="569" y="374"/>
                  </a:cubicBezTo>
                  <a:cubicBezTo>
                    <a:pt x="569" y="373"/>
                    <a:pt x="569" y="373"/>
                    <a:pt x="569" y="373"/>
                  </a:cubicBezTo>
                  <a:cubicBezTo>
                    <a:pt x="569" y="373"/>
                    <a:pt x="569" y="373"/>
                    <a:pt x="569" y="373"/>
                  </a:cubicBezTo>
                  <a:cubicBezTo>
                    <a:pt x="569" y="372"/>
                    <a:pt x="569" y="372"/>
                    <a:pt x="569" y="372"/>
                  </a:cubicBezTo>
                  <a:cubicBezTo>
                    <a:pt x="569" y="372"/>
                    <a:pt x="569" y="372"/>
                    <a:pt x="569" y="372"/>
                  </a:cubicBezTo>
                  <a:cubicBezTo>
                    <a:pt x="569" y="371"/>
                    <a:pt x="569" y="371"/>
                    <a:pt x="569" y="371"/>
                  </a:cubicBezTo>
                  <a:cubicBezTo>
                    <a:pt x="569" y="371"/>
                    <a:pt x="569" y="371"/>
                    <a:pt x="569" y="371"/>
                  </a:cubicBezTo>
                  <a:cubicBezTo>
                    <a:pt x="570" y="371"/>
                    <a:pt x="570" y="371"/>
                    <a:pt x="570" y="371"/>
                  </a:cubicBezTo>
                  <a:cubicBezTo>
                    <a:pt x="570" y="371"/>
                    <a:pt x="570" y="370"/>
                    <a:pt x="570" y="370"/>
                  </a:cubicBezTo>
                  <a:cubicBezTo>
                    <a:pt x="570" y="369"/>
                    <a:pt x="570" y="369"/>
                    <a:pt x="570" y="369"/>
                  </a:cubicBezTo>
                  <a:cubicBezTo>
                    <a:pt x="570" y="369"/>
                    <a:pt x="570" y="369"/>
                    <a:pt x="570" y="369"/>
                  </a:cubicBezTo>
                  <a:cubicBezTo>
                    <a:pt x="570" y="369"/>
                    <a:pt x="570" y="369"/>
                    <a:pt x="570" y="369"/>
                  </a:cubicBezTo>
                  <a:cubicBezTo>
                    <a:pt x="570" y="368"/>
                    <a:pt x="570" y="368"/>
                    <a:pt x="570" y="368"/>
                  </a:cubicBezTo>
                  <a:cubicBezTo>
                    <a:pt x="570" y="367"/>
                    <a:pt x="570" y="367"/>
                    <a:pt x="570" y="367"/>
                  </a:cubicBezTo>
                  <a:cubicBezTo>
                    <a:pt x="570" y="367"/>
                    <a:pt x="570" y="367"/>
                    <a:pt x="570" y="367"/>
                  </a:cubicBezTo>
                  <a:cubicBezTo>
                    <a:pt x="570" y="367"/>
                    <a:pt x="570" y="367"/>
                    <a:pt x="570" y="367"/>
                  </a:cubicBezTo>
                  <a:cubicBezTo>
                    <a:pt x="570" y="367"/>
                    <a:pt x="570" y="367"/>
                    <a:pt x="570" y="367"/>
                  </a:cubicBezTo>
                  <a:cubicBezTo>
                    <a:pt x="570" y="366"/>
                    <a:pt x="570" y="365"/>
                    <a:pt x="570" y="365"/>
                  </a:cubicBezTo>
                  <a:cubicBezTo>
                    <a:pt x="571" y="345"/>
                    <a:pt x="572" y="325"/>
                    <a:pt x="573" y="305"/>
                  </a:cubicBezTo>
                  <a:cubicBezTo>
                    <a:pt x="574" y="305"/>
                    <a:pt x="575" y="305"/>
                    <a:pt x="576" y="305"/>
                  </a:cubicBezTo>
                  <a:cubicBezTo>
                    <a:pt x="576" y="305"/>
                    <a:pt x="576" y="305"/>
                    <a:pt x="576" y="305"/>
                  </a:cubicBezTo>
                  <a:cubicBezTo>
                    <a:pt x="577" y="305"/>
                    <a:pt x="579" y="305"/>
                    <a:pt x="580" y="305"/>
                  </a:cubicBezTo>
                  <a:cubicBezTo>
                    <a:pt x="583" y="305"/>
                    <a:pt x="586" y="305"/>
                    <a:pt x="590" y="305"/>
                  </a:cubicBezTo>
                  <a:cubicBezTo>
                    <a:pt x="590" y="305"/>
                    <a:pt x="590" y="305"/>
                    <a:pt x="590" y="305"/>
                  </a:cubicBezTo>
                  <a:cubicBezTo>
                    <a:pt x="592" y="305"/>
                    <a:pt x="594" y="305"/>
                    <a:pt x="596" y="305"/>
                  </a:cubicBezTo>
                  <a:cubicBezTo>
                    <a:pt x="597" y="305"/>
                    <a:pt x="598" y="305"/>
                    <a:pt x="599" y="305"/>
                  </a:cubicBezTo>
                  <a:cubicBezTo>
                    <a:pt x="600" y="305"/>
                    <a:pt x="601" y="305"/>
                    <a:pt x="603" y="305"/>
                  </a:cubicBezTo>
                  <a:cubicBezTo>
                    <a:pt x="604" y="305"/>
                    <a:pt x="606" y="305"/>
                    <a:pt x="608" y="305"/>
                  </a:cubicBezTo>
                  <a:cubicBezTo>
                    <a:pt x="613" y="305"/>
                    <a:pt x="619" y="304"/>
                    <a:pt x="625" y="304"/>
                  </a:cubicBezTo>
                  <a:cubicBezTo>
                    <a:pt x="630" y="304"/>
                    <a:pt x="635" y="304"/>
                    <a:pt x="640" y="304"/>
                  </a:cubicBezTo>
                  <a:cubicBezTo>
                    <a:pt x="646" y="304"/>
                    <a:pt x="651" y="304"/>
                    <a:pt x="656" y="304"/>
                  </a:cubicBezTo>
                  <a:cubicBezTo>
                    <a:pt x="661" y="304"/>
                    <a:pt x="667" y="304"/>
                    <a:pt x="672" y="304"/>
                  </a:cubicBezTo>
                  <a:cubicBezTo>
                    <a:pt x="678" y="304"/>
                    <a:pt x="683" y="304"/>
                    <a:pt x="689" y="304"/>
                  </a:cubicBezTo>
                  <a:cubicBezTo>
                    <a:pt x="694" y="304"/>
                    <a:pt x="699" y="304"/>
                    <a:pt x="704" y="304"/>
                  </a:cubicBezTo>
                  <a:cubicBezTo>
                    <a:pt x="710" y="304"/>
                    <a:pt x="715" y="304"/>
                    <a:pt x="720" y="304"/>
                  </a:cubicBezTo>
                  <a:cubicBezTo>
                    <a:pt x="725" y="304"/>
                    <a:pt x="730" y="303"/>
                    <a:pt x="735" y="303"/>
                  </a:cubicBezTo>
                  <a:cubicBezTo>
                    <a:pt x="740" y="303"/>
                    <a:pt x="744" y="303"/>
                    <a:pt x="749" y="303"/>
                  </a:cubicBezTo>
                  <a:cubicBezTo>
                    <a:pt x="753" y="303"/>
                    <a:pt x="757" y="303"/>
                    <a:pt x="761" y="303"/>
                  </a:cubicBezTo>
                  <a:cubicBezTo>
                    <a:pt x="765" y="303"/>
                    <a:pt x="768" y="303"/>
                    <a:pt x="772" y="303"/>
                  </a:cubicBezTo>
                  <a:cubicBezTo>
                    <a:pt x="775" y="303"/>
                    <a:pt x="778" y="303"/>
                    <a:pt x="781" y="303"/>
                  </a:cubicBezTo>
                  <a:cubicBezTo>
                    <a:pt x="783" y="303"/>
                    <a:pt x="785" y="303"/>
                    <a:pt x="787" y="303"/>
                  </a:cubicBezTo>
                  <a:cubicBezTo>
                    <a:pt x="787" y="303"/>
                    <a:pt x="787" y="303"/>
                    <a:pt x="787" y="303"/>
                  </a:cubicBezTo>
                  <a:cubicBezTo>
                    <a:pt x="791" y="303"/>
                    <a:pt x="795" y="303"/>
                    <a:pt x="797" y="303"/>
                  </a:cubicBezTo>
                  <a:cubicBezTo>
                    <a:pt x="798" y="303"/>
                    <a:pt x="798" y="303"/>
                    <a:pt x="798" y="303"/>
                  </a:cubicBezTo>
                  <a:cubicBezTo>
                    <a:pt x="799" y="302"/>
                    <a:pt x="799" y="302"/>
                    <a:pt x="799" y="302"/>
                  </a:cubicBezTo>
                  <a:cubicBezTo>
                    <a:pt x="800" y="302"/>
                    <a:pt x="800" y="302"/>
                    <a:pt x="800" y="302"/>
                  </a:cubicBezTo>
                  <a:cubicBezTo>
                    <a:pt x="800" y="302"/>
                    <a:pt x="800" y="302"/>
                    <a:pt x="800" y="302"/>
                  </a:cubicBezTo>
                  <a:cubicBezTo>
                    <a:pt x="801" y="302"/>
                    <a:pt x="801" y="302"/>
                    <a:pt x="801" y="302"/>
                  </a:cubicBezTo>
                  <a:cubicBezTo>
                    <a:pt x="802" y="302"/>
                    <a:pt x="802" y="302"/>
                    <a:pt x="802" y="302"/>
                  </a:cubicBezTo>
                  <a:cubicBezTo>
                    <a:pt x="802" y="302"/>
                    <a:pt x="803" y="302"/>
                    <a:pt x="803" y="302"/>
                  </a:cubicBezTo>
                  <a:cubicBezTo>
                    <a:pt x="804" y="302"/>
                    <a:pt x="804" y="302"/>
                    <a:pt x="804" y="302"/>
                  </a:cubicBezTo>
                  <a:cubicBezTo>
                    <a:pt x="804" y="302"/>
                    <a:pt x="804" y="302"/>
                    <a:pt x="804" y="302"/>
                  </a:cubicBezTo>
                  <a:cubicBezTo>
                    <a:pt x="804" y="302"/>
                    <a:pt x="804" y="302"/>
                    <a:pt x="804" y="302"/>
                  </a:cubicBezTo>
                  <a:cubicBezTo>
                    <a:pt x="804" y="302"/>
                    <a:pt x="804" y="302"/>
                    <a:pt x="804" y="302"/>
                  </a:cubicBezTo>
                  <a:cubicBezTo>
                    <a:pt x="805" y="302"/>
                    <a:pt x="805" y="302"/>
                    <a:pt x="805" y="302"/>
                  </a:cubicBezTo>
                  <a:cubicBezTo>
                    <a:pt x="806" y="302"/>
                    <a:pt x="806" y="302"/>
                    <a:pt x="806" y="302"/>
                  </a:cubicBezTo>
                  <a:cubicBezTo>
                    <a:pt x="806" y="302"/>
                    <a:pt x="806" y="302"/>
                    <a:pt x="806" y="302"/>
                  </a:cubicBezTo>
                  <a:cubicBezTo>
                    <a:pt x="806" y="302"/>
                    <a:pt x="806" y="302"/>
                    <a:pt x="806" y="302"/>
                  </a:cubicBezTo>
                  <a:cubicBezTo>
                    <a:pt x="806" y="302"/>
                    <a:pt x="806" y="302"/>
                    <a:pt x="806" y="302"/>
                  </a:cubicBezTo>
                  <a:cubicBezTo>
                    <a:pt x="807" y="302"/>
                    <a:pt x="807" y="302"/>
                    <a:pt x="807" y="302"/>
                  </a:cubicBezTo>
                  <a:cubicBezTo>
                    <a:pt x="807" y="302"/>
                    <a:pt x="807" y="302"/>
                    <a:pt x="807" y="302"/>
                  </a:cubicBezTo>
                  <a:cubicBezTo>
                    <a:pt x="807" y="302"/>
                    <a:pt x="807" y="302"/>
                    <a:pt x="807" y="302"/>
                  </a:cubicBezTo>
                  <a:cubicBezTo>
                    <a:pt x="807" y="302"/>
                    <a:pt x="807" y="302"/>
                    <a:pt x="807" y="302"/>
                  </a:cubicBezTo>
                  <a:cubicBezTo>
                    <a:pt x="807" y="302"/>
                    <a:pt x="807" y="302"/>
                    <a:pt x="807" y="302"/>
                  </a:cubicBezTo>
                  <a:cubicBezTo>
                    <a:pt x="807" y="302"/>
                    <a:pt x="807" y="302"/>
                    <a:pt x="807" y="302"/>
                  </a:cubicBezTo>
                  <a:cubicBezTo>
                    <a:pt x="808" y="302"/>
                    <a:pt x="808" y="302"/>
                    <a:pt x="808" y="302"/>
                  </a:cubicBezTo>
                  <a:cubicBezTo>
                    <a:pt x="808" y="302"/>
                    <a:pt x="808" y="302"/>
                    <a:pt x="808" y="302"/>
                  </a:cubicBezTo>
                  <a:cubicBezTo>
                    <a:pt x="809" y="302"/>
                    <a:pt x="809" y="302"/>
                    <a:pt x="809" y="302"/>
                  </a:cubicBezTo>
                  <a:cubicBezTo>
                    <a:pt x="809" y="302"/>
                    <a:pt x="809" y="302"/>
                    <a:pt x="809" y="302"/>
                  </a:cubicBezTo>
                  <a:cubicBezTo>
                    <a:pt x="809" y="302"/>
                    <a:pt x="809" y="302"/>
                    <a:pt x="809" y="302"/>
                  </a:cubicBezTo>
                  <a:cubicBezTo>
                    <a:pt x="809" y="302"/>
                    <a:pt x="809" y="302"/>
                    <a:pt x="809" y="302"/>
                  </a:cubicBezTo>
                  <a:cubicBezTo>
                    <a:pt x="810" y="302"/>
                    <a:pt x="810" y="302"/>
                    <a:pt x="810" y="302"/>
                  </a:cubicBezTo>
                  <a:cubicBezTo>
                    <a:pt x="811" y="301"/>
                    <a:pt x="811" y="301"/>
                    <a:pt x="811" y="301"/>
                  </a:cubicBezTo>
                  <a:cubicBezTo>
                    <a:pt x="811" y="301"/>
                    <a:pt x="811" y="301"/>
                    <a:pt x="811" y="301"/>
                  </a:cubicBezTo>
                  <a:cubicBezTo>
                    <a:pt x="811" y="301"/>
                    <a:pt x="811" y="301"/>
                    <a:pt x="811" y="301"/>
                  </a:cubicBezTo>
                  <a:cubicBezTo>
                    <a:pt x="811" y="301"/>
                    <a:pt x="811" y="301"/>
                    <a:pt x="811" y="301"/>
                  </a:cubicBezTo>
                  <a:cubicBezTo>
                    <a:pt x="812" y="301"/>
                    <a:pt x="812" y="301"/>
                    <a:pt x="812" y="301"/>
                  </a:cubicBezTo>
                  <a:cubicBezTo>
                    <a:pt x="812" y="301"/>
                    <a:pt x="812" y="301"/>
                    <a:pt x="812" y="301"/>
                  </a:cubicBezTo>
                  <a:cubicBezTo>
                    <a:pt x="813" y="301"/>
                    <a:pt x="813" y="301"/>
                    <a:pt x="813" y="301"/>
                  </a:cubicBezTo>
                  <a:cubicBezTo>
                    <a:pt x="813" y="301"/>
                    <a:pt x="813" y="301"/>
                    <a:pt x="813" y="301"/>
                  </a:cubicBezTo>
                  <a:cubicBezTo>
                    <a:pt x="813" y="301"/>
                    <a:pt x="813" y="301"/>
                    <a:pt x="813" y="301"/>
                  </a:cubicBezTo>
                  <a:cubicBezTo>
                    <a:pt x="813" y="301"/>
                    <a:pt x="813" y="301"/>
                    <a:pt x="813" y="301"/>
                  </a:cubicBezTo>
                  <a:cubicBezTo>
                    <a:pt x="813" y="300"/>
                    <a:pt x="813" y="300"/>
                    <a:pt x="813" y="300"/>
                  </a:cubicBezTo>
                  <a:cubicBezTo>
                    <a:pt x="814" y="300"/>
                    <a:pt x="814" y="300"/>
                    <a:pt x="814" y="300"/>
                  </a:cubicBezTo>
                  <a:cubicBezTo>
                    <a:pt x="814" y="300"/>
                    <a:pt x="814" y="300"/>
                    <a:pt x="814" y="300"/>
                  </a:cubicBezTo>
                  <a:cubicBezTo>
                    <a:pt x="814" y="300"/>
                    <a:pt x="814" y="300"/>
                    <a:pt x="814" y="300"/>
                  </a:cubicBezTo>
                  <a:cubicBezTo>
                    <a:pt x="814" y="300"/>
                    <a:pt x="814" y="300"/>
                    <a:pt x="814" y="300"/>
                  </a:cubicBezTo>
                  <a:cubicBezTo>
                    <a:pt x="814" y="300"/>
                    <a:pt x="814" y="300"/>
                    <a:pt x="814" y="300"/>
                  </a:cubicBezTo>
                  <a:cubicBezTo>
                    <a:pt x="814" y="300"/>
                    <a:pt x="814" y="300"/>
                    <a:pt x="814" y="300"/>
                  </a:cubicBezTo>
                  <a:cubicBezTo>
                    <a:pt x="814" y="300"/>
                    <a:pt x="814" y="300"/>
                    <a:pt x="814" y="300"/>
                  </a:cubicBezTo>
                  <a:cubicBezTo>
                    <a:pt x="814" y="300"/>
                    <a:pt x="814" y="300"/>
                    <a:pt x="814" y="300"/>
                  </a:cubicBezTo>
                  <a:cubicBezTo>
                    <a:pt x="814" y="300"/>
                    <a:pt x="814" y="300"/>
                    <a:pt x="814" y="300"/>
                  </a:cubicBezTo>
                  <a:cubicBezTo>
                    <a:pt x="814" y="300"/>
                    <a:pt x="814" y="300"/>
                    <a:pt x="814" y="300"/>
                  </a:cubicBezTo>
                  <a:cubicBezTo>
                    <a:pt x="815" y="299"/>
                    <a:pt x="815" y="299"/>
                    <a:pt x="815" y="299"/>
                  </a:cubicBezTo>
                  <a:cubicBezTo>
                    <a:pt x="815" y="299"/>
                    <a:pt x="815" y="299"/>
                    <a:pt x="815" y="299"/>
                  </a:cubicBezTo>
                  <a:cubicBezTo>
                    <a:pt x="815" y="299"/>
                    <a:pt x="815" y="299"/>
                    <a:pt x="815" y="299"/>
                  </a:cubicBezTo>
                  <a:cubicBezTo>
                    <a:pt x="815" y="299"/>
                    <a:pt x="815" y="299"/>
                    <a:pt x="815" y="299"/>
                  </a:cubicBezTo>
                  <a:cubicBezTo>
                    <a:pt x="815" y="299"/>
                    <a:pt x="815" y="299"/>
                    <a:pt x="815" y="299"/>
                  </a:cubicBezTo>
                  <a:cubicBezTo>
                    <a:pt x="815" y="299"/>
                    <a:pt x="815" y="299"/>
                    <a:pt x="815" y="299"/>
                  </a:cubicBezTo>
                  <a:cubicBezTo>
                    <a:pt x="815" y="299"/>
                    <a:pt x="815" y="299"/>
                    <a:pt x="815" y="299"/>
                  </a:cubicBezTo>
                  <a:cubicBezTo>
                    <a:pt x="815" y="299"/>
                    <a:pt x="815" y="299"/>
                    <a:pt x="815" y="299"/>
                  </a:cubicBezTo>
                  <a:cubicBezTo>
                    <a:pt x="815" y="299"/>
                    <a:pt x="815" y="299"/>
                    <a:pt x="815" y="299"/>
                  </a:cubicBezTo>
                  <a:cubicBezTo>
                    <a:pt x="815" y="299"/>
                    <a:pt x="815" y="299"/>
                    <a:pt x="815" y="299"/>
                  </a:cubicBezTo>
                  <a:cubicBezTo>
                    <a:pt x="815" y="298"/>
                    <a:pt x="815" y="298"/>
                    <a:pt x="815" y="298"/>
                  </a:cubicBezTo>
                  <a:cubicBezTo>
                    <a:pt x="815" y="298"/>
                    <a:pt x="815" y="298"/>
                    <a:pt x="815" y="298"/>
                  </a:cubicBezTo>
                  <a:cubicBezTo>
                    <a:pt x="815" y="298"/>
                    <a:pt x="815" y="298"/>
                    <a:pt x="815" y="298"/>
                  </a:cubicBezTo>
                  <a:cubicBezTo>
                    <a:pt x="815" y="298"/>
                    <a:pt x="815" y="298"/>
                    <a:pt x="815" y="298"/>
                  </a:cubicBezTo>
                  <a:cubicBezTo>
                    <a:pt x="815" y="298"/>
                    <a:pt x="815" y="298"/>
                    <a:pt x="815" y="298"/>
                  </a:cubicBezTo>
                  <a:cubicBezTo>
                    <a:pt x="816" y="298"/>
                    <a:pt x="816" y="298"/>
                    <a:pt x="816" y="298"/>
                  </a:cubicBezTo>
                  <a:cubicBezTo>
                    <a:pt x="816" y="298"/>
                    <a:pt x="816" y="298"/>
                    <a:pt x="816" y="298"/>
                  </a:cubicBezTo>
                  <a:cubicBezTo>
                    <a:pt x="816" y="298"/>
                    <a:pt x="816" y="298"/>
                    <a:pt x="816" y="298"/>
                  </a:cubicBezTo>
                  <a:cubicBezTo>
                    <a:pt x="816" y="298"/>
                    <a:pt x="816" y="298"/>
                    <a:pt x="816" y="298"/>
                  </a:cubicBezTo>
                  <a:cubicBezTo>
                    <a:pt x="816" y="298"/>
                    <a:pt x="816" y="298"/>
                    <a:pt x="816" y="298"/>
                  </a:cubicBezTo>
                  <a:cubicBezTo>
                    <a:pt x="816" y="297"/>
                    <a:pt x="816" y="297"/>
                    <a:pt x="816" y="297"/>
                  </a:cubicBezTo>
                  <a:cubicBezTo>
                    <a:pt x="816" y="297"/>
                    <a:pt x="816" y="297"/>
                    <a:pt x="816" y="297"/>
                  </a:cubicBezTo>
                  <a:cubicBezTo>
                    <a:pt x="816" y="297"/>
                    <a:pt x="816" y="297"/>
                    <a:pt x="816" y="297"/>
                  </a:cubicBezTo>
                  <a:cubicBezTo>
                    <a:pt x="816" y="297"/>
                    <a:pt x="816" y="297"/>
                    <a:pt x="816" y="297"/>
                  </a:cubicBezTo>
                  <a:cubicBezTo>
                    <a:pt x="816" y="297"/>
                    <a:pt x="816" y="297"/>
                    <a:pt x="816" y="297"/>
                  </a:cubicBezTo>
                  <a:cubicBezTo>
                    <a:pt x="816" y="297"/>
                    <a:pt x="816" y="297"/>
                    <a:pt x="816" y="297"/>
                  </a:cubicBezTo>
                  <a:cubicBezTo>
                    <a:pt x="816" y="297"/>
                    <a:pt x="816" y="297"/>
                    <a:pt x="816" y="297"/>
                  </a:cubicBezTo>
                  <a:cubicBezTo>
                    <a:pt x="819" y="245"/>
                    <a:pt x="823" y="194"/>
                    <a:pt x="826" y="142"/>
                  </a:cubicBezTo>
                  <a:cubicBezTo>
                    <a:pt x="826" y="143"/>
                    <a:pt x="826" y="143"/>
                    <a:pt x="826" y="143"/>
                  </a:cubicBezTo>
                  <a:cubicBezTo>
                    <a:pt x="826" y="143"/>
                    <a:pt x="826" y="143"/>
                    <a:pt x="826" y="143"/>
                  </a:cubicBezTo>
                  <a:cubicBezTo>
                    <a:pt x="825" y="144"/>
                    <a:pt x="825" y="144"/>
                    <a:pt x="825" y="144"/>
                  </a:cubicBezTo>
                  <a:cubicBezTo>
                    <a:pt x="825" y="144"/>
                    <a:pt x="825" y="144"/>
                    <a:pt x="825" y="144"/>
                  </a:cubicBezTo>
                  <a:cubicBezTo>
                    <a:pt x="825" y="144"/>
                    <a:pt x="825" y="144"/>
                    <a:pt x="825" y="144"/>
                  </a:cubicBezTo>
                  <a:cubicBezTo>
                    <a:pt x="825" y="144"/>
                    <a:pt x="825" y="144"/>
                    <a:pt x="825" y="144"/>
                  </a:cubicBezTo>
                  <a:cubicBezTo>
                    <a:pt x="824" y="145"/>
                    <a:pt x="824" y="145"/>
                    <a:pt x="824" y="145"/>
                  </a:cubicBezTo>
                  <a:cubicBezTo>
                    <a:pt x="824" y="145"/>
                    <a:pt x="824" y="145"/>
                    <a:pt x="824" y="145"/>
                  </a:cubicBezTo>
                  <a:cubicBezTo>
                    <a:pt x="824" y="145"/>
                    <a:pt x="823" y="146"/>
                    <a:pt x="823" y="146"/>
                  </a:cubicBezTo>
                  <a:cubicBezTo>
                    <a:pt x="823" y="146"/>
                    <a:pt x="823" y="146"/>
                    <a:pt x="823" y="146"/>
                  </a:cubicBezTo>
                  <a:cubicBezTo>
                    <a:pt x="822" y="146"/>
                    <a:pt x="822" y="146"/>
                    <a:pt x="821" y="146"/>
                  </a:cubicBezTo>
                  <a:cubicBezTo>
                    <a:pt x="821" y="146"/>
                    <a:pt x="821" y="146"/>
                    <a:pt x="821" y="146"/>
                  </a:cubicBezTo>
                  <a:cubicBezTo>
                    <a:pt x="820" y="146"/>
                    <a:pt x="820" y="147"/>
                    <a:pt x="819" y="147"/>
                  </a:cubicBezTo>
                  <a:cubicBezTo>
                    <a:pt x="819" y="147"/>
                    <a:pt x="819" y="147"/>
                    <a:pt x="819" y="147"/>
                  </a:cubicBezTo>
                  <a:cubicBezTo>
                    <a:pt x="818" y="147"/>
                    <a:pt x="818" y="147"/>
                    <a:pt x="817" y="147"/>
                  </a:cubicBezTo>
                  <a:cubicBezTo>
                    <a:pt x="816" y="147"/>
                    <a:pt x="815" y="147"/>
                    <a:pt x="813" y="147"/>
                  </a:cubicBezTo>
                  <a:cubicBezTo>
                    <a:pt x="813" y="147"/>
                    <a:pt x="812" y="147"/>
                    <a:pt x="811" y="147"/>
                  </a:cubicBezTo>
                  <a:cubicBezTo>
                    <a:pt x="811" y="147"/>
                    <a:pt x="810" y="147"/>
                    <a:pt x="810" y="147"/>
                  </a:cubicBezTo>
                  <a:cubicBezTo>
                    <a:pt x="809" y="147"/>
                    <a:pt x="809" y="147"/>
                    <a:pt x="808" y="147"/>
                  </a:cubicBezTo>
                  <a:cubicBezTo>
                    <a:pt x="807" y="148"/>
                    <a:pt x="807" y="148"/>
                    <a:pt x="807" y="148"/>
                  </a:cubicBezTo>
                  <a:cubicBezTo>
                    <a:pt x="807" y="148"/>
                    <a:pt x="806" y="148"/>
                    <a:pt x="806" y="148"/>
                  </a:cubicBezTo>
                  <a:cubicBezTo>
                    <a:pt x="805" y="148"/>
                    <a:pt x="803" y="148"/>
                    <a:pt x="802" y="148"/>
                  </a:cubicBezTo>
                  <a:cubicBezTo>
                    <a:pt x="801" y="148"/>
                    <a:pt x="800" y="148"/>
                    <a:pt x="800" y="148"/>
                  </a:cubicBezTo>
                  <a:cubicBezTo>
                    <a:pt x="797" y="148"/>
                    <a:pt x="795" y="148"/>
                    <a:pt x="792" y="148"/>
                  </a:cubicBezTo>
                  <a:cubicBezTo>
                    <a:pt x="791" y="148"/>
                    <a:pt x="790" y="148"/>
                    <a:pt x="789" y="148"/>
                  </a:cubicBezTo>
                  <a:cubicBezTo>
                    <a:pt x="789" y="148"/>
                    <a:pt x="788" y="148"/>
                    <a:pt x="787" y="148"/>
                  </a:cubicBezTo>
                  <a:cubicBezTo>
                    <a:pt x="787" y="148"/>
                    <a:pt x="786" y="148"/>
                    <a:pt x="786" y="148"/>
                  </a:cubicBezTo>
                  <a:cubicBezTo>
                    <a:pt x="784" y="148"/>
                    <a:pt x="783" y="148"/>
                    <a:pt x="781" y="148"/>
                  </a:cubicBezTo>
                  <a:cubicBezTo>
                    <a:pt x="777" y="148"/>
                    <a:pt x="774" y="148"/>
                    <a:pt x="770" y="148"/>
                  </a:cubicBezTo>
                  <a:cubicBezTo>
                    <a:pt x="766" y="148"/>
                    <a:pt x="762" y="148"/>
                    <a:pt x="758" y="148"/>
                  </a:cubicBezTo>
                  <a:cubicBezTo>
                    <a:pt x="753" y="148"/>
                    <a:pt x="748" y="148"/>
                    <a:pt x="743" y="149"/>
                  </a:cubicBezTo>
                  <a:cubicBezTo>
                    <a:pt x="739" y="149"/>
                    <a:pt x="733" y="149"/>
                    <a:pt x="728" y="149"/>
                  </a:cubicBezTo>
                  <a:cubicBezTo>
                    <a:pt x="723" y="149"/>
                    <a:pt x="718" y="149"/>
                    <a:pt x="713" y="149"/>
                  </a:cubicBezTo>
                  <a:cubicBezTo>
                    <a:pt x="707" y="149"/>
                    <a:pt x="702" y="149"/>
                    <a:pt x="697" y="149"/>
                  </a:cubicBezTo>
                  <a:cubicBezTo>
                    <a:pt x="691" y="149"/>
                    <a:pt x="686" y="149"/>
                    <a:pt x="680" y="149"/>
                  </a:cubicBezTo>
                  <a:cubicBezTo>
                    <a:pt x="675" y="149"/>
                    <a:pt x="669" y="149"/>
                    <a:pt x="664" y="149"/>
                  </a:cubicBezTo>
                  <a:cubicBezTo>
                    <a:pt x="658" y="149"/>
                    <a:pt x="653" y="149"/>
                    <a:pt x="648" y="149"/>
                  </a:cubicBezTo>
                  <a:cubicBezTo>
                    <a:pt x="643" y="150"/>
                    <a:pt x="637" y="150"/>
                    <a:pt x="632" y="150"/>
                  </a:cubicBezTo>
                  <a:cubicBezTo>
                    <a:pt x="629" y="150"/>
                    <a:pt x="625" y="150"/>
                    <a:pt x="622" y="150"/>
                  </a:cubicBezTo>
                  <a:cubicBezTo>
                    <a:pt x="621" y="150"/>
                    <a:pt x="620" y="150"/>
                    <a:pt x="619" y="150"/>
                  </a:cubicBezTo>
                  <a:cubicBezTo>
                    <a:pt x="615" y="150"/>
                    <a:pt x="611" y="150"/>
                    <a:pt x="607" y="150"/>
                  </a:cubicBezTo>
                  <a:cubicBezTo>
                    <a:pt x="604" y="150"/>
                    <a:pt x="600" y="150"/>
                    <a:pt x="597" y="150"/>
                  </a:cubicBezTo>
                  <a:cubicBezTo>
                    <a:pt x="596" y="150"/>
                    <a:pt x="596" y="150"/>
                    <a:pt x="596" y="150"/>
                  </a:cubicBezTo>
                  <a:cubicBezTo>
                    <a:pt x="595" y="150"/>
                    <a:pt x="593" y="150"/>
                    <a:pt x="592" y="150"/>
                  </a:cubicBezTo>
                  <a:cubicBezTo>
                    <a:pt x="591" y="150"/>
                    <a:pt x="591" y="150"/>
                    <a:pt x="590" y="150"/>
                  </a:cubicBezTo>
                  <a:cubicBezTo>
                    <a:pt x="589" y="150"/>
                    <a:pt x="588" y="150"/>
                    <a:pt x="587" y="150"/>
                  </a:cubicBezTo>
                  <a:cubicBezTo>
                    <a:pt x="587" y="150"/>
                    <a:pt x="587" y="150"/>
                    <a:pt x="587" y="150"/>
                  </a:cubicBezTo>
                  <a:cubicBezTo>
                    <a:pt x="586" y="150"/>
                    <a:pt x="586" y="150"/>
                    <a:pt x="586" y="150"/>
                  </a:cubicBezTo>
                  <a:cubicBezTo>
                    <a:pt x="585" y="150"/>
                    <a:pt x="584" y="150"/>
                    <a:pt x="583" y="150"/>
                  </a:cubicBezTo>
                  <a:cubicBezTo>
                    <a:pt x="582" y="150"/>
                    <a:pt x="582" y="150"/>
                    <a:pt x="582" y="150"/>
                  </a:cubicBezTo>
                  <a:cubicBezTo>
                    <a:pt x="582" y="150"/>
                    <a:pt x="582" y="150"/>
                    <a:pt x="582" y="150"/>
                  </a:cubicBezTo>
                  <a:cubicBezTo>
                    <a:pt x="582" y="150"/>
                    <a:pt x="582" y="150"/>
                    <a:pt x="582" y="150"/>
                  </a:cubicBezTo>
                  <a:cubicBezTo>
                    <a:pt x="580" y="150"/>
                    <a:pt x="578" y="151"/>
                    <a:pt x="576" y="151"/>
                  </a:cubicBezTo>
                  <a:cubicBezTo>
                    <a:pt x="575" y="151"/>
                    <a:pt x="575" y="151"/>
                    <a:pt x="575" y="151"/>
                  </a:cubicBezTo>
                  <a:cubicBezTo>
                    <a:pt x="574" y="151"/>
                    <a:pt x="574" y="151"/>
                    <a:pt x="574" y="151"/>
                  </a:cubicBezTo>
                  <a:cubicBezTo>
                    <a:pt x="573" y="151"/>
                    <a:pt x="573" y="151"/>
                    <a:pt x="572" y="151"/>
                  </a:cubicBezTo>
                  <a:cubicBezTo>
                    <a:pt x="572" y="151"/>
                    <a:pt x="572" y="151"/>
                    <a:pt x="572" y="151"/>
                  </a:cubicBezTo>
                  <a:cubicBezTo>
                    <a:pt x="571" y="151"/>
                    <a:pt x="571" y="151"/>
                    <a:pt x="571" y="151"/>
                  </a:cubicBezTo>
                  <a:cubicBezTo>
                    <a:pt x="571" y="151"/>
                    <a:pt x="571" y="151"/>
                    <a:pt x="571" y="151"/>
                  </a:cubicBezTo>
                  <a:cubicBezTo>
                    <a:pt x="571" y="151"/>
                    <a:pt x="571" y="151"/>
                    <a:pt x="571" y="151"/>
                  </a:cubicBezTo>
                  <a:cubicBezTo>
                    <a:pt x="570" y="151"/>
                    <a:pt x="570" y="151"/>
                    <a:pt x="570" y="151"/>
                  </a:cubicBezTo>
                  <a:cubicBezTo>
                    <a:pt x="569" y="151"/>
                    <a:pt x="569" y="151"/>
                    <a:pt x="569" y="151"/>
                  </a:cubicBezTo>
                  <a:cubicBezTo>
                    <a:pt x="568" y="151"/>
                    <a:pt x="568" y="151"/>
                    <a:pt x="568" y="151"/>
                  </a:cubicBezTo>
                  <a:cubicBezTo>
                    <a:pt x="568" y="151"/>
                    <a:pt x="568" y="151"/>
                    <a:pt x="568" y="151"/>
                  </a:cubicBezTo>
                  <a:cubicBezTo>
                    <a:pt x="567" y="151"/>
                    <a:pt x="567" y="151"/>
                    <a:pt x="567" y="151"/>
                  </a:cubicBezTo>
                  <a:cubicBezTo>
                    <a:pt x="566" y="151"/>
                    <a:pt x="566" y="151"/>
                    <a:pt x="566" y="151"/>
                  </a:cubicBezTo>
                  <a:cubicBezTo>
                    <a:pt x="565" y="151"/>
                    <a:pt x="565" y="151"/>
                    <a:pt x="565" y="151"/>
                  </a:cubicBezTo>
                  <a:cubicBezTo>
                    <a:pt x="565" y="151"/>
                    <a:pt x="565" y="151"/>
                    <a:pt x="565" y="151"/>
                  </a:cubicBezTo>
                  <a:cubicBezTo>
                    <a:pt x="565" y="151"/>
                    <a:pt x="565" y="151"/>
                    <a:pt x="565" y="151"/>
                  </a:cubicBezTo>
                  <a:cubicBezTo>
                    <a:pt x="564" y="151"/>
                    <a:pt x="564" y="151"/>
                    <a:pt x="564" y="151"/>
                  </a:cubicBezTo>
                  <a:cubicBezTo>
                    <a:pt x="563" y="151"/>
                    <a:pt x="563" y="151"/>
                    <a:pt x="563" y="151"/>
                  </a:cubicBezTo>
                  <a:cubicBezTo>
                    <a:pt x="562" y="152"/>
                    <a:pt x="562" y="152"/>
                    <a:pt x="562" y="152"/>
                  </a:cubicBezTo>
                  <a:cubicBezTo>
                    <a:pt x="562" y="152"/>
                    <a:pt x="562" y="152"/>
                    <a:pt x="562" y="152"/>
                  </a:cubicBezTo>
                  <a:cubicBezTo>
                    <a:pt x="561" y="152"/>
                    <a:pt x="561" y="152"/>
                    <a:pt x="561" y="152"/>
                  </a:cubicBezTo>
                  <a:cubicBezTo>
                    <a:pt x="560" y="152"/>
                    <a:pt x="560" y="152"/>
                    <a:pt x="559" y="152"/>
                  </a:cubicBezTo>
                  <a:cubicBezTo>
                    <a:pt x="559" y="152"/>
                    <a:pt x="559" y="152"/>
                    <a:pt x="559" y="152"/>
                  </a:cubicBezTo>
                  <a:cubicBezTo>
                    <a:pt x="559" y="152"/>
                    <a:pt x="559" y="152"/>
                    <a:pt x="559" y="152"/>
                  </a:cubicBezTo>
                  <a:cubicBezTo>
                    <a:pt x="559" y="152"/>
                    <a:pt x="559" y="152"/>
                    <a:pt x="559" y="152"/>
                  </a:cubicBezTo>
                  <a:cubicBezTo>
                    <a:pt x="558" y="152"/>
                    <a:pt x="558" y="152"/>
                    <a:pt x="558" y="152"/>
                  </a:cubicBezTo>
                  <a:cubicBezTo>
                    <a:pt x="558" y="152"/>
                    <a:pt x="558" y="152"/>
                    <a:pt x="557" y="152"/>
                  </a:cubicBezTo>
                  <a:cubicBezTo>
                    <a:pt x="556" y="152"/>
                    <a:pt x="556" y="152"/>
                    <a:pt x="556" y="152"/>
                  </a:cubicBezTo>
                  <a:cubicBezTo>
                    <a:pt x="556" y="152"/>
                    <a:pt x="556" y="152"/>
                    <a:pt x="556" y="152"/>
                  </a:cubicBezTo>
                  <a:cubicBezTo>
                    <a:pt x="556" y="153"/>
                    <a:pt x="555" y="153"/>
                    <a:pt x="554" y="153"/>
                  </a:cubicBezTo>
                  <a:cubicBezTo>
                    <a:pt x="554" y="153"/>
                    <a:pt x="554" y="153"/>
                    <a:pt x="554" y="153"/>
                  </a:cubicBezTo>
                  <a:cubicBezTo>
                    <a:pt x="554" y="153"/>
                    <a:pt x="554" y="153"/>
                    <a:pt x="554" y="153"/>
                  </a:cubicBezTo>
                  <a:cubicBezTo>
                    <a:pt x="553" y="153"/>
                    <a:pt x="553" y="153"/>
                    <a:pt x="553" y="153"/>
                  </a:cubicBezTo>
                  <a:cubicBezTo>
                    <a:pt x="552" y="153"/>
                    <a:pt x="552" y="153"/>
                    <a:pt x="552" y="153"/>
                  </a:cubicBezTo>
                  <a:cubicBezTo>
                    <a:pt x="552" y="154"/>
                    <a:pt x="552" y="154"/>
                    <a:pt x="552" y="154"/>
                  </a:cubicBezTo>
                  <a:cubicBezTo>
                    <a:pt x="551" y="154"/>
                    <a:pt x="551" y="154"/>
                    <a:pt x="551" y="154"/>
                  </a:cubicBezTo>
                  <a:cubicBezTo>
                    <a:pt x="551" y="154"/>
                    <a:pt x="551" y="154"/>
                    <a:pt x="551" y="154"/>
                  </a:cubicBezTo>
                  <a:cubicBezTo>
                    <a:pt x="551" y="154"/>
                    <a:pt x="551" y="154"/>
                    <a:pt x="551" y="154"/>
                  </a:cubicBezTo>
                  <a:cubicBezTo>
                    <a:pt x="550" y="154"/>
                    <a:pt x="550" y="154"/>
                    <a:pt x="550" y="154"/>
                  </a:cubicBezTo>
                  <a:cubicBezTo>
                    <a:pt x="550" y="154"/>
                    <a:pt x="550" y="154"/>
                    <a:pt x="550" y="154"/>
                  </a:cubicBezTo>
                  <a:cubicBezTo>
                    <a:pt x="550" y="154"/>
                    <a:pt x="550" y="154"/>
                    <a:pt x="550" y="154"/>
                  </a:cubicBezTo>
                  <a:cubicBezTo>
                    <a:pt x="549" y="155"/>
                    <a:pt x="549" y="155"/>
                    <a:pt x="549" y="155"/>
                  </a:cubicBezTo>
                  <a:cubicBezTo>
                    <a:pt x="549" y="155"/>
                    <a:pt x="549" y="155"/>
                    <a:pt x="549" y="155"/>
                  </a:cubicBezTo>
                  <a:cubicBezTo>
                    <a:pt x="549" y="155"/>
                    <a:pt x="549" y="155"/>
                    <a:pt x="549" y="155"/>
                  </a:cubicBezTo>
                  <a:cubicBezTo>
                    <a:pt x="549" y="155"/>
                    <a:pt x="549" y="155"/>
                    <a:pt x="549" y="155"/>
                  </a:cubicBezTo>
                  <a:cubicBezTo>
                    <a:pt x="548" y="155"/>
                    <a:pt x="548" y="155"/>
                    <a:pt x="548" y="155"/>
                  </a:cubicBezTo>
                  <a:cubicBezTo>
                    <a:pt x="548" y="155"/>
                    <a:pt x="548" y="155"/>
                    <a:pt x="548" y="155"/>
                  </a:cubicBezTo>
                  <a:cubicBezTo>
                    <a:pt x="548" y="155"/>
                    <a:pt x="548" y="155"/>
                    <a:pt x="548" y="155"/>
                  </a:cubicBezTo>
                  <a:cubicBezTo>
                    <a:pt x="548" y="155"/>
                    <a:pt x="548" y="155"/>
                    <a:pt x="548" y="155"/>
                  </a:cubicBezTo>
                  <a:cubicBezTo>
                    <a:pt x="548" y="155"/>
                    <a:pt x="548" y="155"/>
                    <a:pt x="548" y="155"/>
                  </a:cubicBezTo>
                  <a:cubicBezTo>
                    <a:pt x="548" y="156"/>
                    <a:pt x="548" y="156"/>
                    <a:pt x="548" y="156"/>
                  </a:cubicBezTo>
                  <a:cubicBezTo>
                    <a:pt x="547" y="156"/>
                    <a:pt x="547" y="156"/>
                    <a:pt x="547" y="156"/>
                  </a:cubicBezTo>
                  <a:cubicBezTo>
                    <a:pt x="547" y="156"/>
                    <a:pt x="547" y="156"/>
                    <a:pt x="547" y="156"/>
                  </a:cubicBezTo>
                  <a:cubicBezTo>
                    <a:pt x="547" y="156"/>
                    <a:pt x="547" y="156"/>
                    <a:pt x="547" y="156"/>
                  </a:cubicBezTo>
                  <a:cubicBezTo>
                    <a:pt x="547" y="156"/>
                    <a:pt x="547" y="156"/>
                    <a:pt x="547" y="156"/>
                  </a:cubicBezTo>
                  <a:cubicBezTo>
                    <a:pt x="547" y="156"/>
                    <a:pt x="547" y="156"/>
                    <a:pt x="547" y="156"/>
                  </a:cubicBezTo>
                  <a:cubicBezTo>
                    <a:pt x="547" y="156"/>
                    <a:pt x="547" y="156"/>
                    <a:pt x="547" y="156"/>
                  </a:cubicBezTo>
                  <a:cubicBezTo>
                    <a:pt x="546" y="156"/>
                    <a:pt x="546" y="156"/>
                    <a:pt x="546" y="156"/>
                  </a:cubicBezTo>
                  <a:cubicBezTo>
                    <a:pt x="546" y="157"/>
                    <a:pt x="546" y="157"/>
                    <a:pt x="546" y="157"/>
                  </a:cubicBezTo>
                  <a:cubicBezTo>
                    <a:pt x="546" y="157"/>
                    <a:pt x="546" y="157"/>
                    <a:pt x="546" y="157"/>
                  </a:cubicBezTo>
                  <a:cubicBezTo>
                    <a:pt x="546" y="157"/>
                    <a:pt x="546" y="157"/>
                    <a:pt x="546" y="157"/>
                  </a:cubicBezTo>
                  <a:cubicBezTo>
                    <a:pt x="546" y="157"/>
                    <a:pt x="546" y="157"/>
                    <a:pt x="546" y="157"/>
                  </a:cubicBezTo>
                  <a:cubicBezTo>
                    <a:pt x="546" y="157"/>
                    <a:pt x="546" y="157"/>
                    <a:pt x="546" y="157"/>
                  </a:cubicBezTo>
                  <a:cubicBezTo>
                    <a:pt x="546" y="157"/>
                    <a:pt x="546" y="157"/>
                    <a:pt x="546" y="157"/>
                  </a:cubicBezTo>
                  <a:cubicBezTo>
                    <a:pt x="546" y="157"/>
                    <a:pt x="546" y="157"/>
                    <a:pt x="546" y="157"/>
                  </a:cubicBezTo>
                  <a:cubicBezTo>
                    <a:pt x="546" y="157"/>
                    <a:pt x="546" y="157"/>
                    <a:pt x="546" y="157"/>
                  </a:cubicBezTo>
                  <a:cubicBezTo>
                    <a:pt x="545" y="157"/>
                    <a:pt x="545" y="157"/>
                    <a:pt x="545" y="157"/>
                  </a:cubicBezTo>
                  <a:cubicBezTo>
                    <a:pt x="545" y="158"/>
                    <a:pt x="545" y="158"/>
                    <a:pt x="545" y="158"/>
                  </a:cubicBezTo>
                  <a:cubicBezTo>
                    <a:pt x="545" y="158"/>
                    <a:pt x="545" y="158"/>
                    <a:pt x="545" y="158"/>
                  </a:cubicBezTo>
                  <a:cubicBezTo>
                    <a:pt x="545" y="158"/>
                    <a:pt x="545" y="158"/>
                    <a:pt x="545" y="158"/>
                  </a:cubicBezTo>
                  <a:cubicBezTo>
                    <a:pt x="545" y="158"/>
                    <a:pt x="545" y="158"/>
                    <a:pt x="545" y="158"/>
                  </a:cubicBezTo>
                  <a:cubicBezTo>
                    <a:pt x="545" y="158"/>
                    <a:pt x="545" y="158"/>
                    <a:pt x="545" y="158"/>
                  </a:cubicBezTo>
                  <a:cubicBezTo>
                    <a:pt x="545" y="158"/>
                    <a:pt x="545" y="158"/>
                    <a:pt x="545" y="158"/>
                  </a:cubicBezTo>
                  <a:cubicBezTo>
                    <a:pt x="545" y="158"/>
                    <a:pt x="545" y="158"/>
                    <a:pt x="545" y="158"/>
                  </a:cubicBezTo>
                  <a:cubicBezTo>
                    <a:pt x="545" y="159"/>
                    <a:pt x="545" y="159"/>
                    <a:pt x="545" y="159"/>
                  </a:cubicBezTo>
                  <a:cubicBezTo>
                    <a:pt x="545" y="159"/>
                    <a:pt x="545" y="159"/>
                    <a:pt x="545" y="159"/>
                  </a:cubicBezTo>
                  <a:cubicBezTo>
                    <a:pt x="545" y="159"/>
                    <a:pt x="545" y="159"/>
                    <a:pt x="545" y="159"/>
                  </a:cubicBezTo>
                  <a:cubicBezTo>
                    <a:pt x="544" y="159"/>
                    <a:pt x="544" y="159"/>
                    <a:pt x="544" y="159"/>
                  </a:cubicBezTo>
                  <a:cubicBezTo>
                    <a:pt x="544" y="159"/>
                    <a:pt x="544" y="159"/>
                    <a:pt x="544" y="159"/>
                  </a:cubicBezTo>
                  <a:cubicBezTo>
                    <a:pt x="544" y="160"/>
                    <a:pt x="544" y="160"/>
                    <a:pt x="544" y="160"/>
                  </a:cubicBezTo>
                  <a:cubicBezTo>
                    <a:pt x="544" y="160"/>
                    <a:pt x="544" y="160"/>
                    <a:pt x="544" y="160"/>
                  </a:cubicBezTo>
                  <a:cubicBezTo>
                    <a:pt x="544" y="160"/>
                    <a:pt x="544" y="160"/>
                    <a:pt x="544" y="160"/>
                  </a:cubicBezTo>
                  <a:cubicBezTo>
                    <a:pt x="544" y="160"/>
                    <a:pt x="544" y="160"/>
                    <a:pt x="544" y="160"/>
                  </a:cubicBezTo>
                  <a:cubicBezTo>
                    <a:pt x="544" y="160"/>
                    <a:pt x="544" y="160"/>
                    <a:pt x="544" y="160"/>
                  </a:cubicBezTo>
                  <a:cubicBezTo>
                    <a:pt x="542" y="230"/>
                    <a:pt x="542" y="230"/>
                    <a:pt x="542" y="230"/>
                  </a:cubicBezTo>
                  <a:cubicBezTo>
                    <a:pt x="541" y="230"/>
                    <a:pt x="540" y="230"/>
                    <a:pt x="539" y="230"/>
                  </a:cubicBezTo>
                  <a:cubicBezTo>
                    <a:pt x="537" y="231"/>
                    <a:pt x="535" y="231"/>
                    <a:pt x="533" y="231"/>
                  </a:cubicBezTo>
                  <a:cubicBezTo>
                    <a:pt x="533" y="231"/>
                    <a:pt x="533" y="231"/>
                    <a:pt x="533" y="231"/>
                  </a:cubicBezTo>
                  <a:cubicBezTo>
                    <a:pt x="531" y="232"/>
                    <a:pt x="528" y="232"/>
                    <a:pt x="526" y="232"/>
                  </a:cubicBezTo>
                  <a:cubicBezTo>
                    <a:pt x="525" y="232"/>
                    <a:pt x="525" y="232"/>
                    <a:pt x="525" y="232"/>
                  </a:cubicBezTo>
                  <a:cubicBezTo>
                    <a:pt x="523" y="233"/>
                    <a:pt x="521" y="233"/>
                    <a:pt x="518" y="233"/>
                  </a:cubicBezTo>
                  <a:cubicBezTo>
                    <a:pt x="513" y="234"/>
                    <a:pt x="508" y="234"/>
                    <a:pt x="503" y="234"/>
                  </a:cubicBezTo>
                  <a:cubicBezTo>
                    <a:pt x="503" y="234"/>
                    <a:pt x="503" y="234"/>
                    <a:pt x="503" y="234"/>
                  </a:cubicBezTo>
                  <a:cubicBezTo>
                    <a:pt x="500" y="234"/>
                    <a:pt x="497" y="235"/>
                    <a:pt x="495" y="235"/>
                  </a:cubicBezTo>
                  <a:cubicBezTo>
                    <a:pt x="495" y="235"/>
                    <a:pt x="495" y="235"/>
                    <a:pt x="495" y="235"/>
                  </a:cubicBezTo>
                  <a:cubicBezTo>
                    <a:pt x="492" y="235"/>
                    <a:pt x="489" y="235"/>
                    <a:pt x="487" y="235"/>
                  </a:cubicBezTo>
                  <a:cubicBezTo>
                    <a:pt x="481" y="235"/>
                    <a:pt x="475" y="235"/>
                    <a:pt x="470" y="235"/>
                  </a:cubicBezTo>
                  <a:cubicBezTo>
                    <a:pt x="467" y="235"/>
                    <a:pt x="464" y="234"/>
                    <a:pt x="462" y="234"/>
                  </a:cubicBezTo>
                  <a:cubicBezTo>
                    <a:pt x="461" y="234"/>
                    <a:pt x="461" y="234"/>
                    <a:pt x="461" y="234"/>
                  </a:cubicBezTo>
                  <a:cubicBezTo>
                    <a:pt x="459" y="234"/>
                    <a:pt x="456" y="234"/>
                    <a:pt x="454" y="234"/>
                  </a:cubicBezTo>
                  <a:cubicBezTo>
                    <a:pt x="451" y="233"/>
                    <a:pt x="448" y="233"/>
                    <a:pt x="446" y="233"/>
                  </a:cubicBezTo>
                  <a:cubicBezTo>
                    <a:pt x="446" y="233"/>
                    <a:pt x="446" y="233"/>
                    <a:pt x="446" y="233"/>
                  </a:cubicBezTo>
                  <a:cubicBezTo>
                    <a:pt x="443" y="233"/>
                    <a:pt x="441" y="232"/>
                    <a:pt x="439" y="232"/>
                  </a:cubicBezTo>
                  <a:cubicBezTo>
                    <a:pt x="438" y="232"/>
                    <a:pt x="438" y="232"/>
                    <a:pt x="438" y="232"/>
                  </a:cubicBezTo>
                  <a:cubicBezTo>
                    <a:pt x="438" y="232"/>
                    <a:pt x="438" y="232"/>
                    <a:pt x="438" y="232"/>
                  </a:cubicBezTo>
                  <a:cubicBezTo>
                    <a:pt x="434" y="231"/>
                    <a:pt x="429" y="230"/>
                    <a:pt x="425" y="230"/>
                  </a:cubicBezTo>
                  <a:cubicBezTo>
                    <a:pt x="424" y="229"/>
                    <a:pt x="423" y="229"/>
                    <a:pt x="421" y="229"/>
                  </a:cubicBezTo>
                  <a:cubicBezTo>
                    <a:pt x="421" y="229"/>
                    <a:pt x="421" y="229"/>
                    <a:pt x="421" y="229"/>
                  </a:cubicBezTo>
                  <a:cubicBezTo>
                    <a:pt x="420" y="228"/>
                    <a:pt x="419" y="228"/>
                    <a:pt x="418" y="228"/>
                  </a:cubicBezTo>
                  <a:cubicBezTo>
                    <a:pt x="418" y="228"/>
                    <a:pt x="418" y="228"/>
                    <a:pt x="418" y="228"/>
                  </a:cubicBezTo>
                  <a:cubicBezTo>
                    <a:pt x="417" y="227"/>
                    <a:pt x="416" y="227"/>
                    <a:pt x="416" y="227"/>
                  </a:cubicBezTo>
                  <a:cubicBezTo>
                    <a:pt x="415" y="226"/>
                    <a:pt x="415" y="226"/>
                    <a:pt x="415" y="226"/>
                  </a:cubicBezTo>
                  <a:cubicBezTo>
                    <a:pt x="414" y="226"/>
                    <a:pt x="413" y="226"/>
                    <a:pt x="412" y="225"/>
                  </a:cubicBezTo>
                  <a:cubicBezTo>
                    <a:pt x="411" y="225"/>
                    <a:pt x="411" y="225"/>
                    <a:pt x="410" y="225"/>
                  </a:cubicBezTo>
                  <a:cubicBezTo>
                    <a:pt x="411" y="211"/>
                    <a:pt x="411" y="198"/>
                    <a:pt x="411" y="185"/>
                  </a:cubicBezTo>
                  <a:cubicBezTo>
                    <a:pt x="411" y="184"/>
                    <a:pt x="411" y="184"/>
                    <a:pt x="411" y="183"/>
                  </a:cubicBezTo>
                  <a:cubicBezTo>
                    <a:pt x="411" y="182"/>
                    <a:pt x="411" y="182"/>
                    <a:pt x="411" y="182"/>
                  </a:cubicBezTo>
                  <a:cubicBezTo>
                    <a:pt x="411" y="182"/>
                    <a:pt x="411" y="182"/>
                    <a:pt x="410" y="181"/>
                  </a:cubicBezTo>
                  <a:cubicBezTo>
                    <a:pt x="410" y="181"/>
                    <a:pt x="410" y="181"/>
                    <a:pt x="410" y="181"/>
                  </a:cubicBezTo>
                  <a:cubicBezTo>
                    <a:pt x="410" y="181"/>
                    <a:pt x="410" y="181"/>
                    <a:pt x="410" y="181"/>
                  </a:cubicBezTo>
                  <a:cubicBezTo>
                    <a:pt x="409" y="180"/>
                    <a:pt x="409" y="180"/>
                    <a:pt x="409" y="180"/>
                  </a:cubicBezTo>
                  <a:cubicBezTo>
                    <a:pt x="408" y="179"/>
                    <a:pt x="408" y="179"/>
                    <a:pt x="408" y="179"/>
                  </a:cubicBezTo>
                  <a:cubicBezTo>
                    <a:pt x="407" y="178"/>
                    <a:pt x="407" y="178"/>
                    <a:pt x="407" y="178"/>
                  </a:cubicBezTo>
                  <a:cubicBezTo>
                    <a:pt x="407" y="178"/>
                    <a:pt x="407" y="178"/>
                    <a:pt x="407" y="178"/>
                  </a:cubicBezTo>
                  <a:cubicBezTo>
                    <a:pt x="407" y="178"/>
                    <a:pt x="407" y="178"/>
                    <a:pt x="407" y="178"/>
                  </a:cubicBezTo>
                  <a:cubicBezTo>
                    <a:pt x="406" y="177"/>
                    <a:pt x="406" y="177"/>
                    <a:pt x="406" y="177"/>
                  </a:cubicBezTo>
                  <a:cubicBezTo>
                    <a:pt x="406" y="177"/>
                    <a:pt x="405" y="177"/>
                    <a:pt x="405" y="177"/>
                  </a:cubicBezTo>
                  <a:cubicBezTo>
                    <a:pt x="404" y="176"/>
                    <a:pt x="404" y="176"/>
                    <a:pt x="404" y="176"/>
                  </a:cubicBezTo>
                  <a:cubicBezTo>
                    <a:pt x="403" y="176"/>
                    <a:pt x="403" y="176"/>
                    <a:pt x="402" y="175"/>
                  </a:cubicBezTo>
                  <a:cubicBezTo>
                    <a:pt x="402" y="175"/>
                    <a:pt x="402" y="175"/>
                    <a:pt x="402" y="175"/>
                  </a:cubicBezTo>
                  <a:cubicBezTo>
                    <a:pt x="401" y="175"/>
                    <a:pt x="401" y="175"/>
                    <a:pt x="401" y="175"/>
                  </a:cubicBezTo>
                  <a:cubicBezTo>
                    <a:pt x="400" y="174"/>
                    <a:pt x="400" y="174"/>
                    <a:pt x="399" y="174"/>
                  </a:cubicBezTo>
                  <a:cubicBezTo>
                    <a:pt x="398" y="174"/>
                    <a:pt x="398" y="174"/>
                    <a:pt x="397" y="173"/>
                  </a:cubicBezTo>
                  <a:cubicBezTo>
                    <a:pt x="397" y="173"/>
                    <a:pt x="397" y="173"/>
                    <a:pt x="396" y="173"/>
                  </a:cubicBezTo>
                  <a:cubicBezTo>
                    <a:pt x="395" y="173"/>
                    <a:pt x="395" y="173"/>
                    <a:pt x="395" y="173"/>
                  </a:cubicBezTo>
                  <a:cubicBezTo>
                    <a:pt x="395" y="172"/>
                    <a:pt x="395" y="172"/>
                    <a:pt x="395" y="172"/>
                  </a:cubicBezTo>
                  <a:cubicBezTo>
                    <a:pt x="394" y="172"/>
                    <a:pt x="394" y="172"/>
                    <a:pt x="393" y="172"/>
                  </a:cubicBezTo>
                  <a:cubicBezTo>
                    <a:pt x="393" y="172"/>
                    <a:pt x="393" y="172"/>
                    <a:pt x="393" y="172"/>
                  </a:cubicBezTo>
                  <a:cubicBezTo>
                    <a:pt x="392" y="172"/>
                    <a:pt x="392" y="172"/>
                    <a:pt x="392" y="172"/>
                  </a:cubicBezTo>
                  <a:cubicBezTo>
                    <a:pt x="392" y="172"/>
                    <a:pt x="392" y="172"/>
                    <a:pt x="392" y="172"/>
                  </a:cubicBezTo>
                  <a:cubicBezTo>
                    <a:pt x="392" y="171"/>
                    <a:pt x="391" y="171"/>
                    <a:pt x="391" y="171"/>
                  </a:cubicBezTo>
                  <a:cubicBezTo>
                    <a:pt x="390" y="171"/>
                    <a:pt x="390" y="171"/>
                    <a:pt x="389" y="171"/>
                  </a:cubicBezTo>
                  <a:cubicBezTo>
                    <a:pt x="389" y="171"/>
                    <a:pt x="389" y="171"/>
                    <a:pt x="389" y="171"/>
                  </a:cubicBezTo>
                  <a:cubicBezTo>
                    <a:pt x="389" y="171"/>
                    <a:pt x="389" y="171"/>
                    <a:pt x="389" y="171"/>
                  </a:cubicBezTo>
                  <a:cubicBezTo>
                    <a:pt x="388" y="171"/>
                    <a:pt x="388" y="171"/>
                    <a:pt x="388" y="171"/>
                  </a:cubicBezTo>
                  <a:cubicBezTo>
                    <a:pt x="388" y="171"/>
                    <a:pt x="387" y="170"/>
                    <a:pt x="387" y="170"/>
                  </a:cubicBezTo>
                  <a:cubicBezTo>
                    <a:pt x="387" y="170"/>
                    <a:pt x="386" y="170"/>
                    <a:pt x="386" y="170"/>
                  </a:cubicBezTo>
                  <a:cubicBezTo>
                    <a:pt x="386" y="170"/>
                    <a:pt x="385" y="170"/>
                    <a:pt x="385" y="170"/>
                  </a:cubicBezTo>
                  <a:cubicBezTo>
                    <a:pt x="384" y="170"/>
                    <a:pt x="384" y="170"/>
                    <a:pt x="384" y="170"/>
                  </a:cubicBezTo>
                  <a:cubicBezTo>
                    <a:pt x="384" y="170"/>
                    <a:pt x="384" y="170"/>
                    <a:pt x="384" y="170"/>
                  </a:cubicBezTo>
                  <a:cubicBezTo>
                    <a:pt x="384" y="170"/>
                    <a:pt x="384" y="170"/>
                    <a:pt x="384" y="170"/>
                  </a:cubicBezTo>
                  <a:cubicBezTo>
                    <a:pt x="383" y="170"/>
                    <a:pt x="383" y="169"/>
                    <a:pt x="382" y="169"/>
                  </a:cubicBezTo>
                  <a:cubicBezTo>
                    <a:pt x="382" y="169"/>
                    <a:pt x="382" y="169"/>
                    <a:pt x="381" y="169"/>
                  </a:cubicBezTo>
                  <a:cubicBezTo>
                    <a:pt x="381" y="169"/>
                    <a:pt x="380" y="169"/>
                    <a:pt x="380" y="169"/>
                  </a:cubicBezTo>
                  <a:cubicBezTo>
                    <a:pt x="380" y="169"/>
                    <a:pt x="380" y="169"/>
                    <a:pt x="380" y="169"/>
                  </a:cubicBezTo>
                  <a:cubicBezTo>
                    <a:pt x="380" y="169"/>
                    <a:pt x="380" y="169"/>
                    <a:pt x="380" y="169"/>
                  </a:cubicBezTo>
                  <a:cubicBezTo>
                    <a:pt x="380" y="169"/>
                    <a:pt x="380" y="169"/>
                    <a:pt x="380" y="169"/>
                  </a:cubicBezTo>
                  <a:cubicBezTo>
                    <a:pt x="379" y="169"/>
                    <a:pt x="379" y="169"/>
                    <a:pt x="379" y="169"/>
                  </a:cubicBezTo>
                  <a:cubicBezTo>
                    <a:pt x="379" y="169"/>
                    <a:pt x="378" y="169"/>
                    <a:pt x="378" y="169"/>
                  </a:cubicBezTo>
                  <a:cubicBezTo>
                    <a:pt x="377" y="168"/>
                    <a:pt x="377" y="168"/>
                    <a:pt x="377" y="168"/>
                  </a:cubicBezTo>
                  <a:cubicBezTo>
                    <a:pt x="376" y="168"/>
                    <a:pt x="376" y="168"/>
                    <a:pt x="375" y="168"/>
                  </a:cubicBezTo>
                  <a:cubicBezTo>
                    <a:pt x="375" y="168"/>
                    <a:pt x="375" y="168"/>
                    <a:pt x="374" y="168"/>
                  </a:cubicBezTo>
                  <a:cubicBezTo>
                    <a:pt x="374" y="168"/>
                    <a:pt x="374" y="168"/>
                    <a:pt x="373" y="168"/>
                  </a:cubicBezTo>
                  <a:cubicBezTo>
                    <a:pt x="373" y="168"/>
                    <a:pt x="372" y="168"/>
                    <a:pt x="372" y="168"/>
                  </a:cubicBezTo>
                  <a:cubicBezTo>
                    <a:pt x="372" y="168"/>
                    <a:pt x="371" y="168"/>
                    <a:pt x="371" y="168"/>
                  </a:cubicBezTo>
                  <a:cubicBezTo>
                    <a:pt x="370" y="167"/>
                    <a:pt x="370" y="167"/>
                    <a:pt x="370" y="167"/>
                  </a:cubicBezTo>
                  <a:cubicBezTo>
                    <a:pt x="370" y="167"/>
                    <a:pt x="370" y="167"/>
                    <a:pt x="370" y="167"/>
                  </a:cubicBezTo>
                  <a:cubicBezTo>
                    <a:pt x="370" y="167"/>
                    <a:pt x="370" y="167"/>
                    <a:pt x="370" y="167"/>
                  </a:cubicBezTo>
                  <a:cubicBezTo>
                    <a:pt x="369" y="167"/>
                    <a:pt x="369" y="167"/>
                    <a:pt x="368" y="167"/>
                  </a:cubicBezTo>
                  <a:cubicBezTo>
                    <a:pt x="368" y="167"/>
                    <a:pt x="368" y="167"/>
                    <a:pt x="367" y="167"/>
                  </a:cubicBezTo>
                  <a:cubicBezTo>
                    <a:pt x="367" y="167"/>
                    <a:pt x="366" y="167"/>
                    <a:pt x="366" y="167"/>
                  </a:cubicBezTo>
                  <a:cubicBezTo>
                    <a:pt x="366" y="167"/>
                    <a:pt x="365" y="167"/>
                    <a:pt x="365" y="167"/>
                  </a:cubicBezTo>
                  <a:cubicBezTo>
                    <a:pt x="364" y="167"/>
                    <a:pt x="364" y="167"/>
                    <a:pt x="364" y="167"/>
                  </a:cubicBezTo>
                  <a:cubicBezTo>
                    <a:pt x="363" y="167"/>
                    <a:pt x="363" y="167"/>
                    <a:pt x="363" y="167"/>
                  </a:cubicBezTo>
                  <a:cubicBezTo>
                    <a:pt x="363" y="167"/>
                    <a:pt x="363" y="167"/>
                    <a:pt x="362" y="167"/>
                  </a:cubicBezTo>
                  <a:cubicBezTo>
                    <a:pt x="362" y="167"/>
                    <a:pt x="361" y="167"/>
                    <a:pt x="361" y="167"/>
                  </a:cubicBezTo>
                  <a:cubicBezTo>
                    <a:pt x="361" y="167"/>
                    <a:pt x="361" y="167"/>
                    <a:pt x="361" y="167"/>
                  </a:cubicBezTo>
                  <a:cubicBezTo>
                    <a:pt x="360" y="167"/>
                    <a:pt x="360" y="167"/>
                    <a:pt x="360" y="167"/>
                  </a:cubicBezTo>
                  <a:cubicBezTo>
                    <a:pt x="360" y="167"/>
                    <a:pt x="360" y="167"/>
                    <a:pt x="360" y="167"/>
                  </a:cubicBezTo>
                  <a:cubicBezTo>
                    <a:pt x="359" y="166"/>
                    <a:pt x="359" y="166"/>
                    <a:pt x="359" y="166"/>
                  </a:cubicBezTo>
                  <a:cubicBezTo>
                    <a:pt x="359" y="166"/>
                    <a:pt x="359" y="166"/>
                    <a:pt x="359" y="166"/>
                  </a:cubicBezTo>
                  <a:cubicBezTo>
                    <a:pt x="359" y="166"/>
                    <a:pt x="359" y="166"/>
                    <a:pt x="359" y="166"/>
                  </a:cubicBezTo>
                  <a:cubicBezTo>
                    <a:pt x="359" y="166"/>
                    <a:pt x="359" y="166"/>
                    <a:pt x="359" y="166"/>
                  </a:cubicBezTo>
                  <a:cubicBezTo>
                    <a:pt x="358" y="166"/>
                    <a:pt x="358" y="166"/>
                    <a:pt x="358" y="166"/>
                  </a:cubicBezTo>
                  <a:cubicBezTo>
                    <a:pt x="358" y="166"/>
                    <a:pt x="358" y="166"/>
                    <a:pt x="358" y="166"/>
                  </a:cubicBezTo>
                  <a:cubicBezTo>
                    <a:pt x="358" y="166"/>
                    <a:pt x="358" y="166"/>
                    <a:pt x="358" y="166"/>
                  </a:cubicBezTo>
                  <a:cubicBezTo>
                    <a:pt x="358" y="166"/>
                    <a:pt x="358" y="166"/>
                    <a:pt x="358" y="166"/>
                  </a:cubicBezTo>
                  <a:cubicBezTo>
                    <a:pt x="358" y="166"/>
                    <a:pt x="358" y="166"/>
                    <a:pt x="358" y="166"/>
                  </a:cubicBezTo>
                  <a:cubicBezTo>
                    <a:pt x="357" y="166"/>
                    <a:pt x="357" y="166"/>
                    <a:pt x="357" y="166"/>
                  </a:cubicBezTo>
                  <a:cubicBezTo>
                    <a:pt x="357" y="166"/>
                    <a:pt x="357" y="166"/>
                    <a:pt x="357" y="166"/>
                  </a:cubicBezTo>
                  <a:cubicBezTo>
                    <a:pt x="357" y="166"/>
                    <a:pt x="357" y="166"/>
                    <a:pt x="357" y="166"/>
                  </a:cubicBezTo>
                  <a:cubicBezTo>
                    <a:pt x="356" y="166"/>
                    <a:pt x="356" y="166"/>
                    <a:pt x="356" y="166"/>
                  </a:cubicBezTo>
                  <a:cubicBezTo>
                    <a:pt x="356" y="166"/>
                    <a:pt x="356" y="166"/>
                    <a:pt x="356" y="166"/>
                  </a:cubicBezTo>
                  <a:cubicBezTo>
                    <a:pt x="356" y="166"/>
                    <a:pt x="356" y="166"/>
                    <a:pt x="356" y="166"/>
                  </a:cubicBezTo>
                  <a:cubicBezTo>
                    <a:pt x="356" y="166"/>
                    <a:pt x="356" y="166"/>
                    <a:pt x="356" y="166"/>
                  </a:cubicBezTo>
                  <a:cubicBezTo>
                    <a:pt x="355" y="166"/>
                    <a:pt x="355" y="166"/>
                    <a:pt x="355" y="166"/>
                  </a:cubicBezTo>
                  <a:cubicBezTo>
                    <a:pt x="355" y="166"/>
                    <a:pt x="355" y="166"/>
                    <a:pt x="355" y="166"/>
                  </a:cubicBezTo>
                  <a:cubicBezTo>
                    <a:pt x="355" y="166"/>
                    <a:pt x="355" y="166"/>
                    <a:pt x="355" y="166"/>
                  </a:cubicBezTo>
                  <a:cubicBezTo>
                    <a:pt x="354" y="166"/>
                    <a:pt x="354" y="166"/>
                    <a:pt x="354" y="166"/>
                  </a:cubicBezTo>
                  <a:cubicBezTo>
                    <a:pt x="354" y="166"/>
                    <a:pt x="354" y="166"/>
                    <a:pt x="354" y="166"/>
                  </a:cubicBezTo>
                  <a:cubicBezTo>
                    <a:pt x="354" y="166"/>
                    <a:pt x="354" y="166"/>
                    <a:pt x="354" y="166"/>
                  </a:cubicBezTo>
                  <a:cubicBezTo>
                    <a:pt x="353" y="166"/>
                    <a:pt x="353" y="166"/>
                    <a:pt x="353" y="166"/>
                  </a:cubicBezTo>
                  <a:cubicBezTo>
                    <a:pt x="352" y="166"/>
                    <a:pt x="352" y="166"/>
                    <a:pt x="352" y="166"/>
                  </a:cubicBezTo>
                  <a:cubicBezTo>
                    <a:pt x="351" y="167"/>
                    <a:pt x="351" y="167"/>
                    <a:pt x="351" y="167"/>
                  </a:cubicBezTo>
                  <a:cubicBezTo>
                    <a:pt x="351" y="167"/>
                    <a:pt x="351" y="167"/>
                    <a:pt x="351" y="167"/>
                  </a:cubicBezTo>
                  <a:cubicBezTo>
                    <a:pt x="351" y="167"/>
                    <a:pt x="351" y="167"/>
                    <a:pt x="351" y="167"/>
                  </a:cubicBezTo>
                  <a:cubicBezTo>
                    <a:pt x="350" y="167"/>
                    <a:pt x="350" y="167"/>
                    <a:pt x="350" y="167"/>
                  </a:cubicBezTo>
                  <a:cubicBezTo>
                    <a:pt x="350" y="167"/>
                    <a:pt x="349" y="167"/>
                    <a:pt x="349" y="167"/>
                  </a:cubicBezTo>
                  <a:cubicBezTo>
                    <a:pt x="348" y="167"/>
                    <a:pt x="348" y="167"/>
                    <a:pt x="347" y="167"/>
                  </a:cubicBezTo>
                  <a:cubicBezTo>
                    <a:pt x="347" y="167"/>
                    <a:pt x="346" y="167"/>
                    <a:pt x="346" y="167"/>
                  </a:cubicBezTo>
                  <a:cubicBezTo>
                    <a:pt x="345" y="167"/>
                    <a:pt x="345" y="167"/>
                    <a:pt x="344" y="167"/>
                  </a:cubicBezTo>
                  <a:cubicBezTo>
                    <a:pt x="343" y="167"/>
                    <a:pt x="342" y="167"/>
                    <a:pt x="341" y="167"/>
                  </a:cubicBezTo>
                  <a:cubicBezTo>
                    <a:pt x="341" y="167"/>
                    <a:pt x="341" y="167"/>
                    <a:pt x="341" y="167"/>
                  </a:cubicBezTo>
                  <a:cubicBezTo>
                    <a:pt x="340" y="167"/>
                    <a:pt x="340" y="167"/>
                    <a:pt x="340" y="167"/>
                  </a:cubicBezTo>
                  <a:cubicBezTo>
                    <a:pt x="339" y="167"/>
                    <a:pt x="339" y="167"/>
                    <a:pt x="338" y="168"/>
                  </a:cubicBezTo>
                  <a:cubicBezTo>
                    <a:pt x="337" y="168"/>
                    <a:pt x="336" y="168"/>
                    <a:pt x="335" y="168"/>
                  </a:cubicBezTo>
                  <a:cubicBezTo>
                    <a:pt x="333" y="168"/>
                    <a:pt x="332" y="168"/>
                    <a:pt x="331" y="168"/>
                  </a:cubicBezTo>
                  <a:cubicBezTo>
                    <a:pt x="330" y="168"/>
                    <a:pt x="330" y="168"/>
                    <a:pt x="330" y="168"/>
                  </a:cubicBezTo>
                  <a:cubicBezTo>
                    <a:pt x="328" y="169"/>
                    <a:pt x="326" y="169"/>
                    <a:pt x="324" y="169"/>
                  </a:cubicBezTo>
                  <a:cubicBezTo>
                    <a:pt x="323" y="169"/>
                    <a:pt x="322" y="169"/>
                    <a:pt x="321" y="169"/>
                  </a:cubicBezTo>
                  <a:cubicBezTo>
                    <a:pt x="319" y="170"/>
                    <a:pt x="316" y="170"/>
                    <a:pt x="313" y="170"/>
                  </a:cubicBezTo>
                  <a:cubicBezTo>
                    <a:pt x="313" y="170"/>
                    <a:pt x="313" y="170"/>
                    <a:pt x="313" y="170"/>
                  </a:cubicBezTo>
                  <a:cubicBezTo>
                    <a:pt x="312" y="171"/>
                    <a:pt x="311" y="171"/>
                    <a:pt x="311" y="171"/>
                  </a:cubicBezTo>
                  <a:cubicBezTo>
                    <a:pt x="309" y="171"/>
                    <a:pt x="307" y="171"/>
                    <a:pt x="305" y="171"/>
                  </a:cubicBezTo>
                  <a:cubicBezTo>
                    <a:pt x="305" y="172"/>
                    <a:pt x="304" y="172"/>
                    <a:pt x="304" y="172"/>
                  </a:cubicBezTo>
                  <a:cubicBezTo>
                    <a:pt x="303" y="172"/>
                    <a:pt x="301" y="172"/>
                    <a:pt x="300" y="172"/>
                  </a:cubicBezTo>
                  <a:cubicBezTo>
                    <a:pt x="298" y="172"/>
                    <a:pt x="296" y="173"/>
                    <a:pt x="294" y="173"/>
                  </a:cubicBezTo>
                  <a:cubicBezTo>
                    <a:pt x="293" y="173"/>
                    <a:pt x="293" y="173"/>
                    <a:pt x="292" y="173"/>
                  </a:cubicBezTo>
                  <a:cubicBezTo>
                    <a:pt x="291" y="173"/>
                    <a:pt x="291" y="174"/>
                    <a:pt x="291" y="174"/>
                  </a:cubicBezTo>
                  <a:cubicBezTo>
                    <a:pt x="288" y="174"/>
                    <a:pt x="285" y="174"/>
                    <a:pt x="282" y="175"/>
                  </a:cubicBezTo>
                  <a:cubicBezTo>
                    <a:pt x="281" y="175"/>
                    <a:pt x="281" y="175"/>
                    <a:pt x="281" y="175"/>
                  </a:cubicBezTo>
                  <a:cubicBezTo>
                    <a:pt x="277" y="176"/>
                    <a:pt x="273" y="176"/>
                    <a:pt x="270" y="177"/>
                  </a:cubicBezTo>
                  <a:cubicBezTo>
                    <a:pt x="270" y="177"/>
                    <a:pt x="270" y="177"/>
                    <a:pt x="270" y="177"/>
                  </a:cubicBezTo>
                  <a:cubicBezTo>
                    <a:pt x="270" y="177"/>
                    <a:pt x="270" y="177"/>
                    <a:pt x="270" y="177"/>
                  </a:cubicBezTo>
                  <a:cubicBezTo>
                    <a:pt x="262" y="178"/>
                    <a:pt x="255" y="179"/>
                    <a:pt x="247" y="180"/>
                  </a:cubicBezTo>
                  <a:cubicBezTo>
                    <a:pt x="247" y="180"/>
                    <a:pt x="247" y="180"/>
                    <a:pt x="247" y="180"/>
                  </a:cubicBezTo>
                  <a:cubicBezTo>
                    <a:pt x="246" y="181"/>
                    <a:pt x="246" y="181"/>
                    <a:pt x="246" y="181"/>
                  </a:cubicBezTo>
                  <a:cubicBezTo>
                    <a:pt x="243" y="181"/>
                    <a:pt x="241" y="181"/>
                    <a:pt x="238" y="182"/>
                  </a:cubicBezTo>
                  <a:cubicBezTo>
                    <a:pt x="238" y="182"/>
                    <a:pt x="237" y="182"/>
                    <a:pt x="236" y="182"/>
                  </a:cubicBezTo>
                  <a:cubicBezTo>
                    <a:pt x="236" y="182"/>
                    <a:pt x="236" y="182"/>
                    <a:pt x="235" y="182"/>
                  </a:cubicBezTo>
                  <a:cubicBezTo>
                    <a:pt x="234" y="182"/>
                    <a:pt x="233" y="183"/>
                    <a:pt x="233" y="183"/>
                  </a:cubicBezTo>
                  <a:cubicBezTo>
                    <a:pt x="234" y="85"/>
                    <a:pt x="234" y="85"/>
                    <a:pt x="234" y="85"/>
                  </a:cubicBezTo>
                  <a:cubicBezTo>
                    <a:pt x="234" y="83"/>
                    <a:pt x="233" y="81"/>
                    <a:pt x="232" y="78"/>
                  </a:cubicBezTo>
                  <a:cubicBezTo>
                    <a:pt x="232" y="76"/>
                    <a:pt x="231" y="74"/>
                    <a:pt x="229" y="72"/>
                  </a:cubicBezTo>
                  <a:cubicBezTo>
                    <a:pt x="228" y="70"/>
                    <a:pt x="226" y="68"/>
                    <a:pt x="224" y="65"/>
                  </a:cubicBezTo>
                  <a:cubicBezTo>
                    <a:pt x="222" y="63"/>
                    <a:pt x="220" y="61"/>
                    <a:pt x="217" y="59"/>
                  </a:cubicBezTo>
                  <a:cubicBezTo>
                    <a:pt x="216" y="59"/>
                    <a:pt x="215" y="58"/>
                    <a:pt x="214" y="58"/>
                  </a:cubicBezTo>
                  <a:cubicBezTo>
                    <a:pt x="214" y="57"/>
                    <a:pt x="214" y="57"/>
                    <a:pt x="214" y="57"/>
                  </a:cubicBezTo>
                  <a:cubicBezTo>
                    <a:pt x="213" y="57"/>
                    <a:pt x="213" y="57"/>
                    <a:pt x="213" y="57"/>
                  </a:cubicBezTo>
                  <a:cubicBezTo>
                    <a:pt x="213" y="57"/>
                    <a:pt x="212" y="56"/>
                    <a:pt x="211" y="56"/>
                  </a:cubicBezTo>
                  <a:cubicBezTo>
                    <a:pt x="211" y="56"/>
                    <a:pt x="211" y="56"/>
                    <a:pt x="211" y="56"/>
                  </a:cubicBezTo>
                  <a:cubicBezTo>
                    <a:pt x="210" y="55"/>
                    <a:pt x="210" y="55"/>
                    <a:pt x="210" y="55"/>
                  </a:cubicBezTo>
                  <a:cubicBezTo>
                    <a:pt x="209" y="55"/>
                    <a:pt x="208" y="55"/>
                    <a:pt x="208" y="55"/>
                  </a:cubicBezTo>
                  <a:cubicBezTo>
                    <a:pt x="207" y="54"/>
                    <a:pt x="207" y="54"/>
                    <a:pt x="207" y="54"/>
                  </a:cubicBezTo>
                  <a:cubicBezTo>
                    <a:pt x="206" y="54"/>
                    <a:pt x="206" y="54"/>
                    <a:pt x="206" y="54"/>
                  </a:cubicBezTo>
                  <a:cubicBezTo>
                    <a:pt x="206" y="54"/>
                    <a:pt x="206" y="54"/>
                    <a:pt x="206" y="54"/>
                  </a:cubicBezTo>
                  <a:cubicBezTo>
                    <a:pt x="205" y="54"/>
                    <a:pt x="205" y="54"/>
                    <a:pt x="205" y="54"/>
                  </a:cubicBezTo>
                  <a:cubicBezTo>
                    <a:pt x="204" y="53"/>
                    <a:pt x="204" y="53"/>
                    <a:pt x="203" y="53"/>
                  </a:cubicBezTo>
                  <a:cubicBezTo>
                    <a:pt x="202" y="53"/>
                    <a:pt x="202" y="53"/>
                    <a:pt x="202" y="53"/>
                  </a:cubicBezTo>
                  <a:cubicBezTo>
                    <a:pt x="201" y="52"/>
                    <a:pt x="201" y="52"/>
                    <a:pt x="201" y="52"/>
                  </a:cubicBezTo>
                  <a:cubicBezTo>
                    <a:pt x="200" y="52"/>
                    <a:pt x="200" y="52"/>
                    <a:pt x="199" y="52"/>
                  </a:cubicBezTo>
                  <a:cubicBezTo>
                    <a:pt x="199" y="52"/>
                    <a:pt x="199" y="52"/>
                    <a:pt x="199" y="52"/>
                  </a:cubicBezTo>
                  <a:cubicBezTo>
                    <a:pt x="199" y="52"/>
                    <a:pt x="199" y="52"/>
                    <a:pt x="199" y="52"/>
                  </a:cubicBezTo>
                  <a:cubicBezTo>
                    <a:pt x="198" y="52"/>
                    <a:pt x="198" y="52"/>
                    <a:pt x="198" y="52"/>
                  </a:cubicBezTo>
                  <a:cubicBezTo>
                    <a:pt x="197" y="51"/>
                    <a:pt x="197" y="51"/>
                    <a:pt x="197" y="51"/>
                  </a:cubicBezTo>
                  <a:cubicBezTo>
                    <a:pt x="196" y="51"/>
                    <a:pt x="196" y="51"/>
                    <a:pt x="196" y="51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94" y="51"/>
                    <a:pt x="194" y="51"/>
                    <a:pt x="194" y="51"/>
                  </a:cubicBezTo>
                  <a:cubicBezTo>
                    <a:pt x="193" y="51"/>
                    <a:pt x="193" y="51"/>
                    <a:pt x="193" y="51"/>
                  </a:cubicBezTo>
                  <a:cubicBezTo>
                    <a:pt x="192" y="50"/>
                    <a:pt x="192" y="50"/>
                    <a:pt x="192" y="50"/>
                  </a:cubicBezTo>
                  <a:cubicBezTo>
                    <a:pt x="191" y="50"/>
                    <a:pt x="191" y="50"/>
                    <a:pt x="191" y="50"/>
                  </a:cubicBezTo>
                  <a:cubicBezTo>
                    <a:pt x="191" y="50"/>
                    <a:pt x="191" y="50"/>
                    <a:pt x="191" y="50"/>
                  </a:cubicBezTo>
                  <a:cubicBezTo>
                    <a:pt x="191" y="50"/>
                    <a:pt x="191" y="50"/>
                    <a:pt x="191" y="50"/>
                  </a:cubicBezTo>
                  <a:cubicBezTo>
                    <a:pt x="191" y="50"/>
                    <a:pt x="191" y="50"/>
                    <a:pt x="191" y="50"/>
                  </a:cubicBezTo>
                  <a:cubicBezTo>
                    <a:pt x="190" y="50"/>
                    <a:pt x="190" y="50"/>
                    <a:pt x="190" y="50"/>
                  </a:cubicBezTo>
                  <a:cubicBezTo>
                    <a:pt x="189" y="50"/>
                    <a:pt x="189" y="50"/>
                    <a:pt x="189" y="50"/>
                  </a:cubicBezTo>
                  <a:cubicBezTo>
                    <a:pt x="188" y="50"/>
                    <a:pt x="188" y="50"/>
                    <a:pt x="188" y="50"/>
                  </a:cubicBezTo>
                  <a:cubicBezTo>
                    <a:pt x="187" y="50"/>
                    <a:pt x="187" y="50"/>
                    <a:pt x="187" y="50"/>
                  </a:cubicBezTo>
                  <a:cubicBezTo>
                    <a:pt x="186" y="49"/>
                    <a:pt x="186" y="49"/>
                    <a:pt x="186" y="49"/>
                  </a:cubicBezTo>
                  <a:cubicBezTo>
                    <a:pt x="185" y="49"/>
                    <a:pt x="185" y="49"/>
                    <a:pt x="185" y="49"/>
                  </a:cubicBezTo>
                  <a:cubicBezTo>
                    <a:pt x="184" y="49"/>
                    <a:pt x="184" y="49"/>
                    <a:pt x="184" y="49"/>
                  </a:cubicBezTo>
                  <a:cubicBezTo>
                    <a:pt x="183" y="49"/>
                    <a:pt x="183" y="49"/>
                    <a:pt x="183" y="49"/>
                  </a:cubicBezTo>
                  <a:cubicBezTo>
                    <a:pt x="182" y="49"/>
                    <a:pt x="182" y="49"/>
                    <a:pt x="182" y="49"/>
                  </a:cubicBezTo>
                  <a:cubicBezTo>
                    <a:pt x="182" y="49"/>
                    <a:pt x="182" y="49"/>
                    <a:pt x="182" y="49"/>
                  </a:cubicBezTo>
                  <a:cubicBezTo>
                    <a:pt x="182" y="49"/>
                    <a:pt x="182" y="49"/>
                    <a:pt x="182" y="49"/>
                  </a:cubicBezTo>
                  <a:cubicBezTo>
                    <a:pt x="181" y="49"/>
                    <a:pt x="181" y="49"/>
                    <a:pt x="181" y="49"/>
                  </a:cubicBezTo>
                  <a:cubicBezTo>
                    <a:pt x="180" y="49"/>
                    <a:pt x="180" y="49"/>
                    <a:pt x="180" y="49"/>
                  </a:cubicBezTo>
                  <a:cubicBezTo>
                    <a:pt x="179" y="49"/>
                    <a:pt x="179" y="49"/>
                    <a:pt x="179" y="49"/>
                  </a:cubicBezTo>
                  <a:cubicBezTo>
                    <a:pt x="178" y="48"/>
                    <a:pt x="178" y="48"/>
                    <a:pt x="178" y="48"/>
                  </a:cubicBezTo>
                  <a:cubicBezTo>
                    <a:pt x="178" y="48"/>
                    <a:pt x="177" y="48"/>
                    <a:pt x="177" y="48"/>
                  </a:cubicBezTo>
                  <a:cubicBezTo>
                    <a:pt x="177" y="48"/>
                    <a:pt x="176" y="48"/>
                    <a:pt x="176" y="48"/>
                  </a:cubicBezTo>
                  <a:cubicBezTo>
                    <a:pt x="176" y="48"/>
                    <a:pt x="175" y="48"/>
                    <a:pt x="175" y="48"/>
                  </a:cubicBezTo>
                  <a:cubicBezTo>
                    <a:pt x="174" y="48"/>
                    <a:pt x="174" y="48"/>
                    <a:pt x="174" y="48"/>
                  </a:cubicBezTo>
                  <a:cubicBezTo>
                    <a:pt x="173" y="48"/>
                    <a:pt x="173" y="48"/>
                    <a:pt x="173" y="48"/>
                  </a:cubicBezTo>
                  <a:cubicBezTo>
                    <a:pt x="172" y="48"/>
                    <a:pt x="172" y="48"/>
                    <a:pt x="171" y="48"/>
                  </a:cubicBezTo>
                  <a:cubicBezTo>
                    <a:pt x="171" y="48"/>
                    <a:pt x="171" y="48"/>
                    <a:pt x="170" y="48"/>
                  </a:cubicBezTo>
                  <a:cubicBezTo>
                    <a:pt x="170" y="48"/>
                    <a:pt x="170" y="48"/>
                    <a:pt x="169" y="48"/>
                  </a:cubicBezTo>
                  <a:cubicBezTo>
                    <a:pt x="169" y="48"/>
                    <a:pt x="168" y="48"/>
                    <a:pt x="168" y="48"/>
                  </a:cubicBezTo>
                  <a:cubicBezTo>
                    <a:pt x="168" y="48"/>
                    <a:pt x="167" y="48"/>
                    <a:pt x="167" y="48"/>
                  </a:cubicBezTo>
                  <a:cubicBezTo>
                    <a:pt x="166" y="48"/>
                    <a:pt x="166" y="48"/>
                    <a:pt x="165" y="48"/>
                  </a:cubicBezTo>
                  <a:cubicBezTo>
                    <a:pt x="165" y="48"/>
                    <a:pt x="165" y="48"/>
                    <a:pt x="165" y="48"/>
                  </a:cubicBezTo>
                  <a:cubicBezTo>
                    <a:pt x="165" y="48"/>
                    <a:pt x="165" y="48"/>
                    <a:pt x="165" y="48"/>
                  </a:cubicBezTo>
                  <a:cubicBezTo>
                    <a:pt x="164" y="48"/>
                    <a:pt x="164" y="48"/>
                    <a:pt x="164" y="48"/>
                  </a:cubicBezTo>
                  <a:cubicBezTo>
                    <a:pt x="164" y="48"/>
                    <a:pt x="163" y="48"/>
                    <a:pt x="163" y="48"/>
                  </a:cubicBezTo>
                  <a:cubicBezTo>
                    <a:pt x="163" y="48"/>
                    <a:pt x="162" y="48"/>
                    <a:pt x="162" y="48"/>
                  </a:cubicBezTo>
                  <a:cubicBezTo>
                    <a:pt x="161" y="48"/>
                    <a:pt x="161" y="48"/>
                    <a:pt x="160" y="48"/>
                  </a:cubicBezTo>
                  <a:cubicBezTo>
                    <a:pt x="160" y="48"/>
                    <a:pt x="160" y="48"/>
                    <a:pt x="159" y="48"/>
                  </a:cubicBezTo>
                  <a:cubicBezTo>
                    <a:pt x="158" y="48"/>
                    <a:pt x="158" y="48"/>
                    <a:pt x="158" y="48"/>
                  </a:cubicBezTo>
                  <a:cubicBezTo>
                    <a:pt x="158" y="48"/>
                    <a:pt x="158" y="48"/>
                    <a:pt x="158" y="48"/>
                  </a:cubicBezTo>
                  <a:cubicBezTo>
                    <a:pt x="157" y="48"/>
                    <a:pt x="157" y="48"/>
                    <a:pt x="157" y="48"/>
                  </a:cubicBezTo>
                  <a:cubicBezTo>
                    <a:pt x="156" y="48"/>
                    <a:pt x="156" y="48"/>
                    <a:pt x="156" y="48"/>
                  </a:cubicBezTo>
                  <a:cubicBezTo>
                    <a:pt x="155" y="48"/>
                    <a:pt x="155" y="48"/>
                    <a:pt x="155" y="48"/>
                  </a:cubicBezTo>
                  <a:cubicBezTo>
                    <a:pt x="155" y="48"/>
                    <a:pt x="155" y="48"/>
                    <a:pt x="155" y="48"/>
                  </a:cubicBezTo>
                  <a:cubicBezTo>
                    <a:pt x="154" y="48"/>
                    <a:pt x="154" y="48"/>
                    <a:pt x="154" y="48"/>
                  </a:cubicBezTo>
                  <a:cubicBezTo>
                    <a:pt x="154" y="48"/>
                    <a:pt x="154" y="48"/>
                    <a:pt x="154" y="48"/>
                  </a:cubicBezTo>
                  <a:cubicBezTo>
                    <a:pt x="153" y="48"/>
                    <a:pt x="153" y="48"/>
                    <a:pt x="152" y="48"/>
                  </a:cubicBezTo>
                  <a:cubicBezTo>
                    <a:pt x="152" y="48"/>
                    <a:pt x="151" y="48"/>
                    <a:pt x="151" y="48"/>
                  </a:cubicBezTo>
                  <a:cubicBezTo>
                    <a:pt x="150" y="48"/>
                    <a:pt x="150" y="48"/>
                    <a:pt x="149" y="48"/>
                  </a:cubicBezTo>
                  <a:cubicBezTo>
                    <a:pt x="149" y="48"/>
                    <a:pt x="148" y="48"/>
                    <a:pt x="148" y="48"/>
                  </a:cubicBezTo>
                  <a:cubicBezTo>
                    <a:pt x="148" y="48"/>
                    <a:pt x="148" y="48"/>
                    <a:pt x="148" y="48"/>
                  </a:cubicBezTo>
                  <a:cubicBezTo>
                    <a:pt x="148" y="48"/>
                    <a:pt x="148" y="48"/>
                    <a:pt x="148" y="48"/>
                  </a:cubicBezTo>
                  <a:cubicBezTo>
                    <a:pt x="147" y="48"/>
                    <a:pt x="147" y="48"/>
                    <a:pt x="146" y="48"/>
                  </a:cubicBezTo>
                  <a:cubicBezTo>
                    <a:pt x="146" y="48"/>
                    <a:pt x="145" y="48"/>
                    <a:pt x="145" y="48"/>
                  </a:cubicBezTo>
                  <a:cubicBezTo>
                    <a:pt x="144" y="48"/>
                    <a:pt x="144" y="48"/>
                    <a:pt x="143" y="48"/>
                  </a:cubicBezTo>
                  <a:cubicBezTo>
                    <a:pt x="143" y="48"/>
                    <a:pt x="142" y="48"/>
                    <a:pt x="142" y="48"/>
                  </a:cubicBezTo>
                  <a:cubicBezTo>
                    <a:pt x="141" y="48"/>
                    <a:pt x="140" y="48"/>
                    <a:pt x="140" y="48"/>
                  </a:cubicBezTo>
                  <a:cubicBezTo>
                    <a:pt x="139" y="48"/>
                    <a:pt x="139" y="49"/>
                    <a:pt x="138" y="49"/>
                  </a:cubicBezTo>
                  <a:cubicBezTo>
                    <a:pt x="138" y="49"/>
                    <a:pt x="137" y="49"/>
                    <a:pt x="137" y="49"/>
                  </a:cubicBezTo>
                  <a:cubicBezTo>
                    <a:pt x="136" y="49"/>
                    <a:pt x="135" y="49"/>
                    <a:pt x="135" y="49"/>
                  </a:cubicBezTo>
                  <a:cubicBezTo>
                    <a:pt x="134" y="49"/>
                    <a:pt x="133" y="49"/>
                    <a:pt x="133" y="49"/>
                  </a:cubicBezTo>
                  <a:cubicBezTo>
                    <a:pt x="132" y="49"/>
                    <a:pt x="132" y="49"/>
                    <a:pt x="132" y="49"/>
                  </a:cubicBezTo>
                  <a:cubicBezTo>
                    <a:pt x="132" y="49"/>
                    <a:pt x="132" y="49"/>
                    <a:pt x="132" y="49"/>
                  </a:cubicBezTo>
                  <a:cubicBezTo>
                    <a:pt x="131" y="49"/>
                    <a:pt x="131" y="49"/>
                    <a:pt x="130" y="49"/>
                  </a:cubicBezTo>
                  <a:cubicBezTo>
                    <a:pt x="130" y="49"/>
                    <a:pt x="129" y="50"/>
                    <a:pt x="128" y="50"/>
                  </a:cubicBezTo>
                  <a:cubicBezTo>
                    <a:pt x="127" y="50"/>
                    <a:pt x="127" y="50"/>
                    <a:pt x="126" y="50"/>
                  </a:cubicBezTo>
                  <a:cubicBezTo>
                    <a:pt x="125" y="50"/>
                    <a:pt x="125" y="50"/>
                    <a:pt x="125" y="50"/>
                  </a:cubicBezTo>
                  <a:cubicBezTo>
                    <a:pt x="125" y="50"/>
                    <a:pt x="125" y="50"/>
                    <a:pt x="125" y="50"/>
                  </a:cubicBezTo>
                  <a:cubicBezTo>
                    <a:pt x="124" y="50"/>
                    <a:pt x="123" y="50"/>
                    <a:pt x="122" y="51"/>
                  </a:cubicBezTo>
                  <a:cubicBezTo>
                    <a:pt x="122" y="51"/>
                    <a:pt x="122" y="51"/>
                    <a:pt x="122" y="51"/>
                  </a:cubicBezTo>
                  <a:cubicBezTo>
                    <a:pt x="122" y="51"/>
                    <a:pt x="122" y="51"/>
                    <a:pt x="122" y="51"/>
                  </a:cubicBezTo>
                  <a:cubicBezTo>
                    <a:pt x="121" y="51"/>
                    <a:pt x="119" y="51"/>
                    <a:pt x="118" y="51"/>
                  </a:cubicBezTo>
                  <a:cubicBezTo>
                    <a:pt x="118" y="51"/>
                    <a:pt x="118" y="51"/>
                    <a:pt x="118" y="51"/>
                  </a:cubicBezTo>
                  <a:cubicBezTo>
                    <a:pt x="117" y="52"/>
                    <a:pt x="117" y="52"/>
                    <a:pt x="117" y="52"/>
                  </a:cubicBezTo>
                  <a:cubicBezTo>
                    <a:pt x="116" y="52"/>
                    <a:pt x="116" y="52"/>
                    <a:pt x="115" y="52"/>
                  </a:cubicBezTo>
                  <a:cubicBezTo>
                    <a:pt x="114" y="52"/>
                    <a:pt x="114" y="52"/>
                    <a:pt x="114" y="52"/>
                  </a:cubicBezTo>
                  <a:cubicBezTo>
                    <a:pt x="114" y="52"/>
                    <a:pt x="114" y="52"/>
                    <a:pt x="114" y="52"/>
                  </a:cubicBezTo>
                  <a:cubicBezTo>
                    <a:pt x="113" y="53"/>
                    <a:pt x="113" y="53"/>
                    <a:pt x="113" y="53"/>
                  </a:cubicBezTo>
                  <a:cubicBezTo>
                    <a:pt x="113" y="53"/>
                    <a:pt x="112" y="53"/>
                    <a:pt x="112" y="53"/>
                  </a:cubicBezTo>
                  <a:cubicBezTo>
                    <a:pt x="111" y="53"/>
                    <a:pt x="111" y="53"/>
                    <a:pt x="111" y="53"/>
                  </a:cubicBezTo>
                  <a:cubicBezTo>
                    <a:pt x="111" y="53"/>
                    <a:pt x="111" y="53"/>
                    <a:pt x="111" y="53"/>
                  </a:cubicBezTo>
                  <a:cubicBezTo>
                    <a:pt x="111" y="53"/>
                    <a:pt x="111" y="53"/>
                    <a:pt x="111" y="53"/>
                  </a:cubicBezTo>
                  <a:cubicBezTo>
                    <a:pt x="110" y="54"/>
                    <a:pt x="110" y="54"/>
                    <a:pt x="110" y="54"/>
                  </a:cubicBezTo>
                  <a:cubicBezTo>
                    <a:pt x="109" y="54"/>
                    <a:pt x="109" y="54"/>
                    <a:pt x="109" y="54"/>
                  </a:cubicBezTo>
                  <a:cubicBezTo>
                    <a:pt x="109" y="54"/>
                    <a:pt x="109" y="54"/>
                    <a:pt x="109" y="54"/>
                  </a:cubicBezTo>
                  <a:cubicBezTo>
                    <a:pt x="109" y="54"/>
                    <a:pt x="109" y="54"/>
                    <a:pt x="109" y="54"/>
                  </a:cubicBezTo>
                  <a:cubicBezTo>
                    <a:pt x="108" y="54"/>
                    <a:pt x="108" y="54"/>
                    <a:pt x="108" y="54"/>
                  </a:cubicBezTo>
                  <a:cubicBezTo>
                    <a:pt x="108" y="55"/>
                    <a:pt x="108" y="55"/>
                    <a:pt x="108" y="55"/>
                  </a:cubicBezTo>
                  <a:cubicBezTo>
                    <a:pt x="107" y="55"/>
                    <a:pt x="107" y="55"/>
                    <a:pt x="107" y="55"/>
                  </a:cubicBezTo>
                  <a:cubicBezTo>
                    <a:pt x="107" y="55"/>
                    <a:pt x="107" y="55"/>
                    <a:pt x="107" y="55"/>
                  </a:cubicBezTo>
                  <a:cubicBezTo>
                    <a:pt x="107" y="55"/>
                    <a:pt x="107" y="55"/>
                    <a:pt x="107" y="55"/>
                  </a:cubicBezTo>
                  <a:cubicBezTo>
                    <a:pt x="107" y="55"/>
                    <a:pt x="107" y="55"/>
                    <a:pt x="107" y="55"/>
                  </a:cubicBezTo>
                  <a:cubicBezTo>
                    <a:pt x="106" y="55"/>
                    <a:pt x="106" y="55"/>
                    <a:pt x="106" y="55"/>
                  </a:cubicBezTo>
                  <a:cubicBezTo>
                    <a:pt x="106" y="55"/>
                    <a:pt x="106" y="55"/>
                    <a:pt x="106" y="55"/>
                  </a:cubicBezTo>
                  <a:cubicBezTo>
                    <a:pt x="106" y="55"/>
                    <a:pt x="106" y="55"/>
                    <a:pt x="106" y="55"/>
                  </a:cubicBezTo>
                  <a:cubicBezTo>
                    <a:pt x="106" y="56"/>
                    <a:pt x="106" y="56"/>
                    <a:pt x="106" y="56"/>
                  </a:cubicBezTo>
                  <a:cubicBezTo>
                    <a:pt x="105" y="56"/>
                    <a:pt x="105" y="56"/>
                    <a:pt x="105" y="56"/>
                  </a:cubicBezTo>
                  <a:cubicBezTo>
                    <a:pt x="105" y="56"/>
                    <a:pt x="105" y="56"/>
                    <a:pt x="105" y="56"/>
                  </a:cubicBezTo>
                  <a:cubicBezTo>
                    <a:pt x="104" y="57"/>
                    <a:pt x="103" y="57"/>
                    <a:pt x="101" y="58"/>
                  </a:cubicBezTo>
                  <a:cubicBezTo>
                    <a:pt x="101" y="58"/>
                    <a:pt x="101" y="58"/>
                    <a:pt x="101" y="58"/>
                  </a:cubicBezTo>
                  <a:cubicBezTo>
                    <a:pt x="100" y="58"/>
                    <a:pt x="99" y="59"/>
                    <a:pt x="97" y="59"/>
                  </a:cubicBezTo>
                  <a:cubicBezTo>
                    <a:pt x="97" y="59"/>
                    <a:pt x="97" y="59"/>
                    <a:pt x="97" y="59"/>
                  </a:cubicBezTo>
                  <a:cubicBezTo>
                    <a:pt x="96" y="60"/>
                    <a:pt x="94" y="60"/>
                    <a:pt x="93" y="61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91" y="61"/>
                    <a:pt x="89" y="62"/>
                    <a:pt x="88" y="62"/>
                  </a:cubicBezTo>
                  <a:cubicBezTo>
                    <a:pt x="87" y="62"/>
                    <a:pt x="87" y="62"/>
                    <a:pt x="87" y="62"/>
                  </a:cubicBezTo>
                  <a:cubicBezTo>
                    <a:pt x="86" y="62"/>
                    <a:pt x="84" y="63"/>
                    <a:pt x="83" y="63"/>
                  </a:cubicBezTo>
                  <a:cubicBezTo>
                    <a:pt x="82" y="63"/>
                    <a:pt x="82" y="63"/>
                    <a:pt x="82" y="63"/>
                  </a:cubicBezTo>
                  <a:cubicBezTo>
                    <a:pt x="81" y="63"/>
                    <a:pt x="79" y="63"/>
                    <a:pt x="77" y="63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4"/>
                    <a:pt x="74" y="64"/>
                    <a:pt x="72" y="64"/>
                  </a:cubicBezTo>
                  <a:cubicBezTo>
                    <a:pt x="72" y="64"/>
                    <a:pt x="72" y="64"/>
                    <a:pt x="72" y="64"/>
                  </a:cubicBezTo>
                  <a:cubicBezTo>
                    <a:pt x="70" y="64"/>
                    <a:pt x="68" y="64"/>
                    <a:pt x="67" y="64"/>
                  </a:cubicBezTo>
                  <a:cubicBezTo>
                    <a:pt x="65" y="64"/>
                    <a:pt x="62" y="64"/>
                    <a:pt x="60" y="64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58" y="64"/>
                    <a:pt x="56" y="64"/>
                    <a:pt x="54" y="64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52" y="63"/>
                    <a:pt x="50" y="63"/>
                    <a:pt x="48" y="63"/>
                  </a:cubicBezTo>
                  <a:cubicBezTo>
                    <a:pt x="48" y="63"/>
                    <a:pt x="48" y="63"/>
                    <a:pt x="48" y="63"/>
                  </a:cubicBezTo>
                  <a:cubicBezTo>
                    <a:pt x="48" y="63"/>
                    <a:pt x="48" y="63"/>
                    <a:pt x="48" y="63"/>
                  </a:cubicBezTo>
                  <a:cubicBezTo>
                    <a:pt x="47" y="63"/>
                    <a:pt x="45" y="63"/>
                    <a:pt x="43" y="62"/>
                  </a:cubicBezTo>
                  <a:cubicBezTo>
                    <a:pt x="42" y="62"/>
                    <a:pt x="41" y="62"/>
                    <a:pt x="40" y="62"/>
                  </a:cubicBezTo>
                  <a:cubicBezTo>
                    <a:pt x="40" y="61"/>
                    <a:pt x="39" y="61"/>
                    <a:pt x="39" y="61"/>
                  </a:cubicBezTo>
                  <a:cubicBezTo>
                    <a:pt x="38" y="61"/>
                    <a:pt x="38" y="60"/>
                    <a:pt x="37" y="60"/>
                  </a:cubicBezTo>
                  <a:cubicBezTo>
                    <a:pt x="37" y="60"/>
                    <a:pt x="36" y="60"/>
                    <a:pt x="36" y="59"/>
                  </a:cubicBezTo>
                  <a:cubicBezTo>
                    <a:pt x="35" y="59"/>
                    <a:pt x="35" y="58"/>
                    <a:pt x="34" y="58"/>
                  </a:cubicBezTo>
                  <a:cubicBezTo>
                    <a:pt x="34" y="58"/>
                    <a:pt x="33" y="57"/>
                    <a:pt x="33" y="57"/>
                  </a:cubicBezTo>
                  <a:cubicBezTo>
                    <a:pt x="32" y="56"/>
                    <a:pt x="32" y="56"/>
                    <a:pt x="31" y="55"/>
                  </a:cubicBezTo>
                  <a:cubicBezTo>
                    <a:pt x="31" y="55"/>
                    <a:pt x="30" y="55"/>
                    <a:pt x="30" y="54"/>
                  </a:cubicBezTo>
                  <a:cubicBezTo>
                    <a:pt x="29" y="54"/>
                    <a:pt x="29" y="53"/>
                    <a:pt x="29" y="52"/>
                  </a:cubicBezTo>
                  <a:cubicBezTo>
                    <a:pt x="28" y="52"/>
                    <a:pt x="28" y="51"/>
                    <a:pt x="27" y="51"/>
                  </a:cubicBezTo>
                  <a:cubicBezTo>
                    <a:pt x="27" y="50"/>
                    <a:pt x="26" y="50"/>
                    <a:pt x="26" y="49"/>
                  </a:cubicBezTo>
                  <a:cubicBezTo>
                    <a:pt x="25" y="48"/>
                    <a:pt x="25" y="48"/>
                    <a:pt x="24" y="47"/>
                  </a:cubicBezTo>
                  <a:cubicBezTo>
                    <a:pt x="24" y="47"/>
                    <a:pt x="24" y="46"/>
                    <a:pt x="23" y="45"/>
                  </a:cubicBezTo>
                  <a:cubicBezTo>
                    <a:pt x="23" y="45"/>
                    <a:pt x="22" y="44"/>
                    <a:pt x="22" y="44"/>
                  </a:cubicBezTo>
                  <a:cubicBezTo>
                    <a:pt x="21" y="43"/>
                    <a:pt x="21" y="42"/>
                    <a:pt x="20" y="41"/>
                  </a:cubicBezTo>
                  <a:cubicBezTo>
                    <a:pt x="20" y="41"/>
                    <a:pt x="20" y="40"/>
                    <a:pt x="19" y="40"/>
                  </a:cubicBezTo>
                  <a:cubicBezTo>
                    <a:pt x="18" y="38"/>
                    <a:pt x="17" y="36"/>
                    <a:pt x="16" y="34"/>
                  </a:cubicBezTo>
                  <a:cubicBezTo>
                    <a:pt x="16" y="33"/>
                    <a:pt x="15" y="32"/>
                    <a:pt x="15" y="31"/>
                  </a:cubicBezTo>
                  <a:cubicBezTo>
                    <a:pt x="14" y="29"/>
                    <a:pt x="13" y="27"/>
                    <a:pt x="12" y="26"/>
                  </a:cubicBezTo>
                  <a:cubicBezTo>
                    <a:pt x="11" y="24"/>
                    <a:pt x="11" y="23"/>
                    <a:pt x="10" y="22"/>
                  </a:cubicBezTo>
                  <a:cubicBezTo>
                    <a:pt x="10" y="22"/>
                    <a:pt x="10" y="21"/>
                    <a:pt x="9" y="21"/>
                  </a:cubicBezTo>
                  <a:cubicBezTo>
                    <a:pt x="8" y="18"/>
                    <a:pt x="6" y="15"/>
                    <a:pt x="5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3" y="9"/>
                    <a:pt x="3" y="8"/>
                  </a:cubicBezTo>
                  <a:cubicBezTo>
                    <a:pt x="2" y="7"/>
                    <a:pt x="2" y="6"/>
                    <a:pt x="2" y="6"/>
                  </a:cubicBezTo>
                  <a:cubicBezTo>
                    <a:pt x="1" y="5"/>
                    <a:pt x="1" y="4"/>
                    <a:pt x="1" y="4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2" y="141"/>
                    <a:pt x="2" y="141"/>
                    <a:pt x="2" y="141"/>
                  </a:cubicBezTo>
                  <a:cubicBezTo>
                    <a:pt x="2" y="142"/>
                    <a:pt x="2" y="142"/>
                    <a:pt x="2" y="143"/>
                  </a:cubicBezTo>
                  <a:cubicBezTo>
                    <a:pt x="2" y="144"/>
                    <a:pt x="2" y="144"/>
                    <a:pt x="3" y="145"/>
                  </a:cubicBezTo>
                  <a:cubicBezTo>
                    <a:pt x="3" y="146"/>
                    <a:pt x="3" y="147"/>
                    <a:pt x="3" y="147"/>
                  </a:cubicBezTo>
                  <a:cubicBezTo>
                    <a:pt x="4" y="148"/>
                    <a:pt x="4" y="149"/>
                    <a:pt x="4" y="150"/>
                  </a:cubicBezTo>
                  <a:cubicBezTo>
                    <a:pt x="5" y="151"/>
                    <a:pt x="6" y="152"/>
                    <a:pt x="6" y="153"/>
                  </a:cubicBezTo>
                  <a:cubicBezTo>
                    <a:pt x="7" y="154"/>
                    <a:pt x="7" y="154"/>
                    <a:pt x="7" y="154"/>
                  </a:cubicBezTo>
                  <a:cubicBezTo>
                    <a:pt x="8" y="158"/>
                    <a:pt x="10" y="162"/>
                    <a:pt x="12" y="166"/>
                  </a:cubicBezTo>
                  <a:cubicBezTo>
                    <a:pt x="12" y="167"/>
                    <a:pt x="13" y="168"/>
                    <a:pt x="13" y="169"/>
                  </a:cubicBezTo>
                  <a:cubicBezTo>
                    <a:pt x="14" y="171"/>
                    <a:pt x="15" y="173"/>
                    <a:pt x="16" y="175"/>
                  </a:cubicBezTo>
                  <a:cubicBezTo>
                    <a:pt x="17" y="176"/>
                    <a:pt x="17" y="177"/>
                    <a:pt x="18" y="178"/>
                  </a:cubicBezTo>
                  <a:cubicBezTo>
                    <a:pt x="19" y="180"/>
                    <a:pt x="20" y="182"/>
                    <a:pt x="20" y="183"/>
                  </a:cubicBezTo>
                  <a:cubicBezTo>
                    <a:pt x="21" y="184"/>
                    <a:pt x="21" y="184"/>
                    <a:pt x="21" y="184"/>
                  </a:cubicBezTo>
                  <a:cubicBezTo>
                    <a:pt x="21" y="185"/>
                    <a:pt x="21" y="185"/>
                    <a:pt x="21" y="185"/>
                  </a:cubicBezTo>
                  <a:cubicBezTo>
                    <a:pt x="22" y="185"/>
                    <a:pt x="22" y="186"/>
                    <a:pt x="22" y="186"/>
                  </a:cubicBezTo>
                  <a:cubicBezTo>
                    <a:pt x="22" y="187"/>
                    <a:pt x="23" y="188"/>
                    <a:pt x="23" y="188"/>
                  </a:cubicBezTo>
                  <a:cubicBezTo>
                    <a:pt x="24" y="189"/>
                    <a:pt x="24" y="190"/>
                    <a:pt x="25" y="190"/>
                  </a:cubicBezTo>
                  <a:cubicBezTo>
                    <a:pt x="25" y="191"/>
                    <a:pt x="25" y="192"/>
                    <a:pt x="26" y="193"/>
                  </a:cubicBezTo>
                  <a:cubicBezTo>
                    <a:pt x="26" y="193"/>
                    <a:pt x="27" y="194"/>
                    <a:pt x="27" y="194"/>
                  </a:cubicBezTo>
                  <a:cubicBezTo>
                    <a:pt x="28" y="195"/>
                    <a:pt x="28" y="196"/>
                    <a:pt x="29" y="196"/>
                  </a:cubicBezTo>
                  <a:cubicBezTo>
                    <a:pt x="29" y="197"/>
                    <a:pt x="29" y="198"/>
                    <a:pt x="30" y="198"/>
                  </a:cubicBezTo>
                  <a:cubicBezTo>
                    <a:pt x="31" y="199"/>
                    <a:pt x="31" y="199"/>
                    <a:pt x="31" y="199"/>
                  </a:cubicBezTo>
                  <a:cubicBezTo>
                    <a:pt x="31" y="200"/>
                    <a:pt x="31" y="200"/>
                    <a:pt x="31" y="200"/>
                  </a:cubicBezTo>
                  <a:cubicBezTo>
                    <a:pt x="32" y="201"/>
                    <a:pt x="32" y="201"/>
                    <a:pt x="32" y="201"/>
                  </a:cubicBezTo>
                  <a:cubicBezTo>
                    <a:pt x="33" y="201"/>
                    <a:pt x="33" y="201"/>
                    <a:pt x="33" y="201"/>
                  </a:cubicBezTo>
                  <a:cubicBezTo>
                    <a:pt x="33" y="202"/>
                    <a:pt x="34" y="202"/>
                    <a:pt x="34" y="203"/>
                  </a:cubicBezTo>
                  <a:cubicBezTo>
                    <a:pt x="35" y="203"/>
                    <a:pt x="35" y="204"/>
                    <a:pt x="36" y="204"/>
                  </a:cubicBezTo>
                  <a:cubicBezTo>
                    <a:pt x="36" y="205"/>
                    <a:pt x="37" y="205"/>
                    <a:pt x="37" y="205"/>
                  </a:cubicBezTo>
                  <a:cubicBezTo>
                    <a:pt x="38" y="206"/>
                    <a:pt x="38" y="206"/>
                    <a:pt x="39" y="206"/>
                  </a:cubicBezTo>
                  <a:cubicBezTo>
                    <a:pt x="39" y="207"/>
                    <a:pt x="40" y="207"/>
                    <a:pt x="40" y="207"/>
                  </a:cubicBezTo>
                  <a:cubicBezTo>
                    <a:pt x="41" y="208"/>
                    <a:pt x="41" y="208"/>
                    <a:pt x="42" y="208"/>
                  </a:cubicBezTo>
                  <a:cubicBezTo>
                    <a:pt x="42" y="208"/>
                    <a:pt x="42" y="208"/>
                    <a:pt x="42" y="208"/>
                  </a:cubicBezTo>
                  <a:cubicBezTo>
                    <a:pt x="42" y="208"/>
                    <a:pt x="42" y="208"/>
                    <a:pt x="42" y="208"/>
                  </a:cubicBezTo>
                  <a:cubicBezTo>
                    <a:pt x="42" y="208"/>
                    <a:pt x="42" y="208"/>
                    <a:pt x="42" y="208"/>
                  </a:cubicBezTo>
                  <a:cubicBezTo>
                    <a:pt x="43" y="208"/>
                    <a:pt x="43" y="208"/>
                    <a:pt x="43" y="208"/>
                  </a:cubicBezTo>
                  <a:cubicBezTo>
                    <a:pt x="43" y="209"/>
                    <a:pt x="43" y="209"/>
                    <a:pt x="43" y="209"/>
                  </a:cubicBezTo>
                  <a:cubicBezTo>
                    <a:pt x="43" y="209"/>
                    <a:pt x="43" y="209"/>
                    <a:pt x="43" y="209"/>
                  </a:cubicBezTo>
                  <a:cubicBezTo>
                    <a:pt x="43" y="209"/>
                    <a:pt x="43" y="209"/>
                    <a:pt x="43" y="209"/>
                  </a:cubicBezTo>
                  <a:cubicBezTo>
                    <a:pt x="44" y="209"/>
                    <a:pt x="44" y="209"/>
                    <a:pt x="44" y="209"/>
                  </a:cubicBezTo>
                  <a:cubicBezTo>
                    <a:pt x="44" y="209"/>
                    <a:pt x="44" y="209"/>
                    <a:pt x="44" y="209"/>
                  </a:cubicBezTo>
                  <a:cubicBezTo>
                    <a:pt x="44" y="209"/>
                    <a:pt x="44" y="209"/>
                    <a:pt x="44" y="209"/>
                  </a:cubicBezTo>
                  <a:cubicBezTo>
                    <a:pt x="44" y="209"/>
                    <a:pt x="44" y="209"/>
                    <a:pt x="44" y="209"/>
                  </a:cubicBezTo>
                  <a:cubicBezTo>
                    <a:pt x="44" y="209"/>
                    <a:pt x="44" y="209"/>
                    <a:pt x="44" y="209"/>
                  </a:cubicBezTo>
                  <a:cubicBezTo>
                    <a:pt x="44" y="209"/>
                    <a:pt x="44" y="209"/>
                    <a:pt x="44" y="209"/>
                  </a:cubicBezTo>
                  <a:cubicBezTo>
                    <a:pt x="44" y="209"/>
                    <a:pt x="44" y="209"/>
                    <a:pt x="44" y="209"/>
                  </a:cubicBezTo>
                  <a:cubicBezTo>
                    <a:pt x="44" y="209"/>
                    <a:pt x="44" y="209"/>
                    <a:pt x="44" y="209"/>
                  </a:cubicBezTo>
                  <a:cubicBezTo>
                    <a:pt x="45" y="209"/>
                    <a:pt x="45" y="209"/>
                    <a:pt x="45" y="209"/>
                  </a:cubicBezTo>
                  <a:cubicBezTo>
                    <a:pt x="45" y="209"/>
                    <a:pt x="45" y="209"/>
                    <a:pt x="45" y="209"/>
                  </a:cubicBezTo>
                  <a:cubicBezTo>
                    <a:pt x="46" y="209"/>
                    <a:pt x="46" y="209"/>
                    <a:pt x="46" y="209"/>
                  </a:cubicBezTo>
                  <a:cubicBezTo>
                    <a:pt x="46" y="209"/>
                    <a:pt x="46" y="209"/>
                    <a:pt x="46" y="209"/>
                  </a:cubicBezTo>
                  <a:cubicBezTo>
                    <a:pt x="47" y="209"/>
                    <a:pt x="47" y="209"/>
                    <a:pt x="47" y="209"/>
                  </a:cubicBezTo>
                  <a:cubicBezTo>
                    <a:pt x="48" y="209"/>
                    <a:pt x="48" y="209"/>
                    <a:pt x="48" y="209"/>
                  </a:cubicBezTo>
                  <a:cubicBezTo>
                    <a:pt x="49" y="210"/>
                    <a:pt x="49" y="210"/>
                    <a:pt x="49" y="210"/>
                  </a:cubicBezTo>
                  <a:cubicBezTo>
                    <a:pt x="50" y="210"/>
                    <a:pt x="50" y="210"/>
                    <a:pt x="50" y="210"/>
                  </a:cubicBezTo>
                  <a:cubicBezTo>
                    <a:pt x="50" y="210"/>
                    <a:pt x="50" y="210"/>
                    <a:pt x="50" y="210"/>
                  </a:cubicBezTo>
                  <a:cubicBezTo>
                    <a:pt x="51" y="210"/>
                    <a:pt x="51" y="210"/>
                    <a:pt x="51" y="210"/>
                  </a:cubicBezTo>
                  <a:cubicBezTo>
                    <a:pt x="52" y="210"/>
                    <a:pt x="52" y="210"/>
                    <a:pt x="52" y="210"/>
                  </a:cubicBezTo>
                  <a:cubicBezTo>
                    <a:pt x="53" y="210"/>
                    <a:pt x="53" y="210"/>
                    <a:pt x="53" y="210"/>
                  </a:cubicBezTo>
                  <a:cubicBezTo>
                    <a:pt x="53" y="210"/>
                    <a:pt x="53" y="210"/>
                    <a:pt x="53" y="210"/>
                  </a:cubicBezTo>
                  <a:cubicBezTo>
                    <a:pt x="54" y="210"/>
                    <a:pt x="54" y="210"/>
                    <a:pt x="54" y="210"/>
                  </a:cubicBezTo>
                  <a:cubicBezTo>
                    <a:pt x="55" y="210"/>
                    <a:pt x="55" y="210"/>
                    <a:pt x="55" y="210"/>
                  </a:cubicBezTo>
                  <a:cubicBezTo>
                    <a:pt x="55" y="210"/>
                    <a:pt x="55" y="210"/>
                    <a:pt x="55" y="210"/>
                  </a:cubicBezTo>
                  <a:cubicBezTo>
                    <a:pt x="55" y="210"/>
                    <a:pt x="55" y="210"/>
                    <a:pt x="55" y="210"/>
                  </a:cubicBezTo>
                  <a:cubicBezTo>
                    <a:pt x="55" y="210"/>
                    <a:pt x="55" y="210"/>
                    <a:pt x="55" y="210"/>
                  </a:cubicBezTo>
                  <a:cubicBezTo>
                    <a:pt x="56" y="210"/>
                    <a:pt x="56" y="210"/>
                    <a:pt x="56" y="210"/>
                  </a:cubicBezTo>
                  <a:cubicBezTo>
                    <a:pt x="57" y="210"/>
                    <a:pt x="57" y="210"/>
                    <a:pt x="57" y="210"/>
                  </a:cubicBezTo>
                  <a:cubicBezTo>
                    <a:pt x="58" y="210"/>
                    <a:pt x="58" y="210"/>
                    <a:pt x="58" y="210"/>
                  </a:cubicBezTo>
                  <a:cubicBezTo>
                    <a:pt x="58" y="210"/>
                    <a:pt x="58" y="210"/>
                    <a:pt x="58" y="210"/>
                  </a:cubicBezTo>
                  <a:cubicBezTo>
                    <a:pt x="59" y="210"/>
                    <a:pt x="59" y="210"/>
                    <a:pt x="59" y="210"/>
                  </a:cubicBezTo>
                  <a:cubicBezTo>
                    <a:pt x="60" y="211"/>
                    <a:pt x="60" y="211"/>
                    <a:pt x="60" y="211"/>
                  </a:cubicBezTo>
                  <a:cubicBezTo>
                    <a:pt x="61" y="211"/>
                    <a:pt x="61" y="211"/>
                    <a:pt x="61" y="211"/>
                  </a:cubicBezTo>
                  <a:cubicBezTo>
                    <a:pt x="61" y="211"/>
                    <a:pt x="61" y="211"/>
                    <a:pt x="61" y="211"/>
                  </a:cubicBezTo>
                  <a:cubicBezTo>
                    <a:pt x="62" y="211"/>
                    <a:pt x="62" y="211"/>
                    <a:pt x="62" y="211"/>
                  </a:cubicBezTo>
                  <a:cubicBezTo>
                    <a:pt x="62" y="211"/>
                    <a:pt x="62" y="211"/>
                    <a:pt x="62" y="211"/>
                  </a:cubicBezTo>
                  <a:cubicBezTo>
                    <a:pt x="63" y="211"/>
                    <a:pt x="63" y="211"/>
                    <a:pt x="63" y="211"/>
                  </a:cubicBezTo>
                  <a:cubicBezTo>
                    <a:pt x="64" y="211"/>
                    <a:pt x="64" y="211"/>
                    <a:pt x="64" y="211"/>
                  </a:cubicBezTo>
                  <a:cubicBezTo>
                    <a:pt x="65" y="211"/>
                    <a:pt x="65" y="211"/>
                    <a:pt x="65" y="211"/>
                  </a:cubicBezTo>
                  <a:cubicBezTo>
                    <a:pt x="66" y="211"/>
                    <a:pt x="66" y="211"/>
                    <a:pt x="66" y="211"/>
                  </a:cubicBezTo>
                  <a:cubicBezTo>
                    <a:pt x="66" y="211"/>
                    <a:pt x="66" y="211"/>
                    <a:pt x="66" y="211"/>
                  </a:cubicBezTo>
                  <a:lnTo>
                    <a:pt x="67" y="211"/>
                  </a:lnTo>
                  <a:close/>
                </a:path>
              </a:pathLst>
            </a:custGeom>
            <a:gradFill>
              <a:gsLst>
                <a:gs pos="53000">
                  <a:srgbClr val="FFFFFF">
                    <a:lumMod val="85000"/>
                  </a:srgbClr>
                </a:gs>
                <a:gs pos="98000">
                  <a:srgbClr val="FFFFFF">
                    <a:lumMod val="65000"/>
                  </a:srgbClr>
                </a:gs>
              </a:gsLst>
              <a:lin ang="186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80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399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5" name="Freeform 23">
              <a:extLst>
                <a:ext uri="{FF2B5EF4-FFF2-40B4-BE49-F238E27FC236}">
                  <a16:creationId xmlns:a16="http://schemas.microsoft.com/office/drawing/2014/main" id="{A596FF1B-4B8C-46FD-A30F-8C9163C922C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889573" y="3195662"/>
              <a:ext cx="1222375" cy="388937"/>
            </a:xfrm>
            <a:custGeom>
              <a:avLst/>
              <a:gdLst>
                <a:gd name="T0" fmla="*/ 97 w 826"/>
                <a:gd name="T1" fmla="*/ 86 h 262"/>
                <a:gd name="T2" fmla="*/ 113 w 826"/>
                <a:gd name="T3" fmla="*/ 80 h 262"/>
                <a:gd name="T4" fmla="*/ 140 w 826"/>
                <a:gd name="T5" fmla="*/ 75 h 262"/>
                <a:gd name="T6" fmla="*/ 174 w 826"/>
                <a:gd name="T7" fmla="*/ 75 h 262"/>
                <a:gd name="T8" fmla="*/ 206 w 826"/>
                <a:gd name="T9" fmla="*/ 81 h 262"/>
                <a:gd name="T10" fmla="*/ 230 w 826"/>
                <a:gd name="T11" fmla="*/ 100 h 262"/>
                <a:gd name="T12" fmla="*/ 224 w 826"/>
                <a:gd name="T13" fmla="*/ 128 h 262"/>
                <a:gd name="T14" fmla="*/ 165 w 826"/>
                <a:gd name="T15" fmla="*/ 139 h 262"/>
                <a:gd name="T16" fmla="*/ 104 w 826"/>
                <a:gd name="T17" fmla="*/ 145 h 262"/>
                <a:gd name="T18" fmla="*/ 86 w 826"/>
                <a:gd name="T19" fmla="*/ 163 h 262"/>
                <a:gd name="T20" fmla="*/ 100 w 826"/>
                <a:gd name="T21" fmla="*/ 191 h 262"/>
                <a:gd name="T22" fmla="*/ 122 w 826"/>
                <a:gd name="T23" fmla="*/ 213 h 262"/>
                <a:gd name="T24" fmla="*/ 136 w 826"/>
                <a:gd name="T25" fmla="*/ 225 h 262"/>
                <a:gd name="T26" fmla="*/ 170 w 826"/>
                <a:gd name="T27" fmla="*/ 220 h 262"/>
                <a:gd name="T28" fmla="*/ 305 w 826"/>
                <a:gd name="T29" fmla="*/ 198 h 262"/>
                <a:gd name="T30" fmla="*/ 356 w 826"/>
                <a:gd name="T31" fmla="*/ 193 h 262"/>
                <a:gd name="T32" fmla="*/ 358 w 826"/>
                <a:gd name="T33" fmla="*/ 193 h 262"/>
                <a:gd name="T34" fmla="*/ 381 w 826"/>
                <a:gd name="T35" fmla="*/ 196 h 262"/>
                <a:gd name="T36" fmla="*/ 409 w 826"/>
                <a:gd name="T37" fmla="*/ 207 h 262"/>
                <a:gd name="T38" fmla="*/ 404 w 826"/>
                <a:gd name="T39" fmla="*/ 223 h 262"/>
                <a:gd name="T40" fmla="*/ 402 w 826"/>
                <a:gd name="T41" fmla="*/ 247 h 262"/>
                <a:gd name="T42" fmla="*/ 438 w 826"/>
                <a:gd name="T43" fmla="*/ 259 h 262"/>
                <a:gd name="T44" fmla="*/ 470 w 826"/>
                <a:gd name="T45" fmla="*/ 262 h 262"/>
                <a:gd name="T46" fmla="*/ 518 w 826"/>
                <a:gd name="T47" fmla="*/ 260 h 262"/>
                <a:gd name="T48" fmla="*/ 567 w 826"/>
                <a:gd name="T49" fmla="*/ 250 h 262"/>
                <a:gd name="T50" fmla="*/ 577 w 826"/>
                <a:gd name="T51" fmla="*/ 228 h 262"/>
                <a:gd name="T52" fmla="*/ 567 w 826"/>
                <a:gd name="T53" fmla="*/ 210 h 262"/>
                <a:gd name="T54" fmla="*/ 548 w 826"/>
                <a:gd name="T55" fmla="*/ 195 h 262"/>
                <a:gd name="T56" fmla="*/ 551 w 826"/>
                <a:gd name="T57" fmla="*/ 181 h 262"/>
                <a:gd name="T58" fmla="*/ 582 w 826"/>
                <a:gd name="T59" fmla="*/ 177 h 262"/>
                <a:gd name="T60" fmla="*/ 613 w 826"/>
                <a:gd name="T61" fmla="*/ 177 h 262"/>
                <a:gd name="T62" fmla="*/ 648 w 826"/>
                <a:gd name="T63" fmla="*/ 176 h 262"/>
                <a:gd name="T64" fmla="*/ 680 w 826"/>
                <a:gd name="T65" fmla="*/ 176 h 262"/>
                <a:gd name="T66" fmla="*/ 713 w 826"/>
                <a:gd name="T67" fmla="*/ 176 h 262"/>
                <a:gd name="T68" fmla="*/ 743 w 826"/>
                <a:gd name="T69" fmla="*/ 176 h 262"/>
                <a:gd name="T70" fmla="*/ 779 w 826"/>
                <a:gd name="T71" fmla="*/ 175 h 262"/>
                <a:gd name="T72" fmla="*/ 810 w 826"/>
                <a:gd name="T73" fmla="*/ 174 h 262"/>
                <a:gd name="T74" fmla="*/ 824 w 826"/>
                <a:gd name="T75" fmla="*/ 172 h 262"/>
                <a:gd name="T76" fmla="*/ 824 w 826"/>
                <a:gd name="T77" fmla="*/ 165 h 262"/>
                <a:gd name="T78" fmla="*/ 817 w 826"/>
                <a:gd name="T79" fmla="*/ 156 h 262"/>
                <a:gd name="T80" fmla="*/ 704 w 826"/>
                <a:gd name="T81" fmla="*/ 7 h 262"/>
                <a:gd name="T82" fmla="*/ 676 w 826"/>
                <a:gd name="T83" fmla="*/ 1 h 262"/>
                <a:gd name="T84" fmla="*/ 638 w 826"/>
                <a:gd name="T85" fmla="*/ 1 h 262"/>
                <a:gd name="T86" fmla="*/ 631 w 826"/>
                <a:gd name="T87" fmla="*/ 1 h 262"/>
                <a:gd name="T88" fmla="*/ 508 w 826"/>
                <a:gd name="T89" fmla="*/ 4 h 262"/>
                <a:gd name="T90" fmla="*/ 129 w 826"/>
                <a:gd name="T91" fmla="*/ 14 h 262"/>
                <a:gd name="T92" fmla="*/ 19 w 826"/>
                <a:gd name="T93" fmla="*/ 17 h 262"/>
                <a:gd name="T94" fmla="*/ 1 w 826"/>
                <a:gd name="T95" fmla="*/ 25 h 262"/>
                <a:gd name="T96" fmla="*/ 10 w 826"/>
                <a:gd name="T97" fmla="*/ 50 h 262"/>
                <a:gd name="T98" fmla="*/ 31 w 826"/>
                <a:gd name="T99" fmla="*/ 82 h 262"/>
                <a:gd name="T100" fmla="*/ 48 w 826"/>
                <a:gd name="T101" fmla="*/ 90 h 262"/>
                <a:gd name="T102" fmla="*/ 60 w 826"/>
                <a:gd name="T103" fmla="*/ 91 h 262"/>
                <a:gd name="T104" fmla="*/ 77 w 826"/>
                <a:gd name="T105" fmla="*/ 9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26" h="262">
                  <a:moveTo>
                    <a:pt x="88" y="89"/>
                  </a:moveTo>
                  <a:cubicBezTo>
                    <a:pt x="91" y="88"/>
                    <a:pt x="94" y="88"/>
                    <a:pt x="97" y="86"/>
                  </a:cubicBezTo>
                  <a:cubicBezTo>
                    <a:pt x="100" y="85"/>
                    <a:pt x="103" y="84"/>
                    <a:pt x="105" y="83"/>
                  </a:cubicBezTo>
                  <a:cubicBezTo>
                    <a:pt x="107" y="82"/>
                    <a:pt x="110" y="81"/>
                    <a:pt x="113" y="80"/>
                  </a:cubicBezTo>
                  <a:cubicBezTo>
                    <a:pt x="116" y="79"/>
                    <a:pt x="120" y="78"/>
                    <a:pt x="125" y="77"/>
                  </a:cubicBezTo>
                  <a:cubicBezTo>
                    <a:pt x="129" y="76"/>
                    <a:pt x="134" y="76"/>
                    <a:pt x="140" y="75"/>
                  </a:cubicBezTo>
                  <a:cubicBezTo>
                    <a:pt x="145" y="75"/>
                    <a:pt x="150" y="75"/>
                    <a:pt x="156" y="75"/>
                  </a:cubicBezTo>
                  <a:cubicBezTo>
                    <a:pt x="162" y="75"/>
                    <a:pt x="168" y="75"/>
                    <a:pt x="174" y="75"/>
                  </a:cubicBezTo>
                  <a:cubicBezTo>
                    <a:pt x="180" y="76"/>
                    <a:pt x="185" y="76"/>
                    <a:pt x="191" y="77"/>
                  </a:cubicBezTo>
                  <a:cubicBezTo>
                    <a:pt x="196" y="78"/>
                    <a:pt x="201" y="79"/>
                    <a:pt x="206" y="81"/>
                  </a:cubicBezTo>
                  <a:cubicBezTo>
                    <a:pt x="210" y="82"/>
                    <a:pt x="214" y="84"/>
                    <a:pt x="217" y="86"/>
                  </a:cubicBezTo>
                  <a:cubicBezTo>
                    <a:pt x="223" y="91"/>
                    <a:pt x="227" y="96"/>
                    <a:pt x="230" y="100"/>
                  </a:cubicBezTo>
                  <a:cubicBezTo>
                    <a:pt x="233" y="105"/>
                    <a:pt x="234" y="110"/>
                    <a:pt x="233" y="115"/>
                  </a:cubicBezTo>
                  <a:cubicBezTo>
                    <a:pt x="232" y="120"/>
                    <a:pt x="229" y="124"/>
                    <a:pt x="224" y="128"/>
                  </a:cubicBezTo>
                  <a:cubicBezTo>
                    <a:pt x="218" y="131"/>
                    <a:pt x="210" y="134"/>
                    <a:pt x="199" y="135"/>
                  </a:cubicBezTo>
                  <a:cubicBezTo>
                    <a:pt x="188" y="137"/>
                    <a:pt x="177" y="138"/>
                    <a:pt x="165" y="139"/>
                  </a:cubicBezTo>
                  <a:cubicBezTo>
                    <a:pt x="153" y="140"/>
                    <a:pt x="142" y="141"/>
                    <a:pt x="131" y="142"/>
                  </a:cubicBezTo>
                  <a:cubicBezTo>
                    <a:pt x="121" y="143"/>
                    <a:pt x="111" y="144"/>
                    <a:pt x="104" y="145"/>
                  </a:cubicBezTo>
                  <a:cubicBezTo>
                    <a:pt x="96" y="147"/>
                    <a:pt x="91" y="149"/>
                    <a:pt x="89" y="152"/>
                  </a:cubicBezTo>
                  <a:cubicBezTo>
                    <a:pt x="86" y="155"/>
                    <a:pt x="85" y="159"/>
                    <a:pt x="86" y="163"/>
                  </a:cubicBezTo>
                  <a:cubicBezTo>
                    <a:pt x="86" y="167"/>
                    <a:pt x="88" y="172"/>
                    <a:pt x="91" y="177"/>
                  </a:cubicBezTo>
                  <a:cubicBezTo>
                    <a:pt x="93" y="182"/>
                    <a:pt x="97" y="187"/>
                    <a:pt x="100" y="191"/>
                  </a:cubicBezTo>
                  <a:cubicBezTo>
                    <a:pt x="104" y="196"/>
                    <a:pt x="108" y="200"/>
                    <a:pt x="112" y="204"/>
                  </a:cubicBezTo>
                  <a:cubicBezTo>
                    <a:pt x="115" y="207"/>
                    <a:pt x="119" y="211"/>
                    <a:pt x="122" y="213"/>
                  </a:cubicBezTo>
                  <a:cubicBezTo>
                    <a:pt x="125" y="216"/>
                    <a:pt x="128" y="218"/>
                    <a:pt x="130" y="220"/>
                  </a:cubicBezTo>
                  <a:cubicBezTo>
                    <a:pt x="133" y="222"/>
                    <a:pt x="135" y="224"/>
                    <a:pt x="136" y="225"/>
                  </a:cubicBezTo>
                  <a:cubicBezTo>
                    <a:pt x="137" y="226"/>
                    <a:pt x="138" y="226"/>
                    <a:pt x="138" y="226"/>
                  </a:cubicBezTo>
                  <a:cubicBezTo>
                    <a:pt x="140" y="226"/>
                    <a:pt x="153" y="224"/>
                    <a:pt x="170" y="220"/>
                  </a:cubicBezTo>
                  <a:cubicBezTo>
                    <a:pt x="188" y="217"/>
                    <a:pt x="211" y="213"/>
                    <a:pt x="235" y="209"/>
                  </a:cubicBezTo>
                  <a:cubicBezTo>
                    <a:pt x="259" y="205"/>
                    <a:pt x="284" y="201"/>
                    <a:pt x="305" y="198"/>
                  </a:cubicBezTo>
                  <a:cubicBezTo>
                    <a:pt x="327" y="196"/>
                    <a:pt x="345" y="194"/>
                    <a:pt x="355" y="193"/>
                  </a:cubicBezTo>
                  <a:cubicBezTo>
                    <a:pt x="355" y="193"/>
                    <a:pt x="356" y="193"/>
                    <a:pt x="356" y="193"/>
                  </a:cubicBezTo>
                  <a:cubicBezTo>
                    <a:pt x="357" y="193"/>
                    <a:pt x="357" y="193"/>
                    <a:pt x="357" y="193"/>
                  </a:cubicBezTo>
                  <a:cubicBezTo>
                    <a:pt x="358" y="193"/>
                    <a:pt x="358" y="193"/>
                    <a:pt x="358" y="193"/>
                  </a:cubicBezTo>
                  <a:cubicBezTo>
                    <a:pt x="359" y="193"/>
                    <a:pt x="359" y="193"/>
                    <a:pt x="359" y="193"/>
                  </a:cubicBezTo>
                  <a:cubicBezTo>
                    <a:pt x="367" y="194"/>
                    <a:pt x="375" y="195"/>
                    <a:pt x="381" y="196"/>
                  </a:cubicBezTo>
                  <a:cubicBezTo>
                    <a:pt x="388" y="197"/>
                    <a:pt x="394" y="199"/>
                    <a:pt x="399" y="201"/>
                  </a:cubicBezTo>
                  <a:cubicBezTo>
                    <a:pt x="404" y="203"/>
                    <a:pt x="407" y="205"/>
                    <a:pt x="409" y="207"/>
                  </a:cubicBezTo>
                  <a:cubicBezTo>
                    <a:pt x="411" y="209"/>
                    <a:pt x="412" y="212"/>
                    <a:pt x="411" y="214"/>
                  </a:cubicBezTo>
                  <a:cubicBezTo>
                    <a:pt x="410" y="216"/>
                    <a:pt x="407" y="220"/>
                    <a:pt x="404" y="223"/>
                  </a:cubicBezTo>
                  <a:cubicBezTo>
                    <a:pt x="402" y="227"/>
                    <a:pt x="399" y="231"/>
                    <a:pt x="398" y="235"/>
                  </a:cubicBezTo>
                  <a:cubicBezTo>
                    <a:pt x="398" y="239"/>
                    <a:pt x="398" y="243"/>
                    <a:pt x="402" y="247"/>
                  </a:cubicBezTo>
                  <a:cubicBezTo>
                    <a:pt x="406" y="250"/>
                    <a:pt x="413" y="254"/>
                    <a:pt x="425" y="257"/>
                  </a:cubicBezTo>
                  <a:cubicBezTo>
                    <a:pt x="429" y="257"/>
                    <a:pt x="434" y="258"/>
                    <a:pt x="438" y="259"/>
                  </a:cubicBezTo>
                  <a:cubicBezTo>
                    <a:pt x="443" y="260"/>
                    <a:pt x="448" y="260"/>
                    <a:pt x="454" y="261"/>
                  </a:cubicBezTo>
                  <a:cubicBezTo>
                    <a:pt x="459" y="261"/>
                    <a:pt x="464" y="261"/>
                    <a:pt x="470" y="262"/>
                  </a:cubicBezTo>
                  <a:cubicBezTo>
                    <a:pt x="475" y="262"/>
                    <a:pt x="481" y="262"/>
                    <a:pt x="487" y="262"/>
                  </a:cubicBezTo>
                  <a:cubicBezTo>
                    <a:pt x="497" y="262"/>
                    <a:pt x="508" y="261"/>
                    <a:pt x="518" y="260"/>
                  </a:cubicBezTo>
                  <a:cubicBezTo>
                    <a:pt x="528" y="259"/>
                    <a:pt x="538" y="258"/>
                    <a:pt x="546" y="256"/>
                  </a:cubicBezTo>
                  <a:cubicBezTo>
                    <a:pt x="554" y="254"/>
                    <a:pt x="561" y="252"/>
                    <a:pt x="567" y="250"/>
                  </a:cubicBezTo>
                  <a:cubicBezTo>
                    <a:pt x="572" y="247"/>
                    <a:pt x="575" y="244"/>
                    <a:pt x="576" y="241"/>
                  </a:cubicBezTo>
                  <a:cubicBezTo>
                    <a:pt x="577" y="236"/>
                    <a:pt x="577" y="232"/>
                    <a:pt x="577" y="228"/>
                  </a:cubicBezTo>
                  <a:cubicBezTo>
                    <a:pt x="576" y="224"/>
                    <a:pt x="575" y="221"/>
                    <a:pt x="573" y="218"/>
                  </a:cubicBezTo>
                  <a:cubicBezTo>
                    <a:pt x="572" y="215"/>
                    <a:pt x="569" y="212"/>
                    <a:pt x="567" y="210"/>
                  </a:cubicBezTo>
                  <a:cubicBezTo>
                    <a:pt x="564" y="207"/>
                    <a:pt x="561" y="205"/>
                    <a:pt x="557" y="202"/>
                  </a:cubicBezTo>
                  <a:cubicBezTo>
                    <a:pt x="553" y="200"/>
                    <a:pt x="550" y="197"/>
                    <a:pt x="548" y="195"/>
                  </a:cubicBezTo>
                  <a:cubicBezTo>
                    <a:pt x="545" y="192"/>
                    <a:pt x="544" y="189"/>
                    <a:pt x="544" y="187"/>
                  </a:cubicBezTo>
                  <a:cubicBezTo>
                    <a:pt x="545" y="185"/>
                    <a:pt x="547" y="183"/>
                    <a:pt x="551" y="181"/>
                  </a:cubicBezTo>
                  <a:cubicBezTo>
                    <a:pt x="555" y="179"/>
                    <a:pt x="562" y="178"/>
                    <a:pt x="572" y="178"/>
                  </a:cubicBezTo>
                  <a:cubicBezTo>
                    <a:pt x="575" y="178"/>
                    <a:pt x="578" y="178"/>
                    <a:pt x="582" y="177"/>
                  </a:cubicBezTo>
                  <a:cubicBezTo>
                    <a:pt x="586" y="177"/>
                    <a:pt x="591" y="177"/>
                    <a:pt x="596" y="177"/>
                  </a:cubicBezTo>
                  <a:cubicBezTo>
                    <a:pt x="601" y="177"/>
                    <a:pt x="607" y="177"/>
                    <a:pt x="613" y="177"/>
                  </a:cubicBezTo>
                  <a:cubicBezTo>
                    <a:pt x="619" y="177"/>
                    <a:pt x="626" y="177"/>
                    <a:pt x="632" y="177"/>
                  </a:cubicBezTo>
                  <a:cubicBezTo>
                    <a:pt x="637" y="177"/>
                    <a:pt x="643" y="177"/>
                    <a:pt x="648" y="176"/>
                  </a:cubicBezTo>
                  <a:cubicBezTo>
                    <a:pt x="653" y="176"/>
                    <a:pt x="658" y="176"/>
                    <a:pt x="664" y="176"/>
                  </a:cubicBezTo>
                  <a:cubicBezTo>
                    <a:pt x="669" y="176"/>
                    <a:pt x="675" y="176"/>
                    <a:pt x="680" y="176"/>
                  </a:cubicBezTo>
                  <a:cubicBezTo>
                    <a:pt x="686" y="176"/>
                    <a:pt x="691" y="176"/>
                    <a:pt x="697" y="176"/>
                  </a:cubicBezTo>
                  <a:cubicBezTo>
                    <a:pt x="702" y="176"/>
                    <a:pt x="707" y="176"/>
                    <a:pt x="713" y="176"/>
                  </a:cubicBezTo>
                  <a:cubicBezTo>
                    <a:pt x="718" y="176"/>
                    <a:pt x="723" y="176"/>
                    <a:pt x="728" y="176"/>
                  </a:cubicBezTo>
                  <a:cubicBezTo>
                    <a:pt x="733" y="176"/>
                    <a:pt x="739" y="176"/>
                    <a:pt x="743" y="176"/>
                  </a:cubicBezTo>
                  <a:cubicBezTo>
                    <a:pt x="748" y="175"/>
                    <a:pt x="753" y="175"/>
                    <a:pt x="758" y="175"/>
                  </a:cubicBezTo>
                  <a:cubicBezTo>
                    <a:pt x="765" y="175"/>
                    <a:pt x="773" y="175"/>
                    <a:pt x="779" y="175"/>
                  </a:cubicBezTo>
                  <a:cubicBezTo>
                    <a:pt x="786" y="175"/>
                    <a:pt x="792" y="175"/>
                    <a:pt x="797" y="175"/>
                  </a:cubicBezTo>
                  <a:cubicBezTo>
                    <a:pt x="802" y="175"/>
                    <a:pt x="806" y="175"/>
                    <a:pt x="810" y="174"/>
                  </a:cubicBezTo>
                  <a:cubicBezTo>
                    <a:pt x="813" y="174"/>
                    <a:pt x="815" y="174"/>
                    <a:pt x="817" y="174"/>
                  </a:cubicBezTo>
                  <a:cubicBezTo>
                    <a:pt x="821" y="174"/>
                    <a:pt x="823" y="173"/>
                    <a:pt x="824" y="172"/>
                  </a:cubicBezTo>
                  <a:cubicBezTo>
                    <a:pt x="826" y="171"/>
                    <a:pt x="826" y="169"/>
                    <a:pt x="826" y="168"/>
                  </a:cubicBezTo>
                  <a:cubicBezTo>
                    <a:pt x="826" y="167"/>
                    <a:pt x="825" y="166"/>
                    <a:pt x="824" y="165"/>
                  </a:cubicBezTo>
                  <a:cubicBezTo>
                    <a:pt x="824" y="164"/>
                    <a:pt x="823" y="163"/>
                    <a:pt x="823" y="163"/>
                  </a:cubicBezTo>
                  <a:cubicBezTo>
                    <a:pt x="817" y="156"/>
                    <a:pt x="817" y="156"/>
                    <a:pt x="817" y="156"/>
                  </a:cubicBezTo>
                  <a:cubicBezTo>
                    <a:pt x="706" y="8"/>
                    <a:pt x="706" y="8"/>
                    <a:pt x="706" y="8"/>
                  </a:cubicBezTo>
                  <a:cubicBezTo>
                    <a:pt x="706" y="8"/>
                    <a:pt x="705" y="7"/>
                    <a:pt x="704" y="7"/>
                  </a:cubicBezTo>
                  <a:cubicBezTo>
                    <a:pt x="702" y="6"/>
                    <a:pt x="700" y="5"/>
                    <a:pt x="696" y="4"/>
                  </a:cubicBezTo>
                  <a:cubicBezTo>
                    <a:pt x="691" y="3"/>
                    <a:pt x="685" y="2"/>
                    <a:pt x="676" y="1"/>
                  </a:cubicBezTo>
                  <a:cubicBezTo>
                    <a:pt x="667" y="1"/>
                    <a:pt x="656" y="0"/>
                    <a:pt x="641" y="1"/>
                  </a:cubicBezTo>
                  <a:cubicBezTo>
                    <a:pt x="640" y="1"/>
                    <a:pt x="639" y="1"/>
                    <a:pt x="638" y="1"/>
                  </a:cubicBezTo>
                  <a:cubicBezTo>
                    <a:pt x="637" y="1"/>
                    <a:pt x="636" y="1"/>
                    <a:pt x="635" y="1"/>
                  </a:cubicBezTo>
                  <a:cubicBezTo>
                    <a:pt x="633" y="1"/>
                    <a:pt x="632" y="1"/>
                    <a:pt x="631" y="1"/>
                  </a:cubicBezTo>
                  <a:cubicBezTo>
                    <a:pt x="630" y="1"/>
                    <a:pt x="629" y="1"/>
                    <a:pt x="628" y="1"/>
                  </a:cubicBezTo>
                  <a:cubicBezTo>
                    <a:pt x="610" y="1"/>
                    <a:pt x="565" y="3"/>
                    <a:pt x="508" y="4"/>
                  </a:cubicBezTo>
                  <a:cubicBezTo>
                    <a:pt x="451" y="6"/>
                    <a:pt x="382" y="7"/>
                    <a:pt x="314" y="9"/>
                  </a:cubicBezTo>
                  <a:cubicBezTo>
                    <a:pt x="247" y="11"/>
                    <a:pt x="180" y="13"/>
                    <a:pt x="129" y="14"/>
                  </a:cubicBezTo>
                  <a:cubicBezTo>
                    <a:pt x="78" y="15"/>
                    <a:pt x="43" y="16"/>
                    <a:pt x="36" y="16"/>
                  </a:cubicBezTo>
                  <a:cubicBezTo>
                    <a:pt x="30" y="16"/>
                    <a:pt x="24" y="17"/>
                    <a:pt x="19" y="17"/>
                  </a:cubicBezTo>
                  <a:cubicBezTo>
                    <a:pt x="14" y="17"/>
                    <a:pt x="10" y="18"/>
                    <a:pt x="7" y="19"/>
                  </a:cubicBezTo>
                  <a:cubicBezTo>
                    <a:pt x="3" y="21"/>
                    <a:pt x="1" y="22"/>
                    <a:pt x="1" y="25"/>
                  </a:cubicBezTo>
                  <a:cubicBezTo>
                    <a:pt x="0" y="27"/>
                    <a:pt x="0" y="30"/>
                    <a:pt x="3" y="35"/>
                  </a:cubicBezTo>
                  <a:cubicBezTo>
                    <a:pt x="5" y="39"/>
                    <a:pt x="8" y="44"/>
                    <a:pt x="10" y="50"/>
                  </a:cubicBezTo>
                  <a:cubicBezTo>
                    <a:pt x="13" y="56"/>
                    <a:pt x="16" y="62"/>
                    <a:pt x="20" y="67"/>
                  </a:cubicBezTo>
                  <a:cubicBezTo>
                    <a:pt x="23" y="73"/>
                    <a:pt x="27" y="78"/>
                    <a:pt x="31" y="82"/>
                  </a:cubicBezTo>
                  <a:cubicBezTo>
                    <a:pt x="35" y="86"/>
                    <a:pt x="39" y="89"/>
                    <a:pt x="43" y="89"/>
                  </a:cubicBezTo>
                  <a:cubicBezTo>
                    <a:pt x="45" y="90"/>
                    <a:pt x="47" y="90"/>
                    <a:pt x="48" y="90"/>
                  </a:cubicBezTo>
                  <a:cubicBezTo>
                    <a:pt x="50" y="90"/>
                    <a:pt x="52" y="90"/>
                    <a:pt x="54" y="91"/>
                  </a:cubicBezTo>
                  <a:cubicBezTo>
                    <a:pt x="56" y="91"/>
                    <a:pt x="58" y="91"/>
                    <a:pt x="60" y="91"/>
                  </a:cubicBezTo>
                  <a:cubicBezTo>
                    <a:pt x="62" y="91"/>
                    <a:pt x="65" y="91"/>
                    <a:pt x="67" y="91"/>
                  </a:cubicBezTo>
                  <a:cubicBezTo>
                    <a:pt x="70" y="91"/>
                    <a:pt x="74" y="91"/>
                    <a:pt x="77" y="90"/>
                  </a:cubicBezTo>
                  <a:cubicBezTo>
                    <a:pt x="81" y="90"/>
                    <a:pt x="84" y="90"/>
                    <a:pt x="88" y="89"/>
                  </a:cubicBezTo>
                  <a:close/>
                </a:path>
              </a:pathLst>
            </a:custGeom>
            <a:solidFill>
              <a:srgbClr val="2A5477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80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399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76" name="组合 12">
            <a:extLst>
              <a:ext uri="{FF2B5EF4-FFF2-40B4-BE49-F238E27FC236}">
                <a16:creationId xmlns:a16="http://schemas.microsoft.com/office/drawing/2014/main" id="{5063BF04-F4B0-4A8C-83F9-C220736794E6}"/>
              </a:ext>
            </a:extLst>
          </p:cNvPr>
          <p:cNvGrpSpPr/>
          <p:nvPr/>
        </p:nvGrpSpPr>
        <p:grpSpPr>
          <a:xfrm>
            <a:off x="3361412" y="3627622"/>
            <a:ext cx="2089783" cy="1046985"/>
            <a:chOff x="2181423" y="3449662"/>
            <a:chExt cx="1739900" cy="871537"/>
          </a:xfrm>
          <a:effectLst>
            <a:outerShdw blurRad="393700" dist="228600" dir="5400000" sx="90000" sy="-19000" rotWithShape="0">
              <a:prstClr val="black">
                <a:alpha val="59000"/>
              </a:prstClr>
            </a:outerShdw>
          </a:effectLst>
        </p:grpSpPr>
        <p:sp>
          <p:nvSpPr>
            <p:cNvPr id="77" name="Freeform 24">
              <a:extLst>
                <a:ext uri="{FF2B5EF4-FFF2-40B4-BE49-F238E27FC236}">
                  <a16:creationId xmlns:a16="http://schemas.microsoft.com/office/drawing/2014/main" id="{8E29BC2F-7FB7-4E1E-8295-BAEBF45835E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973585" y="3487762"/>
              <a:ext cx="153988" cy="331787"/>
            </a:xfrm>
            <a:custGeom>
              <a:avLst/>
              <a:gdLst>
                <a:gd name="T0" fmla="*/ 7 w 104"/>
                <a:gd name="T1" fmla="*/ 172 h 225"/>
                <a:gd name="T2" fmla="*/ 17 w 104"/>
                <a:gd name="T3" fmla="*/ 177 h 225"/>
                <a:gd name="T4" fmla="*/ 30 w 104"/>
                <a:gd name="T5" fmla="*/ 184 h 225"/>
                <a:gd name="T6" fmla="*/ 51 w 104"/>
                <a:gd name="T7" fmla="*/ 193 h 225"/>
                <a:gd name="T8" fmla="*/ 67 w 104"/>
                <a:gd name="T9" fmla="*/ 201 h 225"/>
                <a:gd name="T10" fmla="*/ 77 w 104"/>
                <a:gd name="T11" fmla="*/ 211 h 225"/>
                <a:gd name="T12" fmla="*/ 82 w 104"/>
                <a:gd name="T13" fmla="*/ 223 h 225"/>
                <a:gd name="T14" fmla="*/ 82 w 104"/>
                <a:gd name="T15" fmla="*/ 223 h 225"/>
                <a:gd name="T16" fmla="*/ 82 w 104"/>
                <a:gd name="T17" fmla="*/ 224 h 225"/>
                <a:gd name="T18" fmla="*/ 82 w 104"/>
                <a:gd name="T19" fmla="*/ 224 h 225"/>
                <a:gd name="T20" fmla="*/ 82 w 104"/>
                <a:gd name="T21" fmla="*/ 225 h 225"/>
                <a:gd name="T22" fmla="*/ 104 w 104"/>
                <a:gd name="T23" fmla="*/ 59 h 225"/>
                <a:gd name="T24" fmla="*/ 104 w 104"/>
                <a:gd name="T25" fmla="*/ 59 h 225"/>
                <a:gd name="T26" fmla="*/ 104 w 104"/>
                <a:gd name="T27" fmla="*/ 59 h 225"/>
                <a:gd name="T28" fmla="*/ 104 w 104"/>
                <a:gd name="T29" fmla="*/ 58 h 225"/>
                <a:gd name="T30" fmla="*/ 104 w 104"/>
                <a:gd name="T31" fmla="*/ 58 h 225"/>
                <a:gd name="T32" fmla="*/ 99 w 104"/>
                <a:gd name="T33" fmla="*/ 46 h 225"/>
                <a:gd name="T34" fmla="*/ 88 w 104"/>
                <a:gd name="T35" fmla="*/ 38 h 225"/>
                <a:gd name="T36" fmla="*/ 72 w 104"/>
                <a:gd name="T37" fmla="*/ 30 h 225"/>
                <a:gd name="T38" fmla="*/ 51 w 104"/>
                <a:gd name="T39" fmla="*/ 21 h 225"/>
                <a:gd name="T40" fmla="*/ 38 w 104"/>
                <a:gd name="T41" fmla="*/ 16 h 225"/>
                <a:gd name="T42" fmla="*/ 28 w 104"/>
                <a:gd name="T43" fmla="*/ 10 h 225"/>
                <a:gd name="T44" fmla="*/ 22 w 104"/>
                <a:gd name="T45" fmla="*/ 5 h 225"/>
                <a:gd name="T46" fmla="*/ 20 w 104"/>
                <a:gd name="T47" fmla="*/ 0 h 225"/>
                <a:gd name="T48" fmla="*/ 0 w 104"/>
                <a:gd name="T49" fmla="*/ 161 h 225"/>
                <a:gd name="T50" fmla="*/ 1 w 104"/>
                <a:gd name="T51" fmla="*/ 166 h 225"/>
                <a:gd name="T52" fmla="*/ 7 w 104"/>
                <a:gd name="T53" fmla="*/ 172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4" h="225">
                  <a:moveTo>
                    <a:pt x="7" y="172"/>
                  </a:moveTo>
                  <a:cubicBezTo>
                    <a:pt x="10" y="174"/>
                    <a:pt x="13" y="175"/>
                    <a:pt x="17" y="177"/>
                  </a:cubicBezTo>
                  <a:cubicBezTo>
                    <a:pt x="21" y="179"/>
                    <a:pt x="25" y="181"/>
                    <a:pt x="30" y="184"/>
                  </a:cubicBezTo>
                  <a:cubicBezTo>
                    <a:pt x="37" y="187"/>
                    <a:pt x="44" y="190"/>
                    <a:pt x="51" y="193"/>
                  </a:cubicBezTo>
                  <a:cubicBezTo>
                    <a:pt x="57" y="196"/>
                    <a:pt x="62" y="198"/>
                    <a:pt x="67" y="201"/>
                  </a:cubicBezTo>
                  <a:cubicBezTo>
                    <a:pt x="71" y="204"/>
                    <a:pt x="75" y="207"/>
                    <a:pt x="77" y="211"/>
                  </a:cubicBezTo>
                  <a:cubicBezTo>
                    <a:pt x="80" y="214"/>
                    <a:pt x="81" y="218"/>
                    <a:pt x="82" y="223"/>
                  </a:cubicBezTo>
                  <a:cubicBezTo>
                    <a:pt x="82" y="223"/>
                    <a:pt x="82" y="223"/>
                    <a:pt x="82" y="223"/>
                  </a:cubicBezTo>
                  <a:cubicBezTo>
                    <a:pt x="82" y="224"/>
                    <a:pt x="82" y="224"/>
                    <a:pt x="82" y="224"/>
                  </a:cubicBezTo>
                  <a:cubicBezTo>
                    <a:pt x="82" y="224"/>
                    <a:pt x="82" y="224"/>
                    <a:pt x="82" y="224"/>
                  </a:cubicBezTo>
                  <a:cubicBezTo>
                    <a:pt x="82" y="225"/>
                    <a:pt x="82" y="225"/>
                    <a:pt x="82" y="225"/>
                  </a:cubicBezTo>
                  <a:cubicBezTo>
                    <a:pt x="89" y="170"/>
                    <a:pt x="97" y="114"/>
                    <a:pt x="104" y="59"/>
                  </a:cubicBezTo>
                  <a:cubicBezTo>
                    <a:pt x="104" y="59"/>
                    <a:pt x="104" y="59"/>
                    <a:pt x="104" y="59"/>
                  </a:cubicBezTo>
                  <a:cubicBezTo>
                    <a:pt x="104" y="59"/>
                    <a:pt x="104" y="59"/>
                    <a:pt x="104" y="59"/>
                  </a:cubicBezTo>
                  <a:cubicBezTo>
                    <a:pt x="104" y="58"/>
                    <a:pt x="104" y="58"/>
                    <a:pt x="104" y="58"/>
                  </a:cubicBezTo>
                  <a:cubicBezTo>
                    <a:pt x="104" y="58"/>
                    <a:pt x="104" y="58"/>
                    <a:pt x="104" y="58"/>
                  </a:cubicBezTo>
                  <a:cubicBezTo>
                    <a:pt x="104" y="53"/>
                    <a:pt x="102" y="50"/>
                    <a:pt x="99" y="46"/>
                  </a:cubicBezTo>
                  <a:cubicBezTo>
                    <a:pt x="97" y="43"/>
                    <a:pt x="93" y="40"/>
                    <a:pt x="88" y="38"/>
                  </a:cubicBezTo>
                  <a:cubicBezTo>
                    <a:pt x="84" y="35"/>
                    <a:pt x="78" y="32"/>
                    <a:pt x="72" y="30"/>
                  </a:cubicBezTo>
                  <a:cubicBezTo>
                    <a:pt x="66" y="27"/>
                    <a:pt x="59" y="24"/>
                    <a:pt x="51" y="21"/>
                  </a:cubicBezTo>
                  <a:cubicBezTo>
                    <a:pt x="46" y="19"/>
                    <a:pt x="41" y="17"/>
                    <a:pt x="38" y="16"/>
                  </a:cubicBezTo>
                  <a:cubicBezTo>
                    <a:pt x="34" y="14"/>
                    <a:pt x="30" y="12"/>
                    <a:pt x="28" y="10"/>
                  </a:cubicBezTo>
                  <a:cubicBezTo>
                    <a:pt x="25" y="9"/>
                    <a:pt x="23" y="7"/>
                    <a:pt x="22" y="5"/>
                  </a:cubicBezTo>
                  <a:cubicBezTo>
                    <a:pt x="20" y="4"/>
                    <a:pt x="20" y="2"/>
                    <a:pt x="20" y="0"/>
                  </a:cubicBezTo>
                  <a:cubicBezTo>
                    <a:pt x="13" y="54"/>
                    <a:pt x="7" y="107"/>
                    <a:pt x="0" y="161"/>
                  </a:cubicBezTo>
                  <a:cubicBezTo>
                    <a:pt x="0" y="163"/>
                    <a:pt x="0" y="164"/>
                    <a:pt x="1" y="166"/>
                  </a:cubicBezTo>
                  <a:cubicBezTo>
                    <a:pt x="3" y="168"/>
                    <a:pt x="5" y="170"/>
                    <a:pt x="7" y="17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lumMod val="50000"/>
                    <a:shade val="30000"/>
                    <a:satMod val="115000"/>
                  </a:srgbClr>
                </a:gs>
                <a:gs pos="50000">
                  <a:srgbClr val="FFFFFF">
                    <a:lumMod val="50000"/>
                  </a:srgbClr>
                </a:gs>
                <a:gs pos="98333">
                  <a:srgbClr val="FFFFFF">
                    <a:lumMod val="65000"/>
                  </a:srgbClr>
                </a:gs>
              </a:gsLst>
              <a:lin ang="4800000" scaled="0"/>
              <a:tileRect/>
            </a:gra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 anchor="ctr"/>
            <a:lstStyle/>
            <a:p>
              <a:pPr marL="0" marR="0" lvl="0" indent="0" algn="ctr" defTabSz="121880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399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8" name="Freeform 25">
              <a:extLst>
                <a:ext uri="{FF2B5EF4-FFF2-40B4-BE49-F238E27FC236}">
                  <a16:creationId xmlns:a16="http://schemas.microsoft.com/office/drawing/2014/main" id="{D342D5CE-C029-44E8-9BC9-9779A249F44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181423" y="3584599"/>
              <a:ext cx="1739900" cy="736600"/>
            </a:xfrm>
            <a:custGeom>
              <a:avLst/>
              <a:gdLst>
                <a:gd name="T0" fmla="*/ 374 w 1175"/>
                <a:gd name="T1" fmla="*/ 445 h 499"/>
                <a:gd name="T2" fmla="*/ 394 w 1175"/>
                <a:gd name="T3" fmla="*/ 453 h 499"/>
                <a:gd name="T4" fmla="*/ 405 w 1175"/>
                <a:gd name="T5" fmla="*/ 455 h 499"/>
                <a:gd name="T6" fmla="*/ 417 w 1175"/>
                <a:gd name="T7" fmla="*/ 457 h 499"/>
                <a:gd name="T8" fmla="*/ 428 w 1175"/>
                <a:gd name="T9" fmla="*/ 457 h 499"/>
                <a:gd name="T10" fmla="*/ 438 w 1175"/>
                <a:gd name="T11" fmla="*/ 456 h 499"/>
                <a:gd name="T12" fmla="*/ 495 w 1175"/>
                <a:gd name="T13" fmla="*/ 454 h 499"/>
                <a:gd name="T14" fmla="*/ 666 w 1175"/>
                <a:gd name="T15" fmla="*/ 446 h 499"/>
                <a:gd name="T16" fmla="*/ 709 w 1175"/>
                <a:gd name="T17" fmla="*/ 443 h 499"/>
                <a:gd name="T18" fmla="*/ 724 w 1175"/>
                <a:gd name="T19" fmla="*/ 440 h 499"/>
                <a:gd name="T20" fmla="*/ 737 w 1175"/>
                <a:gd name="T21" fmla="*/ 435 h 499"/>
                <a:gd name="T22" fmla="*/ 740 w 1175"/>
                <a:gd name="T23" fmla="*/ 432 h 499"/>
                <a:gd name="T24" fmla="*/ 793 w 1175"/>
                <a:gd name="T25" fmla="*/ 322 h 499"/>
                <a:gd name="T26" fmla="*/ 863 w 1175"/>
                <a:gd name="T27" fmla="*/ 364 h 499"/>
                <a:gd name="T28" fmla="*/ 897 w 1175"/>
                <a:gd name="T29" fmla="*/ 395 h 499"/>
                <a:gd name="T30" fmla="*/ 926 w 1175"/>
                <a:gd name="T31" fmla="*/ 404 h 499"/>
                <a:gd name="T32" fmla="*/ 954 w 1175"/>
                <a:gd name="T33" fmla="*/ 409 h 499"/>
                <a:gd name="T34" fmla="*/ 969 w 1175"/>
                <a:gd name="T35" fmla="*/ 411 h 499"/>
                <a:gd name="T36" fmla="*/ 980 w 1175"/>
                <a:gd name="T37" fmla="*/ 411 h 499"/>
                <a:gd name="T38" fmla="*/ 1003 w 1175"/>
                <a:gd name="T39" fmla="*/ 410 h 499"/>
                <a:gd name="T40" fmla="*/ 1057 w 1175"/>
                <a:gd name="T41" fmla="*/ 399 h 499"/>
                <a:gd name="T42" fmla="*/ 1118 w 1175"/>
                <a:gd name="T43" fmla="*/ 381 h 499"/>
                <a:gd name="T44" fmla="*/ 1169 w 1175"/>
                <a:gd name="T45" fmla="*/ 194 h 499"/>
                <a:gd name="T46" fmla="*/ 1116 w 1175"/>
                <a:gd name="T47" fmla="*/ 210 h 499"/>
                <a:gd name="T48" fmla="*/ 1008 w 1175"/>
                <a:gd name="T49" fmla="*/ 228 h 499"/>
                <a:gd name="T50" fmla="*/ 939 w 1175"/>
                <a:gd name="T51" fmla="*/ 217 h 499"/>
                <a:gd name="T52" fmla="*/ 888 w 1175"/>
                <a:gd name="T53" fmla="*/ 180 h 499"/>
                <a:gd name="T54" fmla="*/ 845 w 1175"/>
                <a:gd name="T55" fmla="*/ 152 h 499"/>
                <a:gd name="T56" fmla="*/ 815 w 1175"/>
                <a:gd name="T57" fmla="*/ 144 h 499"/>
                <a:gd name="T58" fmla="*/ 798 w 1175"/>
                <a:gd name="T59" fmla="*/ 142 h 499"/>
                <a:gd name="T60" fmla="*/ 774 w 1175"/>
                <a:gd name="T61" fmla="*/ 140 h 499"/>
                <a:gd name="T62" fmla="*/ 762 w 1175"/>
                <a:gd name="T63" fmla="*/ 140 h 499"/>
                <a:gd name="T64" fmla="*/ 725 w 1175"/>
                <a:gd name="T65" fmla="*/ 144 h 499"/>
                <a:gd name="T66" fmla="*/ 684 w 1175"/>
                <a:gd name="T67" fmla="*/ 154 h 499"/>
                <a:gd name="T68" fmla="*/ 662 w 1175"/>
                <a:gd name="T69" fmla="*/ 165 h 499"/>
                <a:gd name="T70" fmla="*/ 655 w 1175"/>
                <a:gd name="T71" fmla="*/ 172 h 499"/>
                <a:gd name="T72" fmla="*/ 593 w 1175"/>
                <a:gd name="T73" fmla="*/ 266 h 499"/>
                <a:gd name="T74" fmla="*/ 461 w 1175"/>
                <a:gd name="T75" fmla="*/ 271 h 499"/>
                <a:gd name="T76" fmla="*/ 436 w 1175"/>
                <a:gd name="T77" fmla="*/ 271 h 499"/>
                <a:gd name="T78" fmla="*/ 393 w 1175"/>
                <a:gd name="T79" fmla="*/ 259 h 499"/>
                <a:gd name="T80" fmla="*/ 335 w 1175"/>
                <a:gd name="T81" fmla="*/ 203 h 499"/>
                <a:gd name="T82" fmla="*/ 298 w 1175"/>
                <a:gd name="T83" fmla="*/ 174 h 499"/>
                <a:gd name="T84" fmla="*/ 287 w 1175"/>
                <a:gd name="T85" fmla="*/ 171 h 499"/>
                <a:gd name="T86" fmla="*/ 269 w 1175"/>
                <a:gd name="T87" fmla="*/ 168 h 499"/>
                <a:gd name="T88" fmla="*/ 255 w 1175"/>
                <a:gd name="T89" fmla="*/ 168 h 499"/>
                <a:gd name="T90" fmla="*/ 248 w 1175"/>
                <a:gd name="T91" fmla="*/ 168 h 499"/>
                <a:gd name="T92" fmla="*/ 231 w 1175"/>
                <a:gd name="T93" fmla="*/ 173 h 499"/>
                <a:gd name="T94" fmla="*/ 219 w 1175"/>
                <a:gd name="T95" fmla="*/ 181 h 499"/>
                <a:gd name="T96" fmla="*/ 185 w 1175"/>
                <a:gd name="T97" fmla="*/ 197 h 499"/>
                <a:gd name="T98" fmla="*/ 90 w 1175"/>
                <a:gd name="T99" fmla="*/ 7 h 499"/>
                <a:gd name="T100" fmla="*/ 67 w 1175"/>
                <a:gd name="T101" fmla="*/ 186 h 499"/>
                <a:gd name="T102" fmla="*/ 14 w 1175"/>
                <a:gd name="T103" fmla="*/ 494 h 499"/>
                <a:gd name="T104" fmla="*/ 28 w 1175"/>
                <a:gd name="T105" fmla="*/ 352 h 499"/>
                <a:gd name="T106" fmla="*/ 77 w 1175"/>
                <a:gd name="T107" fmla="*/ 372 h 499"/>
                <a:gd name="T108" fmla="*/ 99 w 1175"/>
                <a:gd name="T109" fmla="*/ 377 h 499"/>
                <a:gd name="T110" fmla="*/ 117 w 1175"/>
                <a:gd name="T111" fmla="*/ 379 h 499"/>
                <a:gd name="T112" fmla="*/ 136 w 1175"/>
                <a:gd name="T113" fmla="*/ 380 h 499"/>
                <a:gd name="T114" fmla="*/ 157 w 1175"/>
                <a:gd name="T115" fmla="*/ 378 h 499"/>
                <a:gd name="T116" fmla="*/ 180 w 1175"/>
                <a:gd name="T117" fmla="*/ 373 h 499"/>
                <a:gd name="T118" fmla="*/ 198 w 1175"/>
                <a:gd name="T119" fmla="*/ 364 h 499"/>
                <a:gd name="T120" fmla="*/ 217 w 1175"/>
                <a:gd name="T121" fmla="*/ 348 h 499"/>
                <a:gd name="T122" fmla="*/ 280 w 1175"/>
                <a:gd name="T123" fmla="*/ 352 h 499"/>
                <a:gd name="T124" fmla="*/ 327 w 1175"/>
                <a:gd name="T125" fmla="*/ 396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75" h="499">
                  <a:moveTo>
                    <a:pt x="333" y="403"/>
                  </a:moveTo>
                  <a:cubicBezTo>
                    <a:pt x="333" y="404"/>
                    <a:pt x="334" y="405"/>
                    <a:pt x="335" y="406"/>
                  </a:cubicBezTo>
                  <a:cubicBezTo>
                    <a:pt x="335" y="406"/>
                    <a:pt x="335" y="406"/>
                    <a:pt x="335" y="406"/>
                  </a:cubicBezTo>
                  <a:cubicBezTo>
                    <a:pt x="339" y="410"/>
                    <a:pt x="342" y="414"/>
                    <a:pt x="345" y="417"/>
                  </a:cubicBezTo>
                  <a:cubicBezTo>
                    <a:pt x="345" y="418"/>
                    <a:pt x="346" y="418"/>
                    <a:pt x="346" y="419"/>
                  </a:cubicBezTo>
                  <a:cubicBezTo>
                    <a:pt x="349" y="422"/>
                    <a:pt x="353" y="426"/>
                    <a:pt x="356" y="430"/>
                  </a:cubicBezTo>
                  <a:cubicBezTo>
                    <a:pt x="357" y="431"/>
                    <a:pt x="359" y="433"/>
                    <a:pt x="360" y="434"/>
                  </a:cubicBezTo>
                  <a:cubicBezTo>
                    <a:pt x="360" y="434"/>
                    <a:pt x="361" y="435"/>
                    <a:pt x="361" y="435"/>
                  </a:cubicBezTo>
                  <a:cubicBezTo>
                    <a:pt x="362" y="436"/>
                    <a:pt x="363" y="436"/>
                    <a:pt x="363" y="437"/>
                  </a:cubicBezTo>
                  <a:cubicBezTo>
                    <a:pt x="364" y="437"/>
                    <a:pt x="364" y="437"/>
                    <a:pt x="364" y="437"/>
                  </a:cubicBezTo>
                  <a:cubicBezTo>
                    <a:pt x="364" y="438"/>
                    <a:pt x="365" y="438"/>
                    <a:pt x="366" y="439"/>
                  </a:cubicBezTo>
                  <a:cubicBezTo>
                    <a:pt x="366" y="439"/>
                    <a:pt x="367" y="440"/>
                    <a:pt x="368" y="441"/>
                  </a:cubicBezTo>
                  <a:cubicBezTo>
                    <a:pt x="369" y="441"/>
                    <a:pt x="369" y="441"/>
                    <a:pt x="370" y="442"/>
                  </a:cubicBezTo>
                  <a:cubicBezTo>
                    <a:pt x="370" y="442"/>
                    <a:pt x="371" y="442"/>
                    <a:pt x="371" y="443"/>
                  </a:cubicBezTo>
                  <a:cubicBezTo>
                    <a:pt x="372" y="443"/>
                    <a:pt x="372" y="443"/>
                    <a:pt x="372" y="443"/>
                  </a:cubicBezTo>
                  <a:cubicBezTo>
                    <a:pt x="373" y="444"/>
                    <a:pt x="373" y="444"/>
                    <a:pt x="373" y="444"/>
                  </a:cubicBezTo>
                  <a:cubicBezTo>
                    <a:pt x="374" y="445"/>
                    <a:pt x="374" y="445"/>
                    <a:pt x="374" y="445"/>
                  </a:cubicBezTo>
                  <a:cubicBezTo>
                    <a:pt x="375" y="445"/>
                    <a:pt x="376" y="445"/>
                    <a:pt x="377" y="446"/>
                  </a:cubicBezTo>
                  <a:cubicBezTo>
                    <a:pt x="377" y="446"/>
                    <a:pt x="378" y="447"/>
                    <a:pt x="379" y="447"/>
                  </a:cubicBezTo>
                  <a:cubicBezTo>
                    <a:pt x="379" y="447"/>
                    <a:pt x="379" y="447"/>
                    <a:pt x="379" y="447"/>
                  </a:cubicBezTo>
                  <a:cubicBezTo>
                    <a:pt x="380" y="448"/>
                    <a:pt x="381" y="448"/>
                    <a:pt x="381" y="448"/>
                  </a:cubicBezTo>
                  <a:cubicBezTo>
                    <a:pt x="382" y="448"/>
                    <a:pt x="382" y="449"/>
                    <a:pt x="383" y="449"/>
                  </a:cubicBezTo>
                  <a:cubicBezTo>
                    <a:pt x="384" y="449"/>
                    <a:pt x="385" y="450"/>
                    <a:pt x="386" y="450"/>
                  </a:cubicBezTo>
                  <a:cubicBezTo>
                    <a:pt x="386" y="450"/>
                    <a:pt x="387" y="450"/>
                    <a:pt x="387" y="451"/>
                  </a:cubicBezTo>
                  <a:cubicBezTo>
                    <a:pt x="388" y="451"/>
                    <a:pt x="388" y="451"/>
                    <a:pt x="388" y="451"/>
                  </a:cubicBezTo>
                  <a:cubicBezTo>
                    <a:pt x="388" y="451"/>
                    <a:pt x="389" y="451"/>
                    <a:pt x="389" y="451"/>
                  </a:cubicBezTo>
                  <a:cubicBezTo>
                    <a:pt x="389" y="451"/>
                    <a:pt x="390" y="451"/>
                    <a:pt x="390" y="452"/>
                  </a:cubicBezTo>
                  <a:cubicBezTo>
                    <a:pt x="391" y="452"/>
                    <a:pt x="391" y="452"/>
                    <a:pt x="391" y="452"/>
                  </a:cubicBezTo>
                  <a:cubicBezTo>
                    <a:pt x="392" y="452"/>
                    <a:pt x="392" y="452"/>
                    <a:pt x="392" y="452"/>
                  </a:cubicBezTo>
                  <a:cubicBezTo>
                    <a:pt x="392" y="452"/>
                    <a:pt x="392" y="452"/>
                    <a:pt x="392" y="452"/>
                  </a:cubicBezTo>
                  <a:cubicBezTo>
                    <a:pt x="392" y="452"/>
                    <a:pt x="392" y="452"/>
                    <a:pt x="392" y="452"/>
                  </a:cubicBezTo>
                  <a:cubicBezTo>
                    <a:pt x="392" y="452"/>
                    <a:pt x="392" y="452"/>
                    <a:pt x="392" y="452"/>
                  </a:cubicBezTo>
                  <a:cubicBezTo>
                    <a:pt x="393" y="453"/>
                    <a:pt x="393" y="453"/>
                    <a:pt x="393" y="453"/>
                  </a:cubicBezTo>
                  <a:cubicBezTo>
                    <a:pt x="394" y="453"/>
                    <a:pt x="394" y="453"/>
                    <a:pt x="394" y="453"/>
                  </a:cubicBezTo>
                  <a:cubicBezTo>
                    <a:pt x="395" y="453"/>
                    <a:pt x="395" y="453"/>
                    <a:pt x="395" y="453"/>
                  </a:cubicBezTo>
                  <a:cubicBezTo>
                    <a:pt x="396" y="453"/>
                    <a:pt x="396" y="453"/>
                    <a:pt x="396" y="453"/>
                  </a:cubicBezTo>
                  <a:cubicBezTo>
                    <a:pt x="396" y="453"/>
                    <a:pt x="396" y="453"/>
                    <a:pt x="396" y="453"/>
                  </a:cubicBezTo>
                  <a:cubicBezTo>
                    <a:pt x="397" y="454"/>
                    <a:pt x="397" y="454"/>
                    <a:pt x="397" y="454"/>
                  </a:cubicBezTo>
                  <a:cubicBezTo>
                    <a:pt x="398" y="454"/>
                    <a:pt x="398" y="454"/>
                    <a:pt x="398" y="454"/>
                  </a:cubicBezTo>
                  <a:cubicBezTo>
                    <a:pt x="399" y="454"/>
                    <a:pt x="399" y="454"/>
                    <a:pt x="399" y="454"/>
                  </a:cubicBezTo>
                  <a:cubicBezTo>
                    <a:pt x="400" y="454"/>
                    <a:pt x="400" y="454"/>
                    <a:pt x="400" y="454"/>
                  </a:cubicBezTo>
                  <a:cubicBezTo>
                    <a:pt x="401" y="454"/>
                    <a:pt x="401" y="454"/>
                    <a:pt x="401" y="454"/>
                  </a:cubicBezTo>
                  <a:cubicBezTo>
                    <a:pt x="401" y="454"/>
                    <a:pt x="401" y="454"/>
                    <a:pt x="401" y="454"/>
                  </a:cubicBezTo>
                  <a:cubicBezTo>
                    <a:pt x="401" y="454"/>
                    <a:pt x="401" y="454"/>
                    <a:pt x="401" y="454"/>
                  </a:cubicBezTo>
                  <a:cubicBezTo>
                    <a:pt x="401" y="455"/>
                    <a:pt x="401" y="455"/>
                    <a:pt x="401" y="455"/>
                  </a:cubicBezTo>
                  <a:cubicBezTo>
                    <a:pt x="402" y="455"/>
                    <a:pt x="402" y="455"/>
                    <a:pt x="402" y="455"/>
                  </a:cubicBezTo>
                  <a:cubicBezTo>
                    <a:pt x="403" y="455"/>
                    <a:pt x="403" y="455"/>
                    <a:pt x="403" y="455"/>
                  </a:cubicBezTo>
                  <a:cubicBezTo>
                    <a:pt x="404" y="455"/>
                    <a:pt x="404" y="455"/>
                    <a:pt x="404" y="455"/>
                  </a:cubicBezTo>
                  <a:cubicBezTo>
                    <a:pt x="405" y="455"/>
                    <a:pt x="405" y="455"/>
                    <a:pt x="405" y="455"/>
                  </a:cubicBezTo>
                  <a:cubicBezTo>
                    <a:pt x="405" y="455"/>
                    <a:pt x="405" y="455"/>
                    <a:pt x="405" y="455"/>
                  </a:cubicBezTo>
                  <a:cubicBezTo>
                    <a:pt x="405" y="455"/>
                    <a:pt x="405" y="455"/>
                    <a:pt x="405" y="455"/>
                  </a:cubicBezTo>
                  <a:cubicBezTo>
                    <a:pt x="406" y="455"/>
                    <a:pt x="406" y="455"/>
                    <a:pt x="406" y="455"/>
                  </a:cubicBezTo>
                  <a:cubicBezTo>
                    <a:pt x="407" y="455"/>
                    <a:pt x="407" y="455"/>
                    <a:pt x="407" y="455"/>
                  </a:cubicBezTo>
                  <a:cubicBezTo>
                    <a:pt x="408" y="456"/>
                    <a:pt x="408" y="456"/>
                    <a:pt x="408" y="456"/>
                  </a:cubicBezTo>
                  <a:cubicBezTo>
                    <a:pt x="408" y="456"/>
                    <a:pt x="408" y="456"/>
                    <a:pt x="408" y="456"/>
                  </a:cubicBezTo>
                  <a:cubicBezTo>
                    <a:pt x="409" y="456"/>
                    <a:pt x="409" y="456"/>
                    <a:pt x="409" y="456"/>
                  </a:cubicBezTo>
                  <a:cubicBezTo>
                    <a:pt x="410" y="456"/>
                    <a:pt x="410" y="456"/>
                    <a:pt x="410" y="456"/>
                  </a:cubicBezTo>
                  <a:cubicBezTo>
                    <a:pt x="411" y="456"/>
                    <a:pt x="411" y="456"/>
                    <a:pt x="411" y="456"/>
                  </a:cubicBezTo>
                  <a:cubicBezTo>
                    <a:pt x="412" y="456"/>
                    <a:pt x="412" y="456"/>
                    <a:pt x="412" y="456"/>
                  </a:cubicBezTo>
                  <a:cubicBezTo>
                    <a:pt x="412" y="456"/>
                    <a:pt x="412" y="456"/>
                    <a:pt x="412" y="456"/>
                  </a:cubicBezTo>
                  <a:cubicBezTo>
                    <a:pt x="413" y="456"/>
                    <a:pt x="413" y="456"/>
                    <a:pt x="413" y="456"/>
                  </a:cubicBezTo>
                  <a:cubicBezTo>
                    <a:pt x="414" y="456"/>
                    <a:pt x="414" y="456"/>
                    <a:pt x="414" y="456"/>
                  </a:cubicBezTo>
                  <a:cubicBezTo>
                    <a:pt x="414" y="456"/>
                    <a:pt x="414" y="456"/>
                    <a:pt x="414" y="456"/>
                  </a:cubicBezTo>
                  <a:cubicBezTo>
                    <a:pt x="414" y="456"/>
                    <a:pt x="414" y="456"/>
                    <a:pt x="414" y="456"/>
                  </a:cubicBezTo>
                  <a:cubicBezTo>
                    <a:pt x="415" y="456"/>
                    <a:pt x="415" y="456"/>
                    <a:pt x="415" y="456"/>
                  </a:cubicBezTo>
                  <a:cubicBezTo>
                    <a:pt x="416" y="456"/>
                    <a:pt x="416" y="456"/>
                    <a:pt x="416" y="456"/>
                  </a:cubicBezTo>
                  <a:cubicBezTo>
                    <a:pt x="417" y="457"/>
                    <a:pt x="417" y="457"/>
                    <a:pt x="417" y="457"/>
                  </a:cubicBezTo>
                  <a:cubicBezTo>
                    <a:pt x="417" y="457"/>
                    <a:pt x="417" y="457"/>
                    <a:pt x="417" y="457"/>
                  </a:cubicBezTo>
                  <a:cubicBezTo>
                    <a:pt x="418" y="457"/>
                    <a:pt x="418" y="457"/>
                    <a:pt x="418" y="457"/>
                  </a:cubicBezTo>
                  <a:cubicBezTo>
                    <a:pt x="419" y="457"/>
                    <a:pt x="419" y="457"/>
                    <a:pt x="419" y="457"/>
                  </a:cubicBezTo>
                  <a:cubicBezTo>
                    <a:pt x="420" y="457"/>
                    <a:pt x="420" y="457"/>
                    <a:pt x="420" y="457"/>
                  </a:cubicBezTo>
                  <a:cubicBezTo>
                    <a:pt x="421" y="457"/>
                    <a:pt x="421" y="457"/>
                    <a:pt x="421" y="457"/>
                  </a:cubicBezTo>
                  <a:cubicBezTo>
                    <a:pt x="422" y="457"/>
                    <a:pt x="422" y="457"/>
                    <a:pt x="422" y="457"/>
                  </a:cubicBezTo>
                  <a:cubicBezTo>
                    <a:pt x="422" y="457"/>
                    <a:pt x="422" y="457"/>
                    <a:pt x="422" y="457"/>
                  </a:cubicBezTo>
                  <a:cubicBezTo>
                    <a:pt x="423" y="457"/>
                    <a:pt x="423" y="457"/>
                    <a:pt x="423" y="457"/>
                  </a:cubicBezTo>
                  <a:cubicBezTo>
                    <a:pt x="423" y="457"/>
                    <a:pt x="423" y="457"/>
                    <a:pt x="423" y="457"/>
                  </a:cubicBezTo>
                  <a:cubicBezTo>
                    <a:pt x="424" y="457"/>
                    <a:pt x="424" y="457"/>
                    <a:pt x="424" y="457"/>
                  </a:cubicBezTo>
                  <a:cubicBezTo>
                    <a:pt x="425" y="457"/>
                    <a:pt x="425" y="457"/>
                    <a:pt x="425" y="457"/>
                  </a:cubicBezTo>
                  <a:cubicBezTo>
                    <a:pt x="425" y="457"/>
                    <a:pt x="425" y="457"/>
                    <a:pt x="425" y="457"/>
                  </a:cubicBezTo>
                  <a:cubicBezTo>
                    <a:pt x="425" y="457"/>
                    <a:pt x="425" y="457"/>
                    <a:pt x="425" y="457"/>
                  </a:cubicBezTo>
                  <a:cubicBezTo>
                    <a:pt x="426" y="457"/>
                    <a:pt x="426" y="457"/>
                    <a:pt x="426" y="457"/>
                  </a:cubicBezTo>
                  <a:cubicBezTo>
                    <a:pt x="426" y="457"/>
                    <a:pt x="426" y="457"/>
                    <a:pt x="426" y="457"/>
                  </a:cubicBezTo>
                  <a:cubicBezTo>
                    <a:pt x="427" y="457"/>
                    <a:pt x="427" y="457"/>
                    <a:pt x="427" y="457"/>
                  </a:cubicBezTo>
                  <a:cubicBezTo>
                    <a:pt x="427" y="457"/>
                    <a:pt x="428" y="457"/>
                    <a:pt x="428" y="457"/>
                  </a:cubicBezTo>
                  <a:cubicBezTo>
                    <a:pt x="428" y="457"/>
                    <a:pt x="428" y="457"/>
                    <a:pt x="428" y="457"/>
                  </a:cubicBezTo>
                  <a:cubicBezTo>
                    <a:pt x="428" y="457"/>
                    <a:pt x="428" y="457"/>
                    <a:pt x="428" y="457"/>
                  </a:cubicBezTo>
                  <a:cubicBezTo>
                    <a:pt x="429" y="457"/>
                    <a:pt x="429" y="457"/>
                    <a:pt x="429" y="457"/>
                  </a:cubicBezTo>
                  <a:cubicBezTo>
                    <a:pt x="430" y="457"/>
                    <a:pt x="430" y="457"/>
                    <a:pt x="430" y="457"/>
                  </a:cubicBezTo>
                  <a:cubicBezTo>
                    <a:pt x="431" y="457"/>
                    <a:pt x="431" y="457"/>
                    <a:pt x="431" y="457"/>
                  </a:cubicBezTo>
                  <a:cubicBezTo>
                    <a:pt x="431" y="457"/>
                    <a:pt x="432" y="457"/>
                    <a:pt x="432" y="457"/>
                  </a:cubicBezTo>
                  <a:cubicBezTo>
                    <a:pt x="432" y="456"/>
                    <a:pt x="433" y="456"/>
                    <a:pt x="433" y="456"/>
                  </a:cubicBezTo>
                  <a:cubicBezTo>
                    <a:pt x="434" y="456"/>
                    <a:pt x="434" y="456"/>
                    <a:pt x="434" y="456"/>
                  </a:cubicBezTo>
                  <a:cubicBezTo>
                    <a:pt x="434" y="456"/>
                    <a:pt x="434" y="456"/>
                    <a:pt x="434" y="456"/>
                  </a:cubicBezTo>
                  <a:cubicBezTo>
                    <a:pt x="434" y="456"/>
                    <a:pt x="434" y="456"/>
                    <a:pt x="434" y="456"/>
                  </a:cubicBezTo>
                  <a:cubicBezTo>
                    <a:pt x="435" y="456"/>
                    <a:pt x="435" y="456"/>
                    <a:pt x="435" y="456"/>
                  </a:cubicBezTo>
                  <a:cubicBezTo>
                    <a:pt x="436" y="456"/>
                    <a:pt x="436" y="456"/>
                    <a:pt x="436" y="456"/>
                  </a:cubicBezTo>
                  <a:cubicBezTo>
                    <a:pt x="436" y="456"/>
                    <a:pt x="436" y="456"/>
                    <a:pt x="436" y="456"/>
                  </a:cubicBezTo>
                  <a:cubicBezTo>
                    <a:pt x="436" y="456"/>
                    <a:pt x="436" y="456"/>
                    <a:pt x="436" y="456"/>
                  </a:cubicBezTo>
                  <a:cubicBezTo>
                    <a:pt x="436" y="456"/>
                    <a:pt x="436" y="456"/>
                    <a:pt x="436" y="456"/>
                  </a:cubicBezTo>
                  <a:cubicBezTo>
                    <a:pt x="437" y="456"/>
                    <a:pt x="437" y="456"/>
                    <a:pt x="437" y="456"/>
                  </a:cubicBezTo>
                  <a:cubicBezTo>
                    <a:pt x="438" y="456"/>
                    <a:pt x="438" y="456"/>
                    <a:pt x="438" y="456"/>
                  </a:cubicBezTo>
                  <a:cubicBezTo>
                    <a:pt x="438" y="456"/>
                    <a:pt x="438" y="456"/>
                    <a:pt x="438" y="456"/>
                  </a:cubicBezTo>
                  <a:cubicBezTo>
                    <a:pt x="438" y="456"/>
                    <a:pt x="438" y="456"/>
                    <a:pt x="438" y="456"/>
                  </a:cubicBezTo>
                  <a:cubicBezTo>
                    <a:pt x="439" y="456"/>
                    <a:pt x="439" y="456"/>
                    <a:pt x="439" y="456"/>
                  </a:cubicBezTo>
                  <a:cubicBezTo>
                    <a:pt x="439" y="456"/>
                    <a:pt x="439" y="456"/>
                    <a:pt x="439" y="456"/>
                  </a:cubicBezTo>
                  <a:cubicBezTo>
                    <a:pt x="439" y="456"/>
                    <a:pt x="439" y="456"/>
                    <a:pt x="439" y="456"/>
                  </a:cubicBezTo>
                  <a:cubicBezTo>
                    <a:pt x="439" y="456"/>
                    <a:pt x="439" y="456"/>
                    <a:pt x="439" y="456"/>
                  </a:cubicBezTo>
                  <a:cubicBezTo>
                    <a:pt x="439" y="456"/>
                    <a:pt x="439" y="456"/>
                    <a:pt x="439" y="456"/>
                  </a:cubicBezTo>
                  <a:cubicBezTo>
                    <a:pt x="440" y="456"/>
                    <a:pt x="440" y="456"/>
                    <a:pt x="440" y="456"/>
                  </a:cubicBezTo>
                  <a:cubicBezTo>
                    <a:pt x="440" y="456"/>
                    <a:pt x="441" y="456"/>
                    <a:pt x="441" y="456"/>
                  </a:cubicBezTo>
                  <a:cubicBezTo>
                    <a:pt x="442" y="456"/>
                    <a:pt x="442" y="456"/>
                    <a:pt x="442" y="456"/>
                  </a:cubicBezTo>
                  <a:cubicBezTo>
                    <a:pt x="444" y="455"/>
                    <a:pt x="449" y="455"/>
                    <a:pt x="455" y="455"/>
                  </a:cubicBezTo>
                  <a:cubicBezTo>
                    <a:pt x="460" y="455"/>
                    <a:pt x="466" y="455"/>
                    <a:pt x="473" y="455"/>
                  </a:cubicBezTo>
                  <a:cubicBezTo>
                    <a:pt x="474" y="455"/>
                    <a:pt x="475" y="454"/>
                    <a:pt x="476" y="454"/>
                  </a:cubicBezTo>
                  <a:cubicBezTo>
                    <a:pt x="477" y="454"/>
                    <a:pt x="479" y="454"/>
                    <a:pt x="480" y="454"/>
                  </a:cubicBezTo>
                  <a:cubicBezTo>
                    <a:pt x="481" y="454"/>
                    <a:pt x="481" y="454"/>
                    <a:pt x="481" y="454"/>
                  </a:cubicBezTo>
                  <a:cubicBezTo>
                    <a:pt x="483" y="454"/>
                    <a:pt x="486" y="454"/>
                    <a:pt x="488" y="454"/>
                  </a:cubicBezTo>
                  <a:cubicBezTo>
                    <a:pt x="488" y="454"/>
                    <a:pt x="488" y="454"/>
                    <a:pt x="488" y="454"/>
                  </a:cubicBezTo>
                  <a:cubicBezTo>
                    <a:pt x="490" y="454"/>
                    <a:pt x="492" y="454"/>
                    <a:pt x="495" y="454"/>
                  </a:cubicBezTo>
                  <a:cubicBezTo>
                    <a:pt x="495" y="454"/>
                    <a:pt x="496" y="454"/>
                    <a:pt x="497" y="454"/>
                  </a:cubicBezTo>
                  <a:cubicBezTo>
                    <a:pt x="498" y="454"/>
                    <a:pt x="498" y="454"/>
                    <a:pt x="498" y="454"/>
                  </a:cubicBezTo>
                  <a:cubicBezTo>
                    <a:pt x="512" y="453"/>
                    <a:pt x="527" y="453"/>
                    <a:pt x="543" y="452"/>
                  </a:cubicBezTo>
                  <a:cubicBezTo>
                    <a:pt x="544" y="452"/>
                    <a:pt x="545" y="452"/>
                    <a:pt x="545" y="452"/>
                  </a:cubicBezTo>
                  <a:cubicBezTo>
                    <a:pt x="551" y="452"/>
                    <a:pt x="557" y="451"/>
                    <a:pt x="562" y="451"/>
                  </a:cubicBezTo>
                  <a:cubicBezTo>
                    <a:pt x="563" y="451"/>
                    <a:pt x="564" y="451"/>
                    <a:pt x="565" y="451"/>
                  </a:cubicBezTo>
                  <a:cubicBezTo>
                    <a:pt x="569" y="451"/>
                    <a:pt x="572" y="451"/>
                    <a:pt x="575" y="451"/>
                  </a:cubicBezTo>
                  <a:cubicBezTo>
                    <a:pt x="577" y="451"/>
                    <a:pt x="579" y="450"/>
                    <a:pt x="580" y="450"/>
                  </a:cubicBezTo>
                  <a:cubicBezTo>
                    <a:pt x="583" y="450"/>
                    <a:pt x="586" y="450"/>
                    <a:pt x="589" y="450"/>
                  </a:cubicBezTo>
                  <a:cubicBezTo>
                    <a:pt x="593" y="450"/>
                    <a:pt x="597" y="450"/>
                    <a:pt x="602" y="449"/>
                  </a:cubicBezTo>
                  <a:cubicBezTo>
                    <a:pt x="604" y="449"/>
                    <a:pt x="606" y="449"/>
                    <a:pt x="608" y="449"/>
                  </a:cubicBezTo>
                  <a:cubicBezTo>
                    <a:pt x="614" y="449"/>
                    <a:pt x="621" y="449"/>
                    <a:pt x="627" y="448"/>
                  </a:cubicBezTo>
                  <a:cubicBezTo>
                    <a:pt x="627" y="448"/>
                    <a:pt x="628" y="448"/>
                    <a:pt x="628" y="448"/>
                  </a:cubicBezTo>
                  <a:cubicBezTo>
                    <a:pt x="632" y="448"/>
                    <a:pt x="637" y="448"/>
                    <a:pt x="641" y="447"/>
                  </a:cubicBezTo>
                  <a:cubicBezTo>
                    <a:pt x="642" y="447"/>
                    <a:pt x="642" y="447"/>
                    <a:pt x="643" y="447"/>
                  </a:cubicBezTo>
                  <a:cubicBezTo>
                    <a:pt x="643" y="447"/>
                    <a:pt x="644" y="447"/>
                    <a:pt x="644" y="447"/>
                  </a:cubicBezTo>
                  <a:cubicBezTo>
                    <a:pt x="652" y="447"/>
                    <a:pt x="659" y="446"/>
                    <a:pt x="666" y="446"/>
                  </a:cubicBezTo>
                  <a:cubicBezTo>
                    <a:pt x="666" y="446"/>
                    <a:pt x="667" y="446"/>
                    <a:pt x="668" y="446"/>
                  </a:cubicBezTo>
                  <a:cubicBezTo>
                    <a:pt x="669" y="446"/>
                    <a:pt x="670" y="446"/>
                    <a:pt x="671" y="446"/>
                  </a:cubicBezTo>
                  <a:cubicBezTo>
                    <a:pt x="673" y="446"/>
                    <a:pt x="674" y="445"/>
                    <a:pt x="675" y="445"/>
                  </a:cubicBezTo>
                  <a:cubicBezTo>
                    <a:pt x="676" y="445"/>
                    <a:pt x="676" y="445"/>
                    <a:pt x="677" y="445"/>
                  </a:cubicBezTo>
                  <a:cubicBezTo>
                    <a:pt x="678" y="445"/>
                    <a:pt x="679" y="445"/>
                    <a:pt x="680" y="445"/>
                  </a:cubicBezTo>
                  <a:cubicBezTo>
                    <a:pt x="682" y="445"/>
                    <a:pt x="684" y="445"/>
                    <a:pt x="685" y="445"/>
                  </a:cubicBezTo>
                  <a:cubicBezTo>
                    <a:pt x="686" y="445"/>
                    <a:pt x="687" y="445"/>
                    <a:pt x="689" y="444"/>
                  </a:cubicBezTo>
                  <a:cubicBezTo>
                    <a:pt x="689" y="444"/>
                    <a:pt x="690" y="444"/>
                    <a:pt x="690" y="444"/>
                  </a:cubicBezTo>
                  <a:cubicBezTo>
                    <a:pt x="691" y="444"/>
                    <a:pt x="692" y="444"/>
                    <a:pt x="694" y="444"/>
                  </a:cubicBezTo>
                  <a:cubicBezTo>
                    <a:pt x="695" y="444"/>
                    <a:pt x="696" y="444"/>
                    <a:pt x="697" y="444"/>
                  </a:cubicBezTo>
                  <a:cubicBezTo>
                    <a:pt x="699" y="444"/>
                    <a:pt x="702" y="443"/>
                    <a:pt x="704" y="443"/>
                  </a:cubicBezTo>
                  <a:cubicBezTo>
                    <a:pt x="705" y="443"/>
                    <a:pt x="705" y="443"/>
                    <a:pt x="705" y="443"/>
                  </a:cubicBezTo>
                  <a:cubicBezTo>
                    <a:pt x="706" y="443"/>
                    <a:pt x="706" y="443"/>
                    <a:pt x="706" y="443"/>
                  </a:cubicBezTo>
                  <a:cubicBezTo>
                    <a:pt x="706" y="443"/>
                    <a:pt x="706" y="443"/>
                    <a:pt x="706" y="443"/>
                  </a:cubicBezTo>
                  <a:cubicBezTo>
                    <a:pt x="707" y="443"/>
                    <a:pt x="707" y="443"/>
                    <a:pt x="707" y="443"/>
                  </a:cubicBezTo>
                  <a:cubicBezTo>
                    <a:pt x="708" y="443"/>
                    <a:pt x="708" y="443"/>
                    <a:pt x="708" y="443"/>
                  </a:cubicBezTo>
                  <a:cubicBezTo>
                    <a:pt x="709" y="443"/>
                    <a:pt x="709" y="443"/>
                    <a:pt x="709" y="443"/>
                  </a:cubicBezTo>
                  <a:cubicBezTo>
                    <a:pt x="709" y="443"/>
                    <a:pt x="709" y="443"/>
                    <a:pt x="709" y="443"/>
                  </a:cubicBezTo>
                  <a:cubicBezTo>
                    <a:pt x="710" y="443"/>
                    <a:pt x="711" y="443"/>
                    <a:pt x="711" y="443"/>
                  </a:cubicBezTo>
                  <a:cubicBezTo>
                    <a:pt x="712" y="442"/>
                    <a:pt x="712" y="442"/>
                    <a:pt x="713" y="442"/>
                  </a:cubicBezTo>
                  <a:cubicBezTo>
                    <a:pt x="713" y="442"/>
                    <a:pt x="713" y="442"/>
                    <a:pt x="713" y="442"/>
                  </a:cubicBezTo>
                  <a:cubicBezTo>
                    <a:pt x="713" y="442"/>
                    <a:pt x="713" y="442"/>
                    <a:pt x="713" y="442"/>
                  </a:cubicBezTo>
                  <a:cubicBezTo>
                    <a:pt x="714" y="442"/>
                    <a:pt x="715" y="442"/>
                    <a:pt x="715" y="442"/>
                  </a:cubicBezTo>
                  <a:cubicBezTo>
                    <a:pt x="716" y="442"/>
                    <a:pt x="716" y="442"/>
                    <a:pt x="716" y="442"/>
                  </a:cubicBezTo>
                  <a:cubicBezTo>
                    <a:pt x="717" y="442"/>
                    <a:pt x="717" y="442"/>
                    <a:pt x="717" y="442"/>
                  </a:cubicBezTo>
                  <a:cubicBezTo>
                    <a:pt x="718" y="442"/>
                    <a:pt x="718" y="442"/>
                    <a:pt x="718" y="442"/>
                  </a:cubicBezTo>
                  <a:cubicBezTo>
                    <a:pt x="719" y="442"/>
                    <a:pt x="719" y="441"/>
                    <a:pt x="720" y="441"/>
                  </a:cubicBezTo>
                  <a:cubicBezTo>
                    <a:pt x="720" y="441"/>
                    <a:pt x="720" y="441"/>
                    <a:pt x="720" y="441"/>
                  </a:cubicBezTo>
                  <a:cubicBezTo>
                    <a:pt x="720" y="441"/>
                    <a:pt x="720" y="441"/>
                    <a:pt x="720" y="441"/>
                  </a:cubicBezTo>
                  <a:cubicBezTo>
                    <a:pt x="721" y="441"/>
                    <a:pt x="721" y="441"/>
                    <a:pt x="721" y="441"/>
                  </a:cubicBezTo>
                  <a:cubicBezTo>
                    <a:pt x="721" y="441"/>
                    <a:pt x="722" y="441"/>
                    <a:pt x="722" y="441"/>
                  </a:cubicBezTo>
                  <a:cubicBezTo>
                    <a:pt x="723" y="441"/>
                    <a:pt x="723" y="441"/>
                    <a:pt x="723" y="441"/>
                  </a:cubicBezTo>
                  <a:cubicBezTo>
                    <a:pt x="724" y="440"/>
                    <a:pt x="724" y="440"/>
                    <a:pt x="724" y="440"/>
                  </a:cubicBezTo>
                  <a:cubicBezTo>
                    <a:pt x="724" y="440"/>
                    <a:pt x="724" y="440"/>
                    <a:pt x="724" y="440"/>
                  </a:cubicBezTo>
                  <a:cubicBezTo>
                    <a:pt x="725" y="440"/>
                    <a:pt x="725" y="440"/>
                    <a:pt x="725" y="440"/>
                  </a:cubicBezTo>
                  <a:cubicBezTo>
                    <a:pt x="726" y="440"/>
                    <a:pt x="726" y="440"/>
                    <a:pt x="727" y="440"/>
                  </a:cubicBezTo>
                  <a:cubicBezTo>
                    <a:pt x="727" y="440"/>
                    <a:pt x="727" y="440"/>
                    <a:pt x="727" y="440"/>
                  </a:cubicBezTo>
                  <a:cubicBezTo>
                    <a:pt x="728" y="439"/>
                    <a:pt x="728" y="439"/>
                    <a:pt x="728" y="439"/>
                  </a:cubicBezTo>
                  <a:cubicBezTo>
                    <a:pt x="729" y="439"/>
                    <a:pt x="729" y="439"/>
                    <a:pt x="730" y="439"/>
                  </a:cubicBezTo>
                  <a:cubicBezTo>
                    <a:pt x="730" y="439"/>
                    <a:pt x="730" y="439"/>
                    <a:pt x="730" y="439"/>
                  </a:cubicBezTo>
                  <a:cubicBezTo>
                    <a:pt x="731" y="438"/>
                    <a:pt x="731" y="438"/>
                    <a:pt x="731" y="438"/>
                  </a:cubicBezTo>
                  <a:cubicBezTo>
                    <a:pt x="731" y="438"/>
                    <a:pt x="731" y="438"/>
                    <a:pt x="731" y="438"/>
                  </a:cubicBezTo>
                  <a:cubicBezTo>
                    <a:pt x="732" y="438"/>
                    <a:pt x="732" y="438"/>
                    <a:pt x="732" y="438"/>
                  </a:cubicBezTo>
                  <a:cubicBezTo>
                    <a:pt x="733" y="438"/>
                    <a:pt x="733" y="438"/>
                    <a:pt x="733" y="438"/>
                  </a:cubicBezTo>
                  <a:cubicBezTo>
                    <a:pt x="733" y="437"/>
                    <a:pt x="733" y="437"/>
                    <a:pt x="733" y="437"/>
                  </a:cubicBezTo>
                  <a:cubicBezTo>
                    <a:pt x="734" y="437"/>
                    <a:pt x="734" y="437"/>
                    <a:pt x="734" y="437"/>
                  </a:cubicBezTo>
                  <a:cubicBezTo>
                    <a:pt x="735" y="436"/>
                    <a:pt x="735" y="436"/>
                    <a:pt x="735" y="436"/>
                  </a:cubicBezTo>
                  <a:cubicBezTo>
                    <a:pt x="735" y="436"/>
                    <a:pt x="735" y="436"/>
                    <a:pt x="735" y="436"/>
                  </a:cubicBezTo>
                  <a:cubicBezTo>
                    <a:pt x="735" y="436"/>
                    <a:pt x="735" y="436"/>
                    <a:pt x="735" y="436"/>
                  </a:cubicBezTo>
                  <a:cubicBezTo>
                    <a:pt x="736" y="436"/>
                    <a:pt x="736" y="436"/>
                    <a:pt x="736" y="436"/>
                  </a:cubicBezTo>
                  <a:cubicBezTo>
                    <a:pt x="737" y="435"/>
                    <a:pt x="737" y="435"/>
                    <a:pt x="737" y="435"/>
                  </a:cubicBezTo>
                  <a:cubicBezTo>
                    <a:pt x="737" y="435"/>
                    <a:pt x="737" y="435"/>
                    <a:pt x="737" y="435"/>
                  </a:cubicBezTo>
                  <a:cubicBezTo>
                    <a:pt x="737" y="435"/>
                    <a:pt x="737" y="435"/>
                    <a:pt x="737" y="435"/>
                  </a:cubicBezTo>
                  <a:cubicBezTo>
                    <a:pt x="737" y="435"/>
                    <a:pt x="737" y="435"/>
                    <a:pt x="737" y="435"/>
                  </a:cubicBezTo>
                  <a:cubicBezTo>
                    <a:pt x="738" y="434"/>
                    <a:pt x="738" y="434"/>
                    <a:pt x="738" y="434"/>
                  </a:cubicBezTo>
                  <a:cubicBezTo>
                    <a:pt x="738" y="434"/>
                    <a:pt x="738" y="434"/>
                    <a:pt x="738" y="434"/>
                  </a:cubicBezTo>
                  <a:cubicBezTo>
                    <a:pt x="738" y="434"/>
                    <a:pt x="738" y="434"/>
                    <a:pt x="738" y="434"/>
                  </a:cubicBezTo>
                  <a:cubicBezTo>
                    <a:pt x="738" y="434"/>
                    <a:pt x="738" y="434"/>
                    <a:pt x="738" y="434"/>
                  </a:cubicBezTo>
                  <a:cubicBezTo>
                    <a:pt x="738" y="434"/>
                    <a:pt x="738" y="434"/>
                    <a:pt x="738" y="434"/>
                  </a:cubicBezTo>
                  <a:cubicBezTo>
                    <a:pt x="739" y="433"/>
                    <a:pt x="739" y="433"/>
                    <a:pt x="739" y="433"/>
                  </a:cubicBezTo>
                  <a:cubicBezTo>
                    <a:pt x="739" y="433"/>
                    <a:pt x="739" y="433"/>
                    <a:pt x="739" y="433"/>
                  </a:cubicBezTo>
                  <a:cubicBezTo>
                    <a:pt x="739" y="433"/>
                    <a:pt x="739" y="433"/>
                    <a:pt x="739" y="433"/>
                  </a:cubicBezTo>
                  <a:cubicBezTo>
                    <a:pt x="739" y="433"/>
                    <a:pt x="739" y="433"/>
                    <a:pt x="739" y="433"/>
                  </a:cubicBezTo>
                  <a:cubicBezTo>
                    <a:pt x="739" y="433"/>
                    <a:pt x="739" y="433"/>
                    <a:pt x="739" y="433"/>
                  </a:cubicBezTo>
                  <a:cubicBezTo>
                    <a:pt x="739" y="433"/>
                    <a:pt x="739" y="433"/>
                    <a:pt x="739" y="433"/>
                  </a:cubicBezTo>
                  <a:cubicBezTo>
                    <a:pt x="740" y="432"/>
                    <a:pt x="740" y="432"/>
                    <a:pt x="740" y="432"/>
                  </a:cubicBezTo>
                  <a:cubicBezTo>
                    <a:pt x="740" y="432"/>
                    <a:pt x="740" y="432"/>
                    <a:pt x="740" y="432"/>
                  </a:cubicBezTo>
                  <a:cubicBezTo>
                    <a:pt x="740" y="432"/>
                    <a:pt x="740" y="432"/>
                    <a:pt x="740" y="432"/>
                  </a:cubicBezTo>
                  <a:cubicBezTo>
                    <a:pt x="740" y="432"/>
                    <a:pt x="740" y="432"/>
                    <a:pt x="740" y="432"/>
                  </a:cubicBezTo>
                  <a:cubicBezTo>
                    <a:pt x="740" y="432"/>
                    <a:pt x="740" y="432"/>
                    <a:pt x="740" y="432"/>
                  </a:cubicBezTo>
                  <a:cubicBezTo>
                    <a:pt x="740" y="431"/>
                    <a:pt x="740" y="431"/>
                    <a:pt x="740" y="431"/>
                  </a:cubicBezTo>
                  <a:cubicBezTo>
                    <a:pt x="740" y="431"/>
                    <a:pt x="740" y="431"/>
                    <a:pt x="740" y="431"/>
                  </a:cubicBezTo>
                  <a:cubicBezTo>
                    <a:pt x="740" y="431"/>
                    <a:pt x="740" y="431"/>
                    <a:pt x="740" y="431"/>
                  </a:cubicBezTo>
                  <a:cubicBezTo>
                    <a:pt x="740" y="431"/>
                    <a:pt x="740" y="431"/>
                    <a:pt x="740" y="431"/>
                  </a:cubicBezTo>
                  <a:cubicBezTo>
                    <a:pt x="741" y="430"/>
                    <a:pt x="741" y="430"/>
                    <a:pt x="741" y="430"/>
                  </a:cubicBezTo>
                  <a:cubicBezTo>
                    <a:pt x="741" y="430"/>
                    <a:pt x="741" y="430"/>
                    <a:pt x="741" y="430"/>
                  </a:cubicBezTo>
                  <a:cubicBezTo>
                    <a:pt x="741" y="430"/>
                    <a:pt x="741" y="430"/>
                    <a:pt x="741" y="430"/>
                  </a:cubicBezTo>
                  <a:cubicBezTo>
                    <a:pt x="741" y="430"/>
                    <a:pt x="741" y="430"/>
                    <a:pt x="741" y="430"/>
                  </a:cubicBezTo>
                  <a:cubicBezTo>
                    <a:pt x="741" y="430"/>
                    <a:pt x="741" y="430"/>
                    <a:pt x="741" y="430"/>
                  </a:cubicBezTo>
                  <a:cubicBezTo>
                    <a:pt x="746" y="392"/>
                    <a:pt x="752" y="355"/>
                    <a:pt x="758" y="317"/>
                  </a:cubicBezTo>
                  <a:cubicBezTo>
                    <a:pt x="763" y="317"/>
                    <a:pt x="768" y="318"/>
                    <a:pt x="773" y="318"/>
                  </a:cubicBezTo>
                  <a:cubicBezTo>
                    <a:pt x="773" y="318"/>
                    <a:pt x="773" y="318"/>
                    <a:pt x="773" y="318"/>
                  </a:cubicBezTo>
                  <a:cubicBezTo>
                    <a:pt x="776" y="319"/>
                    <a:pt x="780" y="319"/>
                    <a:pt x="783" y="320"/>
                  </a:cubicBezTo>
                  <a:cubicBezTo>
                    <a:pt x="786" y="321"/>
                    <a:pt x="790" y="321"/>
                    <a:pt x="793" y="322"/>
                  </a:cubicBezTo>
                  <a:cubicBezTo>
                    <a:pt x="793" y="322"/>
                    <a:pt x="793" y="322"/>
                    <a:pt x="793" y="322"/>
                  </a:cubicBezTo>
                  <a:cubicBezTo>
                    <a:pt x="796" y="323"/>
                    <a:pt x="799" y="324"/>
                    <a:pt x="802" y="324"/>
                  </a:cubicBezTo>
                  <a:cubicBezTo>
                    <a:pt x="802" y="324"/>
                    <a:pt x="802" y="324"/>
                    <a:pt x="802" y="324"/>
                  </a:cubicBezTo>
                  <a:cubicBezTo>
                    <a:pt x="804" y="325"/>
                    <a:pt x="806" y="326"/>
                    <a:pt x="808" y="326"/>
                  </a:cubicBezTo>
                  <a:cubicBezTo>
                    <a:pt x="810" y="327"/>
                    <a:pt x="812" y="328"/>
                    <a:pt x="814" y="328"/>
                  </a:cubicBezTo>
                  <a:cubicBezTo>
                    <a:pt x="815" y="329"/>
                    <a:pt x="816" y="329"/>
                    <a:pt x="817" y="330"/>
                  </a:cubicBezTo>
                  <a:cubicBezTo>
                    <a:pt x="819" y="330"/>
                    <a:pt x="821" y="331"/>
                    <a:pt x="823" y="332"/>
                  </a:cubicBezTo>
                  <a:cubicBezTo>
                    <a:pt x="824" y="333"/>
                    <a:pt x="825" y="333"/>
                    <a:pt x="826" y="333"/>
                  </a:cubicBezTo>
                  <a:cubicBezTo>
                    <a:pt x="829" y="335"/>
                    <a:pt x="831" y="336"/>
                    <a:pt x="834" y="337"/>
                  </a:cubicBezTo>
                  <a:cubicBezTo>
                    <a:pt x="834" y="338"/>
                    <a:pt x="834" y="338"/>
                    <a:pt x="834" y="338"/>
                  </a:cubicBezTo>
                  <a:cubicBezTo>
                    <a:pt x="837" y="339"/>
                    <a:pt x="839" y="341"/>
                    <a:pt x="841" y="342"/>
                  </a:cubicBezTo>
                  <a:cubicBezTo>
                    <a:pt x="843" y="343"/>
                    <a:pt x="844" y="344"/>
                    <a:pt x="846" y="345"/>
                  </a:cubicBezTo>
                  <a:cubicBezTo>
                    <a:pt x="846" y="346"/>
                    <a:pt x="846" y="346"/>
                    <a:pt x="846" y="346"/>
                  </a:cubicBezTo>
                  <a:cubicBezTo>
                    <a:pt x="850" y="349"/>
                    <a:pt x="853" y="351"/>
                    <a:pt x="855" y="354"/>
                  </a:cubicBezTo>
                  <a:cubicBezTo>
                    <a:pt x="856" y="355"/>
                    <a:pt x="856" y="355"/>
                    <a:pt x="856" y="355"/>
                  </a:cubicBezTo>
                  <a:cubicBezTo>
                    <a:pt x="857" y="356"/>
                    <a:pt x="859" y="358"/>
                    <a:pt x="860" y="359"/>
                  </a:cubicBezTo>
                  <a:cubicBezTo>
                    <a:pt x="860" y="360"/>
                    <a:pt x="860" y="360"/>
                    <a:pt x="860" y="360"/>
                  </a:cubicBezTo>
                  <a:cubicBezTo>
                    <a:pt x="861" y="361"/>
                    <a:pt x="862" y="363"/>
                    <a:pt x="863" y="364"/>
                  </a:cubicBezTo>
                  <a:cubicBezTo>
                    <a:pt x="864" y="366"/>
                    <a:pt x="865" y="368"/>
                    <a:pt x="867" y="370"/>
                  </a:cubicBezTo>
                  <a:cubicBezTo>
                    <a:pt x="867" y="370"/>
                    <a:pt x="867" y="371"/>
                    <a:pt x="868" y="371"/>
                  </a:cubicBezTo>
                  <a:cubicBezTo>
                    <a:pt x="869" y="373"/>
                    <a:pt x="870" y="374"/>
                    <a:pt x="870" y="375"/>
                  </a:cubicBezTo>
                  <a:cubicBezTo>
                    <a:pt x="871" y="376"/>
                    <a:pt x="871" y="376"/>
                    <a:pt x="871" y="376"/>
                  </a:cubicBezTo>
                  <a:cubicBezTo>
                    <a:pt x="872" y="377"/>
                    <a:pt x="872" y="377"/>
                    <a:pt x="872" y="377"/>
                  </a:cubicBezTo>
                  <a:cubicBezTo>
                    <a:pt x="873" y="378"/>
                    <a:pt x="874" y="379"/>
                    <a:pt x="875" y="380"/>
                  </a:cubicBezTo>
                  <a:cubicBezTo>
                    <a:pt x="876" y="380"/>
                    <a:pt x="876" y="381"/>
                    <a:pt x="876" y="381"/>
                  </a:cubicBezTo>
                  <a:cubicBezTo>
                    <a:pt x="877" y="382"/>
                    <a:pt x="877" y="382"/>
                    <a:pt x="877" y="382"/>
                  </a:cubicBezTo>
                  <a:cubicBezTo>
                    <a:pt x="878" y="383"/>
                    <a:pt x="880" y="384"/>
                    <a:pt x="881" y="385"/>
                  </a:cubicBezTo>
                  <a:cubicBezTo>
                    <a:pt x="881" y="385"/>
                    <a:pt x="881" y="385"/>
                    <a:pt x="881" y="385"/>
                  </a:cubicBezTo>
                  <a:cubicBezTo>
                    <a:pt x="881" y="385"/>
                    <a:pt x="881" y="385"/>
                    <a:pt x="881" y="385"/>
                  </a:cubicBezTo>
                  <a:cubicBezTo>
                    <a:pt x="883" y="387"/>
                    <a:pt x="885" y="388"/>
                    <a:pt x="887" y="389"/>
                  </a:cubicBezTo>
                  <a:cubicBezTo>
                    <a:pt x="888" y="389"/>
                    <a:pt x="888" y="390"/>
                    <a:pt x="889" y="390"/>
                  </a:cubicBezTo>
                  <a:cubicBezTo>
                    <a:pt x="890" y="391"/>
                    <a:pt x="892" y="392"/>
                    <a:pt x="893" y="393"/>
                  </a:cubicBezTo>
                  <a:cubicBezTo>
                    <a:pt x="894" y="393"/>
                    <a:pt x="894" y="393"/>
                    <a:pt x="894" y="393"/>
                  </a:cubicBezTo>
                  <a:cubicBezTo>
                    <a:pt x="895" y="393"/>
                    <a:pt x="895" y="393"/>
                    <a:pt x="895" y="394"/>
                  </a:cubicBezTo>
                  <a:cubicBezTo>
                    <a:pt x="896" y="394"/>
                    <a:pt x="897" y="394"/>
                    <a:pt x="897" y="395"/>
                  </a:cubicBezTo>
                  <a:cubicBezTo>
                    <a:pt x="898" y="395"/>
                    <a:pt x="899" y="395"/>
                    <a:pt x="900" y="396"/>
                  </a:cubicBezTo>
                  <a:cubicBezTo>
                    <a:pt x="901" y="396"/>
                    <a:pt x="902" y="396"/>
                    <a:pt x="903" y="397"/>
                  </a:cubicBezTo>
                  <a:cubicBezTo>
                    <a:pt x="905" y="398"/>
                    <a:pt x="907" y="398"/>
                    <a:pt x="909" y="399"/>
                  </a:cubicBezTo>
                  <a:cubicBezTo>
                    <a:pt x="909" y="399"/>
                    <a:pt x="910" y="399"/>
                    <a:pt x="910" y="399"/>
                  </a:cubicBezTo>
                  <a:cubicBezTo>
                    <a:pt x="910" y="400"/>
                    <a:pt x="910" y="400"/>
                    <a:pt x="910" y="400"/>
                  </a:cubicBezTo>
                  <a:cubicBezTo>
                    <a:pt x="911" y="400"/>
                    <a:pt x="911" y="400"/>
                    <a:pt x="911" y="400"/>
                  </a:cubicBezTo>
                  <a:cubicBezTo>
                    <a:pt x="911" y="400"/>
                    <a:pt x="911" y="400"/>
                    <a:pt x="912" y="400"/>
                  </a:cubicBezTo>
                  <a:cubicBezTo>
                    <a:pt x="913" y="400"/>
                    <a:pt x="913" y="400"/>
                    <a:pt x="914" y="401"/>
                  </a:cubicBezTo>
                  <a:cubicBezTo>
                    <a:pt x="914" y="401"/>
                    <a:pt x="915" y="401"/>
                    <a:pt x="916" y="401"/>
                  </a:cubicBezTo>
                  <a:cubicBezTo>
                    <a:pt x="916" y="401"/>
                    <a:pt x="917" y="401"/>
                    <a:pt x="918" y="402"/>
                  </a:cubicBezTo>
                  <a:cubicBezTo>
                    <a:pt x="918" y="402"/>
                    <a:pt x="918" y="402"/>
                    <a:pt x="918" y="402"/>
                  </a:cubicBezTo>
                  <a:cubicBezTo>
                    <a:pt x="918" y="402"/>
                    <a:pt x="918" y="402"/>
                    <a:pt x="918" y="402"/>
                  </a:cubicBezTo>
                  <a:cubicBezTo>
                    <a:pt x="918" y="402"/>
                    <a:pt x="919" y="402"/>
                    <a:pt x="919" y="402"/>
                  </a:cubicBezTo>
                  <a:cubicBezTo>
                    <a:pt x="920" y="402"/>
                    <a:pt x="921" y="402"/>
                    <a:pt x="921" y="403"/>
                  </a:cubicBezTo>
                  <a:cubicBezTo>
                    <a:pt x="922" y="403"/>
                    <a:pt x="922" y="403"/>
                    <a:pt x="923" y="403"/>
                  </a:cubicBezTo>
                  <a:cubicBezTo>
                    <a:pt x="924" y="403"/>
                    <a:pt x="924" y="403"/>
                    <a:pt x="925" y="403"/>
                  </a:cubicBezTo>
                  <a:cubicBezTo>
                    <a:pt x="926" y="404"/>
                    <a:pt x="926" y="404"/>
                    <a:pt x="926" y="404"/>
                  </a:cubicBezTo>
                  <a:cubicBezTo>
                    <a:pt x="926" y="404"/>
                    <a:pt x="926" y="404"/>
                    <a:pt x="926" y="404"/>
                  </a:cubicBezTo>
                  <a:cubicBezTo>
                    <a:pt x="926" y="404"/>
                    <a:pt x="926" y="404"/>
                    <a:pt x="926" y="404"/>
                  </a:cubicBezTo>
                  <a:cubicBezTo>
                    <a:pt x="927" y="404"/>
                    <a:pt x="927" y="404"/>
                    <a:pt x="927" y="404"/>
                  </a:cubicBezTo>
                  <a:cubicBezTo>
                    <a:pt x="927" y="404"/>
                    <a:pt x="928" y="404"/>
                    <a:pt x="929" y="404"/>
                  </a:cubicBezTo>
                  <a:cubicBezTo>
                    <a:pt x="929" y="404"/>
                    <a:pt x="930" y="405"/>
                    <a:pt x="931" y="405"/>
                  </a:cubicBezTo>
                  <a:cubicBezTo>
                    <a:pt x="931" y="405"/>
                    <a:pt x="932" y="405"/>
                    <a:pt x="933" y="405"/>
                  </a:cubicBezTo>
                  <a:cubicBezTo>
                    <a:pt x="933" y="405"/>
                    <a:pt x="934" y="405"/>
                    <a:pt x="935" y="406"/>
                  </a:cubicBezTo>
                  <a:cubicBezTo>
                    <a:pt x="935" y="406"/>
                    <a:pt x="935" y="406"/>
                    <a:pt x="935" y="406"/>
                  </a:cubicBezTo>
                  <a:cubicBezTo>
                    <a:pt x="935" y="406"/>
                    <a:pt x="935" y="406"/>
                    <a:pt x="935" y="406"/>
                  </a:cubicBezTo>
                  <a:cubicBezTo>
                    <a:pt x="936" y="406"/>
                    <a:pt x="936" y="406"/>
                    <a:pt x="937" y="406"/>
                  </a:cubicBezTo>
                  <a:cubicBezTo>
                    <a:pt x="938" y="406"/>
                    <a:pt x="939" y="406"/>
                    <a:pt x="940" y="406"/>
                  </a:cubicBezTo>
                  <a:cubicBezTo>
                    <a:pt x="940" y="407"/>
                    <a:pt x="941" y="407"/>
                    <a:pt x="942" y="407"/>
                  </a:cubicBezTo>
                  <a:cubicBezTo>
                    <a:pt x="943" y="407"/>
                    <a:pt x="944" y="407"/>
                    <a:pt x="945" y="407"/>
                  </a:cubicBezTo>
                  <a:cubicBezTo>
                    <a:pt x="946" y="408"/>
                    <a:pt x="947" y="408"/>
                    <a:pt x="948" y="408"/>
                  </a:cubicBezTo>
                  <a:cubicBezTo>
                    <a:pt x="949" y="408"/>
                    <a:pt x="950" y="408"/>
                    <a:pt x="951" y="408"/>
                  </a:cubicBezTo>
                  <a:cubicBezTo>
                    <a:pt x="952" y="408"/>
                    <a:pt x="953" y="409"/>
                    <a:pt x="954" y="409"/>
                  </a:cubicBezTo>
                  <a:cubicBezTo>
                    <a:pt x="954" y="409"/>
                    <a:pt x="954" y="409"/>
                    <a:pt x="954" y="409"/>
                  </a:cubicBezTo>
                  <a:cubicBezTo>
                    <a:pt x="954" y="409"/>
                    <a:pt x="954" y="409"/>
                    <a:pt x="954" y="409"/>
                  </a:cubicBezTo>
                  <a:cubicBezTo>
                    <a:pt x="955" y="409"/>
                    <a:pt x="956" y="409"/>
                    <a:pt x="957" y="409"/>
                  </a:cubicBezTo>
                  <a:cubicBezTo>
                    <a:pt x="957" y="409"/>
                    <a:pt x="958" y="409"/>
                    <a:pt x="959" y="410"/>
                  </a:cubicBezTo>
                  <a:cubicBezTo>
                    <a:pt x="960" y="410"/>
                    <a:pt x="961" y="410"/>
                    <a:pt x="962" y="410"/>
                  </a:cubicBezTo>
                  <a:cubicBezTo>
                    <a:pt x="963" y="410"/>
                    <a:pt x="964" y="410"/>
                    <a:pt x="965" y="410"/>
                  </a:cubicBezTo>
                  <a:cubicBezTo>
                    <a:pt x="965" y="410"/>
                    <a:pt x="965" y="410"/>
                    <a:pt x="965" y="410"/>
                  </a:cubicBezTo>
                  <a:cubicBezTo>
                    <a:pt x="965" y="410"/>
                    <a:pt x="965" y="410"/>
                    <a:pt x="965" y="410"/>
                  </a:cubicBezTo>
                  <a:cubicBezTo>
                    <a:pt x="966" y="410"/>
                    <a:pt x="966" y="410"/>
                    <a:pt x="966" y="410"/>
                  </a:cubicBezTo>
                  <a:cubicBezTo>
                    <a:pt x="966" y="410"/>
                    <a:pt x="966" y="410"/>
                    <a:pt x="966" y="410"/>
                  </a:cubicBezTo>
                  <a:cubicBezTo>
                    <a:pt x="966" y="410"/>
                    <a:pt x="966" y="410"/>
                    <a:pt x="966" y="410"/>
                  </a:cubicBezTo>
                  <a:cubicBezTo>
                    <a:pt x="967" y="410"/>
                    <a:pt x="967" y="410"/>
                    <a:pt x="967" y="410"/>
                  </a:cubicBezTo>
                  <a:cubicBezTo>
                    <a:pt x="968" y="411"/>
                    <a:pt x="968" y="411"/>
                    <a:pt x="968" y="411"/>
                  </a:cubicBezTo>
                  <a:cubicBezTo>
                    <a:pt x="968" y="411"/>
                    <a:pt x="968" y="411"/>
                    <a:pt x="968" y="411"/>
                  </a:cubicBezTo>
                  <a:cubicBezTo>
                    <a:pt x="969" y="411"/>
                    <a:pt x="969" y="411"/>
                    <a:pt x="969" y="411"/>
                  </a:cubicBezTo>
                  <a:cubicBezTo>
                    <a:pt x="969" y="411"/>
                    <a:pt x="969" y="411"/>
                    <a:pt x="969" y="411"/>
                  </a:cubicBezTo>
                  <a:cubicBezTo>
                    <a:pt x="969" y="411"/>
                    <a:pt x="969" y="411"/>
                    <a:pt x="969" y="411"/>
                  </a:cubicBezTo>
                  <a:cubicBezTo>
                    <a:pt x="969" y="411"/>
                    <a:pt x="969" y="411"/>
                    <a:pt x="969" y="411"/>
                  </a:cubicBezTo>
                  <a:cubicBezTo>
                    <a:pt x="970" y="411"/>
                    <a:pt x="970" y="411"/>
                    <a:pt x="970" y="411"/>
                  </a:cubicBezTo>
                  <a:cubicBezTo>
                    <a:pt x="970" y="411"/>
                    <a:pt x="970" y="411"/>
                    <a:pt x="970" y="411"/>
                  </a:cubicBezTo>
                  <a:cubicBezTo>
                    <a:pt x="971" y="411"/>
                    <a:pt x="971" y="411"/>
                    <a:pt x="971" y="411"/>
                  </a:cubicBezTo>
                  <a:cubicBezTo>
                    <a:pt x="972" y="411"/>
                    <a:pt x="972" y="411"/>
                    <a:pt x="972" y="411"/>
                  </a:cubicBezTo>
                  <a:cubicBezTo>
                    <a:pt x="973" y="411"/>
                    <a:pt x="973" y="411"/>
                    <a:pt x="973" y="411"/>
                  </a:cubicBezTo>
                  <a:cubicBezTo>
                    <a:pt x="973" y="411"/>
                    <a:pt x="973" y="411"/>
                    <a:pt x="973" y="411"/>
                  </a:cubicBezTo>
                  <a:cubicBezTo>
                    <a:pt x="973" y="411"/>
                    <a:pt x="973" y="411"/>
                    <a:pt x="973" y="411"/>
                  </a:cubicBezTo>
                  <a:cubicBezTo>
                    <a:pt x="974" y="411"/>
                    <a:pt x="974" y="411"/>
                    <a:pt x="974" y="411"/>
                  </a:cubicBezTo>
                  <a:cubicBezTo>
                    <a:pt x="974" y="411"/>
                    <a:pt x="974" y="411"/>
                    <a:pt x="974" y="411"/>
                  </a:cubicBezTo>
                  <a:cubicBezTo>
                    <a:pt x="975" y="411"/>
                    <a:pt x="975" y="411"/>
                    <a:pt x="975" y="411"/>
                  </a:cubicBezTo>
                  <a:cubicBezTo>
                    <a:pt x="976" y="411"/>
                    <a:pt x="976" y="411"/>
                    <a:pt x="976" y="411"/>
                  </a:cubicBezTo>
                  <a:cubicBezTo>
                    <a:pt x="977" y="411"/>
                    <a:pt x="977" y="411"/>
                    <a:pt x="977" y="411"/>
                  </a:cubicBezTo>
                  <a:cubicBezTo>
                    <a:pt x="977" y="411"/>
                    <a:pt x="977" y="411"/>
                    <a:pt x="977" y="411"/>
                  </a:cubicBezTo>
                  <a:cubicBezTo>
                    <a:pt x="977" y="411"/>
                    <a:pt x="977" y="411"/>
                    <a:pt x="977" y="411"/>
                  </a:cubicBezTo>
                  <a:cubicBezTo>
                    <a:pt x="978" y="411"/>
                    <a:pt x="978" y="411"/>
                    <a:pt x="978" y="411"/>
                  </a:cubicBezTo>
                  <a:cubicBezTo>
                    <a:pt x="979" y="411"/>
                    <a:pt x="979" y="411"/>
                    <a:pt x="979" y="411"/>
                  </a:cubicBezTo>
                  <a:cubicBezTo>
                    <a:pt x="980" y="411"/>
                    <a:pt x="980" y="411"/>
                    <a:pt x="980" y="411"/>
                  </a:cubicBezTo>
                  <a:cubicBezTo>
                    <a:pt x="980" y="411"/>
                    <a:pt x="980" y="411"/>
                    <a:pt x="980" y="411"/>
                  </a:cubicBezTo>
                  <a:cubicBezTo>
                    <a:pt x="981" y="411"/>
                    <a:pt x="981" y="411"/>
                    <a:pt x="981" y="411"/>
                  </a:cubicBezTo>
                  <a:cubicBezTo>
                    <a:pt x="982" y="411"/>
                    <a:pt x="982" y="411"/>
                    <a:pt x="982" y="411"/>
                  </a:cubicBezTo>
                  <a:cubicBezTo>
                    <a:pt x="982" y="411"/>
                    <a:pt x="982" y="411"/>
                    <a:pt x="982" y="411"/>
                  </a:cubicBezTo>
                  <a:cubicBezTo>
                    <a:pt x="983" y="411"/>
                    <a:pt x="983" y="411"/>
                    <a:pt x="983" y="411"/>
                  </a:cubicBezTo>
                  <a:cubicBezTo>
                    <a:pt x="984" y="411"/>
                    <a:pt x="984" y="411"/>
                    <a:pt x="984" y="411"/>
                  </a:cubicBezTo>
                  <a:cubicBezTo>
                    <a:pt x="984" y="411"/>
                    <a:pt x="985" y="411"/>
                    <a:pt x="985" y="411"/>
                  </a:cubicBezTo>
                  <a:cubicBezTo>
                    <a:pt x="986" y="411"/>
                    <a:pt x="986" y="411"/>
                    <a:pt x="987" y="411"/>
                  </a:cubicBezTo>
                  <a:cubicBezTo>
                    <a:pt x="987" y="411"/>
                    <a:pt x="988" y="411"/>
                    <a:pt x="988" y="411"/>
                  </a:cubicBezTo>
                  <a:cubicBezTo>
                    <a:pt x="989" y="411"/>
                    <a:pt x="990" y="411"/>
                    <a:pt x="990" y="411"/>
                  </a:cubicBezTo>
                  <a:cubicBezTo>
                    <a:pt x="991" y="411"/>
                    <a:pt x="992" y="411"/>
                    <a:pt x="992" y="411"/>
                  </a:cubicBezTo>
                  <a:cubicBezTo>
                    <a:pt x="993" y="411"/>
                    <a:pt x="993" y="411"/>
                    <a:pt x="993" y="411"/>
                  </a:cubicBezTo>
                  <a:cubicBezTo>
                    <a:pt x="993" y="411"/>
                    <a:pt x="993" y="411"/>
                    <a:pt x="993" y="411"/>
                  </a:cubicBezTo>
                  <a:cubicBezTo>
                    <a:pt x="994" y="411"/>
                    <a:pt x="994" y="411"/>
                    <a:pt x="995" y="411"/>
                  </a:cubicBezTo>
                  <a:cubicBezTo>
                    <a:pt x="995" y="410"/>
                    <a:pt x="996" y="410"/>
                    <a:pt x="997" y="410"/>
                  </a:cubicBezTo>
                  <a:cubicBezTo>
                    <a:pt x="998" y="410"/>
                    <a:pt x="999" y="410"/>
                    <a:pt x="999" y="410"/>
                  </a:cubicBezTo>
                  <a:cubicBezTo>
                    <a:pt x="1001" y="410"/>
                    <a:pt x="1002" y="410"/>
                    <a:pt x="1003" y="410"/>
                  </a:cubicBezTo>
                  <a:cubicBezTo>
                    <a:pt x="1004" y="410"/>
                    <a:pt x="1005" y="410"/>
                    <a:pt x="1006" y="409"/>
                  </a:cubicBezTo>
                  <a:cubicBezTo>
                    <a:pt x="1006" y="409"/>
                    <a:pt x="1006" y="409"/>
                    <a:pt x="1006" y="409"/>
                  </a:cubicBezTo>
                  <a:cubicBezTo>
                    <a:pt x="1007" y="409"/>
                    <a:pt x="1007" y="409"/>
                    <a:pt x="1007" y="409"/>
                  </a:cubicBezTo>
                  <a:cubicBezTo>
                    <a:pt x="1008" y="409"/>
                    <a:pt x="1009" y="409"/>
                    <a:pt x="1010" y="409"/>
                  </a:cubicBezTo>
                  <a:cubicBezTo>
                    <a:pt x="1012" y="409"/>
                    <a:pt x="1013" y="408"/>
                    <a:pt x="1014" y="408"/>
                  </a:cubicBezTo>
                  <a:cubicBezTo>
                    <a:pt x="1015" y="408"/>
                    <a:pt x="1016" y="408"/>
                    <a:pt x="1017" y="408"/>
                  </a:cubicBezTo>
                  <a:cubicBezTo>
                    <a:pt x="1018" y="408"/>
                    <a:pt x="1020" y="407"/>
                    <a:pt x="1021" y="407"/>
                  </a:cubicBezTo>
                  <a:cubicBezTo>
                    <a:pt x="1022" y="407"/>
                    <a:pt x="1022" y="407"/>
                    <a:pt x="1023" y="407"/>
                  </a:cubicBezTo>
                  <a:cubicBezTo>
                    <a:pt x="1026" y="406"/>
                    <a:pt x="1029" y="406"/>
                    <a:pt x="1031" y="405"/>
                  </a:cubicBezTo>
                  <a:cubicBezTo>
                    <a:pt x="1032" y="405"/>
                    <a:pt x="1032" y="405"/>
                    <a:pt x="1032" y="405"/>
                  </a:cubicBezTo>
                  <a:cubicBezTo>
                    <a:pt x="1032" y="405"/>
                    <a:pt x="1032" y="405"/>
                    <a:pt x="1032" y="405"/>
                  </a:cubicBezTo>
                  <a:cubicBezTo>
                    <a:pt x="1032" y="405"/>
                    <a:pt x="1032" y="405"/>
                    <a:pt x="1032" y="405"/>
                  </a:cubicBezTo>
                  <a:cubicBezTo>
                    <a:pt x="1035" y="405"/>
                    <a:pt x="1038" y="404"/>
                    <a:pt x="1041" y="403"/>
                  </a:cubicBezTo>
                  <a:cubicBezTo>
                    <a:pt x="1042" y="403"/>
                    <a:pt x="1043" y="403"/>
                    <a:pt x="1044" y="403"/>
                  </a:cubicBezTo>
                  <a:cubicBezTo>
                    <a:pt x="1045" y="402"/>
                    <a:pt x="1046" y="402"/>
                    <a:pt x="1047" y="402"/>
                  </a:cubicBezTo>
                  <a:cubicBezTo>
                    <a:pt x="1048" y="402"/>
                    <a:pt x="1049" y="401"/>
                    <a:pt x="1051" y="401"/>
                  </a:cubicBezTo>
                  <a:cubicBezTo>
                    <a:pt x="1053" y="401"/>
                    <a:pt x="1055" y="400"/>
                    <a:pt x="1057" y="399"/>
                  </a:cubicBezTo>
                  <a:cubicBezTo>
                    <a:pt x="1058" y="399"/>
                    <a:pt x="1058" y="399"/>
                    <a:pt x="1059" y="399"/>
                  </a:cubicBezTo>
                  <a:cubicBezTo>
                    <a:pt x="1062" y="398"/>
                    <a:pt x="1066" y="397"/>
                    <a:pt x="1070" y="396"/>
                  </a:cubicBezTo>
                  <a:cubicBezTo>
                    <a:pt x="1071" y="396"/>
                    <a:pt x="1072" y="396"/>
                    <a:pt x="1072" y="395"/>
                  </a:cubicBezTo>
                  <a:cubicBezTo>
                    <a:pt x="1076" y="395"/>
                    <a:pt x="1079" y="394"/>
                    <a:pt x="1082" y="393"/>
                  </a:cubicBezTo>
                  <a:cubicBezTo>
                    <a:pt x="1083" y="392"/>
                    <a:pt x="1083" y="392"/>
                    <a:pt x="1083" y="392"/>
                  </a:cubicBezTo>
                  <a:cubicBezTo>
                    <a:pt x="1083" y="392"/>
                    <a:pt x="1083" y="392"/>
                    <a:pt x="1083" y="392"/>
                  </a:cubicBezTo>
                  <a:cubicBezTo>
                    <a:pt x="1084" y="392"/>
                    <a:pt x="1084" y="392"/>
                    <a:pt x="1084" y="392"/>
                  </a:cubicBezTo>
                  <a:cubicBezTo>
                    <a:pt x="1085" y="392"/>
                    <a:pt x="1085" y="392"/>
                    <a:pt x="1085" y="392"/>
                  </a:cubicBezTo>
                  <a:cubicBezTo>
                    <a:pt x="1087" y="391"/>
                    <a:pt x="1089" y="391"/>
                    <a:pt x="1090" y="390"/>
                  </a:cubicBezTo>
                  <a:cubicBezTo>
                    <a:pt x="1091" y="390"/>
                    <a:pt x="1092" y="390"/>
                    <a:pt x="1092" y="390"/>
                  </a:cubicBezTo>
                  <a:cubicBezTo>
                    <a:pt x="1094" y="389"/>
                    <a:pt x="1096" y="389"/>
                    <a:pt x="1098" y="388"/>
                  </a:cubicBezTo>
                  <a:cubicBezTo>
                    <a:pt x="1098" y="388"/>
                    <a:pt x="1099" y="388"/>
                    <a:pt x="1099" y="388"/>
                  </a:cubicBezTo>
                  <a:cubicBezTo>
                    <a:pt x="1103" y="386"/>
                    <a:pt x="1107" y="385"/>
                    <a:pt x="1111" y="384"/>
                  </a:cubicBezTo>
                  <a:cubicBezTo>
                    <a:pt x="1112" y="383"/>
                    <a:pt x="1112" y="383"/>
                    <a:pt x="1112" y="383"/>
                  </a:cubicBezTo>
                  <a:cubicBezTo>
                    <a:pt x="1112" y="383"/>
                    <a:pt x="1112" y="383"/>
                    <a:pt x="1112" y="383"/>
                  </a:cubicBezTo>
                  <a:cubicBezTo>
                    <a:pt x="1114" y="383"/>
                    <a:pt x="1116" y="382"/>
                    <a:pt x="1117" y="382"/>
                  </a:cubicBezTo>
                  <a:cubicBezTo>
                    <a:pt x="1118" y="381"/>
                    <a:pt x="1118" y="381"/>
                    <a:pt x="1118" y="381"/>
                  </a:cubicBezTo>
                  <a:cubicBezTo>
                    <a:pt x="1120" y="381"/>
                    <a:pt x="1121" y="380"/>
                    <a:pt x="1123" y="380"/>
                  </a:cubicBezTo>
                  <a:cubicBezTo>
                    <a:pt x="1123" y="380"/>
                    <a:pt x="1123" y="380"/>
                    <a:pt x="1123" y="380"/>
                  </a:cubicBezTo>
                  <a:cubicBezTo>
                    <a:pt x="1123" y="379"/>
                    <a:pt x="1123" y="379"/>
                    <a:pt x="1123" y="379"/>
                  </a:cubicBezTo>
                  <a:cubicBezTo>
                    <a:pt x="1125" y="379"/>
                    <a:pt x="1126" y="378"/>
                    <a:pt x="1128" y="378"/>
                  </a:cubicBezTo>
                  <a:cubicBezTo>
                    <a:pt x="1128" y="378"/>
                    <a:pt x="1128" y="378"/>
                    <a:pt x="1128" y="378"/>
                  </a:cubicBezTo>
                  <a:cubicBezTo>
                    <a:pt x="1132" y="376"/>
                    <a:pt x="1135" y="375"/>
                    <a:pt x="1138" y="374"/>
                  </a:cubicBezTo>
                  <a:cubicBezTo>
                    <a:pt x="1138" y="374"/>
                    <a:pt x="1138" y="374"/>
                    <a:pt x="1138" y="374"/>
                  </a:cubicBezTo>
                  <a:cubicBezTo>
                    <a:pt x="1139" y="374"/>
                    <a:pt x="1139" y="374"/>
                    <a:pt x="1139" y="374"/>
                  </a:cubicBezTo>
                  <a:cubicBezTo>
                    <a:pt x="1140" y="373"/>
                    <a:pt x="1140" y="373"/>
                    <a:pt x="1140" y="373"/>
                  </a:cubicBezTo>
                  <a:cubicBezTo>
                    <a:pt x="1141" y="373"/>
                    <a:pt x="1141" y="373"/>
                    <a:pt x="1141" y="373"/>
                  </a:cubicBezTo>
                  <a:cubicBezTo>
                    <a:pt x="1175" y="192"/>
                    <a:pt x="1175" y="192"/>
                    <a:pt x="1175" y="192"/>
                  </a:cubicBezTo>
                  <a:cubicBezTo>
                    <a:pt x="1175" y="192"/>
                    <a:pt x="1174" y="192"/>
                    <a:pt x="1174" y="192"/>
                  </a:cubicBezTo>
                  <a:cubicBezTo>
                    <a:pt x="1174" y="192"/>
                    <a:pt x="1174" y="192"/>
                    <a:pt x="1174" y="192"/>
                  </a:cubicBezTo>
                  <a:cubicBezTo>
                    <a:pt x="1173" y="192"/>
                    <a:pt x="1173" y="193"/>
                    <a:pt x="1172" y="193"/>
                  </a:cubicBezTo>
                  <a:cubicBezTo>
                    <a:pt x="1172" y="193"/>
                    <a:pt x="1172" y="193"/>
                    <a:pt x="1172" y="193"/>
                  </a:cubicBezTo>
                  <a:cubicBezTo>
                    <a:pt x="1171" y="193"/>
                    <a:pt x="1170" y="193"/>
                    <a:pt x="1170" y="194"/>
                  </a:cubicBezTo>
                  <a:cubicBezTo>
                    <a:pt x="1169" y="194"/>
                    <a:pt x="1169" y="194"/>
                    <a:pt x="1169" y="194"/>
                  </a:cubicBezTo>
                  <a:cubicBezTo>
                    <a:pt x="1168" y="194"/>
                    <a:pt x="1167" y="195"/>
                    <a:pt x="1166" y="195"/>
                  </a:cubicBezTo>
                  <a:cubicBezTo>
                    <a:pt x="1166" y="195"/>
                    <a:pt x="1166" y="195"/>
                    <a:pt x="1166" y="195"/>
                  </a:cubicBezTo>
                  <a:cubicBezTo>
                    <a:pt x="1164" y="195"/>
                    <a:pt x="1163" y="196"/>
                    <a:pt x="1162" y="196"/>
                  </a:cubicBezTo>
                  <a:cubicBezTo>
                    <a:pt x="1162" y="196"/>
                    <a:pt x="1162" y="196"/>
                    <a:pt x="1162" y="196"/>
                  </a:cubicBezTo>
                  <a:cubicBezTo>
                    <a:pt x="1159" y="197"/>
                    <a:pt x="1155" y="198"/>
                    <a:pt x="1152" y="200"/>
                  </a:cubicBezTo>
                  <a:cubicBezTo>
                    <a:pt x="1151" y="200"/>
                    <a:pt x="1151" y="200"/>
                    <a:pt x="1151" y="200"/>
                  </a:cubicBezTo>
                  <a:cubicBezTo>
                    <a:pt x="1149" y="200"/>
                    <a:pt x="1148" y="201"/>
                    <a:pt x="1146" y="202"/>
                  </a:cubicBezTo>
                  <a:cubicBezTo>
                    <a:pt x="1145" y="202"/>
                    <a:pt x="1145" y="202"/>
                    <a:pt x="1145" y="202"/>
                  </a:cubicBezTo>
                  <a:cubicBezTo>
                    <a:pt x="1143" y="202"/>
                    <a:pt x="1141" y="203"/>
                    <a:pt x="1139" y="203"/>
                  </a:cubicBezTo>
                  <a:cubicBezTo>
                    <a:pt x="1139" y="204"/>
                    <a:pt x="1139" y="204"/>
                    <a:pt x="1139" y="204"/>
                  </a:cubicBezTo>
                  <a:cubicBezTo>
                    <a:pt x="1137" y="204"/>
                    <a:pt x="1135" y="205"/>
                    <a:pt x="1133" y="206"/>
                  </a:cubicBezTo>
                  <a:cubicBezTo>
                    <a:pt x="1132" y="206"/>
                    <a:pt x="1132" y="206"/>
                    <a:pt x="1131" y="206"/>
                  </a:cubicBezTo>
                  <a:cubicBezTo>
                    <a:pt x="1129" y="206"/>
                    <a:pt x="1128" y="207"/>
                    <a:pt x="1126" y="207"/>
                  </a:cubicBezTo>
                  <a:cubicBezTo>
                    <a:pt x="1125" y="208"/>
                    <a:pt x="1125" y="208"/>
                    <a:pt x="1124" y="208"/>
                  </a:cubicBezTo>
                  <a:cubicBezTo>
                    <a:pt x="1122" y="209"/>
                    <a:pt x="1120" y="209"/>
                    <a:pt x="1118" y="210"/>
                  </a:cubicBezTo>
                  <a:cubicBezTo>
                    <a:pt x="1118" y="210"/>
                    <a:pt x="1117" y="210"/>
                    <a:pt x="1117" y="210"/>
                  </a:cubicBezTo>
                  <a:cubicBezTo>
                    <a:pt x="1116" y="210"/>
                    <a:pt x="1116" y="210"/>
                    <a:pt x="1116" y="210"/>
                  </a:cubicBezTo>
                  <a:cubicBezTo>
                    <a:pt x="1113" y="211"/>
                    <a:pt x="1109" y="212"/>
                    <a:pt x="1106" y="213"/>
                  </a:cubicBezTo>
                  <a:cubicBezTo>
                    <a:pt x="1105" y="213"/>
                    <a:pt x="1104" y="213"/>
                    <a:pt x="1103" y="214"/>
                  </a:cubicBezTo>
                  <a:cubicBezTo>
                    <a:pt x="1099" y="215"/>
                    <a:pt x="1096" y="215"/>
                    <a:pt x="1092" y="216"/>
                  </a:cubicBezTo>
                  <a:cubicBezTo>
                    <a:pt x="1091" y="217"/>
                    <a:pt x="1091" y="217"/>
                    <a:pt x="1090" y="217"/>
                  </a:cubicBezTo>
                  <a:cubicBezTo>
                    <a:pt x="1087" y="218"/>
                    <a:pt x="1083" y="218"/>
                    <a:pt x="1080" y="219"/>
                  </a:cubicBezTo>
                  <a:cubicBezTo>
                    <a:pt x="1079" y="219"/>
                    <a:pt x="1078" y="219"/>
                    <a:pt x="1077" y="220"/>
                  </a:cubicBezTo>
                  <a:cubicBezTo>
                    <a:pt x="1073" y="221"/>
                    <a:pt x="1069" y="221"/>
                    <a:pt x="1065" y="222"/>
                  </a:cubicBezTo>
                  <a:cubicBezTo>
                    <a:pt x="1065" y="222"/>
                    <a:pt x="1064" y="222"/>
                    <a:pt x="1064" y="222"/>
                  </a:cubicBezTo>
                  <a:cubicBezTo>
                    <a:pt x="1060" y="223"/>
                    <a:pt x="1057" y="223"/>
                    <a:pt x="1053" y="224"/>
                  </a:cubicBezTo>
                  <a:cubicBezTo>
                    <a:pt x="1052" y="224"/>
                    <a:pt x="1051" y="224"/>
                    <a:pt x="1050" y="225"/>
                  </a:cubicBezTo>
                  <a:cubicBezTo>
                    <a:pt x="1046" y="225"/>
                    <a:pt x="1042" y="226"/>
                    <a:pt x="1038" y="226"/>
                  </a:cubicBezTo>
                  <a:cubicBezTo>
                    <a:pt x="1038" y="226"/>
                    <a:pt x="1038" y="226"/>
                    <a:pt x="1038" y="226"/>
                  </a:cubicBezTo>
                  <a:cubicBezTo>
                    <a:pt x="1034" y="227"/>
                    <a:pt x="1029" y="227"/>
                    <a:pt x="1025" y="227"/>
                  </a:cubicBezTo>
                  <a:cubicBezTo>
                    <a:pt x="1025" y="227"/>
                    <a:pt x="1025" y="227"/>
                    <a:pt x="1025" y="227"/>
                  </a:cubicBezTo>
                  <a:cubicBezTo>
                    <a:pt x="1021" y="228"/>
                    <a:pt x="1017" y="228"/>
                    <a:pt x="1013" y="228"/>
                  </a:cubicBezTo>
                  <a:cubicBezTo>
                    <a:pt x="1011" y="228"/>
                    <a:pt x="1010" y="228"/>
                    <a:pt x="1009" y="228"/>
                  </a:cubicBezTo>
                  <a:cubicBezTo>
                    <a:pt x="1008" y="228"/>
                    <a:pt x="1008" y="228"/>
                    <a:pt x="1008" y="228"/>
                  </a:cubicBezTo>
                  <a:cubicBezTo>
                    <a:pt x="1007" y="228"/>
                    <a:pt x="1006" y="228"/>
                    <a:pt x="1004" y="228"/>
                  </a:cubicBezTo>
                  <a:cubicBezTo>
                    <a:pt x="1003" y="228"/>
                    <a:pt x="1002" y="227"/>
                    <a:pt x="1000" y="227"/>
                  </a:cubicBezTo>
                  <a:cubicBezTo>
                    <a:pt x="1000" y="227"/>
                    <a:pt x="1000" y="227"/>
                    <a:pt x="1000" y="227"/>
                  </a:cubicBezTo>
                  <a:cubicBezTo>
                    <a:pt x="999" y="227"/>
                    <a:pt x="998" y="227"/>
                    <a:pt x="997" y="227"/>
                  </a:cubicBezTo>
                  <a:cubicBezTo>
                    <a:pt x="993" y="227"/>
                    <a:pt x="989" y="226"/>
                    <a:pt x="986" y="226"/>
                  </a:cubicBezTo>
                  <a:cubicBezTo>
                    <a:pt x="985" y="226"/>
                    <a:pt x="985" y="226"/>
                    <a:pt x="985" y="226"/>
                  </a:cubicBezTo>
                  <a:cubicBezTo>
                    <a:pt x="982" y="225"/>
                    <a:pt x="979" y="225"/>
                    <a:pt x="975" y="224"/>
                  </a:cubicBezTo>
                  <a:cubicBezTo>
                    <a:pt x="975" y="224"/>
                    <a:pt x="975" y="224"/>
                    <a:pt x="975" y="224"/>
                  </a:cubicBezTo>
                  <a:cubicBezTo>
                    <a:pt x="972" y="224"/>
                    <a:pt x="969" y="223"/>
                    <a:pt x="966" y="223"/>
                  </a:cubicBezTo>
                  <a:cubicBezTo>
                    <a:pt x="965" y="223"/>
                    <a:pt x="965" y="223"/>
                    <a:pt x="965" y="223"/>
                  </a:cubicBezTo>
                  <a:cubicBezTo>
                    <a:pt x="962" y="222"/>
                    <a:pt x="959" y="222"/>
                    <a:pt x="957" y="221"/>
                  </a:cubicBezTo>
                  <a:cubicBezTo>
                    <a:pt x="957" y="221"/>
                    <a:pt x="957" y="221"/>
                    <a:pt x="957" y="221"/>
                  </a:cubicBezTo>
                  <a:cubicBezTo>
                    <a:pt x="954" y="220"/>
                    <a:pt x="951" y="220"/>
                    <a:pt x="949" y="219"/>
                  </a:cubicBezTo>
                  <a:cubicBezTo>
                    <a:pt x="948" y="219"/>
                    <a:pt x="948" y="219"/>
                    <a:pt x="948" y="219"/>
                  </a:cubicBezTo>
                  <a:cubicBezTo>
                    <a:pt x="946" y="218"/>
                    <a:pt x="943" y="218"/>
                    <a:pt x="941" y="217"/>
                  </a:cubicBezTo>
                  <a:cubicBezTo>
                    <a:pt x="941" y="217"/>
                    <a:pt x="941" y="217"/>
                    <a:pt x="941" y="217"/>
                  </a:cubicBezTo>
                  <a:cubicBezTo>
                    <a:pt x="940" y="217"/>
                    <a:pt x="940" y="217"/>
                    <a:pt x="939" y="217"/>
                  </a:cubicBezTo>
                  <a:cubicBezTo>
                    <a:pt x="937" y="216"/>
                    <a:pt x="935" y="215"/>
                    <a:pt x="933" y="214"/>
                  </a:cubicBezTo>
                  <a:cubicBezTo>
                    <a:pt x="932" y="214"/>
                    <a:pt x="931" y="214"/>
                    <a:pt x="930" y="214"/>
                  </a:cubicBezTo>
                  <a:cubicBezTo>
                    <a:pt x="929" y="213"/>
                    <a:pt x="927" y="212"/>
                    <a:pt x="925" y="212"/>
                  </a:cubicBezTo>
                  <a:cubicBezTo>
                    <a:pt x="925" y="211"/>
                    <a:pt x="924" y="211"/>
                    <a:pt x="923" y="211"/>
                  </a:cubicBezTo>
                  <a:cubicBezTo>
                    <a:pt x="922" y="210"/>
                    <a:pt x="920" y="209"/>
                    <a:pt x="919" y="208"/>
                  </a:cubicBezTo>
                  <a:cubicBezTo>
                    <a:pt x="918" y="208"/>
                    <a:pt x="917" y="208"/>
                    <a:pt x="917" y="207"/>
                  </a:cubicBezTo>
                  <a:cubicBezTo>
                    <a:pt x="915" y="206"/>
                    <a:pt x="913" y="205"/>
                    <a:pt x="911" y="204"/>
                  </a:cubicBezTo>
                  <a:cubicBezTo>
                    <a:pt x="911" y="204"/>
                    <a:pt x="911" y="204"/>
                    <a:pt x="911" y="204"/>
                  </a:cubicBezTo>
                  <a:cubicBezTo>
                    <a:pt x="909" y="202"/>
                    <a:pt x="907" y="201"/>
                    <a:pt x="906" y="200"/>
                  </a:cubicBezTo>
                  <a:cubicBezTo>
                    <a:pt x="905" y="200"/>
                    <a:pt x="905" y="199"/>
                    <a:pt x="904" y="199"/>
                  </a:cubicBezTo>
                  <a:cubicBezTo>
                    <a:pt x="903" y="198"/>
                    <a:pt x="902" y="197"/>
                    <a:pt x="901" y="196"/>
                  </a:cubicBezTo>
                  <a:cubicBezTo>
                    <a:pt x="901" y="195"/>
                    <a:pt x="900" y="195"/>
                    <a:pt x="900" y="194"/>
                  </a:cubicBezTo>
                  <a:cubicBezTo>
                    <a:pt x="899" y="193"/>
                    <a:pt x="898" y="192"/>
                    <a:pt x="897" y="191"/>
                  </a:cubicBezTo>
                  <a:cubicBezTo>
                    <a:pt x="897" y="190"/>
                    <a:pt x="896" y="190"/>
                    <a:pt x="896" y="189"/>
                  </a:cubicBezTo>
                  <a:cubicBezTo>
                    <a:pt x="894" y="188"/>
                    <a:pt x="893" y="186"/>
                    <a:pt x="892" y="184"/>
                  </a:cubicBezTo>
                  <a:cubicBezTo>
                    <a:pt x="891" y="183"/>
                    <a:pt x="890" y="182"/>
                    <a:pt x="889" y="180"/>
                  </a:cubicBezTo>
                  <a:cubicBezTo>
                    <a:pt x="888" y="180"/>
                    <a:pt x="888" y="180"/>
                    <a:pt x="888" y="180"/>
                  </a:cubicBezTo>
                  <a:cubicBezTo>
                    <a:pt x="887" y="178"/>
                    <a:pt x="886" y="177"/>
                    <a:pt x="885" y="176"/>
                  </a:cubicBezTo>
                  <a:cubicBezTo>
                    <a:pt x="884" y="175"/>
                    <a:pt x="884" y="175"/>
                    <a:pt x="884" y="175"/>
                  </a:cubicBezTo>
                  <a:cubicBezTo>
                    <a:pt x="884" y="175"/>
                    <a:pt x="883" y="174"/>
                    <a:pt x="883" y="174"/>
                  </a:cubicBezTo>
                  <a:cubicBezTo>
                    <a:pt x="882" y="173"/>
                    <a:pt x="881" y="172"/>
                    <a:pt x="880" y="171"/>
                  </a:cubicBezTo>
                  <a:cubicBezTo>
                    <a:pt x="880" y="171"/>
                    <a:pt x="880" y="171"/>
                    <a:pt x="880" y="171"/>
                  </a:cubicBezTo>
                  <a:cubicBezTo>
                    <a:pt x="878" y="170"/>
                    <a:pt x="877" y="169"/>
                    <a:pt x="875" y="167"/>
                  </a:cubicBezTo>
                  <a:cubicBezTo>
                    <a:pt x="874" y="167"/>
                    <a:pt x="874" y="167"/>
                    <a:pt x="874" y="167"/>
                  </a:cubicBezTo>
                  <a:cubicBezTo>
                    <a:pt x="874" y="167"/>
                    <a:pt x="874" y="167"/>
                    <a:pt x="874" y="167"/>
                  </a:cubicBezTo>
                  <a:cubicBezTo>
                    <a:pt x="873" y="166"/>
                    <a:pt x="871" y="165"/>
                    <a:pt x="870" y="164"/>
                  </a:cubicBezTo>
                  <a:cubicBezTo>
                    <a:pt x="869" y="164"/>
                    <a:pt x="869" y="164"/>
                    <a:pt x="869" y="164"/>
                  </a:cubicBezTo>
                  <a:cubicBezTo>
                    <a:pt x="867" y="162"/>
                    <a:pt x="865" y="161"/>
                    <a:pt x="862" y="160"/>
                  </a:cubicBezTo>
                  <a:cubicBezTo>
                    <a:pt x="862" y="159"/>
                    <a:pt x="862" y="159"/>
                    <a:pt x="862" y="159"/>
                  </a:cubicBezTo>
                  <a:cubicBezTo>
                    <a:pt x="859" y="158"/>
                    <a:pt x="857" y="157"/>
                    <a:pt x="854" y="156"/>
                  </a:cubicBezTo>
                  <a:cubicBezTo>
                    <a:pt x="853" y="155"/>
                    <a:pt x="853" y="155"/>
                    <a:pt x="853" y="155"/>
                  </a:cubicBezTo>
                  <a:cubicBezTo>
                    <a:pt x="853" y="155"/>
                    <a:pt x="852" y="155"/>
                    <a:pt x="851" y="155"/>
                  </a:cubicBezTo>
                  <a:cubicBezTo>
                    <a:pt x="850" y="154"/>
                    <a:pt x="848" y="153"/>
                    <a:pt x="847" y="153"/>
                  </a:cubicBezTo>
                  <a:cubicBezTo>
                    <a:pt x="846" y="153"/>
                    <a:pt x="846" y="152"/>
                    <a:pt x="845" y="152"/>
                  </a:cubicBezTo>
                  <a:cubicBezTo>
                    <a:pt x="844" y="152"/>
                    <a:pt x="843" y="151"/>
                    <a:pt x="842" y="151"/>
                  </a:cubicBezTo>
                  <a:cubicBezTo>
                    <a:pt x="840" y="150"/>
                    <a:pt x="838" y="150"/>
                    <a:pt x="835" y="149"/>
                  </a:cubicBezTo>
                  <a:cubicBezTo>
                    <a:pt x="835" y="149"/>
                    <a:pt x="834" y="149"/>
                    <a:pt x="833" y="148"/>
                  </a:cubicBezTo>
                  <a:cubicBezTo>
                    <a:pt x="833" y="148"/>
                    <a:pt x="832" y="148"/>
                    <a:pt x="831" y="148"/>
                  </a:cubicBezTo>
                  <a:cubicBezTo>
                    <a:pt x="831" y="148"/>
                    <a:pt x="830" y="148"/>
                    <a:pt x="830" y="147"/>
                  </a:cubicBezTo>
                  <a:cubicBezTo>
                    <a:pt x="829" y="147"/>
                    <a:pt x="829" y="147"/>
                    <a:pt x="829" y="147"/>
                  </a:cubicBezTo>
                  <a:cubicBezTo>
                    <a:pt x="829" y="147"/>
                    <a:pt x="828" y="147"/>
                    <a:pt x="828" y="147"/>
                  </a:cubicBezTo>
                  <a:cubicBezTo>
                    <a:pt x="827" y="147"/>
                    <a:pt x="826" y="147"/>
                    <a:pt x="826" y="146"/>
                  </a:cubicBezTo>
                  <a:cubicBezTo>
                    <a:pt x="825" y="146"/>
                    <a:pt x="825" y="146"/>
                    <a:pt x="824" y="146"/>
                  </a:cubicBezTo>
                  <a:cubicBezTo>
                    <a:pt x="823" y="146"/>
                    <a:pt x="823" y="146"/>
                    <a:pt x="822" y="146"/>
                  </a:cubicBezTo>
                  <a:cubicBezTo>
                    <a:pt x="822" y="145"/>
                    <a:pt x="821" y="145"/>
                    <a:pt x="821" y="145"/>
                  </a:cubicBezTo>
                  <a:cubicBezTo>
                    <a:pt x="820" y="145"/>
                    <a:pt x="820" y="145"/>
                    <a:pt x="820" y="145"/>
                  </a:cubicBezTo>
                  <a:cubicBezTo>
                    <a:pt x="820" y="145"/>
                    <a:pt x="820" y="145"/>
                    <a:pt x="820" y="145"/>
                  </a:cubicBezTo>
                  <a:cubicBezTo>
                    <a:pt x="819" y="145"/>
                    <a:pt x="819" y="145"/>
                    <a:pt x="819" y="145"/>
                  </a:cubicBezTo>
                  <a:cubicBezTo>
                    <a:pt x="819" y="145"/>
                    <a:pt x="818" y="145"/>
                    <a:pt x="818" y="145"/>
                  </a:cubicBezTo>
                  <a:cubicBezTo>
                    <a:pt x="817" y="145"/>
                    <a:pt x="817" y="144"/>
                    <a:pt x="816" y="144"/>
                  </a:cubicBezTo>
                  <a:cubicBezTo>
                    <a:pt x="816" y="144"/>
                    <a:pt x="815" y="144"/>
                    <a:pt x="815" y="144"/>
                  </a:cubicBezTo>
                  <a:cubicBezTo>
                    <a:pt x="814" y="144"/>
                    <a:pt x="814" y="144"/>
                    <a:pt x="813" y="144"/>
                  </a:cubicBezTo>
                  <a:cubicBezTo>
                    <a:pt x="813" y="144"/>
                    <a:pt x="812" y="144"/>
                    <a:pt x="812" y="144"/>
                  </a:cubicBezTo>
                  <a:cubicBezTo>
                    <a:pt x="811" y="143"/>
                    <a:pt x="811" y="143"/>
                    <a:pt x="810" y="143"/>
                  </a:cubicBezTo>
                  <a:cubicBezTo>
                    <a:pt x="810" y="143"/>
                    <a:pt x="810" y="143"/>
                    <a:pt x="810" y="143"/>
                  </a:cubicBezTo>
                  <a:cubicBezTo>
                    <a:pt x="810" y="143"/>
                    <a:pt x="810" y="143"/>
                    <a:pt x="810" y="143"/>
                  </a:cubicBezTo>
                  <a:cubicBezTo>
                    <a:pt x="810" y="143"/>
                    <a:pt x="810" y="143"/>
                    <a:pt x="810" y="143"/>
                  </a:cubicBezTo>
                  <a:cubicBezTo>
                    <a:pt x="809" y="143"/>
                    <a:pt x="809" y="143"/>
                    <a:pt x="809" y="143"/>
                  </a:cubicBezTo>
                  <a:cubicBezTo>
                    <a:pt x="809" y="143"/>
                    <a:pt x="808" y="143"/>
                    <a:pt x="808" y="143"/>
                  </a:cubicBezTo>
                  <a:cubicBezTo>
                    <a:pt x="807" y="143"/>
                    <a:pt x="807" y="143"/>
                    <a:pt x="806" y="143"/>
                  </a:cubicBezTo>
                  <a:cubicBezTo>
                    <a:pt x="806" y="143"/>
                    <a:pt x="805" y="143"/>
                    <a:pt x="805" y="142"/>
                  </a:cubicBezTo>
                  <a:cubicBezTo>
                    <a:pt x="804" y="142"/>
                    <a:pt x="804" y="142"/>
                    <a:pt x="803" y="142"/>
                  </a:cubicBezTo>
                  <a:cubicBezTo>
                    <a:pt x="803" y="142"/>
                    <a:pt x="802" y="142"/>
                    <a:pt x="802" y="142"/>
                  </a:cubicBezTo>
                  <a:cubicBezTo>
                    <a:pt x="801" y="142"/>
                    <a:pt x="801" y="142"/>
                    <a:pt x="801" y="142"/>
                  </a:cubicBezTo>
                  <a:cubicBezTo>
                    <a:pt x="800" y="142"/>
                    <a:pt x="800" y="142"/>
                    <a:pt x="800" y="142"/>
                  </a:cubicBezTo>
                  <a:cubicBezTo>
                    <a:pt x="800" y="142"/>
                    <a:pt x="800" y="142"/>
                    <a:pt x="800" y="142"/>
                  </a:cubicBezTo>
                  <a:cubicBezTo>
                    <a:pt x="799" y="142"/>
                    <a:pt x="799" y="142"/>
                    <a:pt x="799" y="142"/>
                  </a:cubicBezTo>
                  <a:cubicBezTo>
                    <a:pt x="799" y="142"/>
                    <a:pt x="798" y="142"/>
                    <a:pt x="798" y="142"/>
                  </a:cubicBezTo>
                  <a:cubicBezTo>
                    <a:pt x="797" y="142"/>
                    <a:pt x="797" y="141"/>
                    <a:pt x="796" y="141"/>
                  </a:cubicBezTo>
                  <a:cubicBezTo>
                    <a:pt x="796" y="141"/>
                    <a:pt x="795" y="141"/>
                    <a:pt x="795" y="141"/>
                  </a:cubicBezTo>
                  <a:cubicBezTo>
                    <a:pt x="794" y="141"/>
                    <a:pt x="794" y="141"/>
                    <a:pt x="793" y="141"/>
                  </a:cubicBezTo>
                  <a:cubicBezTo>
                    <a:pt x="793" y="141"/>
                    <a:pt x="792" y="141"/>
                    <a:pt x="792" y="141"/>
                  </a:cubicBezTo>
                  <a:cubicBezTo>
                    <a:pt x="791" y="141"/>
                    <a:pt x="791" y="141"/>
                    <a:pt x="790" y="141"/>
                  </a:cubicBezTo>
                  <a:cubicBezTo>
                    <a:pt x="790" y="141"/>
                    <a:pt x="789" y="141"/>
                    <a:pt x="789" y="141"/>
                  </a:cubicBezTo>
                  <a:cubicBezTo>
                    <a:pt x="789" y="141"/>
                    <a:pt x="789" y="141"/>
                    <a:pt x="789" y="141"/>
                  </a:cubicBezTo>
                  <a:cubicBezTo>
                    <a:pt x="788" y="141"/>
                    <a:pt x="788" y="141"/>
                    <a:pt x="787" y="141"/>
                  </a:cubicBezTo>
                  <a:cubicBezTo>
                    <a:pt x="787" y="141"/>
                    <a:pt x="786" y="141"/>
                    <a:pt x="786" y="141"/>
                  </a:cubicBezTo>
                  <a:cubicBezTo>
                    <a:pt x="785" y="141"/>
                    <a:pt x="785" y="141"/>
                    <a:pt x="784" y="140"/>
                  </a:cubicBezTo>
                  <a:cubicBezTo>
                    <a:pt x="784" y="140"/>
                    <a:pt x="783" y="140"/>
                    <a:pt x="782" y="140"/>
                  </a:cubicBezTo>
                  <a:cubicBezTo>
                    <a:pt x="782" y="140"/>
                    <a:pt x="781" y="140"/>
                    <a:pt x="781" y="140"/>
                  </a:cubicBezTo>
                  <a:cubicBezTo>
                    <a:pt x="780" y="140"/>
                    <a:pt x="780" y="140"/>
                    <a:pt x="779" y="140"/>
                  </a:cubicBezTo>
                  <a:cubicBezTo>
                    <a:pt x="779" y="140"/>
                    <a:pt x="778" y="140"/>
                    <a:pt x="777" y="140"/>
                  </a:cubicBezTo>
                  <a:cubicBezTo>
                    <a:pt x="777" y="140"/>
                    <a:pt x="777" y="140"/>
                    <a:pt x="777" y="140"/>
                  </a:cubicBezTo>
                  <a:cubicBezTo>
                    <a:pt x="777" y="140"/>
                    <a:pt x="776" y="140"/>
                    <a:pt x="776" y="140"/>
                  </a:cubicBezTo>
                  <a:cubicBezTo>
                    <a:pt x="775" y="140"/>
                    <a:pt x="774" y="140"/>
                    <a:pt x="774" y="140"/>
                  </a:cubicBezTo>
                  <a:cubicBezTo>
                    <a:pt x="773" y="140"/>
                    <a:pt x="773" y="140"/>
                    <a:pt x="772" y="140"/>
                  </a:cubicBezTo>
                  <a:cubicBezTo>
                    <a:pt x="771" y="140"/>
                    <a:pt x="771" y="140"/>
                    <a:pt x="770" y="140"/>
                  </a:cubicBezTo>
                  <a:cubicBezTo>
                    <a:pt x="770" y="140"/>
                    <a:pt x="769" y="140"/>
                    <a:pt x="769" y="140"/>
                  </a:cubicBezTo>
                  <a:cubicBezTo>
                    <a:pt x="769" y="140"/>
                    <a:pt x="768" y="140"/>
                    <a:pt x="768" y="140"/>
                  </a:cubicBezTo>
                  <a:cubicBezTo>
                    <a:pt x="768" y="140"/>
                    <a:pt x="767" y="140"/>
                    <a:pt x="767" y="140"/>
                  </a:cubicBezTo>
                  <a:cubicBezTo>
                    <a:pt x="766" y="140"/>
                    <a:pt x="766" y="140"/>
                    <a:pt x="766" y="140"/>
                  </a:cubicBezTo>
                  <a:cubicBezTo>
                    <a:pt x="765" y="140"/>
                    <a:pt x="765" y="140"/>
                    <a:pt x="765" y="140"/>
                  </a:cubicBezTo>
                  <a:cubicBezTo>
                    <a:pt x="765" y="140"/>
                    <a:pt x="765" y="140"/>
                    <a:pt x="765" y="140"/>
                  </a:cubicBezTo>
                  <a:cubicBezTo>
                    <a:pt x="764" y="140"/>
                    <a:pt x="764" y="140"/>
                    <a:pt x="764" y="140"/>
                  </a:cubicBezTo>
                  <a:cubicBezTo>
                    <a:pt x="764" y="140"/>
                    <a:pt x="764" y="140"/>
                    <a:pt x="764" y="140"/>
                  </a:cubicBezTo>
                  <a:cubicBezTo>
                    <a:pt x="763" y="140"/>
                    <a:pt x="763" y="140"/>
                    <a:pt x="763" y="140"/>
                  </a:cubicBezTo>
                  <a:cubicBezTo>
                    <a:pt x="763" y="140"/>
                    <a:pt x="763" y="140"/>
                    <a:pt x="763" y="140"/>
                  </a:cubicBezTo>
                  <a:cubicBezTo>
                    <a:pt x="763" y="140"/>
                    <a:pt x="763" y="140"/>
                    <a:pt x="763" y="140"/>
                  </a:cubicBezTo>
                  <a:cubicBezTo>
                    <a:pt x="763" y="140"/>
                    <a:pt x="763" y="140"/>
                    <a:pt x="763" y="140"/>
                  </a:cubicBezTo>
                  <a:cubicBezTo>
                    <a:pt x="762" y="140"/>
                    <a:pt x="762" y="140"/>
                    <a:pt x="762" y="140"/>
                  </a:cubicBezTo>
                  <a:cubicBezTo>
                    <a:pt x="762" y="140"/>
                    <a:pt x="762" y="140"/>
                    <a:pt x="762" y="140"/>
                  </a:cubicBezTo>
                  <a:cubicBezTo>
                    <a:pt x="762" y="140"/>
                    <a:pt x="762" y="140"/>
                    <a:pt x="762" y="140"/>
                  </a:cubicBezTo>
                  <a:cubicBezTo>
                    <a:pt x="762" y="140"/>
                    <a:pt x="762" y="140"/>
                    <a:pt x="762" y="140"/>
                  </a:cubicBezTo>
                  <a:cubicBezTo>
                    <a:pt x="762" y="140"/>
                    <a:pt x="761" y="140"/>
                    <a:pt x="760" y="140"/>
                  </a:cubicBezTo>
                  <a:cubicBezTo>
                    <a:pt x="760" y="140"/>
                    <a:pt x="759" y="140"/>
                    <a:pt x="759" y="140"/>
                  </a:cubicBezTo>
                  <a:cubicBezTo>
                    <a:pt x="758" y="140"/>
                    <a:pt x="757" y="140"/>
                    <a:pt x="757" y="140"/>
                  </a:cubicBezTo>
                  <a:cubicBezTo>
                    <a:pt x="756" y="140"/>
                    <a:pt x="756" y="140"/>
                    <a:pt x="755" y="140"/>
                  </a:cubicBezTo>
                  <a:cubicBezTo>
                    <a:pt x="754" y="140"/>
                    <a:pt x="753" y="140"/>
                    <a:pt x="753" y="141"/>
                  </a:cubicBezTo>
                  <a:cubicBezTo>
                    <a:pt x="752" y="141"/>
                    <a:pt x="751" y="141"/>
                    <a:pt x="751" y="141"/>
                  </a:cubicBezTo>
                  <a:cubicBezTo>
                    <a:pt x="750" y="141"/>
                    <a:pt x="749" y="141"/>
                    <a:pt x="748" y="141"/>
                  </a:cubicBezTo>
                  <a:cubicBezTo>
                    <a:pt x="748" y="141"/>
                    <a:pt x="747" y="141"/>
                    <a:pt x="746" y="141"/>
                  </a:cubicBezTo>
                  <a:cubicBezTo>
                    <a:pt x="745" y="141"/>
                    <a:pt x="744" y="141"/>
                    <a:pt x="743" y="141"/>
                  </a:cubicBezTo>
                  <a:cubicBezTo>
                    <a:pt x="742" y="141"/>
                    <a:pt x="741" y="141"/>
                    <a:pt x="740" y="142"/>
                  </a:cubicBezTo>
                  <a:cubicBezTo>
                    <a:pt x="739" y="142"/>
                    <a:pt x="738" y="142"/>
                    <a:pt x="737" y="142"/>
                  </a:cubicBezTo>
                  <a:cubicBezTo>
                    <a:pt x="736" y="142"/>
                    <a:pt x="735" y="142"/>
                    <a:pt x="734" y="142"/>
                  </a:cubicBezTo>
                  <a:cubicBezTo>
                    <a:pt x="733" y="143"/>
                    <a:pt x="731" y="143"/>
                    <a:pt x="729" y="143"/>
                  </a:cubicBezTo>
                  <a:cubicBezTo>
                    <a:pt x="728" y="143"/>
                    <a:pt x="727" y="143"/>
                    <a:pt x="726" y="144"/>
                  </a:cubicBezTo>
                  <a:cubicBezTo>
                    <a:pt x="725" y="144"/>
                    <a:pt x="725" y="144"/>
                    <a:pt x="725" y="144"/>
                  </a:cubicBezTo>
                  <a:cubicBezTo>
                    <a:pt x="725" y="144"/>
                    <a:pt x="725" y="144"/>
                    <a:pt x="725" y="144"/>
                  </a:cubicBezTo>
                  <a:cubicBezTo>
                    <a:pt x="724" y="144"/>
                    <a:pt x="724" y="144"/>
                    <a:pt x="724" y="144"/>
                  </a:cubicBezTo>
                  <a:cubicBezTo>
                    <a:pt x="723" y="144"/>
                    <a:pt x="721" y="144"/>
                    <a:pt x="720" y="145"/>
                  </a:cubicBezTo>
                  <a:cubicBezTo>
                    <a:pt x="719" y="145"/>
                    <a:pt x="718" y="145"/>
                    <a:pt x="717" y="145"/>
                  </a:cubicBezTo>
                  <a:cubicBezTo>
                    <a:pt x="716" y="145"/>
                    <a:pt x="716" y="145"/>
                    <a:pt x="716" y="145"/>
                  </a:cubicBezTo>
                  <a:cubicBezTo>
                    <a:pt x="715" y="145"/>
                    <a:pt x="715" y="146"/>
                    <a:pt x="715" y="146"/>
                  </a:cubicBezTo>
                  <a:cubicBezTo>
                    <a:pt x="712" y="146"/>
                    <a:pt x="710" y="147"/>
                    <a:pt x="708" y="147"/>
                  </a:cubicBezTo>
                  <a:cubicBezTo>
                    <a:pt x="707" y="147"/>
                    <a:pt x="707" y="147"/>
                    <a:pt x="706" y="148"/>
                  </a:cubicBezTo>
                  <a:cubicBezTo>
                    <a:pt x="705" y="148"/>
                    <a:pt x="703" y="148"/>
                    <a:pt x="702" y="149"/>
                  </a:cubicBezTo>
                  <a:cubicBezTo>
                    <a:pt x="701" y="149"/>
                    <a:pt x="701" y="149"/>
                    <a:pt x="700" y="149"/>
                  </a:cubicBezTo>
                  <a:cubicBezTo>
                    <a:pt x="699" y="149"/>
                    <a:pt x="699" y="150"/>
                    <a:pt x="698" y="150"/>
                  </a:cubicBezTo>
                  <a:cubicBezTo>
                    <a:pt x="696" y="150"/>
                    <a:pt x="694" y="151"/>
                    <a:pt x="692" y="151"/>
                  </a:cubicBezTo>
                  <a:cubicBezTo>
                    <a:pt x="692" y="152"/>
                    <a:pt x="691" y="152"/>
                    <a:pt x="691" y="152"/>
                  </a:cubicBezTo>
                  <a:cubicBezTo>
                    <a:pt x="690" y="152"/>
                    <a:pt x="690" y="152"/>
                    <a:pt x="690" y="152"/>
                  </a:cubicBezTo>
                  <a:cubicBezTo>
                    <a:pt x="690" y="152"/>
                    <a:pt x="690" y="152"/>
                    <a:pt x="690" y="152"/>
                  </a:cubicBezTo>
                  <a:cubicBezTo>
                    <a:pt x="689" y="152"/>
                    <a:pt x="689" y="152"/>
                    <a:pt x="689" y="152"/>
                  </a:cubicBezTo>
                  <a:cubicBezTo>
                    <a:pt x="688" y="153"/>
                    <a:pt x="686" y="153"/>
                    <a:pt x="685" y="154"/>
                  </a:cubicBezTo>
                  <a:cubicBezTo>
                    <a:pt x="684" y="154"/>
                    <a:pt x="684" y="154"/>
                    <a:pt x="684" y="154"/>
                  </a:cubicBezTo>
                  <a:cubicBezTo>
                    <a:pt x="682" y="155"/>
                    <a:pt x="681" y="155"/>
                    <a:pt x="679" y="156"/>
                  </a:cubicBezTo>
                  <a:cubicBezTo>
                    <a:pt x="679" y="156"/>
                    <a:pt x="679" y="156"/>
                    <a:pt x="679" y="156"/>
                  </a:cubicBezTo>
                  <a:cubicBezTo>
                    <a:pt x="679" y="156"/>
                    <a:pt x="679" y="156"/>
                    <a:pt x="679" y="156"/>
                  </a:cubicBezTo>
                  <a:cubicBezTo>
                    <a:pt x="677" y="157"/>
                    <a:pt x="676" y="157"/>
                    <a:pt x="675" y="158"/>
                  </a:cubicBezTo>
                  <a:cubicBezTo>
                    <a:pt x="674" y="158"/>
                    <a:pt x="674" y="158"/>
                    <a:pt x="674" y="158"/>
                  </a:cubicBezTo>
                  <a:cubicBezTo>
                    <a:pt x="673" y="159"/>
                    <a:pt x="671" y="160"/>
                    <a:pt x="670" y="160"/>
                  </a:cubicBezTo>
                  <a:cubicBezTo>
                    <a:pt x="670" y="160"/>
                    <a:pt x="670" y="160"/>
                    <a:pt x="670" y="160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61"/>
                    <a:pt x="668" y="161"/>
                    <a:pt x="668" y="162"/>
                  </a:cubicBezTo>
                  <a:cubicBezTo>
                    <a:pt x="667" y="162"/>
                    <a:pt x="667" y="162"/>
                    <a:pt x="667" y="162"/>
                  </a:cubicBezTo>
                  <a:cubicBezTo>
                    <a:pt x="666" y="162"/>
                    <a:pt x="666" y="162"/>
                    <a:pt x="666" y="162"/>
                  </a:cubicBezTo>
                  <a:cubicBezTo>
                    <a:pt x="665" y="163"/>
                    <a:pt x="665" y="163"/>
                    <a:pt x="665" y="163"/>
                  </a:cubicBezTo>
                  <a:cubicBezTo>
                    <a:pt x="665" y="163"/>
                    <a:pt x="665" y="163"/>
                    <a:pt x="665" y="163"/>
                  </a:cubicBezTo>
                  <a:cubicBezTo>
                    <a:pt x="665" y="163"/>
                    <a:pt x="665" y="163"/>
                    <a:pt x="665" y="163"/>
                  </a:cubicBezTo>
                  <a:cubicBezTo>
                    <a:pt x="664" y="164"/>
                    <a:pt x="664" y="164"/>
                    <a:pt x="664" y="164"/>
                  </a:cubicBezTo>
                  <a:cubicBezTo>
                    <a:pt x="664" y="164"/>
                    <a:pt x="663" y="164"/>
                    <a:pt x="663" y="165"/>
                  </a:cubicBezTo>
                  <a:cubicBezTo>
                    <a:pt x="662" y="165"/>
                    <a:pt x="662" y="165"/>
                    <a:pt x="662" y="165"/>
                  </a:cubicBezTo>
                  <a:cubicBezTo>
                    <a:pt x="662" y="165"/>
                    <a:pt x="662" y="165"/>
                    <a:pt x="662" y="165"/>
                  </a:cubicBezTo>
                  <a:cubicBezTo>
                    <a:pt x="661" y="166"/>
                    <a:pt x="661" y="166"/>
                    <a:pt x="661" y="166"/>
                  </a:cubicBezTo>
                  <a:cubicBezTo>
                    <a:pt x="660" y="167"/>
                    <a:pt x="660" y="167"/>
                    <a:pt x="660" y="167"/>
                  </a:cubicBezTo>
                  <a:cubicBezTo>
                    <a:pt x="660" y="167"/>
                    <a:pt x="660" y="167"/>
                    <a:pt x="660" y="167"/>
                  </a:cubicBezTo>
                  <a:cubicBezTo>
                    <a:pt x="659" y="168"/>
                    <a:pt x="659" y="168"/>
                    <a:pt x="659" y="168"/>
                  </a:cubicBezTo>
                  <a:cubicBezTo>
                    <a:pt x="659" y="168"/>
                    <a:pt x="659" y="168"/>
                    <a:pt x="659" y="168"/>
                  </a:cubicBezTo>
                  <a:cubicBezTo>
                    <a:pt x="659" y="168"/>
                    <a:pt x="659" y="168"/>
                    <a:pt x="659" y="168"/>
                  </a:cubicBezTo>
                  <a:cubicBezTo>
                    <a:pt x="658" y="169"/>
                    <a:pt x="658" y="169"/>
                    <a:pt x="658" y="169"/>
                  </a:cubicBezTo>
                  <a:cubicBezTo>
                    <a:pt x="658" y="169"/>
                    <a:pt x="658" y="169"/>
                    <a:pt x="658" y="169"/>
                  </a:cubicBezTo>
                  <a:cubicBezTo>
                    <a:pt x="658" y="169"/>
                    <a:pt x="658" y="169"/>
                    <a:pt x="658" y="169"/>
                  </a:cubicBezTo>
                  <a:cubicBezTo>
                    <a:pt x="657" y="170"/>
                    <a:pt x="657" y="170"/>
                    <a:pt x="657" y="170"/>
                  </a:cubicBezTo>
                  <a:cubicBezTo>
                    <a:pt x="657" y="170"/>
                    <a:pt x="657" y="170"/>
                    <a:pt x="657" y="170"/>
                  </a:cubicBezTo>
                  <a:cubicBezTo>
                    <a:pt x="656" y="171"/>
                    <a:pt x="656" y="171"/>
                    <a:pt x="656" y="171"/>
                  </a:cubicBezTo>
                  <a:cubicBezTo>
                    <a:pt x="656" y="171"/>
                    <a:pt x="656" y="171"/>
                    <a:pt x="656" y="171"/>
                  </a:cubicBezTo>
                  <a:cubicBezTo>
                    <a:pt x="656" y="171"/>
                    <a:pt x="656" y="171"/>
                    <a:pt x="656" y="171"/>
                  </a:cubicBezTo>
                  <a:cubicBezTo>
                    <a:pt x="656" y="172"/>
                    <a:pt x="656" y="172"/>
                    <a:pt x="656" y="172"/>
                  </a:cubicBezTo>
                  <a:cubicBezTo>
                    <a:pt x="655" y="172"/>
                    <a:pt x="655" y="172"/>
                    <a:pt x="655" y="172"/>
                  </a:cubicBezTo>
                  <a:cubicBezTo>
                    <a:pt x="655" y="172"/>
                    <a:pt x="655" y="172"/>
                    <a:pt x="655" y="172"/>
                  </a:cubicBezTo>
                  <a:cubicBezTo>
                    <a:pt x="655" y="172"/>
                    <a:pt x="655" y="172"/>
                    <a:pt x="655" y="172"/>
                  </a:cubicBezTo>
                  <a:cubicBezTo>
                    <a:pt x="655" y="173"/>
                    <a:pt x="655" y="173"/>
                    <a:pt x="655" y="173"/>
                  </a:cubicBezTo>
                  <a:cubicBezTo>
                    <a:pt x="655" y="173"/>
                    <a:pt x="655" y="173"/>
                    <a:pt x="655" y="173"/>
                  </a:cubicBezTo>
                  <a:cubicBezTo>
                    <a:pt x="655" y="174"/>
                    <a:pt x="655" y="174"/>
                    <a:pt x="655" y="174"/>
                  </a:cubicBezTo>
                  <a:cubicBezTo>
                    <a:pt x="655" y="174"/>
                    <a:pt x="655" y="174"/>
                    <a:pt x="655" y="174"/>
                  </a:cubicBezTo>
                  <a:cubicBezTo>
                    <a:pt x="655" y="174"/>
                    <a:pt x="655" y="174"/>
                    <a:pt x="655" y="174"/>
                  </a:cubicBezTo>
                  <a:cubicBezTo>
                    <a:pt x="654" y="175"/>
                    <a:pt x="654" y="175"/>
                    <a:pt x="654" y="175"/>
                  </a:cubicBezTo>
                  <a:cubicBezTo>
                    <a:pt x="654" y="175"/>
                    <a:pt x="654" y="175"/>
                    <a:pt x="654" y="175"/>
                  </a:cubicBezTo>
                  <a:cubicBezTo>
                    <a:pt x="654" y="176"/>
                    <a:pt x="654" y="176"/>
                    <a:pt x="654" y="176"/>
                  </a:cubicBezTo>
                  <a:cubicBezTo>
                    <a:pt x="650" y="205"/>
                    <a:pt x="646" y="234"/>
                    <a:pt x="642" y="264"/>
                  </a:cubicBezTo>
                  <a:cubicBezTo>
                    <a:pt x="640" y="264"/>
                    <a:pt x="637" y="264"/>
                    <a:pt x="635" y="264"/>
                  </a:cubicBezTo>
                  <a:cubicBezTo>
                    <a:pt x="634" y="264"/>
                    <a:pt x="634" y="264"/>
                    <a:pt x="634" y="264"/>
                  </a:cubicBezTo>
                  <a:cubicBezTo>
                    <a:pt x="629" y="264"/>
                    <a:pt x="623" y="264"/>
                    <a:pt x="618" y="265"/>
                  </a:cubicBezTo>
                  <a:cubicBezTo>
                    <a:pt x="617" y="265"/>
                    <a:pt x="617" y="265"/>
                    <a:pt x="617" y="265"/>
                  </a:cubicBezTo>
                  <a:cubicBezTo>
                    <a:pt x="611" y="265"/>
                    <a:pt x="606" y="265"/>
                    <a:pt x="600" y="266"/>
                  </a:cubicBezTo>
                  <a:cubicBezTo>
                    <a:pt x="598" y="266"/>
                    <a:pt x="595" y="266"/>
                    <a:pt x="593" y="266"/>
                  </a:cubicBezTo>
                  <a:cubicBezTo>
                    <a:pt x="592" y="266"/>
                    <a:pt x="592" y="266"/>
                    <a:pt x="591" y="266"/>
                  </a:cubicBezTo>
                  <a:cubicBezTo>
                    <a:pt x="589" y="266"/>
                    <a:pt x="588" y="266"/>
                    <a:pt x="586" y="266"/>
                  </a:cubicBezTo>
                  <a:cubicBezTo>
                    <a:pt x="584" y="266"/>
                    <a:pt x="582" y="266"/>
                    <a:pt x="580" y="266"/>
                  </a:cubicBezTo>
                  <a:cubicBezTo>
                    <a:pt x="579" y="266"/>
                    <a:pt x="578" y="266"/>
                    <a:pt x="577" y="266"/>
                  </a:cubicBezTo>
                  <a:cubicBezTo>
                    <a:pt x="575" y="267"/>
                    <a:pt x="572" y="267"/>
                    <a:pt x="570" y="267"/>
                  </a:cubicBezTo>
                  <a:cubicBezTo>
                    <a:pt x="569" y="267"/>
                    <a:pt x="568" y="267"/>
                    <a:pt x="567" y="267"/>
                  </a:cubicBezTo>
                  <a:cubicBezTo>
                    <a:pt x="550" y="268"/>
                    <a:pt x="534" y="268"/>
                    <a:pt x="520" y="269"/>
                  </a:cubicBezTo>
                  <a:cubicBezTo>
                    <a:pt x="519" y="269"/>
                    <a:pt x="519" y="269"/>
                    <a:pt x="519" y="269"/>
                  </a:cubicBezTo>
                  <a:cubicBezTo>
                    <a:pt x="517" y="269"/>
                    <a:pt x="514" y="269"/>
                    <a:pt x="512" y="269"/>
                  </a:cubicBezTo>
                  <a:cubicBezTo>
                    <a:pt x="511" y="269"/>
                    <a:pt x="511" y="269"/>
                    <a:pt x="511" y="269"/>
                  </a:cubicBezTo>
                  <a:cubicBezTo>
                    <a:pt x="506" y="269"/>
                    <a:pt x="501" y="269"/>
                    <a:pt x="496" y="269"/>
                  </a:cubicBezTo>
                  <a:cubicBezTo>
                    <a:pt x="492" y="270"/>
                    <a:pt x="488" y="270"/>
                    <a:pt x="484" y="270"/>
                  </a:cubicBezTo>
                  <a:cubicBezTo>
                    <a:pt x="472" y="270"/>
                    <a:pt x="464" y="270"/>
                    <a:pt x="462" y="270"/>
                  </a:cubicBezTo>
                  <a:cubicBezTo>
                    <a:pt x="462" y="270"/>
                    <a:pt x="462" y="270"/>
                    <a:pt x="462" y="270"/>
                  </a:cubicBezTo>
                  <a:cubicBezTo>
                    <a:pt x="462" y="270"/>
                    <a:pt x="462" y="270"/>
                    <a:pt x="462" y="270"/>
                  </a:cubicBezTo>
                  <a:cubicBezTo>
                    <a:pt x="462" y="271"/>
                    <a:pt x="462" y="271"/>
                    <a:pt x="462" y="271"/>
                  </a:cubicBezTo>
                  <a:cubicBezTo>
                    <a:pt x="461" y="271"/>
                    <a:pt x="461" y="271"/>
                    <a:pt x="461" y="271"/>
                  </a:cubicBezTo>
                  <a:cubicBezTo>
                    <a:pt x="461" y="271"/>
                    <a:pt x="461" y="271"/>
                    <a:pt x="461" y="271"/>
                  </a:cubicBezTo>
                  <a:cubicBezTo>
                    <a:pt x="460" y="271"/>
                    <a:pt x="460" y="271"/>
                    <a:pt x="460" y="271"/>
                  </a:cubicBezTo>
                  <a:cubicBezTo>
                    <a:pt x="460" y="271"/>
                    <a:pt x="460" y="271"/>
                    <a:pt x="460" y="271"/>
                  </a:cubicBezTo>
                  <a:cubicBezTo>
                    <a:pt x="459" y="271"/>
                    <a:pt x="459" y="271"/>
                    <a:pt x="458" y="271"/>
                  </a:cubicBezTo>
                  <a:cubicBezTo>
                    <a:pt x="458" y="271"/>
                    <a:pt x="458" y="271"/>
                    <a:pt x="458" y="271"/>
                  </a:cubicBezTo>
                  <a:cubicBezTo>
                    <a:pt x="457" y="271"/>
                    <a:pt x="457" y="271"/>
                    <a:pt x="456" y="271"/>
                  </a:cubicBezTo>
                  <a:cubicBezTo>
                    <a:pt x="456" y="271"/>
                    <a:pt x="456" y="271"/>
                    <a:pt x="456" y="271"/>
                  </a:cubicBezTo>
                  <a:cubicBezTo>
                    <a:pt x="455" y="271"/>
                    <a:pt x="454" y="271"/>
                    <a:pt x="453" y="271"/>
                  </a:cubicBezTo>
                  <a:cubicBezTo>
                    <a:pt x="453" y="271"/>
                    <a:pt x="453" y="271"/>
                    <a:pt x="453" y="271"/>
                  </a:cubicBezTo>
                  <a:cubicBezTo>
                    <a:pt x="453" y="271"/>
                    <a:pt x="452" y="271"/>
                    <a:pt x="451" y="271"/>
                  </a:cubicBezTo>
                  <a:cubicBezTo>
                    <a:pt x="450" y="271"/>
                    <a:pt x="450" y="271"/>
                    <a:pt x="450" y="271"/>
                  </a:cubicBezTo>
                  <a:cubicBezTo>
                    <a:pt x="449" y="271"/>
                    <a:pt x="448" y="272"/>
                    <a:pt x="447" y="272"/>
                  </a:cubicBezTo>
                  <a:cubicBezTo>
                    <a:pt x="446" y="272"/>
                    <a:pt x="445" y="272"/>
                    <a:pt x="444" y="272"/>
                  </a:cubicBezTo>
                  <a:cubicBezTo>
                    <a:pt x="444" y="272"/>
                    <a:pt x="444" y="272"/>
                    <a:pt x="444" y="272"/>
                  </a:cubicBezTo>
                  <a:cubicBezTo>
                    <a:pt x="442" y="271"/>
                    <a:pt x="441" y="271"/>
                    <a:pt x="440" y="271"/>
                  </a:cubicBezTo>
                  <a:cubicBezTo>
                    <a:pt x="440" y="271"/>
                    <a:pt x="440" y="271"/>
                    <a:pt x="440" y="271"/>
                  </a:cubicBezTo>
                  <a:cubicBezTo>
                    <a:pt x="438" y="271"/>
                    <a:pt x="437" y="271"/>
                    <a:pt x="436" y="271"/>
                  </a:cubicBezTo>
                  <a:cubicBezTo>
                    <a:pt x="436" y="271"/>
                    <a:pt x="436" y="271"/>
                    <a:pt x="436" y="271"/>
                  </a:cubicBezTo>
                  <a:cubicBezTo>
                    <a:pt x="434" y="271"/>
                    <a:pt x="433" y="271"/>
                    <a:pt x="432" y="271"/>
                  </a:cubicBezTo>
                  <a:cubicBezTo>
                    <a:pt x="431" y="271"/>
                    <a:pt x="431" y="271"/>
                    <a:pt x="431" y="271"/>
                  </a:cubicBezTo>
                  <a:cubicBezTo>
                    <a:pt x="430" y="271"/>
                    <a:pt x="429" y="270"/>
                    <a:pt x="427" y="270"/>
                  </a:cubicBezTo>
                  <a:cubicBezTo>
                    <a:pt x="427" y="270"/>
                    <a:pt x="427" y="270"/>
                    <a:pt x="427" y="270"/>
                  </a:cubicBezTo>
                  <a:cubicBezTo>
                    <a:pt x="426" y="270"/>
                    <a:pt x="424" y="270"/>
                    <a:pt x="423" y="269"/>
                  </a:cubicBezTo>
                  <a:cubicBezTo>
                    <a:pt x="423" y="269"/>
                    <a:pt x="423" y="269"/>
                    <a:pt x="423" y="269"/>
                  </a:cubicBezTo>
                  <a:cubicBezTo>
                    <a:pt x="419" y="269"/>
                    <a:pt x="416" y="268"/>
                    <a:pt x="413" y="267"/>
                  </a:cubicBezTo>
                  <a:cubicBezTo>
                    <a:pt x="413" y="267"/>
                    <a:pt x="413" y="267"/>
                    <a:pt x="413" y="267"/>
                  </a:cubicBezTo>
                  <a:cubicBezTo>
                    <a:pt x="412" y="267"/>
                    <a:pt x="410" y="266"/>
                    <a:pt x="409" y="266"/>
                  </a:cubicBezTo>
                  <a:cubicBezTo>
                    <a:pt x="408" y="266"/>
                    <a:pt x="408" y="266"/>
                    <a:pt x="407" y="265"/>
                  </a:cubicBezTo>
                  <a:cubicBezTo>
                    <a:pt x="406" y="265"/>
                    <a:pt x="405" y="265"/>
                    <a:pt x="404" y="264"/>
                  </a:cubicBezTo>
                  <a:cubicBezTo>
                    <a:pt x="404" y="264"/>
                    <a:pt x="403" y="264"/>
                    <a:pt x="402" y="264"/>
                  </a:cubicBezTo>
                  <a:cubicBezTo>
                    <a:pt x="401" y="263"/>
                    <a:pt x="401" y="263"/>
                    <a:pt x="400" y="262"/>
                  </a:cubicBezTo>
                  <a:cubicBezTo>
                    <a:pt x="399" y="262"/>
                    <a:pt x="398" y="262"/>
                    <a:pt x="398" y="261"/>
                  </a:cubicBezTo>
                  <a:cubicBezTo>
                    <a:pt x="397" y="261"/>
                    <a:pt x="396" y="261"/>
                    <a:pt x="395" y="260"/>
                  </a:cubicBezTo>
                  <a:cubicBezTo>
                    <a:pt x="395" y="260"/>
                    <a:pt x="394" y="260"/>
                    <a:pt x="393" y="259"/>
                  </a:cubicBezTo>
                  <a:cubicBezTo>
                    <a:pt x="392" y="259"/>
                    <a:pt x="392" y="258"/>
                    <a:pt x="391" y="258"/>
                  </a:cubicBezTo>
                  <a:cubicBezTo>
                    <a:pt x="390" y="257"/>
                    <a:pt x="390" y="257"/>
                    <a:pt x="389" y="257"/>
                  </a:cubicBezTo>
                  <a:cubicBezTo>
                    <a:pt x="388" y="256"/>
                    <a:pt x="387" y="255"/>
                    <a:pt x="386" y="255"/>
                  </a:cubicBezTo>
                  <a:cubicBezTo>
                    <a:pt x="386" y="254"/>
                    <a:pt x="385" y="254"/>
                    <a:pt x="385" y="254"/>
                  </a:cubicBezTo>
                  <a:cubicBezTo>
                    <a:pt x="384" y="253"/>
                    <a:pt x="383" y="252"/>
                    <a:pt x="382" y="252"/>
                  </a:cubicBezTo>
                  <a:cubicBezTo>
                    <a:pt x="381" y="251"/>
                    <a:pt x="381" y="251"/>
                    <a:pt x="381" y="250"/>
                  </a:cubicBezTo>
                  <a:cubicBezTo>
                    <a:pt x="379" y="249"/>
                    <a:pt x="378" y="248"/>
                    <a:pt x="377" y="247"/>
                  </a:cubicBezTo>
                  <a:cubicBezTo>
                    <a:pt x="373" y="243"/>
                    <a:pt x="369" y="239"/>
                    <a:pt x="365" y="235"/>
                  </a:cubicBezTo>
                  <a:cubicBezTo>
                    <a:pt x="363" y="233"/>
                    <a:pt x="362" y="232"/>
                    <a:pt x="360" y="230"/>
                  </a:cubicBezTo>
                  <a:cubicBezTo>
                    <a:pt x="358" y="227"/>
                    <a:pt x="355" y="225"/>
                    <a:pt x="353" y="222"/>
                  </a:cubicBezTo>
                  <a:cubicBezTo>
                    <a:pt x="353" y="221"/>
                    <a:pt x="352" y="221"/>
                    <a:pt x="352" y="221"/>
                  </a:cubicBezTo>
                  <a:cubicBezTo>
                    <a:pt x="351" y="220"/>
                    <a:pt x="350" y="218"/>
                    <a:pt x="349" y="217"/>
                  </a:cubicBezTo>
                  <a:cubicBezTo>
                    <a:pt x="348" y="216"/>
                    <a:pt x="347" y="216"/>
                    <a:pt x="346" y="215"/>
                  </a:cubicBezTo>
                  <a:cubicBezTo>
                    <a:pt x="345" y="213"/>
                    <a:pt x="344" y="212"/>
                    <a:pt x="343" y="211"/>
                  </a:cubicBezTo>
                  <a:cubicBezTo>
                    <a:pt x="342" y="210"/>
                    <a:pt x="342" y="209"/>
                    <a:pt x="341" y="209"/>
                  </a:cubicBezTo>
                  <a:cubicBezTo>
                    <a:pt x="340" y="208"/>
                    <a:pt x="339" y="206"/>
                    <a:pt x="337" y="205"/>
                  </a:cubicBezTo>
                  <a:cubicBezTo>
                    <a:pt x="337" y="204"/>
                    <a:pt x="336" y="204"/>
                    <a:pt x="335" y="203"/>
                  </a:cubicBezTo>
                  <a:cubicBezTo>
                    <a:pt x="335" y="203"/>
                    <a:pt x="335" y="202"/>
                    <a:pt x="334" y="202"/>
                  </a:cubicBezTo>
                  <a:cubicBezTo>
                    <a:pt x="333" y="201"/>
                    <a:pt x="333" y="200"/>
                    <a:pt x="332" y="200"/>
                  </a:cubicBezTo>
                  <a:cubicBezTo>
                    <a:pt x="332" y="199"/>
                    <a:pt x="331" y="199"/>
                    <a:pt x="331" y="198"/>
                  </a:cubicBezTo>
                  <a:cubicBezTo>
                    <a:pt x="330" y="198"/>
                    <a:pt x="330" y="198"/>
                    <a:pt x="330" y="198"/>
                  </a:cubicBezTo>
                  <a:cubicBezTo>
                    <a:pt x="329" y="197"/>
                    <a:pt x="328" y="195"/>
                    <a:pt x="327" y="194"/>
                  </a:cubicBezTo>
                  <a:cubicBezTo>
                    <a:pt x="326" y="194"/>
                    <a:pt x="325" y="193"/>
                    <a:pt x="325" y="193"/>
                  </a:cubicBezTo>
                  <a:cubicBezTo>
                    <a:pt x="324" y="192"/>
                    <a:pt x="322" y="191"/>
                    <a:pt x="321" y="190"/>
                  </a:cubicBezTo>
                  <a:cubicBezTo>
                    <a:pt x="321" y="189"/>
                    <a:pt x="320" y="188"/>
                    <a:pt x="319" y="188"/>
                  </a:cubicBezTo>
                  <a:cubicBezTo>
                    <a:pt x="318" y="187"/>
                    <a:pt x="316" y="185"/>
                    <a:pt x="315" y="184"/>
                  </a:cubicBezTo>
                  <a:cubicBezTo>
                    <a:pt x="314" y="184"/>
                    <a:pt x="314" y="184"/>
                    <a:pt x="314" y="184"/>
                  </a:cubicBezTo>
                  <a:cubicBezTo>
                    <a:pt x="314" y="184"/>
                    <a:pt x="314" y="184"/>
                    <a:pt x="314" y="184"/>
                  </a:cubicBezTo>
                  <a:cubicBezTo>
                    <a:pt x="312" y="182"/>
                    <a:pt x="311" y="181"/>
                    <a:pt x="309" y="180"/>
                  </a:cubicBezTo>
                  <a:cubicBezTo>
                    <a:pt x="309" y="180"/>
                    <a:pt x="309" y="180"/>
                    <a:pt x="309" y="180"/>
                  </a:cubicBezTo>
                  <a:cubicBezTo>
                    <a:pt x="308" y="179"/>
                    <a:pt x="308" y="179"/>
                    <a:pt x="307" y="179"/>
                  </a:cubicBezTo>
                  <a:cubicBezTo>
                    <a:pt x="306" y="178"/>
                    <a:pt x="305" y="177"/>
                    <a:pt x="304" y="177"/>
                  </a:cubicBezTo>
                  <a:cubicBezTo>
                    <a:pt x="303" y="176"/>
                    <a:pt x="302" y="176"/>
                    <a:pt x="302" y="176"/>
                  </a:cubicBezTo>
                  <a:cubicBezTo>
                    <a:pt x="300" y="175"/>
                    <a:pt x="299" y="175"/>
                    <a:pt x="298" y="174"/>
                  </a:cubicBezTo>
                  <a:cubicBezTo>
                    <a:pt x="297" y="174"/>
                    <a:pt x="297" y="174"/>
                    <a:pt x="296" y="173"/>
                  </a:cubicBezTo>
                  <a:cubicBezTo>
                    <a:pt x="295" y="173"/>
                    <a:pt x="294" y="173"/>
                    <a:pt x="294" y="172"/>
                  </a:cubicBezTo>
                  <a:cubicBezTo>
                    <a:pt x="293" y="172"/>
                    <a:pt x="293" y="172"/>
                    <a:pt x="293" y="172"/>
                  </a:cubicBezTo>
                  <a:cubicBezTo>
                    <a:pt x="292" y="172"/>
                    <a:pt x="292" y="172"/>
                    <a:pt x="292" y="172"/>
                  </a:cubicBezTo>
                  <a:cubicBezTo>
                    <a:pt x="292" y="172"/>
                    <a:pt x="292" y="172"/>
                    <a:pt x="292" y="172"/>
                  </a:cubicBezTo>
                  <a:cubicBezTo>
                    <a:pt x="291" y="172"/>
                    <a:pt x="291" y="172"/>
                    <a:pt x="291" y="172"/>
                  </a:cubicBezTo>
                  <a:cubicBezTo>
                    <a:pt x="291" y="172"/>
                    <a:pt x="291" y="172"/>
                    <a:pt x="291" y="172"/>
                  </a:cubicBezTo>
                  <a:cubicBezTo>
                    <a:pt x="290" y="171"/>
                    <a:pt x="290" y="171"/>
                    <a:pt x="290" y="171"/>
                  </a:cubicBezTo>
                  <a:cubicBezTo>
                    <a:pt x="290" y="171"/>
                    <a:pt x="290" y="171"/>
                    <a:pt x="290" y="171"/>
                  </a:cubicBezTo>
                  <a:cubicBezTo>
                    <a:pt x="290" y="171"/>
                    <a:pt x="290" y="171"/>
                    <a:pt x="290" y="171"/>
                  </a:cubicBezTo>
                  <a:cubicBezTo>
                    <a:pt x="289" y="171"/>
                    <a:pt x="289" y="171"/>
                    <a:pt x="289" y="171"/>
                  </a:cubicBezTo>
                  <a:cubicBezTo>
                    <a:pt x="289" y="171"/>
                    <a:pt x="289" y="171"/>
                    <a:pt x="289" y="171"/>
                  </a:cubicBezTo>
                  <a:cubicBezTo>
                    <a:pt x="289" y="171"/>
                    <a:pt x="289" y="171"/>
                    <a:pt x="289" y="171"/>
                  </a:cubicBezTo>
                  <a:cubicBezTo>
                    <a:pt x="288" y="171"/>
                    <a:pt x="288" y="171"/>
                    <a:pt x="288" y="171"/>
                  </a:cubicBezTo>
                  <a:cubicBezTo>
                    <a:pt x="288" y="171"/>
                    <a:pt x="288" y="171"/>
                    <a:pt x="288" y="171"/>
                  </a:cubicBezTo>
                  <a:cubicBezTo>
                    <a:pt x="288" y="171"/>
                    <a:pt x="288" y="171"/>
                    <a:pt x="288" y="171"/>
                  </a:cubicBezTo>
                  <a:cubicBezTo>
                    <a:pt x="287" y="171"/>
                    <a:pt x="287" y="171"/>
                    <a:pt x="287" y="171"/>
                  </a:cubicBezTo>
                  <a:cubicBezTo>
                    <a:pt x="287" y="171"/>
                    <a:pt x="287" y="171"/>
                    <a:pt x="287" y="171"/>
                  </a:cubicBezTo>
                  <a:cubicBezTo>
                    <a:pt x="287" y="171"/>
                    <a:pt x="287" y="171"/>
                    <a:pt x="287" y="171"/>
                  </a:cubicBezTo>
                  <a:cubicBezTo>
                    <a:pt x="287" y="171"/>
                    <a:pt x="287" y="171"/>
                    <a:pt x="287" y="171"/>
                  </a:cubicBezTo>
                  <a:cubicBezTo>
                    <a:pt x="286" y="171"/>
                    <a:pt x="286" y="171"/>
                    <a:pt x="286" y="171"/>
                  </a:cubicBezTo>
                  <a:cubicBezTo>
                    <a:pt x="286" y="171"/>
                    <a:pt x="286" y="171"/>
                    <a:pt x="286" y="171"/>
                  </a:cubicBezTo>
                  <a:cubicBezTo>
                    <a:pt x="286" y="171"/>
                    <a:pt x="285" y="170"/>
                    <a:pt x="285" y="170"/>
                  </a:cubicBezTo>
                  <a:cubicBezTo>
                    <a:pt x="284" y="170"/>
                    <a:pt x="284" y="170"/>
                    <a:pt x="283" y="170"/>
                  </a:cubicBezTo>
                  <a:cubicBezTo>
                    <a:pt x="283" y="170"/>
                    <a:pt x="282" y="170"/>
                    <a:pt x="282" y="170"/>
                  </a:cubicBezTo>
                  <a:cubicBezTo>
                    <a:pt x="281" y="170"/>
                    <a:pt x="281" y="170"/>
                    <a:pt x="280" y="170"/>
                  </a:cubicBezTo>
                  <a:cubicBezTo>
                    <a:pt x="279" y="170"/>
                    <a:pt x="279" y="170"/>
                    <a:pt x="278" y="169"/>
                  </a:cubicBezTo>
                  <a:cubicBezTo>
                    <a:pt x="277" y="169"/>
                    <a:pt x="276" y="169"/>
                    <a:pt x="275" y="169"/>
                  </a:cubicBezTo>
                  <a:cubicBezTo>
                    <a:pt x="275" y="169"/>
                    <a:pt x="274" y="169"/>
                    <a:pt x="273" y="169"/>
                  </a:cubicBezTo>
                  <a:cubicBezTo>
                    <a:pt x="272" y="169"/>
                    <a:pt x="272" y="169"/>
                    <a:pt x="271" y="169"/>
                  </a:cubicBezTo>
                  <a:cubicBezTo>
                    <a:pt x="271" y="169"/>
                    <a:pt x="270" y="169"/>
                    <a:pt x="270" y="169"/>
                  </a:cubicBezTo>
                  <a:cubicBezTo>
                    <a:pt x="269" y="168"/>
                    <a:pt x="269" y="168"/>
                    <a:pt x="269" y="168"/>
                  </a:cubicBezTo>
                  <a:cubicBezTo>
                    <a:pt x="269" y="168"/>
                    <a:pt x="269" y="168"/>
                    <a:pt x="269" y="168"/>
                  </a:cubicBezTo>
                  <a:cubicBezTo>
                    <a:pt x="269" y="168"/>
                    <a:pt x="269" y="168"/>
                    <a:pt x="269" y="168"/>
                  </a:cubicBezTo>
                  <a:cubicBezTo>
                    <a:pt x="268" y="168"/>
                    <a:pt x="268" y="168"/>
                    <a:pt x="268" y="168"/>
                  </a:cubicBezTo>
                  <a:cubicBezTo>
                    <a:pt x="268" y="168"/>
                    <a:pt x="267" y="168"/>
                    <a:pt x="267" y="168"/>
                  </a:cubicBezTo>
                  <a:cubicBezTo>
                    <a:pt x="267" y="168"/>
                    <a:pt x="266" y="168"/>
                    <a:pt x="266" y="168"/>
                  </a:cubicBezTo>
                  <a:cubicBezTo>
                    <a:pt x="266" y="168"/>
                    <a:pt x="266" y="168"/>
                    <a:pt x="266" y="168"/>
                  </a:cubicBezTo>
                  <a:cubicBezTo>
                    <a:pt x="265" y="168"/>
                    <a:pt x="265" y="168"/>
                    <a:pt x="265" y="168"/>
                  </a:cubicBezTo>
                  <a:cubicBezTo>
                    <a:pt x="264" y="168"/>
                    <a:pt x="264" y="168"/>
                    <a:pt x="264" y="168"/>
                  </a:cubicBezTo>
                  <a:cubicBezTo>
                    <a:pt x="263" y="168"/>
                    <a:pt x="263" y="168"/>
                    <a:pt x="263" y="168"/>
                  </a:cubicBezTo>
                  <a:cubicBezTo>
                    <a:pt x="262" y="168"/>
                    <a:pt x="262" y="168"/>
                    <a:pt x="262" y="168"/>
                  </a:cubicBezTo>
                  <a:cubicBezTo>
                    <a:pt x="261" y="168"/>
                    <a:pt x="261" y="168"/>
                    <a:pt x="261" y="168"/>
                  </a:cubicBezTo>
                  <a:cubicBezTo>
                    <a:pt x="260" y="168"/>
                    <a:pt x="260" y="168"/>
                    <a:pt x="260" y="168"/>
                  </a:cubicBezTo>
                  <a:cubicBezTo>
                    <a:pt x="259" y="168"/>
                    <a:pt x="259" y="168"/>
                    <a:pt x="259" y="168"/>
                  </a:cubicBezTo>
                  <a:cubicBezTo>
                    <a:pt x="259" y="168"/>
                    <a:pt x="259" y="168"/>
                    <a:pt x="259" y="168"/>
                  </a:cubicBezTo>
                  <a:cubicBezTo>
                    <a:pt x="258" y="168"/>
                    <a:pt x="258" y="168"/>
                    <a:pt x="258" y="168"/>
                  </a:cubicBezTo>
                  <a:cubicBezTo>
                    <a:pt x="257" y="168"/>
                    <a:pt x="257" y="168"/>
                    <a:pt x="257" y="168"/>
                  </a:cubicBezTo>
                  <a:cubicBezTo>
                    <a:pt x="256" y="168"/>
                    <a:pt x="256" y="168"/>
                    <a:pt x="256" y="168"/>
                  </a:cubicBezTo>
                  <a:cubicBezTo>
                    <a:pt x="256" y="168"/>
                    <a:pt x="256" y="168"/>
                    <a:pt x="256" y="168"/>
                  </a:cubicBezTo>
                  <a:cubicBezTo>
                    <a:pt x="255" y="168"/>
                    <a:pt x="255" y="168"/>
                    <a:pt x="255" y="168"/>
                  </a:cubicBezTo>
                  <a:cubicBezTo>
                    <a:pt x="255" y="168"/>
                    <a:pt x="255" y="168"/>
                    <a:pt x="255" y="168"/>
                  </a:cubicBezTo>
                  <a:cubicBezTo>
                    <a:pt x="255" y="168"/>
                    <a:pt x="255" y="168"/>
                    <a:pt x="255" y="168"/>
                  </a:cubicBezTo>
                  <a:cubicBezTo>
                    <a:pt x="254" y="168"/>
                    <a:pt x="254" y="168"/>
                    <a:pt x="254" y="168"/>
                  </a:cubicBezTo>
                  <a:cubicBezTo>
                    <a:pt x="254" y="168"/>
                    <a:pt x="254" y="168"/>
                    <a:pt x="254" y="168"/>
                  </a:cubicBezTo>
                  <a:cubicBezTo>
                    <a:pt x="253" y="168"/>
                    <a:pt x="253" y="168"/>
                    <a:pt x="253" y="168"/>
                  </a:cubicBezTo>
                  <a:cubicBezTo>
                    <a:pt x="253" y="168"/>
                    <a:pt x="253" y="168"/>
                    <a:pt x="253" y="168"/>
                  </a:cubicBezTo>
                  <a:cubicBezTo>
                    <a:pt x="253" y="168"/>
                    <a:pt x="253" y="168"/>
                    <a:pt x="253" y="168"/>
                  </a:cubicBezTo>
                  <a:cubicBezTo>
                    <a:pt x="252" y="168"/>
                    <a:pt x="252" y="168"/>
                    <a:pt x="252" y="168"/>
                  </a:cubicBezTo>
                  <a:cubicBezTo>
                    <a:pt x="251" y="168"/>
                    <a:pt x="251" y="168"/>
                    <a:pt x="251" y="168"/>
                  </a:cubicBezTo>
                  <a:cubicBezTo>
                    <a:pt x="251" y="168"/>
                    <a:pt x="251" y="168"/>
                    <a:pt x="251" y="168"/>
                  </a:cubicBezTo>
                  <a:cubicBezTo>
                    <a:pt x="250" y="168"/>
                    <a:pt x="250" y="168"/>
                    <a:pt x="250" y="168"/>
                  </a:cubicBezTo>
                  <a:cubicBezTo>
                    <a:pt x="250" y="168"/>
                    <a:pt x="250" y="168"/>
                    <a:pt x="250" y="168"/>
                  </a:cubicBezTo>
                  <a:cubicBezTo>
                    <a:pt x="249" y="168"/>
                    <a:pt x="249" y="168"/>
                    <a:pt x="249" y="168"/>
                  </a:cubicBezTo>
                  <a:cubicBezTo>
                    <a:pt x="249" y="168"/>
                    <a:pt x="249" y="168"/>
                    <a:pt x="249" y="168"/>
                  </a:cubicBezTo>
                  <a:cubicBezTo>
                    <a:pt x="249" y="168"/>
                    <a:pt x="249" y="168"/>
                    <a:pt x="249" y="168"/>
                  </a:cubicBezTo>
                  <a:cubicBezTo>
                    <a:pt x="248" y="168"/>
                    <a:pt x="248" y="168"/>
                    <a:pt x="248" y="168"/>
                  </a:cubicBezTo>
                  <a:cubicBezTo>
                    <a:pt x="248" y="168"/>
                    <a:pt x="248" y="168"/>
                    <a:pt x="248" y="168"/>
                  </a:cubicBezTo>
                  <a:cubicBezTo>
                    <a:pt x="247" y="168"/>
                    <a:pt x="247" y="168"/>
                    <a:pt x="247" y="168"/>
                  </a:cubicBezTo>
                  <a:cubicBezTo>
                    <a:pt x="246" y="168"/>
                    <a:pt x="246" y="168"/>
                    <a:pt x="246" y="168"/>
                  </a:cubicBezTo>
                  <a:cubicBezTo>
                    <a:pt x="246" y="168"/>
                    <a:pt x="246" y="168"/>
                    <a:pt x="246" y="168"/>
                  </a:cubicBezTo>
                  <a:cubicBezTo>
                    <a:pt x="245" y="168"/>
                    <a:pt x="245" y="168"/>
                    <a:pt x="245" y="168"/>
                  </a:cubicBezTo>
                  <a:cubicBezTo>
                    <a:pt x="244" y="168"/>
                    <a:pt x="244" y="168"/>
                    <a:pt x="244" y="168"/>
                  </a:cubicBezTo>
                  <a:cubicBezTo>
                    <a:pt x="243" y="169"/>
                    <a:pt x="243" y="169"/>
                    <a:pt x="243" y="169"/>
                  </a:cubicBezTo>
                  <a:cubicBezTo>
                    <a:pt x="242" y="169"/>
                    <a:pt x="242" y="169"/>
                    <a:pt x="242" y="169"/>
                  </a:cubicBezTo>
                  <a:cubicBezTo>
                    <a:pt x="241" y="169"/>
                    <a:pt x="240" y="169"/>
                    <a:pt x="240" y="169"/>
                  </a:cubicBezTo>
                  <a:cubicBezTo>
                    <a:pt x="239" y="169"/>
                    <a:pt x="239" y="169"/>
                    <a:pt x="239" y="169"/>
                  </a:cubicBezTo>
                  <a:cubicBezTo>
                    <a:pt x="239" y="169"/>
                    <a:pt x="239" y="169"/>
                    <a:pt x="239" y="169"/>
                  </a:cubicBezTo>
                  <a:cubicBezTo>
                    <a:pt x="238" y="170"/>
                    <a:pt x="238" y="170"/>
                    <a:pt x="237" y="170"/>
                  </a:cubicBezTo>
                  <a:cubicBezTo>
                    <a:pt x="236" y="170"/>
                    <a:pt x="236" y="171"/>
                    <a:pt x="235" y="171"/>
                  </a:cubicBezTo>
                  <a:cubicBezTo>
                    <a:pt x="235" y="171"/>
                    <a:pt x="235" y="171"/>
                    <a:pt x="235" y="171"/>
                  </a:cubicBezTo>
                  <a:cubicBezTo>
                    <a:pt x="235" y="171"/>
                    <a:pt x="235" y="171"/>
                    <a:pt x="235" y="171"/>
                  </a:cubicBezTo>
                  <a:cubicBezTo>
                    <a:pt x="234" y="171"/>
                    <a:pt x="234" y="171"/>
                    <a:pt x="234" y="171"/>
                  </a:cubicBezTo>
                  <a:cubicBezTo>
                    <a:pt x="233" y="171"/>
                    <a:pt x="232" y="172"/>
                    <a:pt x="232" y="172"/>
                  </a:cubicBezTo>
                  <a:cubicBezTo>
                    <a:pt x="231" y="173"/>
                    <a:pt x="231" y="173"/>
                    <a:pt x="231" y="173"/>
                  </a:cubicBezTo>
                  <a:cubicBezTo>
                    <a:pt x="231" y="173"/>
                    <a:pt x="231" y="173"/>
                    <a:pt x="231" y="173"/>
                  </a:cubicBezTo>
                  <a:cubicBezTo>
                    <a:pt x="230" y="173"/>
                    <a:pt x="230" y="173"/>
                    <a:pt x="230" y="173"/>
                  </a:cubicBezTo>
                  <a:cubicBezTo>
                    <a:pt x="230" y="173"/>
                    <a:pt x="229" y="174"/>
                    <a:pt x="229" y="174"/>
                  </a:cubicBezTo>
                  <a:cubicBezTo>
                    <a:pt x="228" y="174"/>
                    <a:pt x="228" y="174"/>
                    <a:pt x="227" y="175"/>
                  </a:cubicBezTo>
                  <a:cubicBezTo>
                    <a:pt x="227" y="175"/>
                    <a:pt x="227" y="175"/>
                    <a:pt x="227" y="175"/>
                  </a:cubicBezTo>
                  <a:cubicBezTo>
                    <a:pt x="227" y="175"/>
                    <a:pt x="227" y="175"/>
                    <a:pt x="227" y="175"/>
                  </a:cubicBezTo>
                  <a:cubicBezTo>
                    <a:pt x="227" y="175"/>
                    <a:pt x="227" y="175"/>
                    <a:pt x="227" y="175"/>
                  </a:cubicBezTo>
                  <a:cubicBezTo>
                    <a:pt x="226" y="176"/>
                    <a:pt x="226" y="176"/>
                    <a:pt x="226" y="176"/>
                  </a:cubicBezTo>
                  <a:cubicBezTo>
                    <a:pt x="225" y="176"/>
                    <a:pt x="225" y="176"/>
                    <a:pt x="224" y="177"/>
                  </a:cubicBezTo>
                  <a:cubicBezTo>
                    <a:pt x="224" y="177"/>
                    <a:pt x="224" y="177"/>
                    <a:pt x="223" y="178"/>
                  </a:cubicBezTo>
                  <a:cubicBezTo>
                    <a:pt x="223" y="178"/>
                    <a:pt x="223" y="178"/>
                    <a:pt x="223" y="178"/>
                  </a:cubicBezTo>
                  <a:cubicBezTo>
                    <a:pt x="223" y="178"/>
                    <a:pt x="223" y="178"/>
                    <a:pt x="223" y="178"/>
                  </a:cubicBezTo>
                  <a:cubicBezTo>
                    <a:pt x="222" y="179"/>
                    <a:pt x="222" y="179"/>
                    <a:pt x="222" y="179"/>
                  </a:cubicBezTo>
                  <a:cubicBezTo>
                    <a:pt x="221" y="179"/>
                    <a:pt x="221" y="180"/>
                    <a:pt x="221" y="180"/>
                  </a:cubicBezTo>
                  <a:cubicBezTo>
                    <a:pt x="220" y="181"/>
                    <a:pt x="220" y="181"/>
                    <a:pt x="220" y="181"/>
                  </a:cubicBezTo>
                  <a:cubicBezTo>
                    <a:pt x="220" y="181"/>
                    <a:pt x="220" y="181"/>
                    <a:pt x="220" y="181"/>
                  </a:cubicBezTo>
                  <a:cubicBezTo>
                    <a:pt x="219" y="181"/>
                    <a:pt x="219" y="181"/>
                    <a:pt x="219" y="181"/>
                  </a:cubicBezTo>
                  <a:cubicBezTo>
                    <a:pt x="219" y="182"/>
                    <a:pt x="219" y="182"/>
                    <a:pt x="219" y="182"/>
                  </a:cubicBezTo>
                  <a:cubicBezTo>
                    <a:pt x="218" y="182"/>
                    <a:pt x="218" y="183"/>
                    <a:pt x="217" y="184"/>
                  </a:cubicBezTo>
                  <a:cubicBezTo>
                    <a:pt x="217" y="184"/>
                    <a:pt x="217" y="184"/>
                    <a:pt x="217" y="184"/>
                  </a:cubicBezTo>
                  <a:cubicBezTo>
                    <a:pt x="216" y="184"/>
                    <a:pt x="216" y="185"/>
                    <a:pt x="215" y="185"/>
                  </a:cubicBezTo>
                  <a:cubicBezTo>
                    <a:pt x="215" y="186"/>
                    <a:pt x="215" y="186"/>
                    <a:pt x="215" y="186"/>
                  </a:cubicBezTo>
                  <a:cubicBezTo>
                    <a:pt x="214" y="186"/>
                    <a:pt x="213" y="187"/>
                    <a:pt x="212" y="187"/>
                  </a:cubicBezTo>
                  <a:cubicBezTo>
                    <a:pt x="212" y="187"/>
                    <a:pt x="212" y="187"/>
                    <a:pt x="212" y="187"/>
                  </a:cubicBezTo>
                  <a:cubicBezTo>
                    <a:pt x="211" y="188"/>
                    <a:pt x="210" y="188"/>
                    <a:pt x="209" y="189"/>
                  </a:cubicBezTo>
                  <a:cubicBezTo>
                    <a:pt x="209" y="189"/>
                    <a:pt x="209" y="189"/>
                    <a:pt x="209" y="189"/>
                  </a:cubicBezTo>
                  <a:cubicBezTo>
                    <a:pt x="208" y="189"/>
                    <a:pt x="208" y="190"/>
                    <a:pt x="207" y="190"/>
                  </a:cubicBezTo>
                  <a:cubicBezTo>
                    <a:pt x="206" y="190"/>
                    <a:pt x="205" y="191"/>
                    <a:pt x="204" y="191"/>
                  </a:cubicBezTo>
                  <a:cubicBezTo>
                    <a:pt x="203" y="192"/>
                    <a:pt x="203" y="192"/>
                    <a:pt x="203" y="192"/>
                  </a:cubicBezTo>
                  <a:cubicBezTo>
                    <a:pt x="201" y="192"/>
                    <a:pt x="199" y="193"/>
                    <a:pt x="198" y="194"/>
                  </a:cubicBezTo>
                  <a:cubicBezTo>
                    <a:pt x="197" y="194"/>
                    <a:pt x="197" y="194"/>
                    <a:pt x="196" y="194"/>
                  </a:cubicBezTo>
                  <a:cubicBezTo>
                    <a:pt x="195" y="194"/>
                    <a:pt x="193" y="195"/>
                    <a:pt x="192" y="195"/>
                  </a:cubicBezTo>
                  <a:cubicBezTo>
                    <a:pt x="191" y="195"/>
                    <a:pt x="191" y="195"/>
                    <a:pt x="190" y="196"/>
                  </a:cubicBezTo>
                  <a:cubicBezTo>
                    <a:pt x="188" y="196"/>
                    <a:pt x="187" y="196"/>
                    <a:pt x="185" y="197"/>
                  </a:cubicBezTo>
                  <a:cubicBezTo>
                    <a:pt x="184" y="197"/>
                    <a:pt x="184" y="197"/>
                    <a:pt x="184" y="197"/>
                  </a:cubicBezTo>
                  <a:cubicBezTo>
                    <a:pt x="184" y="197"/>
                    <a:pt x="184" y="197"/>
                    <a:pt x="184" y="197"/>
                  </a:cubicBezTo>
                  <a:cubicBezTo>
                    <a:pt x="181" y="198"/>
                    <a:pt x="177" y="198"/>
                    <a:pt x="174" y="199"/>
                  </a:cubicBezTo>
                  <a:cubicBezTo>
                    <a:pt x="173" y="199"/>
                    <a:pt x="173" y="199"/>
                    <a:pt x="173" y="199"/>
                  </a:cubicBezTo>
                  <a:cubicBezTo>
                    <a:pt x="172" y="199"/>
                    <a:pt x="170" y="199"/>
                    <a:pt x="168" y="199"/>
                  </a:cubicBezTo>
                  <a:cubicBezTo>
                    <a:pt x="168" y="199"/>
                    <a:pt x="168" y="199"/>
                    <a:pt x="168" y="199"/>
                  </a:cubicBezTo>
                  <a:cubicBezTo>
                    <a:pt x="168" y="199"/>
                    <a:pt x="168" y="199"/>
                    <a:pt x="168" y="199"/>
                  </a:cubicBezTo>
                  <a:cubicBezTo>
                    <a:pt x="171" y="161"/>
                    <a:pt x="175" y="123"/>
                    <a:pt x="178" y="85"/>
                  </a:cubicBezTo>
                  <a:cubicBezTo>
                    <a:pt x="179" y="84"/>
                    <a:pt x="178" y="82"/>
                    <a:pt x="178" y="80"/>
                  </a:cubicBezTo>
                  <a:cubicBezTo>
                    <a:pt x="177" y="79"/>
                    <a:pt x="176" y="77"/>
                    <a:pt x="175" y="76"/>
                  </a:cubicBezTo>
                  <a:cubicBezTo>
                    <a:pt x="174" y="74"/>
                    <a:pt x="172" y="72"/>
                    <a:pt x="170" y="70"/>
                  </a:cubicBezTo>
                  <a:cubicBezTo>
                    <a:pt x="168" y="69"/>
                    <a:pt x="166" y="67"/>
                    <a:pt x="163" y="65"/>
                  </a:cubicBezTo>
                  <a:cubicBezTo>
                    <a:pt x="157" y="60"/>
                    <a:pt x="149" y="55"/>
                    <a:pt x="141" y="49"/>
                  </a:cubicBezTo>
                  <a:cubicBezTo>
                    <a:pt x="133" y="43"/>
                    <a:pt x="125" y="36"/>
                    <a:pt x="118" y="30"/>
                  </a:cubicBezTo>
                  <a:cubicBezTo>
                    <a:pt x="111" y="24"/>
                    <a:pt x="104" y="19"/>
                    <a:pt x="100" y="15"/>
                  </a:cubicBezTo>
                  <a:cubicBezTo>
                    <a:pt x="95" y="11"/>
                    <a:pt x="92" y="9"/>
                    <a:pt x="91" y="8"/>
                  </a:cubicBezTo>
                  <a:cubicBezTo>
                    <a:pt x="91" y="8"/>
                    <a:pt x="90" y="8"/>
                    <a:pt x="90" y="7"/>
                  </a:cubicBezTo>
                  <a:cubicBezTo>
                    <a:pt x="89" y="7"/>
                    <a:pt x="88" y="6"/>
                    <a:pt x="87" y="6"/>
                  </a:cubicBezTo>
                  <a:cubicBezTo>
                    <a:pt x="86" y="5"/>
                    <a:pt x="86" y="4"/>
                    <a:pt x="85" y="3"/>
                  </a:cubicBezTo>
                  <a:cubicBezTo>
                    <a:pt x="84" y="2"/>
                    <a:pt x="84" y="1"/>
                    <a:pt x="84" y="0"/>
                  </a:cubicBezTo>
                  <a:cubicBezTo>
                    <a:pt x="80" y="55"/>
                    <a:pt x="75" y="110"/>
                    <a:pt x="71" y="164"/>
                  </a:cubicBezTo>
                  <a:cubicBezTo>
                    <a:pt x="71" y="166"/>
                    <a:pt x="71" y="167"/>
                    <a:pt x="71" y="168"/>
                  </a:cubicBezTo>
                  <a:cubicBezTo>
                    <a:pt x="72" y="169"/>
                    <a:pt x="73" y="170"/>
                    <a:pt x="74" y="170"/>
                  </a:cubicBezTo>
                  <a:cubicBezTo>
                    <a:pt x="74" y="171"/>
                    <a:pt x="75" y="172"/>
                    <a:pt x="76" y="172"/>
                  </a:cubicBezTo>
                  <a:cubicBezTo>
                    <a:pt x="77" y="173"/>
                    <a:pt x="77" y="173"/>
                    <a:pt x="77" y="173"/>
                  </a:cubicBezTo>
                  <a:cubicBezTo>
                    <a:pt x="78" y="174"/>
                    <a:pt x="81" y="176"/>
                    <a:pt x="86" y="181"/>
                  </a:cubicBezTo>
                  <a:cubicBezTo>
                    <a:pt x="90" y="185"/>
                    <a:pt x="96" y="190"/>
                    <a:pt x="102" y="196"/>
                  </a:cubicBezTo>
                  <a:cubicBezTo>
                    <a:pt x="101" y="196"/>
                    <a:pt x="100" y="195"/>
                    <a:pt x="100" y="195"/>
                  </a:cubicBezTo>
                  <a:cubicBezTo>
                    <a:pt x="99" y="195"/>
                    <a:pt x="99" y="195"/>
                    <a:pt x="99" y="195"/>
                  </a:cubicBezTo>
                  <a:cubicBezTo>
                    <a:pt x="96" y="194"/>
                    <a:pt x="92" y="194"/>
                    <a:pt x="89" y="193"/>
                  </a:cubicBezTo>
                  <a:cubicBezTo>
                    <a:pt x="89" y="193"/>
                    <a:pt x="89" y="193"/>
                    <a:pt x="89" y="193"/>
                  </a:cubicBezTo>
                  <a:cubicBezTo>
                    <a:pt x="85" y="192"/>
                    <a:pt x="82" y="191"/>
                    <a:pt x="78" y="190"/>
                  </a:cubicBezTo>
                  <a:cubicBezTo>
                    <a:pt x="78" y="190"/>
                    <a:pt x="78" y="190"/>
                    <a:pt x="78" y="190"/>
                  </a:cubicBezTo>
                  <a:cubicBezTo>
                    <a:pt x="74" y="189"/>
                    <a:pt x="71" y="187"/>
                    <a:pt x="67" y="186"/>
                  </a:cubicBezTo>
                  <a:cubicBezTo>
                    <a:pt x="58" y="183"/>
                    <a:pt x="49" y="179"/>
                    <a:pt x="42" y="175"/>
                  </a:cubicBezTo>
                  <a:cubicBezTo>
                    <a:pt x="36" y="171"/>
                    <a:pt x="30" y="166"/>
                    <a:pt x="26" y="162"/>
                  </a:cubicBezTo>
                  <a:cubicBezTo>
                    <a:pt x="21" y="158"/>
                    <a:pt x="18" y="153"/>
                    <a:pt x="16" y="149"/>
                  </a:cubicBezTo>
                  <a:cubicBezTo>
                    <a:pt x="14" y="144"/>
                    <a:pt x="13" y="140"/>
                    <a:pt x="14" y="136"/>
                  </a:cubicBezTo>
                  <a:cubicBezTo>
                    <a:pt x="9" y="194"/>
                    <a:pt x="5" y="252"/>
                    <a:pt x="0" y="310"/>
                  </a:cubicBezTo>
                  <a:cubicBezTo>
                    <a:pt x="0" y="315"/>
                    <a:pt x="1" y="320"/>
                    <a:pt x="3" y="324"/>
                  </a:cubicBezTo>
                  <a:cubicBezTo>
                    <a:pt x="5" y="329"/>
                    <a:pt x="8" y="334"/>
                    <a:pt x="12" y="338"/>
                  </a:cubicBezTo>
                  <a:cubicBezTo>
                    <a:pt x="15" y="342"/>
                    <a:pt x="20" y="346"/>
                    <a:pt x="25" y="350"/>
                  </a:cubicBezTo>
                  <a:cubicBezTo>
                    <a:pt x="21" y="399"/>
                    <a:pt x="17" y="449"/>
                    <a:pt x="13" y="499"/>
                  </a:cubicBezTo>
                  <a:cubicBezTo>
                    <a:pt x="13" y="498"/>
                    <a:pt x="13" y="498"/>
                    <a:pt x="13" y="498"/>
                  </a:cubicBezTo>
                  <a:cubicBezTo>
                    <a:pt x="13" y="498"/>
                    <a:pt x="13" y="498"/>
                    <a:pt x="13" y="498"/>
                  </a:cubicBezTo>
                  <a:cubicBezTo>
                    <a:pt x="13" y="498"/>
                    <a:pt x="13" y="498"/>
                    <a:pt x="13" y="498"/>
                  </a:cubicBezTo>
                  <a:cubicBezTo>
                    <a:pt x="13" y="498"/>
                    <a:pt x="13" y="498"/>
                    <a:pt x="13" y="498"/>
                  </a:cubicBezTo>
                  <a:cubicBezTo>
                    <a:pt x="13" y="498"/>
                    <a:pt x="13" y="498"/>
                    <a:pt x="13" y="498"/>
                  </a:cubicBezTo>
                  <a:cubicBezTo>
                    <a:pt x="13" y="498"/>
                    <a:pt x="13" y="498"/>
                    <a:pt x="13" y="498"/>
                  </a:cubicBezTo>
                  <a:cubicBezTo>
                    <a:pt x="13" y="497"/>
                    <a:pt x="14" y="497"/>
                    <a:pt x="14" y="496"/>
                  </a:cubicBezTo>
                  <a:cubicBezTo>
                    <a:pt x="14" y="496"/>
                    <a:pt x="14" y="495"/>
                    <a:pt x="14" y="494"/>
                  </a:cubicBezTo>
                  <a:cubicBezTo>
                    <a:pt x="14" y="494"/>
                    <a:pt x="14" y="494"/>
                    <a:pt x="14" y="494"/>
                  </a:cubicBezTo>
                  <a:cubicBezTo>
                    <a:pt x="14" y="493"/>
                    <a:pt x="14" y="493"/>
                    <a:pt x="14" y="493"/>
                  </a:cubicBezTo>
                  <a:cubicBezTo>
                    <a:pt x="14" y="493"/>
                    <a:pt x="14" y="493"/>
                    <a:pt x="14" y="493"/>
                  </a:cubicBezTo>
                  <a:cubicBezTo>
                    <a:pt x="14" y="493"/>
                    <a:pt x="14" y="493"/>
                    <a:pt x="14" y="493"/>
                  </a:cubicBezTo>
                  <a:cubicBezTo>
                    <a:pt x="14" y="492"/>
                    <a:pt x="14" y="492"/>
                    <a:pt x="14" y="491"/>
                  </a:cubicBezTo>
                  <a:cubicBezTo>
                    <a:pt x="14" y="490"/>
                    <a:pt x="14" y="490"/>
                    <a:pt x="14" y="489"/>
                  </a:cubicBezTo>
                  <a:cubicBezTo>
                    <a:pt x="15" y="488"/>
                    <a:pt x="15" y="488"/>
                    <a:pt x="15" y="488"/>
                  </a:cubicBezTo>
                  <a:cubicBezTo>
                    <a:pt x="15" y="488"/>
                    <a:pt x="15" y="488"/>
                    <a:pt x="15" y="488"/>
                  </a:cubicBezTo>
                  <a:cubicBezTo>
                    <a:pt x="15" y="488"/>
                    <a:pt x="15" y="488"/>
                    <a:pt x="15" y="488"/>
                  </a:cubicBezTo>
                  <a:cubicBezTo>
                    <a:pt x="15" y="486"/>
                    <a:pt x="15" y="485"/>
                    <a:pt x="15" y="484"/>
                  </a:cubicBezTo>
                  <a:cubicBezTo>
                    <a:pt x="15" y="484"/>
                    <a:pt x="15" y="483"/>
                    <a:pt x="15" y="483"/>
                  </a:cubicBezTo>
                  <a:cubicBezTo>
                    <a:pt x="15" y="483"/>
                    <a:pt x="15" y="483"/>
                    <a:pt x="15" y="483"/>
                  </a:cubicBezTo>
                  <a:cubicBezTo>
                    <a:pt x="15" y="482"/>
                    <a:pt x="15" y="482"/>
                    <a:pt x="15" y="482"/>
                  </a:cubicBezTo>
                  <a:cubicBezTo>
                    <a:pt x="15" y="482"/>
                    <a:pt x="15" y="481"/>
                    <a:pt x="15" y="480"/>
                  </a:cubicBezTo>
                  <a:cubicBezTo>
                    <a:pt x="15" y="479"/>
                    <a:pt x="16" y="478"/>
                    <a:pt x="16" y="477"/>
                  </a:cubicBezTo>
                  <a:cubicBezTo>
                    <a:pt x="19" y="434"/>
                    <a:pt x="22" y="392"/>
                    <a:pt x="26" y="350"/>
                  </a:cubicBezTo>
                  <a:cubicBezTo>
                    <a:pt x="27" y="351"/>
                    <a:pt x="27" y="351"/>
                    <a:pt x="28" y="352"/>
                  </a:cubicBezTo>
                  <a:cubicBezTo>
                    <a:pt x="35" y="356"/>
                    <a:pt x="43" y="361"/>
                    <a:pt x="53" y="364"/>
                  </a:cubicBezTo>
                  <a:cubicBezTo>
                    <a:pt x="53" y="365"/>
                    <a:pt x="54" y="365"/>
                    <a:pt x="54" y="365"/>
                  </a:cubicBezTo>
                  <a:cubicBezTo>
                    <a:pt x="55" y="365"/>
                    <a:pt x="55" y="365"/>
                    <a:pt x="56" y="366"/>
                  </a:cubicBezTo>
                  <a:cubicBezTo>
                    <a:pt x="56" y="366"/>
                    <a:pt x="57" y="366"/>
                    <a:pt x="57" y="366"/>
                  </a:cubicBezTo>
                  <a:cubicBezTo>
                    <a:pt x="58" y="366"/>
                    <a:pt x="58" y="367"/>
                    <a:pt x="59" y="367"/>
                  </a:cubicBezTo>
                  <a:cubicBezTo>
                    <a:pt x="60" y="367"/>
                    <a:pt x="61" y="367"/>
                    <a:pt x="62" y="368"/>
                  </a:cubicBezTo>
                  <a:cubicBezTo>
                    <a:pt x="62" y="368"/>
                    <a:pt x="63" y="368"/>
                    <a:pt x="63" y="368"/>
                  </a:cubicBezTo>
                  <a:cubicBezTo>
                    <a:pt x="63" y="368"/>
                    <a:pt x="63" y="368"/>
                    <a:pt x="63" y="368"/>
                  </a:cubicBezTo>
                  <a:cubicBezTo>
                    <a:pt x="64" y="368"/>
                    <a:pt x="64" y="369"/>
                    <a:pt x="65" y="369"/>
                  </a:cubicBezTo>
                  <a:cubicBezTo>
                    <a:pt x="66" y="369"/>
                    <a:pt x="67" y="369"/>
                    <a:pt x="68" y="370"/>
                  </a:cubicBezTo>
                  <a:cubicBezTo>
                    <a:pt x="69" y="370"/>
                    <a:pt x="70" y="370"/>
                    <a:pt x="71" y="371"/>
                  </a:cubicBezTo>
                  <a:cubicBezTo>
                    <a:pt x="71" y="371"/>
                    <a:pt x="72" y="371"/>
                    <a:pt x="73" y="371"/>
                  </a:cubicBezTo>
                  <a:cubicBezTo>
                    <a:pt x="74" y="371"/>
                    <a:pt x="74" y="371"/>
                    <a:pt x="74" y="371"/>
                  </a:cubicBezTo>
                  <a:cubicBezTo>
                    <a:pt x="74" y="372"/>
                    <a:pt x="74" y="372"/>
                    <a:pt x="74" y="372"/>
                  </a:cubicBezTo>
                  <a:cubicBezTo>
                    <a:pt x="74" y="372"/>
                    <a:pt x="74" y="372"/>
                    <a:pt x="74" y="372"/>
                  </a:cubicBezTo>
                  <a:cubicBezTo>
                    <a:pt x="74" y="372"/>
                    <a:pt x="75" y="372"/>
                    <a:pt x="75" y="372"/>
                  </a:cubicBezTo>
                  <a:cubicBezTo>
                    <a:pt x="76" y="372"/>
                    <a:pt x="76" y="372"/>
                    <a:pt x="77" y="372"/>
                  </a:cubicBezTo>
                  <a:cubicBezTo>
                    <a:pt x="78" y="373"/>
                    <a:pt x="79" y="373"/>
                    <a:pt x="79" y="373"/>
                  </a:cubicBezTo>
                  <a:cubicBezTo>
                    <a:pt x="80" y="373"/>
                    <a:pt x="81" y="373"/>
                    <a:pt x="81" y="374"/>
                  </a:cubicBezTo>
                  <a:cubicBezTo>
                    <a:pt x="82" y="374"/>
                    <a:pt x="83" y="374"/>
                    <a:pt x="83" y="374"/>
                  </a:cubicBezTo>
                  <a:cubicBezTo>
                    <a:pt x="84" y="374"/>
                    <a:pt x="84" y="374"/>
                    <a:pt x="84" y="374"/>
                  </a:cubicBezTo>
                  <a:cubicBezTo>
                    <a:pt x="84" y="374"/>
                    <a:pt x="84" y="374"/>
                    <a:pt x="84" y="374"/>
                  </a:cubicBezTo>
                  <a:cubicBezTo>
                    <a:pt x="85" y="374"/>
                    <a:pt x="85" y="374"/>
                    <a:pt x="85" y="374"/>
                  </a:cubicBezTo>
                  <a:cubicBezTo>
                    <a:pt x="86" y="375"/>
                    <a:pt x="86" y="375"/>
                    <a:pt x="87" y="375"/>
                  </a:cubicBezTo>
                  <a:cubicBezTo>
                    <a:pt x="89" y="375"/>
                    <a:pt x="89" y="375"/>
                    <a:pt x="89" y="375"/>
                  </a:cubicBezTo>
                  <a:cubicBezTo>
                    <a:pt x="89" y="375"/>
                    <a:pt x="90" y="375"/>
                    <a:pt x="91" y="376"/>
                  </a:cubicBezTo>
                  <a:cubicBezTo>
                    <a:pt x="91" y="376"/>
                    <a:pt x="92" y="376"/>
                    <a:pt x="92" y="376"/>
                  </a:cubicBezTo>
                  <a:cubicBezTo>
                    <a:pt x="93" y="376"/>
                    <a:pt x="93" y="376"/>
                    <a:pt x="94" y="376"/>
                  </a:cubicBezTo>
                  <a:cubicBezTo>
                    <a:pt x="94" y="376"/>
                    <a:pt x="94" y="376"/>
                    <a:pt x="94" y="376"/>
                  </a:cubicBezTo>
                  <a:cubicBezTo>
                    <a:pt x="95" y="376"/>
                    <a:pt x="95" y="376"/>
                    <a:pt x="95" y="376"/>
                  </a:cubicBezTo>
                  <a:cubicBezTo>
                    <a:pt x="95" y="376"/>
                    <a:pt x="95" y="376"/>
                    <a:pt x="95" y="376"/>
                  </a:cubicBezTo>
                  <a:cubicBezTo>
                    <a:pt x="96" y="377"/>
                    <a:pt x="96" y="377"/>
                    <a:pt x="96" y="377"/>
                  </a:cubicBezTo>
                  <a:cubicBezTo>
                    <a:pt x="96" y="377"/>
                    <a:pt x="97" y="377"/>
                    <a:pt x="97" y="377"/>
                  </a:cubicBezTo>
                  <a:cubicBezTo>
                    <a:pt x="98" y="377"/>
                    <a:pt x="98" y="377"/>
                    <a:pt x="99" y="377"/>
                  </a:cubicBezTo>
                  <a:cubicBezTo>
                    <a:pt x="99" y="377"/>
                    <a:pt x="100" y="377"/>
                    <a:pt x="100" y="377"/>
                  </a:cubicBezTo>
                  <a:cubicBezTo>
                    <a:pt x="102" y="378"/>
                    <a:pt x="102" y="378"/>
                    <a:pt x="102" y="378"/>
                  </a:cubicBezTo>
                  <a:cubicBezTo>
                    <a:pt x="102" y="378"/>
                    <a:pt x="103" y="378"/>
                    <a:pt x="103" y="378"/>
                  </a:cubicBezTo>
                  <a:cubicBezTo>
                    <a:pt x="104" y="378"/>
                    <a:pt x="104" y="378"/>
                    <a:pt x="105" y="378"/>
                  </a:cubicBezTo>
                  <a:cubicBezTo>
                    <a:pt x="105" y="378"/>
                    <a:pt x="105" y="378"/>
                    <a:pt x="105" y="378"/>
                  </a:cubicBezTo>
                  <a:cubicBezTo>
                    <a:pt x="105" y="378"/>
                    <a:pt x="105" y="378"/>
                    <a:pt x="105" y="378"/>
                  </a:cubicBezTo>
                  <a:cubicBezTo>
                    <a:pt x="105" y="378"/>
                    <a:pt x="106" y="378"/>
                    <a:pt x="106" y="378"/>
                  </a:cubicBezTo>
                  <a:cubicBezTo>
                    <a:pt x="107" y="378"/>
                    <a:pt x="107" y="378"/>
                    <a:pt x="108" y="378"/>
                  </a:cubicBezTo>
                  <a:cubicBezTo>
                    <a:pt x="109" y="379"/>
                    <a:pt x="109" y="379"/>
                    <a:pt x="109" y="379"/>
                  </a:cubicBezTo>
                  <a:cubicBezTo>
                    <a:pt x="110" y="379"/>
                    <a:pt x="110" y="379"/>
                    <a:pt x="111" y="379"/>
                  </a:cubicBezTo>
                  <a:cubicBezTo>
                    <a:pt x="112" y="379"/>
                    <a:pt x="112" y="379"/>
                    <a:pt x="112" y="379"/>
                  </a:cubicBezTo>
                  <a:cubicBezTo>
                    <a:pt x="113" y="379"/>
                    <a:pt x="113" y="379"/>
                    <a:pt x="114" y="379"/>
                  </a:cubicBezTo>
                  <a:cubicBezTo>
                    <a:pt x="115" y="379"/>
                    <a:pt x="115" y="379"/>
                    <a:pt x="115" y="379"/>
                  </a:cubicBezTo>
                  <a:cubicBezTo>
                    <a:pt x="115" y="379"/>
                    <a:pt x="115" y="379"/>
                    <a:pt x="115" y="379"/>
                  </a:cubicBezTo>
                  <a:cubicBezTo>
                    <a:pt x="115" y="379"/>
                    <a:pt x="115" y="379"/>
                    <a:pt x="115" y="379"/>
                  </a:cubicBezTo>
                  <a:cubicBezTo>
                    <a:pt x="115" y="379"/>
                    <a:pt x="115" y="379"/>
                    <a:pt x="115" y="379"/>
                  </a:cubicBezTo>
                  <a:cubicBezTo>
                    <a:pt x="116" y="379"/>
                    <a:pt x="116" y="379"/>
                    <a:pt x="117" y="379"/>
                  </a:cubicBezTo>
                  <a:cubicBezTo>
                    <a:pt x="117" y="379"/>
                    <a:pt x="118" y="379"/>
                    <a:pt x="118" y="379"/>
                  </a:cubicBezTo>
                  <a:cubicBezTo>
                    <a:pt x="119" y="379"/>
                    <a:pt x="119" y="379"/>
                    <a:pt x="120" y="379"/>
                  </a:cubicBezTo>
                  <a:cubicBezTo>
                    <a:pt x="120" y="379"/>
                    <a:pt x="121" y="379"/>
                    <a:pt x="121" y="379"/>
                  </a:cubicBezTo>
                  <a:cubicBezTo>
                    <a:pt x="122" y="380"/>
                    <a:pt x="122" y="380"/>
                    <a:pt x="123" y="380"/>
                  </a:cubicBezTo>
                  <a:cubicBezTo>
                    <a:pt x="123" y="380"/>
                    <a:pt x="124" y="380"/>
                    <a:pt x="124" y="380"/>
                  </a:cubicBezTo>
                  <a:cubicBezTo>
                    <a:pt x="124" y="380"/>
                    <a:pt x="124" y="380"/>
                    <a:pt x="124" y="380"/>
                  </a:cubicBezTo>
                  <a:cubicBezTo>
                    <a:pt x="125" y="380"/>
                    <a:pt x="125" y="380"/>
                    <a:pt x="126" y="380"/>
                  </a:cubicBezTo>
                  <a:cubicBezTo>
                    <a:pt x="127" y="380"/>
                    <a:pt x="127" y="380"/>
                    <a:pt x="127" y="380"/>
                  </a:cubicBezTo>
                  <a:cubicBezTo>
                    <a:pt x="128" y="380"/>
                    <a:pt x="128" y="380"/>
                    <a:pt x="129" y="380"/>
                  </a:cubicBezTo>
                  <a:cubicBezTo>
                    <a:pt x="129" y="380"/>
                    <a:pt x="130" y="380"/>
                    <a:pt x="130" y="380"/>
                  </a:cubicBezTo>
                  <a:cubicBezTo>
                    <a:pt x="131" y="380"/>
                    <a:pt x="131" y="380"/>
                    <a:pt x="131" y="380"/>
                  </a:cubicBezTo>
                  <a:cubicBezTo>
                    <a:pt x="132" y="380"/>
                    <a:pt x="132" y="380"/>
                    <a:pt x="132" y="380"/>
                  </a:cubicBezTo>
                  <a:cubicBezTo>
                    <a:pt x="133" y="380"/>
                    <a:pt x="133" y="380"/>
                    <a:pt x="133" y="380"/>
                  </a:cubicBezTo>
                  <a:cubicBezTo>
                    <a:pt x="134" y="380"/>
                    <a:pt x="134" y="380"/>
                    <a:pt x="134" y="380"/>
                  </a:cubicBezTo>
                  <a:cubicBezTo>
                    <a:pt x="134" y="380"/>
                    <a:pt x="134" y="380"/>
                    <a:pt x="134" y="380"/>
                  </a:cubicBezTo>
                  <a:cubicBezTo>
                    <a:pt x="135" y="380"/>
                    <a:pt x="135" y="380"/>
                    <a:pt x="135" y="380"/>
                  </a:cubicBezTo>
                  <a:cubicBezTo>
                    <a:pt x="136" y="380"/>
                    <a:pt x="136" y="380"/>
                    <a:pt x="136" y="380"/>
                  </a:cubicBezTo>
                  <a:cubicBezTo>
                    <a:pt x="136" y="380"/>
                    <a:pt x="136" y="380"/>
                    <a:pt x="136" y="380"/>
                  </a:cubicBezTo>
                  <a:cubicBezTo>
                    <a:pt x="137" y="380"/>
                    <a:pt x="137" y="380"/>
                    <a:pt x="138" y="380"/>
                  </a:cubicBezTo>
                  <a:cubicBezTo>
                    <a:pt x="138" y="380"/>
                    <a:pt x="139" y="380"/>
                    <a:pt x="139" y="380"/>
                  </a:cubicBezTo>
                  <a:cubicBezTo>
                    <a:pt x="140" y="380"/>
                    <a:pt x="140" y="380"/>
                    <a:pt x="141" y="380"/>
                  </a:cubicBezTo>
                  <a:cubicBezTo>
                    <a:pt x="141" y="380"/>
                    <a:pt x="142" y="380"/>
                    <a:pt x="142" y="380"/>
                  </a:cubicBezTo>
                  <a:cubicBezTo>
                    <a:pt x="143" y="379"/>
                    <a:pt x="144" y="379"/>
                    <a:pt x="144" y="379"/>
                  </a:cubicBezTo>
                  <a:cubicBezTo>
                    <a:pt x="145" y="379"/>
                    <a:pt x="145" y="379"/>
                    <a:pt x="146" y="379"/>
                  </a:cubicBezTo>
                  <a:cubicBezTo>
                    <a:pt x="146" y="379"/>
                    <a:pt x="146" y="379"/>
                    <a:pt x="146" y="379"/>
                  </a:cubicBezTo>
                  <a:cubicBezTo>
                    <a:pt x="146" y="379"/>
                    <a:pt x="146" y="379"/>
                    <a:pt x="146" y="379"/>
                  </a:cubicBezTo>
                  <a:cubicBezTo>
                    <a:pt x="146" y="379"/>
                    <a:pt x="147" y="379"/>
                    <a:pt x="148" y="379"/>
                  </a:cubicBezTo>
                  <a:cubicBezTo>
                    <a:pt x="148" y="379"/>
                    <a:pt x="149" y="379"/>
                    <a:pt x="149" y="379"/>
                  </a:cubicBezTo>
                  <a:cubicBezTo>
                    <a:pt x="150" y="379"/>
                    <a:pt x="150" y="379"/>
                    <a:pt x="151" y="379"/>
                  </a:cubicBezTo>
                  <a:cubicBezTo>
                    <a:pt x="151" y="379"/>
                    <a:pt x="151" y="379"/>
                    <a:pt x="151" y="379"/>
                  </a:cubicBezTo>
                  <a:cubicBezTo>
                    <a:pt x="152" y="379"/>
                    <a:pt x="152" y="379"/>
                    <a:pt x="152" y="379"/>
                  </a:cubicBezTo>
                  <a:cubicBezTo>
                    <a:pt x="152" y="379"/>
                    <a:pt x="153" y="379"/>
                    <a:pt x="153" y="379"/>
                  </a:cubicBezTo>
                  <a:cubicBezTo>
                    <a:pt x="154" y="379"/>
                    <a:pt x="154" y="378"/>
                    <a:pt x="155" y="378"/>
                  </a:cubicBezTo>
                  <a:cubicBezTo>
                    <a:pt x="156" y="378"/>
                    <a:pt x="156" y="378"/>
                    <a:pt x="157" y="378"/>
                  </a:cubicBezTo>
                  <a:cubicBezTo>
                    <a:pt x="157" y="378"/>
                    <a:pt x="157" y="378"/>
                    <a:pt x="157" y="378"/>
                  </a:cubicBezTo>
                  <a:cubicBezTo>
                    <a:pt x="157" y="378"/>
                    <a:pt x="157" y="378"/>
                    <a:pt x="157" y="378"/>
                  </a:cubicBezTo>
                  <a:cubicBezTo>
                    <a:pt x="157" y="378"/>
                    <a:pt x="157" y="378"/>
                    <a:pt x="157" y="378"/>
                  </a:cubicBezTo>
                  <a:cubicBezTo>
                    <a:pt x="158" y="378"/>
                    <a:pt x="159" y="378"/>
                    <a:pt x="160" y="378"/>
                  </a:cubicBezTo>
                  <a:cubicBezTo>
                    <a:pt x="160" y="378"/>
                    <a:pt x="161" y="377"/>
                    <a:pt x="162" y="377"/>
                  </a:cubicBezTo>
                  <a:cubicBezTo>
                    <a:pt x="162" y="377"/>
                    <a:pt x="162" y="377"/>
                    <a:pt x="162" y="377"/>
                  </a:cubicBezTo>
                  <a:cubicBezTo>
                    <a:pt x="163" y="377"/>
                    <a:pt x="164" y="377"/>
                    <a:pt x="165" y="377"/>
                  </a:cubicBezTo>
                  <a:cubicBezTo>
                    <a:pt x="166" y="377"/>
                    <a:pt x="166" y="376"/>
                    <a:pt x="167" y="376"/>
                  </a:cubicBezTo>
                  <a:cubicBezTo>
                    <a:pt x="167" y="376"/>
                    <a:pt x="167" y="376"/>
                    <a:pt x="167" y="376"/>
                  </a:cubicBezTo>
                  <a:cubicBezTo>
                    <a:pt x="168" y="376"/>
                    <a:pt x="168" y="376"/>
                    <a:pt x="168" y="376"/>
                  </a:cubicBezTo>
                  <a:cubicBezTo>
                    <a:pt x="168" y="376"/>
                    <a:pt x="168" y="376"/>
                    <a:pt x="168" y="376"/>
                  </a:cubicBezTo>
                  <a:cubicBezTo>
                    <a:pt x="170" y="376"/>
                    <a:pt x="172" y="375"/>
                    <a:pt x="173" y="375"/>
                  </a:cubicBezTo>
                  <a:cubicBezTo>
                    <a:pt x="174" y="375"/>
                    <a:pt x="174" y="375"/>
                    <a:pt x="174" y="375"/>
                  </a:cubicBezTo>
                  <a:cubicBezTo>
                    <a:pt x="175" y="374"/>
                    <a:pt x="175" y="374"/>
                    <a:pt x="175" y="374"/>
                  </a:cubicBezTo>
                  <a:cubicBezTo>
                    <a:pt x="176" y="374"/>
                    <a:pt x="176" y="374"/>
                    <a:pt x="177" y="374"/>
                  </a:cubicBezTo>
                  <a:cubicBezTo>
                    <a:pt x="178" y="374"/>
                    <a:pt x="179" y="373"/>
                    <a:pt x="180" y="373"/>
                  </a:cubicBezTo>
                  <a:cubicBezTo>
                    <a:pt x="180" y="373"/>
                    <a:pt x="180" y="373"/>
                    <a:pt x="180" y="373"/>
                  </a:cubicBezTo>
                  <a:cubicBezTo>
                    <a:pt x="181" y="373"/>
                    <a:pt x="181" y="373"/>
                    <a:pt x="181" y="373"/>
                  </a:cubicBezTo>
                  <a:cubicBezTo>
                    <a:pt x="182" y="372"/>
                    <a:pt x="184" y="371"/>
                    <a:pt x="186" y="371"/>
                  </a:cubicBezTo>
                  <a:cubicBezTo>
                    <a:pt x="186" y="371"/>
                    <a:pt x="186" y="371"/>
                    <a:pt x="186" y="371"/>
                  </a:cubicBezTo>
                  <a:cubicBezTo>
                    <a:pt x="187" y="370"/>
                    <a:pt x="187" y="370"/>
                    <a:pt x="187" y="370"/>
                  </a:cubicBezTo>
                  <a:cubicBezTo>
                    <a:pt x="188" y="370"/>
                    <a:pt x="189" y="369"/>
                    <a:pt x="190" y="369"/>
                  </a:cubicBezTo>
                  <a:cubicBezTo>
                    <a:pt x="191" y="368"/>
                    <a:pt x="191" y="368"/>
                    <a:pt x="191" y="368"/>
                  </a:cubicBezTo>
                  <a:cubicBezTo>
                    <a:pt x="192" y="368"/>
                    <a:pt x="192" y="368"/>
                    <a:pt x="192" y="368"/>
                  </a:cubicBezTo>
                  <a:cubicBezTo>
                    <a:pt x="192" y="368"/>
                    <a:pt x="192" y="368"/>
                    <a:pt x="192" y="368"/>
                  </a:cubicBezTo>
                  <a:cubicBezTo>
                    <a:pt x="192" y="367"/>
                    <a:pt x="192" y="367"/>
                    <a:pt x="192" y="367"/>
                  </a:cubicBezTo>
                  <a:cubicBezTo>
                    <a:pt x="193" y="367"/>
                    <a:pt x="193" y="367"/>
                    <a:pt x="193" y="367"/>
                  </a:cubicBezTo>
                  <a:cubicBezTo>
                    <a:pt x="193" y="367"/>
                    <a:pt x="194" y="366"/>
                    <a:pt x="195" y="366"/>
                  </a:cubicBezTo>
                  <a:cubicBezTo>
                    <a:pt x="195" y="366"/>
                    <a:pt x="195" y="366"/>
                    <a:pt x="195" y="366"/>
                  </a:cubicBezTo>
                  <a:cubicBezTo>
                    <a:pt x="195" y="366"/>
                    <a:pt x="195" y="366"/>
                    <a:pt x="195" y="366"/>
                  </a:cubicBezTo>
                  <a:cubicBezTo>
                    <a:pt x="196" y="365"/>
                    <a:pt x="196" y="365"/>
                    <a:pt x="196" y="365"/>
                  </a:cubicBezTo>
                  <a:cubicBezTo>
                    <a:pt x="197" y="365"/>
                    <a:pt x="197" y="364"/>
                    <a:pt x="197" y="364"/>
                  </a:cubicBezTo>
                  <a:cubicBezTo>
                    <a:pt x="198" y="364"/>
                    <a:pt x="198" y="364"/>
                    <a:pt x="198" y="364"/>
                  </a:cubicBezTo>
                  <a:cubicBezTo>
                    <a:pt x="198" y="364"/>
                    <a:pt x="198" y="364"/>
                    <a:pt x="198" y="364"/>
                  </a:cubicBezTo>
                  <a:cubicBezTo>
                    <a:pt x="199" y="363"/>
                    <a:pt x="199" y="363"/>
                    <a:pt x="199" y="363"/>
                  </a:cubicBezTo>
                  <a:cubicBezTo>
                    <a:pt x="200" y="362"/>
                    <a:pt x="200" y="362"/>
                    <a:pt x="200" y="362"/>
                  </a:cubicBezTo>
                  <a:cubicBezTo>
                    <a:pt x="200" y="362"/>
                    <a:pt x="200" y="362"/>
                    <a:pt x="200" y="362"/>
                  </a:cubicBezTo>
                  <a:cubicBezTo>
                    <a:pt x="200" y="362"/>
                    <a:pt x="200" y="362"/>
                    <a:pt x="200" y="362"/>
                  </a:cubicBezTo>
                  <a:cubicBezTo>
                    <a:pt x="200" y="362"/>
                    <a:pt x="200" y="362"/>
                    <a:pt x="200" y="362"/>
                  </a:cubicBezTo>
                  <a:cubicBezTo>
                    <a:pt x="201" y="361"/>
                    <a:pt x="201" y="361"/>
                    <a:pt x="201" y="361"/>
                  </a:cubicBezTo>
                  <a:cubicBezTo>
                    <a:pt x="201" y="361"/>
                    <a:pt x="201" y="361"/>
                    <a:pt x="201" y="361"/>
                  </a:cubicBezTo>
                  <a:cubicBezTo>
                    <a:pt x="201" y="360"/>
                    <a:pt x="201" y="360"/>
                    <a:pt x="201" y="360"/>
                  </a:cubicBezTo>
                  <a:cubicBezTo>
                    <a:pt x="202" y="360"/>
                    <a:pt x="202" y="360"/>
                    <a:pt x="202" y="360"/>
                  </a:cubicBezTo>
                  <a:cubicBezTo>
                    <a:pt x="202" y="360"/>
                    <a:pt x="202" y="360"/>
                    <a:pt x="202" y="360"/>
                  </a:cubicBezTo>
                  <a:cubicBezTo>
                    <a:pt x="203" y="359"/>
                    <a:pt x="204" y="357"/>
                    <a:pt x="205" y="356"/>
                  </a:cubicBezTo>
                  <a:cubicBezTo>
                    <a:pt x="206" y="356"/>
                    <a:pt x="206" y="356"/>
                    <a:pt x="206" y="356"/>
                  </a:cubicBezTo>
                  <a:cubicBezTo>
                    <a:pt x="207" y="355"/>
                    <a:pt x="208" y="354"/>
                    <a:pt x="209" y="353"/>
                  </a:cubicBezTo>
                  <a:cubicBezTo>
                    <a:pt x="209" y="353"/>
                    <a:pt x="209" y="353"/>
                    <a:pt x="209" y="353"/>
                  </a:cubicBezTo>
                  <a:cubicBezTo>
                    <a:pt x="211" y="352"/>
                    <a:pt x="212" y="351"/>
                    <a:pt x="213" y="350"/>
                  </a:cubicBezTo>
                  <a:cubicBezTo>
                    <a:pt x="214" y="350"/>
                    <a:pt x="214" y="350"/>
                    <a:pt x="214" y="350"/>
                  </a:cubicBezTo>
                  <a:cubicBezTo>
                    <a:pt x="215" y="350"/>
                    <a:pt x="216" y="349"/>
                    <a:pt x="217" y="348"/>
                  </a:cubicBezTo>
                  <a:cubicBezTo>
                    <a:pt x="218" y="348"/>
                    <a:pt x="218" y="348"/>
                    <a:pt x="218" y="348"/>
                  </a:cubicBezTo>
                  <a:cubicBezTo>
                    <a:pt x="219" y="348"/>
                    <a:pt x="221" y="347"/>
                    <a:pt x="222" y="347"/>
                  </a:cubicBezTo>
                  <a:cubicBezTo>
                    <a:pt x="222" y="347"/>
                    <a:pt x="222" y="347"/>
                    <a:pt x="222" y="347"/>
                  </a:cubicBezTo>
                  <a:cubicBezTo>
                    <a:pt x="224" y="346"/>
                    <a:pt x="225" y="346"/>
                    <a:pt x="227" y="346"/>
                  </a:cubicBezTo>
                  <a:cubicBezTo>
                    <a:pt x="227" y="346"/>
                    <a:pt x="227" y="346"/>
                    <a:pt x="227" y="346"/>
                  </a:cubicBezTo>
                  <a:cubicBezTo>
                    <a:pt x="230" y="345"/>
                    <a:pt x="233" y="345"/>
                    <a:pt x="237" y="345"/>
                  </a:cubicBezTo>
                  <a:cubicBezTo>
                    <a:pt x="239" y="345"/>
                    <a:pt x="241" y="345"/>
                    <a:pt x="244" y="345"/>
                  </a:cubicBezTo>
                  <a:cubicBezTo>
                    <a:pt x="244" y="345"/>
                    <a:pt x="244" y="345"/>
                    <a:pt x="244" y="345"/>
                  </a:cubicBezTo>
                  <a:cubicBezTo>
                    <a:pt x="246" y="345"/>
                    <a:pt x="249" y="346"/>
                    <a:pt x="251" y="346"/>
                  </a:cubicBezTo>
                  <a:cubicBezTo>
                    <a:pt x="251" y="346"/>
                    <a:pt x="251" y="346"/>
                    <a:pt x="251" y="346"/>
                  </a:cubicBezTo>
                  <a:cubicBezTo>
                    <a:pt x="254" y="346"/>
                    <a:pt x="256" y="347"/>
                    <a:pt x="259" y="347"/>
                  </a:cubicBezTo>
                  <a:cubicBezTo>
                    <a:pt x="259" y="347"/>
                    <a:pt x="259" y="347"/>
                    <a:pt x="259" y="347"/>
                  </a:cubicBezTo>
                  <a:cubicBezTo>
                    <a:pt x="262" y="347"/>
                    <a:pt x="265" y="348"/>
                    <a:pt x="268" y="348"/>
                  </a:cubicBezTo>
                  <a:cubicBezTo>
                    <a:pt x="270" y="349"/>
                    <a:pt x="272" y="349"/>
                    <a:pt x="274" y="350"/>
                  </a:cubicBezTo>
                  <a:cubicBezTo>
                    <a:pt x="274" y="350"/>
                    <a:pt x="274" y="350"/>
                    <a:pt x="274" y="350"/>
                  </a:cubicBezTo>
                  <a:cubicBezTo>
                    <a:pt x="275" y="350"/>
                    <a:pt x="276" y="351"/>
                    <a:pt x="277" y="351"/>
                  </a:cubicBezTo>
                  <a:cubicBezTo>
                    <a:pt x="278" y="351"/>
                    <a:pt x="279" y="352"/>
                    <a:pt x="280" y="352"/>
                  </a:cubicBezTo>
                  <a:cubicBezTo>
                    <a:pt x="281" y="353"/>
                    <a:pt x="282" y="353"/>
                    <a:pt x="283" y="354"/>
                  </a:cubicBezTo>
                  <a:cubicBezTo>
                    <a:pt x="284" y="354"/>
                    <a:pt x="284" y="354"/>
                    <a:pt x="285" y="355"/>
                  </a:cubicBezTo>
                  <a:cubicBezTo>
                    <a:pt x="286" y="356"/>
                    <a:pt x="287" y="356"/>
                    <a:pt x="289" y="357"/>
                  </a:cubicBezTo>
                  <a:cubicBezTo>
                    <a:pt x="289" y="358"/>
                    <a:pt x="290" y="358"/>
                    <a:pt x="290" y="358"/>
                  </a:cubicBezTo>
                  <a:cubicBezTo>
                    <a:pt x="292" y="360"/>
                    <a:pt x="294" y="361"/>
                    <a:pt x="295" y="362"/>
                  </a:cubicBezTo>
                  <a:cubicBezTo>
                    <a:pt x="296" y="362"/>
                    <a:pt x="296" y="362"/>
                    <a:pt x="296" y="362"/>
                  </a:cubicBezTo>
                  <a:cubicBezTo>
                    <a:pt x="297" y="364"/>
                    <a:pt x="299" y="365"/>
                    <a:pt x="300" y="367"/>
                  </a:cubicBezTo>
                  <a:cubicBezTo>
                    <a:pt x="301" y="367"/>
                    <a:pt x="301" y="368"/>
                    <a:pt x="302" y="368"/>
                  </a:cubicBezTo>
                  <a:cubicBezTo>
                    <a:pt x="303" y="369"/>
                    <a:pt x="304" y="371"/>
                    <a:pt x="306" y="372"/>
                  </a:cubicBezTo>
                  <a:cubicBezTo>
                    <a:pt x="306" y="373"/>
                    <a:pt x="307" y="373"/>
                    <a:pt x="308" y="374"/>
                  </a:cubicBezTo>
                  <a:cubicBezTo>
                    <a:pt x="309" y="375"/>
                    <a:pt x="310" y="376"/>
                    <a:pt x="311" y="377"/>
                  </a:cubicBezTo>
                  <a:cubicBezTo>
                    <a:pt x="311" y="378"/>
                    <a:pt x="312" y="379"/>
                    <a:pt x="313" y="380"/>
                  </a:cubicBezTo>
                  <a:cubicBezTo>
                    <a:pt x="314" y="381"/>
                    <a:pt x="315" y="382"/>
                    <a:pt x="316" y="383"/>
                  </a:cubicBezTo>
                  <a:cubicBezTo>
                    <a:pt x="317" y="384"/>
                    <a:pt x="317" y="385"/>
                    <a:pt x="318" y="386"/>
                  </a:cubicBezTo>
                  <a:cubicBezTo>
                    <a:pt x="319" y="387"/>
                    <a:pt x="320" y="388"/>
                    <a:pt x="321" y="389"/>
                  </a:cubicBezTo>
                  <a:cubicBezTo>
                    <a:pt x="322" y="390"/>
                    <a:pt x="323" y="391"/>
                    <a:pt x="324" y="392"/>
                  </a:cubicBezTo>
                  <a:cubicBezTo>
                    <a:pt x="325" y="393"/>
                    <a:pt x="326" y="394"/>
                    <a:pt x="327" y="396"/>
                  </a:cubicBezTo>
                  <a:cubicBezTo>
                    <a:pt x="327" y="396"/>
                    <a:pt x="328" y="397"/>
                    <a:pt x="329" y="398"/>
                  </a:cubicBezTo>
                  <a:cubicBezTo>
                    <a:pt x="330" y="400"/>
                    <a:pt x="331" y="401"/>
                    <a:pt x="333" y="403"/>
                  </a:cubicBezTo>
                  <a:close/>
                </a:path>
              </a:pathLst>
            </a:custGeom>
            <a:gradFill>
              <a:gsLst>
                <a:gs pos="53000">
                  <a:srgbClr val="FFFFFF">
                    <a:lumMod val="85000"/>
                  </a:srgbClr>
                </a:gs>
                <a:gs pos="98000">
                  <a:srgbClr val="FFFFFF">
                    <a:lumMod val="65000"/>
                  </a:srgbClr>
                </a:gs>
              </a:gsLst>
              <a:lin ang="186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80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399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9" name="Freeform 26">
              <a:extLst>
                <a:ext uri="{FF2B5EF4-FFF2-40B4-BE49-F238E27FC236}">
                  <a16:creationId xmlns:a16="http://schemas.microsoft.com/office/drawing/2014/main" id="{17D28245-53F0-460B-A85B-AD566DCC1D2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181423" y="3449662"/>
              <a:ext cx="1719262" cy="536575"/>
            </a:xfrm>
            <a:custGeom>
              <a:avLst/>
              <a:gdLst>
                <a:gd name="T0" fmla="*/ 400 w 1162"/>
                <a:gd name="T1" fmla="*/ 357 h 362"/>
                <a:gd name="T2" fmla="*/ 440 w 1162"/>
                <a:gd name="T3" fmla="*/ 361 h 362"/>
                <a:gd name="T4" fmla="*/ 449 w 1162"/>
                <a:gd name="T5" fmla="*/ 360 h 362"/>
                <a:gd name="T6" fmla="*/ 641 w 1162"/>
                <a:gd name="T7" fmla="*/ 353 h 362"/>
                <a:gd name="T8" fmla="*/ 744 w 1162"/>
                <a:gd name="T9" fmla="*/ 321 h 362"/>
                <a:gd name="T10" fmla="*/ 641 w 1162"/>
                <a:gd name="T11" fmla="*/ 266 h 362"/>
                <a:gd name="T12" fmla="*/ 749 w 1162"/>
                <a:gd name="T13" fmla="*/ 230 h 362"/>
                <a:gd name="T14" fmla="*/ 752 w 1162"/>
                <a:gd name="T15" fmla="*/ 230 h 362"/>
                <a:gd name="T16" fmla="*/ 834 w 1162"/>
                <a:gd name="T17" fmla="*/ 243 h 362"/>
                <a:gd name="T18" fmla="*/ 894 w 1162"/>
                <a:gd name="T19" fmla="*/ 291 h 362"/>
                <a:gd name="T20" fmla="*/ 984 w 1162"/>
                <a:gd name="T21" fmla="*/ 317 h 362"/>
                <a:gd name="T22" fmla="*/ 996 w 1162"/>
                <a:gd name="T23" fmla="*/ 318 h 362"/>
                <a:gd name="T24" fmla="*/ 1103 w 1162"/>
                <a:gd name="T25" fmla="*/ 300 h 362"/>
                <a:gd name="T26" fmla="*/ 797 w 1162"/>
                <a:gd name="T27" fmla="*/ 1 h 362"/>
                <a:gd name="T28" fmla="*/ 759 w 1162"/>
                <a:gd name="T29" fmla="*/ 0 h 362"/>
                <a:gd name="T30" fmla="*/ 706 w 1162"/>
                <a:gd name="T31" fmla="*/ 1 h 362"/>
                <a:gd name="T32" fmla="*/ 560 w 1162"/>
                <a:gd name="T33" fmla="*/ 12 h 362"/>
                <a:gd name="T34" fmla="*/ 554 w 1162"/>
                <a:gd name="T35" fmla="*/ 37 h 362"/>
                <a:gd name="T36" fmla="*/ 611 w 1162"/>
                <a:gd name="T37" fmla="*/ 63 h 362"/>
                <a:gd name="T38" fmla="*/ 622 w 1162"/>
                <a:gd name="T39" fmla="*/ 91 h 362"/>
                <a:gd name="T40" fmla="*/ 551 w 1162"/>
                <a:gd name="T41" fmla="*/ 103 h 362"/>
                <a:gd name="T42" fmla="*/ 495 w 1162"/>
                <a:gd name="T43" fmla="*/ 100 h 362"/>
                <a:gd name="T44" fmla="*/ 421 w 1162"/>
                <a:gd name="T45" fmla="*/ 68 h 362"/>
                <a:gd name="T46" fmla="*/ 394 w 1162"/>
                <a:gd name="T47" fmla="*/ 36 h 362"/>
                <a:gd name="T48" fmla="*/ 352 w 1162"/>
                <a:gd name="T49" fmla="*/ 31 h 362"/>
                <a:gd name="T50" fmla="*/ 335 w 1162"/>
                <a:gd name="T51" fmla="*/ 32 h 362"/>
                <a:gd name="T52" fmla="*/ 233 w 1162"/>
                <a:gd name="T53" fmla="*/ 51 h 362"/>
                <a:gd name="T54" fmla="*/ 77 w 1162"/>
                <a:gd name="T55" fmla="*/ 83 h 362"/>
                <a:gd name="T56" fmla="*/ 78 w 1162"/>
                <a:gd name="T57" fmla="*/ 98 h 362"/>
                <a:gd name="T58" fmla="*/ 128 w 1162"/>
                <a:gd name="T59" fmla="*/ 139 h 362"/>
                <a:gd name="T60" fmla="*/ 165 w 1162"/>
                <a:gd name="T61" fmla="*/ 178 h 362"/>
                <a:gd name="T62" fmla="*/ 136 w 1162"/>
                <a:gd name="T63" fmla="*/ 191 h 362"/>
                <a:gd name="T64" fmla="*/ 125 w 1162"/>
                <a:gd name="T65" fmla="*/ 192 h 362"/>
                <a:gd name="T66" fmla="*/ 109 w 1162"/>
                <a:gd name="T67" fmla="*/ 192 h 362"/>
                <a:gd name="T68" fmla="*/ 91 w 1162"/>
                <a:gd name="T69" fmla="*/ 190 h 362"/>
                <a:gd name="T70" fmla="*/ 67 w 1162"/>
                <a:gd name="T71" fmla="*/ 191 h 362"/>
                <a:gd name="T72" fmla="*/ 33 w 1162"/>
                <a:gd name="T73" fmla="*/ 197 h 362"/>
                <a:gd name="T74" fmla="*/ 16 w 1162"/>
                <a:gd name="T75" fmla="*/ 255 h 362"/>
                <a:gd name="T76" fmla="*/ 97 w 1162"/>
                <a:gd name="T77" fmla="*/ 287 h 362"/>
                <a:gd name="T78" fmla="*/ 161 w 1162"/>
                <a:gd name="T79" fmla="*/ 289 h 362"/>
                <a:gd name="T80" fmla="*/ 206 w 1162"/>
                <a:gd name="T81" fmla="*/ 272 h 362"/>
                <a:gd name="T82" fmla="*/ 231 w 1162"/>
                <a:gd name="T83" fmla="*/ 258 h 362"/>
                <a:gd name="T84" fmla="*/ 256 w 1162"/>
                <a:gd name="T85" fmla="*/ 258 h 362"/>
                <a:gd name="T86" fmla="*/ 296 w 1162"/>
                <a:gd name="T87" fmla="*/ 270 h 362"/>
                <a:gd name="T88" fmla="*/ 364 w 1162"/>
                <a:gd name="T89" fmla="*/ 337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62" h="362">
                  <a:moveTo>
                    <a:pt x="364" y="337"/>
                  </a:moveTo>
                  <a:cubicBezTo>
                    <a:pt x="369" y="342"/>
                    <a:pt x="375" y="346"/>
                    <a:pt x="381" y="350"/>
                  </a:cubicBezTo>
                  <a:cubicBezTo>
                    <a:pt x="387" y="353"/>
                    <a:pt x="394" y="355"/>
                    <a:pt x="400" y="357"/>
                  </a:cubicBezTo>
                  <a:cubicBezTo>
                    <a:pt x="406" y="359"/>
                    <a:pt x="413" y="360"/>
                    <a:pt x="418" y="361"/>
                  </a:cubicBezTo>
                  <a:cubicBezTo>
                    <a:pt x="424" y="361"/>
                    <a:pt x="430" y="362"/>
                    <a:pt x="434" y="362"/>
                  </a:cubicBezTo>
                  <a:cubicBezTo>
                    <a:pt x="436" y="362"/>
                    <a:pt x="439" y="361"/>
                    <a:pt x="440" y="361"/>
                  </a:cubicBezTo>
                  <a:cubicBezTo>
                    <a:pt x="442" y="361"/>
                    <a:pt x="444" y="361"/>
                    <a:pt x="445" y="361"/>
                  </a:cubicBezTo>
                  <a:cubicBezTo>
                    <a:pt x="447" y="361"/>
                    <a:pt x="448" y="361"/>
                    <a:pt x="448" y="361"/>
                  </a:cubicBezTo>
                  <a:cubicBezTo>
                    <a:pt x="449" y="361"/>
                    <a:pt x="449" y="360"/>
                    <a:pt x="449" y="360"/>
                  </a:cubicBezTo>
                  <a:cubicBezTo>
                    <a:pt x="452" y="360"/>
                    <a:pt x="464" y="360"/>
                    <a:pt x="483" y="359"/>
                  </a:cubicBezTo>
                  <a:cubicBezTo>
                    <a:pt x="502" y="359"/>
                    <a:pt x="527" y="358"/>
                    <a:pt x="555" y="357"/>
                  </a:cubicBezTo>
                  <a:cubicBezTo>
                    <a:pt x="582" y="356"/>
                    <a:pt x="612" y="354"/>
                    <a:pt x="641" y="353"/>
                  </a:cubicBezTo>
                  <a:cubicBezTo>
                    <a:pt x="669" y="352"/>
                    <a:pt x="697" y="350"/>
                    <a:pt x="718" y="348"/>
                  </a:cubicBezTo>
                  <a:cubicBezTo>
                    <a:pt x="740" y="347"/>
                    <a:pt x="751" y="343"/>
                    <a:pt x="754" y="338"/>
                  </a:cubicBezTo>
                  <a:cubicBezTo>
                    <a:pt x="758" y="333"/>
                    <a:pt x="753" y="327"/>
                    <a:pt x="744" y="321"/>
                  </a:cubicBezTo>
                  <a:cubicBezTo>
                    <a:pt x="735" y="314"/>
                    <a:pt x="722" y="307"/>
                    <a:pt x="707" y="301"/>
                  </a:cubicBezTo>
                  <a:cubicBezTo>
                    <a:pt x="692" y="294"/>
                    <a:pt x="676" y="288"/>
                    <a:pt x="661" y="283"/>
                  </a:cubicBezTo>
                  <a:cubicBezTo>
                    <a:pt x="647" y="278"/>
                    <a:pt x="641" y="272"/>
                    <a:pt x="641" y="266"/>
                  </a:cubicBezTo>
                  <a:cubicBezTo>
                    <a:pt x="642" y="260"/>
                    <a:pt x="648" y="254"/>
                    <a:pt x="659" y="249"/>
                  </a:cubicBezTo>
                  <a:cubicBezTo>
                    <a:pt x="670" y="244"/>
                    <a:pt x="684" y="239"/>
                    <a:pt x="700" y="236"/>
                  </a:cubicBezTo>
                  <a:cubicBezTo>
                    <a:pt x="716" y="233"/>
                    <a:pt x="733" y="230"/>
                    <a:pt x="749" y="230"/>
                  </a:cubicBezTo>
                  <a:cubicBezTo>
                    <a:pt x="750" y="230"/>
                    <a:pt x="750" y="230"/>
                    <a:pt x="750" y="230"/>
                  </a:cubicBezTo>
                  <a:cubicBezTo>
                    <a:pt x="751" y="230"/>
                    <a:pt x="751" y="230"/>
                    <a:pt x="751" y="230"/>
                  </a:cubicBezTo>
                  <a:cubicBezTo>
                    <a:pt x="752" y="230"/>
                    <a:pt x="752" y="230"/>
                    <a:pt x="752" y="230"/>
                  </a:cubicBezTo>
                  <a:cubicBezTo>
                    <a:pt x="753" y="230"/>
                    <a:pt x="753" y="230"/>
                    <a:pt x="753" y="230"/>
                  </a:cubicBezTo>
                  <a:cubicBezTo>
                    <a:pt x="769" y="230"/>
                    <a:pt x="784" y="231"/>
                    <a:pt x="797" y="233"/>
                  </a:cubicBezTo>
                  <a:cubicBezTo>
                    <a:pt x="811" y="235"/>
                    <a:pt x="823" y="239"/>
                    <a:pt x="834" y="243"/>
                  </a:cubicBezTo>
                  <a:cubicBezTo>
                    <a:pt x="845" y="247"/>
                    <a:pt x="854" y="252"/>
                    <a:pt x="861" y="257"/>
                  </a:cubicBezTo>
                  <a:cubicBezTo>
                    <a:pt x="869" y="262"/>
                    <a:pt x="875" y="268"/>
                    <a:pt x="879" y="274"/>
                  </a:cubicBezTo>
                  <a:cubicBezTo>
                    <a:pt x="883" y="281"/>
                    <a:pt x="888" y="286"/>
                    <a:pt x="894" y="291"/>
                  </a:cubicBezTo>
                  <a:cubicBezTo>
                    <a:pt x="899" y="295"/>
                    <a:pt x="906" y="299"/>
                    <a:pt x="914" y="303"/>
                  </a:cubicBezTo>
                  <a:cubicBezTo>
                    <a:pt x="923" y="306"/>
                    <a:pt x="932" y="309"/>
                    <a:pt x="944" y="311"/>
                  </a:cubicBezTo>
                  <a:cubicBezTo>
                    <a:pt x="955" y="313"/>
                    <a:pt x="968" y="315"/>
                    <a:pt x="984" y="317"/>
                  </a:cubicBezTo>
                  <a:cubicBezTo>
                    <a:pt x="985" y="317"/>
                    <a:pt x="986" y="317"/>
                    <a:pt x="987" y="317"/>
                  </a:cubicBezTo>
                  <a:cubicBezTo>
                    <a:pt x="989" y="317"/>
                    <a:pt x="990" y="318"/>
                    <a:pt x="991" y="318"/>
                  </a:cubicBezTo>
                  <a:cubicBezTo>
                    <a:pt x="993" y="318"/>
                    <a:pt x="994" y="318"/>
                    <a:pt x="996" y="318"/>
                  </a:cubicBezTo>
                  <a:cubicBezTo>
                    <a:pt x="997" y="318"/>
                    <a:pt x="998" y="318"/>
                    <a:pt x="1000" y="318"/>
                  </a:cubicBezTo>
                  <a:cubicBezTo>
                    <a:pt x="1016" y="318"/>
                    <a:pt x="1034" y="315"/>
                    <a:pt x="1052" y="312"/>
                  </a:cubicBezTo>
                  <a:cubicBezTo>
                    <a:pt x="1070" y="309"/>
                    <a:pt x="1088" y="304"/>
                    <a:pt x="1103" y="300"/>
                  </a:cubicBezTo>
                  <a:cubicBezTo>
                    <a:pt x="1119" y="296"/>
                    <a:pt x="1133" y="291"/>
                    <a:pt x="1144" y="288"/>
                  </a:cubicBezTo>
                  <a:cubicBezTo>
                    <a:pt x="1154" y="285"/>
                    <a:pt x="1161" y="282"/>
                    <a:pt x="1162" y="282"/>
                  </a:cubicBezTo>
                  <a:cubicBezTo>
                    <a:pt x="797" y="1"/>
                    <a:pt x="797" y="1"/>
                    <a:pt x="797" y="1"/>
                  </a:cubicBezTo>
                  <a:cubicBezTo>
                    <a:pt x="762" y="0"/>
                    <a:pt x="762" y="0"/>
                    <a:pt x="762" y="0"/>
                  </a:cubicBezTo>
                  <a:cubicBezTo>
                    <a:pt x="762" y="0"/>
                    <a:pt x="762" y="0"/>
                    <a:pt x="761" y="0"/>
                  </a:cubicBezTo>
                  <a:cubicBezTo>
                    <a:pt x="761" y="0"/>
                    <a:pt x="760" y="0"/>
                    <a:pt x="759" y="0"/>
                  </a:cubicBezTo>
                  <a:cubicBezTo>
                    <a:pt x="758" y="0"/>
                    <a:pt x="756" y="0"/>
                    <a:pt x="755" y="0"/>
                  </a:cubicBezTo>
                  <a:cubicBezTo>
                    <a:pt x="753" y="0"/>
                    <a:pt x="752" y="0"/>
                    <a:pt x="750" y="0"/>
                  </a:cubicBezTo>
                  <a:cubicBezTo>
                    <a:pt x="739" y="0"/>
                    <a:pt x="724" y="0"/>
                    <a:pt x="706" y="1"/>
                  </a:cubicBezTo>
                  <a:cubicBezTo>
                    <a:pt x="689" y="1"/>
                    <a:pt x="669" y="2"/>
                    <a:pt x="649" y="3"/>
                  </a:cubicBezTo>
                  <a:cubicBezTo>
                    <a:pt x="629" y="4"/>
                    <a:pt x="610" y="5"/>
                    <a:pt x="595" y="6"/>
                  </a:cubicBezTo>
                  <a:cubicBezTo>
                    <a:pt x="579" y="8"/>
                    <a:pt x="566" y="10"/>
                    <a:pt x="560" y="12"/>
                  </a:cubicBezTo>
                  <a:cubicBezTo>
                    <a:pt x="553" y="15"/>
                    <a:pt x="548" y="18"/>
                    <a:pt x="545" y="21"/>
                  </a:cubicBezTo>
                  <a:cubicBezTo>
                    <a:pt x="543" y="24"/>
                    <a:pt x="542" y="26"/>
                    <a:pt x="544" y="29"/>
                  </a:cubicBezTo>
                  <a:cubicBezTo>
                    <a:pt x="546" y="32"/>
                    <a:pt x="549" y="34"/>
                    <a:pt x="554" y="37"/>
                  </a:cubicBezTo>
                  <a:cubicBezTo>
                    <a:pt x="559" y="40"/>
                    <a:pt x="566" y="43"/>
                    <a:pt x="574" y="46"/>
                  </a:cubicBezTo>
                  <a:cubicBezTo>
                    <a:pt x="582" y="49"/>
                    <a:pt x="589" y="52"/>
                    <a:pt x="595" y="55"/>
                  </a:cubicBezTo>
                  <a:cubicBezTo>
                    <a:pt x="601" y="57"/>
                    <a:pt x="607" y="60"/>
                    <a:pt x="611" y="63"/>
                  </a:cubicBezTo>
                  <a:cubicBezTo>
                    <a:pt x="616" y="65"/>
                    <a:pt x="620" y="68"/>
                    <a:pt x="622" y="71"/>
                  </a:cubicBezTo>
                  <a:cubicBezTo>
                    <a:pt x="625" y="75"/>
                    <a:pt x="627" y="78"/>
                    <a:pt x="627" y="83"/>
                  </a:cubicBezTo>
                  <a:cubicBezTo>
                    <a:pt x="627" y="86"/>
                    <a:pt x="626" y="89"/>
                    <a:pt x="622" y="91"/>
                  </a:cubicBezTo>
                  <a:cubicBezTo>
                    <a:pt x="618" y="93"/>
                    <a:pt x="613" y="96"/>
                    <a:pt x="606" y="97"/>
                  </a:cubicBezTo>
                  <a:cubicBezTo>
                    <a:pt x="599" y="99"/>
                    <a:pt x="591" y="101"/>
                    <a:pt x="582" y="102"/>
                  </a:cubicBezTo>
                  <a:cubicBezTo>
                    <a:pt x="572" y="103"/>
                    <a:pt x="562" y="103"/>
                    <a:pt x="551" y="103"/>
                  </a:cubicBezTo>
                  <a:cubicBezTo>
                    <a:pt x="545" y="103"/>
                    <a:pt x="539" y="103"/>
                    <a:pt x="533" y="103"/>
                  </a:cubicBezTo>
                  <a:cubicBezTo>
                    <a:pt x="527" y="103"/>
                    <a:pt x="521" y="102"/>
                    <a:pt x="514" y="102"/>
                  </a:cubicBezTo>
                  <a:cubicBezTo>
                    <a:pt x="508" y="101"/>
                    <a:pt x="502" y="101"/>
                    <a:pt x="495" y="100"/>
                  </a:cubicBezTo>
                  <a:cubicBezTo>
                    <a:pt x="489" y="99"/>
                    <a:pt x="483" y="98"/>
                    <a:pt x="476" y="97"/>
                  </a:cubicBezTo>
                  <a:cubicBezTo>
                    <a:pt x="459" y="94"/>
                    <a:pt x="446" y="89"/>
                    <a:pt x="438" y="84"/>
                  </a:cubicBezTo>
                  <a:cubicBezTo>
                    <a:pt x="429" y="79"/>
                    <a:pt x="424" y="74"/>
                    <a:pt x="421" y="68"/>
                  </a:cubicBezTo>
                  <a:cubicBezTo>
                    <a:pt x="417" y="63"/>
                    <a:pt x="416" y="57"/>
                    <a:pt x="414" y="52"/>
                  </a:cubicBezTo>
                  <a:cubicBezTo>
                    <a:pt x="411" y="48"/>
                    <a:pt x="409" y="43"/>
                    <a:pt x="404" y="40"/>
                  </a:cubicBezTo>
                  <a:cubicBezTo>
                    <a:pt x="401" y="38"/>
                    <a:pt x="398" y="37"/>
                    <a:pt x="394" y="36"/>
                  </a:cubicBezTo>
                  <a:cubicBezTo>
                    <a:pt x="390" y="34"/>
                    <a:pt x="385" y="34"/>
                    <a:pt x="380" y="33"/>
                  </a:cubicBezTo>
                  <a:cubicBezTo>
                    <a:pt x="376" y="32"/>
                    <a:pt x="371" y="32"/>
                    <a:pt x="366" y="32"/>
                  </a:cubicBezTo>
                  <a:cubicBezTo>
                    <a:pt x="361" y="31"/>
                    <a:pt x="356" y="31"/>
                    <a:pt x="352" y="31"/>
                  </a:cubicBezTo>
                  <a:cubicBezTo>
                    <a:pt x="350" y="32"/>
                    <a:pt x="347" y="32"/>
                    <a:pt x="345" y="32"/>
                  </a:cubicBezTo>
                  <a:cubicBezTo>
                    <a:pt x="343" y="32"/>
                    <a:pt x="341" y="32"/>
                    <a:pt x="339" y="32"/>
                  </a:cubicBezTo>
                  <a:cubicBezTo>
                    <a:pt x="338" y="32"/>
                    <a:pt x="336" y="32"/>
                    <a:pt x="335" y="32"/>
                  </a:cubicBezTo>
                  <a:cubicBezTo>
                    <a:pt x="334" y="32"/>
                    <a:pt x="334" y="32"/>
                    <a:pt x="334" y="32"/>
                  </a:cubicBezTo>
                  <a:cubicBezTo>
                    <a:pt x="332" y="33"/>
                    <a:pt x="319" y="35"/>
                    <a:pt x="301" y="38"/>
                  </a:cubicBezTo>
                  <a:cubicBezTo>
                    <a:pt x="283" y="42"/>
                    <a:pt x="259" y="46"/>
                    <a:pt x="233" y="51"/>
                  </a:cubicBezTo>
                  <a:cubicBezTo>
                    <a:pt x="208" y="56"/>
                    <a:pt x="181" y="61"/>
                    <a:pt x="158" y="65"/>
                  </a:cubicBezTo>
                  <a:cubicBezTo>
                    <a:pt x="134" y="70"/>
                    <a:pt x="114" y="74"/>
                    <a:pt x="102" y="76"/>
                  </a:cubicBezTo>
                  <a:cubicBezTo>
                    <a:pt x="90" y="78"/>
                    <a:pt x="82" y="81"/>
                    <a:pt x="77" y="83"/>
                  </a:cubicBezTo>
                  <a:cubicBezTo>
                    <a:pt x="73" y="86"/>
                    <a:pt x="71" y="88"/>
                    <a:pt x="71" y="90"/>
                  </a:cubicBezTo>
                  <a:cubicBezTo>
                    <a:pt x="71" y="92"/>
                    <a:pt x="73" y="94"/>
                    <a:pt x="74" y="96"/>
                  </a:cubicBezTo>
                  <a:cubicBezTo>
                    <a:pt x="76" y="97"/>
                    <a:pt x="78" y="98"/>
                    <a:pt x="78" y="98"/>
                  </a:cubicBezTo>
                  <a:cubicBezTo>
                    <a:pt x="79" y="99"/>
                    <a:pt x="82" y="101"/>
                    <a:pt x="87" y="105"/>
                  </a:cubicBezTo>
                  <a:cubicBezTo>
                    <a:pt x="91" y="109"/>
                    <a:pt x="98" y="114"/>
                    <a:pt x="105" y="120"/>
                  </a:cubicBezTo>
                  <a:cubicBezTo>
                    <a:pt x="112" y="126"/>
                    <a:pt x="120" y="133"/>
                    <a:pt x="128" y="139"/>
                  </a:cubicBezTo>
                  <a:cubicBezTo>
                    <a:pt x="136" y="145"/>
                    <a:pt x="144" y="150"/>
                    <a:pt x="150" y="155"/>
                  </a:cubicBezTo>
                  <a:cubicBezTo>
                    <a:pt x="157" y="159"/>
                    <a:pt x="161" y="163"/>
                    <a:pt x="163" y="167"/>
                  </a:cubicBezTo>
                  <a:cubicBezTo>
                    <a:pt x="166" y="171"/>
                    <a:pt x="166" y="175"/>
                    <a:pt x="165" y="178"/>
                  </a:cubicBezTo>
                  <a:cubicBezTo>
                    <a:pt x="163" y="181"/>
                    <a:pt x="160" y="184"/>
                    <a:pt x="156" y="186"/>
                  </a:cubicBezTo>
                  <a:cubicBezTo>
                    <a:pt x="152" y="188"/>
                    <a:pt x="146" y="190"/>
                    <a:pt x="139" y="191"/>
                  </a:cubicBezTo>
                  <a:cubicBezTo>
                    <a:pt x="138" y="191"/>
                    <a:pt x="137" y="191"/>
                    <a:pt x="136" y="191"/>
                  </a:cubicBezTo>
                  <a:cubicBezTo>
                    <a:pt x="135" y="192"/>
                    <a:pt x="133" y="192"/>
                    <a:pt x="132" y="192"/>
                  </a:cubicBezTo>
                  <a:cubicBezTo>
                    <a:pt x="131" y="192"/>
                    <a:pt x="130" y="192"/>
                    <a:pt x="129" y="192"/>
                  </a:cubicBezTo>
                  <a:cubicBezTo>
                    <a:pt x="128" y="192"/>
                    <a:pt x="127" y="192"/>
                    <a:pt x="125" y="192"/>
                  </a:cubicBezTo>
                  <a:cubicBezTo>
                    <a:pt x="124" y="192"/>
                    <a:pt x="122" y="192"/>
                    <a:pt x="120" y="192"/>
                  </a:cubicBezTo>
                  <a:cubicBezTo>
                    <a:pt x="118" y="192"/>
                    <a:pt x="116" y="192"/>
                    <a:pt x="114" y="192"/>
                  </a:cubicBezTo>
                  <a:cubicBezTo>
                    <a:pt x="113" y="192"/>
                    <a:pt x="111" y="192"/>
                    <a:pt x="109" y="192"/>
                  </a:cubicBezTo>
                  <a:cubicBezTo>
                    <a:pt x="107" y="191"/>
                    <a:pt x="105" y="191"/>
                    <a:pt x="103" y="191"/>
                  </a:cubicBezTo>
                  <a:cubicBezTo>
                    <a:pt x="101" y="191"/>
                    <a:pt x="99" y="191"/>
                    <a:pt x="97" y="191"/>
                  </a:cubicBezTo>
                  <a:cubicBezTo>
                    <a:pt x="95" y="191"/>
                    <a:pt x="93" y="191"/>
                    <a:pt x="91" y="190"/>
                  </a:cubicBezTo>
                  <a:cubicBezTo>
                    <a:pt x="88" y="190"/>
                    <a:pt x="86" y="190"/>
                    <a:pt x="84" y="190"/>
                  </a:cubicBezTo>
                  <a:cubicBezTo>
                    <a:pt x="82" y="190"/>
                    <a:pt x="80" y="190"/>
                    <a:pt x="77" y="190"/>
                  </a:cubicBezTo>
                  <a:cubicBezTo>
                    <a:pt x="74" y="190"/>
                    <a:pt x="71" y="190"/>
                    <a:pt x="67" y="191"/>
                  </a:cubicBezTo>
                  <a:cubicBezTo>
                    <a:pt x="64" y="191"/>
                    <a:pt x="60" y="191"/>
                    <a:pt x="56" y="192"/>
                  </a:cubicBezTo>
                  <a:cubicBezTo>
                    <a:pt x="52" y="192"/>
                    <a:pt x="49" y="193"/>
                    <a:pt x="45" y="194"/>
                  </a:cubicBezTo>
                  <a:cubicBezTo>
                    <a:pt x="41" y="194"/>
                    <a:pt x="37" y="195"/>
                    <a:pt x="33" y="197"/>
                  </a:cubicBezTo>
                  <a:cubicBezTo>
                    <a:pt x="21" y="200"/>
                    <a:pt x="13" y="205"/>
                    <a:pt x="7" y="211"/>
                  </a:cubicBezTo>
                  <a:cubicBezTo>
                    <a:pt x="2" y="217"/>
                    <a:pt x="0" y="224"/>
                    <a:pt x="1" y="232"/>
                  </a:cubicBezTo>
                  <a:cubicBezTo>
                    <a:pt x="2" y="240"/>
                    <a:pt x="7" y="248"/>
                    <a:pt x="16" y="255"/>
                  </a:cubicBezTo>
                  <a:cubicBezTo>
                    <a:pt x="25" y="263"/>
                    <a:pt x="37" y="270"/>
                    <a:pt x="54" y="276"/>
                  </a:cubicBezTo>
                  <a:cubicBezTo>
                    <a:pt x="61" y="279"/>
                    <a:pt x="69" y="281"/>
                    <a:pt x="76" y="283"/>
                  </a:cubicBezTo>
                  <a:cubicBezTo>
                    <a:pt x="83" y="285"/>
                    <a:pt x="90" y="286"/>
                    <a:pt x="97" y="287"/>
                  </a:cubicBezTo>
                  <a:cubicBezTo>
                    <a:pt x="104" y="288"/>
                    <a:pt x="111" y="289"/>
                    <a:pt x="117" y="290"/>
                  </a:cubicBezTo>
                  <a:cubicBezTo>
                    <a:pt x="124" y="290"/>
                    <a:pt x="131" y="290"/>
                    <a:pt x="137" y="290"/>
                  </a:cubicBezTo>
                  <a:cubicBezTo>
                    <a:pt x="145" y="290"/>
                    <a:pt x="153" y="290"/>
                    <a:pt x="161" y="289"/>
                  </a:cubicBezTo>
                  <a:cubicBezTo>
                    <a:pt x="168" y="288"/>
                    <a:pt x="175" y="286"/>
                    <a:pt x="181" y="285"/>
                  </a:cubicBezTo>
                  <a:cubicBezTo>
                    <a:pt x="187" y="283"/>
                    <a:pt x="192" y="281"/>
                    <a:pt x="196" y="279"/>
                  </a:cubicBezTo>
                  <a:cubicBezTo>
                    <a:pt x="200" y="277"/>
                    <a:pt x="204" y="274"/>
                    <a:pt x="206" y="272"/>
                  </a:cubicBezTo>
                  <a:cubicBezTo>
                    <a:pt x="208" y="269"/>
                    <a:pt x="211" y="267"/>
                    <a:pt x="214" y="265"/>
                  </a:cubicBezTo>
                  <a:cubicBezTo>
                    <a:pt x="216" y="263"/>
                    <a:pt x="219" y="262"/>
                    <a:pt x="222" y="261"/>
                  </a:cubicBezTo>
                  <a:cubicBezTo>
                    <a:pt x="225" y="260"/>
                    <a:pt x="228" y="259"/>
                    <a:pt x="231" y="258"/>
                  </a:cubicBezTo>
                  <a:cubicBezTo>
                    <a:pt x="234" y="258"/>
                    <a:pt x="238" y="258"/>
                    <a:pt x="241" y="258"/>
                  </a:cubicBezTo>
                  <a:cubicBezTo>
                    <a:pt x="244" y="258"/>
                    <a:pt x="246" y="258"/>
                    <a:pt x="248" y="258"/>
                  </a:cubicBezTo>
                  <a:cubicBezTo>
                    <a:pt x="251" y="258"/>
                    <a:pt x="253" y="258"/>
                    <a:pt x="256" y="258"/>
                  </a:cubicBezTo>
                  <a:cubicBezTo>
                    <a:pt x="259" y="259"/>
                    <a:pt x="262" y="259"/>
                    <a:pt x="264" y="259"/>
                  </a:cubicBezTo>
                  <a:cubicBezTo>
                    <a:pt x="267" y="260"/>
                    <a:pt x="270" y="260"/>
                    <a:pt x="273" y="261"/>
                  </a:cubicBezTo>
                  <a:cubicBezTo>
                    <a:pt x="281" y="262"/>
                    <a:pt x="288" y="265"/>
                    <a:pt x="296" y="270"/>
                  </a:cubicBezTo>
                  <a:cubicBezTo>
                    <a:pt x="303" y="275"/>
                    <a:pt x="310" y="281"/>
                    <a:pt x="318" y="288"/>
                  </a:cubicBezTo>
                  <a:cubicBezTo>
                    <a:pt x="325" y="295"/>
                    <a:pt x="332" y="304"/>
                    <a:pt x="340" y="312"/>
                  </a:cubicBezTo>
                  <a:cubicBezTo>
                    <a:pt x="348" y="320"/>
                    <a:pt x="355" y="329"/>
                    <a:pt x="364" y="337"/>
                  </a:cubicBezTo>
                  <a:close/>
                </a:path>
              </a:pathLst>
            </a:custGeom>
            <a:solidFill>
              <a:srgbClr val="2A5477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80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399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80" name="组合 16">
            <a:extLst>
              <a:ext uri="{FF2B5EF4-FFF2-40B4-BE49-F238E27FC236}">
                <a16:creationId xmlns:a16="http://schemas.microsoft.com/office/drawing/2014/main" id="{897A217F-04FB-4301-ACAA-4677F4ADF56B}"/>
              </a:ext>
            </a:extLst>
          </p:cNvPr>
          <p:cNvGrpSpPr/>
          <p:nvPr/>
        </p:nvGrpSpPr>
        <p:grpSpPr>
          <a:xfrm>
            <a:off x="4392003" y="4659831"/>
            <a:ext cx="2093598" cy="1159503"/>
            <a:chOff x="3292673" y="3890987"/>
            <a:chExt cx="1743075" cy="965200"/>
          </a:xfrm>
          <a:effectLst>
            <a:outerShdw blurRad="393700" dist="228600" dir="5400000" sx="90000" sy="-19000" rotWithShape="0">
              <a:prstClr val="black">
                <a:alpha val="59000"/>
              </a:prstClr>
            </a:outerShdw>
          </a:effectLst>
        </p:grpSpPr>
        <p:sp>
          <p:nvSpPr>
            <p:cNvPr id="81" name="Freeform 15">
              <a:extLst>
                <a:ext uri="{FF2B5EF4-FFF2-40B4-BE49-F238E27FC236}">
                  <a16:creationId xmlns:a16="http://schemas.microsoft.com/office/drawing/2014/main" id="{DF9C143F-9C44-4E32-8E48-16C94EE1B75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13435" y="3983062"/>
              <a:ext cx="15875" cy="311150"/>
            </a:xfrm>
            <a:custGeom>
              <a:avLst/>
              <a:gdLst>
                <a:gd name="T0" fmla="*/ 8 w 10"/>
                <a:gd name="T1" fmla="*/ 14 h 210"/>
                <a:gd name="T2" fmla="*/ 8 w 10"/>
                <a:gd name="T3" fmla="*/ 21 h 210"/>
                <a:gd name="T4" fmla="*/ 8 w 10"/>
                <a:gd name="T5" fmla="*/ 21 h 210"/>
                <a:gd name="T6" fmla="*/ 8 w 10"/>
                <a:gd name="T7" fmla="*/ 21 h 210"/>
                <a:gd name="T8" fmla="*/ 8 w 10"/>
                <a:gd name="T9" fmla="*/ 21 h 210"/>
                <a:gd name="T10" fmla="*/ 7 w 10"/>
                <a:gd name="T11" fmla="*/ 27 h 210"/>
                <a:gd name="T12" fmla="*/ 7 w 10"/>
                <a:gd name="T13" fmla="*/ 27 h 210"/>
                <a:gd name="T14" fmla="*/ 7 w 10"/>
                <a:gd name="T15" fmla="*/ 27 h 210"/>
                <a:gd name="T16" fmla="*/ 7 w 10"/>
                <a:gd name="T17" fmla="*/ 27 h 210"/>
                <a:gd name="T18" fmla="*/ 5 w 10"/>
                <a:gd name="T19" fmla="*/ 101 h 210"/>
                <a:gd name="T20" fmla="*/ 0 w 10"/>
                <a:gd name="T21" fmla="*/ 210 h 210"/>
                <a:gd name="T22" fmla="*/ 0 w 10"/>
                <a:gd name="T23" fmla="*/ 210 h 210"/>
                <a:gd name="T24" fmla="*/ 1 w 10"/>
                <a:gd name="T25" fmla="*/ 205 h 210"/>
                <a:gd name="T26" fmla="*/ 1 w 10"/>
                <a:gd name="T27" fmla="*/ 203 h 210"/>
                <a:gd name="T28" fmla="*/ 1 w 10"/>
                <a:gd name="T29" fmla="*/ 203 h 210"/>
                <a:gd name="T30" fmla="*/ 1 w 10"/>
                <a:gd name="T31" fmla="*/ 196 h 210"/>
                <a:gd name="T32" fmla="*/ 2 w 10"/>
                <a:gd name="T33" fmla="*/ 189 h 210"/>
                <a:gd name="T34" fmla="*/ 2 w 10"/>
                <a:gd name="T35" fmla="*/ 189 h 210"/>
                <a:gd name="T36" fmla="*/ 2 w 10"/>
                <a:gd name="T37" fmla="*/ 189 h 210"/>
                <a:gd name="T38" fmla="*/ 2 w 10"/>
                <a:gd name="T39" fmla="*/ 188 h 210"/>
                <a:gd name="T40" fmla="*/ 2 w 10"/>
                <a:gd name="T41" fmla="*/ 182 h 210"/>
                <a:gd name="T42" fmla="*/ 2 w 10"/>
                <a:gd name="T43" fmla="*/ 182 h 210"/>
                <a:gd name="T44" fmla="*/ 2 w 10"/>
                <a:gd name="T45" fmla="*/ 182 h 210"/>
                <a:gd name="T46" fmla="*/ 2 w 10"/>
                <a:gd name="T47" fmla="*/ 182 h 210"/>
                <a:gd name="T48" fmla="*/ 10 w 10"/>
                <a:gd name="T49" fmla="*/ 1 h 210"/>
                <a:gd name="T50" fmla="*/ 10 w 10"/>
                <a:gd name="T51" fmla="*/ 1 h 210"/>
                <a:gd name="T52" fmla="*/ 10 w 10"/>
                <a:gd name="T53" fmla="*/ 0 h 210"/>
                <a:gd name="T54" fmla="*/ 9 w 10"/>
                <a:gd name="T55" fmla="*/ 4 h 210"/>
                <a:gd name="T56" fmla="*/ 9 w 10"/>
                <a:gd name="T57" fmla="*/ 7 h 210"/>
                <a:gd name="T58" fmla="*/ 8 w 10"/>
                <a:gd name="T59" fmla="*/ 14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" h="210">
                  <a:moveTo>
                    <a:pt x="8" y="14"/>
                  </a:moveTo>
                  <a:cubicBezTo>
                    <a:pt x="8" y="16"/>
                    <a:pt x="8" y="19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3"/>
                    <a:pt x="8" y="25"/>
                    <a:pt x="7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52"/>
                    <a:pt x="6" y="77"/>
                    <a:pt x="5" y="101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0" y="209"/>
                    <a:pt x="1" y="207"/>
                    <a:pt x="1" y="205"/>
                  </a:cubicBezTo>
                  <a:cubicBezTo>
                    <a:pt x="1" y="205"/>
                    <a:pt x="1" y="204"/>
                    <a:pt x="1" y="203"/>
                  </a:cubicBezTo>
                  <a:cubicBezTo>
                    <a:pt x="1" y="203"/>
                    <a:pt x="1" y="203"/>
                    <a:pt x="1" y="203"/>
                  </a:cubicBezTo>
                  <a:cubicBezTo>
                    <a:pt x="1" y="201"/>
                    <a:pt x="1" y="199"/>
                    <a:pt x="1" y="196"/>
                  </a:cubicBezTo>
                  <a:cubicBezTo>
                    <a:pt x="2" y="194"/>
                    <a:pt x="2" y="192"/>
                    <a:pt x="2" y="189"/>
                  </a:cubicBezTo>
                  <a:cubicBezTo>
                    <a:pt x="2" y="189"/>
                    <a:pt x="2" y="189"/>
                    <a:pt x="2" y="189"/>
                  </a:cubicBezTo>
                  <a:cubicBezTo>
                    <a:pt x="2" y="189"/>
                    <a:pt x="2" y="189"/>
                    <a:pt x="2" y="189"/>
                  </a:cubicBezTo>
                  <a:cubicBezTo>
                    <a:pt x="2" y="188"/>
                    <a:pt x="2" y="188"/>
                    <a:pt x="2" y="188"/>
                  </a:cubicBezTo>
                  <a:cubicBezTo>
                    <a:pt x="2" y="186"/>
                    <a:pt x="2" y="184"/>
                    <a:pt x="2" y="182"/>
                  </a:cubicBezTo>
                  <a:cubicBezTo>
                    <a:pt x="2" y="182"/>
                    <a:pt x="2" y="182"/>
                    <a:pt x="2" y="182"/>
                  </a:cubicBezTo>
                  <a:cubicBezTo>
                    <a:pt x="2" y="182"/>
                    <a:pt x="2" y="182"/>
                    <a:pt x="2" y="182"/>
                  </a:cubicBezTo>
                  <a:cubicBezTo>
                    <a:pt x="2" y="182"/>
                    <a:pt x="2" y="182"/>
                    <a:pt x="2" y="182"/>
                  </a:cubicBezTo>
                  <a:cubicBezTo>
                    <a:pt x="5" y="121"/>
                    <a:pt x="7" y="6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2"/>
                    <a:pt x="9" y="3"/>
                    <a:pt x="9" y="4"/>
                  </a:cubicBezTo>
                  <a:cubicBezTo>
                    <a:pt x="9" y="5"/>
                    <a:pt x="9" y="6"/>
                    <a:pt x="9" y="7"/>
                  </a:cubicBezTo>
                  <a:cubicBezTo>
                    <a:pt x="9" y="10"/>
                    <a:pt x="9" y="12"/>
                    <a:pt x="8" y="1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 anchor="ctr"/>
            <a:lstStyle/>
            <a:p>
              <a:pPr marL="0" marR="0" lvl="0" indent="0" algn="ctr" defTabSz="121880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399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2" name="Freeform 16">
              <a:extLst>
                <a:ext uri="{FF2B5EF4-FFF2-40B4-BE49-F238E27FC236}">
                  <a16:creationId xmlns:a16="http://schemas.microsoft.com/office/drawing/2014/main" id="{F84299B8-81C9-48DF-911E-40E89904C0A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038798" y="3929087"/>
              <a:ext cx="104775" cy="373062"/>
            </a:xfrm>
            <a:custGeom>
              <a:avLst/>
              <a:gdLst>
                <a:gd name="T0" fmla="*/ 46 w 70"/>
                <a:gd name="T1" fmla="*/ 34 h 251"/>
                <a:gd name="T2" fmla="*/ 26 w 70"/>
                <a:gd name="T3" fmla="*/ 19 h 251"/>
                <a:gd name="T4" fmla="*/ 12 w 70"/>
                <a:gd name="T5" fmla="*/ 6 h 251"/>
                <a:gd name="T6" fmla="*/ 11 w 70"/>
                <a:gd name="T7" fmla="*/ 5 h 251"/>
                <a:gd name="T8" fmla="*/ 10 w 70"/>
                <a:gd name="T9" fmla="*/ 3 h 251"/>
                <a:gd name="T10" fmla="*/ 9 w 70"/>
                <a:gd name="T11" fmla="*/ 2 h 251"/>
                <a:gd name="T12" fmla="*/ 9 w 70"/>
                <a:gd name="T13" fmla="*/ 0 h 251"/>
                <a:gd name="T14" fmla="*/ 0 w 70"/>
                <a:gd name="T15" fmla="*/ 179 h 251"/>
                <a:gd name="T16" fmla="*/ 0 w 70"/>
                <a:gd name="T17" fmla="*/ 181 h 251"/>
                <a:gd name="T18" fmla="*/ 1 w 70"/>
                <a:gd name="T19" fmla="*/ 182 h 251"/>
                <a:gd name="T20" fmla="*/ 1 w 70"/>
                <a:gd name="T21" fmla="*/ 184 h 251"/>
                <a:gd name="T22" fmla="*/ 3 w 70"/>
                <a:gd name="T23" fmla="*/ 185 h 251"/>
                <a:gd name="T24" fmla="*/ 17 w 70"/>
                <a:gd name="T25" fmla="*/ 199 h 251"/>
                <a:gd name="T26" fmla="*/ 36 w 70"/>
                <a:gd name="T27" fmla="*/ 216 h 251"/>
                <a:gd name="T28" fmla="*/ 52 w 70"/>
                <a:gd name="T29" fmla="*/ 234 h 251"/>
                <a:gd name="T30" fmla="*/ 59 w 70"/>
                <a:gd name="T31" fmla="*/ 251 h 251"/>
                <a:gd name="T32" fmla="*/ 70 w 70"/>
                <a:gd name="T33" fmla="*/ 67 h 251"/>
                <a:gd name="T34" fmla="*/ 63 w 70"/>
                <a:gd name="T35" fmla="*/ 51 h 251"/>
                <a:gd name="T36" fmla="*/ 46 w 70"/>
                <a:gd name="T37" fmla="*/ 34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0" h="251">
                  <a:moveTo>
                    <a:pt x="46" y="34"/>
                  </a:moveTo>
                  <a:cubicBezTo>
                    <a:pt x="39" y="29"/>
                    <a:pt x="32" y="24"/>
                    <a:pt x="26" y="19"/>
                  </a:cubicBezTo>
                  <a:cubicBezTo>
                    <a:pt x="20" y="14"/>
                    <a:pt x="15" y="10"/>
                    <a:pt x="12" y="6"/>
                  </a:cubicBezTo>
                  <a:cubicBezTo>
                    <a:pt x="11" y="6"/>
                    <a:pt x="11" y="5"/>
                    <a:pt x="11" y="5"/>
                  </a:cubicBezTo>
                  <a:cubicBezTo>
                    <a:pt x="10" y="4"/>
                    <a:pt x="10" y="4"/>
                    <a:pt x="10" y="3"/>
                  </a:cubicBezTo>
                  <a:cubicBezTo>
                    <a:pt x="10" y="3"/>
                    <a:pt x="9" y="2"/>
                    <a:pt x="9" y="2"/>
                  </a:cubicBezTo>
                  <a:cubicBezTo>
                    <a:pt x="9" y="1"/>
                    <a:pt x="9" y="1"/>
                    <a:pt x="9" y="0"/>
                  </a:cubicBezTo>
                  <a:cubicBezTo>
                    <a:pt x="6" y="60"/>
                    <a:pt x="3" y="120"/>
                    <a:pt x="0" y="179"/>
                  </a:cubicBezTo>
                  <a:cubicBezTo>
                    <a:pt x="0" y="180"/>
                    <a:pt x="0" y="180"/>
                    <a:pt x="0" y="181"/>
                  </a:cubicBezTo>
                  <a:cubicBezTo>
                    <a:pt x="0" y="181"/>
                    <a:pt x="0" y="182"/>
                    <a:pt x="1" y="182"/>
                  </a:cubicBezTo>
                  <a:cubicBezTo>
                    <a:pt x="1" y="183"/>
                    <a:pt x="1" y="183"/>
                    <a:pt x="1" y="184"/>
                  </a:cubicBezTo>
                  <a:cubicBezTo>
                    <a:pt x="2" y="184"/>
                    <a:pt x="2" y="185"/>
                    <a:pt x="3" y="185"/>
                  </a:cubicBezTo>
                  <a:cubicBezTo>
                    <a:pt x="6" y="189"/>
                    <a:pt x="11" y="194"/>
                    <a:pt x="17" y="199"/>
                  </a:cubicBezTo>
                  <a:cubicBezTo>
                    <a:pt x="23" y="204"/>
                    <a:pt x="30" y="210"/>
                    <a:pt x="36" y="216"/>
                  </a:cubicBezTo>
                  <a:cubicBezTo>
                    <a:pt x="42" y="222"/>
                    <a:pt x="48" y="228"/>
                    <a:pt x="52" y="234"/>
                  </a:cubicBezTo>
                  <a:cubicBezTo>
                    <a:pt x="57" y="240"/>
                    <a:pt x="59" y="246"/>
                    <a:pt x="59" y="251"/>
                  </a:cubicBezTo>
                  <a:cubicBezTo>
                    <a:pt x="63" y="190"/>
                    <a:pt x="66" y="129"/>
                    <a:pt x="70" y="67"/>
                  </a:cubicBezTo>
                  <a:cubicBezTo>
                    <a:pt x="70" y="62"/>
                    <a:pt x="67" y="57"/>
                    <a:pt x="63" y="51"/>
                  </a:cubicBezTo>
                  <a:cubicBezTo>
                    <a:pt x="58" y="46"/>
                    <a:pt x="52" y="40"/>
                    <a:pt x="46" y="34"/>
                  </a:cubicBezTo>
                  <a:close/>
                </a:path>
              </a:pathLst>
            </a:custGeom>
            <a:solidFill>
              <a:srgbClr val="2A5477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 anchor="ctr"/>
            <a:lstStyle/>
            <a:p>
              <a:pPr marL="0" marR="0" lvl="0" indent="0" algn="ctr" defTabSz="121880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399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3" name="Freeform 17">
              <a:extLst>
                <a:ext uri="{FF2B5EF4-FFF2-40B4-BE49-F238E27FC236}">
                  <a16:creationId xmlns:a16="http://schemas.microsoft.com/office/drawing/2014/main" id="{29AD0DB8-7CCE-433E-976A-CB2EF0950D3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94260" y="3935437"/>
              <a:ext cx="1738313" cy="920750"/>
            </a:xfrm>
            <a:custGeom>
              <a:avLst/>
              <a:gdLst>
                <a:gd name="T0" fmla="*/ 1168 w 1177"/>
                <a:gd name="T1" fmla="*/ 208 h 623"/>
                <a:gd name="T2" fmla="*/ 1132 w 1177"/>
                <a:gd name="T3" fmla="*/ 225 h 623"/>
                <a:gd name="T4" fmla="*/ 1074 w 1177"/>
                <a:gd name="T5" fmla="*/ 229 h 623"/>
                <a:gd name="T6" fmla="*/ 1021 w 1177"/>
                <a:gd name="T7" fmla="*/ 222 h 623"/>
                <a:gd name="T8" fmla="*/ 1005 w 1177"/>
                <a:gd name="T9" fmla="*/ 220 h 623"/>
                <a:gd name="T10" fmla="*/ 992 w 1177"/>
                <a:gd name="T11" fmla="*/ 218 h 623"/>
                <a:gd name="T12" fmla="*/ 979 w 1177"/>
                <a:gd name="T13" fmla="*/ 218 h 623"/>
                <a:gd name="T14" fmla="*/ 972 w 1177"/>
                <a:gd name="T15" fmla="*/ 218 h 623"/>
                <a:gd name="T16" fmla="*/ 963 w 1177"/>
                <a:gd name="T17" fmla="*/ 219 h 623"/>
                <a:gd name="T18" fmla="*/ 951 w 1177"/>
                <a:gd name="T19" fmla="*/ 223 h 623"/>
                <a:gd name="T20" fmla="*/ 940 w 1177"/>
                <a:gd name="T21" fmla="*/ 231 h 623"/>
                <a:gd name="T22" fmla="*/ 932 w 1177"/>
                <a:gd name="T23" fmla="*/ 239 h 623"/>
                <a:gd name="T24" fmla="*/ 931 w 1177"/>
                <a:gd name="T25" fmla="*/ 240 h 623"/>
                <a:gd name="T26" fmla="*/ 417 w 1177"/>
                <a:gd name="T27" fmla="*/ 414 h 623"/>
                <a:gd name="T28" fmla="*/ 266 w 1177"/>
                <a:gd name="T29" fmla="*/ 416 h 623"/>
                <a:gd name="T30" fmla="*/ 235 w 1177"/>
                <a:gd name="T31" fmla="*/ 413 h 623"/>
                <a:gd name="T32" fmla="*/ 223 w 1177"/>
                <a:gd name="T33" fmla="*/ 242 h 623"/>
                <a:gd name="T34" fmla="*/ 200 w 1177"/>
                <a:gd name="T35" fmla="*/ 228 h 623"/>
                <a:gd name="T36" fmla="*/ 194 w 1177"/>
                <a:gd name="T37" fmla="*/ 227 h 623"/>
                <a:gd name="T38" fmla="*/ 187 w 1177"/>
                <a:gd name="T39" fmla="*/ 226 h 623"/>
                <a:gd name="T40" fmla="*/ 178 w 1177"/>
                <a:gd name="T41" fmla="*/ 225 h 623"/>
                <a:gd name="T42" fmla="*/ 168 w 1177"/>
                <a:gd name="T43" fmla="*/ 226 h 623"/>
                <a:gd name="T44" fmla="*/ 157 w 1177"/>
                <a:gd name="T45" fmla="*/ 227 h 623"/>
                <a:gd name="T46" fmla="*/ 91 w 1177"/>
                <a:gd name="T47" fmla="*/ 229 h 623"/>
                <a:gd name="T48" fmla="*/ 46 w 1177"/>
                <a:gd name="T49" fmla="*/ 216 h 623"/>
                <a:gd name="T50" fmla="*/ 17 w 1177"/>
                <a:gd name="T51" fmla="*/ 203 h 623"/>
                <a:gd name="T52" fmla="*/ 4 w 1177"/>
                <a:gd name="T53" fmla="*/ 190 h 623"/>
                <a:gd name="T54" fmla="*/ 3 w 1177"/>
                <a:gd name="T55" fmla="*/ 376 h 623"/>
                <a:gd name="T56" fmla="*/ 9 w 1177"/>
                <a:gd name="T57" fmla="*/ 386 h 623"/>
                <a:gd name="T58" fmla="*/ 20 w 1177"/>
                <a:gd name="T59" fmla="*/ 396 h 623"/>
                <a:gd name="T60" fmla="*/ 38 w 1177"/>
                <a:gd name="T61" fmla="*/ 406 h 623"/>
                <a:gd name="T62" fmla="*/ 59 w 1177"/>
                <a:gd name="T63" fmla="*/ 414 h 623"/>
                <a:gd name="T64" fmla="*/ 75 w 1177"/>
                <a:gd name="T65" fmla="*/ 419 h 623"/>
                <a:gd name="T66" fmla="*/ 87 w 1177"/>
                <a:gd name="T67" fmla="*/ 422 h 623"/>
                <a:gd name="T68" fmla="*/ 100 w 1177"/>
                <a:gd name="T69" fmla="*/ 424 h 623"/>
                <a:gd name="T70" fmla="*/ 109 w 1177"/>
                <a:gd name="T71" fmla="*/ 425 h 623"/>
                <a:gd name="T72" fmla="*/ 119 w 1177"/>
                <a:gd name="T73" fmla="*/ 425 h 623"/>
                <a:gd name="T74" fmla="*/ 138 w 1177"/>
                <a:gd name="T75" fmla="*/ 423 h 623"/>
                <a:gd name="T76" fmla="*/ 174 w 1177"/>
                <a:gd name="T77" fmla="*/ 419 h 623"/>
                <a:gd name="T78" fmla="*/ 200 w 1177"/>
                <a:gd name="T79" fmla="*/ 610 h 623"/>
                <a:gd name="T80" fmla="*/ 209 w 1177"/>
                <a:gd name="T81" fmla="*/ 615 h 623"/>
                <a:gd name="T82" fmla="*/ 214 w 1177"/>
                <a:gd name="T83" fmla="*/ 617 h 623"/>
                <a:gd name="T84" fmla="*/ 221 w 1177"/>
                <a:gd name="T85" fmla="*/ 618 h 623"/>
                <a:gd name="T86" fmla="*/ 229 w 1177"/>
                <a:gd name="T87" fmla="*/ 620 h 623"/>
                <a:gd name="T88" fmla="*/ 241 w 1177"/>
                <a:gd name="T89" fmla="*/ 621 h 623"/>
                <a:gd name="T90" fmla="*/ 258 w 1177"/>
                <a:gd name="T91" fmla="*/ 622 h 623"/>
                <a:gd name="T92" fmla="*/ 283 w 1177"/>
                <a:gd name="T93" fmla="*/ 623 h 623"/>
                <a:gd name="T94" fmla="*/ 1004 w 1177"/>
                <a:gd name="T95" fmla="*/ 613 h 623"/>
                <a:gd name="T96" fmla="*/ 1038 w 1177"/>
                <a:gd name="T97" fmla="*/ 424 h 623"/>
                <a:gd name="T98" fmla="*/ 1055 w 1177"/>
                <a:gd name="T99" fmla="*/ 425 h 623"/>
                <a:gd name="T100" fmla="*/ 1069 w 1177"/>
                <a:gd name="T101" fmla="*/ 426 h 623"/>
                <a:gd name="T102" fmla="*/ 1085 w 1177"/>
                <a:gd name="T103" fmla="*/ 425 h 623"/>
                <a:gd name="T104" fmla="*/ 1107 w 1177"/>
                <a:gd name="T105" fmla="*/ 422 h 623"/>
                <a:gd name="T106" fmla="*/ 1132 w 1177"/>
                <a:gd name="T107" fmla="*/ 414 h 623"/>
                <a:gd name="T108" fmla="*/ 1144 w 1177"/>
                <a:gd name="T109" fmla="*/ 406 h 623"/>
                <a:gd name="T110" fmla="*/ 1151 w 1177"/>
                <a:gd name="T111" fmla="*/ 399 h 623"/>
                <a:gd name="T112" fmla="*/ 1154 w 1177"/>
                <a:gd name="T113" fmla="*/ 394 h 623"/>
                <a:gd name="T114" fmla="*/ 1156 w 1177"/>
                <a:gd name="T115" fmla="*/ 386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77" h="623">
                  <a:moveTo>
                    <a:pt x="1177" y="192"/>
                  </a:moveTo>
                  <a:cubicBezTo>
                    <a:pt x="1176" y="193"/>
                    <a:pt x="1176" y="194"/>
                    <a:pt x="1176" y="195"/>
                  </a:cubicBezTo>
                  <a:cubicBezTo>
                    <a:pt x="1176" y="195"/>
                    <a:pt x="1176" y="195"/>
                    <a:pt x="1176" y="195"/>
                  </a:cubicBezTo>
                  <a:cubicBezTo>
                    <a:pt x="1176" y="196"/>
                    <a:pt x="1176" y="197"/>
                    <a:pt x="1175" y="197"/>
                  </a:cubicBezTo>
                  <a:cubicBezTo>
                    <a:pt x="1175" y="197"/>
                    <a:pt x="1175" y="197"/>
                    <a:pt x="1175" y="197"/>
                  </a:cubicBezTo>
                  <a:cubicBezTo>
                    <a:pt x="1175" y="198"/>
                    <a:pt x="1175" y="199"/>
                    <a:pt x="1174" y="200"/>
                  </a:cubicBezTo>
                  <a:cubicBezTo>
                    <a:pt x="1174" y="201"/>
                    <a:pt x="1173" y="202"/>
                    <a:pt x="1173" y="203"/>
                  </a:cubicBezTo>
                  <a:cubicBezTo>
                    <a:pt x="1173" y="203"/>
                    <a:pt x="1173" y="203"/>
                    <a:pt x="1173" y="203"/>
                  </a:cubicBezTo>
                  <a:cubicBezTo>
                    <a:pt x="1172" y="204"/>
                    <a:pt x="1172" y="204"/>
                    <a:pt x="1171" y="205"/>
                  </a:cubicBezTo>
                  <a:cubicBezTo>
                    <a:pt x="1171" y="205"/>
                    <a:pt x="1171" y="205"/>
                    <a:pt x="1171" y="205"/>
                  </a:cubicBezTo>
                  <a:cubicBezTo>
                    <a:pt x="1170" y="206"/>
                    <a:pt x="1169" y="207"/>
                    <a:pt x="1168" y="208"/>
                  </a:cubicBezTo>
                  <a:cubicBezTo>
                    <a:pt x="1168" y="208"/>
                    <a:pt x="1168" y="208"/>
                    <a:pt x="1168" y="208"/>
                  </a:cubicBezTo>
                  <a:cubicBezTo>
                    <a:pt x="1167" y="209"/>
                    <a:pt x="1166" y="210"/>
                    <a:pt x="1165" y="211"/>
                  </a:cubicBezTo>
                  <a:cubicBezTo>
                    <a:pt x="1165" y="211"/>
                    <a:pt x="1165" y="211"/>
                    <a:pt x="1165" y="211"/>
                  </a:cubicBezTo>
                  <a:cubicBezTo>
                    <a:pt x="1164" y="212"/>
                    <a:pt x="1163" y="212"/>
                    <a:pt x="1161" y="213"/>
                  </a:cubicBezTo>
                  <a:cubicBezTo>
                    <a:pt x="1161" y="214"/>
                    <a:pt x="1161" y="214"/>
                    <a:pt x="1161" y="214"/>
                  </a:cubicBezTo>
                  <a:cubicBezTo>
                    <a:pt x="1160" y="214"/>
                    <a:pt x="1159" y="215"/>
                    <a:pt x="1158" y="215"/>
                  </a:cubicBezTo>
                  <a:cubicBezTo>
                    <a:pt x="1156" y="216"/>
                    <a:pt x="1155" y="217"/>
                    <a:pt x="1153" y="217"/>
                  </a:cubicBezTo>
                  <a:cubicBezTo>
                    <a:pt x="1153" y="218"/>
                    <a:pt x="1153" y="218"/>
                    <a:pt x="1152" y="218"/>
                  </a:cubicBezTo>
                  <a:cubicBezTo>
                    <a:pt x="1150" y="219"/>
                    <a:pt x="1148" y="220"/>
                    <a:pt x="1146" y="220"/>
                  </a:cubicBezTo>
                  <a:cubicBezTo>
                    <a:pt x="1146" y="221"/>
                    <a:pt x="1145" y="221"/>
                    <a:pt x="1144" y="221"/>
                  </a:cubicBezTo>
                  <a:cubicBezTo>
                    <a:pt x="1143" y="222"/>
                    <a:pt x="1141" y="222"/>
                    <a:pt x="1140" y="223"/>
                  </a:cubicBezTo>
                  <a:cubicBezTo>
                    <a:pt x="1139" y="223"/>
                    <a:pt x="1138" y="223"/>
                    <a:pt x="1137" y="223"/>
                  </a:cubicBezTo>
                  <a:cubicBezTo>
                    <a:pt x="1135" y="224"/>
                    <a:pt x="1134" y="224"/>
                    <a:pt x="1132" y="225"/>
                  </a:cubicBezTo>
                  <a:cubicBezTo>
                    <a:pt x="1131" y="225"/>
                    <a:pt x="1129" y="225"/>
                    <a:pt x="1128" y="226"/>
                  </a:cubicBezTo>
                  <a:cubicBezTo>
                    <a:pt x="1128" y="226"/>
                    <a:pt x="1128" y="226"/>
                    <a:pt x="1128" y="226"/>
                  </a:cubicBezTo>
                  <a:cubicBezTo>
                    <a:pt x="1125" y="226"/>
                    <a:pt x="1123" y="227"/>
                    <a:pt x="1121" y="227"/>
                  </a:cubicBezTo>
                  <a:cubicBezTo>
                    <a:pt x="1120" y="227"/>
                    <a:pt x="1120" y="227"/>
                    <a:pt x="1120" y="227"/>
                  </a:cubicBezTo>
                  <a:cubicBezTo>
                    <a:pt x="1118" y="227"/>
                    <a:pt x="1116" y="228"/>
                    <a:pt x="1113" y="228"/>
                  </a:cubicBezTo>
                  <a:cubicBezTo>
                    <a:pt x="1113" y="228"/>
                    <a:pt x="1113" y="228"/>
                    <a:pt x="1113" y="228"/>
                  </a:cubicBezTo>
                  <a:cubicBezTo>
                    <a:pt x="1110" y="228"/>
                    <a:pt x="1108" y="229"/>
                    <a:pt x="1105" y="229"/>
                  </a:cubicBezTo>
                  <a:cubicBezTo>
                    <a:pt x="1105" y="229"/>
                    <a:pt x="1105" y="229"/>
                    <a:pt x="1105" y="229"/>
                  </a:cubicBezTo>
                  <a:cubicBezTo>
                    <a:pt x="1102" y="229"/>
                    <a:pt x="1099" y="229"/>
                    <a:pt x="1097" y="229"/>
                  </a:cubicBezTo>
                  <a:cubicBezTo>
                    <a:pt x="1096" y="229"/>
                    <a:pt x="1096" y="229"/>
                    <a:pt x="1096" y="229"/>
                  </a:cubicBezTo>
                  <a:cubicBezTo>
                    <a:pt x="1093" y="229"/>
                    <a:pt x="1091" y="230"/>
                    <a:pt x="1088" y="230"/>
                  </a:cubicBezTo>
                  <a:cubicBezTo>
                    <a:pt x="1083" y="230"/>
                    <a:pt x="1079" y="229"/>
                    <a:pt x="1074" y="229"/>
                  </a:cubicBezTo>
                  <a:cubicBezTo>
                    <a:pt x="1074" y="229"/>
                    <a:pt x="1074" y="229"/>
                    <a:pt x="1074" y="229"/>
                  </a:cubicBezTo>
                  <a:cubicBezTo>
                    <a:pt x="1069" y="229"/>
                    <a:pt x="1065" y="229"/>
                    <a:pt x="1060" y="228"/>
                  </a:cubicBezTo>
                  <a:cubicBezTo>
                    <a:pt x="1060" y="228"/>
                    <a:pt x="1060" y="228"/>
                    <a:pt x="1060" y="228"/>
                  </a:cubicBezTo>
                  <a:cubicBezTo>
                    <a:pt x="1055" y="228"/>
                    <a:pt x="1050" y="227"/>
                    <a:pt x="1045" y="226"/>
                  </a:cubicBezTo>
                  <a:cubicBezTo>
                    <a:pt x="1045" y="226"/>
                    <a:pt x="1045" y="226"/>
                    <a:pt x="1045" y="226"/>
                  </a:cubicBezTo>
                  <a:cubicBezTo>
                    <a:pt x="1039" y="226"/>
                    <a:pt x="1034" y="225"/>
                    <a:pt x="1029" y="224"/>
                  </a:cubicBezTo>
                  <a:cubicBezTo>
                    <a:pt x="1028" y="224"/>
                    <a:pt x="1028" y="224"/>
                    <a:pt x="1028" y="224"/>
                  </a:cubicBezTo>
                  <a:cubicBezTo>
                    <a:pt x="1027" y="223"/>
                    <a:pt x="1027" y="223"/>
                    <a:pt x="1027" y="223"/>
                  </a:cubicBezTo>
                  <a:cubicBezTo>
                    <a:pt x="1026" y="223"/>
                    <a:pt x="1026" y="223"/>
                    <a:pt x="1026" y="223"/>
                  </a:cubicBezTo>
                  <a:cubicBezTo>
                    <a:pt x="1026" y="223"/>
                    <a:pt x="1026" y="223"/>
                    <a:pt x="1026" y="223"/>
                  </a:cubicBezTo>
                  <a:cubicBezTo>
                    <a:pt x="1024" y="223"/>
                    <a:pt x="1023" y="223"/>
                    <a:pt x="1022" y="223"/>
                  </a:cubicBezTo>
                  <a:cubicBezTo>
                    <a:pt x="1022" y="222"/>
                    <a:pt x="1021" y="222"/>
                    <a:pt x="1021" y="222"/>
                  </a:cubicBezTo>
                  <a:cubicBezTo>
                    <a:pt x="1020" y="222"/>
                    <a:pt x="1020" y="222"/>
                    <a:pt x="1020" y="222"/>
                  </a:cubicBezTo>
                  <a:cubicBezTo>
                    <a:pt x="1020" y="222"/>
                    <a:pt x="1019" y="222"/>
                    <a:pt x="1019" y="222"/>
                  </a:cubicBezTo>
                  <a:cubicBezTo>
                    <a:pt x="1018" y="222"/>
                    <a:pt x="1016" y="222"/>
                    <a:pt x="1015" y="221"/>
                  </a:cubicBezTo>
                  <a:cubicBezTo>
                    <a:pt x="1015" y="221"/>
                    <a:pt x="1014" y="221"/>
                    <a:pt x="1013" y="221"/>
                  </a:cubicBezTo>
                  <a:cubicBezTo>
                    <a:pt x="1013" y="221"/>
                    <a:pt x="1013" y="221"/>
                    <a:pt x="1013" y="221"/>
                  </a:cubicBezTo>
                  <a:cubicBezTo>
                    <a:pt x="1013" y="221"/>
                    <a:pt x="1013" y="221"/>
                    <a:pt x="1013" y="221"/>
                  </a:cubicBezTo>
                  <a:cubicBezTo>
                    <a:pt x="1012" y="221"/>
                    <a:pt x="1012" y="221"/>
                    <a:pt x="1012" y="221"/>
                  </a:cubicBezTo>
                  <a:cubicBezTo>
                    <a:pt x="1011" y="221"/>
                    <a:pt x="1010" y="221"/>
                    <a:pt x="1010" y="220"/>
                  </a:cubicBezTo>
                  <a:cubicBezTo>
                    <a:pt x="1009" y="220"/>
                    <a:pt x="1008" y="220"/>
                    <a:pt x="1007" y="220"/>
                  </a:cubicBezTo>
                  <a:cubicBezTo>
                    <a:pt x="1006" y="220"/>
                    <a:pt x="1006" y="220"/>
                    <a:pt x="1006" y="220"/>
                  </a:cubicBezTo>
                  <a:cubicBezTo>
                    <a:pt x="1006" y="220"/>
                    <a:pt x="1006" y="220"/>
                    <a:pt x="1006" y="220"/>
                  </a:cubicBezTo>
                  <a:cubicBezTo>
                    <a:pt x="1005" y="220"/>
                    <a:pt x="1005" y="220"/>
                    <a:pt x="1005" y="220"/>
                  </a:cubicBezTo>
                  <a:cubicBezTo>
                    <a:pt x="1004" y="220"/>
                    <a:pt x="1003" y="220"/>
                    <a:pt x="1002" y="219"/>
                  </a:cubicBezTo>
                  <a:cubicBezTo>
                    <a:pt x="1002" y="219"/>
                    <a:pt x="1001" y="219"/>
                    <a:pt x="1000" y="219"/>
                  </a:cubicBezTo>
                  <a:cubicBezTo>
                    <a:pt x="999" y="219"/>
                    <a:pt x="999" y="219"/>
                    <a:pt x="999" y="219"/>
                  </a:cubicBezTo>
                  <a:cubicBezTo>
                    <a:pt x="999" y="219"/>
                    <a:pt x="999" y="219"/>
                    <a:pt x="999" y="219"/>
                  </a:cubicBezTo>
                  <a:cubicBezTo>
                    <a:pt x="999" y="219"/>
                    <a:pt x="999" y="219"/>
                    <a:pt x="999" y="219"/>
                  </a:cubicBezTo>
                  <a:cubicBezTo>
                    <a:pt x="999" y="219"/>
                    <a:pt x="999" y="219"/>
                    <a:pt x="999" y="219"/>
                  </a:cubicBezTo>
                  <a:cubicBezTo>
                    <a:pt x="998" y="219"/>
                    <a:pt x="997" y="219"/>
                    <a:pt x="997" y="219"/>
                  </a:cubicBezTo>
                  <a:cubicBezTo>
                    <a:pt x="996" y="219"/>
                    <a:pt x="996" y="219"/>
                    <a:pt x="995" y="219"/>
                  </a:cubicBezTo>
                  <a:cubicBezTo>
                    <a:pt x="994" y="219"/>
                    <a:pt x="994" y="218"/>
                    <a:pt x="993" y="218"/>
                  </a:cubicBezTo>
                  <a:cubicBezTo>
                    <a:pt x="993" y="218"/>
                    <a:pt x="993" y="218"/>
                    <a:pt x="993" y="218"/>
                  </a:cubicBezTo>
                  <a:cubicBezTo>
                    <a:pt x="993" y="218"/>
                    <a:pt x="993" y="218"/>
                    <a:pt x="993" y="218"/>
                  </a:cubicBezTo>
                  <a:cubicBezTo>
                    <a:pt x="992" y="218"/>
                    <a:pt x="992" y="218"/>
                    <a:pt x="992" y="218"/>
                  </a:cubicBezTo>
                  <a:cubicBezTo>
                    <a:pt x="991" y="218"/>
                    <a:pt x="991" y="218"/>
                    <a:pt x="991" y="218"/>
                  </a:cubicBezTo>
                  <a:cubicBezTo>
                    <a:pt x="990" y="218"/>
                    <a:pt x="990" y="218"/>
                    <a:pt x="989" y="218"/>
                  </a:cubicBezTo>
                  <a:cubicBezTo>
                    <a:pt x="989" y="218"/>
                    <a:pt x="988" y="218"/>
                    <a:pt x="988" y="218"/>
                  </a:cubicBezTo>
                  <a:cubicBezTo>
                    <a:pt x="987" y="218"/>
                    <a:pt x="987" y="218"/>
                    <a:pt x="987" y="218"/>
                  </a:cubicBezTo>
                  <a:cubicBezTo>
                    <a:pt x="986" y="218"/>
                    <a:pt x="986" y="218"/>
                    <a:pt x="985" y="218"/>
                  </a:cubicBezTo>
                  <a:cubicBezTo>
                    <a:pt x="985" y="218"/>
                    <a:pt x="985" y="218"/>
                    <a:pt x="984" y="218"/>
                  </a:cubicBezTo>
                  <a:cubicBezTo>
                    <a:pt x="984" y="218"/>
                    <a:pt x="983" y="218"/>
                    <a:pt x="983" y="218"/>
                  </a:cubicBezTo>
                  <a:cubicBezTo>
                    <a:pt x="982" y="218"/>
                    <a:pt x="982" y="218"/>
                    <a:pt x="982" y="218"/>
                  </a:cubicBezTo>
                  <a:cubicBezTo>
                    <a:pt x="982" y="218"/>
                    <a:pt x="982" y="218"/>
                    <a:pt x="982" y="218"/>
                  </a:cubicBezTo>
                  <a:cubicBezTo>
                    <a:pt x="981" y="218"/>
                    <a:pt x="981" y="218"/>
                    <a:pt x="981" y="218"/>
                  </a:cubicBezTo>
                  <a:cubicBezTo>
                    <a:pt x="980" y="218"/>
                    <a:pt x="980" y="218"/>
                    <a:pt x="980" y="218"/>
                  </a:cubicBezTo>
                  <a:cubicBezTo>
                    <a:pt x="979" y="218"/>
                    <a:pt x="979" y="218"/>
                    <a:pt x="979" y="218"/>
                  </a:cubicBezTo>
                  <a:cubicBezTo>
                    <a:pt x="979" y="218"/>
                    <a:pt x="979" y="218"/>
                    <a:pt x="979" y="218"/>
                  </a:cubicBezTo>
                  <a:cubicBezTo>
                    <a:pt x="978" y="218"/>
                    <a:pt x="978" y="218"/>
                    <a:pt x="978" y="218"/>
                  </a:cubicBezTo>
                  <a:cubicBezTo>
                    <a:pt x="978" y="218"/>
                    <a:pt x="978" y="218"/>
                    <a:pt x="978" y="218"/>
                  </a:cubicBezTo>
                  <a:cubicBezTo>
                    <a:pt x="977" y="218"/>
                    <a:pt x="977" y="218"/>
                    <a:pt x="977" y="218"/>
                  </a:cubicBezTo>
                  <a:cubicBezTo>
                    <a:pt x="977" y="218"/>
                    <a:pt x="977" y="218"/>
                    <a:pt x="977" y="218"/>
                  </a:cubicBezTo>
                  <a:cubicBezTo>
                    <a:pt x="977" y="218"/>
                    <a:pt x="977" y="218"/>
                    <a:pt x="977" y="218"/>
                  </a:cubicBezTo>
                  <a:cubicBezTo>
                    <a:pt x="976" y="218"/>
                    <a:pt x="976" y="218"/>
                    <a:pt x="976" y="218"/>
                  </a:cubicBezTo>
                  <a:cubicBezTo>
                    <a:pt x="975" y="218"/>
                    <a:pt x="975" y="218"/>
                    <a:pt x="975" y="218"/>
                  </a:cubicBezTo>
                  <a:cubicBezTo>
                    <a:pt x="974" y="218"/>
                    <a:pt x="974" y="218"/>
                    <a:pt x="974" y="218"/>
                  </a:cubicBezTo>
                  <a:cubicBezTo>
                    <a:pt x="974" y="218"/>
                    <a:pt x="974" y="218"/>
                    <a:pt x="974" y="218"/>
                  </a:cubicBezTo>
                  <a:cubicBezTo>
                    <a:pt x="973" y="218"/>
                    <a:pt x="973" y="218"/>
                    <a:pt x="973" y="218"/>
                  </a:cubicBezTo>
                  <a:cubicBezTo>
                    <a:pt x="972" y="218"/>
                    <a:pt x="972" y="218"/>
                    <a:pt x="972" y="218"/>
                  </a:cubicBezTo>
                  <a:cubicBezTo>
                    <a:pt x="971" y="218"/>
                    <a:pt x="971" y="218"/>
                    <a:pt x="971" y="218"/>
                  </a:cubicBezTo>
                  <a:cubicBezTo>
                    <a:pt x="970" y="218"/>
                    <a:pt x="970" y="218"/>
                    <a:pt x="970" y="218"/>
                  </a:cubicBezTo>
                  <a:cubicBezTo>
                    <a:pt x="969" y="218"/>
                    <a:pt x="969" y="218"/>
                    <a:pt x="969" y="218"/>
                  </a:cubicBezTo>
                  <a:cubicBezTo>
                    <a:pt x="969" y="218"/>
                    <a:pt x="969" y="218"/>
                    <a:pt x="969" y="218"/>
                  </a:cubicBezTo>
                  <a:cubicBezTo>
                    <a:pt x="968" y="218"/>
                    <a:pt x="968" y="218"/>
                    <a:pt x="968" y="218"/>
                  </a:cubicBezTo>
                  <a:cubicBezTo>
                    <a:pt x="968" y="218"/>
                    <a:pt x="968" y="218"/>
                    <a:pt x="968" y="218"/>
                  </a:cubicBezTo>
                  <a:cubicBezTo>
                    <a:pt x="968" y="218"/>
                    <a:pt x="968" y="218"/>
                    <a:pt x="968" y="218"/>
                  </a:cubicBezTo>
                  <a:cubicBezTo>
                    <a:pt x="967" y="218"/>
                    <a:pt x="967" y="218"/>
                    <a:pt x="967" y="218"/>
                  </a:cubicBezTo>
                  <a:cubicBezTo>
                    <a:pt x="966" y="218"/>
                    <a:pt x="966" y="218"/>
                    <a:pt x="966" y="218"/>
                  </a:cubicBezTo>
                  <a:cubicBezTo>
                    <a:pt x="966" y="219"/>
                    <a:pt x="965" y="219"/>
                    <a:pt x="965" y="219"/>
                  </a:cubicBezTo>
                  <a:cubicBezTo>
                    <a:pt x="964" y="219"/>
                    <a:pt x="964" y="219"/>
                    <a:pt x="964" y="219"/>
                  </a:cubicBezTo>
                  <a:cubicBezTo>
                    <a:pt x="963" y="219"/>
                    <a:pt x="963" y="219"/>
                    <a:pt x="963" y="219"/>
                  </a:cubicBezTo>
                  <a:cubicBezTo>
                    <a:pt x="962" y="219"/>
                    <a:pt x="962" y="219"/>
                    <a:pt x="961" y="219"/>
                  </a:cubicBezTo>
                  <a:cubicBezTo>
                    <a:pt x="961" y="220"/>
                    <a:pt x="961" y="220"/>
                    <a:pt x="961" y="220"/>
                  </a:cubicBezTo>
                  <a:cubicBezTo>
                    <a:pt x="960" y="220"/>
                    <a:pt x="960" y="220"/>
                    <a:pt x="960" y="220"/>
                  </a:cubicBezTo>
                  <a:cubicBezTo>
                    <a:pt x="959" y="220"/>
                    <a:pt x="959" y="220"/>
                    <a:pt x="959" y="220"/>
                  </a:cubicBezTo>
                  <a:cubicBezTo>
                    <a:pt x="958" y="220"/>
                    <a:pt x="958" y="220"/>
                    <a:pt x="958" y="220"/>
                  </a:cubicBezTo>
                  <a:cubicBezTo>
                    <a:pt x="958" y="220"/>
                    <a:pt x="958" y="220"/>
                    <a:pt x="957" y="220"/>
                  </a:cubicBezTo>
                  <a:cubicBezTo>
                    <a:pt x="957" y="221"/>
                    <a:pt x="957" y="221"/>
                    <a:pt x="956" y="221"/>
                  </a:cubicBezTo>
                  <a:cubicBezTo>
                    <a:pt x="956" y="221"/>
                    <a:pt x="956" y="221"/>
                    <a:pt x="956" y="221"/>
                  </a:cubicBezTo>
                  <a:cubicBezTo>
                    <a:pt x="955" y="221"/>
                    <a:pt x="955" y="221"/>
                    <a:pt x="954" y="222"/>
                  </a:cubicBezTo>
                  <a:cubicBezTo>
                    <a:pt x="954" y="222"/>
                    <a:pt x="954" y="222"/>
                    <a:pt x="954" y="222"/>
                  </a:cubicBezTo>
                  <a:cubicBezTo>
                    <a:pt x="953" y="222"/>
                    <a:pt x="953" y="222"/>
                    <a:pt x="953" y="222"/>
                  </a:cubicBezTo>
                  <a:cubicBezTo>
                    <a:pt x="953" y="222"/>
                    <a:pt x="952" y="223"/>
                    <a:pt x="951" y="223"/>
                  </a:cubicBezTo>
                  <a:cubicBezTo>
                    <a:pt x="951" y="223"/>
                    <a:pt x="950" y="224"/>
                    <a:pt x="949" y="224"/>
                  </a:cubicBezTo>
                  <a:cubicBezTo>
                    <a:pt x="949" y="224"/>
                    <a:pt x="949" y="224"/>
                    <a:pt x="949" y="224"/>
                  </a:cubicBezTo>
                  <a:cubicBezTo>
                    <a:pt x="949" y="224"/>
                    <a:pt x="949" y="224"/>
                    <a:pt x="949" y="224"/>
                  </a:cubicBezTo>
                  <a:cubicBezTo>
                    <a:pt x="949" y="225"/>
                    <a:pt x="949" y="225"/>
                    <a:pt x="949" y="225"/>
                  </a:cubicBezTo>
                  <a:cubicBezTo>
                    <a:pt x="948" y="225"/>
                    <a:pt x="948" y="225"/>
                    <a:pt x="948" y="225"/>
                  </a:cubicBezTo>
                  <a:cubicBezTo>
                    <a:pt x="948" y="225"/>
                    <a:pt x="947" y="225"/>
                    <a:pt x="947" y="226"/>
                  </a:cubicBezTo>
                  <a:cubicBezTo>
                    <a:pt x="946" y="226"/>
                    <a:pt x="946" y="226"/>
                    <a:pt x="945" y="227"/>
                  </a:cubicBezTo>
                  <a:cubicBezTo>
                    <a:pt x="945" y="227"/>
                    <a:pt x="945" y="227"/>
                    <a:pt x="945" y="227"/>
                  </a:cubicBezTo>
                  <a:cubicBezTo>
                    <a:pt x="944" y="228"/>
                    <a:pt x="944" y="228"/>
                    <a:pt x="943" y="228"/>
                  </a:cubicBezTo>
                  <a:cubicBezTo>
                    <a:pt x="943" y="229"/>
                    <a:pt x="942" y="229"/>
                    <a:pt x="942" y="230"/>
                  </a:cubicBezTo>
                  <a:cubicBezTo>
                    <a:pt x="942" y="230"/>
                    <a:pt x="941" y="230"/>
                    <a:pt x="941" y="231"/>
                  </a:cubicBezTo>
                  <a:cubicBezTo>
                    <a:pt x="940" y="231"/>
                    <a:pt x="940" y="231"/>
                    <a:pt x="940" y="231"/>
                  </a:cubicBezTo>
                  <a:cubicBezTo>
                    <a:pt x="940" y="232"/>
                    <a:pt x="939" y="232"/>
                    <a:pt x="938" y="233"/>
                  </a:cubicBezTo>
                  <a:cubicBezTo>
                    <a:pt x="938" y="234"/>
                    <a:pt x="937" y="234"/>
                    <a:pt x="936" y="235"/>
                  </a:cubicBezTo>
                  <a:cubicBezTo>
                    <a:pt x="935" y="236"/>
                    <a:pt x="934" y="237"/>
                    <a:pt x="933" y="238"/>
                  </a:cubicBezTo>
                  <a:cubicBezTo>
                    <a:pt x="932" y="238"/>
                    <a:pt x="932" y="238"/>
                    <a:pt x="932" y="238"/>
                  </a:cubicBezTo>
                  <a:cubicBezTo>
                    <a:pt x="932" y="238"/>
                    <a:pt x="932" y="238"/>
                    <a:pt x="932" y="238"/>
                  </a:cubicBezTo>
                  <a:cubicBezTo>
                    <a:pt x="932" y="238"/>
                    <a:pt x="932" y="238"/>
                    <a:pt x="932" y="238"/>
                  </a:cubicBezTo>
                  <a:cubicBezTo>
                    <a:pt x="932" y="239"/>
                    <a:pt x="932" y="239"/>
                    <a:pt x="932" y="239"/>
                  </a:cubicBezTo>
                  <a:cubicBezTo>
                    <a:pt x="932" y="239"/>
                    <a:pt x="932" y="239"/>
                    <a:pt x="932" y="239"/>
                  </a:cubicBezTo>
                  <a:cubicBezTo>
                    <a:pt x="932" y="239"/>
                    <a:pt x="932" y="239"/>
                    <a:pt x="932" y="239"/>
                  </a:cubicBezTo>
                  <a:cubicBezTo>
                    <a:pt x="932" y="239"/>
                    <a:pt x="932" y="239"/>
                    <a:pt x="932" y="239"/>
                  </a:cubicBezTo>
                  <a:cubicBezTo>
                    <a:pt x="932" y="239"/>
                    <a:pt x="932" y="239"/>
                    <a:pt x="932" y="239"/>
                  </a:cubicBezTo>
                  <a:cubicBezTo>
                    <a:pt x="932" y="239"/>
                    <a:pt x="932" y="239"/>
                    <a:pt x="932" y="239"/>
                  </a:cubicBezTo>
                  <a:cubicBezTo>
                    <a:pt x="932" y="239"/>
                    <a:pt x="932" y="239"/>
                    <a:pt x="932" y="239"/>
                  </a:cubicBezTo>
                  <a:cubicBezTo>
                    <a:pt x="932" y="239"/>
                    <a:pt x="932" y="239"/>
                    <a:pt x="932" y="239"/>
                  </a:cubicBezTo>
                  <a:cubicBezTo>
                    <a:pt x="932" y="239"/>
                    <a:pt x="932" y="239"/>
                    <a:pt x="932" y="239"/>
                  </a:cubicBezTo>
                  <a:cubicBezTo>
                    <a:pt x="931" y="239"/>
                    <a:pt x="931" y="239"/>
                    <a:pt x="931" y="239"/>
                  </a:cubicBezTo>
                  <a:cubicBezTo>
                    <a:pt x="931" y="240"/>
                    <a:pt x="931" y="240"/>
                    <a:pt x="931" y="240"/>
                  </a:cubicBezTo>
                  <a:cubicBezTo>
                    <a:pt x="931" y="240"/>
                    <a:pt x="931" y="240"/>
                    <a:pt x="931" y="240"/>
                  </a:cubicBezTo>
                  <a:cubicBezTo>
                    <a:pt x="931" y="240"/>
                    <a:pt x="931" y="240"/>
                    <a:pt x="931" y="240"/>
                  </a:cubicBezTo>
                  <a:cubicBezTo>
                    <a:pt x="931" y="240"/>
                    <a:pt x="931" y="240"/>
                    <a:pt x="931" y="240"/>
                  </a:cubicBezTo>
                  <a:cubicBezTo>
                    <a:pt x="931" y="240"/>
                    <a:pt x="931" y="240"/>
                    <a:pt x="931" y="240"/>
                  </a:cubicBezTo>
                  <a:cubicBezTo>
                    <a:pt x="931" y="240"/>
                    <a:pt x="931" y="240"/>
                    <a:pt x="931" y="240"/>
                  </a:cubicBezTo>
                  <a:cubicBezTo>
                    <a:pt x="931" y="240"/>
                    <a:pt x="931" y="240"/>
                    <a:pt x="931" y="240"/>
                  </a:cubicBezTo>
                  <a:cubicBezTo>
                    <a:pt x="931" y="240"/>
                    <a:pt x="931" y="240"/>
                    <a:pt x="931" y="240"/>
                  </a:cubicBezTo>
                  <a:cubicBezTo>
                    <a:pt x="931" y="241"/>
                    <a:pt x="931" y="241"/>
                    <a:pt x="931" y="241"/>
                  </a:cubicBezTo>
                  <a:cubicBezTo>
                    <a:pt x="931" y="241"/>
                    <a:pt x="931" y="241"/>
                    <a:pt x="931" y="241"/>
                  </a:cubicBezTo>
                  <a:cubicBezTo>
                    <a:pt x="931" y="241"/>
                    <a:pt x="931" y="241"/>
                    <a:pt x="931" y="241"/>
                  </a:cubicBezTo>
                  <a:cubicBezTo>
                    <a:pt x="931" y="241"/>
                    <a:pt x="931" y="241"/>
                    <a:pt x="931" y="241"/>
                  </a:cubicBezTo>
                  <a:cubicBezTo>
                    <a:pt x="931" y="242"/>
                    <a:pt x="931" y="242"/>
                    <a:pt x="931" y="242"/>
                  </a:cubicBezTo>
                  <a:cubicBezTo>
                    <a:pt x="931" y="242"/>
                    <a:pt x="931" y="242"/>
                    <a:pt x="931" y="242"/>
                  </a:cubicBezTo>
                  <a:cubicBezTo>
                    <a:pt x="931" y="242"/>
                    <a:pt x="931" y="242"/>
                    <a:pt x="931" y="242"/>
                  </a:cubicBezTo>
                  <a:cubicBezTo>
                    <a:pt x="917" y="408"/>
                    <a:pt x="917" y="408"/>
                    <a:pt x="917" y="408"/>
                  </a:cubicBezTo>
                  <a:cubicBezTo>
                    <a:pt x="726" y="412"/>
                    <a:pt x="726" y="412"/>
                    <a:pt x="726" y="412"/>
                  </a:cubicBezTo>
                  <a:cubicBezTo>
                    <a:pt x="722" y="412"/>
                    <a:pt x="701" y="412"/>
                    <a:pt x="669" y="413"/>
                  </a:cubicBezTo>
                  <a:cubicBezTo>
                    <a:pt x="638" y="413"/>
                    <a:pt x="596" y="413"/>
                    <a:pt x="552" y="413"/>
                  </a:cubicBezTo>
                  <a:cubicBezTo>
                    <a:pt x="507" y="414"/>
                    <a:pt x="460" y="414"/>
                    <a:pt x="417" y="414"/>
                  </a:cubicBezTo>
                  <a:cubicBezTo>
                    <a:pt x="374" y="415"/>
                    <a:pt x="336" y="415"/>
                    <a:pt x="310" y="416"/>
                  </a:cubicBezTo>
                  <a:cubicBezTo>
                    <a:pt x="309" y="416"/>
                    <a:pt x="308" y="416"/>
                    <a:pt x="306" y="416"/>
                  </a:cubicBezTo>
                  <a:cubicBezTo>
                    <a:pt x="305" y="416"/>
                    <a:pt x="304" y="416"/>
                    <a:pt x="303" y="416"/>
                  </a:cubicBezTo>
                  <a:cubicBezTo>
                    <a:pt x="302" y="416"/>
                    <a:pt x="301" y="416"/>
                    <a:pt x="300" y="416"/>
                  </a:cubicBezTo>
                  <a:cubicBezTo>
                    <a:pt x="298" y="416"/>
                    <a:pt x="297" y="416"/>
                    <a:pt x="296" y="416"/>
                  </a:cubicBezTo>
                  <a:cubicBezTo>
                    <a:pt x="294" y="416"/>
                    <a:pt x="291" y="416"/>
                    <a:pt x="289" y="416"/>
                  </a:cubicBezTo>
                  <a:cubicBezTo>
                    <a:pt x="288" y="416"/>
                    <a:pt x="288" y="416"/>
                    <a:pt x="287" y="416"/>
                  </a:cubicBezTo>
                  <a:cubicBezTo>
                    <a:pt x="285" y="416"/>
                    <a:pt x="283" y="416"/>
                    <a:pt x="281" y="416"/>
                  </a:cubicBezTo>
                  <a:cubicBezTo>
                    <a:pt x="280" y="416"/>
                    <a:pt x="280" y="416"/>
                    <a:pt x="279" y="416"/>
                  </a:cubicBezTo>
                  <a:cubicBezTo>
                    <a:pt x="277" y="416"/>
                    <a:pt x="276" y="416"/>
                    <a:pt x="275" y="416"/>
                  </a:cubicBezTo>
                  <a:cubicBezTo>
                    <a:pt x="274" y="416"/>
                    <a:pt x="273" y="416"/>
                    <a:pt x="273" y="416"/>
                  </a:cubicBezTo>
                  <a:cubicBezTo>
                    <a:pt x="270" y="416"/>
                    <a:pt x="268" y="416"/>
                    <a:pt x="266" y="416"/>
                  </a:cubicBezTo>
                  <a:cubicBezTo>
                    <a:pt x="266" y="416"/>
                    <a:pt x="266" y="416"/>
                    <a:pt x="266" y="416"/>
                  </a:cubicBezTo>
                  <a:cubicBezTo>
                    <a:pt x="264" y="415"/>
                    <a:pt x="262" y="415"/>
                    <a:pt x="261" y="415"/>
                  </a:cubicBezTo>
                  <a:cubicBezTo>
                    <a:pt x="260" y="415"/>
                    <a:pt x="259" y="415"/>
                    <a:pt x="259" y="415"/>
                  </a:cubicBezTo>
                  <a:cubicBezTo>
                    <a:pt x="257" y="415"/>
                    <a:pt x="256" y="415"/>
                    <a:pt x="254" y="415"/>
                  </a:cubicBezTo>
                  <a:cubicBezTo>
                    <a:pt x="254" y="415"/>
                    <a:pt x="254" y="415"/>
                    <a:pt x="254" y="415"/>
                  </a:cubicBezTo>
                  <a:cubicBezTo>
                    <a:pt x="252" y="415"/>
                    <a:pt x="251" y="415"/>
                    <a:pt x="249" y="415"/>
                  </a:cubicBezTo>
                  <a:cubicBezTo>
                    <a:pt x="248" y="415"/>
                    <a:pt x="248" y="415"/>
                    <a:pt x="248" y="415"/>
                  </a:cubicBezTo>
                  <a:cubicBezTo>
                    <a:pt x="247" y="415"/>
                    <a:pt x="245" y="414"/>
                    <a:pt x="244" y="414"/>
                  </a:cubicBezTo>
                  <a:cubicBezTo>
                    <a:pt x="242" y="414"/>
                    <a:pt x="241" y="414"/>
                    <a:pt x="239" y="414"/>
                  </a:cubicBezTo>
                  <a:cubicBezTo>
                    <a:pt x="239" y="414"/>
                    <a:pt x="239" y="414"/>
                    <a:pt x="239" y="414"/>
                  </a:cubicBezTo>
                  <a:cubicBezTo>
                    <a:pt x="237" y="414"/>
                    <a:pt x="236" y="414"/>
                    <a:pt x="235" y="413"/>
                  </a:cubicBezTo>
                  <a:cubicBezTo>
                    <a:pt x="235" y="413"/>
                    <a:pt x="235" y="413"/>
                    <a:pt x="235" y="413"/>
                  </a:cubicBezTo>
                  <a:cubicBezTo>
                    <a:pt x="232" y="413"/>
                    <a:pt x="230" y="413"/>
                    <a:pt x="227" y="412"/>
                  </a:cubicBezTo>
                  <a:cubicBezTo>
                    <a:pt x="227" y="412"/>
                    <a:pt x="227" y="412"/>
                    <a:pt x="227" y="412"/>
                  </a:cubicBezTo>
                  <a:cubicBezTo>
                    <a:pt x="226" y="412"/>
                    <a:pt x="225" y="412"/>
                    <a:pt x="224" y="412"/>
                  </a:cubicBezTo>
                  <a:cubicBezTo>
                    <a:pt x="224" y="412"/>
                    <a:pt x="224" y="412"/>
                    <a:pt x="224" y="412"/>
                  </a:cubicBezTo>
                  <a:cubicBezTo>
                    <a:pt x="224" y="412"/>
                    <a:pt x="223" y="412"/>
                    <a:pt x="223" y="412"/>
                  </a:cubicBezTo>
                  <a:cubicBezTo>
                    <a:pt x="224" y="359"/>
                    <a:pt x="224" y="306"/>
                    <a:pt x="225" y="253"/>
                  </a:cubicBezTo>
                  <a:cubicBezTo>
                    <a:pt x="225" y="252"/>
                    <a:pt x="225" y="250"/>
                    <a:pt x="225" y="249"/>
                  </a:cubicBezTo>
                  <a:cubicBezTo>
                    <a:pt x="225" y="249"/>
                    <a:pt x="225" y="248"/>
                    <a:pt x="225" y="248"/>
                  </a:cubicBezTo>
                  <a:cubicBezTo>
                    <a:pt x="224" y="247"/>
                    <a:pt x="224" y="246"/>
                    <a:pt x="224" y="246"/>
                  </a:cubicBezTo>
                  <a:cubicBezTo>
                    <a:pt x="224" y="246"/>
                    <a:pt x="224" y="246"/>
                    <a:pt x="224" y="246"/>
                  </a:cubicBezTo>
                  <a:cubicBezTo>
                    <a:pt x="224" y="245"/>
                    <a:pt x="224" y="245"/>
                    <a:pt x="223" y="244"/>
                  </a:cubicBezTo>
                  <a:cubicBezTo>
                    <a:pt x="223" y="244"/>
                    <a:pt x="223" y="243"/>
                    <a:pt x="223" y="242"/>
                  </a:cubicBezTo>
                  <a:cubicBezTo>
                    <a:pt x="222" y="242"/>
                    <a:pt x="222" y="242"/>
                    <a:pt x="222" y="241"/>
                  </a:cubicBezTo>
                  <a:cubicBezTo>
                    <a:pt x="222" y="241"/>
                    <a:pt x="221" y="240"/>
                    <a:pt x="221" y="240"/>
                  </a:cubicBezTo>
                  <a:cubicBezTo>
                    <a:pt x="221" y="240"/>
                    <a:pt x="221" y="240"/>
                    <a:pt x="221" y="240"/>
                  </a:cubicBezTo>
                  <a:cubicBezTo>
                    <a:pt x="221" y="239"/>
                    <a:pt x="221" y="239"/>
                    <a:pt x="221" y="239"/>
                  </a:cubicBezTo>
                  <a:cubicBezTo>
                    <a:pt x="220" y="238"/>
                    <a:pt x="220" y="238"/>
                    <a:pt x="220" y="238"/>
                  </a:cubicBezTo>
                  <a:cubicBezTo>
                    <a:pt x="219" y="238"/>
                    <a:pt x="219" y="237"/>
                    <a:pt x="219" y="237"/>
                  </a:cubicBezTo>
                  <a:cubicBezTo>
                    <a:pt x="218" y="237"/>
                    <a:pt x="218" y="237"/>
                    <a:pt x="218" y="237"/>
                  </a:cubicBezTo>
                  <a:cubicBezTo>
                    <a:pt x="220" y="108"/>
                    <a:pt x="220" y="108"/>
                    <a:pt x="220" y="108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8" y="178"/>
                    <a:pt x="188" y="178"/>
                    <a:pt x="188" y="178"/>
                  </a:cubicBezTo>
                  <a:cubicBezTo>
                    <a:pt x="200" y="228"/>
                    <a:pt x="200" y="228"/>
                    <a:pt x="200" y="228"/>
                  </a:cubicBezTo>
                  <a:cubicBezTo>
                    <a:pt x="200" y="228"/>
                    <a:pt x="200" y="228"/>
                    <a:pt x="200" y="228"/>
                  </a:cubicBezTo>
                  <a:cubicBezTo>
                    <a:pt x="200" y="228"/>
                    <a:pt x="200" y="228"/>
                    <a:pt x="200" y="228"/>
                  </a:cubicBezTo>
                  <a:cubicBezTo>
                    <a:pt x="199" y="228"/>
                    <a:pt x="199" y="228"/>
                    <a:pt x="199" y="228"/>
                  </a:cubicBezTo>
                  <a:cubicBezTo>
                    <a:pt x="199" y="228"/>
                    <a:pt x="199" y="228"/>
                    <a:pt x="199" y="228"/>
                  </a:cubicBezTo>
                  <a:cubicBezTo>
                    <a:pt x="199" y="228"/>
                    <a:pt x="199" y="228"/>
                    <a:pt x="199" y="228"/>
                  </a:cubicBezTo>
                  <a:cubicBezTo>
                    <a:pt x="198" y="228"/>
                    <a:pt x="198" y="228"/>
                    <a:pt x="198" y="228"/>
                  </a:cubicBezTo>
                  <a:cubicBezTo>
                    <a:pt x="198" y="227"/>
                    <a:pt x="198" y="227"/>
                    <a:pt x="198" y="227"/>
                  </a:cubicBezTo>
                  <a:cubicBezTo>
                    <a:pt x="197" y="227"/>
                    <a:pt x="197" y="227"/>
                    <a:pt x="197" y="227"/>
                  </a:cubicBezTo>
                  <a:cubicBezTo>
                    <a:pt x="196" y="227"/>
                    <a:pt x="196" y="227"/>
                    <a:pt x="196" y="227"/>
                  </a:cubicBezTo>
                  <a:cubicBezTo>
                    <a:pt x="196" y="227"/>
                    <a:pt x="196" y="227"/>
                    <a:pt x="196" y="227"/>
                  </a:cubicBezTo>
                  <a:cubicBezTo>
                    <a:pt x="195" y="227"/>
                    <a:pt x="195" y="227"/>
                    <a:pt x="195" y="227"/>
                  </a:cubicBezTo>
                  <a:cubicBezTo>
                    <a:pt x="195" y="227"/>
                    <a:pt x="195" y="227"/>
                    <a:pt x="195" y="227"/>
                  </a:cubicBezTo>
                  <a:cubicBezTo>
                    <a:pt x="194" y="227"/>
                    <a:pt x="194" y="227"/>
                    <a:pt x="194" y="227"/>
                  </a:cubicBezTo>
                  <a:cubicBezTo>
                    <a:pt x="194" y="227"/>
                    <a:pt x="194" y="227"/>
                    <a:pt x="194" y="227"/>
                  </a:cubicBezTo>
                  <a:cubicBezTo>
                    <a:pt x="194" y="227"/>
                    <a:pt x="194" y="227"/>
                    <a:pt x="194" y="227"/>
                  </a:cubicBezTo>
                  <a:cubicBezTo>
                    <a:pt x="194" y="227"/>
                    <a:pt x="194" y="227"/>
                    <a:pt x="194" y="227"/>
                  </a:cubicBezTo>
                  <a:cubicBezTo>
                    <a:pt x="193" y="227"/>
                    <a:pt x="193" y="227"/>
                    <a:pt x="193" y="227"/>
                  </a:cubicBezTo>
                  <a:cubicBezTo>
                    <a:pt x="192" y="226"/>
                    <a:pt x="192" y="226"/>
                    <a:pt x="192" y="226"/>
                  </a:cubicBezTo>
                  <a:cubicBezTo>
                    <a:pt x="192" y="226"/>
                    <a:pt x="192" y="226"/>
                    <a:pt x="192" y="226"/>
                  </a:cubicBezTo>
                  <a:cubicBezTo>
                    <a:pt x="191" y="226"/>
                    <a:pt x="191" y="226"/>
                    <a:pt x="191" y="226"/>
                  </a:cubicBezTo>
                  <a:cubicBezTo>
                    <a:pt x="190" y="226"/>
                    <a:pt x="190" y="226"/>
                    <a:pt x="190" y="226"/>
                  </a:cubicBezTo>
                  <a:cubicBezTo>
                    <a:pt x="189" y="226"/>
                    <a:pt x="189" y="226"/>
                    <a:pt x="189" y="226"/>
                  </a:cubicBezTo>
                  <a:cubicBezTo>
                    <a:pt x="188" y="226"/>
                    <a:pt x="188" y="226"/>
                    <a:pt x="188" y="226"/>
                  </a:cubicBezTo>
                  <a:cubicBezTo>
                    <a:pt x="188" y="226"/>
                    <a:pt x="188" y="226"/>
                    <a:pt x="188" y="226"/>
                  </a:cubicBezTo>
                  <a:cubicBezTo>
                    <a:pt x="187" y="226"/>
                    <a:pt x="187" y="226"/>
                    <a:pt x="187" y="226"/>
                  </a:cubicBezTo>
                  <a:cubicBezTo>
                    <a:pt x="186" y="226"/>
                    <a:pt x="186" y="226"/>
                    <a:pt x="186" y="226"/>
                  </a:cubicBezTo>
                  <a:cubicBezTo>
                    <a:pt x="186" y="226"/>
                    <a:pt x="186" y="226"/>
                    <a:pt x="186" y="226"/>
                  </a:cubicBezTo>
                  <a:cubicBezTo>
                    <a:pt x="185" y="226"/>
                    <a:pt x="185" y="226"/>
                    <a:pt x="185" y="226"/>
                  </a:cubicBezTo>
                  <a:cubicBezTo>
                    <a:pt x="185" y="226"/>
                    <a:pt x="185" y="226"/>
                    <a:pt x="185" y="226"/>
                  </a:cubicBezTo>
                  <a:cubicBezTo>
                    <a:pt x="184" y="226"/>
                    <a:pt x="184" y="226"/>
                    <a:pt x="184" y="226"/>
                  </a:cubicBezTo>
                  <a:cubicBezTo>
                    <a:pt x="183" y="226"/>
                    <a:pt x="183" y="226"/>
                    <a:pt x="183" y="226"/>
                  </a:cubicBezTo>
                  <a:cubicBezTo>
                    <a:pt x="182" y="226"/>
                    <a:pt x="182" y="226"/>
                    <a:pt x="182" y="226"/>
                  </a:cubicBezTo>
                  <a:cubicBezTo>
                    <a:pt x="182" y="226"/>
                    <a:pt x="182" y="226"/>
                    <a:pt x="182" y="226"/>
                  </a:cubicBezTo>
                  <a:cubicBezTo>
                    <a:pt x="181" y="226"/>
                    <a:pt x="181" y="226"/>
                    <a:pt x="181" y="226"/>
                  </a:cubicBezTo>
                  <a:cubicBezTo>
                    <a:pt x="180" y="226"/>
                    <a:pt x="180" y="226"/>
                    <a:pt x="180" y="226"/>
                  </a:cubicBezTo>
                  <a:cubicBezTo>
                    <a:pt x="179" y="225"/>
                    <a:pt x="179" y="225"/>
                    <a:pt x="179" y="225"/>
                  </a:cubicBezTo>
                  <a:cubicBezTo>
                    <a:pt x="178" y="225"/>
                    <a:pt x="178" y="225"/>
                    <a:pt x="178" y="225"/>
                  </a:cubicBezTo>
                  <a:cubicBezTo>
                    <a:pt x="177" y="225"/>
                    <a:pt x="177" y="225"/>
                    <a:pt x="177" y="225"/>
                  </a:cubicBezTo>
                  <a:cubicBezTo>
                    <a:pt x="177" y="225"/>
                    <a:pt x="177" y="225"/>
                    <a:pt x="177" y="225"/>
                  </a:cubicBezTo>
                  <a:cubicBezTo>
                    <a:pt x="176" y="225"/>
                    <a:pt x="176" y="225"/>
                    <a:pt x="176" y="225"/>
                  </a:cubicBezTo>
                  <a:cubicBezTo>
                    <a:pt x="176" y="225"/>
                    <a:pt x="176" y="225"/>
                    <a:pt x="176" y="225"/>
                  </a:cubicBezTo>
                  <a:cubicBezTo>
                    <a:pt x="175" y="225"/>
                    <a:pt x="175" y="225"/>
                    <a:pt x="175" y="225"/>
                  </a:cubicBezTo>
                  <a:cubicBezTo>
                    <a:pt x="175" y="226"/>
                    <a:pt x="175" y="226"/>
                    <a:pt x="175" y="226"/>
                  </a:cubicBezTo>
                  <a:cubicBezTo>
                    <a:pt x="174" y="226"/>
                    <a:pt x="174" y="226"/>
                    <a:pt x="174" y="226"/>
                  </a:cubicBezTo>
                  <a:cubicBezTo>
                    <a:pt x="174" y="226"/>
                    <a:pt x="173" y="226"/>
                    <a:pt x="173" y="226"/>
                  </a:cubicBezTo>
                  <a:cubicBezTo>
                    <a:pt x="173" y="226"/>
                    <a:pt x="172" y="226"/>
                    <a:pt x="172" y="226"/>
                  </a:cubicBezTo>
                  <a:cubicBezTo>
                    <a:pt x="171" y="226"/>
                    <a:pt x="171" y="226"/>
                    <a:pt x="171" y="226"/>
                  </a:cubicBezTo>
                  <a:cubicBezTo>
                    <a:pt x="170" y="226"/>
                    <a:pt x="170" y="226"/>
                    <a:pt x="169" y="226"/>
                  </a:cubicBezTo>
                  <a:cubicBezTo>
                    <a:pt x="169" y="226"/>
                    <a:pt x="168" y="226"/>
                    <a:pt x="168" y="226"/>
                  </a:cubicBezTo>
                  <a:cubicBezTo>
                    <a:pt x="168" y="226"/>
                    <a:pt x="167" y="226"/>
                    <a:pt x="167" y="226"/>
                  </a:cubicBezTo>
                  <a:cubicBezTo>
                    <a:pt x="167" y="226"/>
                    <a:pt x="167" y="226"/>
                    <a:pt x="167" y="226"/>
                  </a:cubicBezTo>
                  <a:cubicBezTo>
                    <a:pt x="167" y="226"/>
                    <a:pt x="167" y="226"/>
                    <a:pt x="167" y="226"/>
                  </a:cubicBezTo>
                  <a:cubicBezTo>
                    <a:pt x="166" y="226"/>
                    <a:pt x="166" y="226"/>
                    <a:pt x="165" y="226"/>
                  </a:cubicBezTo>
                  <a:cubicBezTo>
                    <a:pt x="165" y="226"/>
                    <a:pt x="164" y="226"/>
                    <a:pt x="164" y="226"/>
                  </a:cubicBezTo>
                  <a:cubicBezTo>
                    <a:pt x="163" y="226"/>
                    <a:pt x="163" y="226"/>
                    <a:pt x="162" y="226"/>
                  </a:cubicBezTo>
                  <a:cubicBezTo>
                    <a:pt x="162" y="226"/>
                    <a:pt x="162" y="226"/>
                    <a:pt x="162" y="226"/>
                  </a:cubicBezTo>
                  <a:cubicBezTo>
                    <a:pt x="162" y="226"/>
                    <a:pt x="162" y="226"/>
                    <a:pt x="162" y="226"/>
                  </a:cubicBezTo>
                  <a:cubicBezTo>
                    <a:pt x="162" y="226"/>
                    <a:pt x="162" y="226"/>
                    <a:pt x="162" y="226"/>
                  </a:cubicBezTo>
                  <a:cubicBezTo>
                    <a:pt x="161" y="226"/>
                    <a:pt x="161" y="226"/>
                    <a:pt x="160" y="226"/>
                  </a:cubicBezTo>
                  <a:cubicBezTo>
                    <a:pt x="160" y="227"/>
                    <a:pt x="159" y="227"/>
                    <a:pt x="159" y="227"/>
                  </a:cubicBezTo>
                  <a:cubicBezTo>
                    <a:pt x="158" y="227"/>
                    <a:pt x="158" y="227"/>
                    <a:pt x="157" y="227"/>
                  </a:cubicBezTo>
                  <a:cubicBezTo>
                    <a:pt x="155" y="227"/>
                    <a:pt x="153" y="227"/>
                    <a:pt x="151" y="228"/>
                  </a:cubicBezTo>
                  <a:cubicBezTo>
                    <a:pt x="150" y="228"/>
                    <a:pt x="148" y="228"/>
                    <a:pt x="147" y="228"/>
                  </a:cubicBezTo>
                  <a:cubicBezTo>
                    <a:pt x="144" y="229"/>
                    <a:pt x="141" y="229"/>
                    <a:pt x="139" y="229"/>
                  </a:cubicBezTo>
                  <a:cubicBezTo>
                    <a:pt x="138" y="229"/>
                    <a:pt x="138" y="229"/>
                    <a:pt x="137" y="229"/>
                  </a:cubicBezTo>
                  <a:cubicBezTo>
                    <a:pt x="134" y="230"/>
                    <a:pt x="131" y="230"/>
                    <a:pt x="128" y="230"/>
                  </a:cubicBezTo>
                  <a:cubicBezTo>
                    <a:pt x="128" y="230"/>
                    <a:pt x="128" y="230"/>
                    <a:pt x="128" y="230"/>
                  </a:cubicBezTo>
                  <a:cubicBezTo>
                    <a:pt x="125" y="230"/>
                    <a:pt x="121" y="231"/>
                    <a:pt x="118" y="231"/>
                  </a:cubicBezTo>
                  <a:cubicBezTo>
                    <a:pt x="115" y="231"/>
                    <a:pt x="112" y="231"/>
                    <a:pt x="109" y="230"/>
                  </a:cubicBezTo>
                  <a:cubicBezTo>
                    <a:pt x="109" y="230"/>
                    <a:pt x="109" y="230"/>
                    <a:pt x="109" y="230"/>
                  </a:cubicBezTo>
                  <a:cubicBezTo>
                    <a:pt x="106" y="230"/>
                    <a:pt x="104" y="230"/>
                    <a:pt x="101" y="230"/>
                  </a:cubicBezTo>
                  <a:cubicBezTo>
                    <a:pt x="100" y="230"/>
                    <a:pt x="100" y="230"/>
                    <a:pt x="100" y="230"/>
                  </a:cubicBezTo>
                  <a:cubicBezTo>
                    <a:pt x="97" y="229"/>
                    <a:pt x="94" y="229"/>
                    <a:pt x="91" y="229"/>
                  </a:cubicBezTo>
                  <a:cubicBezTo>
                    <a:pt x="91" y="229"/>
                    <a:pt x="91" y="229"/>
                    <a:pt x="91" y="229"/>
                  </a:cubicBezTo>
                  <a:cubicBezTo>
                    <a:pt x="88" y="228"/>
                    <a:pt x="85" y="227"/>
                    <a:pt x="81" y="227"/>
                  </a:cubicBezTo>
                  <a:cubicBezTo>
                    <a:pt x="81" y="227"/>
                    <a:pt x="81" y="227"/>
                    <a:pt x="81" y="227"/>
                  </a:cubicBezTo>
                  <a:cubicBezTo>
                    <a:pt x="79" y="226"/>
                    <a:pt x="78" y="226"/>
                    <a:pt x="76" y="225"/>
                  </a:cubicBezTo>
                  <a:cubicBezTo>
                    <a:pt x="76" y="225"/>
                    <a:pt x="76" y="225"/>
                    <a:pt x="76" y="225"/>
                  </a:cubicBezTo>
                  <a:cubicBezTo>
                    <a:pt x="74" y="225"/>
                    <a:pt x="72" y="225"/>
                    <a:pt x="71" y="224"/>
                  </a:cubicBezTo>
                  <a:cubicBezTo>
                    <a:pt x="70" y="224"/>
                    <a:pt x="70" y="224"/>
                    <a:pt x="70" y="224"/>
                  </a:cubicBezTo>
                  <a:cubicBezTo>
                    <a:pt x="67" y="223"/>
                    <a:pt x="63" y="222"/>
                    <a:pt x="59" y="221"/>
                  </a:cubicBezTo>
                  <a:cubicBezTo>
                    <a:pt x="59" y="221"/>
                    <a:pt x="59" y="221"/>
                    <a:pt x="59" y="221"/>
                  </a:cubicBezTo>
                  <a:cubicBezTo>
                    <a:pt x="57" y="220"/>
                    <a:pt x="55" y="219"/>
                    <a:pt x="53" y="219"/>
                  </a:cubicBezTo>
                  <a:cubicBezTo>
                    <a:pt x="52" y="218"/>
                    <a:pt x="52" y="218"/>
                    <a:pt x="52" y="218"/>
                  </a:cubicBezTo>
                  <a:cubicBezTo>
                    <a:pt x="50" y="218"/>
                    <a:pt x="48" y="217"/>
                    <a:pt x="46" y="216"/>
                  </a:cubicBezTo>
                  <a:cubicBezTo>
                    <a:pt x="46" y="216"/>
                    <a:pt x="46" y="216"/>
                    <a:pt x="46" y="216"/>
                  </a:cubicBezTo>
                  <a:cubicBezTo>
                    <a:pt x="44" y="216"/>
                    <a:pt x="42" y="215"/>
                    <a:pt x="40" y="214"/>
                  </a:cubicBezTo>
                  <a:cubicBezTo>
                    <a:pt x="40" y="214"/>
                    <a:pt x="39" y="214"/>
                    <a:pt x="39" y="213"/>
                  </a:cubicBezTo>
                  <a:cubicBezTo>
                    <a:pt x="37" y="213"/>
                    <a:pt x="35" y="212"/>
                    <a:pt x="33" y="211"/>
                  </a:cubicBezTo>
                  <a:cubicBezTo>
                    <a:pt x="32" y="211"/>
                    <a:pt x="31" y="210"/>
                    <a:pt x="30" y="210"/>
                  </a:cubicBezTo>
                  <a:cubicBezTo>
                    <a:pt x="29" y="209"/>
                    <a:pt x="28" y="209"/>
                    <a:pt x="28" y="209"/>
                  </a:cubicBezTo>
                  <a:cubicBezTo>
                    <a:pt x="27" y="208"/>
                    <a:pt x="26" y="208"/>
                    <a:pt x="26" y="208"/>
                  </a:cubicBezTo>
                  <a:cubicBezTo>
                    <a:pt x="25" y="207"/>
                    <a:pt x="24" y="207"/>
                    <a:pt x="24" y="207"/>
                  </a:cubicBezTo>
                  <a:cubicBezTo>
                    <a:pt x="23" y="206"/>
                    <a:pt x="23" y="206"/>
                    <a:pt x="22" y="206"/>
                  </a:cubicBezTo>
                  <a:cubicBezTo>
                    <a:pt x="22" y="205"/>
                    <a:pt x="21" y="205"/>
                    <a:pt x="20" y="205"/>
                  </a:cubicBezTo>
                  <a:cubicBezTo>
                    <a:pt x="20" y="204"/>
                    <a:pt x="19" y="204"/>
                    <a:pt x="19" y="204"/>
                  </a:cubicBezTo>
                  <a:cubicBezTo>
                    <a:pt x="18" y="203"/>
                    <a:pt x="18" y="203"/>
                    <a:pt x="17" y="203"/>
                  </a:cubicBezTo>
                  <a:cubicBezTo>
                    <a:pt x="17" y="202"/>
                    <a:pt x="16" y="202"/>
                    <a:pt x="16" y="202"/>
                  </a:cubicBezTo>
                  <a:cubicBezTo>
                    <a:pt x="15" y="201"/>
                    <a:pt x="15" y="201"/>
                    <a:pt x="14" y="201"/>
                  </a:cubicBezTo>
                  <a:cubicBezTo>
                    <a:pt x="14" y="200"/>
                    <a:pt x="14" y="200"/>
                    <a:pt x="13" y="200"/>
                  </a:cubicBezTo>
                  <a:cubicBezTo>
                    <a:pt x="13" y="199"/>
                    <a:pt x="12" y="199"/>
                    <a:pt x="12" y="199"/>
                  </a:cubicBezTo>
                  <a:cubicBezTo>
                    <a:pt x="11" y="198"/>
                    <a:pt x="11" y="198"/>
                    <a:pt x="11" y="197"/>
                  </a:cubicBezTo>
                  <a:cubicBezTo>
                    <a:pt x="10" y="196"/>
                    <a:pt x="10" y="196"/>
                    <a:pt x="10" y="196"/>
                  </a:cubicBezTo>
                  <a:cubicBezTo>
                    <a:pt x="9" y="196"/>
                    <a:pt x="9" y="196"/>
                    <a:pt x="8" y="195"/>
                  </a:cubicBezTo>
                  <a:cubicBezTo>
                    <a:pt x="8" y="194"/>
                    <a:pt x="8" y="194"/>
                    <a:pt x="8" y="194"/>
                  </a:cubicBezTo>
                  <a:cubicBezTo>
                    <a:pt x="7" y="194"/>
                    <a:pt x="7" y="193"/>
                    <a:pt x="7" y="193"/>
                  </a:cubicBezTo>
                  <a:cubicBezTo>
                    <a:pt x="6" y="192"/>
                    <a:pt x="6" y="192"/>
                    <a:pt x="6" y="192"/>
                  </a:cubicBezTo>
                  <a:cubicBezTo>
                    <a:pt x="6" y="192"/>
                    <a:pt x="5" y="191"/>
                    <a:pt x="5" y="191"/>
                  </a:cubicBezTo>
                  <a:cubicBezTo>
                    <a:pt x="4" y="190"/>
                    <a:pt x="4" y="190"/>
                    <a:pt x="4" y="190"/>
                  </a:cubicBezTo>
                  <a:cubicBezTo>
                    <a:pt x="4" y="189"/>
                    <a:pt x="4" y="189"/>
                    <a:pt x="4" y="188"/>
                  </a:cubicBezTo>
                  <a:cubicBezTo>
                    <a:pt x="3" y="187"/>
                    <a:pt x="3" y="187"/>
                    <a:pt x="3" y="187"/>
                  </a:cubicBezTo>
                  <a:cubicBezTo>
                    <a:pt x="3" y="187"/>
                    <a:pt x="3" y="187"/>
                    <a:pt x="3" y="186"/>
                  </a:cubicBezTo>
                  <a:cubicBezTo>
                    <a:pt x="2" y="185"/>
                    <a:pt x="2" y="185"/>
                    <a:pt x="2" y="185"/>
                  </a:cubicBezTo>
                  <a:cubicBezTo>
                    <a:pt x="2" y="185"/>
                    <a:pt x="2" y="185"/>
                    <a:pt x="2" y="185"/>
                  </a:cubicBezTo>
                  <a:cubicBezTo>
                    <a:pt x="1" y="183"/>
                    <a:pt x="1" y="182"/>
                    <a:pt x="1" y="181"/>
                  </a:cubicBezTo>
                  <a:cubicBezTo>
                    <a:pt x="1" y="180"/>
                    <a:pt x="1" y="180"/>
                    <a:pt x="1" y="180"/>
                  </a:cubicBezTo>
                  <a:cubicBezTo>
                    <a:pt x="1" y="179"/>
                    <a:pt x="0" y="177"/>
                    <a:pt x="0" y="176"/>
                  </a:cubicBezTo>
                  <a:cubicBezTo>
                    <a:pt x="1" y="239"/>
                    <a:pt x="1" y="303"/>
                    <a:pt x="2" y="366"/>
                  </a:cubicBezTo>
                  <a:cubicBezTo>
                    <a:pt x="2" y="368"/>
                    <a:pt x="2" y="369"/>
                    <a:pt x="2" y="371"/>
                  </a:cubicBezTo>
                  <a:cubicBezTo>
                    <a:pt x="2" y="371"/>
                    <a:pt x="2" y="371"/>
                    <a:pt x="2" y="371"/>
                  </a:cubicBezTo>
                  <a:cubicBezTo>
                    <a:pt x="3" y="373"/>
                    <a:pt x="3" y="374"/>
                    <a:pt x="3" y="376"/>
                  </a:cubicBezTo>
                  <a:cubicBezTo>
                    <a:pt x="4" y="376"/>
                    <a:pt x="4" y="376"/>
                    <a:pt x="4" y="376"/>
                  </a:cubicBezTo>
                  <a:cubicBezTo>
                    <a:pt x="4" y="376"/>
                    <a:pt x="4" y="376"/>
                    <a:pt x="4" y="376"/>
                  </a:cubicBezTo>
                  <a:cubicBezTo>
                    <a:pt x="4" y="376"/>
                    <a:pt x="4" y="376"/>
                    <a:pt x="4" y="376"/>
                  </a:cubicBezTo>
                  <a:cubicBezTo>
                    <a:pt x="4" y="377"/>
                    <a:pt x="4" y="377"/>
                    <a:pt x="4" y="377"/>
                  </a:cubicBezTo>
                  <a:cubicBezTo>
                    <a:pt x="4" y="378"/>
                    <a:pt x="4" y="378"/>
                    <a:pt x="5" y="378"/>
                  </a:cubicBezTo>
                  <a:cubicBezTo>
                    <a:pt x="5" y="379"/>
                    <a:pt x="5" y="379"/>
                    <a:pt x="5" y="380"/>
                  </a:cubicBezTo>
                  <a:cubicBezTo>
                    <a:pt x="5" y="380"/>
                    <a:pt x="6" y="380"/>
                    <a:pt x="6" y="381"/>
                  </a:cubicBezTo>
                  <a:cubicBezTo>
                    <a:pt x="6" y="381"/>
                    <a:pt x="6" y="382"/>
                    <a:pt x="6" y="382"/>
                  </a:cubicBezTo>
                  <a:cubicBezTo>
                    <a:pt x="7" y="382"/>
                    <a:pt x="7" y="383"/>
                    <a:pt x="7" y="383"/>
                  </a:cubicBezTo>
                  <a:cubicBezTo>
                    <a:pt x="8" y="384"/>
                    <a:pt x="8" y="384"/>
                    <a:pt x="8" y="384"/>
                  </a:cubicBezTo>
                  <a:cubicBezTo>
                    <a:pt x="9" y="385"/>
                    <a:pt x="9" y="385"/>
                    <a:pt x="9" y="385"/>
                  </a:cubicBezTo>
                  <a:cubicBezTo>
                    <a:pt x="9" y="386"/>
                    <a:pt x="9" y="386"/>
                    <a:pt x="9" y="386"/>
                  </a:cubicBezTo>
                  <a:cubicBezTo>
                    <a:pt x="9" y="386"/>
                    <a:pt x="9" y="386"/>
                    <a:pt x="9" y="386"/>
                  </a:cubicBezTo>
                  <a:cubicBezTo>
                    <a:pt x="10" y="387"/>
                    <a:pt x="10" y="387"/>
                    <a:pt x="10" y="387"/>
                  </a:cubicBezTo>
                  <a:cubicBezTo>
                    <a:pt x="10" y="387"/>
                    <a:pt x="11" y="388"/>
                    <a:pt x="11" y="388"/>
                  </a:cubicBezTo>
                  <a:cubicBezTo>
                    <a:pt x="12" y="389"/>
                    <a:pt x="12" y="389"/>
                    <a:pt x="12" y="389"/>
                  </a:cubicBezTo>
                  <a:cubicBezTo>
                    <a:pt x="12" y="389"/>
                    <a:pt x="13" y="390"/>
                    <a:pt x="13" y="390"/>
                  </a:cubicBezTo>
                  <a:cubicBezTo>
                    <a:pt x="14" y="391"/>
                    <a:pt x="14" y="391"/>
                    <a:pt x="14" y="391"/>
                  </a:cubicBezTo>
                  <a:cubicBezTo>
                    <a:pt x="15" y="392"/>
                    <a:pt x="15" y="392"/>
                    <a:pt x="16" y="393"/>
                  </a:cubicBezTo>
                  <a:cubicBezTo>
                    <a:pt x="16" y="393"/>
                    <a:pt x="17" y="393"/>
                    <a:pt x="17" y="394"/>
                  </a:cubicBezTo>
                  <a:cubicBezTo>
                    <a:pt x="18" y="394"/>
                    <a:pt x="18" y="394"/>
                    <a:pt x="18" y="394"/>
                  </a:cubicBezTo>
                  <a:cubicBezTo>
                    <a:pt x="19" y="395"/>
                    <a:pt x="19" y="395"/>
                    <a:pt x="19" y="395"/>
                  </a:cubicBezTo>
                  <a:cubicBezTo>
                    <a:pt x="19" y="395"/>
                    <a:pt x="19" y="395"/>
                    <a:pt x="19" y="395"/>
                  </a:cubicBezTo>
                  <a:cubicBezTo>
                    <a:pt x="20" y="396"/>
                    <a:pt x="20" y="396"/>
                    <a:pt x="20" y="396"/>
                  </a:cubicBezTo>
                  <a:cubicBezTo>
                    <a:pt x="20" y="396"/>
                    <a:pt x="21" y="397"/>
                    <a:pt x="22" y="397"/>
                  </a:cubicBezTo>
                  <a:cubicBezTo>
                    <a:pt x="22" y="397"/>
                    <a:pt x="23" y="398"/>
                    <a:pt x="23" y="398"/>
                  </a:cubicBezTo>
                  <a:cubicBezTo>
                    <a:pt x="24" y="398"/>
                    <a:pt x="24" y="399"/>
                    <a:pt x="25" y="399"/>
                  </a:cubicBezTo>
                  <a:cubicBezTo>
                    <a:pt x="26" y="399"/>
                    <a:pt x="26" y="400"/>
                    <a:pt x="27" y="400"/>
                  </a:cubicBezTo>
                  <a:cubicBezTo>
                    <a:pt x="27" y="400"/>
                    <a:pt x="28" y="401"/>
                    <a:pt x="29" y="401"/>
                  </a:cubicBezTo>
                  <a:cubicBezTo>
                    <a:pt x="29" y="401"/>
                    <a:pt x="30" y="402"/>
                    <a:pt x="30" y="402"/>
                  </a:cubicBezTo>
                  <a:cubicBezTo>
                    <a:pt x="31" y="402"/>
                    <a:pt x="31" y="402"/>
                    <a:pt x="31" y="402"/>
                  </a:cubicBezTo>
                  <a:cubicBezTo>
                    <a:pt x="32" y="403"/>
                    <a:pt x="32" y="403"/>
                    <a:pt x="32" y="403"/>
                  </a:cubicBezTo>
                  <a:cubicBezTo>
                    <a:pt x="33" y="403"/>
                    <a:pt x="33" y="403"/>
                    <a:pt x="33" y="403"/>
                  </a:cubicBezTo>
                  <a:cubicBezTo>
                    <a:pt x="33" y="403"/>
                    <a:pt x="33" y="403"/>
                    <a:pt x="33" y="403"/>
                  </a:cubicBezTo>
                  <a:cubicBezTo>
                    <a:pt x="34" y="404"/>
                    <a:pt x="34" y="404"/>
                    <a:pt x="34" y="404"/>
                  </a:cubicBezTo>
                  <a:cubicBezTo>
                    <a:pt x="35" y="404"/>
                    <a:pt x="37" y="405"/>
                    <a:pt x="38" y="406"/>
                  </a:cubicBezTo>
                  <a:cubicBezTo>
                    <a:pt x="39" y="406"/>
                    <a:pt x="39" y="406"/>
                    <a:pt x="40" y="406"/>
                  </a:cubicBezTo>
                  <a:cubicBezTo>
                    <a:pt x="40" y="407"/>
                    <a:pt x="41" y="407"/>
                    <a:pt x="41" y="407"/>
                  </a:cubicBezTo>
                  <a:cubicBezTo>
                    <a:pt x="42" y="407"/>
                    <a:pt x="42" y="407"/>
                    <a:pt x="43" y="408"/>
                  </a:cubicBezTo>
                  <a:cubicBezTo>
                    <a:pt x="44" y="408"/>
                    <a:pt x="45" y="409"/>
                    <a:pt x="47" y="409"/>
                  </a:cubicBezTo>
                  <a:cubicBezTo>
                    <a:pt x="47" y="409"/>
                    <a:pt x="47" y="409"/>
                    <a:pt x="47" y="409"/>
                  </a:cubicBezTo>
                  <a:cubicBezTo>
                    <a:pt x="47" y="409"/>
                    <a:pt x="47" y="409"/>
                    <a:pt x="47" y="409"/>
                  </a:cubicBezTo>
                  <a:cubicBezTo>
                    <a:pt x="48" y="410"/>
                    <a:pt x="50" y="410"/>
                    <a:pt x="51" y="411"/>
                  </a:cubicBezTo>
                  <a:cubicBezTo>
                    <a:pt x="52" y="411"/>
                    <a:pt x="52" y="411"/>
                    <a:pt x="52" y="412"/>
                  </a:cubicBezTo>
                  <a:cubicBezTo>
                    <a:pt x="53" y="412"/>
                    <a:pt x="53" y="412"/>
                    <a:pt x="54" y="412"/>
                  </a:cubicBezTo>
                  <a:cubicBezTo>
                    <a:pt x="55" y="412"/>
                    <a:pt x="55" y="412"/>
                    <a:pt x="55" y="412"/>
                  </a:cubicBezTo>
                  <a:cubicBezTo>
                    <a:pt x="56" y="413"/>
                    <a:pt x="57" y="413"/>
                    <a:pt x="58" y="414"/>
                  </a:cubicBezTo>
                  <a:cubicBezTo>
                    <a:pt x="59" y="414"/>
                    <a:pt x="59" y="414"/>
                    <a:pt x="59" y="414"/>
                  </a:cubicBezTo>
                  <a:cubicBezTo>
                    <a:pt x="59" y="414"/>
                    <a:pt x="59" y="414"/>
                    <a:pt x="59" y="414"/>
                  </a:cubicBezTo>
                  <a:cubicBezTo>
                    <a:pt x="60" y="414"/>
                    <a:pt x="60" y="414"/>
                    <a:pt x="60" y="414"/>
                  </a:cubicBezTo>
                  <a:cubicBezTo>
                    <a:pt x="60" y="414"/>
                    <a:pt x="61" y="415"/>
                    <a:pt x="62" y="415"/>
                  </a:cubicBezTo>
                  <a:cubicBezTo>
                    <a:pt x="63" y="415"/>
                    <a:pt x="64" y="416"/>
                    <a:pt x="65" y="416"/>
                  </a:cubicBezTo>
                  <a:cubicBezTo>
                    <a:pt x="65" y="416"/>
                    <a:pt x="65" y="416"/>
                    <a:pt x="65" y="416"/>
                  </a:cubicBezTo>
                  <a:cubicBezTo>
                    <a:pt x="65" y="416"/>
                    <a:pt x="65" y="416"/>
                    <a:pt x="65" y="416"/>
                  </a:cubicBezTo>
                  <a:cubicBezTo>
                    <a:pt x="66" y="416"/>
                    <a:pt x="67" y="417"/>
                    <a:pt x="68" y="417"/>
                  </a:cubicBezTo>
                  <a:cubicBezTo>
                    <a:pt x="68" y="417"/>
                    <a:pt x="69" y="417"/>
                    <a:pt x="70" y="418"/>
                  </a:cubicBezTo>
                  <a:cubicBezTo>
                    <a:pt x="70" y="418"/>
                    <a:pt x="70" y="418"/>
                    <a:pt x="70" y="418"/>
                  </a:cubicBezTo>
                  <a:cubicBezTo>
                    <a:pt x="71" y="418"/>
                    <a:pt x="71" y="418"/>
                    <a:pt x="71" y="418"/>
                  </a:cubicBezTo>
                  <a:cubicBezTo>
                    <a:pt x="71" y="418"/>
                    <a:pt x="72" y="418"/>
                    <a:pt x="72" y="418"/>
                  </a:cubicBezTo>
                  <a:cubicBezTo>
                    <a:pt x="73" y="418"/>
                    <a:pt x="74" y="419"/>
                    <a:pt x="75" y="419"/>
                  </a:cubicBezTo>
                  <a:cubicBezTo>
                    <a:pt x="76" y="419"/>
                    <a:pt x="76" y="419"/>
                    <a:pt x="76" y="419"/>
                  </a:cubicBezTo>
                  <a:cubicBezTo>
                    <a:pt x="76" y="419"/>
                    <a:pt x="76" y="419"/>
                    <a:pt x="76" y="419"/>
                  </a:cubicBezTo>
                  <a:cubicBezTo>
                    <a:pt x="77" y="419"/>
                    <a:pt x="77" y="419"/>
                    <a:pt x="77" y="419"/>
                  </a:cubicBezTo>
                  <a:cubicBezTo>
                    <a:pt x="77" y="420"/>
                    <a:pt x="78" y="420"/>
                    <a:pt x="79" y="420"/>
                  </a:cubicBezTo>
                  <a:cubicBezTo>
                    <a:pt x="79" y="420"/>
                    <a:pt x="80" y="420"/>
                    <a:pt x="81" y="420"/>
                  </a:cubicBezTo>
                  <a:cubicBezTo>
                    <a:pt x="81" y="420"/>
                    <a:pt x="81" y="420"/>
                    <a:pt x="81" y="420"/>
                  </a:cubicBezTo>
                  <a:cubicBezTo>
                    <a:pt x="81" y="421"/>
                    <a:pt x="81" y="421"/>
                    <a:pt x="81" y="421"/>
                  </a:cubicBezTo>
                  <a:cubicBezTo>
                    <a:pt x="81" y="421"/>
                    <a:pt x="81" y="421"/>
                    <a:pt x="81" y="421"/>
                  </a:cubicBezTo>
                  <a:cubicBezTo>
                    <a:pt x="82" y="421"/>
                    <a:pt x="82" y="421"/>
                    <a:pt x="82" y="421"/>
                  </a:cubicBezTo>
                  <a:cubicBezTo>
                    <a:pt x="83" y="421"/>
                    <a:pt x="83" y="421"/>
                    <a:pt x="84" y="421"/>
                  </a:cubicBezTo>
                  <a:cubicBezTo>
                    <a:pt x="85" y="421"/>
                    <a:pt x="85" y="421"/>
                    <a:pt x="86" y="422"/>
                  </a:cubicBezTo>
                  <a:cubicBezTo>
                    <a:pt x="86" y="422"/>
                    <a:pt x="87" y="422"/>
                    <a:pt x="87" y="422"/>
                  </a:cubicBezTo>
                  <a:cubicBezTo>
                    <a:pt x="88" y="422"/>
                    <a:pt x="88" y="422"/>
                    <a:pt x="89" y="422"/>
                  </a:cubicBezTo>
                  <a:cubicBezTo>
                    <a:pt x="89" y="422"/>
                    <a:pt x="90" y="422"/>
                    <a:pt x="90" y="422"/>
                  </a:cubicBezTo>
                  <a:cubicBezTo>
                    <a:pt x="91" y="423"/>
                    <a:pt x="91" y="423"/>
                    <a:pt x="91" y="423"/>
                  </a:cubicBezTo>
                  <a:cubicBezTo>
                    <a:pt x="91" y="423"/>
                    <a:pt x="91" y="423"/>
                    <a:pt x="91" y="423"/>
                  </a:cubicBezTo>
                  <a:cubicBezTo>
                    <a:pt x="92" y="423"/>
                    <a:pt x="92" y="423"/>
                    <a:pt x="92" y="423"/>
                  </a:cubicBezTo>
                  <a:cubicBezTo>
                    <a:pt x="92" y="423"/>
                    <a:pt x="93" y="423"/>
                    <a:pt x="93" y="423"/>
                  </a:cubicBezTo>
                  <a:cubicBezTo>
                    <a:pt x="93" y="423"/>
                    <a:pt x="94" y="423"/>
                    <a:pt x="94" y="423"/>
                  </a:cubicBezTo>
                  <a:cubicBezTo>
                    <a:pt x="95" y="423"/>
                    <a:pt x="95" y="423"/>
                    <a:pt x="96" y="423"/>
                  </a:cubicBezTo>
                  <a:cubicBezTo>
                    <a:pt x="96" y="423"/>
                    <a:pt x="97" y="423"/>
                    <a:pt x="97" y="423"/>
                  </a:cubicBezTo>
                  <a:cubicBezTo>
                    <a:pt x="97" y="424"/>
                    <a:pt x="98" y="424"/>
                    <a:pt x="98" y="424"/>
                  </a:cubicBezTo>
                  <a:cubicBezTo>
                    <a:pt x="99" y="424"/>
                    <a:pt x="99" y="424"/>
                    <a:pt x="100" y="424"/>
                  </a:cubicBezTo>
                  <a:cubicBezTo>
                    <a:pt x="100" y="424"/>
                    <a:pt x="100" y="424"/>
                    <a:pt x="100" y="424"/>
                  </a:cubicBezTo>
                  <a:cubicBezTo>
                    <a:pt x="100" y="424"/>
                    <a:pt x="100" y="424"/>
                    <a:pt x="100" y="424"/>
                  </a:cubicBezTo>
                  <a:cubicBezTo>
                    <a:pt x="100" y="424"/>
                    <a:pt x="100" y="424"/>
                    <a:pt x="100" y="424"/>
                  </a:cubicBezTo>
                  <a:cubicBezTo>
                    <a:pt x="101" y="424"/>
                    <a:pt x="101" y="424"/>
                    <a:pt x="101" y="424"/>
                  </a:cubicBezTo>
                  <a:cubicBezTo>
                    <a:pt x="101" y="424"/>
                    <a:pt x="102" y="424"/>
                    <a:pt x="102" y="424"/>
                  </a:cubicBezTo>
                  <a:cubicBezTo>
                    <a:pt x="102" y="424"/>
                    <a:pt x="103" y="424"/>
                    <a:pt x="103" y="424"/>
                  </a:cubicBezTo>
                  <a:cubicBezTo>
                    <a:pt x="104" y="424"/>
                    <a:pt x="104" y="424"/>
                    <a:pt x="104" y="424"/>
                  </a:cubicBezTo>
                  <a:cubicBezTo>
                    <a:pt x="105" y="424"/>
                    <a:pt x="105" y="424"/>
                    <a:pt x="106" y="424"/>
                  </a:cubicBezTo>
                  <a:cubicBezTo>
                    <a:pt x="106" y="424"/>
                    <a:pt x="107" y="424"/>
                    <a:pt x="107" y="424"/>
                  </a:cubicBezTo>
                  <a:cubicBezTo>
                    <a:pt x="107" y="425"/>
                    <a:pt x="108" y="425"/>
                    <a:pt x="108" y="425"/>
                  </a:cubicBezTo>
                  <a:cubicBezTo>
                    <a:pt x="109" y="425"/>
                    <a:pt x="109" y="425"/>
                    <a:pt x="109" y="425"/>
                  </a:cubicBezTo>
                  <a:cubicBezTo>
                    <a:pt x="109" y="425"/>
                    <a:pt x="109" y="425"/>
                    <a:pt x="109" y="425"/>
                  </a:cubicBezTo>
                  <a:cubicBezTo>
                    <a:pt x="109" y="425"/>
                    <a:pt x="109" y="425"/>
                    <a:pt x="109" y="425"/>
                  </a:cubicBezTo>
                  <a:cubicBezTo>
                    <a:pt x="110" y="425"/>
                    <a:pt x="110" y="425"/>
                    <a:pt x="111" y="425"/>
                  </a:cubicBezTo>
                  <a:cubicBezTo>
                    <a:pt x="111" y="425"/>
                    <a:pt x="111" y="425"/>
                    <a:pt x="112" y="425"/>
                  </a:cubicBezTo>
                  <a:cubicBezTo>
                    <a:pt x="112" y="425"/>
                    <a:pt x="113" y="425"/>
                    <a:pt x="113" y="425"/>
                  </a:cubicBezTo>
                  <a:cubicBezTo>
                    <a:pt x="113" y="425"/>
                    <a:pt x="114" y="425"/>
                    <a:pt x="114" y="425"/>
                  </a:cubicBezTo>
                  <a:cubicBezTo>
                    <a:pt x="115" y="425"/>
                    <a:pt x="115" y="425"/>
                    <a:pt x="115" y="425"/>
                  </a:cubicBezTo>
                  <a:cubicBezTo>
                    <a:pt x="116" y="425"/>
                    <a:pt x="116" y="425"/>
                    <a:pt x="116" y="425"/>
                  </a:cubicBezTo>
                  <a:cubicBezTo>
                    <a:pt x="116" y="425"/>
                    <a:pt x="116" y="425"/>
                    <a:pt x="116" y="425"/>
                  </a:cubicBezTo>
                  <a:cubicBezTo>
                    <a:pt x="117" y="425"/>
                    <a:pt x="117" y="425"/>
                    <a:pt x="117" y="425"/>
                  </a:cubicBezTo>
                  <a:cubicBezTo>
                    <a:pt x="118" y="425"/>
                    <a:pt x="118" y="425"/>
                    <a:pt x="118" y="425"/>
                  </a:cubicBezTo>
                  <a:cubicBezTo>
                    <a:pt x="118" y="425"/>
                    <a:pt x="118" y="425"/>
                    <a:pt x="118" y="425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120" y="425"/>
                    <a:pt x="120" y="425"/>
                    <a:pt x="121" y="425"/>
                  </a:cubicBezTo>
                  <a:cubicBezTo>
                    <a:pt x="121" y="425"/>
                    <a:pt x="122" y="425"/>
                    <a:pt x="122" y="425"/>
                  </a:cubicBezTo>
                  <a:cubicBezTo>
                    <a:pt x="123" y="425"/>
                    <a:pt x="123" y="425"/>
                    <a:pt x="124" y="425"/>
                  </a:cubicBezTo>
                  <a:cubicBezTo>
                    <a:pt x="124" y="425"/>
                    <a:pt x="125" y="425"/>
                    <a:pt x="125" y="425"/>
                  </a:cubicBezTo>
                  <a:cubicBezTo>
                    <a:pt x="126" y="424"/>
                    <a:pt x="126" y="424"/>
                    <a:pt x="127" y="424"/>
                  </a:cubicBezTo>
                  <a:cubicBezTo>
                    <a:pt x="127" y="424"/>
                    <a:pt x="128" y="424"/>
                    <a:pt x="129" y="424"/>
                  </a:cubicBezTo>
                  <a:cubicBezTo>
                    <a:pt x="129" y="424"/>
                    <a:pt x="130" y="424"/>
                    <a:pt x="130" y="424"/>
                  </a:cubicBezTo>
                  <a:cubicBezTo>
                    <a:pt x="131" y="424"/>
                    <a:pt x="132" y="424"/>
                    <a:pt x="132" y="424"/>
                  </a:cubicBezTo>
                  <a:cubicBezTo>
                    <a:pt x="134" y="424"/>
                    <a:pt x="135" y="424"/>
                    <a:pt x="136" y="424"/>
                  </a:cubicBezTo>
                  <a:cubicBezTo>
                    <a:pt x="137" y="423"/>
                    <a:pt x="137" y="423"/>
                    <a:pt x="137" y="423"/>
                  </a:cubicBezTo>
                  <a:cubicBezTo>
                    <a:pt x="138" y="423"/>
                    <a:pt x="138" y="423"/>
                    <a:pt x="138" y="423"/>
                  </a:cubicBezTo>
                  <a:cubicBezTo>
                    <a:pt x="138" y="423"/>
                    <a:pt x="138" y="423"/>
                    <a:pt x="138" y="423"/>
                  </a:cubicBezTo>
                  <a:cubicBezTo>
                    <a:pt x="140" y="423"/>
                    <a:pt x="142" y="423"/>
                    <a:pt x="144" y="423"/>
                  </a:cubicBezTo>
                  <a:cubicBezTo>
                    <a:pt x="145" y="422"/>
                    <a:pt x="145" y="422"/>
                    <a:pt x="146" y="422"/>
                  </a:cubicBezTo>
                  <a:cubicBezTo>
                    <a:pt x="146" y="422"/>
                    <a:pt x="146" y="422"/>
                    <a:pt x="146" y="422"/>
                  </a:cubicBezTo>
                  <a:cubicBezTo>
                    <a:pt x="149" y="422"/>
                    <a:pt x="153" y="421"/>
                    <a:pt x="156" y="421"/>
                  </a:cubicBezTo>
                  <a:cubicBezTo>
                    <a:pt x="157" y="421"/>
                    <a:pt x="159" y="420"/>
                    <a:pt x="160" y="420"/>
                  </a:cubicBezTo>
                  <a:cubicBezTo>
                    <a:pt x="160" y="420"/>
                    <a:pt x="160" y="420"/>
                    <a:pt x="160" y="420"/>
                  </a:cubicBezTo>
                  <a:cubicBezTo>
                    <a:pt x="162" y="420"/>
                    <a:pt x="163" y="420"/>
                    <a:pt x="165" y="420"/>
                  </a:cubicBezTo>
                  <a:cubicBezTo>
                    <a:pt x="165" y="420"/>
                    <a:pt x="165" y="420"/>
                    <a:pt x="165" y="420"/>
                  </a:cubicBezTo>
                  <a:cubicBezTo>
                    <a:pt x="165" y="420"/>
                    <a:pt x="165" y="420"/>
                    <a:pt x="165" y="420"/>
                  </a:cubicBezTo>
                  <a:cubicBezTo>
                    <a:pt x="166" y="420"/>
                    <a:pt x="168" y="420"/>
                    <a:pt x="170" y="420"/>
                  </a:cubicBezTo>
                  <a:cubicBezTo>
                    <a:pt x="170" y="420"/>
                    <a:pt x="170" y="420"/>
                    <a:pt x="170" y="420"/>
                  </a:cubicBezTo>
                  <a:cubicBezTo>
                    <a:pt x="171" y="419"/>
                    <a:pt x="173" y="419"/>
                    <a:pt x="174" y="419"/>
                  </a:cubicBezTo>
                  <a:cubicBezTo>
                    <a:pt x="177" y="419"/>
                    <a:pt x="180" y="420"/>
                    <a:pt x="183" y="420"/>
                  </a:cubicBezTo>
                  <a:cubicBezTo>
                    <a:pt x="184" y="420"/>
                    <a:pt x="184" y="420"/>
                    <a:pt x="184" y="420"/>
                  </a:cubicBezTo>
                  <a:cubicBezTo>
                    <a:pt x="186" y="420"/>
                    <a:pt x="188" y="420"/>
                    <a:pt x="191" y="421"/>
                  </a:cubicBezTo>
                  <a:cubicBezTo>
                    <a:pt x="190" y="478"/>
                    <a:pt x="189" y="536"/>
                    <a:pt x="189" y="593"/>
                  </a:cubicBezTo>
                  <a:cubicBezTo>
                    <a:pt x="189" y="595"/>
                    <a:pt x="189" y="596"/>
                    <a:pt x="189" y="597"/>
                  </a:cubicBezTo>
                  <a:cubicBezTo>
                    <a:pt x="189" y="598"/>
                    <a:pt x="189" y="599"/>
                    <a:pt x="189" y="600"/>
                  </a:cubicBezTo>
                  <a:cubicBezTo>
                    <a:pt x="190" y="601"/>
                    <a:pt x="190" y="602"/>
                    <a:pt x="190" y="602"/>
                  </a:cubicBezTo>
                  <a:cubicBezTo>
                    <a:pt x="191" y="603"/>
                    <a:pt x="191" y="603"/>
                    <a:pt x="192" y="604"/>
                  </a:cubicBezTo>
                  <a:cubicBezTo>
                    <a:pt x="193" y="604"/>
                    <a:pt x="194" y="605"/>
                    <a:pt x="195" y="606"/>
                  </a:cubicBezTo>
                  <a:cubicBezTo>
                    <a:pt x="196" y="607"/>
                    <a:pt x="196" y="607"/>
                    <a:pt x="196" y="607"/>
                  </a:cubicBezTo>
                  <a:cubicBezTo>
                    <a:pt x="196" y="607"/>
                    <a:pt x="197" y="608"/>
                    <a:pt x="198" y="608"/>
                  </a:cubicBezTo>
                  <a:cubicBezTo>
                    <a:pt x="199" y="609"/>
                    <a:pt x="199" y="609"/>
                    <a:pt x="200" y="610"/>
                  </a:cubicBezTo>
                  <a:cubicBezTo>
                    <a:pt x="201" y="610"/>
                    <a:pt x="201" y="610"/>
                    <a:pt x="201" y="610"/>
                  </a:cubicBezTo>
                  <a:cubicBezTo>
                    <a:pt x="201" y="611"/>
                    <a:pt x="201" y="611"/>
                    <a:pt x="201" y="611"/>
                  </a:cubicBezTo>
                  <a:cubicBezTo>
                    <a:pt x="202" y="611"/>
                    <a:pt x="202" y="611"/>
                    <a:pt x="202" y="611"/>
                  </a:cubicBezTo>
                  <a:cubicBezTo>
                    <a:pt x="203" y="612"/>
                    <a:pt x="203" y="612"/>
                    <a:pt x="203" y="612"/>
                  </a:cubicBezTo>
                  <a:cubicBezTo>
                    <a:pt x="204" y="612"/>
                    <a:pt x="204" y="613"/>
                    <a:pt x="205" y="613"/>
                  </a:cubicBezTo>
                  <a:cubicBezTo>
                    <a:pt x="205" y="613"/>
                    <a:pt x="205" y="613"/>
                    <a:pt x="205" y="613"/>
                  </a:cubicBezTo>
                  <a:cubicBezTo>
                    <a:pt x="206" y="613"/>
                    <a:pt x="206" y="613"/>
                    <a:pt x="206" y="613"/>
                  </a:cubicBezTo>
                  <a:cubicBezTo>
                    <a:pt x="206" y="613"/>
                    <a:pt x="206" y="613"/>
                    <a:pt x="206" y="613"/>
                  </a:cubicBezTo>
                  <a:cubicBezTo>
                    <a:pt x="207" y="614"/>
                    <a:pt x="207" y="614"/>
                    <a:pt x="207" y="614"/>
                  </a:cubicBezTo>
                  <a:cubicBezTo>
                    <a:pt x="207" y="614"/>
                    <a:pt x="207" y="614"/>
                    <a:pt x="207" y="614"/>
                  </a:cubicBezTo>
                  <a:cubicBezTo>
                    <a:pt x="208" y="615"/>
                    <a:pt x="208" y="615"/>
                    <a:pt x="208" y="615"/>
                  </a:cubicBezTo>
                  <a:cubicBezTo>
                    <a:pt x="209" y="615"/>
                    <a:pt x="209" y="615"/>
                    <a:pt x="209" y="615"/>
                  </a:cubicBezTo>
                  <a:cubicBezTo>
                    <a:pt x="209" y="615"/>
                    <a:pt x="209" y="615"/>
                    <a:pt x="209" y="615"/>
                  </a:cubicBezTo>
                  <a:cubicBezTo>
                    <a:pt x="209" y="615"/>
                    <a:pt x="209" y="615"/>
                    <a:pt x="209" y="615"/>
                  </a:cubicBezTo>
                  <a:cubicBezTo>
                    <a:pt x="210" y="615"/>
                    <a:pt x="210" y="615"/>
                    <a:pt x="210" y="615"/>
                  </a:cubicBezTo>
                  <a:cubicBezTo>
                    <a:pt x="210" y="615"/>
                    <a:pt x="210" y="615"/>
                    <a:pt x="210" y="615"/>
                  </a:cubicBezTo>
                  <a:cubicBezTo>
                    <a:pt x="211" y="616"/>
                    <a:pt x="211" y="616"/>
                    <a:pt x="211" y="616"/>
                  </a:cubicBezTo>
                  <a:cubicBezTo>
                    <a:pt x="212" y="616"/>
                    <a:pt x="212" y="616"/>
                    <a:pt x="212" y="616"/>
                  </a:cubicBezTo>
                  <a:cubicBezTo>
                    <a:pt x="213" y="616"/>
                    <a:pt x="213" y="616"/>
                    <a:pt x="213" y="616"/>
                  </a:cubicBezTo>
                  <a:cubicBezTo>
                    <a:pt x="213" y="616"/>
                    <a:pt x="213" y="616"/>
                    <a:pt x="213" y="616"/>
                  </a:cubicBezTo>
                  <a:cubicBezTo>
                    <a:pt x="213" y="616"/>
                    <a:pt x="213" y="616"/>
                    <a:pt x="213" y="616"/>
                  </a:cubicBezTo>
                  <a:cubicBezTo>
                    <a:pt x="213" y="616"/>
                    <a:pt x="213" y="616"/>
                    <a:pt x="213" y="616"/>
                  </a:cubicBezTo>
                  <a:cubicBezTo>
                    <a:pt x="213" y="616"/>
                    <a:pt x="213" y="616"/>
                    <a:pt x="213" y="616"/>
                  </a:cubicBezTo>
                  <a:cubicBezTo>
                    <a:pt x="214" y="617"/>
                    <a:pt x="214" y="617"/>
                    <a:pt x="214" y="617"/>
                  </a:cubicBezTo>
                  <a:cubicBezTo>
                    <a:pt x="215" y="617"/>
                    <a:pt x="215" y="617"/>
                    <a:pt x="215" y="617"/>
                  </a:cubicBezTo>
                  <a:cubicBezTo>
                    <a:pt x="215" y="617"/>
                    <a:pt x="215" y="617"/>
                    <a:pt x="215" y="617"/>
                  </a:cubicBezTo>
                  <a:cubicBezTo>
                    <a:pt x="216" y="617"/>
                    <a:pt x="216" y="617"/>
                    <a:pt x="216" y="617"/>
                  </a:cubicBezTo>
                  <a:cubicBezTo>
                    <a:pt x="216" y="617"/>
                    <a:pt x="216" y="617"/>
                    <a:pt x="216" y="617"/>
                  </a:cubicBezTo>
                  <a:cubicBezTo>
                    <a:pt x="217" y="617"/>
                    <a:pt x="217" y="617"/>
                    <a:pt x="217" y="617"/>
                  </a:cubicBezTo>
                  <a:cubicBezTo>
                    <a:pt x="218" y="617"/>
                    <a:pt x="218" y="617"/>
                    <a:pt x="218" y="617"/>
                  </a:cubicBezTo>
                  <a:cubicBezTo>
                    <a:pt x="218" y="618"/>
                    <a:pt x="218" y="618"/>
                    <a:pt x="218" y="618"/>
                  </a:cubicBezTo>
                  <a:cubicBezTo>
                    <a:pt x="218" y="618"/>
                    <a:pt x="218" y="618"/>
                    <a:pt x="218" y="618"/>
                  </a:cubicBezTo>
                  <a:cubicBezTo>
                    <a:pt x="218" y="618"/>
                    <a:pt x="218" y="618"/>
                    <a:pt x="218" y="618"/>
                  </a:cubicBezTo>
                  <a:cubicBezTo>
                    <a:pt x="219" y="618"/>
                    <a:pt x="219" y="618"/>
                    <a:pt x="219" y="618"/>
                  </a:cubicBezTo>
                  <a:cubicBezTo>
                    <a:pt x="220" y="618"/>
                    <a:pt x="220" y="618"/>
                    <a:pt x="220" y="618"/>
                  </a:cubicBezTo>
                  <a:cubicBezTo>
                    <a:pt x="221" y="618"/>
                    <a:pt x="221" y="618"/>
                    <a:pt x="221" y="618"/>
                  </a:cubicBezTo>
                  <a:cubicBezTo>
                    <a:pt x="221" y="618"/>
                    <a:pt x="221" y="618"/>
                    <a:pt x="221" y="618"/>
                  </a:cubicBezTo>
                  <a:cubicBezTo>
                    <a:pt x="221" y="618"/>
                    <a:pt x="221" y="618"/>
                    <a:pt x="221" y="618"/>
                  </a:cubicBezTo>
                  <a:cubicBezTo>
                    <a:pt x="222" y="618"/>
                    <a:pt x="222" y="619"/>
                    <a:pt x="223" y="619"/>
                  </a:cubicBezTo>
                  <a:cubicBezTo>
                    <a:pt x="223" y="619"/>
                    <a:pt x="223" y="619"/>
                    <a:pt x="224" y="619"/>
                  </a:cubicBezTo>
                  <a:cubicBezTo>
                    <a:pt x="224" y="619"/>
                    <a:pt x="224" y="619"/>
                    <a:pt x="224" y="619"/>
                  </a:cubicBezTo>
                  <a:cubicBezTo>
                    <a:pt x="224" y="619"/>
                    <a:pt x="224" y="619"/>
                    <a:pt x="224" y="619"/>
                  </a:cubicBezTo>
                  <a:cubicBezTo>
                    <a:pt x="225" y="619"/>
                    <a:pt x="225" y="619"/>
                    <a:pt x="225" y="619"/>
                  </a:cubicBezTo>
                  <a:cubicBezTo>
                    <a:pt x="225" y="619"/>
                    <a:pt x="226" y="619"/>
                    <a:pt x="226" y="619"/>
                  </a:cubicBezTo>
                  <a:cubicBezTo>
                    <a:pt x="227" y="619"/>
                    <a:pt x="227" y="619"/>
                    <a:pt x="228" y="619"/>
                  </a:cubicBezTo>
                  <a:cubicBezTo>
                    <a:pt x="228" y="619"/>
                    <a:pt x="228" y="619"/>
                    <a:pt x="228" y="619"/>
                  </a:cubicBezTo>
                  <a:cubicBezTo>
                    <a:pt x="228" y="620"/>
                    <a:pt x="228" y="620"/>
                    <a:pt x="228" y="620"/>
                  </a:cubicBezTo>
                  <a:cubicBezTo>
                    <a:pt x="228" y="620"/>
                    <a:pt x="229" y="620"/>
                    <a:pt x="229" y="620"/>
                  </a:cubicBezTo>
                  <a:cubicBezTo>
                    <a:pt x="230" y="620"/>
                    <a:pt x="230" y="620"/>
                    <a:pt x="231" y="620"/>
                  </a:cubicBezTo>
                  <a:cubicBezTo>
                    <a:pt x="231" y="620"/>
                    <a:pt x="231" y="620"/>
                    <a:pt x="231" y="620"/>
                  </a:cubicBezTo>
                  <a:cubicBezTo>
                    <a:pt x="232" y="620"/>
                    <a:pt x="232" y="620"/>
                    <a:pt x="232" y="620"/>
                  </a:cubicBezTo>
                  <a:cubicBezTo>
                    <a:pt x="232" y="620"/>
                    <a:pt x="232" y="620"/>
                    <a:pt x="232" y="620"/>
                  </a:cubicBezTo>
                  <a:cubicBezTo>
                    <a:pt x="233" y="620"/>
                    <a:pt x="234" y="620"/>
                    <a:pt x="234" y="620"/>
                  </a:cubicBezTo>
                  <a:cubicBezTo>
                    <a:pt x="235" y="620"/>
                    <a:pt x="235" y="620"/>
                    <a:pt x="235" y="620"/>
                  </a:cubicBezTo>
                  <a:cubicBezTo>
                    <a:pt x="236" y="621"/>
                    <a:pt x="236" y="621"/>
                    <a:pt x="236" y="621"/>
                  </a:cubicBezTo>
                  <a:cubicBezTo>
                    <a:pt x="236" y="621"/>
                    <a:pt x="236" y="621"/>
                    <a:pt x="236" y="621"/>
                  </a:cubicBezTo>
                  <a:cubicBezTo>
                    <a:pt x="237" y="621"/>
                    <a:pt x="238" y="621"/>
                    <a:pt x="239" y="621"/>
                  </a:cubicBezTo>
                  <a:cubicBezTo>
                    <a:pt x="239" y="621"/>
                    <a:pt x="239" y="621"/>
                    <a:pt x="240" y="621"/>
                  </a:cubicBezTo>
                  <a:cubicBezTo>
                    <a:pt x="240" y="621"/>
                    <a:pt x="240" y="621"/>
                    <a:pt x="240" y="621"/>
                  </a:cubicBezTo>
                  <a:cubicBezTo>
                    <a:pt x="241" y="621"/>
                    <a:pt x="241" y="621"/>
                    <a:pt x="241" y="621"/>
                  </a:cubicBezTo>
                  <a:cubicBezTo>
                    <a:pt x="241" y="621"/>
                    <a:pt x="241" y="621"/>
                    <a:pt x="241" y="621"/>
                  </a:cubicBezTo>
                  <a:cubicBezTo>
                    <a:pt x="242" y="621"/>
                    <a:pt x="243" y="621"/>
                    <a:pt x="244" y="621"/>
                  </a:cubicBezTo>
                  <a:cubicBezTo>
                    <a:pt x="245" y="621"/>
                    <a:pt x="245" y="621"/>
                    <a:pt x="245" y="621"/>
                  </a:cubicBezTo>
                  <a:cubicBezTo>
                    <a:pt x="246" y="621"/>
                    <a:pt x="246" y="621"/>
                    <a:pt x="246" y="621"/>
                  </a:cubicBezTo>
                  <a:cubicBezTo>
                    <a:pt x="246" y="621"/>
                    <a:pt x="246" y="621"/>
                    <a:pt x="247" y="622"/>
                  </a:cubicBezTo>
                  <a:cubicBezTo>
                    <a:pt x="248" y="622"/>
                    <a:pt x="249" y="622"/>
                    <a:pt x="250" y="622"/>
                  </a:cubicBezTo>
                  <a:cubicBezTo>
                    <a:pt x="250" y="622"/>
                    <a:pt x="250" y="622"/>
                    <a:pt x="250" y="622"/>
                  </a:cubicBezTo>
                  <a:cubicBezTo>
                    <a:pt x="251" y="622"/>
                    <a:pt x="251" y="622"/>
                    <a:pt x="251" y="622"/>
                  </a:cubicBezTo>
                  <a:cubicBezTo>
                    <a:pt x="252" y="622"/>
                    <a:pt x="253" y="622"/>
                    <a:pt x="253" y="622"/>
                  </a:cubicBezTo>
                  <a:cubicBezTo>
                    <a:pt x="254" y="622"/>
                    <a:pt x="255" y="622"/>
                    <a:pt x="255" y="622"/>
                  </a:cubicBezTo>
                  <a:cubicBezTo>
                    <a:pt x="256" y="622"/>
                    <a:pt x="256" y="622"/>
                    <a:pt x="257" y="622"/>
                  </a:cubicBezTo>
                  <a:cubicBezTo>
                    <a:pt x="258" y="622"/>
                    <a:pt x="258" y="622"/>
                    <a:pt x="258" y="622"/>
                  </a:cubicBezTo>
                  <a:cubicBezTo>
                    <a:pt x="259" y="622"/>
                    <a:pt x="260" y="622"/>
                    <a:pt x="261" y="622"/>
                  </a:cubicBezTo>
                  <a:cubicBezTo>
                    <a:pt x="262" y="622"/>
                    <a:pt x="262" y="622"/>
                    <a:pt x="263" y="622"/>
                  </a:cubicBezTo>
                  <a:cubicBezTo>
                    <a:pt x="263" y="622"/>
                    <a:pt x="263" y="622"/>
                    <a:pt x="263" y="622"/>
                  </a:cubicBezTo>
                  <a:cubicBezTo>
                    <a:pt x="265" y="622"/>
                    <a:pt x="266" y="622"/>
                    <a:pt x="268" y="622"/>
                  </a:cubicBezTo>
                  <a:cubicBezTo>
                    <a:pt x="268" y="622"/>
                    <a:pt x="268" y="622"/>
                    <a:pt x="268" y="622"/>
                  </a:cubicBezTo>
                  <a:cubicBezTo>
                    <a:pt x="269" y="623"/>
                    <a:pt x="270" y="623"/>
                    <a:pt x="271" y="623"/>
                  </a:cubicBezTo>
                  <a:cubicBezTo>
                    <a:pt x="272" y="623"/>
                    <a:pt x="273" y="623"/>
                    <a:pt x="273" y="623"/>
                  </a:cubicBezTo>
                  <a:cubicBezTo>
                    <a:pt x="274" y="623"/>
                    <a:pt x="274" y="623"/>
                    <a:pt x="275" y="623"/>
                  </a:cubicBezTo>
                  <a:cubicBezTo>
                    <a:pt x="276" y="623"/>
                    <a:pt x="276" y="623"/>
                    <a:pt x="277" y="623"/>
                  </a:cubicBezTo>
                  <a:cubicBezTo>
                    <a:pt x="278" y="623"/>
                    <a:pt x="278" y="623"/>
                    <a:pt x="278" y="623"/>
                  </a:cubicBezTo>
                  <a:cubicBezTo>
                    <a:pt x="279" y="623"/>
                    <a:pt x="281" y="623"/>
                    <a:pt x="282" y="623"/>
                  </a:cubicBezTo>
                  <a:cubicBezTo>
                    <a:pt x="283" y="623"/>
                    <a:pt x="283" y="623"/>
                    <a:pt x="283" y="623"/>
                  </a:cubicBezTo>
                  <a:cubicBezTo>
                    <a:pt x="284" y="623"/>
                    <a:pt x="284" y="623"/>
                    <a:pt x="284" y="623"/>
                  </a:cubicBezTo>
                  <a:cubicBezTo>
                    <a:pt x="285" y="623"/>
                    <a:pt x="286" y="623"/>
                    <a:pt x="287" y="623"/>
                  </a:cubicBezTo>
                  <a:cubicBezTo>
                    <a:pt x="288" y="623"/>
                    <a:pt x="290" y="623"/>
                    <a:pt x="292" y="623"/>
                  </a:cubicBezTo>
                  <a:cubicBezTo>
                    <a:pt x="293" y="623"/>
                    <a:pt x="294" y="623"/>
                    <a:pt x="295" y="623"/>
                  </a:cubicBezTo>
                  <a:cubicBezTo>
                    <a:pt x="296" y="623"/>
                    <a:pt x="297" y="623"/>
                    <a:pt x="298" y="623"/>
                  </a:cubicBezTo>
                  <a:cubicBezTo>
                    <a:pt x="299" y="623"/>
                    <a:pt x="301" y="623"/>
                    <a:pt x="302" y="623"/>
                  </a:cubicBezTo>
                  <a:cubicBezTo>
                    <a:pt x="303" y="623"/>
                    <a:pt x="304" y="623"/>
                    <a:pt x="305" y="623"/>
                  </a:cubicBezTo>
                  <a:cubicBezTo>
                    <a:pt x="331" y="622"/>
                    <a:pt x="368" y="622"/>
                    <a:pt x="410" y="621"/>
                  </a:cubicBezTo>
                  <a:cubicBezTo>
                    <a:pt x="452" y="621"/>
                    <a:pt x="498" y="621"/>
                    <a:pt x="542" y="621"/>
                  </a:cubicBezTo>
                  <a:cubicBezTo>
                    <a:pt x="585" y="620"/>
                    <a:pt x="626" y="620"/>
                    <a:pt x="657" y="620"/>
                  </a:cubicBezTo>
                  <a:cubicBezTo>
                    <a:pt x="688" y="620"/>
                    <a:pt x="709" y="620"/>
                    <a:pt x="713" y="620"/>
                  </a:cubicBezTo>
                  <a:cubicBezTo>
                    <a:pt x="1004" y="613"/>
                    <a:pt x="1004" y="613"/>
                    <a:pt x="1004" y="613"/>
                  </a:cubicBezTo>
                  <a:cubicBezTo>
                    <a:pt x="1022" y="422"/>
                    <a:pt x="1022" y="422"/>
                    <a:pt x="1022" y="422"/>
                  </a:cubicBezTo>
                  <a:cubicBezTo>
                    <a:pt x="1022" y="422"/>
                    <a:pt x="1022" y="422"/>
                    <a:pt x="1022" y="422"/>
                  </a:cubicBezTo>
                  <a:cubicBezTo>
                    <a:pt x="1023" y="422"/>
                    <a:pt x="1024" y="422"/>
                    <a:pt x="1025" y="422"/>
                  </a:cubicBezTo>
                  <a:cubicBezTo>
                    <a:pt x="1025" y="422"/>
                    <a:pt x="1025" y="422"/>
                    <a:pt x="1026" y="422"/>
                  </a:cubicBezTo>
                  <a:cubicBezTo>
                    <a:pt x="1026" y="422"/>
                    <a:pt x="1026" y="422"/>
                    <a:pt x="1026" y="422"/>
                  </a:cubicBezTo>
                  <a:cubicBezTo>
                    <a:pt x="1026" y="422"/>
                    <a:pt x="1026" y="422"/>
                    <a:pt x="1026" y="422"/>
                  </a:cubicBezTo>
                  <a:cubicBezTo>
                    <a:pt x="1027" y="423"/>
                    <a:pt x="1027" y="423"/>
                    <a:pt x="1027" y="423"/>
                  </a:cubicBezTo>
                  <a:cubicBezTo>
                    <a:pt x="1028" y="423"/>
                    <a:pt x="1028" y="423"/>
                    <a:pt x="1029" y="423"/>
                  </a:cubicBezTo>
                  <a:cubicBezTo>
                    <a:pt x="1030" y="423"/>
                    <a:pt x="1031" y="423"/>
                    <a:pt x="1031" y="423"/>
                  </a:cubicBezTo>
                  <a:cubicBezTo>
                    <a:pt x="1032" y="423"/>
                    <a:pt x="1033" y="423"/>
                    <a:pt x="1033" y="423"/>
                  </a:cubicBezTo>
                  <a:cubicBezTo>
                    <a:pt x="1034" y="424"/>
                    <a:pt x="1035" y="424"/>
                    <a:pt x="1036" y="424"/>
                  </a:cubicBezTo>
                  <a:cubicBezTo>
                    <a:pt x="1036" y="424"/>
                    <a:pt x="1037" y="424"/>
                    <a:pt x="1038" y="424"/>
                  </a:cubicBezTo>
                  <a:cubicBezTo>
                    <a:pt x="1038" y="424"/>
                    <a:pt x="1039" y="424"/>
                    <a:pt x="1040" y="424"/>
                  </a:cubicBezTo>
                  <a:cubicBezTo>
                    <a:pt x="1041" y="424"/>
                    <a:pt x="1041" y="424"/>
                    <a:pt x="1041" y="424"/>
                  </a:cubicBezTo>
                  <a:cubicBezTo>
                    <a:pt x="1041" y="424"/>
                    <a:pt x="1041" y="424"/>
                    <a:pt x="1041" y="424"/>
                  </a:cubicBezTo>
                  <a:cubicBezTo>
                    <a:pt x="1041" y="424"/>
                    <a:pt x="1041" y="424"/>
                    <a:pt x="1041" y="424"/>
                  </a:cubicBezTo>
                  <a:cubicBezTo>
                    <a:pt x="1042" y="424"/>
                    <a:pt x="1042" y="424"/>
                    <a:pt x="1042" y="424"/>
                  </a:cubicBezTo>
                  <a:cubicBezTo>
                    <a:pt x="1042" y="425"/>
                    <a:pt x="1043" y="425"/>
                    <a:pt x="1044" y="425"/>
                  </a:cubicBezTo>
                  <a:cubicBezTo>
                    <a:pt x="1045" y="425"/>
                    <a:pt x="1045" y="425"/>
                    <a:pt x="1046" y="425"/>
                  </a:cubicBezTo>
                  <a:cubicBezTo>
                    <a:pt x="1047" y="425"/>
                    <a:pt x="1047" y="425"/>
                    <a:pt x="1048" y="425"/>
                  </a:cubicBezTo>
                  <a:cubicBezTo>
                    <a:pt x="1049" y="425"/>
                    <a:pt x="1049" y="425"/>
                    <a:pt x="1050" y="425"/>
                  </a:cubicBezTo>
                  <a:cubicBezTo>
                    <a:pt x="1051" y="425"/>
                    <a:pt x="1051" y="425"/>
                    <a:pt x="1052" y="425"/>
                  </a:cubicBezTo>
                  <a:cubicBezTo>
                    <a:pt x="1053" y="425"/>
                    <a:pt x="1053" y="425"/>
                    <a:pt x="1054" y="425"/>
                  </a:cubicBezTo>
                  <a:cubicBezTo>
                    <a:pt x="1055" y="425"/>
                    <a:pt x="1055" y="425"/>
                    <a:pt x="1055" y="425"/>
                  </a:cubicBezTo>
                  <a:cubicBezTo>
                    <a:pt x="1055" y="425"/>
                    <a:pt x="1055" y="425"/>
                    <a:pt x="1055" y="425"/>
                  </a:cubicBezTo>
                  <a:cubicBezTo>
                    <a:pt x="1055" y="425"/>
                    <a:pt x="1055" y="425"/>
                    <a:pt x="1055" y="425"/>
                  </a:cubicBezTo>
                  <a:cubicBezTo>
                    <a:pt x="1056" y="426"/>
                    <a:pt x="1056" y="426"/>
                    <a:pt x="1056" y="426"/>
                  </a:cubicBezTo>
                  <a:cubicBezTo>
                    <a:pt x="1057" y="426"/>
                    <a:pt x="1057" y="426"/>
                    <a:pt x="1058" y="426"/>
                  </a:cubicBezTo>
                  <a:cubicBezTo>
                    <a:pt x="1059" y="426"/>
                    <a:pt x="1059" y="426"/>
                    <a:pt x="1060" y="426"/>
                  </a:cubicBezTo>
                  <a:cubicBezTo>
                    <a:pt x="1060" y="426"/>
                    <a:pt x="1061" y="426"/>
                    <a:pt x="1062" y="426"/>
                  </a:cubicBezTo>
                  <a:cubicBezTo>
                    <a:pt x="1062" y="426"/>
                    <a:pt x="1063" y="426"/>
                    <a:pt x="1064" y="426"/>
                  </a:cubicBezTo>
                  <a:cubicBezTo>
                    <a:pt x="1064" y="426"/>
                    <a:pt x="1064" y="426"/>
                    <a:pt x="1065" y="426"/>
                  </a:cubicBezTo>
                  <a:cubicBezTo>
                    <a:pt x="1065" y="426"/>
                    <a:pt x="1066" y="426"/>
                    <a:pt x="1066" y="426"/>
                  </a:cubicBezTo>
                  <a:cubicBezTo>
                    <a:pt x="1066" y="426"/>
                    <a:pt x="1067" y="426"/>
                    <a:pt x="1067" y="426"/>
                  </a:cubicBezTo>
                  <a:cubicBezTo>
                    <a:pt x="1068" y="426"/>
                    <a:pt x="1068" y="426"/>
                    <a:pt x="1068" y="426"/>
                  </a:cubicBezTo>
                  <a:cubicBezTo>
                    <a:pt x="1069" y="426"/>
                    <a:pt x="1069" y="426"/>
                    <a:pt x="1069" y="426"/>
                  </a:cubicBezTo>
                  <a:cubicBezTo>
                    <a:pt x="1070" y="426"/>
                    <a:pt x="1070" y="426"/>
                    <a:pt x="1070" y="426"/>
                  </a:cubicBezTo>
                  <a:cubicBezTo>
                    <a:pt x="1071" y="426"/>
                    <a:pt x="1071" y="426"/>
                    <a:pt x="1071" y="426"/>
                  </a:cubicBezTo>
                  <a:cubicBezTo>
                    <a:pt x="1072" y="426"/>
                    <a:pt x="1072" y="426"/>
                    <a:pt x="1072" y="426"/>
                  </a:cubicBezTo>
                  <a:cubicBezTo>
                    <a:pt x="1072" y="426"/>
                    <a:pt x="1073" y="426"/>
                    <a:pt x="1074" y="426"/>
                  </a:cubicBezTo>
                  <a:cubicBezTo>
                    <a:pt x="1074" y="426"/>
                    <a:pt x="1075" y="426"/>
                    <a:pt x="1076" y="426"/>
                  </a:cubicBezTo>
                  <a:cubicBezTo>
                    <a:pt x="1076" y="426"/>
                    <a:pt x="1076" y="426"/>
                    <a:pt x="1077" y="426"/>
                  </a:cubicBezTo>
                  <a:cubicBezTo>
                    <a:pt x="1077" y="426"/>
                    <a:pt x="1077" y="426"/>
                    <a:pt x="1077" y="426"/>
                  </a:cubicBezTo>
                  <a:cubicBezTo>
                    <a:pt x="1078" y="426"/>
                    <a:pt x="1078" y="426"/>
                    <a:pt x="1078" y="426"/>
                  </a:cubicBezTo>
                  <a:cubicBezTo>
                    <a:pt x="1078" y="425"/>
                    <a:pt x="1079" y="425"/>
                    <a:pt x="1080" y="425"/>
                  </a:cubicBezTo>
                  <a:cubicBezTo>
                    <a:pt x="1080" y="425"/>
                    <a:pt x="1081" y="425"/>
                    <a:pt x="1082" y="425"/>
                  </a:cubicBezTo>
                  <a:cubicBezTo>
                    <a:pt x="1082" y="425"/>
                    <a:pt x="1083" y="425"/>
                    <a:pt x="1084" y="425"/>
                  </a:cubicBezTo>
                  <a:cubicBezTo>
                    <a:pt x="1084" y="425"/>
                    <a:pt x="1085" y="425"/>
                    <a:pt x="1085" y="425"/>
                  </a:cubicBezTo>
                  <a:cubicBezTo>
                    <a:pt x="1085" y="425"/>
                    <a:pt x="1085" y="425"/>
                    <a:pt x="1085" y="425"/>
                  </a:cubicBezTo>
                  <a:cubicBezTo>
                    <a:pt x="1086" y="425"/>
                    <a:pt x="1086" y="425"/>
                    <a:pt x="1086" y="425"/>
                  </a:cubicBezTo>
                  <a:cubicBezTo>
                    <a:pt x="1087" y="425"/>
                    <a:pt x="1087" y="425"/>
                    <a:pt x="1088" y="425"/>
                  </a:cubicBezTo>
                  <a:cubicBezTo>
                    <a:pt x="1089" y="425"/>
                    <a:pt x="1089" y="425"/>
                    <a:pt x="1090" y="425"/>
                  </a:cubicBezTo>
                  <a:cubicBezTo>
                    <a:pt x="1091" y="424"/>
                    <a:pt x="1092" y="424"/>
                    <a:pt x="1093" y="424"/>
                  </a:cubicBezTo>
                  <a:cubicBezTo>
                    <a:pt x="1093" y="424"/>
                    <a:pt x="1093" y="424"/>
                    <a:pt x="1093" y="424"/>
                  </a:cubicBezTo>
                  <a:cubicBezTo>
                    <a:pt x="1093" y="424"/>
                    <a:pt x="1093" y="424"/>
                    <a:pt x="1093" y="424"/>
                  </a:cubicBezTo>
                  <a:cubicBezTo>
                    <a:pt x="1094" y="424"/>
                    <a:pt x="1094" y="424"/>
                    <a:pt x="1095" y="424"/>
                  </a:cubicBezTo>
                  <a:cubicBezTo>
                    <a:pt x="1096" y="424"/>
                    <a:pt x="1097" y="424"/>
                    <a:pt x="1097" y="424"/>
                  </a:cubicBezTo>
                  <a:cubicBezTo>
                    <a:pt x="1098" y="423"/>
                    <a:pt x="1100" y="423"/>
                    <a:pt x="1101" y="423"/>
                  </a:cubicBezTo>
                  <a:cubicBezTo>
                    <a:pt x="1102" y="423"/>
                    <a:pt x="1103" y="423"/>
                    <a:pt x="1104" y="422"/>
                  </a:cubicBezTo>
                  <a:cubicBezTo>
                    <a:pt x="1105" y="422"/>
                    <a:pt x="1106" y="422"/>
                    <a:pt x="1107" y="422"/>
                  </a:cubicBezTo>
                  <a:cubicBezTo>
                    <a:pt x="1107" y="422"/>
                    <a:pt x="1107" y="422"/>
                    <a:pt x="1107" y="422"/>
                  </a:cubicBezTo>
                  <a:cubicBezTo>
                    <a:pt x="1108" y="422"/>
                    <a:pt x="1108" y="422"/>
                    <a:pt x="1108" y="422"/>
                  </a:cubicBezTo>
                  <a:cubicBezTo>
                    <a:pt x="1109" y="421"/>
                    <a:pt x="1109" y="421"/>
                    <a:pt x="1110" y="421"/>
                  </a:cubicBezTo>
                  <a:cubicBezTo>
                    <a:pt x="1111" y="421"/>
                    <a:pt x="1111" y="421"/>
                    <a:pt x="1112" y="421"/>
                  </a:cubicBezTo>
                  <a:cubicBezTo>
                    <a:pt x="1113" y="420"/>
                    <a:pt x="1115" y="420"/>
                    <a:pt x="1117" y="419"/>
                  </a:cubicBezTo>
                  <a:cubicBezTo>
                    <a:pt x="1117" y="419"/>
                    <a:pt x="1118" y="419"/>
                    <a:pt x="1118" y="419"/>
                  </a:cubicBezTo>
                  <a:cubicBezTo>
                    <a:pt x="1119" y="419"/>
                    <a:pt x="1119" y="419"/>
                    <a:pt x="1119" y="419"/>
                  </a:cubicBezTo>
                  <a:cubicBezTo>
                    <a:pt x="1121" y="418"/>
                    <a:pt x="1122" y="417"/>
                    <a:pt x="1124" y="417"/>
                  </a:cubicBezTo>
                  <a:cubicBezTo>
                    <a:pt x="1125" y="417"/>
                    <a:pt x="1125" y="417"/>
                    <a:pt x="1125" y="416"/>
                  </a:cubicBezTo>
                  <a:cubicBezTo>
                    <a:pt x="1126" y="416"/>
                    <a:pt x="1126" y="416"/>
                    <a:pt x="1126" y="416"/>
                  </a:cubicBezTo>
                  <a:cubicBezTo>
                    <a:pt x="1126" y="416"/>
                    <a:pt x="1126" y="416"/>
                    <a:pt x="1126" y="416"/>
                  </a:cubicBezTo>
                  <a:cubicBezTo>
                    <a:pt x="1128" y="415"/>
                    <a:pt x="1130" y="414"/>
                    <a:pt x="1132" y="414"/>
                  </a:cubicBezTo>
                  <a:cubicBezTo>
                    <a:pt x="1132" y="414"/>
                    <a:pt x="1132" y="414"/>
                    <a:pt x="1132" y="414"/>
                  </a:cubicBezTo>
                  <a:cubicBezTo>
                    <a:pt x="1132" y="413"/>
                    <a:pt x="1133" y="413"/>
                    <a:pt x="1133" y="413"/>
                  </a:cubicBezTo>
                  <a:cubicBezTo>
                    <a:pt x="1134" y="412"/>
                    <a:pt x="1136" y="412"/>
                    <a:pt x="1137" y="411"/>
                  </a:cubicBezTo>
                  <a:cubicBezTo>
                    <a:pt x="1138" y="410"/>
                    <a:pt x="1138" y="410"/>
                    <a:pt x="1138" y="410"/>
                  </a:cubicBezTo>
                  <a:cubicBezTo>
                    <a:pt x="1138" y="410"/>
                    <a:pt x="1139" y="410"/>
                    <a:pt x="1140" y="409"/>
                  </a:cubicBezTo>
                  <a:cubicBezTo>
                    <a:pt x="1140" y="409"/>
                    <a:pt x="1140" y="409"/>
                    <a:pt x="1140" y="409"/>
                  </a:cubicBezTo>
                  <a:cubicBezTo>
                    <a:pt x="1141" y="409"/>
                    <a:pt x="1141" y="409"/>
                    <a:pt x="1141" y="409"/>
                  </a:cubicBezTo>
                  <a:cubicBezTo>
                    <a:pt x="1141" y="408"/>
                    <a:pt x="1142" y="408"/>
                    <a:pt x="1142" y="408"/>
                  </a:cubicBezTo>
                  <a:cubicBezTo>
                    <a:pt x="1143" y="407"/>
                    <a:pt x="1143" y="407"/>
                    <a:pt x="1144" y="406"/>
                  </a:cubicBezTo>
                  <a:cubicBezTo>
                    <a:pt x="1144" y="406"/>
                    <a:pt x="1144" y="406"/>
                    <a:pt x="1144" y="406"/>
                  </a:cubicBezTo>
                  <a:cubicBezTo>
                    <a:pt x="1144" y="406"/>
                    <a:pt x="1144" y="406"/>
                    <a:pt x="1144" y="406"/>
                  </a:cubicBezTo>
                  <a:cubicBezTo>
                    <a:pt x="1144" y="406"/>
                    <a:pt x="1144" y="406"/>
                    <a:pt x="1144" y="406"/>
                  </a:cubicBezTo>
                  <a:cubicBezTo>
                    <a:pt x="1145" y="406"/>
                    <a:pt x="1145" y="405"/>
                    <a:pt x="1146" y="405"/>
                  </a:cubicBezTo>
                  <a:cubicBezTo>
                    <a:pt x="1146" y="405"/>
                    <a:pt x="1146" y="405"/>
                    <a:pt x="1146" y="405"/>
                  </a:cubicBezTo>
                  <a:cubicBezTo>
                    <a:pt x="1146" y="404"/>
                    <a:pt x="1147" y="404"/>
                    <a:pt x="1147" y="404"/>
                  </a:cubicBezTo>
                  <a:cubicBezTo>
                    <a:pt x="1147" y="403"/>
                    <a:pt x="1147" y="403"/>
                    <a:pt x="1147" y="403"/>
                  </a:cubicBezTo>
                  <a:cubicBezTo>
                    <a:pt x="1147" y="403"/>
                    <a:pt x="1147" y="403"/>
                    <a:pt x="1147" y="403"/>
                  </a:cubicBezTo>
                  <a:cubicBezTo>
                    <a:pt x="1148" y="403"/>
                    <a:pt x="1148" y="403"/>
                    <a:pt x="1148" y="403"/>
                  </a:cubicBezTo>
                  <a:cubicBezTo>
                    <a:pt x="1149" y="402"/>
                    <a:pt x="1149" y="402"/>
                    <a:pt x="1149" y="402"/>
                  </a:cubicBezTo>
                  <a:cubicBezTo>
                    <a:pt x="1150" y="400"/>
                    <a:pt x="1150" y="400"/>
                    <a:pt x="1150" y="400"/>
                  </a:cubicBezTo>
                  <a:cubicBezTo>
                    <a:pt x="1150" y="400"/>
                    <a:pt x="1150" y="400"/>
                    <a:pt x="1150" y="400"/>
                  </a:cubicBezTo>
                  <a:cubicBezTo>
                    <a:pt x="1150" y="400"/>
                    <a:pt x="1150" y="400"/>
                    <a:pt x="1150" y="400"/>
                  </a:cubicBezTo>
                  <a:cubicBezTo>
                    <a:pt x="1150" y="400"/>
                    <a:pt x="1150" y="400"/>
                    <a:pt x="1150" y="400"/>
                  </a:cubicBezTo>
                  <a:cubicBezTo>
                    <a:pt x="1151" y="399"/>
                    <a:pt x="1151" y="399"/>
                    <a:pt x="1151" y="399"/>
                  </a:cubicBezTo>
                  <a:cubicBezTo>
                    <a:pt x="1151" y="398"/>
                    <a:pt x="1151" y="398"/>
                    <a:pt x="1151" y="398"/>
                  </a:cubicBezTo>
                  <a:cubicBezTo>
                    <a:pt x="1152" y="397"/>
                    <a:pt x="1152" y="397"/>
                    <a:pt x="1152" y="397"/>
                  </a:cubicBezTo>
                  <a:cubicBezTo>
                    <a:pt x="1152" y="397"/>
                    <a:pt x="1152" y="397"/>
                    <a:pt x="1152" y="397"/>
                  </a:cubicBezTo>
                  <a:cubicBezTo>
                    <a:pt x="1152" y="397"/>
                    <a:pt x="1152" y="397"/>
                    <a:pt x="1152" y="397"/>
                  </a:cubicBezTo>
                  <a:cubicBezTo>
                    <a:pt x="1152" y="397"/>
                    <a:pt x="1152" y="397"/>
                    <a:pt x="1152" y="397"/>
                  </a:cubicBezTo>
                  <a:cubicBezTo>
                    <a:pt x="1153" y="396"/>
                    <a:pt x="1153" y="396"/>
                    <a:pt x="1153" y="396"/>
                  </a:cubicBezTo>
                  <a:cubicBezTo>
                    <a:pt x="1153" y="395"/>
                    <a:pt x="1153" y="395"/>
                    <a:pt x="1153" y="395"/>
                  </a:cubicBezTo>
                  <a:cubicBezTo>
                    <a:pt x="1153" y="394"/>
                    <a:pt x="1153" y="394"/>
                    <a:pt x="1153" y="394"/>
                  </a:cubicBezTo>
                  <a:cubicBezTo>
                    <a:pt x="1153" y="394"/>
                    <a:pt x="1153" y="394"/>
                    <a:pt x="1153" y="394"/>
                  </a:cubicBezTo>
                  <a:cubicBezTo>
                    <a:pt x="1154" y="394"/>
                    <a:pt x="1154" y="394"/>
                    <a:pt x="1154" y="394"/>
                  </a:cubicBezTo>
                  <a:cubicBezTo>
                    <a:pt x="1154" y="394"/>
                    <a:pt x="1154" y="394"/>
                    <a:pt x="1154" y="394"/>
                  </a:cubicBezTo>
                  <a:cubicBezTo>
                    <a:pt x="1154" y="394"/>
                    <a:pt x="1154" y="394"/>
                    <a:pt x="1154" y="394"/>
                  </a:cubicBezTo>
                  <a:cubicBezTo>
                    <a:pt x="1154" y="394"/>
                    <a:pt x="1154" y="393"/>
                    <a:pt x="1154" y="393"/>
                  </a:cubicBezTo>
                  <a:cubicBezTo>
                    <a:pt x="1154" y="393"/>
                    <a:pt x="1154" y="392"/>
                    <a:pt x="1154" y="392"/>
                  </a:cubicBezTo>
                  <a:cubicBezTo>
                    <a:pt x="1154" y="391"/>
                    <a:pt x="1155" y="391"/>
                    <a:pt x="1155" y="391"/>
                  </a:cubicBezTo>
                  <a:cubicBezTo>
                    <a:pt x="1155" y="390"/>
                    <a:pt x="1155" y="390"/>
                    <a:pt x="1155" y="390"/>
                  </a:cubicBezTo>
                  <a:cubicBezTo>
                    <a:pt x="1155" y="389"/>
                    <a:pt x="1155" y="389"/>
                    <a:pt x="1155" y="389"/>
                  </a:cubicBezTo>
                  <a:cubicBezTo>
                    <a:pt x="1155" y="389"/>
                    <a:pt x="1155" y="389"/>
                    <a:pt x="1155" y="389"/>
                  </a:cubicBezTo>
                  <a:cubicBezTo>
                    <a:pt x="1155" y="389"/>
                    <a:pt x="1155" y="389"/>
                    <a:pt x="1155" y="389"/>
                  </a:cubicBezTo>
                  <a:cubicBezTo>
                    <a:pt x="1155" y="388"/>
                    <a:pt x="1155" y="388"/>
                    <a:pt x="1155" y="388"/>
                  </a:cubicBezTo>
                  <a:cubicBezTo>
                    <a:pt x="1155" y="388"/>
                    <a:pt x="1156" y="387"/>
                    <a:pt x="1156" y="387"/>
                  </a:cubicBezTo>
                  <a:cubicBezTo>
                    <a:pt x="1156" y="386"/>
                    <a:pt x="1156" y="386"/>
                    <a:pt x="1156" y="386"/>
                  </a:cubicBezTo>
                  <a:cubicBezTo>
                    <a:pt x="1156" y="386"/>
                    <a:pt x="1156" y="386"/>
                    <a:pt x="1156" y="386"/>
                  </a:cubicBezTo>
                  <a:cubicBezTo>
                    <a:pt x="1156" y="386"/>
                    <a:pt x="1156" y="386"/>
                    <a:pt x="1156" y="386"/>
                  </a:cubicBezTo>
                  <a:cubicBezTo>
                    <a:pt x="1156" y="386"/>
                    <a:pt x="1156" y="386"/>
                    <a:pt x="1156" y="386"/>
                  </a:cubicBezTo>
                  <a:cubicBezTo>
                    <a:pt x="1156" y="385"/>
                    <a:pt x="1156" y="385"/>
                    <a:pt x="1156" y="384"/>
                  </a:cubicBezTo>
                  <a:cubicBezTo>
                    <a:pt x="1156" y="384"/>
                    <a:pt x="1156" y="384"/>
                    <a:pt x="1156" y="384"/>
                  </a:cubicBezTo>
                  <a:cubicBezTo>
                    <a:pt x="1156" y="384"/>
                    <a:pt x="1156" y="384"/>
                    <a:pt x="1156" y="384"/>
                  </a:cubicBezTo>
                  <a:cubicBezTo>
                    <a:pt x="1156" y="384"/>
                    <a:pt x="1156" y="384"/>
                    <a:pt x="1156" y="384"/>
                  </a:cubicBezTo>
                  <a:cubicBezTo>
                    <a:pt x="1156" y="384"/>
                    <a:pt x="1156" y="384"/>
                    <a:pt x="1156" y="384"/>
                  </a:cubicBezTo>
                  <a:cubicBezTo>
                    <a:pt x="1177" y="190"/>
                    <a:pt x="1177" y="190"/>
                    <a:pt x="1177" y="190"/>
                  </a:cubicBezTo>
                  <a:cubicBezTo>
                    <a:pt x="1177" y="191"/>
                    <a:pt x="1177" y="192"/>
                    <a:pt x="1177" y="192"/>
                  </a:cubicBezTo>
                  <a:close/>
                </a:path>
              </a:pathLst>
            </a:custGeom>
            <a:gradFill>
              <a:gsLst>
                <a:gs pos="53000">
                  <a:srgbClr val="FFFFFF">
                    <a:lumMod val="85000"/>
                  </a:srgbClr>
                </a:gs>
                <a:gs pos="98000">
                  <a:srgbClr val="FFFFFF">
                    <a:lumMod val="65000"/>
                  </a:srgbClr>
                </a:gs>
              </a:gsLst>
              <a:lin ang="186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80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399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4" name="Freeform 27">
              <a:extLst>
                <a:ext uri="{FF2B5EF4-FFF2-40B4-BE49-F238E27FC236}">
                  <a16:creationId xmlns:a16="http://schemas.microsoft.com/office/drawing/2014/main" id="{03815FC1-9D58-4225-B475-EB36E2B7584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92673" y="3890987"/>
              <a:ext cx="1743075" cy="658812"/>
            </a:xfrm>
            <a:custGeom>
              <a:avLst/>
              <a:gdLst>
                <a:gd name="T0" fmla="*/ 1124 w 1179"/>
                <a:gd name="T1" fmla="*/ 160 h 445"/>
                <a:gd name="T2" fmla="*/ 1059 w 1179"/>
                <a:gd name="T3" fmla="*/ 148 h 445"/>
                <a:gd name="T4" fmla="*/ 1004 w 1179"/>
                <a:gd name="T5" fmla="*/ 149 h 445"/>
                <a:gd name="T6" fmla="*/ 976 w 1179"/>
                <a:gd name="T7" fmla="*/ 157 h 445"/>
                <a:gd name="T8" fmla="*/ 957 w 1179"/>
                <a:gd name="T9" fmla="*/ 159 h 445"/>
                <a:gd name="T10" fmla="*/ 901 w 1179"/>
                <a:gd name="T11" fmla="*/ 143 h 445"/>
                <a:gd name="T12" fmla="*/ 902 w 1179"/>
                <a:gd name="T13" fmla="*/ 72 h 445"/>
                <a:gd name="T14" fmla="*/ 902 w 1179"/>
                <a:gd name="T15" fmla="*/ 24 h 445"/>
                <a:gd name="T16" fmla="*/ 856 w 1179"/>
                <a:gd name="T17" fmla="*/ 0 h 445"/>
                <a:gd name="T18" fmla="*/ 701 w 1179"/>
                <a:gd name="T19" fmla="*/ 5 h 445"/>
                <a:gd name="T20" fmla="*/ 638 w 1179"/>
                <a:gd name="T21" fmla="*/ 11 h 445"/>
                <a:gd name="T22" fmla="*/ 636 w 1179"/>
                <a:gd name="T23" fmla="*/ 49 h 445"/>
                <a:gd name="T24" fmla="*/ 648 w 1179"/>
                <a:gd name="T25" fmla="*/ 111 h 445"/>
                <a:gd name="T26" fmla="*/ 585 w 1179"/>
                <a:gd name="T27" fmla="*/ 120 h 445"/>
                <a:gd name="T28" fmla="*/ 512 w 1179"/>
                <a:gd name="T29" fmla="*/ 116 h 445"/>
                <a:gd name="T30" fmla="*/ 487 w 1179"/>
                <a:gd name="T31" fmla="*/ 78 h 445"/>
                <a:gd name="T32" fmla="*/ 450 w 1179"/>
                <a:gd name="T33" fmla="*/ 19 h 445"/>
                <a:gd name="T34" fmla="*/ 434 w 1179"/>
                <a:gd name="T35" fmla="*/ 19 h 445"/>
                <a:gd name="T36" fmla="*/ 284 w 1179"/>
                <a:gd name="T37" fmla="*/ 24 h 445"/>
                <a:gd name="T38" fmla="*/ 221 w 1179"/>
                <a:gd name="T39" fmla="*/ 137 h 445"/>
                <a:gd name="T40" fmla="*/ 206 w 1179"/>
                <a:gd name="T41" fmla="*/ 159 h 445"/>
                <a:gd name="T42" fmla="*/ 188 w 1179"/>
                <a:gd name="T43" fmla="*/ 162 h 445"/>
                <a:gd name="T44" fmla="*/ 163 w 1179"/>
                <a:gd name="T45" fmla="*/ 156 h 445"/>
                <a:gd name="T46" fmla="*/ 86 w 1179"/>
                <a:gd name="T47" fmla="*/ 143 h 445"/>
                <a:gd name="T48" fmla="*/ 56 w 1179"/>
                <a:gd name="T49" fmla="*/ 147 h 445"/>
                <a:gd name="T50" fmla="*/ 4 w 1179"/>
                <a:gd name="T51" fmla="*/ 193 h 445"/>
                <a:gd name="T52" fmla="*/ 60 w 1179"/>
                <a:gd name="T53" fmla="*/ 250 h 445"/>
                <a:gd name="T54" fmla="*/ 119 w 1179"/>
                <a:gd name="T55" fmla="*/ 260 h 445"/>
                <a:gd name="T56" fmla="*/ 149 w 1179"/>
                <a:gd name="T57" fmla="*/ 257 h 445"/>
                <a:gd name="T58" fmla="*/ 168 w 1179"/>
                <a:gd name="T59" fmla="*/ 255 h 445"/>
                <a:gd name="T60" fmla="*/ 197 w 1179"/>
                <a:gd name="T61" fmla="*/ 256 h 445"/>
                <a:gd name="T62" fmla="*/ 225 w 1179"/>
                <a:gd name="T63" fmla="*/ 288 h 445"/>
                <a:gd name="T64" fmla="*/ 193 w 1179"/>
                <a:gd name="T65" fmla="*/ 406 h 445"/>
                <a:gd name="T66" fmla="*/ 217 w 1179"/>
                <a:gd name="T67" fmla="*/ 439 h 445"/>
                <a:gd name="T68" fmla="*/ 301 w 1179"/>
                <a:gd name="T69" fmla="*/ 445 h 445"/>
                <a:gd name="T70" fmla="*/ 311 w 1179"/>
                <a:gd name="T71" fmla="*/ 445 h 445"/>
                <a:gd name="T72" fmla="*/ 670 w 1179"/>
                <a:gd name="T73" fmla="*/ 442 h 445"/>
                <a:gd name="T74" fmla="*/ 1005 w 1179"/>
                <a:gd name="T75" fmla="*/ 405 h 445"/>
                <a:gd name="T76" fmla="*/ 934 w 1179"/>
                <a:gd name="T77" fmla="*/ 267 h 445"/>
                <a:gd name="T78" fmla="*/ 961 w 1179"/>
                <a:gd name="T79" fmla="*/ 249 h 445"/>
                <a:gd name="T80" fmla="*/ 1000 w 1179"/>
                <a:gd name="T81" fmla="*/ 248 h 445"/>
                <a:gd name="T82" fmla="*/ 1046 w 1179"/>
                <a:gd name="T83" fmla="*/ 255 h 445"/>
                <a:gd name="T84" fmla="*/ 1089 w 1179"/>
                <a:gd name="T85" fmla="*/ 259 h 445"/>
                <a:gd name="T86" fmla="*/ 1166 w 1179"/>
                <a:gd name="T87" fmla="*/ 240 h 445"/>
                <a:gd name="T88" fmla="*/ 1171 w 1179"/>
                <a:gd name="T89" fmla="*/ 192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79" h="445">
                  <a:moveTo>
                    <a:pt x="1171" y="192"/>
                  </a:moveTo>
                  <a:cubicBezTo>
                    <a:pt x="1167" y="186"/>
                    <a:pt x="1161" y="180"/>
                    <a:pt x="1154" y="175"/>
                  </a:cubicBezTo>
                  <a:cubicBezTo>
                    <a:pt x="1146" y="169"/>
                    <a:pt x="1136" y="164"/>
                    <a:pt x="1124" y="160"/>
                  </a:cubicBezTo>
                  <a:cubicBezTo>
                    <a:pt x="1118" y="157"/>
                    <a:pt x="1111" y="155"/>
                    <a:pt x="1104" y="154"/>
                  </a:cubicBezTo>
                  <a:cubicBezTo>
                    <a:pt x="1097" y="152"/>
                    <a:pt x="1089" y="151"/>
                    <a:pt x="1082" y="150"/>
                  </a:cubicBezTo>
                  <a:cubicBezTo>
                    <a:pt x="1074" y="149"/>
                    <a:pt x="1067" y="148"/>
                    <a:pt x="1059" y="148"/>
                  </a:cubicBezTo>
                  <a:cubicBezTo>
                    <a:pt x="1051" y="147"/>
                    <a:pt x="1044" y="147"/>
                    <a:pt x="1037" y="147"/>
                  </a:cubicBezTo>
                  <a:cubicBezTo>
                    <a:pt x="1031" y="147"/>
                    <a:pt x="1025" y="147"/>
                    <a:pt x="1019" y="148"/>
                  </a:cubicBezTo>
                  <a:cubicBezTo>
                    <a:pt x="1014" y="148"/>
                    <a:pt x="1008" y="149"/>
                    <a:pt x="1004" y="149"/>
                  </a:cubicBezTo>
                  <a:cubicBezTo>
                    <a:pt x="999" y="150"/>
                    <a:pt x="995" y="151"/>
                    <a:pt x="991" y="152"/>
                  </a:cubicBezTo>
                  <a:cubicBezTo>
                    <a:pt x="987" y="153"/>
                    <a:pt x="984" y="154"/>
                    <a:pt x="981" y="155"/>
                  </a:cubicBezTo>
                  <a:cubicBezTo>
                    <a:pt x="980" y="156"/>
                    <a:pt x="978" y="156"/>
                    <a:pt x="976" y="157"/>
                  </a:cubicBezTo>
                  <a:cubicBezTo>
                    <a:pt x="975" y="157"/>
                    <a:pt x="973" y="158"/>
                    <a:pt x="971" y="158"/>
                  </a:cubicBezTo>
                  <a:cubicBezTo>
                    <a:pt x="968" y="158"/>
                    <a:pt x="966" y="159"/>
                    <a:pt x="964" y="159"/>
                  </a:cubicBezTo>
                  <a:cubicBezTo>
                    <a:pt x="962" y="159"/>
                    <a:pt x="959" y="159"/>
                    <a:pt x="957" y="159"/>
                  </a:cubicBezTo>
                  <a:cubicBezTo>
                    <a:pt x="950" y="159"/>
                    <a:pt x="942" y="159"/>
                    <a:pt x="935" y="157"/>
                  </a:cubicBezTo>
                  <a:cubicBezTo>
                    <a:pt x="928" y="156"/>
                    <a:pt x="921" y="155"/>
                    <a:pt x="915" y="152"/>
                  </a:cubicBezTo>
                  <a:cubicBezTo>
                    <a:pt x="910" y="150"/>
                    <a:pt x="905" y="147"/>
                    <a:pt x="901" y="143"/>
                  </a:cubicBezTo>
                  <a:cubicBezTo>
                    <a:pt x="898" y="140"/>
                    <a:pt x="896" y="136"/>
                    <a:pt x="897" y="132"/>
                  </a:cubicBezTo>
                  <a:cubicBezTo>
                    <a:pt x="898" y="126"/>
                    <a:pt x="899" y="116"/>
                    <a:pt x="900" y="105"/>
                  </a:cubicBezTo>
                  <a:cubicBezTo>
                    <a:pt x="901" y="95"/>
                    <a:pt x="901" y="83"/>
                    <a:pt x="902" y="72"/>
                  </a:cubicBezTo>
                  <a:cubicBezTo>
                    <a:pt x="902" y="61"/>
                    <a:pt x="903" y="51"/>
                    <a:pt x="903" y="43"/>
                  </a:cubicBezTo>
                  <a:cubicBezTo>
                    <a:pt x="903" y="35"/>
                    <a:pt x="903" y="30"/>
                    <a:pt x="903" y="29"/>
                  </a:cubicBezTo>
                  <a:cubicBezTo>
                    <a:pt x="903" y="29"/>
                    <a:pt x="903" y="27"/>
                    <a:pt x="902" y="24"/>
                  </a:cubicBezTo>
                  <a:cubicBezTo>
                    <a:pt x="901" y="21"/>
                    <a:pt x="900" y="17"/>
                    <a:pt x="897" y="14"/>
                  </a:cubicBezTo>
                  <a:cubicBezTo>
                    <a:pt x="894" y="10"/>
                    <a:pt x="889" y="7"/>
                    <a:pt x="883" y="4"/>
                  </a:cubicBezTo>
                  <a:cubicBezTo>
                    <a:pt x="876" y="2"/>
                    <a:pt x="867" y="0"/>
                    <a:pt x="856" y="0"/>
                  </a:cubicBezTo>
                  <a:cubicBezTo>
                    <a:pt x="844" y="0"/>
                    <a:pt x="828" y="1"/>
                    <a:pt x="809" y="1"/>
                  </a:cubicBezTo>
                  <a:cubicBezTo>
                    <a:pt x="791" y="2"/>
                    <a:pt x="771" y="3"/>
                    <a:pt x="751" y="3"/>
                  </a:cubicBezTo>
                  <a:cubicBezTo>
                    <a:pt x="732" y="4"/>
                    <a:pt x="714" y="4"/>
                    <a:pt x="701" y="5"/>
                  </a:cubicBezTo>
                  <a:cubicBezTo>
                    <a:pt x="687" y="5"/>
                    <a:pt x="678" y="5"/>
                    <a:pt x="677" y="5"/>
                  </a:cubicBezTo>
                  <a:cubicBezTo>
                    <a:pt x="676" y="5"/>
                    <a:pt x="670" y="6"/>
                    <a:pt x="663" y="7"/>
                  </a:cubicBezTo>
                  <a:cubicBezTo>
                    <a:pt x="656" y="8"/>
                    <a:pt x="646" y="9"/>
                    <a:pt x="638" y="11"/>
                  </a:cubicBezTo>
                  <a:cubicBezTo>
                    <a:pt x="629" y="13"/>
                    <a:pt x="621" y="16"/>
                    <a:pt x="617" y="19"/>
                  </a:cubicBezTo>
                  <a:cubicBezTo>
                    <a:pt x="612" y="22"/>
                    <a:pt x="610" y="26"/>
                    <a:pt x="615" y="31"/>
                  </a:cubicBezTo>
                  <a:cubicBezTo>
                    <a:pt x="619" y="36"/>
                    <a:pt x="627" y="42"/>
                    <a:pt x="636" y="49"/>
                  </a:cubicBezTo>
                  <a:cubicBezTo>
                    <a:pt x="645" y="56"/>
                    <a:pt x="655" y="64"/>
                    <a:pt x="662" y="72"/>
                  </a:cubicBezTo>
                  <a:cubicBezTo>
                    <a:pt x="669" y="80"/>
                    <a:pt x="674" y="87"/>
                    <a:pt x="672" y="94"/>
                  </a:cubicBezTo>
                  <a:cubicBezTo>
                    <a:pt x="671" y="101"/>
                    <a:pt x="664" y="107"/>
                    <a:pt x="648" y="111"/>
                  </a:cubicBezTo>
                  <a:cubicBezTo>
                    <a:pt x="641" y="112"/>
                    <a:pt x="634" y="114"/>
                    <a:pt x="627" y="115"/>
                  </a:cubicBezTo>
                  <a:cubicBezTo>
                    <a:pt x="621" y="116"/>
                    <a:pt x="613" y="117"/>
                    <a:pt x="606" y="118"/>
                  </a:cubicBezTo>
                  <a:cubicBezTo>
                    <a:pt x="599" y="119"/>
                    <a:pt x="592" y="120"/>
                    <a:pt x="585" y="120"/>
                  </a:cubicBezTo>
                  <a:cubicBezTo>
                    <a:pt x="578" y="120"/>
                    <a:pt x="571" y="121"/>
                    <a:pt x="564" y="121"/>
                  </a:cubicBezTo>
                  <a:cubicBezTo>
                    <a:pt x="554" y="121"/>
                    <a:pt x="544" y="120"/>
                    <a:pt x="536" y="120"/>
                  </a:cubicBezTo>
                  <a:cubicBezTo>
                    <a:pt x="527" y="119"/>
                    <a:pt x="519" y="118"/>
                    <a:pt x="512" y="116"/>
                  </a:cubicBezTo>
                  <a:cubicBezTo>
                    <a:pt x="505" y="114"/>
                    <a:pt x="499" y="112"/>
                    <a:pt x="495" y="109"/>
                  </a:cubicBezTo>
                  <a:cubicBezTo>
                    <a:pt x="491" y="107"/>
                    <a:pt x="488" y="104"/>
                    <a:pt x="487" y="100"/>
                  </a:cubicBezTo>
                  <a:cubicBezTo>
                    <a:pt x="486" y="94"/>
                    <a:pt x="486" y="86"/>
                    <a:pt x="487" y="78"/>
                  </a:cubicBezTo>
                  <a:cubicBezTo>
                    <a:pt x="488" y="69"/>
                    <a:pt x="489" y="60"/>
                    <a:pt x="488" y="51"/>
                  </a:cubicBezTo>
                  <a:cubicBezTo>
                    <a:pt x="488" y="42"/>
                    <a:pt x="485" y="35"/>
                    <a:pt x="480" y="29"/>
                  </a:cubicBezTo>
                  <a:cubicBezTo>
                    <a:pt x="474" y="23"/>
                    <a:pt x="465" y="19"/>
                    <a:pt x="450" y="19"/>
                  </a:cubicBezTo>
                  <a:cubicBezTo>
                    <a:pt x="449" y="19"/>
                    <a:pt x="447" y="19"/>
                    <a:pt x="445" y="19"/>
                  </a:cubicBezTo>
                  <a:cubicBezTo>
                    <a:pt x="444" y="19"/>
                    <a:pt x="442" y="19"/>
                    <a:pt x="440" y="19"/>
                  </a:cubicBezTo>
                  <a:cubicBezTo>
                    <a:pt x="438" y="19"/>
                    <a:pt x="436" y="19"/>
                    <a:pt x="434" y="19"/>
                  </a:cubicBezTo>
                  <a:cubicBezTo>
                    <a:pt x="432" y="19"/>
                    <a:pt x="430" y="19"/>
                    <a:pt x="427" y="19"/>
                  </a:cubicBezTo>
                  <a:cubicBezTo>
                    <a:pt x="408" y="19"/>
                    <a:pt x="385" y="20"/>
                    <a:pt x="360" y="21"/>
                  </a:cubicBezTo>
                  <a:cubicBezTo>
                    <a:pt x="335" y="22"/>
                    <a:pt x="308" y="23"/>
                    <a:pt x="284" y="24"/>
                  </a:cubicBezTo>
                  <a:cubicBezTo>
                    <a:pt x="259" y="25"/>
                    <a:pt x="237" y="27"/>
                    <a:pt x="220" y="28"/>
                  </a:cubicBezTo>
                  <a:cubicBezTo>
                    <a:pt x="204" y="28"/>
                    <a:pt x="192" y="29"/>
                    <a:pt x="190" y="29"/>
                  </a:cubicBezTo>
                  <a:cubicBezTo>
                    <a:pt x="221" y="137"/>
                    <a:pt x="221" y="137"/>
                    <a:pt x="221" y="137"/>
                  </a:cubicBezTo>
                  <a:cubicBezTo>
                    <a:pt x="221" y="137"/>
                    <a:pt x="221" y="139"/>
                    <a:pt x="220" y="142"/>
                  </a:cubicBezTo>
                  <a:cubicBezTo>
                    <a:pt x="219" y="144"/>
                    <a:pt x="217" y="147"/>
                    <a:pt x="215" y="150"/>
                  </a:cubicBezTo>
                  <a:cubicBezTo>
                    <a:pt x="213" y="153"/>
                    <a:pt x="210" y="156"/>
                    <a:pt x="206" y="159"/>
                  </a:cubicBezTo>
                  <a:cubicBezTo>
                    <a:pt x="203" y="161"/>
                    <a:pt x="198" y="163"/>
                    <a:pt x="192" y="163"/>
                  </a:cubicBezTo>
                  <a:cubicBezTo>
                    <a:pt x="192" y="163"/>
                    <a:pt x="191" y="163"/>
                    <a:pt x="190" y="163"/>
                  </a:cubicBezTo>
                  <a:cubicBezTo>
                    <a:pt x="189" y="163"/>
                    <a:pt x="188" y="163"/>
                    <a:pt x="188" y="162"/>
                  </a:cubicBezTo>
                  <a:cubicBezTo>
                    <a:pt x="187" y="162"/>
                    <a:pt x="186" y="162"/>
                    <a:pt x="185" y="162"/>
                  </a:cubicBezTo>
                  <a:cubicBezTo>
                    <a:pt x="184" y="162"/>
                    <a:pt x="183" y="162"/>
                    <a:pt x="182" y="161"/>
                  </a:cubicBezTo>
                  <a:cubicBezTo>
                    <a:pt x="177" y="160"/>
                    <a:pt x="170" y="158"/>
                    <a:pt x="163" y="156"/>
                  </a:cubicBezTo>
                  <a:cubicBezTo>
                    <a:pt x="155" y="154"/>
                    <a:pt x="147" y="152"/>
                    <a:pt x="138" y="150"/>
                  </a:cubicBezTo>
                  <a:cubicBezTo>
                    <a:pt x="130" y="148"/>
                    <a:pt x="121" y="146"/>
                    <a:pt x="112" y="145"/>
                  </a:cubicBezTo>
                  <a:cubicBezTo>
                    <a:pt x="103" y="144"/>
                    <a:pt x="94" y="143"/>
                    <a:pt x="86" y="143"/>
                  </a:cubicBezTo>
                  <a:cubicBezTo>
                    <a:pt x="82" y="143"/>
                    <a:pt x="78" y="143"/>
                    <a:pt x="75" y="143"/>
                  </a:cubicBezTo>
                  <a:cubicBezTo>
                    <a:pt x="72" y="144"/>
                    <a:pt x="68" y="144"/>
                    <a:pt x="65" y="145"/>
                  </a:cubicBezTo>
                  <a:cubicBezTo>
                    <a:pt x="62" y="146"/>
                    <a:pt x="59" y="146"/>
                    <a:pt x="56" y="147"/>
                  </a:cubicBezTo>
                  <a:cubicBezTo>
                    <a:pt x="53" y="148"/>
                    <a:pt x="50" y="150"/>
                    <a:pt x="47" y="151"/>
                  </a:cubicBezTo>
                  <a:cubicBezTo>
                    <a:pt x="37" y="156"/>
                    <a:pt x="28" y="163"/>
                    <a:pt x="20" y="170"/>
                  </a:cubicBezTo>
                  <a:cubicBezTo>
                    <a:pt x="13" y="177"/>
                    <a:pt x="7" y="185"/>
                    <a:pt x="4" y="193"/>
                  </a:cubicBezTo>
                  <a:cubicBezTo>
                    <a:pt x="0" y="202"/>
                    <a:pt x="0" y="210"/>
                    <a:pt x="5" y="218"/>
                  </a:cubicBezTo>
                  <a:cubicBezTo>
                    <a:pt x="10" y="226"/>
                    <a:pt x="19" y="234"/>
                    <a:pt x="34" y="240"/>
                  </a:cubicBezTo>
                  <a:cubicBezTo>
                    <a:pt x="43" y="244"/>
                    <a:pt x="52" y="247"/>
                    <a:pt x="60" y="250"/>
                  </a:cubicBezTo>
                  <a:cubicBezTo>
                    <a:pt x="68" y="252"/>
                    <a:pt x="75" y="254"/>
                    <a:pt x="82" y="256"/>
                  </a:cubicBezTo>
                  <a:cubicBezTo>
                    <a:pt x="89" y="257"/>
                    <a:pt x="95" y="258"/>
                    <a:pt x="102" y="259"/>
                  </a:cubicBezTo>
                  <a:cubicBezTo>
                    <a:pt x="108" y="259"/>
                    <a:pt x="113" y="260"/>
                    <a:pt x="119" y="260"/>
                  </a:cubicBezTo>
                  <a:cubicBezTo>
                    <a:pt x="122" y="260"/>
                    <a:pt x="126" y="259"/>
                    <a:pt x="129" y="259"/>
                  </a:cubicBezTo>
                  <a:cubicBezTo>
                    <a:pt x="132" y="259"/>
                    <a:pt x="136" y="259"/>
                    <a:pt x="139" y="258"/>
                  </a:cubicBezTo>
                  <a:cubicBezTo>
                    <a:pt x="142" y="258"/>
                    <a:pt x="145" y="258"/>
                    <a:pt x="149" y="257"/>
                  </a:cubicBezTo>
                  <a:cubicBezTo>
                    <a:pt x="152" y="257"/>
                    <a:pt x="155" y="256"/>
                    <a:pt x="158" y="256"/>
                  </a:cubicBezTo>
                  <a:cubicBezTo>
                    <a:pt x="160" y="256"/>
                    <a:pt x="161" y="255"/>
                    <a:pt x="163" y="255"/>
                  </a:cubicBezTo>
                  <a:cubicBezTo>
                    <a:pt x="164" y="255"/>
                    <a:pt x="166" y="255"/>
                    <a:pt x="168" y="255"/>
                  </a:cubicBezTo>
                  <a:cubicBezTo>
                    <a:pt x="169" y="255"/>
                    <a:pt x="171" y="255"/>
                    <a:pt x="172" y="255"/>
                  </a:cubicBezTo>
                  <a:cubicBezTo>
                    <a:pt x="174" y="255"/>
                    <a:pt x="176" y="254"/>
                    <a:pt x="177" y="254"/>
                  </a:cubicBezTo>
                  <a:cubicBezTo>
                    <a:pt x="184" y="254"/>
                    <a:pt x="191" y="255"/>
                    <a:pt x="197" y="256"/>
                  </a:cubicBezTo>
                  <a:cubicBezTo>
                    <a:pt x="203" y="257"/>
                    <a:pt x="209" y="259"/>
                    <a:pt x="213" y="261"/>
                  </a:cubicBezTo>
                  <a:cubicBezTo>
                    <a:pt x="218" y="264"/>
                    <a:pt x="222" y="267"/>
                    <a:pt x="224" y="272"/>
                  </a:cubicBezTo>
                  <a:cubicBezTo>
                    <a:pt x="226" y="276"/>
                    <a:pt x="227" y="281"/>
                    <a:pt x="225" y="288"/>
                  </a:cubicBezTo>
                  <a:cubicBezTo>
                    <a:pt x="224" y="296"/>
                    <a:pt x="220" y="308"/>
                    <a:pt x="216" y="322"/>
                  </a:cubicBezTo>
                  <a:cubicBezTo>
                    <a:pt x="212" y="335"/>
                    <a:pt x="207" y="351"/>
                    <a:pt x="203" y="366"/>
                  </a:cubicBezTo>
                  <a:cubicBezTo>
                    <a:pt x="199" y="381"/>
                    <a:pt x="195" y="395"/>
                    <a:pt x="193" y="406"/>
                  </a:cubicBezTo>
                  <a:cubicBezTo>
                    <a:pt x="191" y="418"/>
                    <a:pt x="191" y="425"/>
                    <a:pt x="195" y="427"/>
                  </a:cubicBezTo>
                  <a:cubicBezTo>
                    <a:pt x="198" y="429"/>
                    <a:pt x="201" y="431"/>
                    <a:pt x="204" y="433"/>
                  </a:cubicBezTo>
                  <a:cubicBezTo>
                    <a:pt x="207" y="435"/>
                    <a:pt x="211" y="437"/>
                    <a:pt x="217" y="439"/>
                  </a:cubicBezTo>
                  <a:cubicBezTo>
                    <a:pt x="223" y="441"/>
                    <a:pt x="232" y="442"/>
                    <a:pt x="245" y="443"/>
                  </a:cubicBezTo>
                  <a:cubicBezTo>
                    <a:pt x="257" y="444"/>
                    <a:pt x="274" y="445"/>
                    <a:pt x="297" y="445"/>
                  </a:cubicBezTo>
                  <a:cubicBezTo>
                    <a:pt x="298" y="445"/>
                    <a:pt x="299" y="445"/>
                    <a:pt x="301" y="445"/>
                  </a:cubicBezTo>
                  <a:cubicBezTo>
                    <a:pt x="302" y="445"/>
                    <a:pt x="303" y="445"/>
                    <a:pt x="304" y="445"/>
                  </a:cubicBezTo>
                  <a:cubicBezTo>
                    <a:pt x="305" y="445"/>
                    <a:pt x="306" y="445"/>
                    <a:pt x="307" y="445"/>
                  </a:cubicBezTo>
                  <a:cubicBezTo>
                    <a:pt x="309" y="445"/>
                    <a:pt x="310" y="445"/>
                    <a:pt x="311" y="445"/>
                  </a:cubicBezTo>
                  <a:cubicBezTo>
                    <a:pt x="337" y="444"/>
                    <a:pt x="375" y="444"/>
                    <a:pt x="418" y="443"/>
                  </a:cubicBezTo>
                  <a:cubicBezTo>
                    <a:pt x="461" y="443"/>
                    <a:pt x="508" y="443"/>
                    <a:pt x="553" y="442"/>
                  </a:cubicBezTo>
                  <a:cubicBezTo>
                    <a:pt x="597" y="442"/>
                    <a:pt x="639" y="442"/>
                    <a:pt x="670" y="442"/>
                  </a:cubicBezTo>
                  <a:cubicBezTo>
                    <a:pt x="702" y="441"/>
                    <a:pt x="723" y="441"/>
                    <a:pt x="727" y="441"/>
                  </a:cubicBezTo>
                  <a:cubicBezTo>
                    <a:pt x="1025" y="434"/>
                    <a:pt x="1025" y="434"/>
                    <a:pt x="1025" y="434"/>
                  </a:cubicBezTo>
                  <a:cubicBezTo>
                    <a:pt x="1023" y="432"/>
                    <a:pt x="1016" y="421"/>
                    <a:pt x="1005" y="405"/>
                  </a:cubicBezTo>
                  <a:cubicBezTo>
                    <a:pt x="994" y="390"/>
                    <a:pt x="981" y="370"/>
                    <a:pt x="969" y="350"/>
                  </a:cubicBezTo>
                  <a:cubicBezTo>
                    <a:pt x="957" y="331"/>
                    <a:pt x="946" y="312"/>
                    <a:pt x="939" y="296"/>
                  </a:cubicBezTo>
                  <a:cubicBezTo>
                    <a:pt x="932" y="281"/>
                    <a:pt x="929" y="270"/>
                    <a:pt x="934" y="267"/>
                  </a:cubicBezTo>
                  <a:cubicBezTo>
                    <a:pt x="936" y="265"/>
                    <a:pt x="939" y="262"/>
                    <a:pt x="941" y="260"/>
                  </a:cubicBezTo>
                  <a:cubicBezTo>
                    <a:pt x="944" y="258"/>
                    <a:pt x="946" y="255"/>
                    <a:pt x="950" y="253"/>
                  </a:cubicBezTo>
                  <a:cubicBezTo>
                    <a:pt x="953" y="252"/>
                    <a:pt x="956" y="250"/>
                    <a:pt x="961" y="249"/>
                  </a:cubicBezTo>
                  <a:cubicBezTo>
                    <a:pt x="966" y="247"/>
                    <a:pt x="971" y="247"/>
                    <a:pt x="979" y="247"/>
                  </a:cubicBezTo>
                  <a:cubicBezTo>
                    <a:pt x="982" y="247"/>
                    <a:pt x="985" y="247"/>
                    <a:pt x="989" y="247"/>
                  </a:cubicBezTo>
                  <a:cubicBezTo>
                    <a:pt x="992" y="247"/>
                    <a:pt x="996" y="248"/>
                    <a:pt x="1000" y="248"/>
                  </a:cubicBezTo>
                  <a:cubicBezTo>
                    <a:pt x="1004" y="249"/>
                    <a:pt x="1009" y="249"/>
                    <a:pt x="1014" y="250"/>
                  </a:cubicBezTo>
                  <a:cubicBezTo>
                    <a:pt x="1019" y="251"/>
                    <a:pt x="1024" y="252"/>
                    <a:pt x="1030" y="253"/>
                  </a:cubicBezTo>
                  <a:cubicBezTo>
                    <a:pt x="1035" y="254"/>
                    <a:pt x="1040" y="255"/>
                    <a:pt x="1046" y="255"/>
                  </a:cubicBezTo>
                  <a:cubicBezTo>
                    <a:pt x="1051" y="256"/>
                    <a:pt x="1056" y="257"/>
                    <a:pt x="1061" y="257"/>
                  </a:cubicBezTo>
                  <a:cubicBezTo>
                    <a:pt x="1065" y="258"/>
                    <a:pt x="1070" y="258"/>
                    <a:pt x="1075" y="258"/>
                  </a:cubicBezTo>
                  <a:cubicBezTo>
                    <a:pt x="1080" y="258"/>
                    <a:pt x="1084" y="259"/>
                    <a:pt x="1089" y="259"/>
                  </a:cubicBezTo>
                  <a:cubicBezTo>
                    <a:pt x="1101" y="258"/>
                    <a:pt x="1112" y="258"/>
                    <a:pt x="1122" y="256"/>
                  </a:cubicBezTo>
                  <a:cubicBezTo>
                    <a:pt x="1131" y="254"/>
                    <a:pt x="1140" y="252"/>
                    <a:pt x="1148" y="249"/>
                  </a:cubicBezTo>
                  <a:cubicBezTo>
                    <a:pt x="1155" y="247"/>
                    <a:pt x="1161" y="243"/>
                    <a:pt x="1166" y="240"/>
                  </a:cubicBezTo>
                  <a:cubicBezTo>
                    <a:pt x="1171" y="236"/>
                    <a:pt x="1174" y="233"/>
                    <a:pt x="1175" y="229"/>
                  </a:cubicBezTo>
                  <a:cubicBezTo>
                    <a:pt x="1178" y="223"/>
                    <a:pt x="1179" y="217"/>
                    <a:pt x="1178" y="211"/>
                  </a:cubicBezTo>
                  <a:cubicBezTo>
                    <a:pt x="1177" y="205"/>
                    <a:pt x="1175" y="199"/>
                    <a:pt x="1171" y="192"/>
                  </a:cubicBezTo>
                  <a:close/>
                </a:path>
              </a:pathLst>
            </a:custGeom>
            <a:solidFill>
              <a:srgbClr val="2A5477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80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399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85" name="任意多边形 21">
            <a:extLst>
              <a:ext uri="{FF2B5EF4-FFF2-40B4-BE49-F238E27FC236}">
                <a16:creationId xmlns:a16="http://schemas.microsoft.com/office/drawing/2014/main" id="{354160D8-F58C-4E2E-B98E-BCF5B19258CB}"/>
              </a:ext>
            </a:extLst>
          </p:cNvPr>
          <p:cNvSpPr/>
          <p:nvPr/>
        </p:nvSpPr>
        <p:spPr>
          <a:xfrm>
            <a:off x="5400137" y="5700444"/>
            <a:ext cx="1561822" cy="400050"/>
          </a:xfrm>
          <a:custGeom>
            <a:avLst/>
            <a:gdLst>
              <a:gd name="connsiteX0" fmla="*/ 0 w 1562100"/>
              <a:gd name="connsiteY0" fmla="*/ 0 h 400050"/>
              <a:gd name="connsiteX1" fmla="*/ 304800 w 1562100"/>
              <a:gd name="connsiteY1" fmla="*/ 400050 h 400050"/>
              <a:gd name="connsiteX2" fmla="*/ 1562100 w 1562100"/>
              <a:gd name="connsiteY2" fmla="*/ 400050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62100" h="400050">
                <a:moveTo>
                  <a:pt x="0" y="0"/>
                </a:moveTo>
                <a:lnTo>
                  <a:pt x="304800" y="400050"/>
                </a:lnTo>
                <a:lnTo>
                  <a:pt x="1562100" y="400050"/>
                </a:lnTo>
              </a:path>
            </a:pathLst>
          </a:custGeom>
          <a:noFill/>
          <a:ln w="9525" cap="flat" cmpd="sng" algn="ctr">
            <a:solidFill>
              <a:srgbClr val="FFFFFF">
                <a:lumMod val="50000"/>
              </a:srgbClr>
            </a:solidFill>
            <a:prstDash val="solid"/>
          </a:ln>
          <a:effectLst/>
        </p:spPr>
        <p:txBody>
          <a:bodyPr lIns="91424" tIns="45713" rIns="91424" bIns="45713" rtlCol="0" anchor="ctr"/>
          <a:lstStyle/>
          <a:p>
            <a:pPr marL="0" marR="0" lvl="0" indent="0" algn="ctr" defTabSz="121880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6" name="任意多边形 22">
            <a:extLst>
              <a:ext uri="{FF2B5EF4-FFF2-40B4-BE49-F238E27FC236}">
                <a16:creationId xmlns:a16="http://schemas.microsoft.com/office/drawing/2014/main" id="{8E065A36-53B9-4750-91CF-F7F74A91439A}"/>
              </a:ext>
            </a:extLst>
          </p:cNvPr>
          <p:cNvSpPr/>
          <p:nvPr/>
        </p:nvSpPr>
        <p:spPr>
          <a:xfrm>
            <a:off x="2850658" y="4452734"/>
            <a:ext cx="1542775" cy="381000"/>
          </a:xfrm>
          <a:custGeom>
            <a:avLst/>
            <a:gdLst>
              <a:gd name="connsiteX0" fmla="*/ 1543050 w 1543050"/>
              <a:gd name="connsiteY0" fmla="*/ 0 h 381000"/>
              <a:gd name="connsiteX1" fmla="*/ 1238250 w 1543050"/>
              <a:gd name="connsiteY1" fmla="*/ 381000 h 381000"/>
              <a:gd name="connsiteX2" fmla="*/ 0 w 1543050"/>
              <a:gd name="connsiteY2" fmla="*/ 38100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3050" h="381000">
                <a:moveTo>
                  <a:pt x="1543050" y="0"/>
                </a:moveTo>
                <a:lnTo>
                  <a:pt x="1238250" y="381000"/>
                </a:lnTo>
                <a:lnTo>
                  <a:pt x="0" y="381000"/>
                </a:lnTo>
              </a:path>
            </a:pathLst>
          </a:custGeom>
          <a:noFill/>
          <a:ln w="9525" cap="flat" cmpd="sng" algn="ctr">
            <a:solidFill>
              <a:srgbClr val="FFFFFF">
                <a:lumMod val="50000"/>
              </a:srgbClr>
            </a:solidFill>
            <a:prstDash val="solid"/>
          </a:ln>
          <a:effectLst/>
        </p:spPr>
        <p:txBody>
          <a:bodyPr lIns="91424" tIns="45713" rIns="91424" bIns="45713" rtlCol="0" anchor="ctr"/>
          <a:lstStyle/>
          <a:p>
            <a:pPr marL="0" marR="0" lvl="0" indent="0" algn="ctr" defTabSz="121880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7" name="任意多边形 23">
            <a:extLst>
              <a:ext uri="{FF2B5EF4-FFF2-40B4-BE49-F238E27FC236}">
                <a16:creationId xmlns:a16="http://schemas.microsoft.com/office/drawing/2014/main" id="{4D030EF1-A16F-45E1-9CA2-947C7926AADA}"/>
              </a:ext>
            </a:extLst>
          </p:cNvPr>
          <p:cNvSpPr/>
          <p:nvPr/>
        </p:nvSpPr>
        <p:spPr>
          <a:xfrm>
            <a:off x="6084027" y="4012473"/>
            <a:ext cx="1561822" cy="400050"/>
          </a:xfrm>
          <a:custGeom>
            <a:avLst/>
            <a:gdLst>
              <a:gd name="connsiteX0" fmla="*/ 0 w 1562100"/>
              <a:gd name="connsiteY0" fmla="*/ 0 h 400050"/>
              <a:gd name="connsiteX1" fmla="*/ 304800 w 1562100"/>
              <a:gd name="connsiteY1" fmla="*/ 400050 h 400050"/>
              <a:gd name="connsiteX2" fmla="*/ 1562100 w 1562100"/>
              <a:gd name="connsiteY2" fmla="*/ 400050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62100" h="400050">
                <a:moveTo>
                  <a:pt x="0" y="0"/>
                </a:moveTo>
                <a:lnTo>
                  <a:pt x="304800" y="400050"/>
                </a:lnTo>
                <a:lnTo>
                  <a:pt x="1562100" y="400050"/>
                </a:lnTo>
              </a:path>
            </a:pathLst>
          </a:custGeom>
          <a:noFill/>
          <a:ln w="9525" cap="flat" cmpd="sng" algn="ctr">
            <a:solidFill>
              <a:srgbClr val="FFFFFF">
                <a:lumMod val="50000"/>
              </a:srgbClr>
            </a:solidFill>
            <a:prstDash val="solid"/>
          </a:ln>
          <a:effectLst/>
        </p:spPr>
        <p:txBody>
          <a:bodyPr lIns="91424" tIns="45713" rIns="91424" bIns="45713" rtlCol="0" anchor="ctr"/>
          <a:lstStyle/>
          <a:p>
            <a:pPr marL="0" marR="0" lvl="0" indent="0" algn="ctr" defTabSz="121880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8" name="任意多边形 24">
            <a:extLst>
              <a:ext uri="{FF2B5EF4-FFF2-40B4-BE49-F238E27FC236}">
                <a16:creationId xmlns:a16="http://schemas.microsoft.com/office/drawing/2014/main" id="{A3906D95-0166-4E14-91E5-92D97A8E9A6D}"/>
              </a:ext>
            </a:extLst>
          </p:cNvPr>
          <p:cNvSpPr/>
          <p:nvPr/>
        </p:nvSpPr>
        <p:spPr>
          <a:xfrm>
            <a:off x="8049444" y="3355254"/>
            <a:ext cx="1561822" cy="400050"/>
          </a:xfrm>
          <a:custGeom>
            <a:avLst/>
            <a:gdLst>
              <a:gd name="connsiteX0" fmla="*/ 0 w 1562100"/>
              <a:gd name="connsiteY0" fmla="*/ 0 h 400050"/>
              <a:gd name="connsiteX1" fmla="*/ 304800 w 1562100"/>
              <a:gd name="connsiteY1" fmla="*/ 400050 h 400050"/>
              <a:gd name="connsiteX2" fmla="*/ 1562100 w 1562100"/>
              <a:gd name="connsiteY2" fmla="*/ 400050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62100" h="400050">
                <a:moveTo>
                  <a:pt x="0" y="0"/>
                </a:moveTo>
                <a:lnTo>
                  <a:pt x="304800" y="400050"/>
                </a:lnTo>
                <a:lnTo>
                  <a:pt x="1562100" y="400050"/>
                </a:lnTo>
              </a:path>
            </a:pathLst>
          </a:custGeom>
          <a:noFill/>
          <a:ln w="9525" cap="flat" cmpd="sng" algn="ctr">
            <a:solidFill>
              <a:srgbClr val="FFFFFF">
                <a:lumMod val="50000"/>
              </a:srgbClr>
            </a:solidFill>
            <a:prstDash val="solid"/>
          </a:ln>
          <a:effectLst/>
        </p:spPr>
        <p:txBody>
          <a:bodyPr lIns="91424" tIns="45713" rIns="91424" bIns="45713" rtlCol="0" anchor="ctr"/>
          <a:lstStyle/>
          <a:p>
            <a:pPr marL="0" marR="0" lvl="0" indent="0" algn="ctr" defTabSz="121880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9" name="任意多边形 25">
            <a:extLst>
              <a:ext uri="{FF2B5EF4-FFF2-40B4-BE49-F238E27FC236}">
                <a16:creationId xmlns:a16="http://schemas.microsoft.com/office/drawing/2014/main" id="{78A1C264-CD8D-41C3-810D-A44740535237}"/>
              </a:ext>
            </a:extLst>
          </p:cNvPr>
          <p:cNvSpPr/>
          <p:nvPr/>
        </p:nvSpPr>
        <p:spPr>
          <a:xfrm flipV="1">
            <a:off x="4846646" y="2484387"/>
            <a:ext cx="1542775" cy="329936"/>
          </a:xfrm>
          <a:custGeom>
            <a:avLst/>
            <a:gdLst>
              <a:gd name="connsiteX0" fmla="*/ 1543050 w 1543050"/>
              <a:gd name="connsiteY0" fmla="*/ 0 h 381000"/>
              <a:gd name="connsiteX1" fmla="*/ 1238250 w 1543050"/>
              <a:gd name="connsiteY1" fmla="*/ 381000 h 381000"/>
              <a:gd name="connsiteX2" fmla="*/ 0 w 1543050"/>
              <a:gd name="connsiteY2" fmla="*/ 38100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3050" h="381000">
                <a:moveTo>
                  <a:pt x="1543050" y="0"/>
                </a:moveTo>
                <a:lnTo>
                  <a:pt x="1238250" y="381000"/>
                </a:lnTo>
                <a:lnTo>
                  <a:pt x="0" y="381000"/>
                </a:lnTo>
              </a:path>
            </a:pathLst>
          </a:custGeom>
          <a:noFill/>
          <a:ln w="9525" cap="flat" cmpd="sng" algn="ctr">
            <a:solidFill>
              <a:srgbClr val="FFFFFF">
                <a:lumMod val="50000"/>
              </a:srgbClr>
            </a:solidFill>
            <a:prstDash val="solid"/>
          </a:ln>
          <a:effectLst/>
        </p:spPr>
        <p:txBody>
          <a:bodyPr lIns="91424" tIns="45713" rIns="91424" bIns="45713" rtlCol="0" anchor="ctr"/>
          <a:lstStyle/>
          <a:p>
            <a:pPr marL="0" marR="0" lvl="0" indent="0" algn="ctr" defTabSz="121880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0" name="KSO_Shape">
            <a:extLst>
              <a:ext uri="{FF2B5EF4-FFF2-40B4-BE49-F238E27FC236}">
                <a16:creationId xmlns:a16="http://schemas.microsoft.com/office/drawing/2014/main" id="{0442E5F1-8FCC-4B0F-AF10-6DFD3D367956}"/>
              </a:ext>
            </a:extLst>
          </p:cNvPr>
          <p:cNvSpPr>
            <a:spLocks/>
          </p:cNvSpPr>
          <p:nvPr/>
        </p:nvSpPr>
        <p:spPr bwMode="auto">
          <a:xfrm flipH="1">
            <a:off x="7493570" y="1994354"/>
            <a:ext cx="1090469" cy="1160142"/>
          </a:xfrm>
          <a:custGeom>
            <a:avLst/>
            <a:gdLst>
              <a:gd name="T0" fmla="*/ 803970 w 12269552"/>
              <a:gd name="T1" fmla="*/ 262762 h 11753851"/>
              <a:gd name="T2" fmla="*/ 1171916 w 12269552"/>
              <a:gd name="T3" fmla="*/ 262762 h 11753851"/>
              <a:gd name="T4" fmla="*/ 1241319 w 12269552"/>
              <a:gd name="T5" fmla="*/ 290855 h 11753851"/>
              <a:gd name="T6" fmla="*/ 1475966 w 12269552"/>
              <a:gd name="T7" fmla="*/ 525518 h 11753851"/>
              <a:gd name="T8" fmla="*/ 1670404 w 12269552"/>
              <a:gd name="T9" fmla="*/ 331067 h 11753851"/>
              <a:gd name="T10" fmla="*/ 1721079 w 12269552"/>
              <a:gd name="T11" fmla="*/ 312889 h 11753851"/>
              <a:gd name="T12" fmla="*/ 1800397 w 12269552"/>
              <a:gd name="T13" fmla="*/ 391661 h 11753851"/>
              <a:gd name="T14" fmla="*/ 1782220 w 12269552"/>
              <a:gd name="T15" fmla="*/ 441238 h 11753851"/>
              <a:gd name="T16" fmla="*/ 1547572 w 12269552"/>
              <a:gd name="T17" fmla="*/ 678105 h 11753851"/>
              <a:gd name="T18" fmla="*/ 1419232 w 12269552"/>
              <a:gd name="T19" fmla="*/ 688571 h 11753851"/>
              <a:gd name="T20" fmla="*/ 1275469 w 12269552"/>
              <a:gd name="T21" fmla="*/ 544247 h 11753851"/>
              <a:gd name="T22" fmla="*/ 1050185 w 12269552"/>
              <a:gd name="T23" fmla="*/ 804250 h 11753851"/>
              <a:gd name="T24" fmla="*/ 1256190 w 12269552"/>
              <a:gd name="T25" fmla="*/ 1010268 h 11753851"/>
              <a:gd name="T26" fmla="*/ 1274918 w 12269552"/>
              <a:gd name="T27" fmla="*/ 1130905 h 11753851"/>
              <a:gd name="T28" fmla="*/ 1159247 w 12269552"/>
              <a:gd name="T29" fmla="*/ 1646503 h 11753851"/>
              <a:gd name="T30" fmla="*/ 1063405 w 12269552"/>
              <a:gd name="T31" fmla="*/ 1724724 h 11753851"/>
              <a:gd name="T32" fmla="*/ 965360 w 12269552"/>
              <a:gd name="T33" fmla="*/ 1626672 h 11753851"/>
              <a:gd name="T34" fmla="*/ 968114 w 12269552"/>
              <a:gd name="T35" fmla="*/ 1601884 h 11753851"/>
              <a:gd name="T36" fmla="*/ 1063405 w 12269552"/>
              <a:gd name="T37" fmla="*/ 1179380 h 11753851"/>
              <a:gd name="T38" fmla="*/ 828757 w 12269552"/>
              <a:gd name="T39" fmla="*/ 951327 h 11753851"/>
              <a:gd name="T40" fmla="*/ 627709 w 12269552"/>
              <a:gd name="T41" fmla="*/ 1176075 h 11753851"/>
              <a:gd name="T42" fmla="*/ 508182 w 12269552"/>
              <a:gd name="T43" fmla="*/ 1213533 h 11753851"/>
              <a:gd name="T44" fmla="*/ 100027 w 12269552"/>
              <a:gd name="T45" fmla="*/ 1214084 h 11753851"/>
              <a:gd name="T46" fmla="*/ 2533 w 12269552"/>
              <a:gd name="T47" fmla="*/ 1137515 h 11753851"/>
              <a:gd name="T48" fmla="*/ 75791 w 12269552"/>
              <a:gd name="T49" fmla="*/ 1020735 h 11753851"/>
              <a:gd name="T50" fmla="*/ 100578 w 12269552"/>
              <a:gd name="T51" fmla="*/ 1018531 h 11753851"/>
              <a:gd name="T52" fmla="*/ 451999 w 12269552"/>
              <a:gd name="T53" fmla="*/ 1019633 h 11753851"/>
              <a:gd name="T54" fmla="*/ 971969 w 12269552"/>
              <a:gd name="T55" fmla="*/ 417001 h 11753851"/>
              <a:gd name="T56" fmla="*/ 835918 w 12269552"/>
              <a:gd name="T57" fmla="*/ 416450 h 11753851"/>
              <a:gd name="T58" fmla="*/ 599617 w 12269552"/>
              <a:gd name="T59" fmla="*/ 689122 h 11753851"/>
              <a:gd name="T60" fmla="*/ 541231 w 12269552"/>
              <a:gd name="T61" fmla="*/ 716664 h 11753851"/>
              <a:gd name="T62" fmla="*/ 464667 w 12269552"/>
              <a:gd name="T63" fmla="*/ 640647 h 11753851"/>
              <a:gd name="T64" fmla="*/ 490556 w 12269552"/>
              <a:gd name="T65" fmla="*/ 583358 h 11753851"/>
              <a:gd name="T66" fmla="*/ 745033 w 12269552"/>
              <a:gd name="T67" fmla="*/ 290304 h 11753851"/>
              <a:gd name="T68" fmla="*/ 803970 w 12269552"/>
              <a:gd name="T69" fmla="*/ 262762 h 11753851"/>
              <a:gd name="T70" fmla="*/ 1357685 w 12269552"/>
              <a:gd name="T71" fmla="*/ 0 h 11753851"/>
              <a:gd name="T72" fmla="*/ 1509449 w 12269552"/>
              <a:gd name="T73" fmla="*/ 151764 h 11753851"/>
              <a:gd name="T74" fmla="*/ 1357685 w 12269552"/>
              <a:gd name="T75" fmla="*/ 303527 h 11753851"/>
              <a:gd name="T76" fmla="*/ 1205921 w 12269552"/>
              <a:gd name="T77" fmla="*/ 151764 h 11753851"/>
              <a:gd name="T78" fmla="*/ 1357685 w 12269552"/>
              <a:gd name="T79" fmla="*/ 0 h 11753851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12269552" h="11753851">
                <a:moveTo>
                  <a:pt x="5478990" y="1790700"/>
                </a:moveTo>
                <a:cubicBezTo>
                  <a:pt x="7986505" y="1790700"/>
                  <a:pt x="7986505" y="1790700"/>
                  <a:pt x="7986505" y="1790700"/>
                </a:cubicBezTo>
                <a:cubicBezTo>
                  <a:pt x="8170440" y="1790700"/>
                  <a:pt x="8335605" y="1862026"/>
                  <a:pt x="8459480" y="1982155"/>
                </a:cubicBezTo>
                <a:cubicBezTo>
                  <a:pt x="10058584" y="3581364"/>
                  <a:pt x="10058584" y="3581364"/>
                  <a:pt x="10058584" y="3581364"/>
                </a:cubicBezTo>
                <a:cubicBezTo>
                  <a:pt x="11383663" y="2256197"/>
                  <a:pt x="11383663" y="2256197"/>
                  <a:pt x="11383663" y="2256197"/>
                </a:cubicBezTo>
                <a:cubicBezTo>
                  <a:pt x="11477507" y="2177363"/>
                  <a:pt x="11597628" y="2132315"/>
                  <a:pt x="11729010" y="2132315"/>
                </a:cubicBezTo>
                <a:cubicBezTo>
                  <a:pt x="12029311" y="2132315"/>
                  <a:pt x="12269552" y="2372572"/>
                  <a:pt x="12269552" y="2669139"/>
                </a:cubicBezTo>
                <a:cubicBezTo>
                  <a:pt x="12269552" y="2796776"/>
                  <a:pt x="12220753" y="2916904"/>
                  <a:pt x="12145678" y="3007000"/>
                </a:cubicBezTo>
                <a:cubicBezTo>
                  <a:pt x="10546573" y="4621226"/>
                  <a:pt x="10546573" y="4621226"/>
                  <a:pt x="10546573" y="4621226"/>
                </a:cubicBezTo>
                <a:cubicBezTo>
                  <a:pt x="10062338" y="5105494"/>
                  <a:pt x="9671946" y="4692552"/>
                  <a:pt x="9671946" y="4692552"/>
                </a:cubicBezTo>
                <a:cubicBezTo>
                  <a:pt x="8692213" y="3709001"/>
                  <a:pt x="8692213" y="3709001"/>
                  <a:pt x="8692213" y="3709001"/>
                </a:cubicBezTo>
                <a:cubicBezTo>
                  <a:pt x="7156923" y="5480895"/>
                  <a:pt x="7156923" y="5480895"/>
                  <a:pt x="7156923" y="5480895"/>
                </a:cubicBezTo>
                <a:cubicBezTo>
                  <a:pt x="8560831" y="6884896"/>
                  <a:pt x="8560831" y="6884896"/>
                  <a:pt x="8560831" y="6884896"/>
                </a:cubicBezTo>
                <a:cubicBezTo>
                  <a:pt x="8560831" y="6884896"/>
                  <a:pt x="8857379" y="7158939"/>
                  <a:pt x="8688459" y="7707025"/>
                </a:cubicBezTo>
                <a:cubicBezTo>
                  <a:pt x="7900169" y="11220781"/>
                  <a:pt x="7900169" y="11220781"/>
                  <a:pt x="7900169" y="11220781"/>
                </a:cubicBezTo>
                <a:cubicBezTo>
                  <a:pt x="7840108" y="11524856"/>
                  <a:pt x="7569837" y="11753851"/>
                  <a:pt x="7247013" y="11753851"/>
                </a:cubicBezTo>
                <a:cubicBezTo>
                  <a:pt x="6879144" y="11753851"/>
                  <a:pt x="6578843" y="11453530"/>
                  <a:pt x="6578843" y="11085637"/>
                </a:cubicBezTo>
                <a:cubicBezTo>
                  <a:pt x="6578843" y="11025572"/>
                  <a:pt x="6586351" y="10969262"/>
                  <a:pt x="6597612" y="10916706"/>
                </a:cubicBezTo>
                <a:cubicBezTo>
                  <a:pt x="7247013" y="8037378"/>
                  <a:pt x="7247013" y="8037378"/>
                  <a:pt x="7247013" y="8037378"/>
                </a:cubicBezTo>
                <a:cubicBezTo>
                  <a:pt x="5647909" y="6483216"/>
                  <a:pt x="5647909" y="6483216"/>
                  <a:pt x="5647909" y="6483216"/>
                </a:cubicBezTo>
                <a:cubicBezTo>
                  <a:pt x="4277784" y="8014854"/>
                  <a:pt x="4277784" y="8014854"/>
                  <a:pt x="4277784" y="8014854"/>
                </a:cubicBezTo>
                <a:cubicBezTo>
                  <a:pt x="4277784" y="8014854"/>
                  <a:pt x="4056312" y="8288897"/>
                  <a:pt x="3463217" y="8270127"/>
                </a:cubicBezTo>
                <a:cubicBezTo>
                  <a:pt x="681676" y="8273881"/>
                  <a:pt x="681676" y="8273881"/>
                  <a:pt x="681676" y="8273881"/>
                </a:cubicBezTo>
                <a:cubicBezTo>
                  <a:pt x="370114" y="8277635"/>
                  <a:pt x="88581" y="8067410"/>
                  <a:pt x="17260" y="7752073"/>
                </a:cubicBezTo>
                <a:cubicBezTo>
                  <a:pt x="-65323" y="7391688"/>
                  <a:pt x="156149" y="7038811"/>
                  <a:pt x="516511" y="6956222"/>
                </a:cubicBezTo>
                <a:cubicBezTo>
                  <a:pt x="572817" y="6944960"/>
                  <a:pt x="629124" y="6941206"/>
                  <a:pt x="685430" y="6941206"/>
                </a:cubicBezTo>
                <a:cubicBezTo>
                  <a:pt x="3080333" y="6948714"/>
                  <a:pt x="3080333" y="6948714"/>
                  <a:pt x="3080333" y="6948714"/>
                </a:cubicBezTo>
                <a:cubicBezTo>
                  <a:pt x="6623888" y="2841824"/>
                  <a:pt x="6623888" y="2841824"/>
                  <a:pt x="6623888" y="2841824"/>
                </a:cubicBezTo>
                <a:lnTo>
                  <a:pt x="5696708" y="2838070"/>
                </a:lnTo>
                <a:cubicBezTo>
                  <a:pt x="4086342" y="4696306"/>
                  <a:pt x="4086342" y="4696306"/>
                  <a:pt x="4086342" y="4696306"/>
                </a:cubicBezTo>
                <a:cubicBezTo>
                  <a:pt x="3992498" y="4812681"/>
                  <a:pt x="3849855" y="4884007"/>
                  <a:pt x="3688443" y="4884007"/>
                </a:cubicBezTo>
                <a:cubicBezTo>
                  <a:pt x="3399403" y="4884007"/>
                  <a:pt x="3166669" y="4651258"/>
                  <a:pt x="3166669" y="4365953"/>
                </a:cubicBezTo>
                <a:cubicBezTo>
                  <a:pt x="3166669" y="4208284"/>
                  <a:pt x="3234237" y="4069386"/>
                  <a:pt x="3343097" y="3975536"/>
                </a:cubicBezTo>
                <a:cubicBezTo>
                  <a:pt x="5077337" y="1978401"/>
                  <a:pt x="5077337" y="1978401"/>
                  <a:pt x="5077337" y="1978401"/>
                </a:cubicBezTo>
                <a:cubicBezTo>
                  <a:pt x="5171181" y="1862026"/>
                  <a:pt x="5313824" y="1790700"/>
                  <a:pt x="5478990" y="1790700"/>
                </a:cubicBezTo>
                <a:close/>
                <a:moveTo>
                  <a:pt x="9252509" y="0"/>
                </a:moveTo>
                <a:cubicBezTo>
                  <a:pt x="9823713" y="0"/>
                  <a:pt x="10286766" y="463053"/>
                  <a:pt x="10286766" y="1034257"/>
                </a:cubicBezTo>
                <a:cubicBezTo>
                  <a:pt x="10286766" y="1605461"/>
                  <a:pt x="9823713" y="2068514"/>
                  <a:pt x="9252509" y="2068514"/>
                </a:cubicBezTo>
                <a:cubicBezTo>
                  <a:pt x="8681305" y="2068514"/>
                  <a:pt x="8218252" y="1605461"/>
                  <a:pt x="8218252" y="1034257"/>
                </a:cubicBezTo>
                <a:cubicBezTo>
                  <a:pt x="8218252" y="463053"/>
                  <a:pt x="8681305" y="0"/>
                  <a:pt x="9252509" y="0"/>
                </a:cubicBezTo>
                <a:close/>
              </a:path>
            </a:pathLst>
          </a:custGeom>
          <a:solidFill>
            <a:srgbClr val="2A5477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lIns="91424" tIns="45713" rIns="91424" bIns="45713" anchor="ctr" anchorCtr="1"/>
          <a:lstStyle/>
          <a:p>
            <a:pPr marL="0" marR="0" lvl="0" indent="0" defTabSz="121880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1" name="TextBox 23">
            <a:extLst>
              <a:ext uri="{FF2B5EF4-FFF2-40B4-BE49-F238E27FC236}">
                <a16:creationId xmlns:a16="http://schemas.microsoft.com/office/drawing/2014/main" id="{1A7BAEA4-C937-4C5E-920A-B236F2D0F3D3}"/>
              </a:ext>
            </a:extLst>
          </p:cNvPr>
          <p:cNvSpPr txBox="1"/>
          <p:nvPr/>
        </p:nvSpPr>
        <p:spPr>
          <a:xfrm>
            <a:off x="839303" y="4705601"/>
            <a:ext cx="1677424" cy="4844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86694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900" dirty="0">
                <a:solidFill>
                  <a:schemeClr val="bg1"/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9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2" name="TextBox 24">
            <a:extLst>
              <a:ext uri="{FF2B5EF4-FFF2-40B4-BE49-F238E27FC236}">
                <a16:creationId xmlns:a16="http://schemas.microsoft.com/office/drawing/2014/main" id="{599437F9-D65C-4355-B83F-16A138F129D5}"/>
              </a:ext>
            </a:extLst>
          </p:cNvPr>
          <p:cNvSpPr txBox="1"/>
          <p:nvPr/>
        </p:nvSpPr>
        <p:spPr>
          <a:xfrm>
            <a:off x="1482791" y="4446521"/>
            <a:ext cx="1033936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 defTabSz="866943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3" name="TextBox 23">
            <a:extLst>
              <a:ext uri="{FF2B5EF4-FFF2-40B4-BE49-F238E27FC236}">
                <a16:creationId xmlns:a16="http://schemas.microsoft.com/office/drawing/2014/main" id="{D606B2F9-6170-4991-AB53-5B03D087AC1C}"/>
              </a:ext>
            </a:extLst>
          </p:cNvPr>
          <p:cNvSpPr txBox="1"/>
          <p:nvPr/>
        </p:nvSpPr>
        <p:spPr>
          <a:xfrm>
            <a:off x="2794011" y="2399776"/>
            <a:ext cx="1677424" cy="4844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86694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900" dirty="0">
                <a:solidFill>
                  <a:schemeClr val="bg1"/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9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4" name="TextBox 24">
            <a:extLst>
              <a:ext uri="{FF2B5EF4-FFF2-40B4-BE49-F238E27FC236}">
                <a16:creationId xmlns:a16="http://schemas.microsoft.com/office/drawing/2014/main" id="{ABA5B11F-5F1B-4CBA-9C4E-0A1D46F48C5E}"/>
              </a:ext>
            </a:extLst>
          </p:cNvPr>
          <p:cNvSpPr txBox="1"/>
          <p:nvPr/>
        </p:nvSpPr>
        <p:spPr>
          <a:xfrm>
            <a:off x="3437499" y="2140696"/>
            <a:ext cx="1033936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 defTabSz="866943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5" name="TextBox 23">
            <a:extLst>
              <a:ext uri="{FF2B5EF4-FFF2-40B4-BE49-F238E27FC236}">
                <a16:creationId xmlns:a16="http://schemas.microsoft.com/office/drawing/2014/main" id="{47914785-4823-46CD-85BF-C86833DD9D23}"/>
              </a:ext>
            </a:extLst>
          </p:cNvPr>
          <p:cNvSpPr txBox="1"/>
          <p:nvPr/>
        </p:nvSpPr>
        <p:spPr>
          <a:xfrm>
            <a:off x="10049456" y="3587479"/>
            <a:ext cx="1766132" cy="4844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86694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900" dirty="0">
                <a:solidFill>
                  <a:schemeClr val="bg1"/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9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6" name="TextBox 24">
            <a:extLst>
              <a:ext uri="{FF2B5EF4-FFF2-40B4-BE49-F238E27FC236}">
                <a16:creationId xmlns:a16="http://schemas.microsoft.com/office/drawing/2014/main" id="{7C0E9BE4-7167-43D1-808A-247389A0A0A9}"/>
              </a:ext>
            </a:extLst>
          </p:cNvPr>
          <p:cNvSpPr txBox="1"/>
          <p:nvPr/>
        </p:nvSpPr>
        <p:spPr>
          <a:xfrm>
            <a:off x="10049455" y="3328399"/>
            <a:ext cx="103393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7" name="TextBox 23">
            <a:extLst>
              <a:ext uri="{FF2B5EF4-FFF2-40B4-BE49-F238E27FC236}">
                <a16:creationId xmlns:a16="http://schemas.microsoft.com/office/drawing/2014/main" id="{69FF5B7E-4D5A-4E06-BEF3-A3B10E673A54}"/>
              </a:ext>
            </a:extLst>
          </p:cNvPr>
          <p:cNvSpPr txBox="1"/>
          <p:nvPr/>
        </p:nvSpPr>
        <p:spPr>
          <a:xfrm>
            <a:off x="8144456" y="4272214"/>
            <a:ext cx="1766132" cy="4844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86694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900" dirty="0">
                <a:solidFill>
                  <a:schemeClr val="bg1"/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9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8" name="TextBox 24">
            <a:extLst>
              <a:ext uri="{FF2B5EF4-FFF2-40B4-BE49-F238E27FC236}">
                <a16:creationId xmlns:a16="http://schemas.microsoft.com/office/drawing/2014/main" id="{6412962D-5A58-4AA8-BCA2-0560B1E1D1A9}"/>
              </a:ext>
            </a:extLst>
          </p:cNvPr>
          <p:cNvSpPr txBox="1"/>
          <p:nvPr/>
        </p:nvSpPr>
        <p:spPr>
          <a:xfrm>
            <a:off x="8144455" y="4013134"/>
            <a:ext cx="103393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9" name="TextBox 23">
            <a:extLst>
              <a:ext uri="{FF2B5EF4-FFF2-40B4-BE49-F238E27FC236}">
                <a16:creationId xmlns:a16="http://schemas.microsoft.com/office/drawing/2014/main" id="{30CD80EA-5BC2-42FE-A73A-7C8FB0FF8FA7}"/>
              </a:ext>
            </a:extLst>
          </p:cNvPr>
          <p:cNvSpPr txBox="1"/>
          <p:nvPr/>
        </p:nvSpPr>
        <p:spPr>
          <a:xfrm>
            <a:off x="7407856" y="5964907"/>
            <a:ext cx="1766132" cy="4844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86694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900" dirty="0">
                <a:solidFill>
                  <a:schemeClr val="bg1"/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9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0" name="TextBox 24">
            <a:extLst>
              <a:ext uri="{FF2B5EF4-FFF2-40B4-BE49-F238E27FC236}">
                <a16:creationId xmlns:a16="http://schemas.microsoft.com/office/drawing/2014/main" id="{64903FD8-2439-4909-B08D-54F307CF3F7C}"/>
              </a:ext>
            </a:extLst>
          </p:cNvPr>
          <p:cNvSpPr txBox="1"/>
          <p:nvPr/>
        </p:nvSpPr>
        <p:spPr>
          <a:xfrm>
            <a:off x="7407855" y="5705827"/>
            <a:ext cx="103393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2691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18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accel="18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accel="18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accel="18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accel="18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50"/>
                            </p:stCondLst>
                            <p:childTnLst>
                              <p:par>
                                <p:cTn id="2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75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250"/>
                            </p:stCondLst>
                            <p:childTnLst>
                              <p:par>
                                <p:cTn id="4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750"/>
                            </p:stCondLst>
                            <p:childTnLst>
                              <p:par>
                                <p:cTn id="5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250"/>
                            </p:stCondLst>
                            <p:childTnLst>
                              <p:par>
                                <p:cTn id="6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750"/>
                            </p:stCondLst>
                            <p:childTnLst>
                              <p:par>
                                <p:cTn id="7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250"/>
                            </p:stCondLst>
                            <p:childTnLst>
                              <p:par>
                                <p:cTn id="8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/>
      <p:bldP spid="92" grpId="0"/>
      <p:bldP spid="93" grpId="0"/>
      <p:bldP spid="94" grpId="0"/>
      <p:bldP spid="95" grpId="0"/>
      <p:bldP spid="96" grpId="0"/>
      <p:bldP spid="97" grpId="0"/>
      <p:bldP spid="98" grpId="0"/>
      <p:bldP spid="99" grpId="0"/>
      <p:bldP spid="10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3B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椭圆 10"/>
          <p:cNvSpPr/>
          <p:nvPr/>
        </p:nvSpPr>
        <p:spPr>
          <a:xfrm>
            <a:off x="4750932" y="-349330"/>
            <a:ext cx="1437228" cy="1437228"/>
          </a:xfrm>
          <a:prstGeom prst="ellipse">
            <a:avLst/>
          </a:prstGeom>
          <a:solidFill>
            <a:srgbClr val="2C58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6475676" y="373361"/>
            <a:ext cx="932180" cy="932180"/>
          </a:xfrm>
          <a:prstGeom prst="ellipse">
            <a:avLst/>
          </a:prstGeom>
          <a:solidFill>
            <a:srgbClr val="2C58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2261755" y="301809"/>
            <a:ext cx="932180" cy="932180"/>
          </a:xfrm>
          <a:prstGeom prst="ellipse">
            <a:avLst/>
          </a:prstGeom>
          <a:solidFill>
            <a:srgbClr val="2C58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60" name="组合 59"/>
          <p:cNvGrpSpPr/>
          <p:nvPr/>
        </p:nvGrpSpPr>
        <p:grpSpPr>
          <a:xfrm>
            <a:off x="5518242" y="90738"/>
            <a:ext cx="1155516" cy="1155516"/>
            <a:chOff x="5610403" y="184048"/>
            <a:chExt cx="1155516" cy="1155516"/>
          </a:xfrm>
        </p:grpSpPr>
        <p:grpSp>
          <p:nvGrpSpPr>
            <p:cNvPr id="3" name="组合 2"/>
            <p:cNvGrpSpPr/>
            <p:nvPr/>
          </p:nvGrpSpPr>
          <p:grpSpPr>
            <a:xfrm>
              <a:off x="5610403" y="184048"/>
              <a:ext cx="1155516" cy="1155516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5" name="同心圆 4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" name="椭圆 5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4" name="文本框 3"/>
            <p:cNvSpPr txBox="1"/>
            <p:nvPr/>
          </p:nvSpPr>
          <p:spPr>
            <a:xfrm>
              <a:off x="5721744" y="363937"/>
              <a:ext cx="87075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2C587D"/>
                  </a:solidFill>
                  <a:effectLst/>
                  <a:uLnTx/>
                  <a:uFillTx/>
                  <a:cs typeface="+mn-ea"/>
                  <a:sym typeface="+mn-lt"/>
                </a:rPr>
                <a:t>02</a:t>
              </a:r>
              <a:endPara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2C587D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 rot="16200000">
            <a:off x="2307861" y="-2164397"/>
            <a:ext cx="685366" cy="5326269"/>
            <a:chOff x="1071664" y="236651"/>
            <a:chExt cx="685366" cy="4070791"/>
          </a:xfrm>
        </p:grpSpPr>
        <p:sp>
          <p:nvSpPr>
            <p:cNvPr id="40" name="矩形 39"/>
            <p:cNvSpPr/>
            <p:nvPr/>
          </p:nvSpPr>
          <p:spPr>
            <a:xfrm>
              <a:off x="1071664" y="236651"/>
              <a:ext cx="54000" cy="4070791"/>
            </a:xfrm>
            <a:prstGeom prst="rect">
              <a:avLst/>
            </a:prstGeom>
            <a:gradFill>
              <a:gsLst>
                <a:gs pos="0">
                  <a:srgbClr val="3F729A">
                    <a:alpha val="0"/>
                  </a:srgbClr>
                </a:gs>
                <a:gs pos="65000">
                  <a:srgbClr val="3F729A"/>
                </a:gs>
                <a:gs pos="100000">
                  <a:srgbClr val="3F729A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1197937" y="236651"/>
              <a:ext cx="54000" cy="4070791"/>
            </a:xfrm>
            <a:prstGeom prst="rect">
              <a:avLst/>
            </a:prstGeom>
            <a:gradFill>
              <a:gsLst>
                <a:gs pos="0">
                  <a:srgbClr val="3F729A">
                    <a:alpha val="0"/>
                  </a:srgbClr>
                </a:gs>
                <a:gs pos="65000">
                  <a:srgbClr val="3F729A"/>
                </a:gs>
                <a:gs pos="100000">
                  <a:srgbClr val="3F729A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1324210" y="236651"/>
              <a:ext cx="54000" cy="4070791"/>
            </a:xfrm>
            <a:prstGeom prst="rect">
              <a:avLst/>
            </a:prstGeom>
            <a:gradFill>
              <a:gsLst>
                <a:gs pos="0">
                  <a:srgbClr val="3F729A">
                    <a:alpha val="0"/>
                  </a:srgbClr>
                </a:gs>
                <a:gs pos="65000">
                  <a:srgbClr val="3F729A"/>
                </a:gs>
                <a:gs pos="100000">
                  <a:srgbClr val="3F729A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1450483" y="236651"/>
              <a:ext cx="54000" cy="4070791"/>
            </a:xfrm>
            <a:prstGeom prst="rect">
              <a:avLst/>
            </a:prstGeom>
            <a:gradFill>
              <a:gsLst>
                <a:gs pos="0">
                  <a:srgbClr val="3F729A">
                    <a:alpha val="0"/>
                  </a:srgbClr>
                </a:gs>
                <a:gs pos="65000">
                  <a:srgbClr val="3F729A"/>
                </a:gs>
                <a:gs pos="100000">
                  <a:srgbClr val="3F729A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1576756" y="236651"/>
              <a:ext cx="54000" cy="4070791"/>
            </a:xfrm>
            <a:prstGeom prst="rect">
              <a:avLst/>
            </a:prstGeom>
            <a:gradFill>
              <a:gsLst>
                <a:gs pos="0">
                  <a:srgbClr val="3F729A">
                    <a:alpha val="0"/>
                  </a:srgbClr>
                </a:gs>
                <a:gs pos="65000">
                  <a:srgbClr val="3F729A"/>
                </a:gs>
                <a:gs pos="100000">
                  <a:srgbClr val="3F729A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1703030" y="236651"/>
              <a:ext cx="54000" cy="4070791"/>
            </a:xfrm>
            <a:prstGeom prst="rect">
              <a:avLst/>
            </a:prstGeom>
            <a:gradFill>
              <a:gsLst>
                <a:gs pos="0">
                  <a:srgbClr val="3F729A">
                    <a:alpha val="0"/>
                  </a:srgbClr>
                </a:gs>
                <a:gs pos="65000">
                  <a:srgbClr val="3F729A"/>
                </a:gs>
                <a:gs pos="100000">
                  <a:srgbClr val="3F729A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 rot="5400000" flipH="1">
            <a:off x="9232832" y="-2164397"/>
            <a:ext cx="685366" cy="5326269"/>
            <a:chOff x="1071664" y="236651"/>
            <a:chExt cx="685366" cy="4070791"/>
          </a:xfrm>
        </p:grpSpPr>
        <p:sp>
          <p:nvSpPr>
            <p:cNvPr id="54" name="矩形 53"/>
            <p:cNvSpPr/>
            <p:nvPr/>
          </p:nvSpPr>
          <p:spPr>
            <a:xfrm>
              <a:off x="1071664" y="236651"/>
              <a:ext cx="54000" cy="4070791"/>
            </a:xfrm>
            <a:prstGeom prst="rect">
              <a:avLst/>
            </a:prstGeom>
            <a:gradFill>
              <a:gsLst>
                <a:gs pos="0">
                  <a:srgbClr val="3F729A">
                    <a:alpha val="0"/>
                  </a:srgbClr>
                </a:gs>
                <a:gs pos="65000">
                  <a:srgbClr val="3F729A"/>
                </a:gs>
                <a:gs pos="100000">
                  <a:srgbClr val="3F729A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5" name="矩形 54"/>
            <p:cNvSpPr/>
            <p:nvPr/>
          </p:nvSpPr>
          <p:spPr>
            <a:xfrm>
              <a:off x="1197937" y="236651"/>
              <a:ext cx="54000" cy="4070791"/>
            </a:xfrm>
            <a:prstGeom prst="rect">
              <a:avLst/>
            </a:prstGeom>
            <a:gradFill>
              <a:gsLst>
                <a:gs pos="0">
                  <a:srgbClr val="3F729A">
                    <a:alpha val="0"/>
                  </a:srgbClr>
                </a:gs>
                <a:gs pos="65000">
                  <a:srgbClr val="3F729A"/>
                </a:gs>
                <a:gs pos="100000">
                  <a:srgbClr val="3F729A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6" name="矩形 55"/>
            <p:cNvSpPr/>
            <p:nvPr/>
          </p:nvSpPr>
          <p:spPr>
            <a:xfrm>
              <a:off x="1324210" y="236651"/>
              <a:ext cx="54000" cy="4070791"/>
            </a:xfrm>
            <a:prstGeom prst="rect">
              <a:avLst/>
            </a:prstGeom>
            <a:gradFill>
              <a:gsLst>
                <a:gs pos="0">
                  <a:srgbClr val="3F729A">
                    <a:alpha val="0"/>
                  </a:srgbClr>
                </a:gs>
                <a:gs pos="65000">
                  <a:srgbClr val="3F729A"/>
                </a:gs>
                <a:gs pos="100000">
                  <a:srgbClr val="3F729A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7" name="矩形 56"/>
            <p:cNvSpPr/>
            <p:nvPr/>
          </p:nvSpPr>
          <p:spPr>
            <a:xfrm>
              <a:off x="1450483" y="236651"/>
              <a:ext cx="54000" cy="4070791"/>
            </a:xfrm>
            <a:prstGeom prst="rect">
              <a:avLst/>
            </a:prstGeom>
            <a:gradFill>
              <a:gsLst>
                <a:gs pos="0">
                  <a:srgbClr val="3F729A">
                    <a:alpha val="0"/>
                  </a:srgbClr>
                </a:gs>
                <a:gs pos="65000">
                  <a:srgbClr val="3F729A"/>
                </a:gs>
                <a:gs pos="100000">
                  <a:srgbClr val="3F729A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8" name="矩形 57"/>
            <p:cNvSpPr/>
            <p:nvPr/>
          </p:nvSpPr>
          <p:spPr>
            <a:xfrm>
              <a:off x="1576756" y="236651"/>
              <a:ext cx="54000" cy="4070791"/>
            </a:xfrm>
            <a:prstGeom prst="rect">
              <a:avLst/>
            </a:prstGeom>
            <a:gradFill>
              <a:gsLst>
                <a:gs pos="0">
                  <a:srgbClr val="3F729A">
                    <a:alpha val="0"/>
                  </a:srgbClr>
                </a:gs>
                <a:gs pos="65000">
                  <a:srgbClr val="3F729A"/>
                </a:gs>
                <a:gs pos="100000">
                  <a:srgbClr val="3F729A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9" name="矩形 58"/>
            <p:cNvSpPr/>
            <p:nvPr/>
          </p:nvSpPr>
          <p:spPr>
            <a:xfrm>
              <a:off x="1703030" y="236651"/>
              <a:ext cx="54000" cy="4070791"/>
            </a:xfrm>
            <a:prstGeom prst="rect">
              <a:avLst/>
            </a:prstGeom>
            <a:gradFill>
              <a:gsLst>
                <a:gs pos="0">
                  <a:srgbClr val="3F729A">
                    <a:alpha val="0"/>
                  </a:srgbClr>
                </a:gs>
                <a:gs pos="65000">
                  <a:srgbClr val="3F729A"/>
                </a:gs>
                <a:gs pos="100000">
                  <a:srgbClr val="3F729A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466466" y="268579"/>
            <a:ext cx="199538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marL="0" marR="0" lvl="1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60000"/>
                  <a:lumOff val="4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TextBox 44"/>
          <p:cNvSpPr txBox="1"/>
          <p:nvPr/>
        </p:nvSpPr>
        <p:spPr>
          <a:xfrm>
            <a:off x="6940031" y="268579"/>
            <a:ext cx="21684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POST COGNTIVE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669092" y="369285"/>
            <a:ext cx="506566" cy="506566"/>
          </a:xfrm>
          <a:prstGeom prst="ellipse">
            <a:avLst/>
          </a:prstGeom>
          <a:solidFill>
            <a:srgbClr val="2C58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9815368" y="315784"/>
            <a:ext cx="523667" cy="523667"/>
          </a:xfrm>
          <a:prstGeom prst="ellipse">
            <a:avLst/>
          </a:prstGeom>
          <a:solidFill>
            <a:srgbClr val="2C58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5C81B3A7-D5DB-46E8-8A80-74997EDD5406}"/>
              </a:ext>
            </a:extLst>
          </p:cNvPr>
          <p:cNvGrpSpPr/>
          <p:nvPr/>
        </p:nvGrpSpPr>
        <p:grpSpPr>
          <a:xfrm>
            <a:off x="4674006" y="1336723"/>
            <a:ext cx="2843987" cy="5315249"/>
            <a:chOff x="4904055" y="1002656"/>
            <a:chExt cx="2350402" cy="4525873"/>
          </a:xfrm>
        </p:grpSpPr>
        <p:grpSp>
          <p:nvGrpSpPr>
            <p:cNvPr id="52" name="组合 51">
              <a:extLst>
                <a:ext uri="{FF2B5EF4-FFF2-40B4-BE49-F238E27FC236}">
                  <a16:creationId xmlns:a16="http://schemas.microsoft.com/office/drawing/2014/main" id="{A368D894-05B7-4D97-8D80-15324B3F6F4D}"/>
                </a:ext>
              </a:extLst>
            </p:cNvPr>
            <p:cNvGrpSpPr/>
            <p:nvPr/>
          </p:nvGrpSpPr>
          <p:grpSpPr>
            <a:xfrm>
              <a:off x="5938009" y="1952953"/>
              <a:ext cx="314592" cy="513128"/>
              <a:chOff x="5938009" y="1952953"/>
              <a:chExt cx="314592" cy="513128"/>
            </a:xfrm>
            <a:effectLst>
              <a:outerShdw blurRad="101600" dist="635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77" name="圆角矩形 41">
                <a:extLst>
                  <a:ext uri="{FF2B5EF4-FFF2-40B4-BE49-F238E27FC236}">
                    <a16:creationId xmlns:a16="http://schemas.microsoft.com/office/drawing/2014/main" id="{D9DB5829-15A3-4420-A770-D90058279EFC}"/>
                  </a:ext>
                </a:extLst>
              </p:cNvPr>
              <p:cNvSpPr/>
              <p:nvPr/>
            </p:nvSpPr>
            <p:spPr>
              <a:xfrm rot="5400000" flipV="1">
                <a:off x="5968344" y="2294572"/>
                <a:ext cx="253923" cy="89095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cs typeface="+mn-ea"/>
                  <a:sym typeface="+mn-lt"/>
                </a:endParaRPr>
              </a:p>
            </p:txBody>
          </p:sp>
          <p:sp>
            <p:nvSpPr>
              <p:cNvPr id="78" name="圆角矩形 42">
                <a:extLst>
                  <a:ext uri="{FF2B5EF4-FFF2-40B4-BE49-F238E27FC236}">
                    <a16:creationId xmlns:a16="http://schemas.microsoft.com/office/drawing/2014/main" id="{C9F05512-F7B4-48F5-BA2A-9944A40D96E0}"/>
                  </a:ext>
                </a:extLst>
              </p:cNvPr>
              <p:cNvSpPr/>
              <p:nvPr/>
            </p:nvSpPr>
            <p:spPr>
              <a:xfrm rot="5400000" flipV="1">
                <a:off x="6023639" y="2157637"/>
                <a:ext cx="143333" cy="28388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cs typeface="+mn-ea"/>
                  <a:sym typeface="+mn-lt"/>
                </a:endParaRPr>
              </a:p>
            </p:txBody>
          </p:sp>
          <p:sp>
            <p:nvSpPr>
              <p:cNvPr id="79" name="等腰三角形 43">
                <a:extLst>
                  <a:ext uri="{FF2B5EF4-FFF2-40B4-BE49-F238E27FC236}">
                    <a16:creationId xmlns:a16="http://schemas.microsoft.com/office/drawing/2014/main" id="{1035BA1E-973D-434E-ADA2-41F72CE9A85F}"/>
                  </a:ext>
                </a:extLst>
              </p:cNvPr>
              <p:cNvSpPr/>
              <p:nvPr/>
            </p:nvSpPr>
            <p:spPr>
              <a:xfrm flipV="1">
                <a:off x="5938009" y="1970891"/>
                <a:ext cx="314592" cy="301560"/>
              </a:xfrm>
              <a:custGeom>
                <a:avLst/>
                <a:gdLst>
                  <a:gd name="connsiteX0" fmla="*/ 0 w 314592"/>
                  <a:gd name="connsiteY0" fmla="*/ 271200 h 271200"/>
                  <a:gd name="connsiteX1" fmla="*/ 157296 w 314592"/>
                  <a:gd name="connsiteY1" fmla="*/ 0 h 271200"/>
                  <a:gd name="connsiteX2" fmla="*/ 314592 w 314592"/>
                  <a:gd name="connsiteY2" fmla="*/ 271200 h 271200"/>
                  <a:gd name="connsiteX3" fmla="*/ 0 w 314592"/>
                  <a:gd name="connsiteY3" fmla="*/ 271200 h 271200"/>
                  <a:gd name="connsiteX0" fmla="*/ 0 w 314592"/>
                  <a:gd name="connsiteY0" fmla="*/ 271200 h 289191"/>
                  <a:gd name="connsiteX1" fmla="*/ 157296 w 314592"/>
                  <a:gd name="connsiteY1" fmla="*/ 0 h 289191"/>
                  <a:gd name="connsiteX2" fmla="*/ 314592 w 314592"/>
                  <a:gd name="connsiteY2" fmla="*/ 271200 h 289191"/>
                  <a:gd name="connsiteX3" fmla="*/ 0 w 314592"/>
                  <a:gd name="connsiteY3" fmla="*/ 271200 h 289191"/>
                  <a:gd name="connsiteX0" fmla="*/ 0 w 314592"/>
                  <a:gd name="connsiteY0" fmla="*/ 271200 h 301560"/>
                  <a:gd name="connsiteX1" fmla="*/ 157296 w 314592"/>
                  <a:gd name="connsiteY1" fmla="*/ 0 h 301560"/>
                  <a:gd name="connsiteX2" fmla="*/ 314592 w 314592"/>
                  <a:gd name="connsiteY2" fmla="*/ 271200 h 301560"/>
                  <a:gd name="connsiteX3" fmla="*/ 0 w 314592"/>
                  <a:gd name="connsiteY3" fmla="*/ 271200 h 301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4592" h="301560">
                    <a:moveTo>
                      <a:pt x="0" y="271200"/>
                    </a:moveTo>
                    <a:lnTo>
                      <a:pt x="157296" y="0"/>
                    </a:lnTo>
                    <a:lnTo>
                      <a:pt x="314592" y="271200"/>
                    </a:lnTo>
                    <a:cubicBezTo>
                      <a:pt x="202584" y="311681"/>
                      <a:pt x="112008" y="311681"/>
                      <a:pt x="0" y="271200"/>
                    </a:cubicBez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cs typeface="+mn-ea"/>
                  <a:sym typeface="+mn-lt"/>
                </a:endParaRPr>
              </a:p>
            </p:txBody>
          </p:sp>
          <p:cxnSp>
            <p:nvCxnSpPr>
              <p:cNvPr id="84" name="直接连接符 83">
                <a:extLst>
                  <a:ext uri="{FF2B5EF4-FFF2-40B4-BE49-F238E27FC236}">
                    <a16:creationId xmlns:a16="http://schemas.microsoft.com/office/drawing/2014/main" id="{B8D9F216-99D0-4BED-A3DA-E811BE69CDFD}"/>
                  </a:ext>
                </a:extLst>
              </p:cNvPr>
              <p:cNvCxnSpPr/>
              <p:nvPr/>
            </p:nvCxnSpPr>
            <p:spPr>
              <a:xfrm flipH="1" flipV="1">
                <a:off x="5976397" y="1952953"/>
                <a:ext cx="117145" cy="218879"/>
              </a:xfrm>
              <a:prstGeom prst="line">
                <a:avLst/>
              </a:prstGeom>
              <a:ln w="15875"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直接连接符 90">
                <a:extLst>
                  <a:ext uri="{FF2B5EF4-FFF2-40B4-BE49-F238E27FC236}">
                    <a16:creationId xmlns:a16="http://schemas.microsoft.com/office/drawing/2014/main" id="{6F76C3CA-3BAD-4B78-B377-550C2D2F4B03}"/>
                  </a:ext>
                </a:extLst>
              </p:cNvPr>
              <p:cNvCxnSpPr/>
              <p:nvPr/>
            </p:nvCxnSpPr>
            <p:spPr>
              <a:xfrm flipV="1">
                <a:off x="6097632" y="1960522"/>
                <a:ext cx="113094" cy="211310"/>
              </a:xfrm>
              <a:prstGeom prst="line">
                <a:avLst/>
              </a:prstGeom>
              <a:ln w="15875"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1" name="任意多边形 32">
              <a:extLst>
                <a:ext uri="{FF2B5EF4-FFF2-40B4-BE49-F238E27FC236}">
                  <a16:creationId xmlns:a16="http://schemas.microsoft.com/office/drawing/2014/main" id="{20EDF9A9-C48D-49CB-99ED-32F5B4990D5E}"/>
                </a:ext>
              </a:extLst>
            </p:cNvPr>
            <p:cNvSpPr/>
            <p:nvPr/>
          </p:nvSpPr>
          <p:spPr>
            <a:xfrm>
              <a:off x="4904055" y="2882901"/>
              <a:ext cx="2350402" cy="2023745"/>
            </a:xfrm>
            <a:custGeom>
              <a:avLst/>
              <a:gdLst>
                <a:gd name="connsiteX0" fmla="*/ 1184325 w 2350402"/>
                <a:gd name="connsiteY0" fmla="*/ 0 h 1341120"/>
                <a:gd name="connsiteX1" fmla="*/ 1321485 w 2350402"/>
                <a:gd name="connsiteY1" fmla="*/ 160020 h 1341120"/>
                <a:gd name="connsiteX2" fmla="*/ 1565325 w 2350402"/>
                <a:gd name="connsiteY2" fmla="*/ 205740 h 1341120"/>
                <a:gd name="connsiteX3" fmla="*/ 2220645 w 2350402"/>
                <a:gd name="connsiteY3" fmla="*/ 213360 h 1341120"/>
                <a:gd name="connsiteX4" fmla="*/ 2350185 w 2350402"/>
                <a:gd name="connsiteY4" fmla="*/ 312420 h 1341120"/>
                <a:gd name="connsiteX5" fmla="*/ 2213025 w 2350402"/>
                <a:gd name="connsiteY5" fmla="*/ 411480 h 1341120"/>
                <a:gd name="connsiteX6" fmla="*/ 1489125 w 2350402"/>
                <a:gd name="connsiteY6" fmla="*/ 434340 h 1341120"/>
                <a:gd name="connsiteX7" fmla="*/ 178485 w 2350402"/>
                <a:gd name="connsiteY7" fmla="*/ 434340 h 1341120"/>
                <a:gd name="connsiteX8" fmla="*/ 79425 w 2350402"/>
                <a:gd name="connsiteY8" fmla="*/ 609600 h 1341120"/>
                <a:gd name="connsiteX9" fmla="*/ 810945 w 2350402"/>
                <a:gd name="connsiteY9" fmla="*/ 647700 h 1341120"/>
                <a:gd name="connsiteX10" fmla="*/ 1938705 w 2350402"/>
                <a:gd name="connsiteY10" fmla="*/ 670560 h 1341120"/>
                <a:gd name="connsiteX11" fmla="*/ 1953945 w 2350402"/>
                <a:gd name="connsiteY11" fmla="*/ 853440 h 1341120"/>
                <a:gd name="connsiteX12" fmla="*/ 1191945 w 2350402"/>
                <a:gd name="connsiteY12" fmla="*/ 876300 h 1341120"/>
                <a:gd name="connsiteX13" fmla="*/ 452805 w 2350402"/>
                <a:gd name="connsiteY13" fmla="*/ 883920 h 1341120"/>
                <a:gd name="connsiteX14" fmla="*/ 338505 w 2350402"/>
                <a:gd name="connsiteY14" fmla="*/ 1021080 h 1341120"/>
                <a:gd name="connsiteX15" fmla="*/ 727125 w 2350402"/>
                <a:gd name="connsiteY15" fmla="*/ 1089660 h 1341120"/>
                <a:gd name="connsiteX16" fmla="*/ 1694865 w 2350402"/>
                <a:gd name="connsiteY16" fmla="*/ 1112520 h 1341120"/>
                <a:gd name="connsiteX17" fmla="*/ 1710105 w 2350402"/>
                <a:gd name="connsiteY17" fmla="*/ 1310640 h 1341120"/>
                <a:gd name="connsiteX18" fmla="*/ 1176705 w 2350402"/>
                <a:gd name="connsiteY18" fmla="*/ 1333500 h 1341120"/>
                <a:gd name="connsiteX19" fmla="*/ 689025 w 2350402"/>
                <a:gd name="connsiteY19" fmla="*/ 1341120 h 1341120"/>
                <a:gd name="connsiteX0" fmla="*/ 1184325 w 2350402"/>
                <a:gd name="connsiteY0" fmla="*/ 0 h 1356995"/>
                <a:gd name="connsiteX1" fmla="*/ 1321485 w 2350402"/>
                <a:gd name="connsiteY1" fmla="*/ 160020 h 1356995"/>
                <a:gd name="connsiteX2" fmla="*/ 1565325 w 2350402"/>
                <a:gd name="connsiteY2" fmla="*/ 205740 h 1356995"/>
                <a:gd name="connsiteX3" fmla="*/ 2220645 w 2350402"/>
                <a:gd name="connsiteY3" fmla="*/ 213360 h 1356995"/>
                <a:gd name="connsiteX4" fmla="*/ 2350185 w 2350402"/>
                <a:gd name="connsiteY4" fmla="*/ 312420 h 1356995"/>
                <a:gd name="connsiteX5" fmla="*/ 2213025 w 2350402"/>
                <a:gd name="connsiteY5" fmla="*/ 411480 h 1356995"/>
                <a:gd name="connsiteX6" fmla="*/ 1489125 w 2350402"/>
                <a:gd name="connsiteY6" fmla="*/ 434340 h 1356995"/>
                <a:gd name="connsiteX7" fmla="*/ 178485 w 2350402"/>
                <a:gd name="connsiteY7" fmla="*/ 434340 h 1356995"/>
                <a:gd name="connsiteX8" fmla="*/ 79425 w 2350402"/>
                <a:gd name="connsiteY8" fmla="*/ 609600 h 1356995"/>
                <a:gd name="connsiteX9" fmla="*/ 810945 w 2350402"/>
                <a:gd name="connsiteY9" fmla="*/ 647700 h 1356995"/>
                <a:gd name="connsiteX10" fmla="*/ 1938705 w 2350402"/>
                <a:gd name="connsiteY10" fmla="*/ 670560 h 1356995"/>
                <a:gd name="connsiteX11" fmla="*/ 1953945 w 2350402"/>
                <a:gd name="connsiteY11" fmla="*/ 853440 h 1356995"/>
                <a:gd name="connsiteX12" fmla="*/ 1191945 w 2350402"/>
                <a:gd name="connsiteY12" fmla="*/ 876300 h 1356995"/>
                <a:gd name="connsiteX13" fmla="*/ 452805 w 2350402"/>
                <a:gd name="connsiteY13" fmla="*/ 883920 h 1356995"/>
                <a:gd name="connsiteX14" fmla="*/ 338505 w 2350402"/>
                <a:gd name="connsiteY14" fmla="*/ 1021080 h 1356995"/>
                <a:gd name="connsiteX15" fmla="*/ 727125 w 2350402"/>
                <a:gd name="connsiteY15" fmla="*/ 1089660 h 1356995"/>
                <a:gd name="connsiteX16" fmla="*/ 1694865 w 2350402"/>
                <a:gd name="connsiteY16" fmla="*/ 1112520 h 1356995"/>
                <a:gd name="connsiteX17" fmla="*/ 1710105 w 2350402"/>
                <a:gd name="connsiteY17" fmla="*/ 1310640 h 1356995"/>
                <a:gd name="connsiteX18" fmla="*/ 1176705 w 2350402"/>
                <a:gd name="connsiteY18" fmla="*/ 1333500 h 1356995"/>
                <a:gd name="connsiteX19" fmla="*/ 631875 w 2350402"/>
                <a:gd name="connsiteY19" fmla="*/ 1356995 h 1356995"/>
                <a:gd name="connsiteX0" fmla="*/ 1184325 w 2350402"/>
                <a:gd name="connsiteY0" fmla="*/ 0 h 1356995"/>
                <a:gd name="connsiteX1" fmla="*/ 1321485 w 2350402"/>
                <a:gd name="connsiteY1" fmla="*/ 160020 h 1356995"/>
                <a:gd name="connsiteX2" fmla="*/ 1565325 w 2350402"/>
                <a:gd name="connsiteY2" fmla="*/ 205740 h 1356995"/>
                <a:gd name="connsiteX3" fmla="*/ 2220645 w 2350402"/>
                <a:gd name="connsiteY3" fmla="*/ 213360 h 1356995"/>
                <a:gd name="connsiteX4" fmla="*/ 2350185 w 2350402"/>
                <a:gd name="connsiteY4" fmla="*/ 312420 h 1356995"/>
                <a:gd name="connsiteX5" fmla="*/ 2213025 w 2350402"/>
                <a:gd name="connsiteY5" fmla="*/ 411480 h 1356995"/>
                <a:gd name="connsiteX6" fmla="*/ 1489125 w 2350402"/>
                <a:gd name="connsiteY6" fmla="*/ 434340 h 1356995"/>
                <a:gd name="connsiteX7" fmla="*/ 178485 w 2350402"/>
                <a:gd name="connsiteY7" fmla="*/ 434340 h 1356995"/>
                <a:gd name="connsiteX8" fmla="*/ 79425 w 2350402"/>
                <a:gd name="connsiteY8" fmla="*/ 609600 h 1356995"/>
                <a:gd name="connsiteX9" fmla="*/ 810945 w 2350402"/>
                <a:gd name="connsiteY9" fmla="*/ 647700 h 1356995"/>
                <a:gd name="connsiteX10" fmla="*/ 1938705 w 2350402"/>
                <a:gd name="connsiteY10" fmla="*/ 670560 h 1356995"/>
                <a:gd name="connsiteX11" fmla="*/ 1953945 w 2350402"/>
                <a:gd name="connsiteY11" fmla="*/ 853440 h 1356995"/>
                <a:gd name="connsiteX12" fmla="*/ 1191945 w 2350402"/>
                <a:gd name="connsiteY12" fmla="*/ 876300 h 1356995"/>
                <a:gd name="connsiteX13" fmla="*/ 452805 w 2350402"/>
                <a:gd name="connsiteY13" fmla="*/ 883920 h 1356995"/>
                <a:gd name="connsiteX14" fmla="*/ 338505 w 2350402"/>
                <a:gd name="connsiteY14" fmla="*/ 1021080 h 1356995"/>
                <a:gd name="connsiteX15" fmla="*/ 727125 w 2350402"/>
                <a:gd name="connsiteY15" fmla="*/ 1089660 h 1356995"/>
                <a:gd name="connsiteX16" fmla="*/ 1694865 w 2350402"/>
                <a:gd name="connsiteY16" fmla="*/ 1112520 h 1356995"/>
                <a:gd name="connsiteX17" fmla="*/ 1710105 w 2350402"/>
                <a:gd name="connsiteY17" fmla="*/ 1310640 h 1356995"/>
                <a:gd name="connsiteX18" fmla="*/ 1176705 w 2350402"/>
                <a:gd name="connsiteY18" fmla="*/ 1333500 h 1356995"/>
                <a:gd name="connsiteX19" fmla="*/ 683945 w 2350402"/>
                <a:gd name="connsiteY19" fmla="*/ 1343025 h 1356995"/>
                <a:gd name="connsiteX20" fmla="*/ 631875 w 2350402"/>
                <a:gd name="connsiteY20" fmla="*/ 1356995 h 1356995"/>
                <a:gd name="connsiteX0" fmla="*/ 1184325 w 2350402"/>
                <a:gd name="connsiteY0" fmla="*/ 0 h 1455420"/>
                <a:gd name="connsiteX1" fmla="*/ 1321485 w 2350402"/>
                <a:gd name="connsiteY1" fmla="*/ 160020 h 1455420"/>
                <a:gd name="connsiteX2" fmla="*/ 1565325 w 2350402"/>
                <a:gd name="connsiteY2" fmla="*/ 205740 h 1455420"/>
                <a:gd name="connsiteX3" fmla="*/ 2220645 w 2350402"/>
                <a:gd name="connsiteY3" fmla="*/ 213360 h 1455420"/>
                <a:gd name="connsiteX4" fmla="*/ 2350185 w 2350402"/>
                <a:gd name="connsiteY4" fmla="*/ 312420 h 1455420"/>
                <a:gd name="connsiteX5" fmla="*/ 2213025 w 2350402"/>
                <a:gd name="connsiteY5" fmla="*/ 411480 h 1455420"/>
                <a:gd name="connsiteX6" fmla="*/ 1489125 w 2350402"/>
                <a:gd name="connsiteY6" fmla="*/ 434340 h 1455420"/>
                <a:gd name="connsiteX7" fmla="*/ 178485 w 2350402"/>
                <a:gd name="connsiteY7" fmla="*/ 434340 h 1455420"/>
                <a:gd name="connsiteX8" fmla="*/ 79425 w 2350402"/>
                <a:gd name="connsiteY8" fmla="*/ 609600 h 1455420"/>
                <a:gd name="connsiteX9" fmla="*/ 810945 w 2350402"/>
                <a:gd name="connsiteY9" fmla="*/ 647700 h 1455420"/>
                <a:gd name="connsiteX10" fmla="*/ 1938705 w 2350402"/>
                <a:gd name="connsiteY10" fmla="*/ 670560 h 1455420"/>
                <a:gd name="connsiteX11" fmla="*/ 1953945 w 2350402"/>
                <a:gd name="connsiteY11" fmla="*/ 853440 h 1455420"/>
                <a:gd name="connsiteX12" fmla="*/ 1191945 w 2350402"/>
                <a:gd name="connsiteY12" fmla="*/ 876300 h 1455420"/>
                <a:gd name="connsiteX13" fmla="*/ 452805 w 2350402"/>
                <a:gd name="connsiteY13" fmla="*/ 883920 h 1455420"/>
                <a:gd name="connsiteX14" fmla="*/ 338505 w 2350402"/>
                <a:gd name="connsiteY14" fmla="*/ 1021080 h 1455420"/>
                <a:gd name="connsiteX15" fmla="*/ 727125 w 2350402"/>
                <a:gd name="connsiteY15" fmla="*/ 1089660 h 1455420"/>
                <a:gd name="connsiteX16" fmla="*/ 1694865 w 2350402"/>
                <a:gd name="connsiteY16" fmla="*/ 1112520 h 1455420"/>
                <a:gd name="connsiteX17" fmla="*/ 1710105 w 2350402"/>
                <a:gd name="connsiteY17" fmla="*/ 1310640 h 1455420"/>
                <a:gd name="connsiteX18" fmla="*/ 1176705 w 2350402"/>
                <a:gd name="connsiteY18" fmla="*/ 1333500 h 1455420"/>
                <a:gd name="connsiteX19" fmla="*/ 683945 w 2350402"/>
                <a:gd name="connsiteY19" fmla="*/ 1343025 h 1455420"/>
                <a:gd name="connsiteX20" fmla="*/ 590600 w 2350402"/>
                <a:gd name="connsiteY20" fmla="*/ 1455420 h 1455420"/>
                <a:gd name="connsiteX0" fmla="*/ 1184325 w 2350402"/>
                <a:gd name="connsiteY0" fmla="*/ 0 h 1455420"/>
                <a:gd name="connsiteX1" fmla="*/ 1321485 w 2350402"/>
                <a:gd name="connsiteY1" fmla="*/ 160020 h 1455420"/>
                <a:gd name="connsiteX2" fmla="*/ 1565325 w 2350402"/>
                <a:gd name="connsiteY2" fmla="*/ 205740 h 1455420"/>
                <a:gd name="connsiteX3" fmla="*/ 2220645 w 2350402"/>
                <a:gd name="connsiteY3" fmla="*/ 213360 h 1455420"/>
                <a:gd name="connsiteX4" fmla="*/ 2350185 w 2350402"/>
                <a:gd name="connsiteY4" fmla="*/ 312420 h 1455420"/>
                <a:gd name="connsiteX5" fmla="*/ 2213025 w 2350402"/>
                <a:gd name="connsiteY5" fmla="*/ 411480 h 1455420"/>
                <a:gd name="connsiteX6" fmla="*/ 1489125 w 2350402"/>
                <a:gd name="connsiteY6" fmla="*/ 434340 h 1455420"/>
                <a:gd name="connsiteX7" fmla="*/ 178485 w 2350402"/>
                <a:gd name="connsiteY7" fmla="*/ 434340 h 1455420"/>
                <a:gd name="connsiteX8" fmla="*/ 79425 w 2350402"/>
                <a:gd name="connsiteY8" fmla="*/ 609600 h 1455420"/>
                <a:gd name="connsiteX9" fmla="*/ 810945 w 2350402"/>
                <a:gd name="connsiteY9" fmla="*/ 647700 h 1455420"/>
                <a:gd name="connsiteX10" fmla="*/ 1938705 w 2350402"/>
                <a:gd name="connsiteY10" fmla="*/ 670560 h 1455420"/>
                <a:gd name="connsiteX11" fmla="*/ 1953945 w 2350402"/>
                <a:gd name="connsiteY11" fmla="*/ 853440 h 1455420"/>
                <a:gd name="connsiteX12" fmla="*/ 1191945 w 2350402"/>
                <a:gd name="connsiteY12" fmla="*/ 876300 h 1455420"/>
                <a:gd name="connsiteX13" fmla="*/ 452805 w 2350402"/>
                <a:gd name="connsiteY13" fmla="*/ 883920 h 1455420"/>
                <a:gd name="connsiteX14" fmla="*/ 338505 w 2350402"/>
                <a:gd name="connsiteY14" fmla="*/ 1021080 h 1455420"/>
                <a:gd name="connsiteX15" fmla="*/ 727125 w 2350402"/>
                <a:gd name="connsiteY15" fmla="*/ 1089660 h 1455420"/>
                <a:gd name="connsiteX16" fmla="*/ 1694865 w 2350402"/>
                <a:gd name="connsiteY16" fmla="*/ 1112520 h 1455420"/>
                <a:gd name="connsiteX17" fmla="*/ 1710105 w 2350402"/>
                <a:gd name="connsiteY17" fmla="*/ 1310640 h 1455420"/>
                <a:gd name="connsiteX18" fmla="*/ 1176705 w 2350402"/>
                <a:gd name="connsiteY18" fmla="*/ 1333500 h 1455420"/>
                <a:gd name="connsiteX19" fmla="*/ 683945 w 2350402"/>
                <a:gd name="connsiteY19" fmla="*/ 1343025 h 1455420"/>
                <a:gd name="connsiteX20" fmla="*/ 595045 w 2350402"/>
                <a:gd name="connsiteY20" fmla="*/ 1428749 h 1455420"/>
                <a:gd name="connsiteX21" fmla="*/ 590600 w 2350402"/>
                <a:gd name="connsiteY21" fmla="*/ 1455420 h 1455420"/>
                <a:gd name="connsiteX0" fmla="*/ 1184325 w 2350402"/>
                <a:gd name="connsiteY0" fmla="*/ 0 h 1550670"/>
                <a:gd name="connsiteX1" fmla="*/ 1321485 w 2350402"/>
                <a:gd name="connsiteY1" fmla="*/ 160020 h 1550670"/>
                <a:gd name="connsiteX2" fmla="*/ 1565325 w 2350402"/>
                <a:gd name="connsiteY2" fmla="*/ 205740 h 1550670"/>
                <a:gd name="connsiteX3" fmla="*/ 2220645 w 2350402"/>
                <a:gd name="connsiteY3" fmla="*/ 213360 h 1550670"/>
                <a:gd name="connsiteX4" fmla="*/ 2350185 w 2350402"/>
                <a:gd name="connsiteY4" fmla="*/ 312420 h 1550670"/>
                <a:gd name="connsiteX5" fmla="*/ 2213025 w 2350402"/>
                <a:gd name="connsiteY5" fmla="*/ 411480 h 1550670"/>
                <a:gd name="connsiteX6" fmla="*/ 1489125 w 2350402"/>
                <a:gd name="connsiteY6" fmla="*/ 434340 h 1550670"/>
                <a:gd name="connsiteX7" fmla="*/ 178485 w 2350402"/>
                <a:gd name="connsiteY7" fmla="*/ 434340 h 1550670"/>
                <a:gd name="connsiteX8" fmla="*/ 79425 w 2350402"/>
                <a:gd name="connsiteY8" fmla="*/ 609600 h 1550670"/>
                <a:gd name="connsiteX9" fmla="*/ 810945 w 2350402"/>
                <a:gd name="connsiteY9" fmla="*/ 647700 h 1550670"/>
                <a:gd name="connsiteX10" fmla="*/ 1938705 w 2350402"/>
                <a:gd name="connsiteY10" fmla="*/ 670560 h 1550670"/>
                <a:gd name="connsiteX11" fmla="*/ 1953945 w 2350402"/>
                <a:gd name="connsiteY11" fmla="*/ 853440 h 1550670"/>
                <a:gd name="connsiteX12" fmla="*/ 1191945 w 2350402"/>
                <a:gd name="connsiteY12" fmla="*/ 876300 h 1550670"/>
                <a:gd name="connsiteX13" fmla="*/ 452805 w 2350402"/>
                <a:gd name="connsiteY13" fmla="*/ 883920 h 1550670"/>
                <a:gd name="connsiteX14" fmla="*/ 338505 w 2350402"/>
                <a:gd name="connsiteY14" fmla="*/ 1021080 h 1550670"/>
                <a:gd name="connsiteX15" fmla="*/ 727125 w 2350402"/>
                <a:gd name="connsiteY15" fmla="*/ 1089660 h 1550670"/>
                <a:gd name="connsiteX16" fmla="*/ 1694865 w 2350402"/>
                <a:gd name="connsiteY16" fmla="*/ 1112520 h 1550670"/>
                <a:gd name="connsiteX17" fmla="*/ 1710105 w 2350402"/>
                <a:gd name="connsiteY17" fmla="*/ 1310640 h 1550670"/>
                <a:gd name="connsiteX18" fmla="*/ 1176705 w 2350402"/>
                <a:gd name="connsiteY18" fmla="*/ 1333500 h 1550670"/>
                <a:gd name="connsiteX19" fmla="*/ 683945 w 2350402"/>
                <a:gd name="connsiteY19" fmla="*/ 1343025 h 1550670"/>
                <a:gd name="connsiteX20" fmla="*/ 595045 w 2350402"/>
                <a:gd name="connsiteY20" fmla="*/ 1428749 h 1550670"/>
                <a:gd name="connsiteX21" fmla="*/ 800150 w 2350402"/>
                <a:gd name="connsiteY21" fmla="*/ 1550670 h 1550670"/>
                <a:gd name="connsiteX0" fmla="*/ 1184325 w 2350402"/>
                <a:gd name="connsiteY0" fmla="*/ 0 h 1553845"/>
                <a:gd name="connsiteX1" fmla="*/ 1321485 w 2350402"/>
                <a:gd name="connsiteY1" fmla="*/ 160020 h 1553845"/>
                <a:gd name="connsiteX2" fmla="*/ 1565325 w 2350402"/>
                <a:gd name="connsiteY2" fmla="*/ 205740 h 1553845"/>
                <a:gd name="connsiteX3" fmla="*/ 2220645 w 2350402"/>
                <a:gd name="connsiteY3" fmla="*/ 213360 h 1553845"/>
                <a:gd name="connsiteX4" fmla="*/ 2350185 w 2350402"/>
                <a:gd name="connsiteY4" fmla="*/ 312420 h 1553845"/>
                <a:gd name="connsiteX5" fmla="*/ 2213025 w 2350402"/>
                <a:gd name="connsiteY5" fmla="*/ 411480 h 1553845"/>
                <a:gd name="connsiteX6" fmla="*/ 1489125 w 2350402"/>
                <a:gd name="connsiteY6" fmla="*/ 434340 h 1553845"/>
                <a:gd name="connsiteX7" fmla="*/ 178485 w 2350402"/>
                <a:gd name="connsiteY7" fmla="*/ 434340 h 1553845"/>
                <a:gd name="connsiteX8" fmla="*/ 79425 w 2350402"/>
                <a:gd name="connsiteY8" fmla="*/ 609600 h 1553845"/>
                <a:gd name="connsiteX9" fmla="*/ 810945 w 2350402"/>
                <a:gd name="connsiteY9" fmla="*/ 647700 h 1553845"/>
                <a:gd name="connsiteX10" fmla="*/ 1938705 w 2350402"/>
                <a:gd name="connsiteY10" fmla="*/ 670560 h 1553845"/>
                <a:gd name="connsiteX11" fmla="*/ 1953945 w 2350402"/>
                <a:gd name="connsiteY11" fmla="*/ 853440 h 1553845"/>
                <a:gd name="connsiteX12" fmla="*/ 1191945 w 2350402"/>
                <a:gd name="connsiteY12" fmla="*/ 876300 h 1553845"/>
                <a:gd name="connsiteX13" fmla="*/ 452805 w 2350402"/>
                <a:gd name="connsiteY13" fmla="*/ 883920 h 1553845"/>
                <a:gd name="connsiteX14" fmla="*/ 338505 w 2350402"/>
                <a:gd name="connsiteY14" fmla="*/ 1021080 h 1553845"/>
                <a:gd name="connsiteX15" fmla="*/ 727125 w 2350402"/>
                <a:gd name="connsiteY15" fmla="*/ 1089660 h 1553845"/>
                <a:gd name="connsiteX16" fmla="*/ 1694865 w 2350402"/>
                <a:gd name="connsiteY16" fmla="*/ 1112520 h 1553845"/>
                <a:gd name="connsiteX17" fmla="*/ 1710105 w 2350402"/>
                <a:gd name="connsiteY17" fmla="*/ 1310640 h 1553845"/>
                <a:gd name="connsiteX18" fmla="*/ 1176705 w 2350402"/>
                <a:gd name="connsiteY18" fmla="*/ 1333500 h 1553845"/>
                <a:gd name="connsiteX19" fmla="*/ 683945 w 2350402"/>
                <a:gd name="connsiteY19" fmla="*/ 1343025 h 1553845"/>
                <a:gd name="connsiteX20" fmla="*/ 595045 w 2350402"/>
                <a:gd name="connsiteY20" fmla="*/ 1428749 h 1553845"/>
                <a:gd name="connsiteX21" fmla="*/ 977950 w 2350402"/>
                <a:gd name="connsiteY21" fmla="*/ 1553845 h 1553845"/>
                <a:gd name="connsiteX0" fmla="*/ 1184325 w 2350402"/>
                <a:gd name="connsiteY0" fmla="*/ 0 h 1553845"/>
                <a:gd name="connsiteX1" fmla="*/ 1321485 w 2350402"/>
                <a:gd name="connsiteY1" fmla="*/ 160020 h 1553845"/>
                <a:gd name="connsiteX2" fmla="*/ 1565325 w 2350402"/>
                <a:gd name="connsiteY2" fmla="*/ 205740 h 1553845"/>
                <a:gd name="connsiteX3" fmla="*/ 2220645 w 2350402"/>
                <a:gd name="connsiteY3" fmla="*/ 213360 h 1553845"/>
                <a:gd name="connsiteX4" fmla="*/ 2350185 w 2350402"/>
                <a:gd name="connsiteY4" fmla="*/ 312420 h 1553845"/>
                <a:gd name="connsiteX5" fmla="*/ 2213025 w 2350402"/>
                <a:gd name="connsiteY5" fmla="*/ 411480 h 1553845"/>
                <a:gd name="connsiteX6" fmla="*/ 1489125 w 2350402"/>
                <a:gd name="connsiteY6" fmla="*/ 434340 h 1553845"/>
                <a:gd name="connsiteX7" fmla="*/ 178485 w 2350402"/>
                <a:gd name="connsiteY7" fmla="*/ 434340 h 1553845"/>
                <a:gd name="connsiteX8" fmla="*/ 79425 w 2350402"/>
                <a:gd name="connsiteY8" fmla="*/ 609600 h 1553845"/>
                <a:gd name="connsiteX9" fmla="*/ 810945 w 2350402"/>
                <a:gd name="connsiteY9" fmla="*/ 647700 h 1553845"/>
                <a:gd name="connsiteX10" fmla="*/ 1938705 w 2350402"/>
                <a:gd name="connsiteY10" fmla="*/ 670560 h 1553845"/>
                <a:gd name="connsiteX11" fmla="*/ 1953945 w 2350402"/>
                <a:gd name="connsiteY11" fmla="*/ 853440 h 1553845"/>
                <a:gd name="connsiteX12" fmla="*/ 1191945 w 2350402"/>
                <a:gd name="connsiteY12" fmla="*/ 876300 h 1553845"/>
                <a:gd name="connsiteX13" fmla="*/ 452805 w 2350402"/>
                <a:gd name="connsiteY13" fmla="*/ 883920 h 1553845"/>
                <a:gd name="connsiteX14" fmla="*/ 338505 w 2350402"/>
                <a:gd name="connsiteY14" fmla="*/ 1021080 h 1553845"/>
                <a:gd name="connsiteX15" fmla="*/ 727125 w 2350402"/>
                <a:gd name="connsiteY15" fmla="*/ 1089660 h 1553845"/>
                <a:gd name="connsiteX16" fmla="*/ 1694865 w 2350402"/>
                <a:gd name="connsiteY16" fmla="*/ 1112520 h 1553845"/>
                <a:gd name="connsiteX17" fmla="*/ 1710105 w 2350402"/>
                <a:gd name="connsiteY17" fmla="*/ 1310640 h 1553845"/>
                <a:gd name="connsiteX18" fmla="*/ 1176705 w 2350402"/>
                <a:gd name="connsiteY18" fmla="*/ 1333500 h 1553845"/>
                <a:gd name="connsiteX19" fmla="*/ 683945 w 2350402"/>
                <a:gd name="connsiteY19" fmla="*/ 1343025 h 1553845"/>
                <a:gd name="connsiteX20" fmla="*/ 598220 w 2350402"/>
                <a:gd name="connsiteY20" fmla="*/ 1441449 h 1553845"/>
                <a:gd name="connsiteX21" fmla="*/ 977950 w 2350402"/>
                <a:gd name="connsiteY21" fmla="*/ 1553845 h 1553845"/>
                <a:gd name="connsiteX0" fmla="*/ 1184325 w 2350402"/>
                <a:gd name="connsiteY0" fmla="*/ 0 h 1553845"/>
                <a:gd name="connsiteX1" fmla="*/ 1321485 w 2350402"/>
                <a:gd name="connsiteY1" fmla="*/ 160020 h 1553845"/>
                <a:gd name="connsiteX2" fmla="*/ 1565325 w 2350402"/>
                <a:gd name="connsiteY2" fmla="*/ 205740 h 1553845"/>
                <a:gd name="connsiteX3" fmla="*/ 2220645 w 2350402"/>
                <a:gd name="connsiteY3" fmla="*/ 213360 h 1553845"/>
                <a:gd name="connsiteX4" fmla="*/ 2350185 w 2350402"/>
                <a:gd name="connsiteY4" fmla="*/ 312420 h 1553845"/>
                <a:gd name="connsiteX5" fmla="*/ 2213025 w 2350402"/>
                <a:gd name="connsiteY5" fmla="*/ 411480 h 1553845"/>
                <a:gd name="connsiteX6" fmla="*/ 1489125 w 2350402"/>
                <a:gd name="connsiteY6" fmla="*/ 434340 h 1553845"/>
                <a:gd name="connsiteX7" fmla="*/ 178485 w 2350402"/>
                <a:gd name="connsiteY7" fmla="*/ 434340 h 1553845"/>
                <a:gd name="connsiteX8" fmla="*/ 79425 w 2350402"/>
                <a:gd name="connsiteY8" fmla="*/ 609600 h 1553845"/>
                <a:gd name="connsiteX9" fmla="*/ 810945 w 2350402"/>
                <a:gd name="connsiteY9" fmla="*/ 647700 h 1553845"/>
                <a:gd name="connsiteX10" fmla="*/ 1938705 w 2350402"/>
                <a:gd name="connsiteY10" fmla="*/ 670560 h 1553845"/>
                <a:gd name="connsiteX11" fmla="*/ 1953945 w 2350402"/>
                <a:gd name="connsiteY11" fmla="*/ 853440 h 1553845"/>
                <a:gd name="connsiteX12" fmla="*/ 1191945 w 2350402"/>
                <a:gd name="connsiteY12" fmla="*/ 876300 h 1553845"/>
                <a:gd name="connsiteX13" fmla="*/ 452805 w 2350402"/>
                <a:gd name="connsiteY13" fmla="*/ 883920 h 1553845"/>
                <a:gd name="connsiteX14" fmla="*/ 338505 w 2350402"/>
                <a:gd name="connsiteY14" fmla="*/ 1021080 h 1553845"/>
                <a:gd name="connsiteX15" fmla="*/ 727125 w 2350402"/>
                <a:gd name="connsiteY15" fmla="*/ 1089660 h 1553845"/>
                <a:gd name="connsiteX16" fmla="*/ 1694865 w 2350402"/>
                <a:gd name="connsiteY16" fmla="*/ 1112520 h 1553845"/>
                <a:gd name="connsiteX17" fmla="*/ 1710105 w 2350402"/>
                <a:gd name="connsiteY17" fmla="*/ 1310640 h 1553845"/>
                <a:gd name="connsiteX18" fmla="*/ 1176705 w 2350402"/>
                <a:gd name="connsiteY18" fmla="*/ 1333500 h 1553845"/>
                <a:gd name="connsiteX19" fmla="*/ 683945 w 2350402"/>
                <a:gd name="connsiteY19" fmla="*/ 1343025 h 1553845"/>
                <a:gd name="connsiteX20" fmla="*/ 598220 w 2350402"/>
                <a:gd name="connsiteY20" fmla="*/ 1441449 h 1553845"/>
                <a:gd name="connsiteX21" fmla="*/ 737920 w 2350402"/>
                <a:gd name="connsiteY21" fmla="*/ 1495424 h 1553845"/>
                <a:gd name="connsiteX22" fmla="*/ 977950 w 2350402"/>
                <a:gd name="connsiteY22" fmla="*/ 1553845 h 1553845"/>
                <a:gd name="connsiteX0" fmla="*/ 1184325 w 2350402"/>
                <a:gd name="connsiteY0" fmla="*/ 0 h 1553845"/>
                <a:gd name="connsiteX1" fmla="*/ 1321485 w 2350402"/>
                <a:gd name="connsiteY1" fmla="*/ 160020 h 1553845"/>
                <a:gd name="connsiteX2" fmla="*/ 1565325 w 2350402"/>
                <a:gd name="connsiteY2" fmla="*/ 205740 h 1553845"/>
                <a:gd name="connsiteX3" fmla="*/ 2220645 w 2350402"/>
                <a:gd name="connsiteY3" fmla="*/ 213360 h 1553845"/>
                <a:gd name="connsiteX4" fmla="*/ 2350185 w 2350402"/>
                <a:gd name="connsiteY4" fmla="*/ 312420 h 1553845"/>
                <a:gd name="connsiteX5" fmla="*/ 2213025 w 2350402"/>
                <a:gd name="connsiteY5" fmla="*/ 411480 h 1553845"/>
                <a:gd name="connsiteX6" fmla="*/ 1489125 w 2350402"/>
                <a:gd name="connsiteY6" fmla="*/ 434340 h 1553845"/>
                <a:gd name="connsiteX7" fmla="*/ 178485 w 2350402"/>
                <a:gd name="connsiteY7" fmla="*/ 434340 h 1553845"/>
                <a:gd name="connsiteX8" fmla="*/ 79425 w 2350402"/>
                <a:gd name="connsiteY8" fmla="*/ 609600 h 1553845"/>
                <a:gd name="connsiteX9" fmla="*/ 810945 w 2350402"/>
                <a:gd name="connsiteY9" fmla="*/ 647700 h 1553845"/>
                <a:gd name="connsiteX10" fmla="*/ 1938705 w 2350402"/>
                <a:gd name="connsiteY10" fmla="*/ 670560 h 1553845"/>
                <a:gd name="connsiteX11" fmla="*/ 1953945 w 2350402"/>
                <a:gd name="connsiteY11" fmla="*/ 853440 h 1553845"/>
                <a:gd name="connsiteX12" fmla="*/ 1191945 w 2350402"/>
                <a:gd name="connsiteY12" fmla="*/ 876300 h 1553845"/>
                <a:gd name="connsiteX13" fmla="*/ 452805 w 2350402"/>
                <a:gd name="connsiteY13" fmla="*/ 883920 h 1553845"/>
                <a:gd name="connsiteX14" fmla="*/ 338505 w 2350402"/>
                <a:gd name="connsiteY14" fmla="*/ 1021080 h 1553845"/>
                <a:gd name="connsiteX15" fmla="*/ 727125 w 2350402"/>
                <a:gd name="connsiteY15" fmla="*/ 1089660 h 1553845"/>
                <a:gd name="connsiteX16" fmla="*/ 1694865 w 2350402"/>
                <a:gd name="connsiteY16" fmla="*/ 1112520 h 1553845"/>
                <a:gd name="connsiteX17" fmla="*/ 1710105 w 2350402"/>
                <a:gd name="connsiteY17" fmla="*/ 1310640 h 1553845"/>
                <a:gd name="connsiteX18" fmla="*/ 1176705 w 2350402"/>
                <a:gd name="connsiteY18" fmla="*/ 1333500 h 1553845"/>
                <a:gd name="connsiteX19" fmla="*/ 683945 w 2350402"/>
                <a:gd name="connsiteY19" fmla="*/ 1343025 h 1553845"/>
                <a:gd name="connsiteX20" fmla="*/ 598220 w 2350402"/>
                <a:gd name="connsiteY20" fmla="*/ 1441449 h 1553845"/>
                <a:gd name="connsiteX21" fmla="*/ 744270 w 2350402"/>
                <a:gd name="connsiteY21" fmla="*/ 1539874 h 1553845"/>
                <a:gd name="connsiteX22" fmla="*/ 977950 w 2350402"/>
                <a:gd name="connsiteY22" fmla="*/ 1553845 h 1553845"/>
                <a:gd name="connsiteX0" fmla="*/ 1184325 w 2350402"/>
                <a:gd name="connsiteY0" fmla="*/ 0 h 1553845"/>
                <a:gd name="connsiteX1" fmla="*/ 1321485 w 2350402"/>
                <a:gd name="connsiteY1" fmla="*/ 160020 h 1553845"/>
                <a:gd name="connsiteX2" fmla="*/ 1565325 w 2350402"/>
                <a:gd name="connsiteY2" fmla="*/ 205740 h 1553845"/>
                <a:gd name="connsiteX3" fmla="*/ 2220645 w 2350402"/>
                <a:gd name="connsiteY3" fmla="*/ 213360 h 1553845"/>
                <a:gd name="connsiteX4" fmla="*/ 2350185 w 2350402"/>
                <a:gd name="connsiteY4" fmla="*/ 312420 h 1553845"/>
                <a:gd name="connsiteX5" fmla="*/ 2213025 w 2350402"/>
                <a:gd name="connsiteY5" fmla="*/ 411480 h 1553845"/>
                <a:gd name="connsiteX6" fmla="*/ 1489125 w 2350402"/>
                <a:gd name="connsiteY6" fmla="*/ 434340 h 1553845"/>
                <a:gd name="connsiteX7" fmla="*/ 178485 w 2350402"/>
                <a:gd name="connsiteY7" fmla="*/ 434340 h 1553845"/>
                <a:gd name="connsiteX8" fmla="*/ 79425 w 2350402"/>
                <a:gd name="connsiteY8" fmla="*/ 609600 h 1553845"/>
                <a:gd name="connsiteX9" fmla="*/ 810945 w 2350402"/>
                <a:gd name="connsiteY9" fmla="*/ 647700 h 1553845"/>
                <a:gd name="connsiteX10" fmla="*/ 1938705 w 2350402"/>
                <a:gd name="connsiteY10" fmla="*/ 670560 h 1553845"/>
                <a:gd name="connsiteX11" fmla="*/ 1953945 w 2350402"/>
                <a:gd name="connsiteY11" fmla="*/ 853440 h 1553845"/>
                <a:gd name="connsiteX12" fmla="*/ 1191945 w 2350402"/>
                <a:gd name="connsiteY12" fmla="*/ 876300 h 1553845"/>
                <a:gd name="connsiteX13" fmla="*/ 452805 w 2350402"/>
                <a:gd name="connsiteY13" fmla="*/ 883920 h 1553845"/>
                <a:gd name="connsiteX14" fmla="*/ 338505 w 2350402"/>
                <a:gd name="connsiteY14" fmla="*/ 1021080 h 1553845"/>
                <a:gd name="connsiteX15" fmla="*/ 727125 w 2350402"/>
                <a:gd name="connsiteY15" fmla="*/ 1089660 h 1553845"/>
                <a:gd name="connsiteX16" fmla="*/ 1694865 w 2350402"/>
                <a:gd name="connsiteY16" fmla="*/ 1112520 h 1553845"/>
                <a:gd name="connsiteX17" fmla="*/ 1710105 w 2350402"/>
                <a:gd name="connsiteY17" fmla="*/ 1310640 h 1553845"/>
                <a:gd name="connsiteX18" fmla="*/ 1176705 w 2350402"/>
                <a:gd name="connsiteY18" fmla="*/ 1333500 h 1553845"/>
                <a:gd name="connsiteX19" fmla="*/ 683945 w 2350402"/>
                <a:gd name="connsiteY19" fmla="*/ 1343025 h 1553845"/>
                <a:gd name="connsiteX20" fmla="*/ 598220 w 2350402"/>
                <a:gd name="connsiteY20" fmla="*/ 1416049 h 1553845"/>
                <a:gd name="connsiteX21" fmla="*/ 744270 w 2350402"/>
                <a:gd name="connsiteY21" fmla="*/ 1539874 h 1553845"/>
                <a:gd name="connsiteX22" fmla="*/ 977950 w 2350402"/>
                <a:gd name="connsiteY22" fmla="*/ 1553845 h 1553845"/>
                <a:gd name="connsiteX0" fmla="*/ 1184325 w 2350402"/>
                <a:gd name="connsiteY0" fmla="*/ 0 h 1553845"/>
                <a:gd name="connsiteX1" fmla="*/ 1321485 w 2350402"/>
                <a:gd name="connsiteY1" fmla="*/ 160020 h 1553845"/>
                <a:gd name="connsiteX2" fmla="*/ 1565325 w 2350402"/>
                <a:gd name="connsiteY2" fmla="*/ 205740 h 1553845"/>
                <a:gd name="connsiteX3" fmla="*/ 2220645 w 2350402"/>
                <a:gd name="connsiteY3" fmla="*/ 213360 h 1553845"/>
                <a:gd name="connsiteX4" fmla="*/ 2350185 w 2350402"/>
                <a:gd name="connsiteY4" fmla="*/ 312420 h 1553845"/>
                <a:gd name="connsiteX5" fmla="*/ 2213025 w 2350402"/>
                <a:gd name="connsiteY5" fmla="*/ 411480 h 1553845"/>
                <a:gd name="connsiteX6" fmla="*/ 1489125 w 2350402"/>
                <a:gd name="connsiteY6" fmla="*/ 434340 h 1553845"/>
                <a:gd name="connsiteX7" fmla="*/ 178485 w 2350402"/>
                <a:gd name="connsiteY7" fmla="*/ 434340 h 1553845"/>
                <a:gd name="connsiteX8" fmla="*/ 79425 w 2350402"/>
                <a:gd name="connsiteY8" fmla="*/ 609600 h 1553845"/>
                <a:gd name="connsiteX9" fmla="*/ 810945 w 2350402"/>
                <a:gd name="connsiteY9" fmla="*/ 647700 h 1553845"/>
                <a:gd name="connsiteX10" fmla="*/ 1938705 w 2350402"/>
                <a:gd name="connsiteY10" fmla="*/ 670560 h 1553845"/>
                <a:gd name="connsiteX11" fmla="*/ 1953945 w 2350402"/>
                <a:gd name="connsiteY11" fmla="*/ 853440 h 1553845"/>
                <a:gd name="connsiteX12" fmla="*/ 1191945 w 2350402"/>
                <a:gd name="connsiteY12" fmla="*/ 876300 h 1553845"/>
                <a:gd name="connsiteX13" fmla="*/ 452805 w 2350402"/>
                <a:gd name="connsiteY13" fmla="*/ 883920 h 1553845"/>
                <a:gd name="connsiteX14" fmla="*/ 338505 w 2350402"/>
                <a:gd name="connsiteY14" fmla="*/ 1021080 h 1553845"/>
                <a:gd name="connsiteX15" fmla="*/ 727125 w 2350402"/>
                <a:gd name="connsiteY15" fmla="*/ 1089660 h 1553845"/>
                <a:gd name="connsiteX16" fmla="*/ 1694865 w 2350402"/>
                <a:gd name="connsiteY16" fmla="*/ 1112520 h 1553845"/>
                <a:gd name="connsiteX17" fmla="*/ 1710105 w 2350402"/>
                <a:gd name="connsiteY17" fmla="*/ 1310640 h 1553845"/>
                <a:gd name="connsiteX18" fmla="*/ 1176705 w 2350402"/>
                <a:gd name="connsiteY18" fmla="*/ 1333500 h 1553845"/>
                <a:gd name="connsiteX19" fmla="*/ 683945 w 2350402"/>
                <a:gd name="connsiteY19" fmla="*/ 1343025 h 1553845"/>
                <a:gd name="connsiteX20" fmla="*/ 598220 w 2350402"/>
                <a:gd name="connsiteY20" fmla="*/ 1450974 h 1553845"/>
                <a:gd name="connsiteX21" fmla="*/ 744270 w 2350402"/>
                <a:gd name="connsiteY21" fmla="*/ 1539874 h 1553845"/>
                <a:gd name="connsiteX22" fmla="*/ 977950 w 2350402"/>
                <a:gd name="connsiteY22" fmla="*/ 1553845 h 1553845"/>
                <a:gd name="connsiteX0" fmla="*/ 1184325 w 2350402"/>
                <a:gd name="connsiteY0" fmla="*/ 0 h 1553845"/>
                <a:gd name="connsiteX1" fmla="*/ 1321485 w 2350402"/>
                <a:gd name="connsiteY1" fmla="*/ 160020 h 1553845"/>
                <a:gd name="connsiteX2" fmla="*/ 1565325 w 2350402"/>
                <a:gd name="connsiteY2" fmla="*/ 205740 h 1553845"/>
                <a:gd name="connsiteX3" fmla="*/ 2220645 w 2350402"/>
                <a:gd name="connsiteY3" fmla="*/ 213360 h 1553845"/>
                <a:gd name="connsiteX4" fmla="*/ 2350185 w 2350402"/>
                <a:gd name="connsiteY4" fmla="*/ 312420 h 1553845"/>
                <a:gd name="connsiteX5" fmla="*/ 2213025 w 2350402"/>
                <a:gd name="connsiteY5" fmla="*/ 411480 h 1553845"/>
                <a:gd name="connsiteX6" fmla="*/ 1489125 w 2350402"/>
                <a:gd name="connsiteY6" fmla="*/ 434340 h 1553845"/>
                <a:gd name="connsiteX7" fmla="*/ 178485 w 2350402"/>
                <a:gd name="connsiteY7" fmla="*/ 434340 h 1553845"/>
                <a:gd name="connsiteX8" fmla="*/ 79425 w 2350402"/>
                <a:gd name="connsiteY8" fmla="*/ 609600 h 1553845"/>
                <a:gd name="connsiteX9" fmla="*/ 810945 w 2350402"/>
                <a:gd name="connsiteY9" fmla="*/ 647700 h 1553845"/>
                <a:gd name="connsiteX10" fmla="*/ 1938705 w 2350402"/>
                <a:gd name="connsiteY10" fmla="*/ 670560 h 1553845"/>
                <a:gd name="connsiteX11" fmla="*/ 1953945 w 2350402"/>
                <a:gd name="connsiteY11" fmla="*/ 853440 h 1553845"/>
                <a:gd name="connsiteX12" fmla="*/ 1191945 w 2350402"/>
                <a:gd name="connsiteY12" fmla="*/ 876300 h 1553845"/>
                <a:gd name="connsiteX13" fmla="*/ 452805 w 2350402"/>
                <a:gd name="connsiteY13" fmla="*/ 883920 h 1553845"/>
                <a:gd name="connsiteX14" fmla="*/ 338505 w 2350402"/>
                <a:gd name="connsiteY14" fmla="*/ 1021080 h 1553845"/>
                <a:gd name="connsiteX15" fmla="*/ 727125 w 2350402"/>
                <a:gd name="connsiteY15" fmla="*/ 1089660 h 1553845"/>
                <a:gd name="connsiteX16" fmla="*/ 1694865 w 2350402"/>
                <a:gd name="connsiteY16" fmla="*/ 1112520 h 1553845"/>
                <a:gd name="connsiteX17" fmla="*/ 1710105 w 2350402"/>
                <a:gd name="connsiteY17" fmla="*/ 1310640 h 1553845"/>
                <a:gd name="connsiteX18" fmla="*/ 1176705 w 2350402"/>
                <a:gd name="connsiteY18" fmla="*/ 1333500 h 1553845"/>
                <a:gd name="connsiteX19" fmla="*/ 683945 w 2350402"/>
                <a:gd name="connsiteY19" fmla="*/ 1343025 h 1553845"/>
                <a:gd name="connsiteX20" fmla="*/ 598220 w 2350402"/>
                <a:gd name="connsiteY20" fmla="*/ 1450974 h 1553845"/>
                <a:gd name="connsiteX21" fmla="*/ 744270 w 2350402"/>
                <a:gd name="connsiteY21" fmla="*/ 1539874 h 1553845"/>
                <a:gd name="connsiteX22" fmla="*/ 977950 w 2350402"/>
                <a:gd name="connsiteY22" fmla="*/ 1553845 h 1553845"/>
                <a:gd name="connsiteX0" fmla="*/ 1184325 w 2350402"/>
                <a:gd name="connsiteY0" fmla="*/ 0 h 1553845"/>
                <a:gd name="connsiteX1" fmla="*/ 1321485 w 2350402"/>
                <a:gd name="connsiteY1" fmla="*/ 160020 h 1553845"/>
                <a:gd name="connsiteX2" fmla="*/ 1565325 w 2350402"/>
                <a:gd name="connsiteY2" fmla="*/ 205740 h 1553845"/>
                <a:gd name="connsiteX3" fmla="*/ 2220645 w 2350402"/>
                <a:gd name="connsiteY3" fmla="*/ 213360 h 1553845"/>
                <a:gd name="connsiteX4" fmla="*/ 2350185 w 2350402"/>
                <a:gd name="connsiteY4" fmla="*/ 312420 h 1553845"/>
                <a:gd name="connsiteX5" fmla="*/ 2213025 w 2350402"/>
                <a:gd name="connsiteY5" fmla="*/ 411480 h 1553845"/>
                <a:gd name="connsiteX6" fmla="*/ 1489125 w 2350402"/>
                <a:gd name="connsiteY6" fmla="*/ 434340 h 1553845"/>
                <a:gd name="connsiteX7" fmla="*/ 178485 w 2350402"/>
                <a:gd name="connsiteY7" fmla="*/ 434340 h 1553845"/>
                <a:gd name="connsiteX8" fmla="*/ 79425 w 2350402"/>
                <a:gd name="connsiteY8" fmla="*/ 609600 h 1553845"/>
                <a:gd name="connsiteX9" fmla="*/ 810945 w 2350402"/>
                <a:gd name="connsiteY9" fmla="*/ 647700 h 1553845"/>
                <a:gd name="connsiteX10" fmla="*/ 1938705 w 2350402"/>
                <a:gd name="connsiteY10" fmla="*/ 670560 h 1553845"/>
                <a:gd name="connsiteX11" fmla="*/ 1953945 w 2350402"/>
                <a:gd name="connsiteY11" fmla="*/ 853440 h 1553845"/>
                <a:gd name="connsiteX12" fmla="*/ 1191945 w 2350402"/>
                <a:gd name="connsiteY12" fmla="*/ 876300 h 1553845"/>
                <a:gd name="connsiteX13" fmla="*/ 452805 w 2350402"/>
                <a:gd name="connsiteY13" fmla="*/ 883920 h 1553845"/>
                <a:gd name="connsiteX14" fmla="*/ 338505 w 2350402"/>
                <a:gd name="connsiteY14" fmla="*/ 1021080 h 1553845"/>
                <a:gd name="connsiteX15" fmla="*/ 727125 w 2350402"/>
                <a:gd name="connsiteY15" fmla="*/ 1089660 h 1553845"/>
                <a:gd name="connsiteX16" fmla="*/ 1694865 w 2350402"/>
                <a:gd name="connsiteY16" fmla="*/ 1112520 h 1553845"/>
                <a:gd name="connsiteX17" fmla="*/ 1710105 w 2350402"/>
                <a:gd name="connsiteY17" fmla="*/ 1310640 h 1553845"/>
                <a:gd name="connsiteX18" fmla="*/ 1176705 w 2350402"/>
                <a:gd name="connsiteY18" fmla="*/ 1333500 h 1553845"/>
                <a:gd name="connsiteX19" fmla="*/ 683945 w 2350402"/>
                <a:gd name="connsiteY19" fmla="*/ 1343025 h 1553845"/>
                <a:gd name="connsiteX20" fmla="*/ 598220 w 2350402"/>
                <a:gd name="connsiteY20" fmla="*/ 1450974 h 1553845"/>
                <a:gd name="connsiteX21" fmla="*/ 744270 w 2350402"/>
                <a:gd name="connsiteY21" fmla="*/ 1539874 h 1553845"/>
                <a:gd name="connsiteX22" fmla="*/ 977950 w 2350402"/>
                <a:gd name="connsiteY22" fmla="*/ 1553845 h 1553845"/>
                <a:gd name="connsiteX0" fmla="*/ 1184325 w 2350402"/>
                <a:gd name="connsiteY0" fmla="*/ 0 h 1553845"/>
                <a:gd name="connsiteX1" fmla="*/ 1321485 w 2350402"/>
                <a:gd name="connsiteY1" fmla="*/ 160020 h 1553845"/>
                <a:gd name="connsiteX2" fmla="*/ 1565325 w 2350402"/>
                <a:gd name="connsiteY2" fmla="*/ 205740 h 1553845"/>
                <a:gd name="connsiteX3" fmla="*/ 2220645 w 2350402"/>
                <a:gd name="connsiteY3" fmla="*/ 213360 h 1553845"/>
                <a:gd name="connsiteX4" fmla="*/ 2350185 w 2350402"/>
                <a:gd name="connsiteY4" fmla="*/ 312420 h 1553845"/>
                <a:gd name="connsiteX5" fmla="*/ 2213025 w 2350402"/>
                <a:gd name="connsiteY5" fmla="*/ 411480 h 1553845"/>
                <a:gd name="connsiteX6" fmla="*/ 1489125 w 2350402"/>
                <a:gd name="connsiteY6" fmla="*/ 434340 h 1553845"/>
                <a:gd name="connsiteX7" fmla="*/ 178485 w 2350402"/>
                <a:gd name="connsiteY7" fmla="*/ 434340 h 1553845"/>
                <a:gd name="connsiteX8" fmla="*/ 79425 w 2350402"/>
                <a:gd name="connsiteY8" fmla="*/ 609600 h 1553845"/>
                <a:gd name="connsiteX9" fmla="*/ 810945 w 2350402"/>
                <a:gd name="connsiteY9" fmla="*/ 647700 h 1553845"/>
                <a:gd name="connsiteX10" fmla="*/ 1938705 w 2350402"/>
                <a:gd name="connsiteY10" fmla="*/ 670560 h 1553845"/>
                <a:gd name="connsiteX11" fmla="*/ 1953945 w 2350402"/>
                <a:gd name="connsiteY11" fmla="*/ 853440 h 1553845"/>
                <a:gd name="connsiteX12" fmla="*/ 1191945 w 2350402"/>
                <a:gd name="connsiteY12" fmla="*/ 876300 h 1553845"/>
                <a:gd name="connsiteX13" fmla="*/ 452805 w 2350402"/>
                <a:gd name="connsiteY13" fmla="*/ 883920 h 1553845"/>
                <a:gd name="connsiteX14" fmla="*/ 338505 w 2350402"/>
                <a:gd name="connsiteY14" fmla="*/ 1021080 h 1553845"/>
                <a:gd name="connsiteX15" fmla="*/ 727125 w 2350402"/>
                <a:gd name="connsiteY15" fmla="*/ 1089660 h 1553845"/>
                <a:gd name="connsiteX16" fmla="*/ 1694865 w 2350402"/>
                <a:gd name="connsiteY16" fmla="*/ 1112520 h 1553845"/>
                <a:gd name="connsiteX17" fmla="*/ 1710105 w 2350402"/>
                <a:gd name="connsiteY17" fmla="*/ 1310640 h 1553845"/>
                <a:gd name="connsiteX18" fmla="*/ 1176705 w 2350402"/>
                <a:gd name="connsiteY18" fmla="*/ 1333500 h 1553845"/>
                <a:gd name="connsiteX19" fmla="*/ 683945 w 2350402"/>
                <a:gd name="connsiteY19" fmla="*/ 1343025 h 1553845"/>
                <a:gd name="connsiteX20" fmla="*/ 598220 w 2350402"/>
                <a:gd name="connsiteY20" fmla="*/ 1450974 h 1553845"/>
                <a:gd name="connsiteX21" fmla="*/ 744270 w 2350402"/>
                <a:gd name="connsiteY21" fmla="*/ 1539874 h 1553845"/>
                <a:gd name="connsiteX22" fmla="*/ 977950 w 2350402"/>
                <a:gd name="connsiteY22" fmla="*/ 1553845 h 1553845"/>
                <a:gd name="connsiteX0" fmla="*/ 1184325 w 2350402"/>
                <a:gd name="connsiteY0" fmla="*/ 0 h 1553845"/>
                <a:gd name="connsiteX1" fmla="*/ 1321485 w 2350402"/>
                <a:gd name="connsiteY1" fmla="*/ 160020 h 1553845"/>
                <a:gd name="connsiteX2" fmla="*/ 1565325 w 2350402"/>
                <a:gd name="connsiteY2" fmla="*/ 205740 h 1553845"/>
                <a:gd name="connsiteX3" fmla="*/ 2220645 w 2350402"/>
                <a:gd name="connsiteY3" fmla="*/ 213360 h 1553845"/>
                <a:gd name="connsiteX4" fmla="*/ 2350185 w 2350402"/>
                <a:gd name="connsiteY4" fmla="*/ 312420 h 1553845"/>
                <a:gd name="connsiteX5" fmla="*/ 2213025 w 2350402"/>
                <a:gd name="connsiteY5" fmla="*/ 411480 h 1553845"/>
                <a:gd name="connsiteX6" fmla="*/ 1489125 w 2350402"/>
                <a:gd name="connsiteY6" fmla="*/ 434340 h 1553845"/>
                <a:gd name="connsiteX7" fmla="*/ 178485 w 2350402"/>
                <a:gd name="connsiteY7" fmla="*/ 434340 h 1553845"/>
                <a:gd name="connsiteX8" fmla="*/ 79425 w 2350402"/>
                <a:gd name="connsiteY8" fmla="*/ 609600 h 1553845"/>
                <a:gd name="connsiteX9" fmla="*/ 810945 w 2350402"/>
                <a:gd name="connsiteY9" fmla="*/ 647700 h 1553845"/>
                <a:gd name="connsiteX10" fmla="*/ 1938705 w 2350402"/>
                <a:gd name="connsiteY10" fmla="*/ 670560 h 1553845"/>
                <a:gd name="connsiteX11" fmla="*/ 1953945 w 2350402"/>
                <a:gd name="connsiteY11" fmla="*/ 853440 h 1553845"/>
                <a:gd name="connsiteX12" fmla="*/ 1191945 w 2350402"/>
                <a:gd name="connsiteY12" fmla="*/ 876300 h 1553845"/>
                <a:gd name="connsiteX13" fmla="*/ 452805 w 2350402"/>
                <a:gd name="connsiteY13" fmla="*/ 883920 h 1553845"/>
                <a:gd name="connsiteX14" fmla="*/ 338505 w 2350402"/>
                <a:gd name="connsiteY14" fmla="*/ 1021080 h 1553845"/>
                <a:gd name="connsiteX15" fmla="*/ 727125 w 2350402"/>
                <a:gd name="connsiteY15" fmla="*/ 1089660 h 1553845"/>
                <a:gd name="connsiteX16" fmla="*/ 1694865 w 2350402"/>
                <a:gd name="connsiteY16" fmla="*/ 1112520 h 1553845"/>
                <a:gd name="connsiteX17" fmla="*/ 1710105 w 2350402"/>
                <a:gd name="connsiteY17" fmla="*/ 1310640 h 1553845"/>
                <a:gd name="connsiteX18" fmla="*/ 1176705 w 2350402"/>
                <a:gd name="connsiteY18" fmla="*/ 1333500 h 1553845"/>
                <a:gd name="connsiteX19" fmla="*/ 683945 w 2350402"/>
                <a:gd name="connsiteY19" fmla="*/ 1343025 h 1553845"/>
                <a:gd name="connsiteX20" fmla="*/ 588695 w 2350402"/>
                <a:gd name="connsiteY20" fmla="*/ 1422399 h 1553845"/>
                <a:gd name="connsiteX21" fmla="*/ 744270 w 2350402"/>
                <a:gd name="connsiteY21" fmla="*/ 1539874 h 1553845"/>
                <a:gd name="connsiteX22" fmla="*/ 977950 w 2350402"/>
                <a:gd name="connsiteY22" fmla="*/ 1553845 h 1553845"/>
                <a:gd name="connsiteX0" fmla="*/ 1184325 w 2350402"/>
                <a:gd name="connsiteY0" fmla="*/ 0 h 1553845"/>
                <a:gd name="connsiteX1" fmla="*/ 1321485 w 2350402"/>
                <a:gd name="connsiteY1" fmla="*/ 160020 h 1553845"/>
                <a:gd name="connsiteX2" fmla="*/ 1565325 w 2350402"/>
                <a:gd name="connsiteY2" fmla="*/ 205740 h 1553845"/>
                <a:gd name="connsiteX3" fmla="*/ 2220645 w 2350402"/>
                <a:gd name="connsiteY3" fmla="*/ 213360 h 1553845"/>
                <a:gd name="connsiteX4" fmla="*/ 2350185 w 2350402"/>
                <a:gd name="connsiteY4" fmla="*/ 312420 h 1553845"/>
                <a:gd name="connsiteX5" fmla="*/ 2213025 w 2350402"/>
                <a:gd name="connsiteY5" fmla="*/ 411480 h 1553845"/>
                <a:gd name="connsiteX6" fmla="*/ 1489125 w 2350402"/>
                <a:gd name="connsiteY6" fmla="*/ 434340 h 1553845"/>
                <a:gd name="connsiteX7" fmla="*/ 178485 w 2350402"/>
                <a:gd name="connsiteY7" fmla="*/ 434340 h 1553845"/>
                <a:gd name="connsiteX8" fmla="*/ 79425 w 2350402"/>
                <a:gd name="connsiteY8" fmla="*/ 609600 h 1553845"/>
                <a:gd name="connsiteX9" fmla="*/ 810945 w 2350402"/>
                <a:gd name="connsiteY9" fmla="*/ 647700 h 1553845"/>
                <a:gd name="connsiteX10" fmla="*/ 1938705 w 2350402"/>
                <a:gd name="connsiteY10" fmla="*/ 670560 h 1553845"/>
                <a:gd name="connsiteX11" fmla="*/ 1953945 w 2350402"/>
                <a:gd name="connsiteY11" fmla="*/ 853440 h 1553845"/>
                <a:gd name="connsiteX12" fmla="*/ 1191945 w 2350402"/>
                <a:gd name="connsiteY12" fmla="*/ 876300 h 1553845"/>
                <a:gd name="connsiteX13" fmla="*/ 452805 w 2350402"/>
                <a:gd name="connsiteY13" fmla="*/ 883920 h 1553845"/>
                <a:gd name="connsiteX14" fmla="*/ 338505 w 2350402"/>
                <a:gd name="connsiteY14" fmla="*/ 1021080 h 1553845"/>
                <a:gd name="connsiteX15" fmla="*/ 727125 w 2350402"/>
                <a:gd name="connsiteY15" fmla="*/ 1089660 h 1553845"/>
                <a:gd name="connsiteX16" fmla="*/ 1694865 w 2350402"/>
                <a:gd name="connsiteY16" fmla="*/ 1112520 h 1553845"/>
                <a:gd name="connsiteX17" fmla="*/ 1710105 w 2350402"/>
                <a:gd name="connsiteY17" fmla="*/ 1310640 h 1553845"/>
                <a:gd name="connsiteX18" fmla="*/ 1176705 w 2350402"/>
                <a:gd name="connsiteY18" fmla="*/ 1333500 h 1553845"/>
                <a:gd name="connsiteX19" fmla="*/ 683945 w 2350402"/>
                <a:gd name="connsiteY19" fmla="*/ 1343025 h 1553845"/>
                <a:gd name="connsiteX20" fmla="*/ 588695 w 2350402"/>
                <a:gd name="connsiteY20" fmla="*/ 1422399 h 1553845"/>
                <a:gd name="connsiteX21" fmla="*/ 677595 w 2350402"/>
                <a:gd name="connsiteY21" fmla="*/ 1536699 h 1553845"/>
                <a:gd name="connsiteX22" fmla="*/ 977950 w 2350402"/>
                <a:gd name="connsiteY22" fmla="*/ 1553845 h 1553845"/>
                <a:gd name="connsiteX0" fmla="*/ 1184325 w 2350402"/>
                <a:gd name="connsiteY0" fmla="*/ 0 h 1560195"/>
                <a:gd name="connsiteX1" fmla="*/ 1321485 w 2350402"/>
                <a:gd name="connsiteY1" fmla="*/ 160020 h 1560195"/>
                <a:gd name="connsiteX2" fmla="*/ 1565325 w 2350402"/>
                <a:gd name="connsiteY2" fmla="*/ 205740 h 1560195"/>
                <a:gd name="connsiteX3" fmla="*/ 2220645 w 2350402"/>
                <a:gd name="connsiteY3" fmla="*/ 213360 h 1560195"/>
                <a:gd name="connsiteX4" fmla="*/ 2350185 w 2350402"/>
                <a:gd name="connsiteY4" fmla="*/ 312420 h 1560195"/>
                <a:gd name="connsiteX5" fmla="*/ 2213025 w 2350402"/>
                <a:gd name="connsiteY5" fmla="*/ 411480 h 1560195"/>
                <a:gd name="connsiteX6" fmla="*/ 1489125 w 2350402"/>
                <a:gd name="connsiteY6" fmla="*/ 434340 h 1560195"/>
                <a:gd name="connsiteX7" fmla="*/ 178485 w 2350402"/>
                <a:gd name="connsiteY7" fmla="*/ 434340 h 1560195"/>
                <a:gd name="connsiteX8" fmla="*/ 79425 w 2350402"/>
                <a:gd name="connsiteY8" fmla="*/ 609600 h 1560195"/>
                <a:gd name="connsiteX9" fmla="*/ 810945 w 2350402"/>
                <a:gd name="connsiteY9" fmla="*/ 647700 h 1560195"/>
                <a:gd name="connsiteX10" fmla="*/ 1938705 w 2350402"/>
                <a:gd name="connsiteY10" fmla="*/ 670560 h 1560195"/>
                <a:gd name="connsiteX11" fmla="*/ 1953945 w 2350402"/>
                <a:gd name="connsiteY11" fmla="*/ 853440 h 1560195"/>
                <a:gd name="connsiteX12" fmla="*/ 1191945 w 2350402"/>
                <a:gd name="connsiteY12" fmla="*/ 876300 h 1560195"/>
                <a:gd name="connsiteX13" fmla="*/ 452805 w 2350402"/>
                <a:gd name="connsiteY13" fmla="*/ 883920 h 1560195"/>
                <a:gd name="connsiteX14" fmla="*/ 338505 w 2350402"/>
                <a:gd name="connsiteY14" fmla="*/ 1021080 h 1560195"/>
                <a:gd name="connsiteX15" fmla="*/ 727125 w 2350402"/>
                <a:gd name="connsiteY15" fmla="*/ 1089660 h 1560195"/>
                <a:gd name="connsiteX16" fmla="*/ 1694865 w 2350402"/>
                <a:gd name="connsiteY16" fmla="*/ 1112520 h 1560195"/>
                <a:gd name="connsiteX17" fmla="*/ 1710105 w 2350402"/>
                <a:gd name="connsiteY17" fmla="*/ 1310640 h 1560195"/>
                <a:gd name="connsiteX18" fmla="*/ 1176705 w 2350402"/>
                <a:gd name="connsiteY18" fmla="*/ 1333500 h 1560195"/>
                <a:gd name="connsiteX19" fmla="*/ 683945 w 2350402"/>
                <a:gd name="connsiteY19" fmla="*/ 1343025 h 1560195"/>
                <a:gd name="connsiteX20" fmla="*/ 588695 w 2350402"/>
                <a:gd name="connsiteY20" fmla="*/ 1422399 h 1560195"/>
                <a:gd name="connsiteX21" fmla="*/ 677595 w 2350402"/>
                <a:gd name="connsiteY21" fmla="*/ 1536699 h 1560195"/>
                <a:gd name="connsiteX22" fmla="*/ 1511350 w 2350402"/>
                <a:gd name="connsiteY22" fmla="*/ 1560195 h 1560195"/>
                <a:gd name="connsiteX0" fmla="*/ 1184325 w 2350402"/>
                <a:gd name="connsiteY0" fmla="*/ 0 h 1560195"/>
                <a:gd name="connsiteX1" fmla="*/ 1321485 w 2350402"/>
                <a:gd name="connsiteY1" fmla="*/ 160020 h 1560195"/>
                <a:gd name="connsiteX2" fmla="*/ 1565325 w 2350402"/>
                <a:gd name="connsiteY2" fmla="*/ 205740 h 1560195"/>
                <a:gd name="connsiteX3" fmla="*/ 2220645 w 2350402"/>
                <a:gd name="connsiteY3" fmla="*/ 213360 h 1560195"/>
                <a:gd name="connsiteX4" fmla="*/ 2350185 w 2350402"/>
                <a:gd name="connsiteY4" fmla="*/ 312420 h 1560195"/>
                <a:gd name="connsiteX5" fmla="*/ 2213025 w 2350402"/>
                <a:gd name="connsiteY5" fmla="*/ 411480 h 1560195"/>
                <a:gd name="connsiteX6" fmla="*/ 1489125 w 2350402"/>
                <a:gd name="connsiteY6" fmla="*/ 434340 h 1560195"/>
                <a:gd name="connsiteX7" fmla="*/ 178485 w 2350402"/>
                <a:gd name="connsiteY7" fmla="*/ 434340 h 1560195"/>
                <a:gd name="connsiteX8" fmla="*/ 79425 w 2350402"/>
                <a:gd name="connsiteY8" fmla="*/ 609600 h 1560195"/>
                <a:gd name="connsiteX9" fmla="*/ 810945 w 2350402"/>
                <a:gd name="connsiteY9" fmla="*/ 647700 h 1560195"/>
                <a:gd name="connsiteX10" fmla="*/ 1938705 w 2350402"/>
                <a:gd name="connsiteY10" fmla="*/ 670560 h 1560195"/>
                <a:gd name="connsiteX11" fmla="*/ 1953945 w 2350402"/>
                <a:gd name="connsiteY11" fmla="*/ 853440 h 1560195"/>
                <a:gd name="connsiteX12" fmla="*/ 1191945 w 2350402"/>
                <a:gd name="connsiteY12" fmla="*/ 876300 h 1560195"/>
                <a:gd name="connsiteX13" fmla="*/ 452805 w 2350402"/>
                <a:gd name="connsiteY13" fmla="*/ 883920 h 1560195"/>
                <a:gd name="connsiteX14" fmla="*/ 338505 w 2350402"/>
                <a:gd name="connsiteY14" fmla="*/ 1021080 h 1560195"/>
                <a:gd name="connsiteX15" fmla="*/ 727125 w 2350402"/>
                <a:gd name="connsiteY15" fmla="*/ 1089660 h 1560195"/>
                <a:gd name="connsiteX16" fmla="*/ 1694865 w 2350402"/>
                <a:gd name="connsiteY16" fmla="*/ 1112520 h 1560195"/>
                <a:gd name="connsiteX17" fmla="*/ 1710105 w 2350402"/>
                <a:gd name="connsiteY17" fmla="*/ 1310640 h 1560195"/>
                <a:gd name="connsiteX18" fmla="*/ 1176705 w 2350402"/>
                <a:gd name="connsiteY18" fmla="*/ 1333500 h 1560195"/>
                <a:gd name="connsiteX19" fmla="*/ 683945 w 2350402"/>
                <a:gd name="connsiteY19" fmla="*/ 1343025 h 1560195"/>
                <a:gd name="connsiteX20" fmla="*/ 588695 w 2350402"/>
                <a:gd name="connsiteY20" fmla="*/ 1422399 h 1560195"/>
                <a:gd name="connsiteX21" fmla="*/ 677595 w 2350402"/>
                <a:gd name="connsiteY21" fmla="*/ 1536699 h 1560195"/>
                <a:gd name="connsiteX22" fmla="*/ 1439595 w 2350402"/>
                <a:gd name="connsiteY22" fmla="*/ 1552574 h 1560195"/>
                <a:gd name="connsiteX23" fmla="*/ 1511350 w 2350402"/>
                <a:gd name="connsiteY23" fmla="*/ 1560195 h 1560195"/>
                <a:gd name="connsiteX0" fmla="*/ 1184325 w 2350402"/>
                <a:gd name="connsiteY0" fmla="*/ 0 h 1674495"/>
                <a:gd name="connsiteX1" fmla="*/ 1321485 w 2350402"/>
                <a:gd name="connsiteY1" fmla="*/ 160020 h 1674495"/>
                <a:gd name="connsiteX2" fmla="*/ 1565325 w 2350402"/>
                <a:gd name="connsiteY2" fmla="*/ 205740 h 1674495"/>
                <a:gd name="connsiteX3" fmla="*/ 2220645 w 2350402"/>
                <a:gd name="connsiteY3" fmla="*/ 213360 h 1674495"/>
                <a:gd name="connsiteX4" fmla="*/ 2350185 w 2350402"/>
                <a:gd name="connsiteY4" fmla="*/ 312420 h 1674495"/>
                <a:gd name="connsiteX5" fmla="*/ 2213025 w 2350402"/>
                <a:gd name="connsiteY5" fmla="*/ 411480 h 1674495"/>
                <a:gd name="connsiteX6" fmla="*/ 1489125 w 2350402"/>
                <a:gd name="connsiteY6" fmla="*/ 434340 h 1674495"/>
                <a:gd name="connsiteX7" fmla="*/ 178485 w 2350402"/>
                <a:gd name="connsiteY7" fmla="*/ 434340 h 1674495"/>
                <a:gd name="connsiteX8" fmla="*/ 79425 w 2350402"/>
                <a:gd name="connsiteY8" fmla="*/ 609600 h 1674495"/>
                <a:gd name="connsiteX9" fmla="*/ 810945 w 2350402"/>
                <a:gd name="connsiteY9" fmla="*/ 647700 h 1674495"/>
                <a:gd name="connsiteX10" fmla="*/ 1938705 w 2350402"/>
                <a:gd name="connsiteY10" fmla="*/ 670560 h 1674495"/>
                <a:gd name="connsiteX11" fmla="*/ 1953945 w 2350402"/>
                <a:gd name="connsiteY11" fmla="*/ 853440 h 1674495"/>
                <a:gd name="connsiteX12" fmla="*/ 1191945 w 2350402"/>
                <a:gd name="connsiteY12" fmla="*/ 876300 h 1674495"/>
                <a:gd name="connsiteX13" fmla="*/ 452805 w 2350402"/>
                <a:gd name="connsiteY13" fmla="*/ 883920 h 1674495"/>
                <a:gd name="connsiteX14" fmla="*/ 338505 w 2350402"/>
                <a:gd name="connsiteY14" fmla="*/ 1021080 h 1674495"/>
                <a:gd name="connsiteX15" fmla="*/ 727125 w 2350402"/>
                <a:gd name="connsiteY15" fmla="*/ 1089660 h 1674495"/>
                <a:gd name="connsiteX16" fmla="*/ 1694865 w 2350402"/>
                <a:gd name="connsiteY16" fmla="*/ 1112520 h 1674495"/>
                <a:gd name="connsiteX17" fmla="*/ 1710105 w 2350402"/>
                <a:gd name="connsiteY17" fmla="*/ 1310640 h 1674495"/>
                <a:gd name="connsiteX18" fmla="*/ 1176705 w 2350402"/>
                <a:gd name="connsiteY18" fmla="*/ 1333500 h 1674495"/>
                <a:gd name="connsiteX19" fmla="*/ 683945 w 2350402"/>
                <a:gd name="connsiteY19" fmla="*/ 1343025 h 1674495"/>
                <a:gd name="connsiteX20" fmla="*/ 588695 w 2350402"/>
                <a:gd name="connsiteY20" fmla="*/ 1422399 h 1674495"/>
                <a:gd name="connsiteX21" fmla="*/ 677595 w 2350402"/>
                <a:gd name="connsiteY21" fmla="*/ 1536699 h 1674495"/>
                <a:gd name="connsiteX22" fmla="*/ 1439595 w 2350402"/>
                <a:gd name="connsiteY22" fmla="*/ 1552574 h 1674495"/>
                <a:gd name="connsiteX23" fmla="*/ 1565325 w 2350402"/>
                <a:gd name="connsiteY23" fmla="*/ 1674495 h 1674495"/>
                <a:gd name="connsiteX0" fmla="*/ 1184325 w 2350402"/>
                <a:gd name="connsiteY0" fmla="*/ 0 h 1674495"/>
                <a:gd name="connsiteX1" fmla="*/ 1321485 w 2350402"/>
                <a:gd name="connsiteY1" fmla="*/ 160020 h 1674495"/>
                <a:gd name="connsiteX2" fmla="*/ 1565325 w 2350402"/>
                <a:gd name="connsiteY2" fmla="*/ 205740 h 1674495"/>
                <a:gd name="connsiteX3" fmla="*/ 2220645 w 2350402"/>
                <a:gd name="connsiteY3" fmla="*/ 213360 h 1674495"/>
                <a:gd name="connsiteX4" fmla="*/ 2350185 w 2350402"/>
                <a:gd name="connsiteY4" fmla="*/ 312420 h 1674495"/>
                <a:gd name="connsiteX5" fmla="*/ 2213025 w 2350402"/>
                <a:gd name="connsiteY5" fmla="*/ 411480 h 1674495"/>
                <a:gd name="connsiteX6" fmla="*/ 1489125 w 2350402"/>
                <a:gd name="connsiteY6" fmla="*/ 434340 h 1674495"/>
                <a:gd name="connsiteX7" fmla="*/ 178485 w 2350402"/>
                <a:gd name="connsiteY7" fmla="*/ 434340 h 1674495"/>
                <a:gd name="connsiteX8" fmla="*/ 79425 w 2350402"/>
                <a:gd name="connsiteY8" fmla="*/ 609600 h 1674495"/>
                <a:gd name="connsiteX9" fmla="*/ 810945 w 2350402"/>
                <a:gd name="connsiteY9" fmla="*/ 647700 h 1674495"/>
                <a:gd name="connsiteX10" fmla="*/ 1938705 w 2350402"/>
                <a:gd name="connsiteY10" fmla="*/ 670560 h 1674495"/>
                <a:gd name="connsiteX11" fmla="*/ 1953945 w 2350402"/>
                <a:gd name="connsiteY11" fmla="*/ 853440 h 1674495"/>
                <a:gd name="connsiteX12" fmla="*/ 1191945 w 2350402"/>
                <a:gd name="connsiteY12" fmla="*/ 876300 h 1674495"/>
                <a:gd name="connsiteX13" fmla="*/ 452805 w 2350402"/>
                <a:gd name="connsiteY13" fmla="*/ 883920 h 1674495"/>
                <a:gd name="connsiteX14" fmla="*/ 338505 w 2350402"/>
                <a:gd name="connsiteY14" fmla="*/ 1021080 h 1674495"/>
                <a:gd name="connsiteX15" fmla="*/ 727125 w 2350402"/>
                <a:gd name="connsiteY15" fmla="*/ 1089660 h 1674495"/>
                <a:gd name="connsiteX16" fmla="*/ 1694865 w 2350402"/>
                <a:gd name="connsiteY16" fmla="*/ 1112520 h 1674495"/>
                <a:gd name="connsiteX17" fmla="*/ 1710105 w 2350402"/>
                <a:gd name="connsiteY17" fmla="*/ 1310640 h 1674495"/>
                <a:gd name="connsiteX18" fmla="*/ 1176705 w 2350402"/>
                <a:gd name="connsiteY18" fmla="*/ 1333500 h 1674495"/>
                <a:gd name="connsiteX19" fmla="*/ 683945 w 2350402"/>
                <a:gd name="connsiteY19" fmla="*/ 1343025 h 1674495"/>
                <a:gd name="connsiteX20" fmla="*/ 588695 w 2350402"/>
                <a:gd name="connsiteY20" fmla="*/ 1422399 h 1674495"/>
                <a:gd name="connsiteX21" fmla="*/ 677595 w 2350402"/>
                <a:gd name="connsiteY21" fmla="*/ 1536699 h 1674495"/>
                <a:gd name="connsiteX22" fmla="*/ 1439595 w 2350402"/>
                <a:gd name="connsiteY22" fmla="*/ 1552574 h 1674495"/>
                <a:gd name="connsiteX23" fmla="*/ 1557070 w 2350402"/>
                <a:gd name="connsiteY23" fmla="*/ 1644649 h 1674495"/>
                <a:gd name="connsiteX24" fmla="*/ 1565325 w 2350402"/>
                <a:gd name="connsiteY24" fmla="*/ 1674495 h 1674495"/>
                <a:gd name="connsiteX0" fmla="*/ 1184325 w 2350402"/>
                <a:gd name="connsiteY0" fmla="*/ 0 h 1779270"/>
                <a:gd name="connsiteX1" fmla="*/ 1321485 w 2350402"/>
                <a:gd name="connsiteY1" fmla="*/ 160020 h 1779270"/>
                <a:gd name="connsiteX2" fmla="*/ 1565325 w 2350402"/>
                <a:gd name="connsiteY2" fmla="*/ 205740 h 1779270"/>
                <a:gd name="connsiteX3" fmla="*/ 2220645 w 2350402"/>
                <a:gd name="connsiteY3" fmla="*/ 213360 h 1779270"/>
                <a:gd name="connsiteX4" fmla="*/ 2350185 w 2350402"/>
                <a:gd name="connsiteY4" fmla="*/ 312420 h 1779270"/>
                <a:gd name="connsiteX5" fmla="*/ 2213025 w 2350402"/>
                <a:gd name="connsiteY5" fmla="*/ 411480 h 1779270"/>
                <a:gd name="connsiteX6" fmla="*/ 1489125 w 2350402"/>
                <a:gd name="connsiteY6" fmla="*/ 434340 h 1779270"/>
                <a:gd name="connsiteX7" fmla="*/ 178485 w 2350402"/>
                <a:gd name="connsiteY7" fmla="*/ 434340 h 1779270"/>
                <a:gd name="connsiteX8" fmla="*/ 79425 w 2350402"/>
                <a:gd name="connsiteY8" fmla="*/ 609600 h 1779270"/>
                <a:gd name="connsiteX9" fmla="*/ 810945 w 2350402"/>
                <a:gd name="connsiteY9" fmla="*/ 647700 h 1779270"/>
                <a:gd name="connsiteX10" fmla="*/ 1938705 w 2350402"/>
                <a:gd name="connsiteY10" fmla="*/ 670560 h 1779270"/>
                <a:gd name="connsiteX11" fmla="*/ 1953945 w 2350402"/>
                <a:gd name="connsiteY11" fmla="*/ 853440 h 1779270"/>
                <a:gd name="connsiteX12" fmla="*/ 1191945 w 2350402"/>
                <a:gd name="connsiteY12" fmla="*/ 876300 h 1779270"/>
                <a:gd name="connsiteX13" fmla="*/ 452805 w 2350402"/>
                <a:gd name="connsiteY13" fmla="*/ 883920 h 1779270"/>
                <a:gd name="connsiteX14" fmla="*/ 338505 w 2350402"/>
                <a:gd name="connsiteY14" fmla="*/ 1021080 h 1779270"/>
                <a:gd name="connsiteX15" fmla="*/ 727125 w 2350402"/>
                <a:gd name="connsiteY15" fmla="*/ 1089660 h 1779270"/>
                <a:gd name="connsiteX16" fmla="*/ 1694865 w 2350402"/>
                <a:gd name="connsiteY16" fmla="*/ 1112520 h 1779270"/>
                <a:gd name="connsiteX17" fmla="*/ 1710105 w 2350402"/>
                <a:gd name="connsiteY17" fmla="*/ 1310640 h 1779270"/>
                <a:gd name="connsiteX18" fmla="*/ 1176705 w 2350402"/>
                <a:gd name="connsiteY18" fmla="*/ 1333500 h 1779270"/>
                <a:gd name="connsiteX19" fmla="*/ 683945 w 2350402"/>
                <a:gd name="connsiteY19" fmla="*/ 1343025 h 1779270"/>
                <a:gd name="connsiteX20" fmla="*/ 588695 w 2350402"/>
                <a:gd name="connsiteY20" fmla="*/ 1422399 h 1779270"/>
                <a:gd name="connsiteX21" fmla="*/ 677595 w 2350402"/>
                <a:gd name="connsiteY21" fmla="*/ 1536699 h 1779270"/>
                <a:gd name="connsiteX22" fmla="*/ 1439595 w 2350402"/>
                <a:gd name="connsiteY22" fmla="*/ 1552574 h 1779270"/>
                <a:gd name="connsiteX23" fmla="*/ 1557070 w 2350402"/>
                <a:gd name="connsiteY23" fmla="*/ 1644649 h 1779270"/>
                <a:gd name="connsiteX24" fmla="*/ 1425625 w 2350402"/>
                <a:gd name="connsiteY24" fmla="*/ 1779270 h 1779270"/>
                <a:gd name="connsiteX0" fmla="*/ 1184325 w 2350402"/>
                <a:gd name="connsiteY0" fmla="*/ 0 h 1779270"/>
                <a:gd name="connsiteX1" fmla="*/ 1321485 w 2350402"/>
                <a:gd name="connsiteY1" fmla="*/ 160020 h 1779270"/>
                <a:gd name="connsiteX2" fmla="*/ 1565325 w 2350402"/>
                <a:gd name="connsiteY2" fmla="*/ 205740 h 1779270"/>
                <a:gd name="connsiteX3" fmla="*/ 2220645 w 2350402"/>
                <a:gd name="connsiteY3" fmla="*/ 213360 h 1779270"/>
                <a:gd name="connsiteX4" fmla="*/ 2350185 w 2350402"/>
                <a:gd name="connsiteY4" fmla="*/ 312420 h 1779270"/>
                <a:gd name="connsiteX5" fmla="*/ 2213025 w 2350402"/>
                <a:gd name="connsiteY5" fmla="*/ 411480 h 1779270"/>
                <a:gd name="connsiteX6" fmla="*/ 1489125 w 2350402"/>
                <a:gd name="connsiteY6" fmla="*/ 434340 h 1779270"/>
                <a:gd name="connsiteX7" fmla="*/ 178485 w 2350402"/>
                <a:gd name="connsiteY7" fmla="*/ 434340 h 1779270"/>
                <a:gd name="connsiteX8" fmla="*/ 79425 w 2350402"/>
                <a:gd name="connsiteY8" fmla="*/ 609600 h 1779270"/>
                <a:gd name="connsiteX9" fmla="*/ 810945 w 2350402"/>
                <a:gd name="connsiteY9" fmla="*/ 647700 h 1779270"/>
                <a:gd name="connsiteX10" fmla="*/ 1938705 w 2350402"/>
                <a:gd name="connsiteY10" fmla="*/ 670560 h 1779270"/>
                <a:gd name="connsiteX11" fmla="*/ 1953945 w 2350402"/>
                <a:gd name="connsiteY11" fmla="*/ 853440 h 1779270"/>
                <a:gd name="connsiteX12" fmla="*/ 1191945 w 2350402"/>
                <a:gd name="connsiteY12" fmla="*/ 876300 h 1779270"/>
                <a:gd name="connsiteX13" fmla="*/ 452805 w 2350402"/>
                <a:gd name="connsiteY13" fmla="*/ 883920 h 1779270"/>
                <a:gd name="connsiteX14" fmla="*/ 338505 w 2350402"/>
                <a:gd name="connsiteY14" fmla="*/ 1021080 h 1779270"/>
                <a:gd name="connsiteX15" fmla="*/ 727125 w 2350402"/>
                <a:gd name="connsiteY15" fmla="*/ 1089660 h 1779270"/>
                <a:gd name="connsiteX16" fmla="*/ 1694865 w 2350402"/>
                <a:gd name="connsiteY16" fmla="*/ 1112520 h 1779270"/>
                <a:gd name="connsiteX17" fmla="*/ 1710105 w 2350402"/>
                <a:gd name="connsiteY17" fmla="*/ 1310640 h 1779270"/>
                <a:gd name="connsiteX18" fmla="*/ 1176705 w 2350402"/>
                <a:gd name="connsiteY18" fmla="*/ 1333500 h 1779270"/>
                <a:gd name="connsiteX19" fmla="*/ 683945 w 2350402"/>
                <a:gd name="connsiteY19" fmla="*/ 1343025 h 1779270"/>
                <a:gd name="connsiteX20" fmla="*/ 588695 w 2350402"/>
                <a:gd name="connsiteY20" fmla="*/ 1422399 h 1779270"/>
                <a:gd name="connsiteX21" fmla="*/ 677595 w 2350402"/>
                <a:gd name="connsiteY21" fmla="*/ 1536699 h 1779270"/>
                <a:gd name="connsiteX22" fmla="*/ 1439595 w 2350402"/>
                <a:gd name="connsiteY22" fmla="*/ 1552574 h 1779270"/>
                <a:gd name="connsiteX23" fmla="*/ 1557070 w 2350402"/>
                <a:gd name="connsiteY23" fmla="*/ 1644649 h 1779270"/>
                <a:gd name="connsiteX24" fmla="*/ 1461820 w 2350402"/>
                <a:gd name="connsiteY24" fmla="*/ 1739898 h 1779270"/>
                <a:gd name="connsiteX25" fmla="*/ 1425625 w 2350402"/>
                <a:gd name="connsiteY25" fmla="*/ 1779270 h 1779270"/>
                <a:gd name="connsiteX0" fmla="*/ 1184325 w 2350402"/>
                <a:gd name="connsiteY0" fmla="*/ 0 h 1779270"/>
                <a:gd name="connsiteX1" fmla="*/ 1321485 w 2350402"/>
                <a:gd name="connsiteY1" fmla="*/ 160020 h 1779270"/>
                <a:gd name="connsiteX2" fmla="*/ 1565325 w 2350402"/>
                <a:gd name="connsiteY2" fmla="*/ 205740 h 1779270"/>
                <a:gd name="connsiteX3" fmla="*/ 2220645 w 2350402"/>
                <a:gd name="connsiteY3" fmla="*/ 213360 h 1779270"/>
                <a:gd name="connsiteX4" fmla="*/ 2350185 w 2350402"/>
                <a:gd name="connsiteY4" fmla="*/ 312420 h 1779270"/>
                <a:gd name="connsiteX5" fmla="*/ 2213025 w 2350402"/>
                <a:gd name="connsiteY5" fmla="*/ 411480 h 1779270"/>
                <a:gd name="connsiteX6" fmla="*/ 1489125 w 2350402"/>
                <a:gd name="connsiteY6" fmla="*/ 434340 h 1779270"/>
                <a:gd name="connsiteX7" fmla="*/ 178485 w 2350402"/>
                <a:gd name="connsiteY7" fmla="*/ 434340 h 1779270"/>
                <a:gd name="connsiteX8" fmla="*/ 79425 w 2350402"/>
                <a:gd name="connsiteY8" fmla="*/ 609600 h 1779270"/>
                <a:gd name="connsiteX9" fmla="*/ 810945 w 2350402"/>
                <a:gd name="connsiteY9" fmla="*/ 647700 h 1779270"/>
                <a:gd name="connsiteX10" fmla="*/ 1938705 w 2350402"/>
                <a:gd name="connsiteY10" fmla="*/ 670560 h 1779270"/>
                <a:gd name="connsiteX11" fmla="*/ 1953945 w 2350402"/>
                <a:gd name="connsiteY11" fmla="*/ 853440 h 1779270"/>
                <a:gd name="connsiteX12" fmla="*/ 1191945 w 2350402"/>
                <a:gd name="connsiteY12" fmla="*/ 876300 h 1779270"/>
                <a:gd name="connsiteX13" fmla="*/ 452805 w 2350402"/>
                <a:gd name="connsiteY13" fmla="*/ 883920 h 1779270"/>
                <a:gd name="connsiteX14" fmla="*/ 338505 w 2350402"/>
                <a:gd name="connsiteY14" fmla="*/ 1021080 h 1779270"/>
                <a:gd name="connsiteX15" fmla="*/ 727125 w 2350402"/>
                <a:gd name="connsiteY15" fmla="*/ 1089660 h 1779270"/>
                <a:gd name="connsiteX16" fmla="*/ 1694865 w 2350402"/>
                <a:gd name="connsiteY16" fmla="*/ 1112520 h 1779270"/>
                <a:gd name="connsiteX17" fmla="*/ 1710105 w 2350402"/>
                <a:gd name="connsiteY17" fmla="*/ 1310640 h 1779270"/>
                <a:gd name="connsiteX18" fmla="*/ 1176705 w 2350402"/>
                <a:gd name="connsiteY18" fmla="*/ 1333500 h 1779270"/>
                <a:gd name="connsiteX19" fmla="*/ 683945 w 2350402"/>
                <a:gd name="connsiteY19" fmla="*/ 1343025 h 1779270"/>
                <a:gd name="connsiteX20" fmla="*/ 588695 w 2350402"/>
                <a:gd name="connsiteY20" fmla="*/ 1422399 h 1779270"/>
                <a:gd name="connsiteX21" fmla="*/ 677595 w 2350402"/>
                <a:gd name="connsiteY21" fmla="*/ 1536699 h 1779270"/>
                <a:gd name="connsiteX22" fmla="*/ 1439595 w 2350402"/>
                <a:gd name="connsiteY22" fmla="*/ 1552574 h 1779270"/>
                <a:gd name="connsiteX23" fmla="*/ 1557070 w 2350402"/>
                <a:gd name="connsiteY23" fmla="*/ 1644649 h 1779270"/>
                <a:gd name="connsiteX24" fmla="*/ 1461820 w 2350402"/>
                <a:gd name="connsiteY24" fmla="*/ 1739898 h 1779270"/>
                <a:gd name="connsiteX25" fmla="*/ 1425625 w 2350402"/>
                <a:gd name="connsiteY25" fmla="*/ 1779270 h 1779270"/>
                <a:gd name="connsiteX0" fmla="*/ 1184325 w 2350402"/>
                <a:gd name="connsiteY0" fmla="*/ 0 h 1780084"/>
                <a:gd name="connsiteX1" fmla="*/ 1321485 w 2350402"/>
                <a:gd name="connsiteY1" fmla="*/ 160020 h 1780084"/>
                <a:gd name="connsiteX2" fmla="*/ 1565325 w 2350402"/>
                <a:gd name="connsiteY2" fmla="*/ 205740 h 1780084"/>
                <a:gd name="connsiteX3" fmla="*/ 2220645 w 2350402"/>
                <a:gd name="connsiteY3" fmla="*/ 213360 h 1780084"/>
                <a:gd name="connsiteX4" fmla="*/ 2350185 w 2350402"/>
                <a:gd name="connsiteY4" fmla="*/ 312420 h 1780084"/>
                <a:gd name="connsiteX5" fmla="*/ 2213025 w 2350402"/>
                <a:gd name="connsiteY5" fmla="*/ 411480 h 1780084"/>
                <a:gd name="connsiteX6" fmla="*/ 1489125 w 2350402"/>
                <a:gd name="connsiteY6" fmla="*/ 434340 h 1780084"/>
                <a:gd name="connsiteX7" fmla="*/ 178485 w 2350402"/>
                <a:gd name="connsiteY7" fmla="*/ 434340 h 1780084"/>
                <a:gd name="connsiteX8" fmla="*/ 79425 w 2350402"/>
                <a:gd name="connsiteY8" fmla="*/ 609600 h 1780084"/>
                <a:gd name="connsiteX9" fmla="*/ 810945 w 2350402"/>
                <a:gd name="connsiteY9" fmla="*/ 647700 h 1780084"/>
                <a:gd name="connsiteX10" fmla="*/ 1938705 w 2350402"/>
                <a:gd name="connsiteY10" fmla="*/ 670560 h 1780084"/>
                <a:gd name="connsiteX11" fmla="*/ 1953945 w 2350402"/>
                <a:gd name="connsiteY11" fmla="*/ 853440 h 1780084"/>
                <a:gd name="connsiteX12" fmla="*/ 1191945 w 2350402"/>
                <a:gd name="connsiteY12" fmla="*/ 876300 h 1780084"/>
                <a:gd name="connsiteX13" fmla="*/ 452805 w 2350402"/>
                <a:gd name="connsiteY13" fmla="*/ 883920 h 1780084"/>
                <a:gd name="connsiteX14" fmla="*/ 338505 w 2350402"/>
                <a:gd name="connsiteY14" fmla="*/ 1021080 h 1780084"/>
                <a:gd name="connsiteX15" fmla="*/ 727125 w 2350402"/>
                <a:gd name="connsiteY15" fmla="*/ 1089660 h 1780084"/>
                <a:gd name="connsiteX16" fmla="*/ 1694865 w 2350402"/>
                <a:gd name="connsiteY16" fmla="*/ 1112520 h 1780084"/>
                <a:gd name="connsiteX17" fmla="*/ 1710105 w 2350402"/>
                <a:gd name="connsiteY17" fmla="*/ 1310640 h 1780084"/>
                <a:gd name="connsiteX18" fmla="*/ 1176705 w 2350402"/>
                <a:gd name="connsiteY18" fmla="*/ 1333500 h 1780084"/>
                <a:gd name="connsiteX19" fmla="*/ 683945 w 2350402"/>
                <a:gd name="connsiteY19" fmla="*/ 1343025 h 1780084"/>
                <a:gd name="connsiteX20" fmla="*/ 588695 w 2350402"/>
                <a:gd name="connsiteY20" fmla="*/ 1422399 h 1780084"/>
                <a:gd name="connsiteX21" fmla="*/ 677595 w 2350402"/>
                <a:gd name="connsiteY21" fmla="*/ 1536699 h 1780084"/>
                <a:gd name="connsiteX22" fmla="*/ 1439595 w 2350402"/>
                <a:gd name="connsiteY22" fmla="*/ 1552574 h 1780084"/>
                <a:gd name="connsiteX23" fmla="*/ 1557070 w 2350402"/>
                <a:gd name="connsiteY23" fmla="*/ 1644649 h 1780084"/>
                <a:gd name="connsiteX24" fmla="*/ 1474520 w 2350402"/>
                <a:gd name="connsiteY24" fmla="*/ 1768473 h 1780084"/>
                <a:gd name="connsiteX25" fmla="*/ 1425625 w 2350402"/>
                <a:gd name="connsiteY25" fmla="*/ 1779270 h 1780084"/>
                <a:gd name="connsiteX0" fmla="*/ 1184325 w 2350402"/>
                <a:gd name="connsiteY0" fmla="*/ 0 h 1779019"/>
                <a:gd name="connsiteX1" fmla="*/ 1321485 w 2350402"/>
                <a:gd name="connsiteY1" fmla="*/ 160020 h 1779019"/>
                <a:gd name="connsiteX2" fmla="*/ 1565325 w 2350402"/>
                <a:gd name="connsiteY2" fmla="*/ 205740 h 1779019"/>
                <a:gd name="connsiteX3" fmla="*/ 2220645 w 2350402"/>
                <a:gd name="connsiteY3" fmla="*/ 213360 h 1779019"/>
                <a:gd name="connsiteX4" fmla="*/ 2350185 w 2350402"/>
                <a:gd name="connsiteY4" fmla="*/ 312420 h 1779019"/>
                <a:gd name="connsiteX5" fmla="*/ 2213025 w 2350402"/>
                <a:gd name="connsiteY5" fmla="*/ 411480 h 1779019"/>
                <a:gd name="connsiteX6" fmla="*/ 1489125 w 2350402"/>
                <a:gd name="connsiteY6" fmla="*/ 434340 h 1779019"/>
                <a:gd name="connsiteX7" fmla="*/ 178485 w 2350402"/>
                <a:gd name="connsiteY7" fmla="*/ 434340 h 1779019"/>
                <a:gd name="connsiteX8" fmla="*/ 79425 w 2350402"/>
                <a:gd name="connsiteY8" fmla="*/ 609600 h 1779019"/>
                <a:gd name="connsiteX9" fmla="*/ 810945 w 2350402"/>
                <a:gd name="connsiteY9" fmla="*/ 647700 h 1779019"/>
                <a:gd name="connsiteX10" fmla="*/ 1938705 w 2350402"/>
                <a:gd name="connsiteY10" fmla="*/ 670560 h 1779019"/>
                <a:gd name="connsiteX11" fmla="*/ 1953945 w 2350402"/>
                <a:gd name="connsiteY11" fmla="*/ 853440 h 1779019"/>
                <a:gd name="connsiteX12" fmla="*/ 1191945 w 2350402"/>
                <a:gd name="connsiteY12" fmla="*/ 876300 h 1779019"/>
                <a:gd name="connsiteX13" fmla="*/ 452805 w 2350402"/>
                <a:gd name="connsiteY13" fmla="*/ 883920 h 1779019"/>
                <a:gd name="connsiteX14" fmla="*/ 338505 w 2350402"/>
                <a:gd name="connsiteY14" fmla="*/ 1021080 h 1779019"/>
                <a:gd name="connsiteX15" fmla="*/ 727125 w 2350402"/>
                <a:gd name="connsiteY15" fmla="*/ 1089660 h 1779019"/>
                <a:gd name="connsiteX16" fmla="*/ 1694865 w 2350402"/>
                <a:gd name="connsiteY16" fmla="*/ 1112520 h 1779019"/>
                <a:gd name="connsiteX17" fmla="*/ 1710105 w 2350402"/>
                <a:gd name="connsiteY17" fmla="*/ 1310640 h 1779019"/>
                <a:gd name="connsiteX18" fmla="*/ 1176705 w 2350402"/>
                <a:gd name="connsiteY18" fmla="*/ 1333500 h 1779019"/>
                <a:gd name="connsiteX19" fmla="*/ 683945 w 2350402"/>
                <a:gd name="connsiteY19" fmla="*/ 1343025 h 1779019"/>
                <a:gd name="connsiteX20" fmla="*/ 588695 w 2350402"/>
                <a:gd name="connsiteY20" fmla="*/ 1422399 h 1779019"/>
                <a:gd name="connsiteX21" fmla="*/ 677595 w 2350402"/>
                <a:gd name="connsiteY21" fmla="*/ 1536699 h 1779019"/>
                <a:gd name="connsiteX22" fmla="*/ 1439595 w 2350402"/>
                <a:gd name="connsiteY22" fmla="*/ 1552574 h 1779019"/>
                <a:gd name="connsiteX23" fmla="*/ 1557070 w 2350402"/>
                <a:gd name="connsiteY23" fmla="*/ 1644649 h 1779019"/>
                <a:gd name="connsiteX24" fmla="*/ 1474520 w 2350402"/>
                <a:gd name="connsiteY24" fmla="*/ 1768473 h 1779019"/>
                <a:gd name="connsiteX25" fmla="*/ 1266875 w 2350402"/>
                <a:gd name="connsiteY25" fmla="*/ 1776095 h 1779019"/>
                <a:gd name="connsiteX0" fmla="*/ 1184325 w 2350402"/>
                <a:gd name="connsiteY0" fmla="*/ 0 h 1776095"/>
                <a:gd name="connsiteX1" fmla="*/ 1321485 w 2350402"/>
                <a:gd name="connsiteY1" fmla="*/ 160020 h 1776095"/>
                <a:gd name="connsiteX2" fmla="*/ 1565325 w 2350402"/>
                <a:gd name="connsiteY2" fmla="*/ 205740 h 1776095"/>
                <a:gd name="connsiteX3" fmla="*/ 2220645 w 2350402"/>
                <a:gd name="connsiteY3" fmla="*/ 213360 h 1776095"/>
                <a:gd name="connsiteX4" fmla="*/ 2350185 w 2350402"/>
                <a:gd name="connsiteY4" fmla="*/ 312420 h 1776095"/>
                <a:gd name="connsiteX5" fmla="*/ 2213025 w 2350402"/>
                <a:gd name="connsiteY5" fmla="*/ 411480 h 1776095"/>
                <a:gd name="connsiteX6" fmla="*/ 1489125 w 2350402"/>
                <a:gd name="connsiteY6" fmla="*/ 434340 h 1776095"/>
                <a:gd name="connsiteX7" fmla="*/ 178485 w 2350402"/>
                <a:gd name="connsiteY7" fmla="*/ 434340 h 1776095"/>
                <a:gd name="connsiteX8" fmla="*/ 79425 w 2350402"/>
                <a:gd name="connsiteY8" fmla="*/ 609600 h 1776095"/>
                <a:gd name="connsiteX9" fmla="*/ 810945 w 2350402"/>
                <a:gd name="connsiteY9" fmla="*/ 647700 h 1776095"/>
                <a:gd name="connsiteX10" fmla="*/ 1938705 w 2350402"/>
                <a:gd name="connsiteY10" fmla="*/ 670560 h 1776095"/>
                <a:gd name="connsiteX11" fmla="*/ 1953945 w 2350402"/>
                <a:gd name="connsiteY11" fmla="*/ 853440 h 1776095"/>
                <a:gd name="connsiteX12" fmla="*/ 1191945 w 2350402"/>
                <a:gd name="connsiteY12" fmla="*/ 876300 h 1776095"/>
                <a:gd name="connsiteX13" fmla="*/ 452805 w 2350402"/>
                <a:gd name="connsiteY13" fmla="*/ 883920 h 1776095"/>
                <a:gd name="connsiteX14" fmla="*/ 338505 w 2350402"/>
                <a:gd name="connsiteY14" fmla="*/ 1021080 h 1776095"/>
                <a:gd name="connsiteX15" fmla="*/ 727125 w 2350402"/>
                <a:gd name="connsiteY15" fmla="*/ 1089660 h 1776095"/>
                <a:gd name="connsiteX16" fmla="*/ 1694865 w 2350402"/>
                <a:gd name="connsiteY16" fmla="*/ 1112520 h 1776095"/>
                <a:gd name="connsiteX17" fmla="*/ 1710105 w 2350402"/>
                <a:gd name="connsiteY17" fmla="*/ 1310640 h 1776095"/>
                <a:gd name="connsiteX18" fmla="*/ 1176705 w 2350402"/>
                <a:gd name="connsiteY18" fmla="*/ 1333500 h 1776095"/>
                <a:gd name="connsiteX19" fmla="*/ 683945 w 2350402"/>
                <a:gd name="connsiteY19" fmla="*/ 1343025 h 1776095"/>
                <a:gd name="connsiteX20" fmla="*/ 588695 w 2350402"/>
                <a:gd name="connsiteY20" fmla="*/ 1422399 h 1776095"/>
                <a:gd name="connsiteX21" fmla="*/ 677595 w 2350402"/>
                <a:gd name="connsiteY21" fmla="*/ 1536699 h 1776095"/>
                <a:gd name="connsiteX22" fmla="*/ 1439595 w 2350402"/>
                <a:gd name="connsiteY22" fmla="*/ 1552574 h 1776095"/>
                <a:gd name="connsiteX23" fmla="*/ 1557070 w 2350402"/>
                <a:gd name="connsiteY23" fmla="*/ 1644649 h 1776095"/>
                <a:gd name="connsiteX24" fmla="*/ 1464995 w 2350402"/>
                <a:gd name="connsiteY24" fmla="*/ 1755773 h 1776095"/>
                <a:gd name="connsiteX25" fmla="*/ 1266875 w 2350402"/>
                <a:gd name="connsiteY25" fmla="*/ 1776095 h 1776095"/>
                <a:gd name="connsiteX0" fmla="*/ 1184325 w 2350402"/>
                <a:gd name="connsiteY0" fmla="*/ 0 h 1776095"/>
                <a:gd name="connsiteX1" fmla="*/ 1321485 w 2350402"/>
                <a:gd name="connsiteY1" fmla="*/ 160020 h 1776095"/>
                <a:gd name="connsiteX2" fmla="*/ 1565325 w 2350402"/>
                <a:gd name="connsiteY2" fmla="*/ 205740 h 1776095"/>
                <a:gd name="connsiteX3" fmla="*/ 2220645 w 2350402"/>
                <a:gd name="connsiteY3" fmla="*/ 213360 h 1776095"/>
                <a:gd name="connsiteX4" fmla="*/ 2350185 w 2350402"/>
                <a:gd name="connsiteY4" fmla="*/ 312420 h 1776095"/>
                <a:gd name="connsiteX5" fmla="*/ 2213025 w 2350402"/>
                <a:gd name="connsiteY5" fmla="*/ 411480 h 1776095"/>
                <a:gd name="connsiteX6" fmla="*/ 1489125 w 2350402"/>
                <a:gd name="connsiteY6" fmla="*/ 434340 h 1776095"/>
                <a:gd name="connsiteX7" fmla="*/ 178485 w 2350402"/>
                <a:gd name="connsiteY7" fmla="*/ 434340 h 1776095"/>
                <a:gd name="connsiteX8" fmla="*/ 79425 w 2350402"/>
                <a:gd name="connsiteY8" fmla="*/ 609600 h 1776095"/>
                <a:gd name="connsiteX9" fmla="*/ 810945 w 2350402"/>
                <a:gd name="connsiteY9" fmla="*/ 647700 h 1776095"/>
                <a:gd name="connsiteX10" fmla="*/ 1938705 w 2350402"/>
                <a:gd name="connsiteY10" fmla="*/ 670560 h 1776095"/>
                <a:gd name="connsiteX11" fmla="*/ 1953945 w 2350402"/>
                <a:gd name="connsiteY11" fmla="*/ 853440 h 1776095"/>
                <a:gd name="connsiteX12" fmla="*/ 1191945 w 2350402"/>
                <a:gd name="connsiteY12" fmla="*/ 876300 h 1776095"/>
                <a:gd name="connsiteX13" fmla="*/ 452805 w 2350402"/>
                <a:gd name="connsiteY13" fmla="*/ 883920 h 1776095"/>
                <a:gd name="connsiteX14" fmla="*/ 338505 w 2350402"/>
                <a:gd name="connsiteY14" fmla="*/ 1021080 h 1776095"/>
                <a:gd name="connsiteX15" fmla="*/ 727125 w 2350402"/>
                <a:gd name="connsiteY15" fmla="*/ 1089660 h 1776095"/>
                <a:gd name="connsiteX16" fmla="*/ 1694865 w 2350402"/>
                <a:gd name="connsiteY16" fmla="*/ 1112520 h 1776095"/>
                <a:gd name="connsiteX17" fmla="*/ 1710105 w 2350402"/>
                <a:gd name="connsiteY17" fmla="*/ 1310640 h 1776095"/>
                <a:gd name="connsiteX18" fmla="*/ 1176705 w 2350402"/>
                <a:gd name="connsiteY18" fmla="*/ 1333500 h 1776095"/>
                <a:gd name="connsiteX19" fmla="*/ 683945 w 2350402"/>
                <a:gd name="connsiteY19" fmla="*/ 1343025 h 1776095"/>
                <a:gd name="connsiteX20" fmla="*/ 588695 w 2350402"/>
                <a:gd name="connsiteY20" fmla="*/ 1422399 h 1776095"/>
                <a:gd name="connsiteX21" fmla="*/ 677595 w 2350402"/>
                <a:gd name="connsiteY21" fmla="*/ 1536699 h 1776095"/>
                <a:gd name="connsiteX22" fmla="*/ 1439595 w 2350402"/>
                <a:gd name="connsiteY22" fmla="*/ 1552574 h 1776095"/>
                <a:gd name="connsiteX23" fmla="*/ 1557070 w 2350402"/>
                <a:gd name="connsiteY23" fmla="*/ 1644649 h 1776095"/>
                <a:gd name="connsiteX24" fmla="*/ 1464995 w 2350402"/>
                <a:gd name="connsiteY24" fmla="*/ 1755773 h 1776095"/>
                <a:gd name="connsiteX25" fmla="*/ 1266875 w 2350402"/>
                <a:gd name="connsiteY25" fmla="*/ 1776095 h 1776095"/>
                <a:gd name="connsiteX0" fmla="*/ 1184325 w 2350402"/>
                <a:gd name="connsiteY0" fmla="*/ 0 h 1767384"/>
                <a:gd name="connsiteX1" fmla="*/ 1321485 w 2350402"/>
                <a:gd name="connsiteY1" fmla="*/ 160020 h 1767384"/>
                <a:gd name="connsiteX2" fmla="*/ 1565325 w 2350402"/>
                <a:gd name="connsiteY2" fmla="*/ 205740 h 1767384"/>
                <a:gd name="connsiteX3" fmla="*/ 2220645 w 2350402"/>
                <a:gd name="connsiteY3" fmla="*/ 213360 h 1767384"/>
                <a:gd name="connsiteX4" fmla="*/ 2350185 w 2350402"/>
                <a:gd name="connsiteY4" fmla="*/ 312420 h 1767384"/>
                <a:gd name="connsiteX5" fmla="*/ 2213025 w 2350402"/>
                <a:gd name="connsiteY5" fmla="*/ 411480 h 1767384"/>
                <a:gd name="connsiteX6" fmla="*/ 1489125 w 2350402"/>
                <a:gd name="connsiteY6" fmla="*/ 434340 h 1767384"/>
                <a:gd name="connsiteX7" fmla="*/ 178485 w 2350402"/>
                <a:gd name="connsiteY7" fmla="*/ 434340 h 1767384"/>
                <a:gd name="connsiteX8" fmla="*/ 79425 w 2350402"/>
                <a:gd name="connsiteY8" fmla="*/ 609600 h 1767384"/>
                <a:gd name="connsiteX9" fmla="*/ 810945 w 2350402"/>
                <a:gd name="connsiteY9" fmla="*/ 647700 h 1767384"/>
                <a:gd name="connsiteX10" fmla="*/ 1938705 w 2350402"/>
                <a:gd name="connsiteY10" fmla="*/ 670560 h 1767384"/>
                <a:gd name="connsiteX11" fmla="*/ 1953945 w 2350402"/>
                <a:gd name="connsiteY11" fmla="*/ 853440 h 1767384"/>
                <a:gd name="connsiteX12" fmla="*/ 1191945 w 2350402"/>
                <a:gd name="connsiteY12" fmla="*/ 876300 h 1767384"/>
                <a:gd name="connsiteX13" fmla="*/ 452805 w 2350402"/>
                <a:gd name="connsiteY13" fmla="*/ 883920 h 1767384"/>
                <a:gd name="connsiteX14" fmla="*/ 338505 w 2350402"/>
                <a:gd name="connsiteY14" fmla="*/ 1021080 h 1767384"/>
                <a:gd name="connsiteX15" fmla="*/ 727125 w 2350402"/>
                <a:gd name="connsiteY15" fmla="*/ 1089660 h 1767384"/>
                <a:gd name="connsiteX16" fmla="*/ 1694865 w 2350402"/>
                <a:gd name="connsiteY16" fmla="*/ 1112520 h 1767384"/>
                <a:gd name="connsiteX17" fmla="*/ 1710105 w 2350402"/>
                <a:gd name="connsiteY17" fmla="*/ 1310640 h 1767384"/>
                <a:gd name="connsiteX18" fmla="*/ 1176705 w 2350402"/>
                <a:gd name="connsiteY18" fmla="*/ 1333500 h 1767384"/>
                <a:gd name="connsiteX19" fmla="*/ 683945 w 2350402"/>
                <a:gd name="connsiteY19" fmla="*/ 1343025 h 1767384"/>
                <a:gd name="connsiteX20" fmla="*/ 588695 w 2350402"/>
                <a:gd name="connsiteY20" fmla="*/ 1422399 h 1767384"/>
                <a:gd name="connsiteX21" fmla="*/ 677595 w 2350402"/>
                <a:gd name="connsiteY21" fmla="*/ 1536699 h 1767384"/>
                <a:gd name="connsiteX22" fmla="*/ 1439595 w 2350402"/>
                <a:gd name="connsiteY22" fmla="*/ 1552574 h 1767384"/>
                <a:gd name="connsiteX23" fmla="*/ 1557070 w 2350402"/>
                <a:gd name="connsiteY23" fmla="*/ 1644649 h 1767384"/>
                <a:gd name="connsiteX24" fmla="*/ 1464995 w 2350402"/>
                <a:gd name="connsiteY24" fmla="*/ 1755773 h 1767384"/>
                <a:gd name="connsiteX25" fmla="*/ 1260525 w 2350402"/>
                <a:gd name="connsiteY25" fmla="*/ 1766570 h 1767384"/>
                <a:gd name="connsiteX0" fmla="*/ 1184325 w 2350402"/>
                <a:gd name="connsiteY0" fmla="*/ 0 h 1769234"/>
                <a:gd name="connsiteX1" fmla="*/ 1321485 w 2350402"/>
                <a:gd name="connsiteY1" fmla="*/ 160020 h 1769234"/>
                <a:gd name="connsiteX2" fmla="*/ 1565325 w 2350402"/>
                <a:gd name="connsiteY2" fmla="*/ 205740 h 1769234"/>
                <a:gd name="connsiteX3" fmla="*/ 2220645 w 2350402"/>
                <a:gd name="connsiteY3" fmla="*/ 213360 h 1769234"/>
                <a:gd name="connsiteX4" fmla="*/ 2350185 w 2350402"/>
                <a:gd name="connsiteY4" fmla="*/ 312420 h 1769234"/>
                <a:gd name="connsiteX5" fmla="*/ 2213025 w 2350402"/>
                <a:gd name="connsiteY5" fmla="*/ 411480 h 1769234"/>
                <a:gd name="connsiteX6" fmla="*/ 1489125 w 2350402"/>
                <a:gd name="connsiteY6" fmla="*/ 434340 h 1769234"/>
                <a:gd name="connsiteX7" fmla="*/ 178485 w 2350402"/>
                <a:gd name="connsiteY7" fmla="*/ 434340 h 1769234"/>
                <a:gd name="connsiteX8" fmla="*/ 79425 w 2350402"/>
                <a:gd name="connsiteY8" fmla="*/ 609600 h 1769234"/>
                <a:gd name="connsiteX9" fmla="*/ 810945 w 2350402"/>
                <a:gd name="connsiteY9" fmla="*/ 647700 h 1769234"/>
                <a:gd name="connsiteX10" fmla="*/ 1938705 w 2350402"/>
                <a:gd name="connsiteY10" fmla="*/ 670560 h 1769234"/>
                <a:gd name="connsiteX11" fmla="*/ 1953945 w 2350402"/>
                <a:gd name="connsiteY11" fmla="*/ 853440 h 1769234"/>
                <a:gd name="connsiteX12" fmla="*/ 1191945 w 2350402"/>
                <a:gd name="connsiteY12" fmla="*/ 876300 h 1769234"/>
                <a:gd name="connsiteX13" fmla="*/ 452805 w 2350402"/>
                <a:gd name="connsiteY13" fmla="*/ 883920 h 1769234"/>
                <a:gd name="connsiteX14" fmla="*/ 338505 w 2350402"/>
                <a:gd name="connsiteY14" fmla="*/ 1021080 h 1769234"/>
                <a:gd name="connsiteX15" fmla="*/ 727125 w 2350402"/>
                <a:gd name="connsiteY15" fmla="*/ 1089660 h 1769234"/>
                <a:gd name="connsiteX16" fmla="*/ 1694865 w 2350402"/>
                <a:gd name="connsiteY16" fmla="*/ 1112520 h 1769234"/>
                <a:gd name="connsiteX17" fmla="*/ 1710105 w 2350402"/>
                <a:gd name="connsiteY17" fmla="*/ 1310640 h 1769234"/>
                <a:gd name="connsiteX18" fmla="*/ 1176705 w 2350402"/>
                <a:gd name="connsiteY18" fmla="*/ 1333500 h 1769234"/>
                <a:gd name="connsiteX19" fmla="*/ 683945 w 2350402"/>
                <a:gd name="connsiteY19" fmla="*/ 1343025 h 1769234"/>
                <a:gd name="connsiteX20" fmla="*/ 588695 w 2350402"/>
                <a:gd name="connsiteY20" fmla="*/ 1422399 h 1769234"/>
                <a:gd name="connsiteX21" fmla="*/ 677595 w 2350402"/>
                <a:gd name="connsiteY21" fmla="*/ 1536699 h 1769234"/>
                <a:gd name="connsiteX22" fmla="*/ 1439595 w 2350402"/>
                <a:gd name="connsiteY22" fmla="*/ 1552574 h 1769234"/>
                <a:gd name="connsiteX23" fmla="*/ 1557070 w 2350402"/>
                <a:gd name="connsiteY23" fmla="*/ 1644649 h 1769234"/>
                <a:gd name="connsiteX24" fmla="*/ 1464995 w 2350402"/>
                <a:gd name="connsiteY24" fmla="*/ 1755773 h 1769234"/>
                <a:gd name="connsiteX25" fmla="*/ 1296720 w 2350402"/>
                <a:gd name="connsiteY25" fmla="*/ 1768474 h 1769234"/>
                <a:gd name="connsiteX26" fmla="*/ 1260525 w 2350402"/>
                <a:gd name="connsiteY26" fmla="*/ 1766570 h 1769234"/>
                <a:gd name="connsiteX0" fmla="*/ 1184325 w 2350402"/>
                <a:gd name="connsiteY0" fmla="*/ 0 h 2023745"/>
                <a:gd name="connsiteX1" fmla="*/ 1321485 w 2350402"/>
                <a:gd name="connsiteY1" fmla="*/ 160020 h 2023745"/>
                <a:gd name="connsiteX2" fmla="*/ 1565325 w 2350402"/>
                <a:gd name="connsiteY2" fmla="*/ 205740 h 2023745"/>
                <a:gd name="connsiteX3" fmla="*/ 2220645 w 2350402"/>
                <a:gd name="connsiteY3" fmla="*/ 213360 h 2023745"/>
                <a:gd name="connsiteX4" fmla="*/ 2350185 w 2350402"/>
                <a:gd name="connsiteY4" fmla="*/ 312420 h 2023745"/>
                <a:gd name="connsiteX5" fmla="*/ 2213025 w 2350402"/>
                <a:gd name="connsiteY5" fmla="*/ 411480 h 2023745"/>
                <a:gd name="connsiteX6" fmla="*/ 1489125 w 2350402"/>
                <a:gd name="connsiteY6" fmla="*/ 434340 h 2023745"/>
                <a:gd name="connsiteX7" fmla="*/ 178485 w 2350402"/>
                <a:gd name="connsiteY7" fmla="*/ 434340 h 2023745"/>
                <a:gd name="connsiteX8" fmla="*/ 79425 w 2350402"/>
                <a:gd name="connsiteY8" fmla="*/ 609600 h 2023745"/>
                <a:gd name="connsiteX9" fmla="*/ 810945 w 2350402"/>
                <a:gd name="connsiteY9" fmla="*/ 647700 h 2023745"/>
                <a:gd name="connsiteX10" fmla="*/ 1938705 w 2350402"/>
                <a:gd name="connsiteY10" fmla="*/ 670560 h 2023745"/>
                <a:gd name="connsiteX11" fmla="*/ 1953945 w 2350402"/>
                <a:gd name="connsiteY11" fmla="*/ 853440 h 2023745"/>
                <a:gd name="connsiteX12" fmla="*/ 1191945 w 2350402"/>
                <a:gd name="connsiteY12" fmla="*/ 876300 h 2023745"/>
                <a:gd name="connsiteX13" fmla="*/ 452805 w 2350402"/>
                <a:gd name="connsiteY13" fmla="*/ 883920 h 2023745"/>
                <a:gd name="connsiteX14" fmla="*/ 338505 w 2350402"/>
                <a:gd name="connsiteY14" fmla="*/ 1021080 h 2023745"/>
                <a:gd name="connsiteX15" fmla="*/ 727125 w 2350402"/>
                <a:gd name="connsiteY15" fmla="*/ 1089660 h 2023745"/>
                <a:gd name="connsiteX16" fmla="*/ 1694865 w 2350402"/>
                <a:gd name="connsiteY16" fmla="*/ 1112520 h 2023745"/>
                <a:gd name="connsiteX17" fmla="*/ 1710105 w 2350402"/>
                <a:gd name="connsiteY17" fmla="*/ 1310640 h 2023745"/>
                <a:gd name="connsiteX18" fmla="*/ 1176705 w 2350402"/>
                <a:gd name="connsiteY18" fmla="*/ 1333500 h 2023745"/>
                <a:gd name="connsiteX19" fmla="*/ 683945 w 2350402"/>
                <a:gd name="connsiteY19" fmla="*/ 1343025 h 2023745"/>
                <a:gd name="connsiteX20" fmla="*/ 588695 w 2350402"/>
                <a:gd name="connsiteY20" fmla="*/ 1422399 h 2023745"/>
                <a:gd name="connsiteX21" fmla="*/ 677595 w 2350402"/>
                <a:gd name="connsiteY21" fmla="*/ 1536699 h 2023745"/>
                <a:gd name="connsiteX22" fmla="*/ 1439595 w 2350402"/>
                <a:gd name="connsiteY22" fmla="*/ 1552574 h 2023745"/>
                <a:gd name="connsiteX23" fmla="*/ 1557070 w 2350402"/>
                <a:gd name="connsiteY23" fmla="*/ 1644649 h 2023745"/>
                <a:gd name="connsiteX24" fmla="*/ 1464995 w 2350402"/>
                <a:gd name="connsiteY24" fmla="*/ 1755773 h 2023745"/>
                <a:gd name="connsiteX25" fmla="*/ 1296720 w 2350402"/>
                <a:gd name="connsiteY25" fmla="*/ 1768474 h 2023745"/>
                <a:gd name="connsiteX26" fmla="*/ 1177975 w 2350402"/>
                <a:gd name="connsiteY26" fmla="*/ 2023745 h 2023745"/>
                <a:gd name="connsiteX0" fmla="*/ 1184325 w 2350402"/>
                <a:gd name="connsiteY0" fmla="*/ 0 h 2023745"/>
                <a:gd name="connsiteX1" fmla="*/ 1321485 w 2350402"/>
                <a:gd name="connsiteY1" fmla="*/ 160020 h 2023745"/>
                <a:gd name="connsiteX2" fmla="*/ 1565325 w 2350402"/>
                <a:gd name="connsiteY2" fmla="*/ 205740 h 2023745"/>
                <a:gd name="connsiteX3" fmla="*/ 2220645 w 2350402"/>
                <a:gd name="connsiteY3" fmla="*/ 213360 h 2023745"/>
                <a:gd name="connsiteX4" fmla="*/ 2350185 w 2350402"/>
                <a:gd name="connsiteY4" fmla="*/ 312420 h 2023745"/>
                <a:gd name="connsiteX5" fmla="*/ 2213025 w 2350402"/>
                <a:gd name="connsiteY5" fmla="*/ 411480 h 2023745"/>
                <a:gd name="connsiteX6" fmla="*/ 1489125 w 2350402"/>
                <a:gd name="connsiteY6" fmla="*/ 434340 h 2023745"/>
                <a:gd name="connsiteX7" fmla="*/ 178485 w 2350402"/>
                <a:gd name="connsiteY7" fmla="*/ 434340 h 2023745"/>
                <a:gd name="connsiteX8" fmla="*/ 79425 w 2350402"/>
                <a:gd name="connsiteY8" fmla="*/ 609600 h 2023745"/>
                <a:gd name="connsiteX9" fmla="*/ 810945 w 2350402"/>
                <a:gd name="connsiteY9" fmla="*/ 647700 h 2023745"/>
                <a:gd name="connsiteX10" fmla="*/ 1938705 w 2350402"/>
                <a:gd name="connsiteY10" fmla="*/ 670560 h 2023745"/>
                <a:gd name="connsiteX11" fmla="*/ 1953945 w 2350402"/>
                <a:gd name="connsiteY11" fmla="*/ 853440 h 2023745"/>
                <a:gd name="connsiteX12" fmla="*/ 1191945 w 2350402"/>
                <a:gd name="connsiteY12" fmla="*/ 876300 h 2023745"/>
                <a:gd name="connsiteX13" fmla="*/ 452805 w 2350402"/>
                <a:gd name="connsiteY13" fmla="*/ 883920 h 2023745"/>
                <a:gd name="connsiteX14" fmla="*/ 338505 w 2350402"/>
                <a:gd name="connsiteY14" fmla="*/ 1021080 h 2023745"/>
                <a:gd name="connsiteX15" fmla="*/ 727125 w 2350402"/>
                <a:gd name="connsiteY15" fmla="*/ 1089660 h 2023745"/>
                <a:gd name="connsiteX16" fmla="*/ 1694865 w 2350402"/>
                <a:gd name="connsiteY16" fmla="*/ 1112520 h 2023745"/>
                <a:gd name="connsiteX17" fmla="*/ 1710105 w 2350402"/>
                <a:gd name="connsiteY17" fmla="*/ 1310640 h 2023745"/>
                <a:gd name="connsiteX18" fmla="*/ 1176705 w 2350402"/>
                <a:gd name="connsiteY18" fmla="*/ 1333500 h 2023745"/>
                <a:gd name="connsiteX19" fmla="*/ 683945 w 2350402"/>
                <a:gd name="connsiteY19" fmla="*/ 1343025 h 2023745"/>
                <a:gd name="connsiteX20" fmla="*/ 588695 w 2350402"/>
                <a:gd name="connsiteY20" fmla="*/ 1422399 h 2023745"/>
                <a:gd name="connsiteX21" fmla="*/ 677595 w 2350402"/>
                <a:gd name="connsiteY21" fmla="*/ 1536699 h 2023745"/>
                <a:gd name="connsiteX22" fmla="*/ 1439595 w 2350402"/>
                <a:gd name="connsiteY22" fmla="*/ 1552574 h 2023745"/>
                <a:gd name="connsiteX23" fmla="*/ 1557070 w 2350402"/>
                <a:gd name="connsiteY23" fmla="*/ 1644649 h 2023745"/>
                <a:gd name="connsiteX24" fmla="*/ 1464995 w 2350402"/>
                <a:gd name="connsiteY24" fmla="*/ 1755773 h 2023745"/>
                <a:gd name="connsiteX25" fmla="*/ 1296720 w 2350402"/>
                <a:gd name="connsiteY25" fmla="*/ 1768474 h 2023745"/>
                <a:gd name="connsiteX26" fmla="*/ 1177975 w 2350402"/>
                <a:gd name="connsiteY26" fmla="*/ 2023745 h 2023745"/>
                <a:gd name="connsiteX0" fmla="*/ 1184325 w 2350402"/>
                <a:gd name="connsiteY0" fmla="*/ 0 h 2023745"/>
                <a:gd name="connsiteX1" fmla="*/ 1321485 w 2350402"/>
                <a:gd name="connsiteY1" fmla="*/ 160020 h 2023745"/>
                <a:gd name="connsiteX2" fmla="*/ 1565325 w 2350402"/>
                <a:gd name="connsiteY2" fmla="*/ 205740 h 2023745"/>
                <a:gd name="connsiteX3" fmla="*/ 2220645 w 2350402"/>
                <a:gd name="connsiteY3" fmla="*/ 213360 h 2023745"/>
                <a:gd name="connsiteX4" fmla="*/ 2350185 w 2350402"/>
                <a:gd name="connsiteY4" fmla="*/ 312420 h 2023745"/>
                <a:gd name="connsiteX5" fmla="*/ 2213025 w 2350402"/>
                <a:gd name="connsiteY5" fmla="*/ 411480 h 2023745"/>
                <a:gd name="connsiteX6" fmla="*/ 1489125 w 2350402"/>
                <a:gd name="connsiteY6" fmla="*/ 434340 h 2023745"/>
                <a:gd name="connsiteX7" fmla="*/ 178485 w 2350402"/>
                <a:gd name="connsiteY7" fmla="*/ 434340 h 2023745"/>
                <a:gd name="connsiteX8" fmla="*/ 79425 w 2350402"/>
                <a:gd name="connsiteY8" fmla="*/ 609600 h 2023745"/>
                <a:gd name="connsiteX9" fmla="*/ 810945 w 2350402"/>
                <a:gd name="connsiteY9" fmla="*/ 647700 h 2023745"/>
                <a:gd name="connsiteX10" fmla="*/ 1938705 w 2350402"/>
                <a:gd name="connsiteY10" fmla="*/ 670560 h 2023745"/>
                <a:gd name="connsiteX11" fmla="*/ 1953945 w 2350402"/>
                <a:gd name="connsiteY11" fmla="*/ 853440 h 2023745"/>
                <a:gd name="connsiteX12" fmla="*/ 1191945 w 2350402"/>
                <a:gd name="connsiteY12" fmla="*/ 876300 h 2023745"/>
                <a:gd name="connsiteX13" fmla="*/ 452805 w 2350402"/>
                <a:gd name="connsiteY13" fmla="*/ 883920 h 2023745"/>
                <a:gd name="connsiteX14" fmla="*/ 338505 w 2350402"/>
                <a:gd name="connsiteY14" fmla="*/ 1021080 h 2023745"/>
                <a:gd name="connsiteX15" fmla="*/ 727125 w 2350402"/>
                <a:gd name="connsiteY15" fmla="*/ 1089660 h 2023745"/>
                <a:gd name="connsiteX16" fmla="*/ 1694865 w 2350402"/>
                <a:gd name="connsiteY16" fmla="*/ 1112520 h 2023745"/>
                <a:gd name="connsiteX17" fmla="*/ 1710105 w 2350402"/>
                <a:gd name="connsiteY17" fmla="*/ 1310640 h 2023745"/>
                <a:gd name="connsiteX18" fmla="*/ 1176705 w 2350402"/>
                <a:gd name="connsiteY18" fmla="*/ 1333500 h 2023745"/>
                <a:gd name="connsiteX19" fmla="*/ 683945 w 2350402"/>
                <a:gd name="connsiteY19" fmla="*/ 1343025 h 2023745"/>
                <a:gd name="connsiteX20" fmla="*/ 588695 w 2350402"/>
                <a:gd name="connsiteY20" fmla="*/ 1422399 h 2023745"/>
                <a:gd name="connsiteX21" fmla="*/ 677595 w 2350402"/>
                <a:gd name="connsiteY21" fmla="*/ 1536699 h 2023745"/>
                <a:gd name="connsiteX22" fmla="*/ 1439595 w 2350402"/>
                <a:gd name="connsiteY22" fmla="*/ 1552574 h 2023745"/>
                <a:gd name="connsiteX23" fmla="*/ 1557070 w 2350402"/>
                <a:gd name="connsiteY23" fmla="*/ 1644649 h 2023745"/>
                <a:gd name="connsiteX24" fmla="*/ 1464995 w 2350402"/>
                <a:gd name="connsiteY24" fmla="*/ 1755773 h 2023745"/>
                <a:gd name="connsiteX25" fmla="*/ 1296720 w 2350402"/>
                <a:gd name="connsiteY25" fmla="*/ 1768474 h 2023745"/>
                <a:gd name="connsiteX26" fmla="*/ 1177975 w 2350402"/>
                <a:gd name="connsiteY26" fmla="*/ 2023745 h 2023745"/>
                <a:gd name="connsiteX0" fmla="*/ 1184325 w 2350402"/>
                <a:gd name="connsiteY0" fmla="*/ 0 h 2023745"/>
                <a:gd name="connsiteX1" fmla="*/ 1321485 w 2350402"/>
                <a:gd name="connsiteY1" fmla="*/ 160020 h 2023745"/>
                <a:gd name="connsiteX2" fmla="*/ 1565325 w 2350402"/>
                <a:gd name="connsiteY2" fmla="*/ 205740 h 2023745"/>
                <a:gd name="connsiteX3" fmla="*/ 2220645 w 2350402"/>
                <a:gd name="connsiteY3" fmla="*/ 213360 h 2023745"/>
                <a:gd name="connsiteX4" fmla="*/ 2350185 w 2350402"/>
                <a:gd name="connsiteY4" fmla="*/ 312420 h 2023745"/>
                <a:gd name="connsiteX5" fmla="*/ 2213025 w 2350402"/>
                <a:gd name="connsiteY5" fmla="*/ 411480 h 2023745"/>
                <a:gd name="connsiteX6" fmla="*/ 1489125 w 2350402"/>
                <a:gd name="connsiteY6" fmla="*/ 434340 h 2023745"/>
                <a:gd name="connsiteX7" fmla="*/ 178485 w 2350402"/>
                <a:gd name="connsiteY7" fmla="*/ 434340 h 2023745"/>
                <a:gd name="connsiteX8" fmla="*/ 79425 w 2350402"/>
                <a:gd name="connsiteY8" fmla="*/ 609600 h 2023745"/>
                <a:gd name="connsiteX9" fmla="*/ 810945 w 2350402"/>
                <a:gd name="connsiteY9" fmla="*/ 647700 h 2023745"/>
                <a:gd name="connsiteX10" fmla="*/ 1938705 w 2350402"/>
                <a:gd name="connsiteY10" fmla="*/ 670560 h 2023745"/>
                <a:gd name="connsiteX11" fmla="*/ 1953945 w 2350402"/>
                <a:gd name="connsiteY11" fmla="*/ 853440 h 2023745"/>
                <a:gd name="connsiteX12" fmla="*/ 1191945 w 2350402"/>
                <a:gd name="connsiteY12" fmla="*/ 876300 h 2023745"/>
                <a:gd name="connsiteX13" fmla="*/ 452805 w 2350402"/>
                <a:gd name="connsiteY13" fmla="*/ 883920 h 2023745"/>
                <a:gd name="connsiteX14" fmla="*/ 338505 w 2350402"/>
                <a:gd name="connsiteY14" fmla="*/ 1021080 h 2023745"/>
                <a:gd name="connsiteX15" fmla="*/ 727125 w 2350402"/>
                <a:gd name="connsiteY15" fmla="*/ 1089660 h 2023745"/>
                <a:gd name="connsiteX16" fmla="*/ 1694865 w 2350402"/>
                <a:gd name="connsiteY16" fmla="*/ 1112520 h 2023745"/>
                <a:gd name="connsiteX17" fmla="*/ 1710105 w 2350402"/>
                <a:gd name="connsiteY17" fmla="*/ 1310640 h 2023745"/>
                <a:gd name="connsiteX18" fmla="*/ 1176705 w 2350402"/>
                <a:gd name="connsiteY18" fmla="*/ 1333500 h 2023745"/>
                <a:gd name="connsiteX19" fmla="*/ 683945 w 2350402"/>
                <a:gd name="connsiteY19" fmla="*/ 1343025 h 2023745"/>
                <a:gd name="connsiteX20" fmla="*/ 588695 w 2350402"/>
                <a:gd name="connsiteY20" fmla="*/ 1422399 h 2023745"/>
                <a:gd name="connsiteX21" fmla="*/ 677595 w 2350402"/>
                <a:gd name="connsiteY21" fmla="*/ 1536699 h 2023745"/>
                <a:gd name="connsiteX22" fmla="*/ 1439595 w 2350402"/>
                <a:gd name="connsiteY22" fmla="*/ 1552574 h 2023745"/>
                <a:gd name="connsiteX23" fmla="*/ 1557070 w 2350402"/>
                <a:gd name="connsiteY23" fmla="*/ 1644649 h 2023745"/>
                <a:gd name="connsiteX24" fmla="*/ 1464995 w 2350402"/>
                <a:gd name="connsiteY24" fmla="*/ 1755773 h 2023745"/>
                <a:gd name="connsiteX25" fmla="*/ 1296720 w 2350402"/>
                <a:gd name="connsiteY25" fmla="*/ 1768474 h 2023745"/>
                <a:gd name="connsiteX26" fmla="*/ 1177975 w 2350402"/>
                <a:gd name="connsiteY26" fmla="*/ 2023745 h 2023745"/>
                <a:gd name="connsiteX0" fmla="*/ 1184325 w 2350402"/>
                <a:gd name="connsiteY0" fmla="*/ 0 h 2023745"/>
                <a:gd name="connsiteX1" fmla="*/ 1321485 w 2350402"/>
                <a:gd name="connsiteY1" fmla="*/ 160020 h 2023745"/>
                <a:gd name="connsiteX2" fmla="*/ 1565325 w 2350402"/>
                <a:gd name="connsiteY2" fmla="*/ 205740 h 2023745"/>
                <a:gd name="connsiteX3" fmla="*/ 2220645 w 2350402"/>
                <a:gd name="connsiteY3" fmla="*/ 213360 h 2023745"/>
                <a:gd name="connsiteX4" fmla="*/ 2350185 w 2350402"/>
                <a:gd name="connsiteY4" fmla="*/ 312420 h 2023745"/>
                <a:gd name="connsiteX5" fmla="*/ 2213025 w 2350402"/>
                <a:gd name="connsiteY5" fmla="*/ 411480 h 2023745"/>
                <a:gd name="connsiteX6" fmla="*/ 1489125 w 2350402"/>
                <a:gd name="connsiteY6" fmla="*/ 434340 h 2023745"/>
                <a:gd name="connsiteX7" fmla="*/ 178485 w 2350402"/>
                <a:gd name="connsiteY7" fmla="*/ 434340 h 2023745"/>
                <a:gd name="connsiteX8" fmla="*/ 79425 w 2350402"/>
                <a:gd name="connsiteY8" fmla="*/ 609600 h 2023745"/>
                <a:gd name="connsiteX9" fmla="*/ 810945 w 2350402"/>
                <a:gd name="connsiteY9" fmla="*/ 647700 h 2023745"/>
                <a:gd name="connsiteX10" fmla="*/ 1938705 w 2350402"/>
                <a:gd name="connsiteY10" fmla="*/ 670560 h 2023745"/>
                <a:gd name="connsiteX11" fmla="*/ 1953945 w 2350402"/>
                <a:gd name="connsiteY11" fmla="*/ 853440 h 2023745"/>
                <a:gd name="connsiteX12" fmla="*/ 1191945 w 2350402"/>
                <a:gd name="connsiteY12" fmla="*/ 876300 h 2023745"/>
                <a:gd name="connsiteX13" fmla="*/ 452805 w 2350402"/>
                <a:gd name="connsiteY13" fmla="*/ 883920 h 2023745"/>
                <a:gd name="connsiteX14" fmla="*/ 338505 w 2350402"/>
                <a:gd name="connsiteY14" fmla="*/ 1021080 h 2023745"/>
                <a:gd name="connsiteX15" fmla="*/ 727125 w 2350402"/>
                <a:gd name="connsiteY15" fmla="*/ 1089660 h 2023745"/>
                <a:gd name="connsiteX16" fmla="*/ 1694865 w 2350402"/>
                <a:gd name="connsiteY16" fmla="*/ 1112520 h 2023745"/>
                <a:gd name="connsiteX17" fmla="*/ 1710105 w 2350402"/>
                <a:gd name="connsiteY17" fmla="*/ 1310640 h 2023745"/>
                <a:gd name="connsiteX18" fmla="*/ 1176705 w 2350402"/>
                <a:gd name="connsiteY18" fmla="*/ 1333500 h 2023745"/>
                <a:gd name="connsiteX19" fmla="*/ 683945 w 2350402"/>
                <a:gd name="connsiteY19" fmla="*/ 1343025 h 2023745"/>
                <a:gd name="connsiteX20" fmla="*/ 588695 w 2350402"/>
                <a:gd name="connsiteY20" fmla="*/ 1422399 h 2023745"/>
                <a:gd name="connsiteX21" fmla="*/ 677595 w 2350402"/>
                <a:gd name="connsiteY21" fmla="*/ 1536699 h 2023745"/>
                <a:gd name="connsiteX22" fmla="*/ 1439595 w 2350402"/>
                <a:gd name="connsiteY22" fmla="*/ 1552574 h 2023745"/>
                <a:gd name="connsiteX23" fmla="*/ 1557070 w 2350402"/>
                <a:gd name="connsiteY23" fmla="*/ 1644649 h 2023745"/>
                <a:gd name="connsiteX24" fmla="*/ 1464995 w 2350402"/>
                <a:gd name="connsiteY24" fmla="*/ 1755773 h 2023745"/>
                <a:gd name="connsiteX25" fmla="*/ 1296720 w 2350402"/>
                <a:gd name="connsiteY25" fmla="*/ 1768474 h 2023745"/>
                <a:gd name="connsiteX26" fmla="*/ 1190675 w 2350402"/>
                <a:gd name="connsiteY26" fmla="*/ 2023745 h 2023745"/>
                <a:gd name="connsiteX0" fmla="*/ 1184325 w 2350402"/>
                <a:gd name="connsiteY0" fmla="*/ 0 h 2023745"/>
                <a:gd name="connsiteX1" fmla="*/ 1321485 w 2350402"/>
                <a:gd name="connsiteY1" fmla="*/ 160020 h 2023745"/>
                <a:gd name="connsiteX2" fmla="*/ 1565325 w 2350402"/>
                <a:gd name="connsiteY2" fmla="*/ 205740 h 2023745"/>
                <a:gd name="connsiteX3" fmla="*/ 2220645 w 2350402"/>
                <a:gd name="connsiteY3" fmla="*/ 213360 h 2023745"/>
                <a:gd name="connsiteX4" fmla="*/ 2350185 w 2350402"/>
                <a:gd name="connsiteY4" fmla="*/ 312420 h 2023745"/>
                <a:gd name="connsiteX5" fmla="*/ 2213025 w 2350402"/>
                <a:gd name="connsiteY5" fmla="*/ 411480 h 2023745"/>
                <a:gd name="connsiteX6" fmla="*/ 1489125 w 2350402"/>
                <a:gd name="connsiteY6" fmla="*/ 434340 h 2023745"/>
                <a:gd name="connsiteX7" fmla="*/ 178485 w 2350402"/>
                <a:gd name="connsiteY7" fmla="*/ 434340 h 2023745"/>
                <a:gd name="connsiteX8" fmla="*/ 79425 w 2350402"/>
                <a:gd name="connsiteY8" fmla="*/ 609600 h 2023745"/>
                <a:gd name="connsiteX9" fmla="*/ 810945 w 2350402"/>
                <a:gd name="connsiteY9" fmla="*/ 647700 h 2023745"/>
                <a:gd name="connsiteX10" fmla="*/ 1938705 w 2350402"/>
                <a:gd name="connsiteY10" fmla="*/ 670560 h 2023745"/>
                <a:gd name="connsiteX11" fmla="*/ 1953945 w 2350402"/>
                <a:gd name="connsiteY11" fmla="*/ 853440 h 2023745"/>
                <a:gd name="connsiteX12" fmla="*/ 1191945 w 2350402"/>
                <a:gd name="connsiteY12" fmla="*/ 876300 h 2023745"/>
                <a:gd name="connsiteX13" fmla="*/ 452805 w 2350402"/>
                <a:gd name="connsiteY13" fmla="*/ 883920 h 2023745"/>
                <a:gd name="connsiteX14" fmla="*/ 338505 w 2350402"/>
                <a:gd name="connsiteY14" fmla="*/ 1021080 h 2023745"/>
                <a:gd name="connsiteX15" fmla="*/ 727125 w 2350402"/>
                <a:gd name="connsiteY15" fmla="*/ 1089660 h 2023745"/>
                <a:gd name="connsiteX16" fmla="*/ 1694865 w 2350402"/>
                <a:gd name="connsiteY16" fmla="*/ 1112520 h 2023745"/>
                <a:gd name="connsiteX17" fmla="*/ 1710105 w 2350402"/>
                <a:gd name="connsiteY17" fmla="*/ 1310640 h 2023745"/>
                <a:gd name="connsiteX18" fmla="*/ 1176705 w 2350402"/>
                <a:gd name="connsiteY18" fmla="*/ 1333500 h 2023745"/>
                <a:gd name="connsiteX19" fmla="*/ 683945 w 2350402"/>
                <a:gd name="connsiteY19" fmla="*/ 1343025 h 2023745"/>
                <a:gd name="connsiteX20" fmla="*/ 572951 w 2350402"/>
                <a:gd name="connsiteY20" fmla="*/ 1427806 h 2023745"/>
                <a:gd name="connsiteX21" fmla="*/ 677595 w 2350402"/>
                <a:gd name="connsiteY21" fmla="*/ 1536699 h 2023745"/>
                <a:gd name="connsiteX22" fmla="*/ 1439595 w 2350402"/>
                <a:gd name="connsiteY22" fmla="*/ 1552574 h 2023745"/>
                <a:gd name="connsiteX23" fmla="*/ 1557070 w 2350402"/>
                <a:gd name="connsiteY23" fmla="*/ 1644649 h 2023745"/>
                <a:gd name="connsiteX24" fmla="*/ 1464995 w 2350402"/>
                <a:gd name="connsiteY24" fmla="*/ 1755773 h 2023745"/>
                <a:gd name="connsiteX25" fmla="*/ 1296720 w 2350402"/>
                <a:gd name="connsiteY25" fmla="*/ 1768474 h 2023745"/>
                <a:gd name="connsiteX26" fmla="*/ 1190675 w 2350402"/>
                <a:gd name="connsiteY26" fmla="*/ 2023745 h 2023745"/>
                <a:gd name="connsiteX0" fmla="*/ 1184325 w 2350402"/>
                <a:gd name="connsiteY0" fmla="*/ 0 h 2023745"/>
                <a:gd name="connsiteX1" fmla="*/ 1321485 w 2350402"/>
                <a:gd name="connsiteY1" fmla="*/ 160020 h 2023745"/>
                <a:gd name="connsiteX2" fmla="*/ 1565325 w 2350402"/>
                <a:gd name="connsiteY2" fmla="*/ 205740 h 2023745"/>
                <a:gd name="connsiteX3" fmla="*/ 2220645 w 2350402"/>
                <a:gd name="connsiteY3" fmla="*/ 213360 h 2023745"/>
                <a:gd name="connsiteX4" fmla="*/ 2350185 w 2350402"/>
                <a:gd name="connsiteY4" fmla="*/ 312420 h 2023745"/>
                <a:gd name="connsiteX5" fmla="*/ 2213025 w 2350402"/>
                <a:gd name="connsiteY5" fmla="*/ 411480 h 2023745"/>
                <a:gd name="connsiteX6" fmla="*/ 1489125 w 2350402"/>
                <a:gd name="connsiteY6" fmla="*/ 434340 h 2023745"/>
                <a:gd name="connsiteX7" fmla="*/ 178485 w 2350402"/>
                <a:gd name="connsiteY7" fmla="*/ 434340 h 2023745"/>
                <a:gd name="connsiteX8" fmla="*/ 79425 w 2350402"/>
                <a:gd name="connsiteY8" fmla="*/ 609600 h 2023745"/>
                <a:gd name="connsiteX9" fmla="*/ 810945 w 2350402"/>
                <a:gd name="connsiteY9" fmla="*/ 647700 h 2023745"/>
                <a:gd name="connsiteX10" fmla="*/ 1938705 w 2350402"/>
                <a:gd name="connsiteY10" fmla="*/ 670560 h 2023745"/>
                <a:gd name="connsiteX11" fmla="*/ 1953945 w 2350402"/>
                <a:gd name="connsiteY11" fmla="*/ 853440 h 2023745"/>
                <a:gd name="connsiteX12" fmla="*/ 1191945 w 2350402"/>
                <a:gd name="connsiteY12" fmla="*/ 876300 h 2023745"/>
                <a:gd name="connsiteX13" fmla="*/ 452805 w 2350402"/>
                <a:gd name="connsiteY13" fmla="*/ 883920 h 2023745"/>
                <a:gd name="connsiteX14" fmla="*/ 338505 w 2350402"/>
                <a:gd name="connsiteY14" fmla="*/ 1021080 h 2023745"/>
                <a:gd name="connsiteX15" fmla="*/ 727125 w 2350402"/>
                <a:gd name="connsiteY15" fmla="*/ 1089660 h 2023745"/>
                <a:gd name="connsiteX16" fmla="*/ 1694865 w 2350402"/>
                <a:gd name="connsiteY16" fmla="*/ 1112520 h 2023745"/>
                <a:gd name="connsiteX17" fmla="*/ 1710105 w 2350402"/>
                <a:gd name="connsiteY17" fmla="*/ 1310640 h 2023745"/>
                <a:gd name="connsiteX18" fmla="*/ 1176705 w 2350402"/>
                <a:gd name="connsiteY18" fmla="*/ 1333500 h 2023745"/>
                <a:gd name="connsiteX19" fmla="*/ 683945 w 2350402"/>
                <a:gd name="connsiteY19" fmla="*/ 1343025 h 2023745"/>
                <a:gd name="connsiteX20" fmla="*/ 572951 w 2350402"/>
                <a:gd name="connsiteY20" fmla="*/ 1427806 h 2023745"/>
                <a:gd name="connsiteX21" fmla="*/ 677595 w 2350402"/>
                <a:gd name="connsiteY21" fmla="*/ 1536699 h 2023745"/>
                <a:gd name="connsiteX22" fmla="*/ 1439595 w 2350402"/>
                <a:gd name="connsiteY22" fmla="*/ 1552574 h 2023745"/>
                <a:gd name="connsiteX23" fmla="*/ 1557070 w 2350402"/>
                <a:gd name="connsiteY23" fmla="*/ 1644649 h 2023745"/>
                <a:gd name="connsiteX24" fmla="*/ 1464995 w 2350402"/>
                <a:gd name="connsiteY24" fmla="*/ 1755773 h 2023745"/>
                <a:gd name="connsiteX25" fmla="*/ 1296720 w 2350402"/>
                <a:gd name="connsiteY25" fmla="*/ 1768474 h 2023745"/>
                <a:gd name="connsiteX26" fmla="*/ 1190675 w 2350402"/>
                <a:gd name="connsiteY26" fmla="*/ 2023745 h 2023745"/>
                <a:gd name="connsiteX0" fmla="*/ 1184325 w 2350402"/>
                <a:gd name="connsiteY0" fmla="*/ 0 h 2023745"/>
                <a:gd name="connsiteX1" fmla="*/ 1321485 w 2350402"/>
                <a:gd name="connsiteY1" fmla="*/ 160020 h 2023745"/>
                <a:gd name="connsiteX2" fmla="*/ 1565325 w 2350402"/>
                <a:gd name="connsiteY2" fmla="*/ 205740 h 2023745"/>
                <a:gd name="connsiteX3" fmla="*/ 2220645 w 2350402"/>
                <a:gd name="connsiteY3" fmla="*/ 213360 h 2023745"/>
                <a:gd name="connsiteX4" fmla="*/ 2350185 w 2350402"/>
                <a:gd name="connsiteY4" fmla="*/ 312420 h 2023745"/>
                <a:gd name="connsiteX5" fmla="*/ 2213025 w 2350402"/>
                <a:gd name="connsiteY5" fmla="*/ 411480 h 2023745"/>
                <a:gd name="connsiteX6" fmla="*/ 1489125 w 2350402"/>
                <a:gd name="connsiteY6" fmla="*/ 434340 h 2023745"/>
                <a:gd name="connsiteX7" fmla="*/ 178485 w 2350402"/>
                <a:gd name="connsiteY7" fmla="*/ 434340 h 2023745"/>
                <a:gd name="connsiteX8" fmla="*/ 79425 w 2350402"/>
                <a:gd name="connsiteY8" fmla="*/ 609600 h 2023745"/>
                <a:gd name="connsiteX9" fmla="*/ 810945 w 2350402"/>
                <a:gd name="connsiteY9" fmla="*/ 647700 h 2023745"/>
                <a:gd name="connsiteX10" fmla="*/ 1938705 w 2350402"/>
                <a:gd name="connsiteY10" fmla="*/ 670560 h 2023745"/>
                <a:gd name="connsiteX11" fmla="*/ 1953945 w 2350402"/>
                <a:gd name="connsiteY11" fmla="*/ 853440 h 2023745"/>
                <a:gd name="connsiteX12" fmla="*/ 1191945 w 2350402"/>
                <a:gd name="connsiteY12" fmla="*/ 876300 h 2023745"/>
                <a:gd name="connsiteX13" fmla="*/ 452805 w 2350402"/>
                <a:gd name="connsiteY13" fmla="*/ 883920 h 2023745"/>
                <a:gd name="connsiteX14" fmla="*/ 338505 w 2350402"/>
                <a:gd name="connsiteY14" fmla="*/ 1021080 h 2023745"/>
                <a:gd name="connsiteX15" fmla="*/ 727125 w 2350402"/>
                <a:gd name="connsiteY15" fmla="*/ 1089660 h 2023745"/>
                <a:gd name="connsiteX16" fmla="*/ 1694865 w 2350402"/>
                <a:gd name="connsiteY16" fmla="*/ 1112520 h 2023745"/>
                <a:gd name="connsiteX17" fmla="*/ 1710105 w 2350402"/>
                <a:gd name="connsiteY17" fmla="*/ 1310640 h 2023745"/>
                <a:gd name="connsiteX18" fmla="*/ 1176705 w 2350402"/>
                <a:gd name="connsiteY18" fmla="*/ 1333500 h 2023745"/>
                <a:gd name="connsiteX19" fmla="*/ 683945 w 2350402"/>
                <a:gd name="connsiteY19" fmla="*/ 1343025 h 2023745"/>
                <a:gd name="connsiteX20" fmla="*/ 572951 w 2350402"/>
                <a:gd name="connsiteY20" fmla="*/ 1427806 h 2023745"/>
                <a:gd name="connsiteX21" fmla="*/ 677595 w 2350402"/>
                <a:gd name="connsiteY21" fmla="*/ 1536699 h 2023745"/>
                <a:gd name="connsiteX22" fmla="*/ 1439595 w 2350402"/>
                <a:gd name="connsiteY22" fmla="*/ 1552574 h 2023745"/>
                <a:gd name="connsiteX23" fmla="*/ 1557070 w 2350402"/>
                <a:gd name="connsiteY23" fmla="*/ 1644649 h 2023745"/>
                <a:gd name="connsiteX24" fmla="*/ 1464995 w 2350402"/>
                <a:gd name="connsiteY24" fmla="*/ 1755773 h 2023745"/>
                <a:gd name="connsiteX25" fmla="*/ 1296720 w 2350402"/>
                <a:gd name="connsiteY25" fmla="*/ 1768474 h 2023745"/>
                <a:gd name="connsiteX26" fmla="*/ 1190675 w 2350402"/>
                <a:gd name="connsiteY26" fmla="*/ 2023745 h 2023745"/>
                <a:gd name="connsiteX0" fmla="*/ 1184325 w 2350402"/>
                <a:gd name="connsiteY0" fmla="*/ 0 h 2023745"/>
                <a:gd name="connsiteX1" fmla="*/ 1321485 w 2350402"/>
                <a:gd name="connsiteY1" fmla="*/ 160020 h 2023745"/>
                <a:gd name="connsiteX2" fmla="*/ 1565325 w 2350402"/>
                <a:gd name="connsiteY2" fmla="*/ 205740 h 2023745"/>
                <a:gd name="connsiteX3" fmla="*/ 2220645 w 2350402"/>
                <a:gd name="connsiteY3" fmla="*/ 213360 h 2023745"/>
                <a:gd name="connsiteX4" fmla="*/ 2350185 w 2350402"/>
                <a:gd name="connsiteY4" fmla="*/ 312420 h 2023745"/>
                <a:gd name="connsiteX5" fmla="*/ 2213025 w 2350402"/>
                <a:gd name="connsiteY5" fmla="*/ 411480 h 2023745"/>
                <a:gd name="connsiteX6" fmla="*/ 1489125 w 2350402"/>
                <a:gd name="connsiteY6" fmla="*/ 434340 h 2023745"/>
                <a:gd name="connsiteX7" fmla="*/ 178485 w 2350402"/>
                <a:gd name="connsiteY7" fmla="*/ 434340 h 2023745"/>
                <a:gd name="connsiteX8" fmla="*/ 79425 w 2350402"/>
                <a:gd name="connsiteY8" fmla="*/ 609600 h 2023745"/>
                <a:gd name="connsiteX9" fmla="*/ 810945 w 2350402"/>
                <a:gd name="connsiteY9" fmla="*/ 647700 h 2023745"/>
                <a:gd name="connsiteX10" fmla="*/ 1938705 w 2350402"/>
                <a:gd name="connsiteY10" fmla="*/ 670560 h 2023745"/>
                <a:gd name="connsiteX11" fmla="*/ 1953945 w 2350402"/>
                <a:gd name="connsiteY11" fmla="*/ 853440 h 2023745"/>
                <a:gd name="connsiteX12" fmla="*/ 1191945 w 2350402"/>
                <a:gd name="connsiteY12" fmla="*/ 876300 h 2023745"/>
                <a:gd name="connsiteX13" fmla="*/ 452805 w 2350402"/>
                <a:gd name="connsiteY13" fmla="*/ 883920 h 2023745"/>
                <a:gd name="connsiteX14" fmla="*/ 338505 w 2350402"/>
                <a:gd name="connsiteY14" fmla="*/ 1021080 h 2023745"/>
                <a:gd name="connsiteX15" fmla="*/ 727125 w 2350402"/>
                <a:gd name="connsiteY15" fmla="*/ 1089660 h 2023745"/>
                <a:gd name="connsiteX16" fmla="*/ 1694865 w 2350402"/>
                <a:gd name="connsiteY16" fmla="*/ 1112520 h 2023745"/>
                <a:gd name="connsiteX17" fmla="*/ 1710105 w 2350402"/>
                <a:gd name="connsiteY17" fmla="*/ 1310640 h 2023745"/>
                <a:gd name="connsiteX18" fmla="*/ 1176705 w 2350402"/>
                <a:gd name="connsiteY18" fmla="*/ 1333500 h 2023745"/>
                <a:gd name="connsiteX19" fmla="*/ 683945 w 2350402"/>
                <a:gd name="connsiteY19" fmla="*/ 1343025 h 2023745"/>
                <a:gd name="connsiteX20" fmla="*/ 572951 w 2350402"/>
                <a:gd name="connsiteY20" fmla="*/ 1427806 h 2023745"/>
                <a:gd name="connsiteX21" fmla="*/ 677595 w 2350402"/>
                <a:gd name="connsiteY21" fmla="*/ 1536699 h 2023745"/>
                <a:gd name="connsiteX22" fmla="*/ 1439595 w 2350402"/>
                <a:gd name="connsiteY22" fmla="*/ 1552574 h 2023745"/>
                <a:gd name="connsiteX23" fmla="*/ 1557070 w 2350402"/>
                <a:gd name="connsiteY23" fmla="*/ 1644649 h 2023745"/>
                <a:gd name="connsiteX24" fmla="*/ 1464995 w 2350402"/>
                <a:gd name="connsiteY24" fmla="*/ 1755773 h 2023745"/>
                <a:gd name="connsiteX25" fmla="*/ 1296720 w 2350402"/>
                <a:gd name="connsiteY25" fmla="*/ 1768474 h 2023745"/>
                <a:gd name="connsiteX26" fmla="*/ 1190675 w 2350402"/>
                <a:gd name="connsiteY26" fmla="*/ 2023745 h 2023745"/>
                <a:gd name="connsiteX0" fmla="*/ 1184325 w 2350402"/>
                <a:gd name="connsiteY0" fmla="*/ 0 h 2023745"/>
                <a:gd name="connsiteX1" fmla="*/ 1321485 w 2350402"/>
                <a:gd name="connsiteY1" fmla="*/ 160020 h 2023745"/>
                <a:gd name="connsiteX2" fmla="*/ 1565325 w 2350402"/>
                <a:gd name="connsiteY2" fmla="*/ 205740 h 2023745"/>
                <a:gd name="connsiteX3" fmla="*/ 2220645 w 2350402"/>
                <a:gd name="connsiteY3" fmla="*/ 213360 h 2023745"/>
                <a:gd name="connsiteX4" fmla="*/ 2350185 w 2350402"/>
                <a:gd name="connsiteY4" fmla="*/ 312420 h 2023745"/>
                <a:gd name="connsiteX5" fmla="*/ 2213025 w 2350402"/>
                <a:gd name="connsiteY5" fmla="*/ 411480 h 2023745"/>
                <a:gd name="connsiteX6" fmla="*/ 1489125 w 2350402"/>
                <a:gd name="connsiteY6" fmla="*/ 434340 h 2023745"/>
                <a:gd name="connsiteX7" fmla="*/ 178485 w 2350402"/>
                <a:gd name="connsiteY7" fmla="*/ 434340 h 2023745"/>
                <a:gd name="connsiteX8" fmla="*/ 79425 w 2350402"/>
                <a:gd name="connsiteY8" fmla="*/ 609600 h 2023745"/>
                <a:gd name="connsiteX9" fmla="*/ 810945 w 2350402"/>
                <a:gd name="connsiteY9" fmla="*/ 647700 h 2023745"/>
                <a:gd name="connsiteX10" fmla="*/ 1938705 w 2350402"/>
                <a:gd name="connsiteY10" fmla="*/ 670560 h 2023745"/>
                <a:gd name="connsiteX11" fmla="*/ 1953945 w 2350402"/>
                <a:gd name="connsiteY11" fmla="*/ 853440 h 2023745"/>
                <a:gd name="connsiteX12" fmla="*/ 1191945 w 2350402"/>
                <a:gd name="connsiteY12" fmla="*/ 876300 h 2023745"/>
                <a:gd name="connsiteX13" fmla="*/ 452805 w 2350402"/>
                <a:gd name="connsiteY13" fmla="*/ 883920 h 2023745"/>
                <a:gd name="connsiteX14" fmla="*/ 338505 w 2350402"/>
                <a:gd name="connsiteY14" fmla="*/ 1021080 h 2023745"/>
                <a:gd name="connsiteX15" fmla="*/ 727125 w 2350402"/>
                <a:gd name="connsiteY15" fmla="*/ 1089660 h 2023745"/>
                <a:gd name="connsiteX16" fmla="*/ 1694865 w 2350402"/>
                <a:gd name="connsiteY16" fmla="*/ 1112520 h 2023745"/>
                <a:gd name="connsiteX17" fmla="*/ 1710105 w 2350402"/>
                <a:gd name="connsiteY17" fmla="*/ 1310640 h 2023745"/>
                <a:gd name="connsiteX18" fmla="*/ 1176705 w 2350402"/>
                <a:gd name="connsiteY18" fmla="*/ 1333500 h 2023745"/>
                <a:gd name="connsiteX19" fmla="*/ 683945 w 2350402"/>
                <a:gd name="connsiteY19" fmla="*/ 1343025 h 2023745"/>
                <a:gd name="connsiteX20" fmla="*/ 572951 w 2350402"/>
                <a:gd name="connsiteY20" fmla="*/ 1427806 h 2023745"/>
                <a:gd name="connsiteX21" fmla="*/ 677595 w 2350402"/>
                <a:gd name="connsiteY21" fmla="*/ 1536699 h 2023745"/>
                <a:gd name="connsiteX22" fmla="*/ 1439595 w 2350402"/>
                <a:gd name="connsiteY22" fmla="*/ 1552574 h 2023745"/>
                <a:gd name="connsiteX23" fmla="*/ 1557070 w 2350402"/>
                <a:gd name="connsiteY23" fmla="*/ 1644649 h 2023745"/>
                <a:gd name="connsiteX24" fmla="*/ 1464995 w 2350402"/>
                <a:gd name="connsiteY24" fmla="*/ 1755773 h 2023745"/>
                <a:gd name="connsiteX25" fmla="*/ 1296720 w 2350402"/>
                <a:gd name="connsiteY25" fmla="*/ 1768474 h 2023745"/>
                <a:gd name="connsiteX26" fmla="*/ 1190675 w 2350402"/>
                <a:gd name="connsiteY26" fmla="*/ 2023745 h 2023745"/>
                <a:gd name="connsiteX0" fmla="*/ 1184325 w 2350402"/>
                <a:gd name="connsiteY0" fmla="*/ 0 h 2023745"/>
                <a:gd name="connsiteX1" fmla="*/ 1321485 w 2350402"/>
                <a:gd name="connsiteY1" fmla="*/ 160020 h 2023745"/>
                <a:gd name="connsiteX2" fmla="*/ 1565325 w 2350402"/>
                <a:gd name="connsiteY2" fmla="*/ 205740 h 2023745"/>
                <a:gd name="connsiteX3" fmla="*/ 2220645 w 2350402"/>
                <a:gd name="connsiteY3" fmla="*/ 213360 h 2023745"/>
                <a:gd name="connsiteX4" fmla="*/ 2350185 w 2350402"/>
                <a:gd name="connsiteY4" fmla="*/ 312420 h 2023745"/>
                <a:gd name="connsiteX5" fmla="*/ 2213025 w 2350402"/>
                <a:gd name="connsiteY5" fmla="*/ 411480 h 2023745"/>
                <a:gd name="connsiteX6" fmla="*/ 1489125 w 2350402"/>
                <a:gd name="connsiteY6" fmla="*/ 434340 h 2023745"/>
                <a:gd name="connsiteX7" fmla="*/ 178485 w 2350402"/>
                <a:gd name="connsiteY7" fmla="*/ 434340 h 2023745"/>
                <a:gd name="connsiteX8" fmla="*/ 79425 w 2350402"/>
                <a:gd name="connsiteY8" fmla="*/ 609600 h 2023745"/>
                <a:gd name="connsiteX9" fmla="*/ 810945 w 2350402"/>
                <a:gd name="connsiteY9" fmla="*/ 647700 h 2023745"/>
                <a:gd name="connsiteX10" fmla="*/ 1938705 w 2350402"/>
                <a:gd name="connsiteY10" fmla="*/ 670560 h 2023745"/>
                <a:gd name="connsiteX11" fmla="*/ 1953945 w 2350402"/>
                <a:gd name="connsiteY11" fmla="*/ 853440 h 2023745"/>
                <a:gd name="connsiteX12" fmla="*/ 1191945 w 2350402"/>
                <a:gd name="connsiteY12" fmla="*/ 876300 h 2023745"/>
                <a:gd name="connsiteX13" fmla="*/ 452805 w 2350402"/>
                <a:gd name="connsiteY13" fmla="*/ 883920 h 2023745"/>
                <a:gd name="connsiteX14" fmla="*/ 338505 w 2350402"/>
                <a:gd name="connsiteY14" fmla="*/ 1021080 h 2023745"/>
                <a:gd name="connsiteX15" fmla="*/ 727125 w 2350402"/>
                <a:gd name="connsiteY15" fmla="*/ 1089660 h 2023745"/>
                <a:gd name="connsiteX16" fmla="*/ 1694865 w 2350402"/>
                <a:gd name="connsiteY16" fmla="*/ 1112520 h 2023745"/>
                <a:gd name="connsiteX17" fmla="*/ 1710105 w 2350402"/>
                <a:gd name="connsiteY17" fmla="*/ 1310640 h 2023745"/>
                <a:gd name="connsiteX18" fmla="*/ 1176705 w 2350402"/>
                <a:gd name="connsiteY18" fmla="*/ 1333500 h 2023745"/>
                <a:gd name="connsiteX19" fmla="*/ 683945 w 2350402"/>
                <a:gd name="connsiteY19" fmla="*/ 1343025 h 2023745"/>
                <a:gd name="connsiteX20" fmla="*/ 572951 w 2350402"/>
                <a:gd name="connsiteY20" fmla="*/ 1427806 h 2023745"/>
                <a:gd name="connsiteX21" fmla="*/ 677595 w 2350402"/>
                <a:gd name="connsiteY21" fmla="*/ 1536699 h 2023745"/>
                <a:gd name="connsiteX22" fmla="*/ 1439595 w 2350402"/>
                <a:gd name="connsiteY22" fmla="*/ 1552574 h 2023745"/>
                <a:gd name="connsiteX23" fmla="*/ 1557070 w 2350402"/>
                <a:gd name="connsiteY23" fmla="*/ 1644649 h 2023745"/>
                <a:gd name="connsiteX24" fmla="*/ 1464995 w 2350402"/>
                <a:gd name="connsiteY24" fmla="*/ 1755773 h 2023745"/>
                <a:gd name="connsiteX25" fmla="*/ 1296720 w 2350402"/>
                <a:gd name="connsiteY25" fmla="*/ 1768474 h 2023745"/>
                <a:gd name="connsiteX26" fmla="*/ 1190675 w 2350402"/>
                <a:gd name="connsiteY26" fmla="*/ 2023745 h 2023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350402" h="2023745">
                  <a:moveTo>
                    <a:pt x="1184325" y="0"/>
                  </a:moveTo>
                  <a:cubicBezTo>
                    <a:pt x="1221155" y="62865"/>
                    <a:pt x="1257985" y="125730"/>
                    <a:pt x="1321485" y="160020"/>
                  </a:cubicBezTo>
                  <a:cubicBezTo>
                    <a:pt x="1384985" y="194310"/>
                    <a:pt x="1415465" y="196850"/>
                    <a:pt x="1565325" y="205740"/>
                  </a:cubicBezTo>
                  <a:cubicBezTo>
                    <a:pt x="1715185" y="214630"/>
                    <a:pt x="2089835" y="195580"/>
                    <a:pt x="2220645" y="213360"/>
                  </a:cubicBezTo>
                  <a:cubicBezTo>
                    <a:pt x="2351455" y="231140"/>
                    <a:pt x="2351455" y="279400"/>
                    <a:pt x="2350185" y="312420"/>
                  </a:cubicBezTo>
                  <a:cubicBezTo>
                    <a:pt x="2348915" y="345440"/>
                    <a:pt x="2356535" y="391160"/>
                    <a:pt x="2213025" y="411480"/>
                  </a:cubicBezTo>
                  <a:cubicBezTo>
                    <a:pt x="2069515" y="431800"/>
                    <a:pt x="1828215" y="430530"/>
                    <a:pt x="1489125" y="434340"/>
                  </a:cubicBezTo>
                  <a:cubicBezTo>
                    <a:pt x="1150035" y="438150"/>
                    <a:pt x="413435" y="405130"/>
                    <a:pt x="178485" y="434340"/>
                  </a:cubicBezTo>
                  <a:cubicBezTo>
                    <a:pt x="-56465" y="463550"/>
                    <a:pt x="-25985" y="574040"/>
                    <a:pt x="79425" y="609600"/>
                  </a:cubicBezTo>
                  <a:cubicBezTo>
                    <a:pt x="184835" y="645160"/>
                    <a:pt x="501065" y="637540"/>
                    <a:pt x="810945" y="647700"/>
                  </a:cubicBezTo>
                  <a:cubicBezTo>
                    <a:pt x="1120825" y="657860"/>
                    <a:pt x="1748205" y="636270"/>
                    <a:pt x="1938705" y="670560"/>
                  </a:cubicBezTo>
                  <a:cubicBezTo>
                    <a:pt x="2129205" y="704850"/>
                    <a:pt x="2078405" y="819150"/>
                    <a:pt x="1953945" y="853440"/>
                  </a:cubicBezTo>
                  <a:cubicBezTo>
                    <a:pt x="1829485" y="887730"/>
                    <a:pt x="1191945" y="876300"/>
                    <a:pt x="1191945" y="876300"/>
                  </a:cubicBezTo>
                  <a:cubicBezTo>
                    <a:pt x="941755" y="881380"/>
                    <a:pt x="595045" y="859790"/>
                    <a:pt x="452805" y="883920"/>
                  </a:cubicBezTo>
                  <a:cubicBezTo>
                    <a:pt x="310565" y="908050"/>
                    <a:pt x="292785" y="986790"/>
                    <a:pt x="338505" y="1021080"/>
                  </a:cubicBezTo>
                  <a:cubicBezTo>
                    <a:pt x="384225" y="1055370"/>
                    <a:pt x="501065" y="1074420"/>
                    <a:pt x="727125" y="1089660"/>
                  </a:cubicBezTo>
                  <a:cubicBezTo>
                    <a:pt x="953185" y="1104900"/>
                    <a:pt x="1531035" y="1075690"/>
                    <a:pt x="1694865" y="1112520"/>
                  </a:cubicBezTo>
                  <a:cubicBezTo>
                    <a:pt x="1858695" y="1149350"/>
                    <a:pt x="1796465" y="1273810"/>
                    <a:pt x="1710105" y="1310640"/>
                  </a:cubicBezTo>
                  <a:cubicBezTo>
                    <a:pt x="1623745" y="1347470"/>
                    <a:pt x="1347732" y="1328103"/>
                    <a:pt x="1176705" y="1333500"/>
                  </a:cubicBezTo>
                  <a:cubicBezTo>
                    <a:pt x="1005678" y="1338897"/>
                    <a:pt x="780888" y="1327150"/>
                    <a:pt x="683945" y="1343025"/>
                  </a:cubicBezTo>
                  <a:cubicBezTo>
                    <a:pt x="604714" y="1362956"/>
                    <a:pt x="574009" y="1395527"/>
                    <a:pt x="572951" y="1427806"/>
                  </a:cubicBezTo>
                  <a:cubicBezTo>
                    <a:pt x="571893" y="1460085"/>
                    <a:pt x="571202" y="1517030"/>
                    <a:pt x="677595" y="1536699"/>
                  </a:cubicBezTo>
                  <a:cubicBezTo>
                    <a:pt x="819412" y="1558395"/>
                    <a:pt x="1293016" y="1534582"/>
                    <a:pt x="1439595" y="1552574"/>
                  </a:cubicBezTo>
                  <a:cubicBezTo>
                    <a:pt x="1586174" y="1570566"/>
                    <a:pt x="1552837" y="1610783"/>
                    <a:pt x="1557070" y="1644649"/>
                  </a:cubicBezTo>
                  <a:cubicBezTo>
                    <a:pt x="1561303" y="1678515"/>
                    <a:pt x="1508387" y="1735136"/>
                    <a:pt x="1464995" y="1755773"/>
                  </a:cubicBezTo>
                  <a:cubicBezTo>
                    <a:pt x="1415699" y="1768300"/>
                    <a:pt x="1371181" y="1761739"/>
                    <a:pt x="1296720" y="1768474"/>
                  </a:cubicBezTo>
                  <a:cubicBezTo>
                    <a:pt x="1209067" y="1801963"/>
                    <a:pt x="1195332" y="1837055"/>
                    <a:pt x="1190675" y="2023745"/>
                  </a:cubicBezTo>
                </a:path>
              </a:pathLst>
            </a:custGeom>
            <a:noFill/>
            <a:ln w="82550">
              <a:solidFill>
                <a:srgbClr val="FFFFFF"/>
              </a:solidFill>
            </a:ln>
            <a:effectLst>
              <a:outerShdw blurRad="1524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  <p:grpSp>
          <p:nvGrpSpPr>
            <p:cNvPr id="62" name="组合 61">
              <a:extLst>
                <a:ext uri="{FF2B5EF4-FFF2-40B4-BE49-F238E27FC236}">
                  <a16:creationId xmlns:a16="http://schemas.microsoft.com/office/drawing/2014/main" id="{B785F8D5-A6E7-4093-A95F-9E79AAB97AEC}"/>
                </a:ext>
              </a:extLst>
            </p:cNvPr>
            <p:cNvGrpSpPr/>
            <p:nvPr/>
          </p:nvGrpSpPr>
          <p:grpSpPr>
            <a:xfrm>
              <a:off x="5468690" y="1002656"/>
              <a:ext cx="1254620" cy="1908198"/>
              <a:chOff x="2174876" y="1390651"/>
              <a:chExt cx="2584450" cy="3930786"/>
            </a:xfrm>
          </p:grpSpPr>
          <p:sp>
            <p:nvSpPr>
              <p:cNvPr id="71" name="Freeform 121">
                <a:extLst>
                  <a:ext uri="{FF2B5EF4-FFF2-40B4-BE49-F238E27FC236}">
                    <a16:creationId xmlns:a16="http://schemas.microsoft.com/office/drawing/2014/main" id="{55067B75-0AC1-4A95-B4D4-E1F2D925164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74876" y="1390651"/>
                <a:ext cx="2584450" cy="3135313"/>
              </a:xfrm>
              <a:custGeom>
                <a:avLst/>
                <a:gdLst>
                  <a:gd name="T0" fmla="*/ 880 w 2160"/>
                  <a:gd name="T1" fmla="*/ 2621 h 2621"/>
                  <a:gd name="T2" fmla="*/ 689 w 2160"/>
                  <a:gd name="T3" fmla="*/ 2482 h 2621"/>
                  <a:gd name="T4" fmla="*/ 692 w 2160"/>
                  <a:gd name="T5" fmla="*/ 2442 h 2621"/>
                  <a:gd name="T6" fmla="*/ 677 w 2160"/>
                  <a:gd name="T7" fmla="*/ 2401 h 2621"/>
                  <a:gd name="T8" fmla="*/ 436 w 2160"/>
                  <a:gd name="T9" fmla="*/ 2014 h 2621"/>
                  <a:gd name="T10" fmla="*/ 246 w 2160"/>
                  <a:gd name="T11" fmla="*/ 1813 h 2621"/>
                  <a:gd name="T12" fmla="*/ 3 w 2160"/>
                  <a:gd name="T13" fmla="*/ 1196 h 2621"/>
                  <a:gd name="T14" fmla="*/ 6 w 2160"/>
                  <a:gd name="T15" fmla="*/ 1035 h 2621"/>
                  <a:gd name="T16" fmla="*/ 338 w 2160"/>
                  <a:gd name="T17" fmla="*/ 303 h 2621"/>
                  <a:gd name="T18" fmla="*/ 1822 w 2160"/>
                  <a:gd name="T19" fmla="*/ 303 h 2621"/>
                  <a:gd name="T20" fmla="*/ 2155 w 2160"/>
                  <a:gd name="T21" fmla="*/ 1035 h 2621"/>
                  <a:gd name="T22" fmla="*/ 2157 w 2160"/>
                  <a:gd name="T23" fmla="*/ 1196 h 2621"/>
                  <a:gd name="T24" fmla="*/ 1914 w 2160"/>
                  <a:gd name="T25" fmla="*/ 1813 h 2621"/>
                  <a:gd name="T26" fmla="*/ 1724 w 2160"/>
                  <a:gd name="T27" fmla="*/ 2014 h 2621"/>
                  <a:gd name="T28" fmla="*/ 1483 w 2160"/>
                  <a:gd name="T29" fmla="*/ 2401 h 2621"/>
                  <a:gd name="T30" fmla="*/ 1469 w 2160"/>
                  <a:gd name="T31" fmla="*/ 2442 h 2621"/>
                  <a:gd name="T32" fmla="*/ 1472 w 2160"/>
                  <a:gd name="T33" fmla="*/ 2482 h 2621"/>
                  <a:gd name="T34" fmla="*/ 1280 w 2160"/>
                  <a:gd name="T35" fmla="*/ 2621 h 2621"/>
                  <a:gd name="T36" fmla="*/ 1280 w 2160"/>
                  <a:gd name="T37" fmla="*/ 2466 h 2621"/>
                  <a:gd name="T38" fmla="*/ 1332 w 2160"/>
                  <a:gd name="T39" fmla="*/ 2364 h 2621"/>
                  <a:gd name="T40" fmla="*/ 1455 w 2160"/>
                  <a:gd name="T41" fmla="*/ 2088 h 2621"/>
                  <a:gd name="T42" fmla="*/ 1670 w 2160"/>
                  <a:gd name="T43" fmla="*/ 1852 h 2621"/>
                  <a:gd name="T44" fmla="*/ 1981 w 2160"/>
                  <a:gd name="T45" fmla="*/ 1319 h 2621"/>
                  <a:gd name="T46" fmla="*/ 2003 w 2160"/>
                  <a:gd name="T47" fmla="*/ 1183 h 2621"/>
                  <a:gd name="T48" fmla="*/ 2000 w 2160"/>
                  <a:gd name="T49" fmla="*/ 1046 h 2621"/>
                  <a:gd name="T50" fmla="*/ 161 w 2160"/>
                  <a:gd name="T51" fmla="*/ 1046 h 2621"/>
                  <a:gd name="T52" fmla="*/ 156 w 2160"/>
                  <a:gd name="T53" fmla="*/ 1127 h 2621"/>
                  <a:gd name="T54" fmla="*/ 179 w 2160"/>
                  <a:gd name="T55" fmla="*/ 1316 h 2621"/>
                  <a:gd name="T56" fmla="*/ 367 w 2160"/>
                  <a:gd name="T57" fmla="*/ 1716 h 2621"/>
                  <a:gd name="T58" fmla="*/ 542 w 2160"/>
                  <a:gd name="T59" fmla="*/ 1901 h 2621"/>
                  <a:gd name="T60" fmla="*/ 824 w 2160"/>
                  <a:gd name="T61" fmla="*/ 2350 h 2621"/>
                  <a:gd name="T62" fmla="*/ 843 w 2160"/>
                  <a:gd name="T63" fmla="*/ 2411 h 2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160" h="2621">
                    <a:moveTo>
                      <a:pt x="1280" y="2621"/>
                    </a:moveTo>
                    <a:cubicBezTo>
                      <a:pt x="880" y="2621"/>
                      <a:pt x="880" y="2621"/>
                      <a:pt x="880" y="2621"/>
                    </a:cubicBezTo>
                    <a:cubicBezTo>
                      <a:pt x="847" y="2621"/>
                      <a:pt x="808" y="2619"/>
                      <a:pt x="771" y="2602"/>
                    </a:cubicBezTo>
                    <a:cubicBezTo>
                      <a:pt x="720" y="2578"/>
                      <a:pt x="690" y="2533"/>
                      <a:pt x="689" y="2482"/>
                    </a:cubicBezTo>
                    <a:cubicBezTo>
                      <a:pt x="688" y="2469"/>
                      <a:pt x="690" y="2458"/>
                      <a:pt x="691" y="2450"/>
                    </a:cubicBezTo>
                    <a:cubicBezTo>
                      <a:pt x="691" y="2447"/>
                      <a:pt x="692" y="2444"/>
                      <a:pt x="692" y="2442"/>
                    </a:cubicBezTo>
                    <a:cubicBezTo>
                      <a:pt x="690" y="2436"/>
                      <a:pt x="687" y="2427"/>
                      <a:pt x="684" y="2419"/>
                    </a:cubicBezTo>
                    <a:cubicBezTo>
                      <a:pt x="682" y="2413"/>
                      <a:pt x="679" y="2407"/>
                      <a:pt x="677" y="2401"/>
                    </a:cubicBezTo>
                    <a:cubicBezTo>
                      <a:pt x="646" y="2309"/>
                      <a:pt x="611" y="2233"/>
                      <a:pt x="572" y="2168"/>
                    </a:cubicBezTo>
                    <a:cubicBezTo>
                      <a:pt x="536" y="2107"/>
                      <a:pt x="490" y="2064"/>
                      <a:pt x="436" y="2014"/>
                    </a:cubicBezTo>
                    <a:cubicBezTo>
                      <a:pt x="418" y="1997"/>
                      <a:pt x="400" y="1980"/>
                      <a:pt x="382" y="1962"/>
                    </a:cubicBezTo>
                    <a:cubicBezTo>
                      <a:pt x="328" y="1909"/>
                      <a:pt x="284" y="1860"/>
                      <a:pt x="246" y="1813"/>
                    </a:cubicBezTo>
                    <a:cubicBezTo>
                      <a:pt x="134" y="1674"/>
                      <a:pt x="60" y="1518"/>
                      <a:pt x="28" y="1349"/>
                    </a:cubicBezTo>
                    <a:cubicBezTo>
                      <a:pt x="16" y="1299"/>
                      <a:pt x="8" y="1247"/>
                      <a:pt x="3" y="1196"/>
                    </a:cubicBezTo>
                    <a:cubicBezTo>
                      <a:pt x="3" y="1193"/>
                      <a:pt x="3" y="1193"/>
                      <a:pt x="3" y="1193"/>
                    </a:cubicBezTo>
                    <a:cubicBezTo>
                      <a:pt x="0" y="1138"/>
                      <a:pt x="1" y="1085"/>
                      <a:pt x="6" y="1035"/>
                    </a:cubicBezTo>
                    <a:cubicBezTo>
                      <a:pt x="7" y="1025"/>
                      <a:pt x="7" y="1025"/>
                      <a:pt x="7" y="1025"/>
                    </a:cubicBezTo>
                    <a:cubicBezTo>
                      <a:pt x="24" y="750"/>
                      <a:pt x="141" y="494"/>
                      <a:pt x="338" y="303"/>
                    </a:cubicBezTo>
                    <a:cubicBezTo>
                      <a:pt x="539" y="107"/>
                      <a:pt x="803" y="0"/>
                      <a:pt x="1080" y="0"/>
                    </a:cubicBezTo>
                    <a:cubicBezTo>
                      <a:pt x="1358" y="0"/>
                      <a:pt x="1621" y="107"/>
                      <a:pt x="1822" y="303"/>
                    </a:cubicBezTo>
                    <a:cubicBezTo>
                      <a:pt x="2020" y="494"/>
                      <a:pt x="2137" y="751"/>
                      <a:pt x="2154" y="1027"/>
                    </a:cubicBezTo>
                    <a:cubicBezTo>
                      <a:pt x="2155" y="1035"/>
                      <a:pt x="2155" y="1035"/>
                      <a:pt x="2155" y="1035"/>
                    </a:cubicBezTo>
                    <a:cubicBezTo>
                      <a:pt x="2159" y="1085"/>
                      <a:pt x="2160" y="1138"/>
                      <a:pt x="2158" y="1193"/>
                    </a:cubicBezTo>
                    <a:cubicBezTo>
                      <a:pt x="2157" y="1196"/>
                      <a:pt x="2157" y="1196"/>
                      <a:pt x="2157" y="1196"/>
                    </a:cubicBezTo>
                    <a:cubicBezTo>
                      <a:pt x="2153" y="1247"/>
                      <a:pt x="2144" y="1299"/>
                      <a:pt x="2133" y="1349"/>
                    </a:cubicBezTo>
                    <a:cubicBezTo>
                      <a:pt x="2100" y="1518"/>
                      <a:pt x="2027" y="1674"/>
                      <a:pt x="1914" y="1813"/>
                    </a:cubicBezTo>
                    <a:cubicBezTo>
                      <a:pt x="1877" y="1860"/>
                      <a:pt x="1832" y="1909"/>
                      <a:pt x="1779" y="1962"/>
                    </a:cubicBezTo>
                    <a:cubicBezTo>
                      <a:pt x="1760" y="1980"/>
                      <a:pt x="1742" y="1997"/>
                      <a:pt x="1724" y="2014"/>
                    </a:cubicBezTo>
                    <a:cubicBezTo>
                      <a:pt x="1670" y="2064"/>
                      <a:pt x="1624" y="2107"/>
                      <a:pt x="1588" y="2168"/>
                    </a:cubicBezTo>
                    <a:cubicBezTo>
                      <a:pt x="1549" y="2233"/>
                      <a:pt x="1515" y="2309"/>
                      <a:pt x="1483" y="2401"/>
                    </a:cubicBezTo>
                    <a:cubicBezTo>
                      <a:pt x="1481" y="2407"/>
                      <a:pt x="1479" y="2413"/>
                      <a:pt x="1476" y="2419"/>
                    </a:cubicBezTo>
                    <a:cubicBezTo>
                      <a:pt x="1473" y="2427"/>
                      <a:pt x="1470" y="2436"/>
                      <a:pt x="1469" y="2442"/>
                    </a:cubicBezTo>
                    <a:cubicBezTo>
                      <a:pt x="1469" y="2444"/>
                      <a:pt x="1469" y="2447"/>
                      <a:pt x="1470" y="2450"/>
                    </a:cubicBezTo>
                    <a:cubicBezTo>
                      <a:pt x="1470" y="2458"/>
                      <a:pt x="1472" y="2469"/>
                      <a:pt x="1472" y="2482"/>
                    </a:cubicBezTo>
                    <a:cubicBezTo>
                      <a:pt x="1471" y="2533"/>
                      <a:pt x="1440" y="2578"/>
                      <a:pt x="1389" y="2602"/>
                    </a:cubicBezTo>
                    <a:cubicBezTo>
                      <a:pt x="1352" y="2619"/>
                      <a:pt x="1313" y="2621"/>
                      <a:pt x="1280" y="2621"/>
                    </a:cubicBezTo>
                    <a:close/>
                    <a:moveTo>
                      <a:pt x="880" y="2466"/>
                    </a:moveTo>
                    <a:cubicBezTo>
                      <a:pt x="1280" y="2466"/>
                      <a:pt x="1280" y="2466"/>
                      <a:pt x="1280" y="2466"/>
                    </a:cubicBezTo>
                    <a:cubicBezTo>
                      <a:pt x="1286" y="2466"/>
                      <a:pt x="1312" y="2432"/>
                      <a:pt x="1317" y="2411"/>
                    </a:cubicBezTo>
                    <a:cubicBezTo>
                      <a:pt x="1321" y="2392"/>
                      <a:pt x="1327" y="2376"/>
                      <a:pt x="1332" y="2364"/>
                    </a:cubicBezTo>
                    <a:cubicBezTo>
                      <a:pt x="1333" y="2359"/>
                      <a:pt x="1335" y="2355"/>
                      <a:pt x="1337" y="2350"/>
                    </a:cubicBezTo>
                    <a:cubicBezTo>
                      <a:pt x="1372" y="2249"/>
                      <a:pt x="1411" y="2163"/>
                      <a:pt x="1455" y="2088"/>
                    </a:cubicBezTo>
                    <a:cubicBezTo>
                      <a:pt x="1502" y="2009"/>
                      <a:pt x="1561" y="1954"/>
                      <a:pt x="1618" y="1901"/>
                    </a:cubicBezTo>
                    <a:cubicBezTo>
                      <a:pt x="1635" y="1885"/>
                      <a:pt x="1653" y="1868"/>
                      <a:pt x="1670" y="1852"/>
                    </a:cubicBezTo>
                    <a:cubicBezTo>
                      <a:pt x="1719" y="1803"/>
                      <a:pt x="1760" y="1758"/>
                      <a:pt x="1794" y="1716"/>
                    </a:cubicBezTo>
                    <a:cubicBezTo>
                      <a:pt x="1890" y="1596"/>
                      <a:pt x="1953" y="1463"/>
                      <a:pt x="1981" y="1319"/>
                    </a:cubicBezTo>
                    <a:cubicBezTo>
                      <a:pt x="1981" y="1316"/>
                      <a:pt x="1981" y="1316"/>
                      <a:pt x="1981" y="1316"/>
                    </a:cubicBezTo>
                    <a:cubicBezTo>
                      <a:pt x="1992" y="1272"/>
                      <a:pt x="1999" y="1228"/>
                      <a:pt x="2003" y="1183"/>
                    </a:cubicBezTo>
                    <a:cubicBezTo>
                      <a:pt x="2004" y="1164"/>
                      <a:pt x="2004" y="1145"/>
                      <a:pt x="2004" y="1127"/>
                    </a:cubicBezTo>
                    <a:cubicBezTo>
                      <a:pt x="2000" y="1046"/>
                      <a:pt x="2000" y="1046"/>
                      <a:pt x="2000" y="1046"/>
                    </a:cubicBezTo>
                    <a:cubicBezTo>
                      <a:pt x="1975" y="546"/>
                      <a:pt x="1571" y="155"/>
                      <a:pt x="1080" y="155"/>
                    </a:cubicBezTo>
                    <a:cubicBezTo>
                      <a:pt x="590" y="155"/>
                      <a:pt x="186" y="546"/>
                      <a:pt x="161" y="1046"/>
                    </a:cubicBezTo>
                    <a:cubicBezTo>
                      <a:pt x="157" y="1127"/>
                      <a:pt x="157" y="1127"/>
                      <a:pt x="157" y="1127"/>
                    </a:cubicBezTo>
                    <a:cubicBezTo>
                      <a:pt x="156" y="1127"/>
                      <a:pt x="156" y="1127"/>
                      <a:pt x="156" y="1127"/>
                    </a:cubicBezTo>
                    <a:cubicBezTo>
                      <a:pt x="156" y="1145"/>
                      <a:pt x="156" y="1164"/>
                      <a:pt x="157" y="1183"/>
                    </a:cubicBezTo>
                    <a:cubicBezTo>
                      <a:pt x="162" y="1228"/>
                      <a:pt x="169" y="1272"/>
                      <a:pt x="179" y="1316"/>
                    </a:cubicBezTo>
                    <a:cubicBezTo>
                      <a:pt x="179" y="1319"/>
                      <a:pt x="179" y="1319"/>
                      <a:pt x="179" y="1319"/>
                    </a:cubicBezTo>
                    <a:cubicBezTo>
                      <a:pt x="207" y="1463"/>
                      <a:pt x="270" y="1596"/>
                      <a:pt x="367" y="1716"/>
                    </a:cubicBezTo>
                    <a:cubicBezTo>
                      <a:pt x="401" y="1758"/>
                      <a:pt x="441" y="1803"/>
                      <a:pt x="491" y="1852"/>
                    </a:cubicBezTo>
                    <a:cubicBezTo>
                      <a:pt x="508" y="1868"/>
                      <a:pt x="525" y="1885"/>
                      <a:pt x="542" y="1901"/>
                    </a:cubicBezTo>
                    <a:cubicBezTo>
                      <a:pt x="599" y="1954"/>
                      <a:pt x="658" y="2009"/>
                      <a:pt x="705" y="2088"/>
                    </a:cubicBezTo>
                    <a:cubicBezTo>
                      <a:pt x="750" y="2163"/>
                      <a:pt x="788" y="2249"/>
                      <a:pt x="824" y="2350"/>
                    </a:cubicBezTo>
                    <a:cubicBezTo>
                      <a:pt x="825" y="2355"/>
                      <a:pt x="827" y="2359"/>
                      <a:pt x="829" y="2363"/>
                    </a:cubicBezTo>
                    <a:cubicBezTo>
                      <a:pt x="834" y="2376"/>
                      <a:pt x="840" y="2392"/>
                      <a:pt x="843" y="2411"/>
                    </a:cubicBezTo>
                    <a:cubicBezTo>
                      <a:pt x="848" y="2432"/>
                      <a:pt x="874" y="2466"/>
                      <a:pt x="880" y="246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E4E4E4"/>
                  </a:gs>
                  <a:gs pos="100000">
                    <a:srgbClr val="F3F3F3"/>
                  </a:gs>
                </a:gsLst>
                <a:lin ang="2700000" scaled="1"/>
                <a:tileRect/>
              </a:gradFill>
              <a:ln>
                <a:noFill/>
              </a:ln>
              <a:effectLst>
                <a:outerShdw blurRad="152400" dist="63500" dir="2700000" algn="tl" rotWithShape="0">
                  <a:prstClr val="black">
                    <a:alpha val="2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25400" h="6350" prst="angle"/>
              </a:sp3d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 dirty="0">
                  <a:cs typeface="+mn-ea"/>
                  <a:sym typeface="+mn-lt"/>
                </a:endParaRPr>
              </a:p>
            </p:txBody>
          </p:sp>
          <p:grpSp>
            <p:nvGrpSpPr>
              <p:cNvPr id="72" name="Group 11">
                <a:extLst>
                  <a:ext uri="{FF2B5EF4-FFF2-40B4-BE49-F238E27FC236}">
                    <a16:creationId xmlns:a16="http://schemas.microsoft.com/office/drawing/2014/main" id="{E7E38EE9-F034-40AC-9A70-656747F980AD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3018271" y="4583942"/>
                <a:ext cx="898348" cy="737495"/>
                <a:chOff x="2952" y="1432"/>
                <a:chExt cx="1776" cy="1458"/>
              </a:xfrm>
              <a:solidFill>
                <a:srgbClr val="EEEEEE"/>
              </a:solidFill>
              <a:effectLst>
                <a:outerShdw blurRad="127000" dist="63500" dir="2700000" algn="tl" rotWithShape="0">
                  <a:prstClr val="black">
                    <a:alpha val="25000"/>
                  </a:prstClr>
                </a:outerShdw>
              </a:effectLst>
            </p:grpSpPr>
            <p:sp>
              <p:nvSpPr>
                <p:cNvPr id="73" name="Freeform 12">
                  <a:extLst>
                    <a:ext uri="{FF2B5EF4-FFF2-40B4-BE49-F238E27FC236}">
                      <a16:creationId xmlns:a16="http://schemas.microsoft.com/office/drawing/2014/main" id="{54EEB741-F2B7-4855-921A-7E640C3C8B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78" y="1432"/>
                  <a:ext cx="1722" cy="345"/>
                </a:xfrm>
                <a:custGeom>
                  <a:avLst/>
                  <a:gdLst>
                    <a:gd name="T0" fmla="*/ 40 w 726"/>
                    <a:gd name="T1" fmla="*/ 145 h 145"/>
                    <a:gd name="T2" fmla="*/ 65 w 726"/>
                    <a:gd name="T3" fmla="*/ 143 h 145"/>
                    <a:gd name="T4" fmla="*/ 119 w 726"/>
                    <a:gd name="T5" fmla="*/ 138 h 145"/>
                    <a:gd name="T6" fmla="*/ 196 w 726"/>
                    <a:gd name="T7" fmla="*/ 131 h 145"/>
                    <a:gd name="T8" fmla="*/ 286 w 726"/>
                    <a:gd name="T9" fmla="*/ 121 h 145"/>
                    <a:gd name="T10" fmla="*/ 384 w 726"/>
                    <a:gd name="T11" fmla="*/ 111 h 145"/>
                    <a:gd name="T12" fmla="*/ 627 w 726"/>
                    <a:gd name="T13" fmla="*/ 82 h 145"/>
                    <a:gd name="T14" fmla="*/ 693 w 726"/>
                    <a:gd name="T15" fmla="*/ 70 h 145"/>
                    <a:gd name="T16" fmla="*/ 726 w 726"/>
                    <a:gd name="T17" fmla="*/ 29 h 145"/>
                    <a:gd name="T18" fmla="*/ 707 w 726"/>
                    <a:gd name="T19" fmla="*/ 0 h 145"/>
                    <a:gd name="T20" fmla="*/ 38 w 726"/>
                    <a:gd name="T21" fmla="*/ 0 h 145"/>
                    <a:gd name="T22" fmla="*/ 0 w 726"/>
                    <a:gd name="T23" fmla="*/ 73 h 145"/>
                    <a:gd name="T24" fmla="*/ 38 w 726"/>
                    <a:gd name="T25" fmla="*/ 145 h 145"/>
                    <a:gd name="T26" fmla="*/ 40 w 726"/>
                    <a:gd name="T27" fmla="*/ 145 h 1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26" h="145">
                      <a:moveTo>
                        <a:pt x="40" y="145"/>
                      </a:moveTo>
                      <a:cubicBezTo>
                        <a:pt x="48" y="144"/>
                        <a:pt x="57" y="144"/>
                        <a:pt x="65" y="143"/>
                      </a:cubicBezTo>
                      <a:cubicBezTo>
                        <a:pt x="83" y="141"/>
                        <a:pt x="101" y="139"/>
                        <a:pt x="119" y="138"/>
                      </a:cubicBezTo>
                      <a:cubicBezTo>
                        <a:pt x="145" y="135"/>
                        <a:pt x="170" y="133"/>
                        <a:pt x="196" y="131"/>
                      </a:cubicBezTo>
                      <a:cubicBezTo>
                        <a:pt x="226" y="128"/>
                        <a:pt x="256" y="124"/>
                        <a:pt x="286" y="121"/>
                      </a:cubicBezTo>
                      <a:cubicBezTo>
                        <a:pt x="319" y="119"/>
                        <a:pt x="351" y="115"/>
                        <a:pt x="384" y="111"/>
                      </a:cubicBezTo>
                      <a:cubicBezTo>
                        <a:pt x="416" y="107"/>
                        <a:pt x="579" y="90"/>
                        <a:pt x="627" y="82"/>
                      </a:cubicBezTo>
                      <a:cubicBezTo>
                        <a:pt x="648" y="78"/>
                        <a:pt x="671" y="75"/>
                        <a:pt x="693" y="70"/>
                      </a:cubicBezTo>
                      <a:cubicBezTo>
                        <a:pt x="713" y="65"/>
                        <a:pt x="726" y="54"/>
                        <a:pt x="726" y="29"/>
                      </a:cubicBezTo>
                      <a:cubicBezTo>
                        <a:pt x="726" y="16"/>
                        <a:pt x="717" y="6"/>
                        <a:pt x="707" y="0"/>
                      </a:cubicBezTo>
                      <a:cubicBezTo>
                        <a:pt x="38" y="0"/>
                        <a:pt x="38" y="0"/>
                        <a:pt x="38" y="0"/>
                      </a:cubicBezTo>
                      <a:cubicBezTo>
                        <a:pt x="17" y="0"/>
                        <a:pt x="0" y="32"/>
                        <a:pt x="0" y="73"/>
                      </a:cubicBezTo>
                      <a:cubicBezTo>
                        <a:pt x="0" y="113"/>
                        <a:pt x="17" y="145"/>
                        <a:pt x="38" y="145"/>
                      </a:cubicBezTo>
                      <a:cubicBezTo>
                        <a:pt x="39" y="145"/>
                        <a:pt x="39" y="145"/>
                        <a:pt x="40" y="14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25400" h="6350" prst="angle"/>
                </a:sp3d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74" name="Freeform 13">
                  <a:extLst>
                    <a:ext uri="{FF2B5EF4-FFF2-40B4-BE49-F238E27FC236}">
                      <a16:creationId xmlns:a16="http://schemas.microsoft.com/office/drawing/2014/main" id="{EC6CB175-B0BD-477A-926A-43FEDC5AD6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78" y="2080"/>
                  <a:ext cx="1722" cy="347"/>
                </a:xfrm>
                <a:custGeom>
                  <a:avLst/>
                  <a:gdLst>
                    <a:gd name="T0" fmla="*/ 688 w 726"/>
                    <a:gd name="T1" fmla="*/ 0 h 146"/>
                    <a:gd name="T2" fmla="*/ 686 w 726"/>
                    <a:gd name="T3" fmla="*/ 0 h 146"/>
                    <a:gd name="T4" fmla="*/ 661 w 726"/>
                    <a:gd name="T5" fmla="*/ 3 h 146"/>
                    <a:gd name="T6" fmla="*/ 607 w 726"/>
                    <a:gd name="T7" fmla="*/ 8 h 146"/>
                    <a:gd name="T8" fmla="*/ 530 w 726"/>
                    <a:gd name="T9" fmla="*/ 15 h 146"/>
                    <a:gd name="T10" fmla="*/ 440 w 726"/>
                    <a:gd name="T11" fmla="*/ 24 h 146"/>
                    <a:gd name="T12" fmla="*/ 342 w 726"/>
                    <a:gd name="T13" fmla="*/ 35 h 146"/>
                    <a:gd name="T14" fmla="*/ 100 w 726"/>
                    <a:gd name="T15" fmla="*/ 64 h 146"/>
                    <a:gd name="T16" fmla="*/ 33 w 726"/>
                    <a:gd name="T17" fmla="*/ 76 h 146"/>
                    <a:gd name="T18" fmla="*/ 0 w 726"/>
                    <a:gd name="T19" fmla="*/ 116 h 146"/>
                    <a:gd name="T20" fmla="*/ 19 w 726"/>
                    <a:gd name="T21" fmla="*/ 146 h 146"/>
                    <a:gd name="T22" fmla="*/ 688 w 726"/>
                    <a:gd name="T23" fmla="*/ 146 h 146"/>
                    <a:gd name="T24" fmla="*/ 726 w 726"/>
                    <a:gd name="T25" fmla="*/ 73 h 146"/>
                    <a:gd name="T26" fmla="*/ 688 w 726"/>
                    <a:gd name="T27" fmla="*/ 0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26" h="146">
                      <a:moveTo>
                        <a:pt x="688" y="0"/>
                      </a:moveTo>
                      <a:cubicBezTo>
                        <a:pt x="687" y="0"/>
                        <a:pt x="687" y="0"/>
                        <a:pt x="686" y="0"/>
                      </a:cubicBezTo>
                      <a:cubicBezTo>
                        <a:pt x="678" y="1"/>
                        <a:pt x="670" y="2"/>
                        <a:pt x="661" y="3"/>
                      </a:cubicBezTo>
                      <a:cubicBezTo>
                        <a:pt x="643" y="4"/>
                        <a:pt x="625" y="6"/>
                        <a:pt x="607" y="8"/>
                      </a:cubicBezTo>
                      <a:cubicBezTo>
                        <a:pt x="581" y="10"/>
                        <a:pt x="556" y="12"/>
                        <a:pt x="530" y="15"/>
                      </a:cubicBezTo>
                      <a:cubicBezTo>
                        <a:pt x="500" y="18"/>
                        <a:pt x="470" y="21"/>
                        <a:pt x="440" y="24"/>
                      </a:cubicBezTo>
                      <a:cubicBezTo>
                        <a:pt x="407" y="27"/>
                        <a:pt x="375" y="30"/>
                        <a:pt x="342" y="35"/>
                      </a:cubicBezTo>
                      <a:cubicBezTo>
                        <a:pt x="310" y="39"/>
                        <a:pt x="148" y="55"/>
                        <a:pt x="100" y="64"/>
                      </a:cubicBezTo>
                      <a:cubicBezTo>
                        <a:pt x="78" y="67"/>
                        <a:pt x="55" y="71"/>
                        <a:pt x="33" y="76"/>
                      </a:cubicBezTo>
                      <a:cubicBezTo>
                        <a:pt x="14" y="80"/>
                        <a:pt x="0" y="92"/>
                        <a:pt x="0" y="116"/>
                      </a:cubicBezTo>
                      <a:cubicBezTo>
                        <a:pt x="0" y="130"/>
                        <a:pt x="9" y="139"/>
                        <a:pt x="19" y="146"/>
                      </a:cubicBezTo>
                      <a:cubicBezTo>
                        <a:pt x="688" y="146"/>
                        <a:pt x="688" y="146"/>
                        <a:pt x="688" y="146"/>
                      </a:cubicBezTo>
                      <a:cubicBezTo>
                        <a:pt x="709" y="146"/>
                        <a:pt x="726" y="113"/>
                        <a:pt x="726" y="73"/>
                      </a:cubicBezTo>
                      <a:cubicBezTo>
                        <a:pt x="726" y="33"/>
                        <a:pt x="709" y="0"/>
                        <a:pt x="68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25400" h="6350" prst="angle"/>
                </a:sp3d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75" name="Freeform 14">
                  <a:extLst>
                    <a:ext uri="{FF2B5EF4-FFF2-40B4-BE49-F238E27FC236}">
                      <a16:creationId xmlns:a16="http://schemas.microsoft.com/office/drawing/2014/main" id="{12C6704D-A900-472D-A3A5-2DC3B0444F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52" y="1658"/>
                  <a:ext cx="1776" cy="541"/>
                </a:xfrm>
                <a:custGeom>
                  <a:avLst/>
                  <a:gdLst>
                    <a:gd name="T0" fmla="*/ 3 w 749"/>
                    <a:gd name="T1" fmla="*/ 157 h 228"/>
                    <a:gd name="T2" fmla="*/ 49 w 749"/>
                    <a:gd name="T3" fmla="*/ 225 h 228"/>
                    <a:gd name="T4" fmla="*/ 714 w 749"/>
                    <a:gd name="T5" fmla="*/ 147 h 228"/>
                    <a:gd name="T6" fmla="*/ 745 w 749"/>
                    <a:gd name="T7" fmla="*/ 70 h 228"/>
                    <a:gd name="T8" fmla="*/ 700 w 749"/>
                    <a:gd name="T9" fmla="*/ 3 h 228"/>
                    <a:gd name="T10" fmla="*/ 35 w 749"/>
                    <a:gd name="T11" fmla="*/ 81 h 228"/>
                    <a:gd name="T12" fmla="*/ 3 w 749"/>
                    <a:gd name="T13" fmla="*/ 157 h 2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49" h="228">
                      <a:moveTo>
                        <a:pt x="3" y="157"/>
                      </a:moveTo>
                      <a:cubicBezTo>
                        <a:pt x="7" y="197"/>
                        <a:pt x="27" y="228"/>
                        <a:pt x="49" y="225"/>
                      </a:cubicBezTo>
                      <a:cubicBezTo>
                        <a:pt x="714" y="147"/>
                        <a:pt x="714" y="147"/>
                        <a:pt x="714" y="147"/>
                      </a:cubicBezTo>
                      <a:cubicBezTo>
                        <a:pt x="735" y="145"/>
                        <a:pt x="749" y="110"/>
                        <a:pt x="745" y="70"/>
                      </a:cubicBezTo>
                      <a:cubicBezTo>
                        <a:pt x="741" y="30"/>
                        <a:pt x="721" y="0"/>
                        <a:pt x="700" y="3"/>
                      </a:cubicBezTo>
                      <a:cubicBezTo>
                        <a:pt x="35" y="81"/>
                        <a:pt x="35" y="81"/>
                        <a:pt x="35" y="81"/>
                      </a:cubicBezTo>
                      <a:cubicBezTo>
                        <a:pt x="14" y="83"/>
                        <a:pt x="0" y="117"/>
                        <a:pt x="3" y="15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25400" h="6350" prst="angle"/>
                </a:sp3d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76" name="Freeform 15">
                  <a:extLst>
                    <a:ext uri="{FF2B5EF4-FFF2-40B4-BE49-F238E27FC236}">
                      <a16:creationId xmlns:a16="http://schemas.microsoft.com/office/drawing/2014/main" id="{2596B223-8424-4BD4-B63C-07961602C4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86" y="2484"/>
                  <a:ext cx="1301" cy="406"/>
                </a:xfrm>
                <a:custGeom>
                  <a:avLst/>
                  <a:gdLst>
                    <a:gd name="T0" fmla="*/ 533 w 548"/>
                    <a:gd name="T1" fmla="*/ 0 h 171"/>
                    <a:gd name="T2" fmla="*/ 21 w 548"/>
                    <a:gd name="T3" fmla="*/ 0 h 171"/>
                    <a:gd name="T4" fmla="*/ 11 w 548"/>
                    <a:gd name="T5" fmla="*/ 20 h 171"/>
                    <a:gd name="T6" fmla="*/ 41 w 548"/>
                    <a:gd name="T7" fmla="*/ 36 h 171"/>
                    <a:gd name="T8" fmla="*/ 275 w 548"/>
                    <a:gd name="T9" fmla="*/ 171 h 171"/>
                    <a:gd name="T10" fmla="*/ 505 w 548"/>
                    <a:gd name="T11" fmla="*/ 39 h 171"/>
                    <a:gd name="T12" fmla="*/ 540 w 548"/>
                    <a:gd name="T13" fmla="*/ 20 h 171"/>
                    <a:gd name="T14" fmla="*/ 533 w 548"/>
                    <a:gd name="T15" fmla="*/ 0 h 1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48" h="171">
                      <a:moveTo>
                        <a:pt x="533" y="0"/>
                      </a:moveTo>
                      <a:cubicBezTo>
                        <a:pt x="21" y="0"/>
                        <a:pt x="21" y="0"/>
                        <a:pt x="21" y="0"/>
                      </a:cubicBezTo>
                      <a:cubicBezTo>
                        <a:pt x="21" y="0"/>
                        <a:pt x="0" y="2"/>
                        <a:pt x="11" y="20"/>
                      </a:cubicBezTo>
                      <a:cubicBezTo>
                        <a:pt x="17" y="30"/>
                        <a:pt x="34" y="27"/>
                        <a:pt x="41" y="36"/>
                      </a:cubicBezTo>
                      <a:cubicBezTo>
                        <a:pt x="100" y="112"/>
                        <a:pt x="178" y="171"/>
                        <a:pt x="275" y="171"/>
                      </a:cubicBezTo>
                      <a:cubicBezTo>
                        <a:pt x="372" y="171"/>
                        <a:pt x="446" y="113"/>
                        <a:pt x="505" y="39"/>
                      </a:cubicBezTo>
                      <a:cubicBezTo>
                        <a:pt x="513" y="29"/>
                        <a:pt x="533" y="31"/>
                        <a:pt x="540" y="20"/>
                      </a:cubicBezTo>
                      <a:cubicBezTo>
                        <a:pt x="548" y="6"/>
                        <a:pt x="533" y="0"/>
                        <a:pt x="53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25400" h="6350" prst="angle"/>
                </a:sp3d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 dirty="0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63" name="组合 62">
              <a:extLst>
                <a:ext uri="{FF2B5EF4-FFF2-40B4-BE49-F238E27FC236}">
                  <a16:creationId xmlns:a16="http://schemas.microsoft.com/office/drawing/2014/main" id="{412B3BC5-5E7B-484A-A2ED-7D5623433B8F}"/>
                </a:ext>
              </a:extLst>
            </p:cNvPr>
            <p:cNvGrpSpPr/>
            <p:nvPr/>
          </p:nvGrpSpPr>
          <p:grpSpPr>
            <a:xfrm>
              <a:off x="5847896" y="4901797"/>
              <a:ext cx="494822" cy="626732"/>
              <a:chOff x="5766004" y="4969524"/>
              <a:chExt cx="658607" cy="834179"/>
            </a:xfrm>
            <a:solidFill>
              <a:srgbClr val="FFFFFF"/>
            </a:solidFill>
            <a:effectLst>
              <a:outerShdw blurRad="101600" dist="63500" dir="2700000" algn="tl" rotWithShape="0">
                <a:prstClr val="black">
                  <a:alpha val="28000"/>
                </a:prstClr>
              </a:outerShdw>
            </a:effectLst>
          </p:grpSpPr>
          <p:sp>
            <p:nvSpPr>
              <p:cNvPr id="64" name="圆角矩形 33">
                <a:extLst>
                  <a:ext uri="{FF2B5EF4-FFF2-40B4-BE49-F238E27FC236}">
                    <a16:creationId xmlns:a16="http://schemas.microsoft.com/office/drawing/2014/main" id="{76CE2D15-7C18-41B4-AC20-D2DC491C543D}"/>
                  </a:ext>
                </a:extLst>
              </p:cNvPr>
              <p:cNvSpPr/>
              <p:nvPr/>
            </p:nvSpPr>
            <p:spPr>
              <a:xfrm flipV="1">
                <a:off x="5968346" y="4969524"/>
                <a:ext cx="253922" cy="4572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cs typeface="+mn-ea"/>
                  <a:sym typeface="+mn-lt"/>
                </a:endParaRPr>
              </a:p>
            </p:txBody>
          </p:sp>
          <p:sp>
            <p:nvSpPr>
              <p:cNvPr id="65" name="圆角矩形 34">
                <a:extLst>
                  <a:ext uri="{FF2B5EF4-FFF2-40B4-BE49-F238E27FC236}">
                    <a16:creationId xmlns:a16="http://schemas.microsoft.com/office/drawing/2014/main" id="{5E93419E-51C6-4DDB-9675-1DCA45E672CA}"/>
                  </a:ext>
                </a:extLst>
              </p:cNvPr>
              <p:cNvSpPr/>
              <p:nvPr/>
            </p:nvSpPr>
            <p:spPr>
              <a:xfrm flipV="1">
                <a:off x="5955650" y="5027944"/>
                <a:ext cx="279314" cy="4572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cs typeface="+mn-ea"/>
                  <a:sym typeface="+mn-lt"/>
                </a:endParaRPr>
              </a:p>
            </p:txBody>
          </p:sp>
          <p:sp>
            <p:nvSpPr>
              <p:cNvPr id="66" name="圆角矩形 35">
                <a:extLst>
                  <a:ext uri="{FF2B5EF4-FFF2-40B4-BE49-F238E27FC236}">
                    <a16:creationId xmlns:a16="http://schemas.microsoft.com/office/drawing/2014/main" id="{CBF81C09-4860-4493-854B-983E3F7FF51F}"/>
                  </a:ext>
                </a:extLst>
              </p:cNvPr>
              <p:cNvSpPr/>
              <p:nvPr/>
            </p:nvSpPr>
            <p:spPr>
              <a:xfrm flipV="1">
                <a:off x="5941685" y="5090943"/>
                <a:ext cx="307245" cy="4572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cs typeface="+mn-ea"/>
                  <a:sym typeface="+mn-lt"/>
                </a:endParaRPr>
              </a:p>
            </p:txBody>
          </p:sp>
          <p:sp>
            <p:nvSpPr>
              <p:cNvPr id="67" name="同侧圆角矩形 36">
                <a:extLst>
                  <a:ext uri="{FF2B5EF4-FFF2-40B4-BE49-F238E27FC236}">
                    <a16:creationId xmlns:a16="http://schemas.microsoft.com/office/drawing/2014/main" id="{60A5006C-646B-4444-918D-A2F43F3C769C}"/>
                  </a:ext>
                </a:extLst>
              </p:cNvPr>
              <p:cNvSpPr/>
              <p:nvPr/>
            </p:nvSpPr>
            <p:spPr>
              <a:xfrm>
                <a:off x="5871586" y="5136542"/>
                <a:ext cx="447443" cy="403833"/>
              </a:xfrm>
              <a:prstGeom prst="round2Same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cs typeface="+mn-ea"/>
                  <a:sym typeface="+mn-lt"/>
                </a:endParaRPr>
              </a:p>
            </p:txBody>
          </p:sp>
          <p:sp>
            <p:nvSpPr>
              <p:cNvPr id="68" name="圆角矩形 37">
                <a:extLst>
                  <a:ext uri="{FF2B5EF4-FFF2-40B4-BE49-F238E27FC236}">
                    <a16:creationId xmlns:a16="http://schemas.microsoft.com/office/drawing/2014/main" id="{22348545-CBF0-4353-8B17-ADCDEA8B9E64}"/>
                  </a:ext>
                </a:extLst>
              </p:cNvPr>
              <p:cNvSpPr/>
              <p:nvPr/>
            </p:nvSpPr>
            <p:spPr>
              <a:xfrm flipV="1">
                <a:off x="5766004" y="5540254"/>
                <a:ext cx="658607" cy="4572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cs typeface="+mn-ea"/>
                  <a:sym typeface="+mn-lt"/>
                </a:endParaRPr>
              </a:p>
            </p:txBody>
          </p:sp>
          <p:sp>
            <p:nvSpPr>
              <p:cNvPr id="69" name="圆角矩形 38">
                <a:extLst>
                  <a:ext uri="{FF2B5EF4-FFF2-40B4-BE49-F238E27FC236}">
                    <a16:creationId xmlns:a16="http://schemas.microsoft.com/office/drawing/2014/main" id="{B445E1CD-B2ED-402C-97A8-ADE4E3518C0F}"/>
                  </a:ext>
                </a:extLst>
              </p:cNvPr>
              <p:cNvSpPr/>
              <p:nvPr/>
            </p:nvSpPr>
            <p:spPr>
              <a:xfrm rot="5400000" flipV="1">
                <a:off x="5851549" y="5653882"/>
                <a:ext cx="253922" cy="4572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cs typeface="+mn-ea"/>
                  <a:sym typeface="+mn-lt"/>
                </a:endParaRPr>
              </a:p>
            </p:txBody>
          </p:sp>
          <p:sp>
            <p:nvSpPr>
              <p:cNvPr id="70" name="圆角矩形 39">
                <a:extLst>
                  <a:ext uri="{FF2B5EF4-FFF2-40B4-BE49-F238E27FC236}">
                    <a16:creationId xmlns:a16="http://schemas.microsoft.com/office/drawing/2014/main" id="{790B4342-DAF6-46F8-ADD0-CE15B6A8374C}"/>
                  </a:ext>
                </a:extLst>
              </p:cNvPr>
              <p:cNvSpPr/>
              <p:nvPr/>
            </p:nvSpPr>
            <p:spPr>
              <a:xfrm rot="5400000" flipV="1">
                <a:off x="6059093" y="5653882"/>
                <a:ext cx="253922" cy="4572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cs typeface="+mn-ea"/>
                  <a:sym typeface="+mn-lt"/>
                </a:endParaRPr>
              </a:p>
            </p:txBody>
          </p:sp>
        </p:grpSp>
      </p:grpSp>
      <p:sp>
        <p:nvSpPr>
          <p:cNvPr id="92" name="Title 20">
            <a:extLst>
              <a:ext uri="{FF2B5EF4-FFF2-40B4-BE49-F238E27FC236}">
                <a16:creationId xmlns:a16="http://schemas.microsoft.com/office/drawing/2014/main" id="{1A936D68-D50E-4B81-9550-B773C9E0233A}"/>
              </a:ext>
            </a:extLst>
          </p:cNvPr>
          <p:cNvSpPr txBox="1"/>
          <p:nvPr/>
        </p:nvSpPr>
        <p:spPr>
          <a:xfrm>
            <a:off x="8648069" y="2440222"/>
            <a:ext cx="1280104" cy="215444"/>
          </a:xfrm>
          <a:prstGeom prst="rect">
            <a:avLst/>
          </a:prstGeom>
        </p:spPr>
        <p:txBody>
          <a:bodyPr vert="horz" wrap="none" lIns="121893" tIns="0" rIns="121893" bIns="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/>
            <a:r>
              <a:rPr lang="en-US" altLang="zh-CN" sz="1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14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3" name="Title 20">
            <a:extLst>
              <a:ext uri="{FF2B5EF4-FFF2-40B4-BE49-F238E27FC236}">
                <a16:creationId xmlns:a16="http://schemas.microsoft.com/office/drawing/2014/main" id="{A2141425-F0E9-4443-992F-462569E6E4EB}"/>
              </a:ext>
            </a:extLst>
          </p:cNvPr>
          <p:cNvSpPr txBox="1"/>
          <p:nvPr/>
        </p:nvSpPr>
        <p:spPr>
          <a:xfrm>
            <a:off x="8659208" y="2650610"/>
            <a:ext cx="2466381" cy="495557"/>
          </a:xfrm>
          <a:prstGeom prst="rect">
            <a:avLst/>
          </a:prstGeom>
        </p:spPr>
        <p:txBody>
          <a:bodyPr vert="horz" wrap="square" lIns="121893" tIns="60946" rIns="121893" bIns="60946" rtlCol="0" anchor="t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en-US" altLang="zh-CN" sz="105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zh-CN" altLang="en-US" sz="105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4" name="Title 20">
            <a:extLst>
              <a:ext uri="{FF2B5EF4-FFF2-40B4-BE49-F238E27FC236}">
                <a16:creationId xmlns:a16="http://schemas.microsoft.com/office/drawing/2014/main" id="{399A0C28-5D82-494E-8D74-112ED744A19E}"/>
              </a:ext>
            </a:extLst>
          </p:cNvPr>
          <p:cNvSpPr txBox="1"/>
          <p:nvPr/>
        </p:nvSpPr>
        <p:spPr>
          <a:xfrm>
            <a:off x="8646998" y="3747303"/>
            <a:ext cx="1280104" cy="215444"/>
          </a:xfrm>
          <a:prstGeom prst="rect">
            <a:avLst/>
          </a:prstGeom>
        </p:spPr>
        <p:txBody>
          <a:bodyPr vert="horz" wrap="none" lIns="121893" tIns="0" rIns="121893" bIns="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/>
            <a:r>
              <a:rPr lang="en-US" altLang="zh-CN" sz="1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14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6" name="Title 20">
            <a:extLst>
              <a:ext uri="{FF2B5EF4-FFF2-40B4-BE49-F238E27FC236}">
                <a16:creationId xmlns:a16="http://schemas.microsoft.com/office/drawing/2014/main" id="{10EAE09D-8A5B-4340-B7AE-0D861C7FF954}"/>
              </a:ext>
            </a:extLst>
          </p:cNvPr>
          <p:cNvSpPr txBox="1"/>
          <p:nvPr/>
        </p:nvSpPr>
        <p:spPr>
          <a:xfrm>
            <a:off x="8658137" y="3963070"/>
            <a:ext cx="2466381" cy="495557"/>
          </a:xfrm>
          <a:prstGeom prst="rect">
            <a:avLst/>
          </a:prstGeom>
        </p:spPr>
        <p:txBody>
          <a:bodyPr vert="horz" wrap="square" lIns="121893" tIns="60946" rIns="121893" bIns="60946" rtlCol="0" anchor="t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en-US" altLang="zh-CN" sz="105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zh-CN" altLang="en-US" sz="105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7" name="Title 20">
            <a:extLst>
              <a:ext uri="{FF2B5EF4-FFF2-40B4-BE49-F238E27FC236}">
                <a16:creationId xmlns:a16="http://schemas.microsoft.com/office/drawing/2014/main" id="{8CE40F7D-EF65-4B10-B56D-22A56B918331}"/>
              </a:ext>
            </a:extLst>
          </p:cNvPr>
          <p:cNvSpPr txBox="1"/>
          <p:nvPr/>
        </p:nvSpPr>
        <p:spPr>
          <a:xfrm>
            <a:off x="8647727" y="5054383"/>
            <a:ext cx="1280104" cy="215444"/>
          </a:xfrm>
          <a:prstGeom prst="rect">
            <a:avLst/>
          </a:prstGeom>
        </p:spPr>
        <p:txBody>
          <a:bodyPr vert="horz" wrap="none" lIns="121893" tIns="0" rIns="121893" bIns="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/>
            <a:r>
              <a:rPr lang="en-US" altLang="zh-CN" sz="1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14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9" name="Title 20">
            <a:extLst>
              <a:ext uri="{FF2B5EF4-FFF2-40B4-BE49-F238E27FC236}">
                <a16:creationId xmlns:a16="http://schemas.microsoft.com/office/drawing/2014/main" id="{658C3508-BBAC-4B7C-8BDD-24A52EDA56D0}"/>
              </a:ext>
            </a:extLst>
          </p:cNvPr>
          <p:cNvSpPr txBox="1"/>
          <p:nvPr/>
        </p:nvSpPr>
        <p:spPr>
          <a:xfrm>
            <a:off x="8658866" y="5275529"/>
            <a:ext cx="2466381" cy="495557"/>
          </a:xfrm>
          <a:prstGeom prst="rect">
            <a:avLst/>
          </a:prstGeom>
        </p:spPr>
        <p:txBody>
          <a:bodyPr vert="horz" wrap="square" lIns="121893" tIns="60946" rIns="121893" bIns="60946" rtlCol="0" anchor="t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en-US" altLang="zh-CN" sz="105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zh-CN" altLang="en-US" sz="105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11" name="组合 110">
            <a:extLst>
              <a:ext uri="{FF2B5EF4-FFF2-40B4-BE49-F238E27FC236}">
                <a16:creationId xmlns:a16="http://schemas.microsoft.com/office/drawing/2014/main" id="{8F138787-3D51-4AFC-A997-FD3A37670A8D}"/>
              </a:ext>
            </a:extLst>
          </p:cNvPr>
          <p:cNvGrpSpPr/>
          <p:nvPr/>
        </p:nvGrpSpPr>
        <p:grpSpPr>
          <a:xfrm>
            <a:off x="7892988" y="2429768"/>
            <a:ext cx="607243" cy="607243"/>
            <a:chOff x="6162023" y="2408844"/>
            <a:chExt cx="607243" cy="607243"/>
          </a:xfrm>
        </p:grpSpPr>
        <p:sp>
          <p:nvSpPr>
            <p:cNvPr id="112" name="圆角矩形 8">
              <a:extLst>
                <a:ext uri="{FF2B5EF4-FFF2-40B4-BE49-F238E27FC236}">
                  <a16:creationId xmlns:a16="http://schemas.microsoft.com/office/drawing/2014/main" id="{41642A7C-3EC2-4758-9B68-2843AF1304A4}"/>
                </a:ext>
              </a:extLst>
            </p:cNvPr>
            <p:cNvSpPr/>
            <p:nvPr/>
          </p:nvSpPr>
          <p:spPr>
            <a:xfrm rot="2700000">
              <a:off x="6162023" y="2408844"/>
              <a:ext cx="607243" cy="607243"/>
            </a:xfrm>
            <a:prstGeom prst="roundRect">
              <a:avLst>
                <a:gd name="adj" fmla="val 25832"/>
              </a:avLst>
            </a:prstGeom>
            <a:gradFill flip="none" rotWithShape="0">
              <a:gsLst>
                <a:gs pos="56000">
                  <a:schemeClr val="bg1"/>
                </a:gs>
                <a:gs pos="99000">
                  <a:schemeClr val="bg1">
                    <a:lumMod val="75000"/>
                  </a:schemeClr>
                </a:gs>
              </a:gsLst>
              <a:lin ang="13500000" scaled="1"/>
              <a:tileRect/>
            </a:gradFill>
            <a:ln>
              <a:gradFill flip="none" rotWithShape="1">
                <a:gsLst>
                  <a:gs pos="1000">
                    <a:schemeClr val="bg1">
                      <a:lumMod val="85000"/>
                    </a:schemeClr>
                  </a:gs>
                  <a:gs pos="59000">
                    <a:schemeClr val="bg1"/>
                  </a:gs>
                </a:gsLst>
                <a:lin ang="10800000" scaled="1"/>
                <a:tileRect/>
              </a:gradFill>
            </a:ln>
            <a:effectLst>
              <a:outerShdw blurRad="254000" dist="127000" dir="36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13" name="Freeform 106">
              <a:extLst>
                <a:ext uri="{FF2B5EF4-FFF2-40B4-BE49-F238E27FC236}">
                  <a16:creationId xmlns:a16="http://schemas.microsoft.com/office/drawing/2014/main" id="{8AE7104E-4557-443C-928E-698AB4B3E17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327476" y="2604153"/>
              <a:ext cx="304668" cy="263672"/>
            </a:xfrm>
            <a:custGeom>
              <a:avLst/>
              <a:gdLst>
                <a:gd name="T0" fmla="*/ 502 w 1013"/>
                <a:gd name="T1" fmla="*/ 0 h 879"/>
                <a:gd name="T2" fmla="*/ 0 w 1013"/>
                <a:gd name="T3" fmla="*/ 351 h 879"/>
                <a:gd name="T4" fmla="*/ 193 w 1013"/>
                <a:gd name="T5" fmla="*/ 636 h 879"/>
                <a:gd name="T6" fmla="*/ 92 w 1013"/>
                <a:gd name="T7" fmla="*/ 862 h 879"/>
                <a:gd name="T8" fmla="*/ 92 w 1013"/>
                <a:gd name="T9" fmla="*/ 878 h 879"/>
                <a:gd name="T10" fmla="*/ 101 w 1013"/>
                <a:gd name="T11" fmla="*/ 878 h 879"/>
                <a:gd name="T12" fmla="*/ 109 w 1013"/>
                <a:gd name="T13" fmla="*/ 878 h 879"/>
                <a:gd name="T14" fmla="*/ 485 w 1013"/>
                <a:gd name="T15" fmla="*/ 711 h 879"/>
                <a:gd name="T16" fmla="*/ 502 w 1013"/>
                <a:gd name="T17" fmla="*/ 711 h 879"/>
                <a:gd name="T18" fmla="*/ 1012 w 1013"/>
                <a:gd name="T19" fmla="*/ 351 h 879"/>
                <a:gd name="T20" fmla="*/ 502 w 1013"/>
                <a:gd name="T21" fmla="*/ 0 h 879"/>
                <a:gd name="T22" fmla="*/ 502 w 1013"/>
                <a:gd name="T23" fmla="*/ 0 h 879"/>
                <a:gd name="T24" fmla="*/ 502 w 1013"/>
                <a:gd name="T25" fmla="*/ 0 h 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13" h="879">
                  <a:moveTo>
                    <a:pt x="502" y="0"/>
                  </a:moveTo>
                  <a:cubicBezTo>
                    <a:pt x="226" y="0"/>
                    <a:pt x="0" y="159"/>
                    <a:pt x="0" y="351"/>
                  </a:cubicBezTo>
                  <a:cubicBezTo>
                    <a:pt x="0" y="469"/>
                    <a:pt x="67" y="569"/>
                    <a:pt x="193" y="636"/>
                  </a:cubicBezTo>
                  <a:cubicBezTo>
                    <a:pt x="176" y="711"/>
                    <a:pt x="142" y="811"/>
                    <a:pt x="92" y="862"/>
                  </a:cubicBezTo>
                  <a:cubicBezTo>
                    <a:pt x="92" y="870"/>
                    <a:pt x="92" y="870"/>
                    <a:pt x="92" y="878"/>
                  </a:cubicBezTo>
                  <a:lnTo>
                    <a:pt x="101" y="878"/>
                  </a:lnTo>
                  <a:lnTo>
                    <a:pt x="109" y="878"/>
                  </a:lnTo>
                  <a:cubicBezTo>
                    <a:pt x="118" y="878"/>
                    <a:pt x="335" y="862"/>
                    <a:pt x="485" y="711"/>
                  </a:cubicBezTo>
                  <a:cubicBezTo>
                    <a:pt x="485" y="711"/>
                    <a:pt x="494" y="711"/>
                    <a:pt x="502" y="711"/>
                  </a:cubicBezTo>
                  <a:cubicBezTo>
                    <a:pt x="786" y="711"/>
                    <a:pt x="1012" y="552"/>
                    <a:pt x="1012" y="351"/>
                  </a:cubicBezTo>
                  <a:cubicBezTo>
                    <a:pt x="1012" y="159"/>
                    <a:pt x="786" y="0"/>
                    <a:pt x="502" y="0"/>
                  </a:cubicBezTo>
                  <a:close/>
                  <a:moveTo>
                    <a:pt x="502" y="0"/>
                  </a:moveTo>
                  <a:lnTo>
                    <a:pt x="502" y="0"/>
                  </a:lnTo>
                  <a:close/>
                </a:path>
              </a:pathLst>
            </a:custGeom>
            <a:solidFill>
              <a:srgbClr val="2A5477"/>
            </a:solidFill>
            <a:ln>
              <a:noFill/>
            </a:ln>
            <a:effectLst/>
          </p:spPr>
          <p:txBody>
            <a:bodyPr wrap="none" lIns="243785" tIns="121892" rIns="243785" bIns="121892" anchor="ctr"/>
            <a:lstStyle/>
            <a:p>
              <a:pPr>
                <a:defRPr/>
              </a:pPr>
              <a:endParaRPr 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4" name="组合 113">
            <a:extLst>
              <a:ext uri="{FF2B5EF4-FFF2-40B4-BE49-F238E27FC236}">
                <a16:creationId xmlns:a16="http://schemas.microsoft.com/office/drawing/2014/main" id="{C5D220D2-1AA2-499A-8D9B-9BAF1F650708}"/>
              </a:ext>
            </a:extLst>
          </p:cNvPr>
          <p:cNvGrpSpPr/>
          <p:nvPr/>
        </p:nvGrpSpPr>
        <p:grpSpPr>
          <a:xfrm>
            <a:off x="7892988" y="3753394"/>
            <a:ext cx="607243" cy="607243"/>
            <a:chOff x="6162023" y="3411420"/>
            <a:chExt cx="607243" cy="607243"/>
          </a:xfrm>
        </p:grpSpPr>
        <p:sp>
          <p:nvSpPr>
            <p:cNvPr id="115" name="圆角矩形 8">
              <a:extLst>
                <a:ext uri="{FF2B5EF4-FFF2-40B4-BE49-F238E27FC236}">
                  <a16:creationId xmlns:a16="http://schemas.microsoft.com/office/drawing/2014/main" id="{C569741F-68BB-4ADC-A3E0-B969AA092446}"/>
                </a:ext>
              </a:extLst>
            </p:cNvPr>
            <p:cNvSpPr/>
            <p:nvPr/>
          </p:nvSpPr>
          <p:spPr>
            <a:xfrm rot="2700000">
              <a:off x="6162023" y="3411420"/>
              <a:ext cx="607243" cy="607243"/>
            </a:xfrm>
            <a:prstGeom prst="roundRect">
              <a:avLst>
                <a:gd name="adj" fmla="val 25832"/>
              </a:avLst>
            </a:prstGeom>
            <a:gradFill flip="none" rotWithShape="0">
              <a:gsLst>
                <a:gs pos="56000">
                  <a:schemeClr val="bg1"/>
                </a:gs>
                <a:gs pos="99000">
                  <a:schemeClr val="bg1">
                    <a:lumMod val="75000"/>
                  </a:schemeClr>
                </a:gs>
              </a:gsLst>
              <a:lin ang="13500000" scaled="1"/>
              <a:tileRect/>
            </a:gradFill>
            <a:ln>
              <a:gradFill flip="none" rotWithShape="1">
                <a:gsLst>
                  <a:gs pos="1000">
                    <a:schemeClr val="bg1">
                      <a:lumMod val="85000"/>
                    </a:schemeClr>
                  </a:gs>
                  <a:gs pos="59000">
                    <a:schemeClr val="bg1"/>
                  </a:gs>
                </a:gsLst>
                <a:lin ang="10800000" scaled="1"/>
                <a:tileRect/>
              </a:gradFill>
            </a:ln>
            <a:effectLst>
              <a:outerShdw blurRad="254000" dist="127000" dir="36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16" name="Freeform 237">
              <a:extLst>
                <a:ext uri="{FF2B5EF4-FFF2-40B4-BE49-F238E27FC236}">
                  <a16:creationId xmlns:a16="http://schemas.microsoft.com/office/drawing/2014/main" id="{3BF83CD9-4BFD-425D-BD85-288AED52E3B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327476" y="3631445"/>
              <a:ext cx="281629" cy="206890"/>
            </a:xfrm>
            <a:custGeom>
              <a:avLst/>
              <a:gdLst>
                <a:gd name="T0" fmla="*/ 586 w 1347"/>
                <a:gd name="T1" fmla="*/ 602 h 987"/>
                <a:gd name="T2" fmla="*/ 502 w 1347"/>
                <a:gd name="T3" fmla="*/ 535 h 987"/>
                <a:gd name="T4" fmla="*/ 42 w 1347"/>
                <a:gd name="T5" fmla="*/ 117 h 987"/>
                <a:gd name="T6" fmla="*/ 17 w 1347"/>
                <a:gd name="T7" fmla="*/ 33 h 987"/>
                <a:gd name="T8" fmla="*/ 92 w 1347"/>
                <a:gd name="T9" fmla="*/ 0 h 987"/>
                <a:gd name="T10" fmla="*/ 1255 w 1347"/>
                <a:gd name="T11" fmla="*/ 0 h 987"/>
                <a:gd name="T12" fmla="*/ 1330 w 1347"/>
                <a:gd name="T13" fmla="*/ 41 h 987"/>
                <a:gd name="T14" fmla="*/ 1305 w 1347"/>
                <a:gd name="T15" fmla="*/ 125 h 987"/>
                <a:gd name="T16" fmla="*/ 803 w 1347"/>
                <a:gd name="T17" fmla="*/ 576 h 987"/>
                <a:gd name="T18" fmla="*/ 586 w 1347"/>
                <a:gd name="T19" fmla="*/ 602 h 987"/>
                <a:gd name="T20" fmla="*/ 92 w 1347"/>
                <a:gd name="T21" fmla="*/ 986 h 987"/>
                <a:gd name="T22" fmla="*/ 0 w 1347"/>
                <a:gd name="T23" fmla="*/ 894 h 987"/>
                <a:gd name="T24" fmla="*/ 0 w 1347"/>
                <a:gd name="T25" fmla="*/ 225 h 987"/>
                <a:gd name="T26" fmla="*/ 42 w 1347"/>
                <a:gd name="T27" fmla="*/ 217 h 987"/>
                <a:gd name="T28" fmla="*/ 234 w 1347"/>
                <a:gd name="T29" fmla="*/ 409 h 987"/>
                <a:gd name="T30" fmla="*/ 251 w 1347"/>
                <a:gd name="T31" fmla="*/ 493 h 987"/>
                <a:gd name="T32" fmla="*/ 109 w 1347"/>
                <a:gd name="T33" fmla="*/ 827 h 987"/>
                <a:gd name="T34" fmla="*/ 126 w 1347"/>
                <a:gd name="T35" fmla="*/ 827 h 987"/>
                <a:gd name="T36" fmla="*/ 318 w 1347"/>
                <a:gd name="T37" fmla="*/ 576 h 987"/>
                <a:gd name="T38" fmla="*/ 393 w 1347"/>
                <a:gd name="T39" fmla="*/ 568 h 987"/>
                <a:gd name="T40" fmla="*/ 477 w 1347"/>
                <a:gd name="T41" fmla="*/ 643 h 987"/>
                <a:gd name="T42" fmla="*/ 569 w 1347"/>
                <a:gd name="T43" fmla="*/ 694 h 987"/>
                <a:gd name="T44" fmla="*/ 820 w 1347"/>
                <a:gd name="T45" fmla="*/ 677 h 987"/>
                <a:gd name="T46" fmla="*/ 945 w 1347"/>
                <a:gd name="T47" fmla="*/ 568 h 987"/>
                <a:gd name="T48" fmla="*/ 1020 w 1347"/>
                <a:gd name="T49" fmla="*/ 576 h 987"/>
                <a:gd name="T50" fmla="*/ 1229 w 1347"/>
                <a:gd name="T51" fmla="*/ 853 h 987"/>
                <a:gd name="T52" fmla="*/ 1238 w 1347"/>
                <a:gd name="T53" fmla="*/ 844 h 987"/>
                <a:gd name="T54" fmla="*/ 1096 w 1347"/>
                <a:gd name="T55" fmla="*/ 493 h 987"/>
                <a:gd name="T56" fmla="*/ 1112 w 1347"/>
                <a:gd name="T57" fmla="*/ 409 h 987"/>
                <a:gd name="T58" fmla="*/ 1313 w 1347"/>
                <a:gd name="T59" fmla="*/ 217 h 987"/>
                <a:gd name="T60" fmla="*/ 1346 w 1347"/>
                <a:gd name="T61" fmla="*/ 225 h 987"/>
                <a:gd name="T62" fmla="*/ 1346 w 1347"/>
                <a:gd name="T63" fmla="*/ 903 h 987"/>
                <a:gd name="T64" fmla="*/ 1246 w 1347"/>
                <a:gd name="T65" fmla="*/ 986 h 987"/>
                <a:gd name="T66" fmla="*/ 92 w 1347"/>
                <a:gd name="T67" fmla="*/ 986 h 987"/>
                <a:gd name="T68" fmla="*/ 92 w 1347"/>
                <a:gd name="T69" fmla="*/ 986 h 987"/>
                <a:gd name="T70" fmla="*/ 92 w 1347"/>
                <a:gd name="T71" fmla="*/ 986 h 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47" h="987">
                  <a:moveTo>
                    <a:pt x="586" y="602"/>
                  </a:moveTo>
                  <a:cubicBezTo>
                    <a:pt x="561" y="585"/>
                    <a:pt x="519" y="560"/>
                    <a:pt x="502" y="535"/>
                  </a:cubicBezTo>
                  <a:cubicBezTo>
                    <a:pt x="42" y="117"/>
                    <a:pt x="42" y="117"/>
                    <a:pt x="42" y="117"/>
                  </a:cubicBezTo>
                  <a:cubicBezTo>
                    <a:pt x="26" y="100"/>
                    <a:pt x="9" y="58"/>
                    <a:pt x="17" y="33"/>
                  </a:cubicBezTo>
                  <a:cubicBezTo>
                    <a:pt x="34" y="17"/>
                    <a:pt x="51" y="0"/>
                    <a:pt x="92" y="0"/>
                  </a:cubicBezTo>
                  <a:cubicBezTo>
                    <a:pt x="1255" y="0"/>
                    <a:pt x="1255" y="0"/>
                    <a:pt x="1255" y="0"/>
                  </a:cubicBezTo>
                  <a:cubicBezTo>
                    <a:pt x="1255" y="0"/>
                    <a:pt x="1305" y="0"/>
                    <a:pt x="1330" y="41"/>
                  </a:cubicBezTo>
                  <a:cubicBezTo>
                    <a:pt x="1346" y="67"/>
                    <a:pt x="1330" y="108"/>
                    <a:pt x="1305" y="125"/>
                  </a:cubicBezTo>
                  <a:cubicBezTo>
                    <a:pt x="803" y="576"/>
                    <a:pt x="803" y="576"/>
                    <a:pt x="803" y="576"/>
                  </a:cubicBezTo>
                  <a:cubicBezTo>
                    <a:pt x="803" y="576"/>
                    <a:pt x="711" y="652"/>
                    <a:pt x="586" y="602"/>
                  </a:cubicBezTo>
                  <a:close/>
                  <a:moveTo>
                    <a:pt x="92" y="986"/>
                  </a:moveTo>
                  <a:cubicBezTo>
                    <a:pt x="92" y="986"/>
                    <a:pt x="0" y="978"/>
                    <a:pt x="0" y="894"/>
                  </a:cubicBezTo>
                  <a:cubicBezTo>
                    <a:pt x="0" y="225"/>
                    <a:pt x="0" y="225"/>
                    <a:pt x="0" y="225"/>
                  </a:cubicBezTo>
                  <a:cubicBezTo>
                    <a:pt x="0" y="200"/>
                    <a:pt x="17" y="192"/>
                    <a:pt x="42" y="217"/>
                  </a:cubicBezTo>
                  <a:cubicBezTo>
                    <a:pt x="234" y="409"/>
                    <a:pt x="234" y="409"/>
                    <a:pt x="234" y="409"/>
                  </a:cubicBezTo>
                  <a:cubicBezTo>
                    <a:pt x="260" y="426"/>
                    <a:pt x="268" y="468"/>
                    <a:pt x="251" y="493"/>
                  </a:cubicBezTo>
                  <a:cubicBezTo>
                    <a:pt x="109" y="827"/>
                    <a:pt x="109" y="827"/>
                    <a:pt x="109" y="827"/>
                  </a:cubicBezTo>
                  <a:cubicBezTo>
                    <a:pt x="101" y="853"/>
                    <a:pt x="109" y="853"/>
                    <a:pt x="126" y="827"/>
                  </a:cubicBezTo>
                  <a:cubicBezTo>
                    <a:pt x="318" y="576"/>
                    <a:pt x="318" y="576"/>
                    <a:pt x="318" y="576"/>
                  </a:cubicBezTo>
                  <a:cubicBezTo>
                    <a:pt x="343" y="552"/>
                    <a:pt x="368" y="552"/>
                    <a:pt x="393" y="568"/>
                  </a:cubicBezTo>
                  <a:cubicBezTo>
                    <a:pt x="477" y="643"/>
                    <a:pt x="477" y="643"/>
                    <a:pt x="477" y="643"/>
                  </a:cubicBezTo>
                  <a:cubicBezTo>
                    <a:pt x="502" y="660"/>
                    <a:pt x="544" y="685"/>
                    <a:pt x="569" y="694"/>
                  </a:cubicBezTo>
                  <a:cubicBezTo>
                    <a:pt x="636" y="710"/>
                    <a:pt x="744" y="735"/>
                    <a:pt x="820" y="677"/>
                  </a:cubicBezTo>
                  <a:cubicBezTo>
                    <a:pt x="945" y="568"/>
                    <a:pt x="945" y="568"/>
                    <a:pt x="945" y="568"/>
                  </a:cubicBezTo>
                  <a:cubicBezTo>
                    <a:pt x="970" y="552"/>
                    <a:pt x="1004" y="552"/>
                    <a:pt x="1020" y="576"/>
                  </a:cubicBezTo>
                  <a:cubicBezTo>
                    <a:pt x="1229" y="853"/>
                    <a:pt x="1229" y="853"/>
                    <a:pt x="1229" y="853"/>
                  </a:cubicBezTo>
                  <a:cubicBezTo>
                    <a:pt x="1246" y="877"/>
                    <a:pt x="1246" y="869"/>
                    <a:pt x="1238" y="844"/>
                  </a:cubicBezTo>
                  <a:cubicBezTo>
                    <a:pt x="1096" y="493"/>
                    <a:pt x="1096" y="493"/>
                    <a:pt x="1096" y="493"/>
                  </a:cubicBezTo>
                  <a:cubicBezTo>
                    <a:pt x="1079" y="468"/>
                    <a:pt x="1087" y="434"/>
                    <a:pt x="1112" y="409"/>
                  </a:cubicBezTo>
                  <a:cubicBezTo>
                    <a:pt x="1313" y="217"/>
                    <a:pt x="1313" y="217"/>
                    <a:pt x="1313" y="217"/>
                  </a:cubicBezTo>
                  <a:cubicBezTo>
                    <a:pt x="1330" y="192"/>
                    <a:pt x="1346" y="200"/>
                    <a:pt x="1346" y="225"/>
                  </a:cubicBezTo>
                  <a:cubicBezTo>
                    <a:pt x="1346" y="903"/>
                    <a:pt x="1346" y="903"/>
                    <a:pt x="1346" y="903"/>
                  </a:cubicBezTo>
                  <a:cubicBezTo>
                    <a:pt x="1346" y="903"/>
                    <a:pt x="1338" y="986"/>
                    <a:pt x="1246" y="986"/>
                  </a:cubicBezTo>
                  <a:cubicBezTo>
                    <a:pt x="92" y="986"/>
                    <a:pt x="92" y="986"/>
                    <a:pt x="92" y="986"/>
                  </a:cubicBezTo>
                  <a:close/>
                  <a:moveTo>
                    <a:pt x="92" y="986"/>
                  </a:moveTo>
                  <a:lnTo>
                    <a:pt x="92" y="986"/>
                  </a:lnTo>
                  <a:close/>
                </a:path>
              </a:pathLst>
            </a:custGeom>
            <a:solidFill>
              <a:srgbClr val="2A5477"/>
            </a:solidFill>
            <a:ln>
              <a:noFill/>
            </a:ln>
            <a:effectLst/>
          </p:spPr>
          <p:txBody>
            <a:bodyPr wrap="none" lIns="121893" tIns="60946" rIns="121893" bIns="60946" anchor="ctr"/>
            <a:lstStyle/>
            <a:p>
              <a:pPr>
                <a:defRPr/>
              </a:pPr>
              <a:endParaRPr lang="en-US" sz="105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7" name="组合 116">
            <a:extLst>
              <a:ext uri="{FF2B5EF4-FFF2-40B4-BE49-F238E27FC236}">
                <a16:creationId xmlns:a16="http://schemas.microsoft.com/office/drawing/2014/main" id="{CB916D1A-807C-4BF0-9E0E-6CDA37BC3C8D}"/>
              </a:ext>
            </a:extLst>
          </p:cNvPr>
          <p:cNvGrpSpPr/>
          <p:nvPr/>
        </p:nvGrpSpPr>
        <p:grpSpPr>
          <a:xfrm>
            <a:off x="7892988" y="5077020"/>
            <a:ext cx="607243" cy="607243"/>
            <a:chOff x="6162023" y="4413996"/>
            <a:chExt cx="607243" cy="607243"/>
          </a:xfrm>
        </p:grpSpPr>
        <p:sp>
          <p:nvSpPr>
            <p:cNvPr id="118" name="圆角矩形 8">
              <a:extLst>
                <a:ext uri="{FF2B5EF4-FFF2-40B4-BE49-F238E27FC236}">
                  <a16:creationId xmlns:a16="http://schemas.microsoft.com/office/drawing/2014/main" id="{CE2CE47B-E9C6-4C1B-A864-2B1E22E555AB}"/>
                </a:ext>
              </a:extLst>
            </p:cNvPr>
            <p:cNvSpPr/>
            <p:nvPr/>
          </p:nvSpPr>
          <p:spPr>
            <a:xfrm rot="2700000">
              <a:off x="6162023" y="4413996"/>
              <a:ext cx="607243" cy="607243"/>
            </a:xfrm>
            <a:prstGeom prst="roundRect">
              <a:avLst>
                <a:gd name="adj" fmla="val 25832"/>
              </a:avLst>
            </a:prstGeom>
            <a:gradFill flip="none" rotWithShape="0">
              <a:gsLst>
                <a:gs pos="56000">
                  <a:schemeClr val="bg1"/>
                </a:gs>
                <a:gs pos="99000">
                  <a:schemeClr val="bg1">
                    <a:lumMod val="75000"/>
                  </a:schemeClr>
                </a:gs>
              </a:gsLst>
              <a:lin ang="13500000" scaled="1"/>
              <a:tileRect/>
            </a:gradFill>
            <a:ln>
              <a:gradFill flip="none" rotWithShape="1">
                <a:gsLst>
                  <a:gs pos="1000">
                    <a:schemeClr val="bg1">
                      <a:lumMod val="85000"/>
                    </a:schemeClr>
                  </a:gs>
                  <a:gs pos="59000">
                    <a:schemeClr val="bg1"/>
                  </a:gs>
                </a:gsLst>
                <a:lin ang="10800000" scaled="1"/>
                <a:tileRect/>
              </a:gradFill>
            </a:ln>
            <a:effectLst>
              <a:outerShdw blurRad="254000" dist="127000" dir="36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19" name="Freeform 290">
              <a:extLst>
                <a:ext uri="{FF2B5EF4-FFF2-40B4-BE49-F238E27FC236}">
                  <a16:creationId xmlns:a16="http://schemas.microsoft.com/office/drawing/2014/main" id="{644C8941-FF81-4A44-AA26-2D8D3211E1F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288275" y="4639112"/>
              <a:ext cx="343869" cy="266339"/>
            </a:xfrm>
            <a:custGeom>
              <a:avLst/>
              <a:gdLst>
                <a:gd name="T0" fmla="*/ 995 w 996"/>
                <a:gd name="T1" fmla="*/ 409 h 770"/>
                <a:gd name="T2" fmla="*/ 836 w 996"/>
                <a:gd name="T3" fmla="*/ 409 h 770"/>
                <a:gd name="T4" fmla="*/ 543 w 996"/>
                <a:gd name="T5" fmla="*/ 192 h 770"/>
                <a:gd name="T6" fmla="*/ 384 w 996"/>
                <a:gd name="T7" fmla="*/ 275 h 770"/>
                <a:gd name="T8" fmla="*/ 360 w 996"/>
                <a:gd name="T9" fmla="*/ 158 h 770"/>
                <a:gd name="T10" fmla="*/ 702 w 996"/>
                <a:gd name="T11" fmla="*/ 33 h 770"/>
                <a:gd name="T12" fmla="*/ 836 w 996"/>
                <a:gd name="T13" fmla="*/ 133 h 770"/>
                <a:gd name="T14" fmla="*/ 334 w 996"/>
                <a:gd name="T15" fmla="*/ 626 h 770"/>
                <a:gd name="T16" fmla="*/ 276 w 996"/>
                <a:gd name="T17" fmla="*/ 551 h 770"/>
                <a:gd name="T18" fmla="*/ 209 w 996"/>
                <a:gd name="T19" fmla="*/ 484 h 770"/>
                <a:gd name="T20" fmla="*/ 109 w 996"/>
                <a:gd name="T21" fmla="*/ 434 h 770"/>
                <a:gd name="T22" fmla="*/ 159 w 996"/>
                <a:gd name="T23" fmla="*/ 535 h 770"/>
                <a:gd name="T24" fmla="*/ 226 w 996"/>
                <a:gd name="T25" fmla="*/ 602 h 770"/>
                <a:gd name="T26" fmla="*/ 293 w 996"/>
                <a:gd name="T27" fmla="*/ 668 h 770"/>
                <a:gd name="T28" fmla="*/ 393 w 996"/>
                <a:gd name="T29" fmla="*/ 727 h 770"/>
                <a:gd name="T30" fmla="*/ 334 w 996"/>
                <a:gd name="T31" fmla="*/ 626 h 770"/>
                <a:gd name="T32" fmla="*/ 594 w 996"/>
                <a:gd name="T33" fmla="*/ 267 h 770"/>
                <a:gd name="T34" fmla="*/ 443 w 996"/>
                <a:gd name="T35" fmla="*/ 301 h 770"/>
                <a:gd name="T36" fmla="*/ 284 w 996"/>
                <a:gd name="T37" fmla="*/ 217 h 770"/>
                <a:gd name="T38" fmla="*/ 460 w 996"/>
                <a:gd name="T39" fmla="*/ 50 h 770"/>
                <a:gd name="T40" fmla="*/ 184 w 996"/>
                <a:gd name="T41" fmla="*/ 100 h 770"/>
                <a:gd name="T42" fmla="*/ 0 w 996"/>
                <a:gd name="T43" fmla="*/ 66 h 770"/>
                <a:gd name="T44" fmla="*/ 50 w 996"/>
                <a:gd name="T45" fmla="*/ 443 h 770"/>
                <a:gd name="T46" fmla="*/ 234 w 996"/>
                <a:gd name="T47" fmla="*/ 392 h 770"/>
                <a:gd name="T48" fmla="*/ 293 w 996"/>
                <a:gd name="T49" fmla="*/ 468 h 770"/>
                <a:gd name="T50" fmla="*/ 360 w 996"/>
                <a:gd name="T51" fmla="*/ 535 h 770"/>
                <a:gd name="T52" fmla="*/ 426 w 996"/>
                <a:gd name="T53" fmla="*/ 610 h 770"/>
                <a:gd name="T54" fmla="*/ 477 w 996"/>
                <a:gd name="T55" fmla="*/ 727 h 770"/>
                <a:gd name="T56" fmla="*/ 543 w 996"/>
                <a:gd name="T57" fmla="*/ 660 h 770"/>
                <a:gd name="T58" fmla="*/ 485 w 996"/>
                <a:gd name="T59" fmla="*/ 585 h 770"/>
                <a:gd name="T60" fmla="*/ 569 w 996"/>
                <a:gd name="T61" fmla="*/ 668 h 770"/>
                <a:gd name="T62" fmla="*/ 627 w 996"/>
                <a:gd name="T63" fmla="*/ 602 h 770"/>
                <a:gd name="T64" fmla="*/ 652 w 996"/>
                <a:gd name="T65" fmla="*/ 610 h 770"/>
                <a:gd name="T66" fmla="*/ 719 w 996"/>
                <a:gd name="T67" fmla="*/ 543 h 770"/>
                <a:gd name="T68" fmla="*/ 727 w 996"/>
                <a:gd name="T69" fmla="*/ 526 h 770"/>
                <a:gd name="T70" fmla="*/ 786 w 996"/>
                <a:gd name="T71" fmla="*/ 535 h 770"/>
                <a:gd name="T72" fmla="*/ 786 w 996"/>
                <a:gd name="T73" fmla="*/ 468 h 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96" h="770">
                  <a:moveTo>
                    <a:pt x="995" y="100"/>
                  </a:moveTo>
                  <a:cubicBezTo>
                    <a:pt x="995" y="409"/>
                    <a:pt x="995" y="409"/>
                    <a:pt x="995" y="409"/>
                  </a:cubicBezTo>
                  <a:cubicBezTo>
                    <a:pt x="995" y="409"/>
                    <a:pt x="928" y="426"/>
                    <a:pt x="920" y="426"/>
                  </a:cubicBezTo>
                  <a:cubicBezTo>
                    <a:pt x="903" y="426"/>
                    <a:pt x="861" y="443"/>
                    <a:pt x="836" y="409"/>
                  </a:cubicBezTo>
                  <a:cubicBezTo>
                    <a:pt x="786" y="367"/>
                    <a:pt x="619" y="192"/>
                    <a:pt x="619" y="192"/>
                  </a:cubicBezTo>
                  <a:cubicBezTo>
                    <a:pt x="619" y="192"/>
                    <a:pt x="594" y="167"/>
                    <a:pt x="543" y="192"/>
                  </a:cubicBezTo>
                  <a:cubicBezTo>
                    <a:pt x="502" y="217"/>
                    <a:pt x="443" y="250"/>
                    <a:pt x="418" y="259"/>
                  </a:cubicBezTo>
                  <a:cubicBezTo>
                    <a:pt x="410" y="267"/>
                    <a:pt x="393" y="275"/>
                    <a:pt x="384" y="275"/>
                  </a:cubicBezTo>
                  <a:cubicBezTo>
                    <a:pt x="351" y="275"/>
                    <a:pt x="326" y="242"/>
                    <a:pt x="326" y="209"/>
                  </a:cubicBezTo>
                  <a:cubicBezTo>
                    <a:pt x="326" y="183"/>
                    <a:pt x="343" y="167"/>
                    <a:pt x="360" y="158"/>
                  </a:cubicBezTo>
                  <a:cubicBezTo>
                    <a:pt x="426" y="116"/>
                    <a:pt x="552" y="50"/>
                    <a:pt x="602" y="16"/>
                  </a:cubicBezTo>
                  <a:cubicBezTo>
                    <a:pt x="635" y="0"/>
                    <a:pt x="652" y="0"/>
                    <a:pt x="702" y="33"/>
                  </a:cubicBezTo>
                  <a:cubicBezTo>
                    <a:pt x="752" y="83"/>
                    <a:pt x="803" y="125"/>
                    <a:pt x="803" y="125"/>
                  </a:cubicBezTo>
                  <a:cubicBezTo>
                    <a:pt x="803" y="125"/>
                    <a:pt x="819" y="133"/>
                    <a:pt x="836" y="133"/>
                  </a:cubicBezTo>
                  <a:cubicBezTo>
                    <a:pt x="878" y="125"/>
                    <a:pt x="995" y="100"/>
                    <a:pt x="995" y="100"/>
                  </a:cubicBezTo>
                  <a:close/>
                  <a:moveTo>
                    <a:pt x="334" y="626"/>
                  </a:moveTo>
                  <a:cubicBezTo>
                    <a:pt x="343" y="610"/>
                    <a:pt x="343" y="585"/>
                    <a:pt x="326" y="568"/>
                  </a:cubicBezTo>
                  <a:cubicBezTo>
                    <a:pt x="309" y="551"/>
                    <a:pt x="293" y="551"/>
                    <a:pt x="276" y="551"/>
                  </a:cubicBezTo>
                  <a:cubicBezTo>
                    <a:pt x="276" y="535"/>
                    <a:pt x="276" y="510"/>
                    <a:pt x="259" y="501"/>
                  </a:cubicBezTo>
                  <a:cubicBezTo>
                    <a:pt x="251" y="484"/>
                    <a:pt x="226" y="476"/>
                    <a:pt x="209" y="484"/>
                  </a:cubicBezTo>
                  <a:cubicBezTo>
                    <a:pt x="217" y="468"/>
                    <a:pt x="209" y="443"/>
                    <a:pt x="201" y="426"/>
                  </a:cubicBezTo>
                  <a:cubicBezTo>
                    <a:pt x="176" y="401"/>
                    <a:pt x="134" y="409"/>
                    <a:pt x="109" y="434"/>
                  </a:cubicBezTo>
                  <a:cubicBezTo>
                    <a:pt x="92" y="451"/>
                    <a:pt x="75" y="501"/>
                    <a:pt x="92" y="526"/>
                  </a:cubicBezTo>
                  <a:cubicBezTo>
                    <a:pt x="117" y="551"/>
                    <a:pt x="142" y="535"/>
                    <a:pt x="159" y="535"/>
                  </a:cubicBezTo>
                  <a:cubicBezTo>
                    <a:pt x="159" y="551"/>
                    <a:pt x="142" y="568"/>
                    <a:pt x="159" y="593"/>
                  </a:cubicBezTo>
                  <a:cubicBezTo>
                    <a:pt x="176" y="618"/>
                    <a:pt x="209" y="602"/>
                    <a:pt x="226" y="602"/>
                  </a:cubicBezTo>
                  <a:cubicBezTo>
                    <a:pt x="217" y="618"/>
                    <a:pt x="201" y="643"/>
                    <a:pt x="226" y="668"/>
                  </a:cubicBezTo>
                  <a:cubicBezTo>
                    <a:pt x="242" y="685"/>
                    <a:pt x="276" y="677"/>
                    <a:pt x="293" y="668"/>
                  </a:cubicBezTo>
                  <a:cubicBezTo>
                    <a:pt x="284" y="693"/>
                    <a:pt x="268" y="710"/>
                    <a:pt x="293" y="744"/>
                  </a:cubicBezTo>
                  <a:cubicBezTo>
                    <a:pt x="318" y="769"/>
                    <a:pt x="368" y="752"/>
                    <a:pt x="393" y="727"/>
                  </a:cubicBezTo>
                  <a:cubicBezTo>
                    <a:pt x="418" y="702"/>
                    <a:pt x="418" y="668"/>
                    <a:pt x="393" y="643"/>
                  </a:cubicBezTo>
                  <a:cubicBezTo>
                    <a:pt x="376" y="626"/>
                    <a:pt x="360" y="626"/>
                    <a:pt x="334" y="626"/>
                  </a:cubicBezTo>
                  <a:close/>
                  <a:moveTo>
                    <a:pt x="786" y="468"/>
                  </a:moveTo>
                  <a:cubicBezTo>
                    <a:pt x="610" y="284"/>
                    <a:pt x="694" y="367"/>
                    <a:pt x="594" y="267"/>
                  </a:cubicBezTo>
                  <a:cubicBezTo>
                    <a:pt x="594" y="267"/>
                    <a:pt x="569" y="234"/>
                    <a:pt x="527" y="259"/>
                  </a:cubicBezTo>
                  <a:cubicBezTo>
                    <a:pt x="502" y="267"/>
                    <a:pt x="468" y="284"/>
                    <a:pt x="443" y="301"/>
                  </a:cubicBezTo>
                  <a:cubicBezTo>
                    <a:pt x="418" y="309"/>
                    <a:pt x="393" y="317"/>
                    <a:pt x="384" y="317"/>
                  </a:cubicBezTo>
                  <a:cubicBezTo>
                    <a:pt x="326" y="317"/>
                    <a:pt x="284" y="267"/>
                    <a:pt x="284" y="217"/>
                  </a:cubicBezTo>
                  <a:cubicBezTo>
                    <a:pt x="284" y="175"/>
                    <a:pt x="301" y="142"/>
                    <a:pt x="334" y="125"/>
                  </a:cubicBezTo>
                  <a:cubicBezTo>
                    <a:pt x="368" y="100"/>
                    <a:pt x="460" y="50"/>
                    <a:pt x="460" y="50"/>
                  </a:cubicBezTo>
                  <a:cubicBezTo>
                    <a:pt x="460" y="50"/>
                    <a:pt x="435" y="8"/>
                    <a:pt x="376" y="8"/>
                  </a:cubicBezTo>
                  <a:cubicBezTo>
                    <a:pt x="309" y="8"/>
                    <a:pt x="184" y="100"/>
                    <a:pt x="184" y="100"/>
                  </a:cubicBezTo>
                  <a:cubicBezTo>
                    <a:pt x="184" y="100"/>
                    <a:pt x="150" y="116"/>
                    <a:pt x="100" y="100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426"/>
                    <a:pt x="0" y="426"/>
                    <a:pt x="0" y="426"/>
                  </a:cubicBezTo>
                  <a:cubicBezTo>
                    <a:pt x="0" y="426"/>
                    <a:pt x="25" y="434"/>
                    <a:pt x="50" y="443"/>
                  </a:cubicBezTo>
                  <a:cubicBezTo>
                    <a:pt x="59" y="426"/>
                    <a:pt x="67" y="409"/>
                    <a:pt x="83" y="392"/>
                  </a:cubicBezTo>
                  <a:cubicBezTo>
                    <a:pt x="125" y="351"/>
                    <a:pt x="192" y="351"/>
                    <a:pt x="234" y="392"/>
                  </a:cubicBezTo>
                  <a:cubicBezTo>
                    <a:pt x="242" y="409"/>
                    <a:pt x="251" y="417"/>
                    <a:pt x="251" y="434"/>
                  </a:cubicBezTo>
                  <a:cubicBezTo>
                    <a:pt x="268" y="443"/>
                    <a:pt x="284" y="451"/>
                    <a:pt x="293" y="468"/>
                  </a:cubicBezTo>
                  <a:cubicBezTo>
                    <a:pt x="309" y="476"/>
                    <a:pt x="318" y="493"/>
                    <a:pt x="318" y="510"/>
                  </a:cubicBezTo>
                  <a:cubicBezTo>
                    <a:pt x="334" y="510"/>
                    <a:pt x="351" y="518"/>
                    <a:pt x="360" y="535"/>
                  </a:cubicBezTo>
                  <a:cubicBezTo>
                    <a:pt x="376" y="551"/>
                    <a:pt x="384" y="568"/>
                    <a:pt x="384" y="585"/>
                  </a:cubicBezTo>
                  <a:cubicBezTo>
                    <a:pt x="401" y="585"/>
                    <a:pt x="418" y="593"/>
                    <a:pt x="426" y="610"/>
                  </a:cubicBezTo>
                  <a:cubicBezTo>
                    <a:pt x="451" y="635"/>
                    <a:pt x="460" y="668"/>
                    <a:pt x="451" y="702"/>
                  </a:cubicBezTo>
                  <a:cubicBezTo>
                    <a:pt x="460" y="702"/>
                    <a:pt x="468" y="718"/>
                    <a:pt x="477" y="727"/>
                  </a:cubicBezTo>
                  <a:cubicBezTo>
                    <a:pt x="493" y="744"/>
                    <a:pt x="527" y="744"/>
                    <a:pt x="543" y="727"/>
                  </a:cubicBezTo>
                  <a:cubicBezTo>
                    <a:pt x="560" y="710"/>
                    <a:pt x="560" y="677"/>
                    <a:pt x="543" y="660"/>
                  </a:cubicBezTo>
                  <a:lnTo>
                    <a:pt x="535" y="660"/>
                  </a:lnTo>
                  <a:cubicBezTo>
                    <a:pt x="485" y="602"/>
                    <a:pt x="477" y="593"/>
                    <a:pt x="485" y="585"/>
                  </a:cubicBezTo>
                  <a:cubicBezTo>
                    <a:pt x="493" y="585"/>
                    <a:pt x="502" y="593"/>
                    <a:pt x="560" y="660"/>
                  </a:cubicBezTo>
                  <a:cubicBezTo>
                    <a:pt x="569" y="668"/>
                    <a:pt x="569" y="668"/>
                    <a:pt x="569" y="668"/>
                  </a:cubicBezTo>
                  <a:cubicBezTo>
                    <a:pt x="585" y="685"/>
                    <a:pt x="610" y="685"/>
                    <a:pt x="627" y="668"/>
                  </a:cubicBezTo>
                  <a:cubicBezTo>
                    <a:pt x="644" y="652"/>
                    <a:pt x="644" y="618"/>
                    <a:pt x="627" y="602"/>
                  </a:cubicBezTo>
                  <a:cubicBezTo>
                    <a:pt x="569" y="535"/>
                    <a:pt x="560" y="526"/>
                    <a:pt x="560" y="518"/>
                  </a:cubicBezTo>
                  <a:cubicBezTo>
                    <a:pt x="569" y="518"/>
                    <a:pt x="594" y="551"/>
                    <a:pt x="652" y="610"/>
                  </a:cubicBezTo>
                  <a:cubicBezTo>
                    <a:pt x="669" y="626"/>
                    <a:pt x="702" y="626"/>
                    <a:pt x="719" y="610"/>
                  </a:cubicBezTo>
                  <a:cubicBezTo>
                    <a:pt x="727" y="593"/>
                    <a:pt x="736" y="568"/>
                    <a:pt x="719" y="543"/>
                  </a:cubicBezTo>
                  <a:cubicBezTo>
                    <a:pt x="644" y="468"/>
                    <a:pt x="644" y="468"/>
                    <a:pt x="652" y="459"/>
                  </a:cubicBezTo>
                  <a:lnTo>
                    <a:pt x="727" y="526"/>
                  </a:lnTo>
                  <a:cubicBezTo>
                    <a:pt x="727" y="535"/>
                    <a:pt x="727" y="535"/>
                    <a:pt x="727" y="535"/>
                  </a:cubicBezTo>
                  <a:cubicBezTo>
                    <a:pt x="744" y="551"/>
                    <a:pt x="769" y="551"/>
                    <a:pt x="786" y="535"/>
                  </a:cubicBezTo>
                  <a:cubicBezTo>
                    <a:pt x="803" y="510"/>
                    <a:pt x="803" y="484"/>
                    <a:pt x="786" y="468"/>
                  </a:cubicBezTo>
                  <a:close/>
                  <a:moveTo>
                    <a:pt x="786" y="468"/>
                  </a:moveTo>
                  <a:lnTo>
                    <a:pt x="786" y="468"/>
                  </a:lnTo>
                  <a:close/>
                </a:path>
              </a:pathLst>
            </a:custGeom>
            <a:solidFill>
              <a:srgbClr val="2A5477"/>
            </a:solidFill>
            <a:ln>
              <a:noFill/>
            </a:ln>
            <a:effectLst/>
          </p:spPr>
          <p:txBody>
            <a:bodyPr wrap="none" lIns="182843" tIns="91422" rIns="182843" bIns="91422" anchor="ctr"/>
            <a:lstStyle/>
            <a:p>
              <a:pPr>
                <a:defRPr/>
              </a:pPr>
              <a:endParaRPr 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20" name="Title 20">
            <a:extLst>
              <a:ext uri="{FF2B5EF4-FFF2-40B4-BE49-F238E27FC236}">
                <a16:creationId xmlns:a16="http://schemas.microsoft.com/office/drawing/2014/main" id="{0B6A746D-E4A6-4E38-BC1B-97D039A6246F}"/>
              </a:ext>
            </a:extLst>
          </p:cNvPr>
          <p:cNvSpPr txBox="1"/>
          <p:nvPr/>
        </p:nvSpPr>
        <p:spPr>
          <a:xfrm>
            <a:off x="2373053" y="2435011"/>
            <a:ext cx="1280103" cy="215444"/>
          </a:xfrm>
          <a:prstGeom prst="rect">
            <a:avLst/>
          </a:prstGeom>
        </p:spPr>
        <p:txBody>
          <a:bodyPr vert="horz" wrap="none" lIns="121893" tIns="0" rIns="121893" bIns="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r"/>
            <a:r>
              <a:rPr lang="en-US" altLang="zh-CN" sz="1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14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1" name="Title 20">
            <a:extLst>
              <a:ext uri="{FF2B5EF4-FFF2-40B4-BE49-F238E27FC236}">
                <a16:creationId xmlns:a16="http://schemas.microsoft.com/office/drawing/2014/main" id="{F8DD0C03-A606-40F9-B1CF-75EC2F6318C0}"/>
              </a:ext>
            </a:extLst>
          </p:cNvPr>
          <p:cNvSpPr txBox="1"/>
          <p:nvPr/>
        </p:nvSpPr>
        <p:spPr>
          <a:xfrm>
            <a:off x="1186775" y="2645399"/>
            <a:ext cx="2466381" cy="495557"/>
          </a:xfrm>
          <a:prstGeom prst="rect">
            <a:avLst/>
          </a:prstGeom>
        </p:spPr>
        <p:txBody>
          <a:bodyPr vert="horz" wrap="square" lIns="121893" tIns="60946" rIns="121893" bIns="60946" rtlCol="0" anchor="t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en-US" altLang="zh-CN" sz="105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zh-CN" altLang="en-US" sz="105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2" name="Title 20">
            <a:extLst>
              <a:ext uri="{FF2B5EF4-FFF2-40B4-BE49-F238E27FC236}">
                <a16:creationId xmlns:a16="http://schemas.microsoft.com/office/drawing/2014/main" id="{3C02F6FB-7788-4D33-9BD8-FA839BDBA72C}"/>
              </a:ext>
            </a:extLst>
          </p:cNvPr>
          <p:cNvSpPr txBox="1"/>
          <p:nvPr/>
        </p:nvSpPr>
        <p:spPr>
          <a:xfrm>
            <a:off x="2373053" y="3742092"/>
            <a:ext cx="1280103" cy="215444"/>
          </a:xfrm>
          <a:prstGeom prst="rect">
            <a:avLst/>
          </a:prstGeom>
        </p:spPr>
        <p:txBody>
          <a:bodyPr vert="horz" wrap="none" lIns="121893" tIns="0" rIns="121893" bIns="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r"/>
            <a:r>
              <a:rPr lang="en-US" altLang="zh-CN" sz="1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14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3" name="Title 20">
            <a:extLst>
              <a:ext uri="{FF2B5EF4-FFF2-40B4-BE49-F238E27FC236}">
                <a16:creationId xmlns:a16="http://schemas.microsoft.com/office/drawing/2014/main" id="{553A8972-4307-45E6-9A0B-F5BC28C92823}"/>
              </a:ext>
            </a:extLst>
          </p:cNvPr>
          <p:cNvSpPr txBox="1"/>
          <p:nvPr/>
        </p:nvSpPr>
        <p:spPr>
          <a:xfrm>
            <a:off x="1186775" y="3957859"/>
            <a:ext cx="2466381" cy="495557"/>
          </a:xfrm>
          <a:prstGeom prst="rect">
            <a:avLst/>
          </a:prstGeom>
        </p:spPr>
        <p:txBody>
          <a:bodyPr vert="horz" wrap="square" lIns="121893" tIns="60946" rIns="121893" bIns="60946" rtlCol="0" anchor="t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en-US" altLang="zh-CN" sz="105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zh-CN" altLang="en-US" sz="105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4" name="Title 20">
            <a:extLst>
              <a:ext uri="{FF2B5EF4-FFF2-40B4-BE49-F238E27FC236}">
                <a16:creationId xmlns:a16="http://schemas.microsoft.com/office/drawing/2014/main" id="{25980642-08E6-4C8C-9453-9F71FC0D6E35}"/>
              </a:ext>
            </a:extLst>
          </p:cNvPr>
          <p:cNvSpPr txBox="1"/>
          <p:nvPr/>
        </p:nvSpPr>
        <p:spPr>
          <a:xfrm>
            <a:off x="2373053" y="5049172"/>
            <a:ext cx="1280103" cy="215444"/>
          </a:xfrm>
          <a:prstGeom prst="rect">
            <a:avLst/>
          </a:prstGeom>
        </p:spPr>
        <p:txBody>
          <a:bodyPr vert="horz" wrap="none" lIns="121893" tIns="0" rIns="121893" bIns="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r"/>
            <a:r>
              <a:rPr lang="en-US" altLang="zh-CN" sz="1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14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5" name="Title 20">
            <a:extLst>
              <a:ext uri="{FF2B5EF4-FFF2-40B4-BE49-F238E27FC236}">
                <a16:creationId xmlns:a16="http://schemas.microsoft.com/office/drawing/2014/main" id="{97777C5D-F0C0-4494-A18B-7A12393C02A6}"/>
              </a:ext>
            </a:extLst>
          </p:cNvPr>
          <p:cNvSpPr txBox="1"/>
          <p:nvPr/>
        </p:nvSpPr>
        <p:spPr>
          <a:xfrm>
            <a:off x="1186775" y="5270318"/>
            <a:ext cx="2466381" cy="495557"/>
          </a:xfrm>
          <a:prstGeom prst="rect">
            <a:avLst/>
          </a:prstGeom>
        </p:spPr>
        <p:txBody>
          <a:bodyPr vert="horz" wrap="square" lIns="121893" tIns="60946" rIns="121893" bIns="60946" rtlCol="0" anchor="t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en-US" altLang="zh-CN" sz="105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zh-CN" altLang="en-US" sz="105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26" name="组合 125">
            <a:extLst>
              <a:ext uri="{FF2B5EF4-FFF2-40B4-BE49-F238E27FC236}">
                <a16:creationId xmlns:a16="http://schemas.microsoft.com/office/drawing/2014/main" id="{42485613-DEC3-4D2C-B840-D1A39CFF1819}"/>
              </a:ext>
            </a:extLst>
          </p:cNvPr>
          <p:cNvGrpSpPr/>
          <p:nvPr/>
        </p:nvGrpSpPr>
        <p:grpSpPr>
          <a:xfrm>
            <a:off x="3850380" y="2424557"/>
            <a:ext cx="607243" cy="607243"/>
            <a:chOff x="6162023" y="2408844"/>
            <a:chExt cx="607243" cy="607243"/>
          </a:xfrm>
        </p:grpSpPr>
        <p:sp>
          <p:nvSpPr>
            <p:cNvPr id="127" name="圆角矩形 8">
              <a:extLst>
                <a:ext uri="{FF2B5EF4-FFF2-40B4-BE49-F238E27FC236}">
                  <a16:creationId xmlns:a16="http://schemas.microsoft.com/office/drawing/2014/main" id="{9E6DA271-949D-4D56-88A0-32C055A17451}"/>
                </a:ext>
              </a:extLst>
            </p:cNvPr>
            <p:cNvSpPr/>
            <p:nvPr/>
          </p:nvSpPr>
          <p:spPr>
            <a:xfrm rot="2700000">
              <a:off x="6162023" y="2408844"/>
              <a:ext cx="607243" cy="607243"/>
            </a:xfrm>
            <a:prstGeom prst="roundRect">
              <a:avLst>
                <a:gd name="adj" fmla="val 25832"/>
              </a:avLst>
            </a:prstGeom>
            <a:gradFill flip="none" rotWithShape="0">
              <a:gsLst>
                <a:gs pos="56000">
                  <a:schemeClr val="bg1"/>
                </a:gs>
                <a:gs pos="99000">
                  <a:schemeClr val="bg1">
                    <a:lumMod val="75000"/>
                  </a:schemeClr>
                </a:gs>
              </a:gsLst>
              <a:lin ang="13500000" scaled="1"/>
              <a:tileRect/>
            </a:gradFill>
            <a:ln>
              <a:gradFill flip="none" rotWithShape="1">
                <a:gsLst>
                  <a:gs pos="1000">
                    <a:schemeClr val="bg1">
                      <a:lumMod val="85000"/>
                    </a:schemeClr>
                  </a:gs>
                  <a:gs pos="59000">
                    <a:schemeClr val="bg1"/>
                  </a:gs>
                </a:gsLst>
                <a:lin ang="10800000" scaled="1"/>
                <a:tileRect/>
              </a:gradFill>
            </a:ln>
            <a:effectLst>
              <a:outerShdw blurRad="254000" dist="127000" dir="36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28" name="Freeform 106">
              <a:extLst>
                <a:ext uri="{FF2B5EF4-FFF2-40B4-BE49-F238E27FC236}">
                  <a16:creationId xmlns:a16="http://schemas.microsoft.com/office/drawing/2014/main" id="{003CCF83-6381-425E-B692-BAEC570163A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327476" y="2604153"/>
              <a:ext cx="304668" cy="263672"/>
            </a:xfrm>
            <a:custGeom>
              <a:avLst/>
              <a:gdLst>
                <a:gd name="T0" fmla="*/ 502 w 1013"/>
                <a:gd name="T1" fmla="*/ 0 h 879"/>
                <a:gd name="T2" fmla="*/ 0 w 1013"/>
                <a:gd name="T3" fmla="*/ 351 h 879"/>
                <a:gd name="T4" fmla="*/ 193 w 1013"/>
                <a:gd name="T5" fmla="*/ 636 h 879"/>
                <a:gd name="T6" fmla="*/ 92 w 1013"/>
                <a:gd name="T7" fmla="*/ 862 h 879"/>
                <a:gd name="T8" fmla="*/ 92 w 1013"/>
                <a:gd name="T9" fmla="*/ 878 h 879"/>
                <a:gd name="T10" fmla="*/ 101 w 1013"/>
                <a:gd name="T11" fmla="*/ 878 h 879"/>
                <a:gd name="T12" fmla="*/ 109 w 1013"/>
                <a:gd name="T13" fmla="*/ 878 h 879"/>
                <a:gd name="T14" fmla="*/ 485 w 1013"/>
                <a:gd name="T15" fmla="*/ 711 h 879"/>
                <a:gd name="T16" fmla="*/ 502 w 1013"/>
                <a:gd name="T17" fmla="*/ 711 h 879"/>
                <a:gd name="T18" fmla="*/ 1012 w 1013"/>
                <a:gd name="T19" fmla="*/ 351 h 879"/>
                <a:gd name="T20" fmla="*/ 502 w 1013"/>
                <a:gd name="T21" fmla="*/ 0 h 879"/>
                <a:gd name="T22" fmla="*/ 502 w 1013"/>
                <a:gd name="T23" fmla="*/ 0 h 879"/>
                <a:gd name="T24" fmla="*/ 502 w 1013"/>
                <a:gd name="T25" fmla="*/ 0 h 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13" h="879">
                  <a:moveTo>
                    <a:pt x="502" y="0"/>
                  </a:moveTo>
                  <a:cubicBezTo>
                    <a:pt x="226" y="0"/>
                    <a:pt x="0" y="159"/>
                    <a:pt x="0" y="351"/>
                  </a:cubicBezTo>
                  <a:cubicBezTo>
                    <a:pt x="0" y="469"/>
                    <a:pt x="67" y="569"/>
                    <a:pt x="193" y="636"/>
                  </a:cubicBezTo>
                  <a:cubicBezTo>
                    <a:pt x="176" y="711"/>
                    <a:pt x="142" y="811"/>
                    <a:pt x="92" y="862"/>
                  </a:cubicBezTo>
                  <a:cubicBezTo>
                    <a:pt x="92" y="870"/>
                    <a:pt x="92" y="870"/>
                    <a:pt x="92" y="878"/>
                  </a:cubicBezTo>
                  <a:lnTo>
                    <a:pt x="101" y="878"/>
                  </a:lnTo>
                  <a:lnTo>
                    <a:pt x="109" y="878"/>
                  </a:lnTo>
                  <a:cubicBezTo>
                    <a:pt x="118" y="878"/>
                    <a:pt x="335" y="862"/>
                    <a:pt x="485" y="711"/>
                  </a:cubicBezTo>
                  <a:cubicBezTo>
                    <a:pt x="485" y="711"/>
                    <a:pt x="494" y="711"/>
                    <a:pt x="502" y="711"/>
                  </a:cubicBezTo>
                  <a:cubicBezTo>
                    <a:pt x="786" y="711"/>
                    <a:pt x="1012" y="552"/>
                    <a:pt x="1012" y="351"/>
                  </a:cubicBezTo>
                  <a:cubicBezTo>
                    <a:pt x="1012" y="159"/>
                    <a:pt x="786" y="0"/>
                    <a:pt x="502" y="0"/>
                  </a:cubicBezTo>
                  <a:close/>
                  <a:moveTo>
                    <a:pt x="502" y="0"/>
                  </a:moveTo>
                  <a:lnTo>
                    <a:pt x="502" y="0"/>
                  </a:lnTo>
                  <a:close/>
                </a:path>
              </a:pathLst>
            </a:custGeom>
            <a:solidFill>
              <a:srgbClr val="2A5477"/>
            </a:solidFill>
            <a:ln>
              <a:noFill/>
            </a:ln>
            <a:effectLst/>
          </p:spPr>
          <p:txBody>
            <a:bodyPr wrap="none" lIns="243785" tIns="121892" rIns="243785" bIns="121892" anchor="ctr"/>
            <a:lstStyle/>
            <a:p>
              <a:pPr>
                <a:defRPr/>
              </a:pPr>
              <a:endParaRPr 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9" name="组合 128">
            <a:extLst>
              <a:ext uri="{FF2B5EF4-FFF2-40B4-BE49-F238E27FC236}">
                <a16:creationId xmlns:a16="http://schemas.microsoft.com/office/drawing/2014/main" id="{D28E60A2-80A8-4B79-B29E-E9A4AF4CB44D}"/>
              </a:ext>
            </a:extLst>
          </p:cNvPr>
          <p:cNvGrpSpPr/>
          <p:nvPr/>
        </p:nvGrpSpPr>
        <p:grpSpPr>
          <a:xfrm>
            <a:off x="3850380" y="3748183"/>
            <a:ext cx="607243" cy="607243"/>
            <a:chOff x="6162023" y="3411420"/>
            <a:chExt cx="607243" cy="607243"/>
          </a:xfrm>
        </p:grpSpPr>
        <p:sp>
          <p:nvSpPr>
            <p:cNvPr id="130" name="圆角矩形 8">
              <a:extLst>
                <a:ext uri="{FF2B5EF4-FFF2-40B4-BE49-F238E27FC236}">
                  <a16:creationId xmlns:a16="http://schemas.microsoft.com/office/drawing/2014/main" id="{BE33D983-2E2F-49C5-BC75-AB4480F81649}"/>
                </a:ext>
              </a:extLst>
            </p:cNvPr>
            <p:cNvSpPr/>
            <p:nvPr/>
          </p:nvSpPr>
          <p:spPr>
            <a:xfrm rot="2700000">
              <a:off x="6162023" y="3411420"/>
              <a:ext cx="607243" cy="607243"/>
            </a:xfrm>
            <a:prstGeom prst="roundRect">
              <a:avLst>
                <a:gd name="adj" fmla="val 25832"/>
              </a:avLst>
            </a:prstGeom>
            <a:gradFill flip="none" rotWithShape="0">
              <a:gsLst>
                <a:gs pos="56000">
                  <a:schemeClr val="bg1"/>
                </a:gs>
                <a:gs pos="99000">
                  <a:schemeClr val="bg1">
                    <a:lumMod val="75000"/>
                  </a:schemeClr>
                </a:gs>
              </a:gsLst>
              <a:lin ang="13500000" scaled="1"/>
              <a:tileRect/>
            </a:gradFill>
            <a:ln>
              <a:gradFill flip="none" rotWithShape="1">
                <a:gsLst>
                  <a:gs pos="1000">
                    <a:schemeClr val="bg1">
                      <a:lumMod val="85000"/>
                    </a:schemeClr>
                  </a:gs>
                  <a:gs pos="59000">
                    <a:schemeClr val="bg1"/>
                  </a:gs>
                </a:gsLst>
                <a:lin ang="10800000" scaled="1"/>
                <a:tileRect/>
              </a:gradFill>
            </a:ln>
            <a:effectLst>
              <a:outerShdw blurRad="254000" dist="127000" dir="36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31" name="Freeform 237">
              <a:extLst>
                <a:ext uri="{FF2B5EF4-FFF2-40B4-BE49-F238E27FC236}">
                  <a16:creationId xmlns:a16="http://schemas.microsoft.com/office/drawing/2014/main" id="{8E2E152C-8E37-4A5C-900C-A72E67DE1E1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327476" y="3631445"/>
              <a:ext cx="281629" cy="206890"/>
            </a:xfrm>
            <a:custGeom>
              <a:avLst/>
              <a:gdLst>
                <a:gd name="T0" fmla="*/ 586 w 1347"/>
                <a:gd name="T1" fmla="*/ 602 h 987"/>
                <a:gd name="T2" fmla="*/ 502 w 1347"/>
                <a:gd name="T3" fmla="*/ 535 h 987"/>
                <a:gd name="T4" fmla="*/ 42 w 1347"/>
                <a:gd name="T5" fmla="*/ 117 h 987"/>
                <a:gd name="T6" fmla="*/ 17 w 1347"/>
                <a:gd name="T7" fmla="*/ 33 h 987"/>
                <a:gd name="T8" fmla="*/ 92 w 1347"/>
                <a:gd name="T9" fmla="*/ 0 h 987"/>
                <a:gd name="T10" fmla="*/ 1255 w 1347"/>
                <a:gd name="T11" fmla="*/ 0 h 987"/>
                <a:gd name="T12" fmla="*/ 1330 w 1347"/>
                <a:gd name="T13" fmla="*/ 41 h 987"/>
                <a:gd name="T14" fmla="*/ 1305 w 1347"/>
                <a:gd name="T15" fmla="*/ 125 h 987"/>
                <a:gd name="T16" fmla="*/ 803 w 1347"/>
                <a:gd name="T17" fmla="*/ 576 h 987"/>
                <a:gd name="T18" fmla="*/ 586 w 1347"/>
                <a:gd name="T19" fmla="*/ 602 h 987"/>
                <a:gd name="T20" fmla="*/ 92 w 1347"/>
                <a:gd name="T21" fmla="*/ 986 h 987"/>
                <a:gd name="T22" fmla="*/ 0 w 1347"/>
                <a:gd name="T23" fmla="*/ 894 h 987"/>
                <a:gd name="T24" fmla="*/ 0 w 1347"/>
                <a:gd name="T25" fmla="*/ 225 h 987"/>
                <a:gd name="T26" fmla="*/ 42 w 1347"/>
                <a:gd name="T27" fmla="*/ 217 h 987"/>
                <a:gd name="T28" fmla="*/ 234 w 1347"/>
                <a:gd name="T29" fmla="*/ 409 h 987"/>
                <a:gd name="T30" fmla="*/ 251 w 1347"/>
                <a:gd name="T31" fmla="*/ 493 h 987"/>
                <a:gd name="T32" fmla="*/ 109 w 1347"/>
                <a:gd name="T33" fmla="*/ 827 h 987"/>
                <a:gd name="T34" fmla="*/ 126 w 1347"/>
                <a:gd name="T35" fmla="*/ 827 h 987"/>
                <a:gd name="T36" fmla="*/ 318 w 1347"/>
                <a:gd name="T37" fmla="*/ 576 h 987"/>
                <a:gd name="T38" fmla="*/ 393 w 1347"/>
                <a:gd name="T39" fmla="*/ 568 h 987"/>
                <a:gd name="T40" fmla="*/ 477 w 1347"/>
                <a:gd name="T41" fmla="*/ 643 h 987"/>
                <a:gd name="T42" fmla="*/ 569 w 1347"/>
                <a:gd name="T43" fmla="*/ 694 h 987"/>
                <a:gd name="T44" fmla="*/ 820 w 1347"/>
                <a:gd name="T45" fmla="*/ 677 h 987"/>
                <a:gd name="T46" fmla="*/ 945 w 1347"/>
                <a:gd name="T47" fmla="*/ 568 h 987"/>
                <a:gd name="T48" fmla="*/ 1020 w 1347"/>
                <a:gd name="T49" fmla="*/ 576 h 987"/>
                <a:gd name="T50" fmla="*/ 1229 w 1347"/>
                <a:gd name="T51" fmla="*/ 853 h 987"/>
                <a:gd name="T52" fmla="*/ 1238 w 1347"/>
                <a:gd name="T53" fmla="*/ 844 h 987"/>
                <a:gd name="T54" fmla="*/ 1096 w 1347"/>
                <a:gd name="T55" fmla="*/ 493 h 987"/>
                <a:gd name="T56" fmla="*/ 1112 w 1347"/>
                <a:gd name="T57" fmla="*/ 409 h 987"/>
                <a:gd name="T58" fmla="*/ 1313 w 1347"/>
                <a:gd name="T59" fmla="*/ 217 h 987"/>
                <a:gd name="T60" fmla="*/ 1346 w 1347"/>
                <a:gd name="T61" fmla="*/ 225 h 987"/>
                <a:gd name="T62" fmla="*/ 1346 w 1347"/>
                <a:gd name="T63" fmla="*/ 903 h 987"/>
                <a:gd name="T64" fmla="*/ 1246 w 1347"/>
                <a:gd name="T65" fmla="*/ 986 h 987"/>
                <a:gd name="T66" fmla="*/ 92 w 1347"/>
                <a:gd name="T67" fmla="*/ 986 h 987"/>
                <a:gd name="T68" fmla="*/ 92 w 1347"/>
                <a:gd name="T69" fmla="*/ 986 h 987"/>
                <a:gd name="T70" fmla="*/ 92 w 1347"/>
                <a:gd name="T71" fmla="*/ 986 h 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47" h="987">
                  <a:moveTo>
                    <a:pt x="586" y="602"/>
                  </a:moveTo>
                  <a:cubicBezTo>
                    <a:pt x="561" y="585"/>
                    <a:pt x="519" y="560"/>
                    <a:pt x="502" y="535"/>
                  </a:cubicBezTo>
                  <a:cubicBezTo>
                    <a:pt x="42" y="117"/>
                    <a:pt x="42" y="117"/>
                    <a:pt x="42" y="117"/>
                  </a:cubicBezTo>
                  <a:cubicBezTo>
                    <a:pt x="26" y="100"/>
                    <a:pt x="9" y="58"/>
                    <a:pt x="17" y="33"/>
                  </a:cubicBezTo>
                  <a:cubicBezTo>
                    <a:pt x="34" y="17"/>
                    <a:pt x="51" y="0"/>
                    <a:pt x="92" y="0"/>
                  </a:cubicBezTo>
                  <a:cubicBezTo>
                    <a:pt x="1255" y="0"/>
                    <a:pt x="1255" y="0"/>
                    <a:pt x="1255" y="0"/>
                  </a:cubicBezTo>
                  <a:cubicBezTo>
                    <a:pt x="1255" y="0"/>
                    <a:pt x="1305" y="0"/>
                    <a:pt x="1330" y="41"/>
                  </a:cubicBezTo>
                  <a:cubicBezTo>
                    <a:pt x="1346" y="67"/>
                    <a:pt x="1330" y="108"/>
                    <a:pt x="1305" y="125"/>
                  </a:cubicBezTo>
                  <a:cubicBezTo>
                    <a:pt x="803" y="576"/>
                    <a:pt x="803" y="576"/>
                    <a:pt x="803" y="576"/>
                  </a:cubicBezTo>
                  <a:cubicBezTo>
                    <a:pt x="803" y="576"/>
                    <a:pt x="711" y="652"/>
                    <a:pt x="586" y="602"/>
                  </a:cubicBezTo>
                  <a:close/>
                  <a:moveTo>
                    <a:pt x="92" y="986"/>
                  </a:moveTo>
                  <a:cubicBezTo>
                    <a:pt x="92" y="986"/>
                    <a:pt x="0" y="978"/>
                    <a:pt x="0" y="894"/>
                  </a:cubicBezTo>
                  <a:cubicBezTo>
                    <a:pt x="0" y="225"/>
                    <a:pt x="0" y="225"/>
                    <a:pt x="0" y="225"/>
                  </a:cubicBezTo>
                  <a:cubicBezTo>
                    <a:pt x="0" y="200"/>
                    <a:pt x="17" y="192"/>
                    <a:pt x="42" y="217"/>
                  </a:cubicBezTo>
                  <a:cubicBezTo>
                    <a:pt x="234" y="409"/>
                    <a:pt x="234" y="409"/>
                    <a:pt x="234" y="409"/>
                  </a:cubicBezTo>
                  <a:cubicBezTo>
                    <a:pt x="260" y="426"/>
                    <a:pt x="268" y="468"/>
                    <a:pt x="251" y="493"/>
                  </a:cubicBezTo>
                  <a:cubicBezTo>
                    <a:pt x="109" y="827"/>
                    <a:pt x="109" y="827"/>
                    <a:pt x="109" y="827"/>
                  </a:cubicBezTo>
                  <a:cubicBezTo>
                    <a:pt x="101" y="853"/>
                    <a:pt x="109" y="853"/>
                    <a:pt x="126" y="827"/>
                  </a:cubicBezTo>
                  <a:cubicBezTo>
                    <a:pt x="318" y="576"/>
                    <a:pt x="318" y="576"/>
                    <a:pt x="318" y="576"/>
                  </a:cubicBezTo>
                  <a:cubicBezTo>
                    <a:pt x="343" y="552"/>
                    <a:pt x="368" y="552"/>
                    <a:pt x="393" y="568"/>
                  </a:cubicBezTo>
                  <a:cubicBezTo>
                    <a:pt x="477" y="643"/>
                    <a:pt x="477" y="643"/>
                    <a:pt x="477" y="643"/>
                  </a:cubicBezTo>
                  <a:cubicBezTo>
                    <a:pt x="502" y="660"/>
                    <a:pt x="544" y="685"/>
                    <a:pt x="569" y="694"/>
                  </a:cubicBezTo>
                  <a:cubicBezTo>
                    <a:pt x="636" y="710"/>
                    <a:pt x="744" y="735"/>
                    <a:pt x="820" y="677"/>
                  </a:cubicBezTo>
                  <a:cubicBezTo>
                    <a:pt x="945" y="568"/>
                    <a:pt x="945" y="568"/>
                    <a:pt x="945" y="568"/>
                  </a:cubicBezTo>
                  <a:cubicBezTo>
                    <a:pt x="970" y="552"/>
                    <a:pt x="1004" y="552"/>
                    <a:pt x="1020" y="576"/>
                  </a:cubicBezTo>
                  <a:cubicBezTo>
                    <a:pt x="1229" y="853"/>
                    <a:pt x="1229" y="853"/>
                    <a:pt x="1229" y="853"/>
                  </a:cubicBezTo>
                  <a:cubicBezTo>
                    <a:pt x="1246" y="877"/>
                    <a:pt x="1246" y="869"/>
                    <a:pt x="1238" y="844"/>
                  </a:cubicBezTo>
                  <a:cubicBezTo>
                    <a:pt x="1096" y="493"/>
                    <a:pt x="1096" y="493"/>
                    <a:pt x="1096" y="493"/>
                  </a:cubicBezTo>
                  <a:cubicBezTo>
                    <a:pt x="1079" y="468"/>
                    <a:pt x="1087" y="434"/>
                    <a:pt x="1112" y="409"/>
                  </a:cubicBezTo>
                  <a:cubicBezTo>
                    <a:pt x="1313" y="217"/>
                    <a:pt x="1313" y="217"/>
                    <a:pt x="1313" y="217"/>
                  </a:cubicBezTo>
                  <a:cubicBezTo>
                    <a:pt x="1330" y="192"/>
                    <a:pt x="1346" y="200"/>
                    <a:pt x="1346" y="225"/>
                  </a:cubicBezTo>
                  <a:cubicBezTo>
                    <a:pt x="1346" y="903"/>
                    <a:pt x="1346" y="903"/>
                    <a:pt x="1346" y="903"/>
                  </a:cubicBezTo>
                  <a:cubicBezTo>
                    <a:pt x="1346" y="903"/>
                    <a:pt x="1338" y="986"/>
                    <a:pt x="1246" y="986"/>
                  </a:cubicBezTo>
                  <a:cubicBezTo>
                    <a:pt x="92" y="986"/>
                    <a:pt x="92" y="986"/>
                    <a:pt x="92" y="986"/>
                  </a:cubicBezTo>
                  <a:close/>
                  <a:moveTo>
                    <a:pt x="92" y="986"/>
                  </a:moveTo>
                  <a:lnTo>
                    <a:pt x="92" y="986"/>
                  </a:lnTo>
                  <a:close/>
                </a:path>
              </a:pathLst>
            </a:custGeom>
            <a:solidFill>
              <a:srgbClr val="2A5477"/>
            </a:solidFill>
            <a:ln>
              <a:noFill/>
            </a:ln>
            <a:effectLst/>
          </p:spPr>
          <p:txBody>
            <a:bodyPr wrap="none" lIns="121893" tIns="60946" rIns="121893" bIns="60946" anchor="ctr"/>
            <a:lstStyle/>
            <a:p>
              <a:pPr>
                <a:defRPr/>
              </a:pPr>
              <a:endParaRPr lang="en-US" sz="105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2" name="组合 131">
            <a:extLst>
              <a:ext uri="{FF2B5EF4-FFF2-40B4-BE49-F238E27FC236}">
                <a16:creationId xmlns:a16="http://schemas.microsoft.com/office/drawing/2014/main" id="{082723BD-CEFB-4BB8-A9D4-CC691D646AA6}"/>
              </a:ext>
            </a:extLst>
          </p:cNvPr>
          <p:cNvGrpSpPr/>
          <p:nvPr/>
        </p:nvGrpSpPr>
        <p:grpSpPr>
          <a:xfrm>
            <a:off x="3850380" y="5071809"/>
            <a:ext cx="607243" cy="607243"/>
            <a:chOff x="6162023" y="4413996"/>
            <a:chExt cx="607243" cy="607243"/>
          </a:xfrm>
        </p:grpSpPr>
        <p:sp>
          <p:nvSpPr>
            <p:cNvPr id="133" name="圆角矩形 8">
              <a:extLst>
                <a:ext uri="{FF2B5EF4-FFF2-40B4-BE49-F238E27FC236}">
                  <a16:creationId xmlns:a16="http://schemas.microsoft.com/office/drawing/2014/main" id="{A79127F1-9A1A-486C-A80D-823CFB4ADD68}"/>
                </a:ext>
              </a:extLst>
            </p:cNvPr>
            <p:cNvSpPr/>
            <p:nvPr/>
          </p:nvSpPr>
          <p:spPr>
            <a:xfrm rot="2700000">
              <a:off x="6162023" y="4413996"/>
              <a:ext cx="607243" cy="607243"/>
            </a:xfrm>
            <a:prstGeom prst="roundRect">
              <a:avLst>
                <a:gd name="adj" fmla="val 25832"/>
              </a:avLst>
            </a:prstGeom>
            <a:gradFill flip="none" rotWithShape="0">
              <a:gsLst>
                <a:gs pos="56000">
                  <a:schemeClr val="bg1"/>
                </a:gs>
                <a:gs pos="99000">
                  <a:schemeClr val="bg1">
                    <a:lumMod val="75000"/>
                  </a:schemeClr>
                </a:gs>
              </a:gsLst>
              <a:lin ang="13500000" scaled="1"/>
              <a:tileRect/>
            </a:gradFill>
            <a:ln>
              <a:gradFill flip="none" rotWithShape="1">
                <a:gsLst>
                  <a:gs pos="1000">
                    <a:schemeClr val="bg1">
                      <a:lumMod val="85000"/>
                    </a:schemeClr>
                  </a:gs>
                  <a:gs pos="59000">
                    <a:schemeClr val="bg1"/>
                  </a:gs>
                </a:gsLst>
                <a:lin ang="10800000" scaled="1"/>
                <a:tileRect/>
              </a:gradFill>
            </a:ln>
            <a:effectLst>
              <a:outerShdw blurRad="254000" dist="127000" dir="36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34" name="Freeform 290">
              <a:extLst>
                <a:ext uri="{FF2B5EF4-FFF2-40B4-BE49-F238E27FC236}">
                  <a16:creationId xmlns:a16="http://schemas.microsoft.com/office/drawing/2014/main" id="{6C3FB7E1-B900-4011-8D94-FB18CCD09C4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288275" y="4639112"/>
              <a:ext cx="343869" cy="266339"/>
            </a:xfrm>
            <a:custGeom>
              <a:avLst/>
              <a:gdLst>
                <a:gd name="T0" fmla="*/ 995 w 996"/>
                <a:gd name="T1" fmla="*/ 409 h 770"/>
                <a:gd name="T2" fmla="*/ 836 w 996"/>
                <a:gd name="T3" fmla="*/ 409 h 770"/>
                <a:gd name="T4" fmla="*/ 543 w 996"/>
                <a:gd name="T5" fmla="*/ 192 h 770"/>
                <a:gd name="T6" fmla="*/ 384 w 996"/>
                <a:gd name="T7" fmla="*/ 275 h 770"/>
                <a:gd name="T8" fmla="*/ 360 w 996"/>
                <a:gd name="T9" fmla="*/ 158 h 770"/>
                <a:gd name="T10" fmla="*/ 702 w 996"/>
                <a:gd name="T11" fmla="*/ 33 h 770"/>
                <a:gd name="T12" fmla="*/ 836 w 996"/>
                <a:gd name="T13" fmla="*/ 133 h 770"/>
                <a:gd name="T14" fmla="*/ 334 w 996"/>
                <a:gd name="T15" fmla="*/ 626 h 770"/>
                <a:gd name="T16" fmla="*/ 276 w 996"/>
                <a:gd name="T17" fmla="*/ 551 h 770"/>
                <a:gd name="T18" fmla="*/ 209 w 996"/>
                <a:gd name="T19" fmla="*/ 484 h 770"/>
                <a:gd name="T20" fmla="*/ 109 w 996"/>
                <a:gd name="T21" fmla="*/ 434 h 770"/>
                <a:gd name="T22" fmla="*/ 159 w 996"/>
                <a:gd name="T23" fmla="*/ 535 h 770"/>
                <a:gd name="T24" fmla="*/ 226 w 996"/>
                <a:gd name="T25" fmla="*/ 602 h 770"/>
                <a:gd name="T26" fmla="*/ 293 w 996"/>
                <a:gd name="T27" fmla="*/ 668 h 770"/>
                <a:gd name="T28" fmla="*/ 393 w 996"/>
                <a:gd name="T29" fmla="*/ 727 h 770"/>
                <a:gd name="T30" fmla="*/ 334 w 996"/>
                <a:gd name="T31" fmla="*/ 626 h 770"/>
                <a:gd name="T32" fmla="*/ 594 w 996"/>
                <a:gd name="T33" fmla="*/ 267 h 770"/>
                <a:gd name="T34" fmla="*/ 443 w 996"/>
                <a:gd name="T35" fmla="*/ 301 h 770"/>
                <a:gd name="T36" fmla="*/ 284 w 996"/>
                <a:gd name="T37" fmla="*/ 217 h 770"/>
                <a:gd name="T38" fmla="*/ 460 w 996"/>
                <a:gd name="T39" fmla="*/ 50 h 770"/>
                <a:gd name="T40" fmla="*/ 184 w 996"/>
                <a:gd name="T41" fmla="*/ 100 h 770"/>
                <a:gd name="T42" fmla="*/ 0 w 996"/>
                <a:gd name="T43" fmla="*/ 66 h 770"/>
                <a:gd name="T44" fmla="*/ 50 w 996"/>
                <a:gd name="T45" fmla="*/ 443 h 770"/>
                <a:gd name="T46" fmla="*/ 234 w 996"/>
                <a:gd name="T47" fmla="*/ 392 h 770"/>
                <a:gd name="T48" fmla="*/ 293 w 996"/>
                <a:gd name="T49" fmla="*/ 468 h 770"/>
                <a:gd name="T50" fmla="*/ 360 w 996"/>
                <a:gd name="T51" fmla="*/ 535 h 770"/>
                <a:gd name="T52" fmla="*/ 426 w 996"/>
                <a:gd name="T53" fmla="*/ 610 h 770"/>
                <a:gd name="T54" fmla="*/ 477 w 996"/>
                <a:gd name="T55" fmla="*/ 727 h 770"/>
                <a:gd name="T56" fmla="*/ 543 w 996"/>
                <a:gd name="T57" fmla="*/ 660 h 770"/>
                <a:gd name="T58" fmla="*/ 485 w 996"/>
                <a:gd name="T59" fmla="*/ 585 h 770"/>
                <a:gd name="T60" fmla="*/ 569 w 996"/>
                <a:gd name="T61" fmla="*/ 668 h 770"/>
                <a:gd name="T62" fmla="*/ 627 w 996"/>
                <a:gd name="T63" fmla="*/ 602 h 770"/>
                <a:gd name="T64" fmla="*/ 652 w 996"/>
                <a:gd name="T65" fmla="*/ 610 h 770"/>
                <a:gd name="T66" fmla="*/ 719 w 996"/>
                <a:gd name="T67" fmla="*/ 543 h 770"/>
                <a:gd name="T68" fmla="*/ 727 w 996"/>
                <a:gd name="T69" fmla="*/ 526 h 770"/>
                <a:gd name="T70" fmla="*/ 786 w 996"/>
                <a:gd name="T71" fmla="*/ 535 h 770"/>
                <a:gd name="T72" fmla="*/ 786 w 996"/>
                <a:gd name="T73" fmla="*/ 468 h 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96" h="770">
                  <a:moveTo>
                    <a:pt x="995" y="100"/>
                  </a:moveTo>
                  <a:cubicBezTo>
                    <a:pt x="995" y="409"/>
                    <a:pt x="995" y="409"/>
                    <a:pt x="995" y="409"/>
                  </a:cubicBezTo>
                  <a:cubicBezTo>
                    <a:pt x="995" y="409"/>
                    <a:pt x="928" y="426"/>
                    <a:pt x="920" y="426"/>
                  </a:cubicBezTo>
                  <a:cubicBezTo>
                    <a:pt x="903" y="426"/>
                    <a:pt x="861" y="443"/>
                    <a:pt x="836" y="409"/>
                  </a:cubicBezTo>
                  <a:cubicBezTo>
                    <a:pt x="786" y="367"/>
                    <a:pt x="619" y="192"/>
                    <a:pt x="619" y="192"/>
                  </a:cubicBezTo>
                  <a:cubicBezTo>
                    <a:pt x="619" y="192"/>
                    <a:pt x="594" y="167"/>
                    <a:pt x="543" y="192"/>
                  </a:cubicBezTo>
                  <a:cubicBezTo>
                    <a:pt x="502" y="217"/>
                    <a:pt x="443" y="250"/>
                    <a:pt x="418" y="259"/>
                  </a:cubicBezTo>
                  <a:cubicBezTo>
                    <a:pt x="410" y="267"/>
                    <a:pt x="393" y="275"/>
                    <a:pt x="384" y="275"/>
                  </a:cubicBezTo>
                  <a:cubicBezTo>
                    <a:pt x="351" y="275"/>
                    <a:pt x="326" y="242"/>
                    <a:pt x="326" y="209"/>
                  </a:cubicBezTo>
                  <a:cubicBezTo>
                    <a:pt x="326" y="183"/>
                    <a:pt x="343" y="167"/>
                    <a:pt x="360" y="158"/>
                  </a:cubicBezTo>
                  <a:cubicBezTo>
                    <a:pt x="426" y="116"/>
                    <a:pt x="552" y="50"/>
                    <a:pt x="602" y="16"/>
                  </a:cubicBezTo>
                  <a:cubicBezTo>
                    <a:pt x="635" y="0"/>
                    <a:pt x="652" y="0"/>
                    <a:pt x="702" y="33"/>
                  </a:cubicBezTo>
                  <a:cubicBezTo>
                    <a:pt x="752" y="83"/>
                    <a:pt x="803" y="125"/>
                    <a:pt x="803" y="125"/>
                  </a:cubicBezTo>
                  <a:cubicBezTo>
                    <a:pt x="803" y="125"/>
                    <a:pt x="819" y="133"/>
                    <a:pt x="836" y="133"/>
                  </a:cubicBezTo>
                  <a:cubicBezTo>
                    <a:pt x="878" y="125"/>
                    <a:pt x="995" y="100"/>
                    <a:pt x="995" y="100"/>
                  </a:cubicBezTo>
                  <a:close/>
                  <a:moveTo>
                    <a:pt x="334" y="626"/>
                  </a:moveTo>
                  <a:cubicBezTo>
                    <a:pt x="343" y="610"/>
                    <a:pt x="343" y="585"/>
                    <a:pt x="326" y="568"/>
                  </a:cubicBezTo>
                  <a:cubicBezTo>
                    <a:pt x="309" y="551"/>
                    <a:pt x="293" y="551"/>
                    <a:pt x="276" y="551"/>
                  </a:cubicBezTo>
                  <a:cubicBezTo>
                    <a:pt x="276" y="535"/>
                    <a:pt x="276" y="510"/>
                    <a:pt x="259" y="501"/>
                  </a:cubicBezTo>
                  <a:cubicBezTo>
                    <a:pt x="251" y="484"/>
                    <a:pt x="226" y="476"/>
                    <a:pt x="209" y="484"/>
                  </a:cubicBezTo>
                  <a:cubicBezTo>
                    <a:pt x="217" y="468"/>
                    <a:pt x="209" y="443"/>
                    <a:pt x="201" y="426"/>
                  </a:cubicBezTo>
                  <a:cubicBezTo>
                    <a:pt x="176" y="401"/>
                    <a:pt x="134" y="409"/>
                    <a:pt x="109" y="434"/>
                  </a:cubicBezTo>
                  <a:cubicBezTo>
                    <a:pt x="92" y="451"/>
                    <a:pt x="75" y="501"/>
                    <a:pt x="92" y="526"/>
                  </a:cubicBezTo>
                  <a:cubicBezTo>
                    <a:pt x="117" y="551"/>
                    <a:pt x="142" y="535"/>
                    <a:pt x="159" y="535"/>
                  </a:cubicBezTo>
                  <a:cubicBezTo>
                    <a:pt x="159" y="551"/>
                    <a:pt x="142" y="568"/>
                    <a:pt x="159" y="593"/>
                  </a:cubicBezTo>
                  <a:cubicBezTo>
                    <a:pt x="176" y="618"/>
                    <a:pt x="209" y="602"/>
                    <a:pt x="226" y="602"/>
                  </a:cubicBezTo>
                  <a:cubicBezTo>
                    <a:pt x="217" y="618"/>
                    <a:pt x="201" y="643"/>
                    <a:pt x="226" y="668"/>
                  </a:cubicBezTo>
                  <a:cubicBezTo>
                    <a:pt x="242" y="685"/>
                    <a:pt x="276" y="677"/>
                    <a:pt x="293" y="668"/>
                  </a:cubicBezTo>
                  <a:cubicBezTo>
                    <a:pt x="284" y="693"/>
                    <a:pt x="268" y="710"/>
                    <a:pt x="293" y="744"/>
                  </a:cubicBezTo>
                  <a:cubicBezTo>
                    <a:pt x="318" y="769"/>
                    <a:pt x="368" y="752"/>
                    <a:pt x="393" y="727"/>
                  </a:cubicBezTo>
                  <a:cubicBezTo>
                    <a:pt x="418" y="702"/>
                    <a:pt x="418" y="668"/>
                    <a:pt x="393" y="643"/>
                  </a:cubicBezTo>
                  <a:cubicBezTo>
                    <a:pt x="376" y="626"/>
                    <a:pt x="360" y="626"/>
                    <a:pt x="334" y="626"/>
                  </a:cubicBezTo>
                  <a:close/>
                  <a:moveTo>
                    <a:pt x="786" y="468"/>
                  </a:moveTo>
                  <a:cubicBezTo>
                    <a:pt x="610" y="284"/>
                    <a:pt x="694" y="367"/>
                    <a:pt x="594" y="267"/>
                  </a:cubicBezTo>
                  <a:cubicBezTo>
                    <a:pt x="594" y="267"/>
                    <a:pt x="569" y="234"/>
                    <a:pt x="527" y="259"/>
                  </a:cubicBezTo>
                  <a:cubicBezTo>
                    <a:pt x="502" y="267"/>
                    <a:pt x="468" y="284"/>
                    <a:pt x="443" y="301"/>
                  </a:cubicBezTo>
                  <a:cubicBezTo>
                    <a:pt x="418" y="309"/>
                    <a:pt x="393" y="317"/>
                    <a:pt x="384" y="317"/>
                  </a:cubicBezTo>
                  <a:cubicBezTo>
                    <a:pt x="326" y="317"/>
                    <a:pt x="284" y="267"/>
                    <a:pt x="284" y="217"/>
                  </a:cubicBezTo>
                  <a:cubicBezTo>
                    <a:pt x="284" y="175"/>
                    <a:pt x="301" y="142"/>
                    <a:pt x="334" y="125"/>
                  </a:cubicBezTo>
                  <a:cubicBezTo>
                    <a:pt x="368" y="100"/>
                    <a:pt x="460" y="50"/>
                    <a:pt x="460" y="50"/>
                  </a:cubicBezTo>
                  <a:cubicBezTo>
                    <a:pt x="460" y="50"/>
                    <a:pt x="435" y="8"/>
                    <a:pt x="376" y="8"/>
                  </a:cubicBezTo>
                  <a:cubicBezTo>
                    <a:pt x="309" y="8"/>
                    <a:pt x="184" y="100"/>
                    <a:pt x="184" y="100"/>
                  </a:cubicBezTo>
                  <a:cubicBezTo>
                    <a:pt x="184" y="100"/>
                    <a:pt x="150" y="116"/>
                    <a:pt x="100" y="100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426"/>
                    <a:pt x="0" y="426"/>
                    <a:pt x="0" y="426"/>
                  </a:cubicBezTo>
                  <a:cubicBezTo>
                    <a:pt x="0" y="426"/>
                    <a:pt x="25" y="434"/>
                    <a:pt x="50" y="443"/>
                  </a:cubicBezTo>
                  <a:cubicBezTo>
                    <a:pt x="59" y="426"/>
                    <a:pt x="67" y="409"/>
                    <a:pt x="83" y="392"/>
                  </a:cubicBezTo>
                  <a:cubicBezTo>
                    <a:pt x="125" y="351"/>
                    <a:pt x="192" y="351"/>
                    <a:pt x="234" y="392"/>
                  </a:cubicBezTo>
                  <a:cubicBezTo>
                    <a:pt x="242" y="409"/>
                    <a:pt x="251" y="417"/>
                    <a:pt x="251" y="434"/>
                  </a:cubicBezTo>
                  <a:cubicBezTo>
                    <a:pt x="268" y="443"/>
                    <a:pt x="284" y="451"/>
                    <a:pt x="293" y="468"/>
                  </a:cubicBezTo>
                  <a:cubicBezTo>
                    <a:pt x="309" y="476"/>
                    <a:pt x="318" y="493"/>
                    <a:pt x="318" y="510"/>
                  </a:cubicBezTo>
                  <a:cubicBezTo>
                    <a:pt x="334" y="510"/>
                    <a:pt x="351" y="518"/>
                    <a:pt x="360" y="535"/>
                  </a:cubicBezTo>
                  <a:cubicBezTo>
                    <a:pt x="376" y="551"/>
                    <a:pt x="384" y="568"/>
                    <a:pt x="384" y="585"/>
                  </a:cubicBezTo>
                  <a:cubicBezTo>
                    <a:pt x="401" y="585"/>
                    <a:pt x="418" y="593"/>
                    <a:pt x="426" y="610"/>
                  </a:cubicBezTo>
                  <a:cubicBezTo>
                    <a:pt x="451" y="635"/>
                    <a:pt x="460" y="668"/>
                    <a:pt x="451" y="702"/>
                  </a:cubicBezTo>
                  <a:cubicBezTo>
                    <a:pt x="460" y="702"/>
                    <a:pt x="468" y="718"/>
                    <a:pt x="477" y="727"/>
                  </a:cubicBezTo>
                  <a:cubicBezTo>
                    <a:pt x="493" y="744"/>
                    <a:pt x="527" y="744"/>
                    <a:pt x="543" y="727"/>
                  </a:cubicBezTo>
                  <a:cubicBezTo>
                    <a:pt x="560" y="710"/>
                    <a:pt x="560" y="677"/>
                    <a:pt x="543" y="660"/>
                  </a:cubicBezTo>
                  <a:lnTo>
                    <a:pt x="535" y="660"/>
                  </a:lnTo>
                  <a:cubicBezTo>
                    <a:pt x="485" y="602"/>
                    <a:pt x="477" y="593"/>
                    <a:pt x="485" y="585"/>
                  </a:cubicBezTo>
                  <a:cubicBezTo>
                    <a:pt x="493" y="585"/>
                    <a:pt x="502" y="593"/>
                    <a:pt x="560" y="660"/>
                  </a:cubicBezTo>
                  <a:cubicBezTo>
                    <a:pt x="569" y="668"/>
                    <a:pt x="569" y="668"/>
                    <a:pt x="569" y="668"/>
                  </a:cubicBezTo>
                  <a:cubicBezTo>
                    <a:pt x="585" y="685"/>
                    <a:pt x="610" y="685"/>
                    <a:pt x="627" y="668"/>
                  </a:cubicBezTo>
                  <a:cubicBezTo>
                    <a:pt x="644" y="652"/>
                    <a:pt x="644" y="618"/>
                    <a:pt x="627" y="602"/>
                  </a:cubicBezTo>
                  <a:cubicBezTo>
                    <a:pt x="569" y="535"/>
                    <a:pt x="560" y="526"/>
                    <a:pt x="560" y="518"/>
                  </a:cubicBezTo>
                  <a:cubicBezTo>
                    <a:pt x="569" y="518"/>
                    <a:pt x="594" y="551"/>
                    <a:pt x="652" y="610"/>
                  </a:cubicBezTo>
                  <a:cubicBezTo>
                    <a:pt x="669" y="626"/>
                    <a:pt x="702" y="626"/>
                    <a:pt x="719" y="610"/>
                  </a:cubicBezTo>
                  <a:cubicBezTo>
                    <a:pt x="727" y="593"/>
                    <a:pt x="736" y="568"/>
                    <a:pt x="719" y="543"/>
                  </a:cubicBezTo>
                  <a:cubicBezTo>
                    <a:pt x="644" y="468"/>
                    <a:pt x="644" y="468"/>
                    <a:pt x="652" y="459"/>
                  </a:cubicBezTo>
                  <a:lnTo>
                    <a:pt x="727" y="526"/>
                  </a:lnTo>
                  <a:cubicBezTo>
                    <a:pt x="727" y="535"/>
                    <a:pt x="727" y="535"/>
                    <a:pt x="727" y="535"/>
                  </a:cubicBezTo>
                  <a:cubicBezTo>
                    <a:pt x="744" y="551"/>
                    <a:pt x="769" y="551"/>
                    <a:pt x="786" y="535"/>
                  </a:cubicBezTo>
                  <a:cubicBezTo>
                    <a:pt x="803" y="510"/>
                    <a:pt x="803" y="484"/>
                    <a:pt x="786" y="468"/>
                  </a:cubicBezTo>
                  <a:close/>
                  <a:moveTo>
                    <a:pt x="786" y="468"/>
                  </a:moveTo>
                  <a:lnTo>
                    <a:pt x="786" y="468"/>
                  </a:lnTo>
                  <a:close/>
                </a:path>
              </a:pathLst>
            </a:custGeom>
            <a:solidFill>
              <a:srgbClr val="2A5477"/>
            </a:solidFill>
            <a:ln>
              <a:noFill/>
            </a:ln>
            <a:effectLst/>
          </p:spPr>
          <p:txBody>
            <a:bodyPr wrap="none" lIns="182843" tIns="91422" rIns="182843" bIns="91422" anchor="ctr"/>
            <a:lstStyle/>
            <a:p>
              <a:pPr>
                <a:defRPr/>
              </a:pPr>
              <a:endParaRPr 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576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93" grpId="0"/>
      <p:bldP spid="94" grpId="0"/>
      <p:bldP spid="96" grpId="0"/>
      <p:bldP spid="97" grpId="0"/>
      <p:bldP spid="99" grpId="0"/>
      <p:bldP spid="120" grpId="0"/>
      <p:bldP spid="121" grpId="0"/>
      <p:bldP spid="122" grpId="0"/>
      <p:bldP spid="123" grpId="0"/>
      <p:bldP spid="124" grpId="0"/>
      <p:bldP spid="12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9233025"/>
  <p:tag name="MH_LIBRARY" val="GRAPHIC"/>
  <p:tag name="MH_TYPE" val="SubTitle"/>
  <p:tag name="MH_ORDER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11839"/>
  <p:tag name="MH_LIBRARY" val="GRAPHIC"/>
  <p:tag name="MH_TYPE" val="SubTitle"/>
  <p:tag name="MH_ORDER" val="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05109"/>
  <p:tag name="MH_LIBRARY" val="GRAPHIC"/>
  <p:tag name="MH_TYPE" val="SubTitle"/>
  <p:tag name="MH_ORDER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11839"/>
  <p:tag name="MH_LIBRARY" val="GRAPHIC"/>
  <p:tag name="MH_TYPE" val="SubTitle"/>
  <p:tag name="MH_ORDER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05109"/>
  <p:tag name="MH_LIBRARY" val="GRAPHIC"/>
  <p:tag name="MH_TYPE" val="SubTitle"/>
  <p:tag name="MH_ORDER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11839"/>
  <p:tag name="MH_LIBRARY" val="GRAPHIC"/>
  <p:tag name="MH_TYPE" val="SubTitle"/>
  <p:tag name="MH_ORDER" val="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05109"/>
  <p:tag name="MH_LIBRARY" val="GRAPHIC"/>
  <p:tag name="MH_TYPE" val="SubTitle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9233025"/>
  <p:tag name="MH_LIBRARY" val="GRAPHIC"/>
  <p:tag name="MH_TYPE" val="SubTitle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9233025"/>
  <p:tag name="MH_LIBRARY" val="GRAPHIC"/>
  <p:tag name="MH_TYPE" val="SubTitle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9233025"/>
  <p:tag name="MH_LIBRARY" val="GRAPHIC"/>
  <p:tag name="MH_TYPE" val="SubTitle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9233025"/>
  <p:tag name="MH_LIBRARY" val="GRAPHIC"/>
  <p:tag name="MH_TYPE" val="SubTitle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11839"/>
  <p:tag name="MH_LIBRARY" val="GRAPHIC"/>
  <p:tag name="MH_TYPE" val="SubTitle"/>
  <p:tag name="MH_ORDER" val="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05109"/>
  <p:tag name="MH_LIBRARY" val="GRAPHIC"/>
  <p:tag name="MH_TYPE" val="SubTitle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11839"/>
  <p:tag name="MH_LIBRARY" val="GRAPHIC"/>
  <p:tag name="MH_TYPE" val="SubTitle"/>
  <p:tag name="MH_ORDER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05109"/>
  <p:tag name="MH_LIBRARY" val="GRAPHIC"/>
  <p:tag name="MH_TYPE" val="SubTitle"/>
  <p:tag name="MH_ORDER" val="1"/>
</p:tagLst>
</file>

<file path=ppt/theme/theme1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ijj5sdho">
      <a:majorFont>
        <a:latin typeface="微软雅黑 Light" panose="020F0302020204030204"/>
        <a:ea typeface="微软雅黑 Light"/>
        <a:cs typeface=""/>
      </a:majorFont>
      <a:minorFont>
        <a:latin typeface="微软雅黑 Light" panose="020F0502020204030204"/>
        <a:ea typeface="微软雅黑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96">
    <a:dk1>
      <a:srgbClr val="000000"/>
    </a:dk1>
    <a:lt1>
      <a:srgbClr val="FFFFFF"/>
    </a:lt1>
    <a:dk2>
      <a:srgbClr val="768394"/>
    </a:dk2>
    <a:lt2>
      <a:srgbClr val="F0F0F0"/>
    </a:lt2>
    <a:accent1>
      <a:srgbClr val="5893D9"/>
    </a:accent1>
    <a:accent2>
      <a:srgbClr val="003984"/>
    </a:accent2>
    <a:accent3>
      <a:srgbClr val="3B80D4"/>
    </a:accent3>
    <a:accent4>
      <a:srgbClr val="787C87"/>
    </a:accent4>
    <a:accent5>
      <a:srgbClr val="949AA8"/>
    </a:accent5>
    <a:accent6>
      <a:srgbClr val="ACB3C6"/>
    </a:accent6>
    <a:hlink>
      <a:srgbClr val="4276AA"/>
    </a:hlink>
    <a:folHlink>
      <a:srgbClr val="BFBFBF"/>
    </a:folHlink>
  </a:clrScheme>
  <a:fontScheme name="自定义 1">
    <a:majorFont>
      <a:latin typeface="Franklin Gothic Medium"/>
      <a:ea typeface="微软雅黑"/>
      <a:cs typeface=""/>
    </a:majorFont>
    <a:minorFont>
      <a:latin typeface="Microsoft Sans Serif"/>
      <a:ea typeface="微软雅黑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1544</Words>
  <Application>Microsoft Office PowerPoint</Application>
  <PresentationFormat>宽屏</PresentationFormat>
  <Paragraphs>294</Paragraphs>
  <Slides>24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24</vt:i4>
      </vt:variant>
    </vt:vector>
  </HeadingPairs>
  <TitlesOfParts>
    <vt:vector size="33" baseType="lpstr">
      <vt:lpstr>等线</vt:lpstr>
      <vt:lpstr>微软雅黑</vt:lpstr>
      <vt:lpstr>微软雅黑 Light</vt:lpstr>
      <vt:lpstr>字魂35号-经典雅黑</vt:lpstr>
      <vt:lpstr>Agency FB</vt:lpstr>
      <vt:lpstr>Arial</vt:lpstr>
      <vt:lpstr>Calibri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第一PPT</Manager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蓝色稳重微立体</dc:title>
  <dc:creator>第一PPT</dc:creator>
  <cp:keywords>www.1ppt.com</cp:keywords>
  <dc:description>www.1ppt.com</dc:description>
  <cp:lastModifiedBy>之灵</cp:lastModifiedBy>
  <cp:revision>13</cp:revision>
  <dcterms:created xsi:type="dcterms:W3CDTF">2022-02-06T06:03:46Z</dcterms:created>
  <dcterms:modified xsi:type="dcterms:W3CDTF">2023-04-01T14:12:43Z</dcterms:modified>
</cp:coreProperties>
</file>