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8"/>
  </p:notesMasterIdLst>
  <p:sldIdLst>
    <p:sldId id="329" r:id="rId3"/>
    <p:sldId id="257" r:id="rId4"/>
    <p:sldId id="328" r:id="rId5"/>
    <p:sldId id="266" r:id="rId6"/>
    <p:sldId id="338" r:id="rId7"/>
    <p:sldId id="309" r:id="rId8"/>
    <p:sldId id="308" r:id="rId9"/>
    <p:sldId id="265" r:id="rId10"/>
    <p:sldId id="331" r:id="rId11"/>
    <p:sldId id="310" r:id="rId12"/>
    <p:sldId id="264" r:id="rId13"/>
    <p:sldId id="311" r:id="rId14"/>
    <p:sldId id="312" r:id="rId15"/>
    <p:sldId id="332" r:id="rId16"/>
    <p:sldId id="313" r:id="rId17"/>
    <p:sldId id="315" r:id="rId18"/>
    <p:sldId id="337" r:id="rId19"/>
    <p:sldId id="339" r:id="rId20"/>
    <p:sldId id="316" r:id="rId21"/>
    <p:sldId id="334" r:id="rId22"/>
    <p:sldId id="314" r:id="rId23"/>
    <p:sldId id="317" r:id="rId24"/>
    <p:sldId id="336" r:id="rId25"/>
    <p:sldId id="335" r:id="rId26"/>
    <p:sldId id="34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97" userDrawn="1">
          <p15:clr>
            <a:srgbClr val="A4A3A4"/>
          </p15:clr>
        </p15:guide>
        <p15:guide id="3" pos="4883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2523" userDrawn="1">
          <p15:clr>
            <a:srgbClr val="A4A3A4"/>
          </p15:clr>
        </p15:guide>
        <p15:guide id="7" orient="horz" pos="1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C3F"/>
    <a:srgbClr val="FFFFFF"/>
    <a:srgbClr val="C9E3BC"/>
    <a:srgbClr val="7FA76D"/>
    <a:srgbClr val="689F86"/>
    <a:srgbClr val="489B7F"/>
    <a:srgbClr val="000000"/>
    <a:srgbClr val="879A7E"/>
    <a:srgbClr val="C8E2B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2797"/>
        <p:guide pos="4883"/>
        <p:guide pos="3840"/>
        <p:guide orient="horz" pos="2523"/>
        <p:guide orient="horz" pos="17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E15A461C-05C2-44D3-A443-1A4E5B0B23CA}" type="datetimeFigureOut">
              <a:rPr lang="zh-CN" altLang="en-US" smtClean="0"/>
              <a:pPr/>
              <a:t>2023/4/3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0BB851B6-9E79-4C80-BA11-8465D49DB7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712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141号-活力悦动体" panose="00000500000000000000" pitchFamily="2" charset="-122"/>
        <a:ea typeface="字魂141号-活力悦动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141号-活力悦动体" panose="00000500000000000000" pitchFamily="2" charset="-122"/>
        <a:ea typeface="字魂141号-活力悦动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141号-活力悦动体" panose="00000500000000000000" pitchFamily="2" charset="-122"/>
        <a:ea typeface="字魂141号-活力悦动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141号-活力悦动体" panose="00000500000000000000" pitchFamily="2" charset="-122"/>
        <a:ea typeface="字魂141号-活力悦动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141号-活力悦动体" panose="00000500000000000000" pitchFamily="2" charset="-122"/>
        <a:ea typeface="字魂141号-活力悦动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851B6-9E79-4C80-BA11-8465D49DB70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84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851B6-9E79-4C80-BA11-8465D49DB70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28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851B6-9E79-4C80-BA11-8465D49DB70F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01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851B6-9E79-4C80-BA11-8465D49DB7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41号-活力悦动体" panose="00000500000000000000" pitchFamily="2" charset="-122"/>
                <a:ea typeface="字魂141号-活力悦动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41号-活力悦动体" panose="00000500000000000000" pitchFamily="2" charset="-122"/>
              <a:ea typeface="字魂141号-活力悦动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06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851B6-9E79-4C80-BA11-8465D49DB7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41号-活力悦动体" panose="00000500000000000000" pitchFamily="2" charset="-122"/>
                <a:ea typeface="字魂141号-活力悦动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41号-活力悦动体" panose="00000500000000000000" pitchFamily="2" charset="-122"/>
              <a:ea typeface="字魂141号-活力悦动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6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851B6-9E79-4C80-BA11-8465D49DB7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41号-活力悦动体" panose="00000500000000000000" pitchFamily="2" charset="-122"/>
                <a:ea typeface="字魂141号-活力悦动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41号-活力悦动体" panose="00000500000000000000" pitchFamily="2" charset="-122"/>
              <a:ea typeface="字魂141号-活力悦动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32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851B6-9E79-4C80-BA11-8465D49DB7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41号-活力悦动体" panose="00000500000000000000" pitchFamily="2" charset="-122"/>
                <a:ea typeface="字魂141号-活力悦动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41号-活力悦动体" panose="00000500000000000000" pitchFamily="2" charset="-122"/>
              <a:ea typeface="字魂141号-活力悦动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92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0C28999-8C20-46ED-AB0E-587B1C9F9430}"/>
              </a:ext>
            </a:extLst>
          </p:cNvPr>
          <p:cNvGrpSpPr/>
          <p:nvPr userDrawn="1"/>
        </p:nvGrpSpPr>
        <p:grpSpPr>
          <a:xfrm>
            <a:off x="144000" y="0"/>
            <a:ext cx="11880000" cy="6858000"/>
            <a:chOff x="144000" y="0"/>
            <a:chExt cx="11880000" cy="685800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C0BA0F9E-B830-413B-A821-7FC5B1D66253}"/>
                </a:ext>
              </a:extLst>
            </p:cNvPr>
            <p:cNvCxnSpPr>
              <a:cxnSpLocks/>
            </p:cNvCxnSpPr>
            <p:nvPr/>
          </p:nvCxnSpPr>
          <p:spPr>
            <a:xfrm>
              <a:off x="482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E80ADE6-BCD7-48B8-BDDF-444A4473AF13}"/>
                </a:ext>
              </a:extLst>
            </p:cNvPr>
            <p:cNvCxnSpPr>
              <a:cxnSpLocks/>
            </p:cNvCxnSpPr>
            <p:nvPr/>
          </p:nvCxnSpPr>
          <p:spPr>
            <a:xfrm>
              <a:off x="446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B4AEAA9-18E0-4323-9037-51A2896D7220}"/>
                </a:ext>
              </a:extLst>
            </p:cNvPr>
            <p:cNvCxnSpPr>
              <a:cxnSpLocks/>
            </p:cNvCxnSpPr>
            <p:nvPr/>
          </p:nvCxnSpPr>
          <p:spPr>
            <a:xfrm>
              <a:off x="518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BC5A9F00-4D63-46F6-9E3C-8CF811C799E0}"/>
                </a:ext>
              </a:extLst>
            </p:cNvPr>
            <p:cNvCxnSpPr>
              <a:cxnSpLocks/>
            </p:cNvCxnSpPr>
            <p:nvPr/>
          </p:nvCxnSpPr>
          <p:spPr>
            <a:xfrm>
              <a:off x="554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2EDB050-E722-4882-9D03-DA6BEB0FDC2C}"/>
                </a:ext>
              </a:extLst>
            </p:cNvPr>
            <p:cNvCxnSpPr>
              <a:cxnSpLocks/>
            </p:cNvCxnSpPr>
            <p:nvPr/>
          </p:nvCxnSpPr>
          <p:spPr>
            <a:xfrm>
              <a:off x="590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FFDDF4F-DDA8-4A71-A746-AA98FF6722E1}"/>
                </a:ext>
              </a:extLst>
            </p:cNvPr>
            <p:cNvCxnSpPr>
              <a:cxnSpLocks/>
            </p:cNvCxnSpPr>
            <p:nvPr/>
          </p:nvCxnSpPr>
          <p:spPr>
            <a:xfrm>
              <a:off x="626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CA0E2AE-C5E4-43F3-A0CD-895226266E24}"/>
                </a:ext>
              </a:extLst>
            </p:cNvPr>
            <p:cNvCxnSpPr>
              <a:cxnSpLocks/>
            </p:cNvCxnSpPr>
            <p:nvPr/>
          </p:nvCxnSpPr>
          <p:spPr>
            <a:xfrm>
              <a:off x="662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582AF7B-8044-4B44-8B99-EFE19ED5BE36}"/>
                </a:ext>
              </a:extLst>
            </p:cNvPr>
            <p:cNvCxnSpPr>
              <a:cxnSpLocks/>
            </p:cNvCxnSpPr>
            <p:nvPr/>
          </p:nvCxnSpPr>
          <p:spPr>
            <a:xfrm>
              <a:off x="698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1FDB3F5D-1CB7-4011-85D4-6457C486382D}"/>
                </a:ext>
              </a:extLst>
            </p:cNvPr>
            <p:cNvCxnSpPr>
              <a:cxnSpLocks/>
            </p:cNvCxnSpPr>
            <p:nvPr/>
          </p:nvCxnSpPr>
          <p:spPr>
            <a:xfrm>
              <a:off x="734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EB2A6FA-2D72-461E-8F5A-47B32672F09A}"/>
                </a:ext>
              </a:extLst>
            </p:cNvPr>
            <p:cNvCxnSpPr>
              <a:cxnSpLocks/>
            </p:cNvCxnSpPr>
            <p:nvPr/>
          </p:nvCxnSpPr>
          <p:spPr>
            <a:xfrm>
              <a:off x="770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9632E74-3BDA-4BED-A9DE-A66A4B417E6B}"/>
                </a:ext>
              </a:extLst>
            </p:cNvPr>
            <p:cNvCxnSpPr>
              <a:cxnSpLocks/>
            </p:cNvCxnSpPr>
            <p:nvPr/>
          </p:nvCxnSpPr>
          <p:spPr>
            <a:xfrm>
              <a:off x="806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2C42C10-DAC3-41D7-A55F-50C22A52AAA1}"/>
                </a:ext>
              </a:extLst>
            </p:cNvPr>
            <p:cNvCxnSpPr>
              <a:cxnSpLocks/>
            </p:cNvCxnSpPr>
            <p:nvPr/>
          </p:nvCxnSpPr>
          <p:spPr>
            <a:xfrm>
              <a:off x="842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1EFF2B94-CE3A-4A65-A3AB-AB38E345F618}"/>
                </a:ext>
              </a:extLst>
            </p:cNvPr>
            <p:cNvCxnSpPr>
              <a:cxnSpLocks/>
            </p:cNvCxnSpPr>
            <p:nvPr/>
          </p:nvCxnSpPr>
          <p:spPr>
            <a:xfrm>
              <a:off x="878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9A162DEA-7549-4700-BDB8-978AB9D7851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1B2C2F4-48C8-4BA3-AC00-3392240F13BD}"/>
                </a:ext>
              </a:extLst>
            </p:cNvPr>
            <p:cNvCxnSpPr>
              <a:cxnSpLocks/>
            </p:cNvCxnSpPr>
            <p:nvPr/>
          </p:nvCxnSpPr>
          <p:spPr>
            <a:xfrm>
              <a:off x="950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65861C2-4A9C-4F2B-86B2-729787C8E7E7}"/>
                </a:ext>
              </a:extLst>
            </p:cNvPr>
            <p:cNvCxnSpPr>
              <a:cxnSpLocks/>
            </p:cNvCxnSpPr>
            <p:nvPr/>
          </p:nvCxnSpPr>
          <p:spPr>
            <a:xfrm>
              <a:off x="986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D9A19763-D2EC-4EA1-A63F-65E297BA55F6}"/>
                </a:ext>
              </a:extLst>
            </p:cNvPr>
            <p:cNvCxnSpPr>
              <a:cxnSpLocks/>
            </p:cNvCxnSpPr>
            <p:nvPr/>
          </p:nvCxnSpPr>
          <p:spPr>
            <a:xfrm>
              <a:off x="1022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B6D3F9E5-2926-4710-9F1F-5366BDA5C776}"/>
                </a:ext>
              </a:extLst>
            </p:cNvPr>
            <p:cNvCxnSpPr>
              <a:cxnSpLocks/>
            </p:cNvCxnSpPr>
            <p:nvPr/>
          </p:nvCxnSpPr>
          <p:spPr>
            <a:xfrm>
              <a:off x="1058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8B2D1741-5D64-4D10-9A7C-154C919A814F}"/>
                </a:ext>
              </a:extLst>
            </p:cNvPr>
            <p:cNvCxnSpPr>
              <a:cxnSpLocks/>
            </p:cNvCxnSpPr>
            <p:nvPr/>
          </p:nvCxnSpPr>
          <p:spPr>
            <a:xfrm>
              <a:off x="1094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9E7096CF-16AC-400B-BEBF-AC002C50AA71}"/>
                </a:ext>
              </a:extLst>
            </p:cNvPr>
            <p:cNvCxnSpPr>
              <a:cxnSpLocks/>
            </p:cNvCxnSpPr>
            <p:nvPr/>
          </p:nvCxnSpPr>
          <p:spPr>
            <a:xfrm>
              <a:off x="1130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9A92898-DD69-47B0-BE90-45AC6CA42C2B}"/>
                </a:ext>
              </a:extLst>
            </p:cNvPr>
            <p:cNvCxnSpPr>
              <a:cxnSpLocks/>
            </p:cNvCxnSpPr>
            <p:nvPr/>
          </p:nvCxnSpPr>
          <p:spPr>
            <a:xfrm>
              <a:off x="1166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8A3604AB-DD9B-4342-9B67-88DAEFA88D6B}"/>
                </a:ext>
              </a:extLst>
            </p:cNvPr>
            <p:cNvCxnSpPr>
              <a:cxnSpLocks/>
            </p:cNvCxnSpPr>
            <p:nvPr/>
          </p:nvCxnSpPr>
          <p:spPr>
            <a:xfrm>
              <a:off x="1202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9F024CB-833A-48AA-A74C-5F050C49407B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AC10EB49-5546-40C6-A0EB-B4428B6E36FD}"/>
                </a:ext>
              </a:extLst>
            </p:cNvPr>
            <p:cNvCxnSpPr>
              <a:cxnSpLocks/>
            </p:cNvCxnSpPr>
            <p:nvPr/>
          </p:nvCxnSpPr>
          <p:spPr>
            <a:xfrm>
              <a:off x="50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EC89CB84-E60C-4875-BC89-1E9F70EC30F9}"/>
                </a:ext>
              </a:extLst>
            </p:cNvPr>
            <p:cNvCxnSpPr>
              <a:cxnSpLocks/>
            </p:cNvCxnSpPr>
            <p:nvPr/>
          </p:nvCxnSpPr>
          <p:spPr>
            <a:xfrm>
              <a:off x="86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F0D66DA8-80C2-4F3D-BFCF-39809314C064}"/>
                </a:ext>
              </a:extLst>
            </p:cNvPr>
            <p:cNvCxnSpPr>
              <a:cxnSpLocks/>
            </p:cNvCxnSpPr>
            <p:nvPr/>
          </p:nvCxnSpPr>
          <p:spPr>
            <a:xfrm>
              <a:off x="122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DED190A-6EA1-463C-8788-0758D9B57526}"/>
                </a:ext>
              </a:extLst>
            </p:cNvPr>
            <p:cNvCxnSpPr>
              <a:cxnSpLocks/>
            </p:cNvCxnSpPr>
            <p:nvPr/>
          </p:nvCxnSpPr>
          <p:spPr>
            <a:xfrm>
              <a:off x="158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C3EE1AD2-3446-416E-BF77-DDE45BBF9CAE}"/>
                </a:ext>
              </a:extLst>
            </p:cNvPr>
            <p:cNvCxnSpPr>
              <a:cxnSpLocks/>
            </p:cNvCxnSpPr>
            <p:nvPr/>
          </p:nvCxnSpPr>
          <p:spPr>
            <a:xfrm>
              <a:off x="194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04F71342-24AB-4072-9936-8A0832657C7C}"/>
                </a:ext>
              </a:extLst>
            </p:cNvPr>
            <p:cNvCxnSpPr>
              <a:cxnSpLocks/>
            </p:cNvCxnSpPr>
            <p:nvPr/>
          </p:nvCxnSpPr>
          <p:spPr>
            <a:xfrm>
              <a:off x="230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6F624E69-C080-4B15-BB90-1ED8886B47C7}"/>
                </a:ext>
              </a:extLst>
            </p:cNvPr>
            <p:cNvCxnSpPr>
              <a:cxnSpLocks/>
            </p:cNvCxnSpPr>
            <p:nvPr/>
          </p:nvCxnSpPr>
          <p:spPr>
            <a:xfrm>
              <a:off x="266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67FF4B0C-DDC8-42B9-9692-A822AA4D1A27}"/>
                </a:ext>
              </a:extLst>
            </p:cNvPr>
            <p:cNvCxnSpPr>
              <a:cxnSpLocks/>
            </p:cNvCxnSpPr>
            <p:nvPr/>
          </p:nvCxnSpPr>
          <p:spPr>
            <a:xfrm>
              <a:off x="302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1C241936-0CF6-4835-B746-A99DA10CC1E1}"/>
                </a:ext>
              </a:extLst>
            </p:cNvPr>
            <p:cNvCxnSpPr>
              <a:cxnSpLocks/>
            </p:cNvCxnSpPr>
            <p:nvPr/>
          </p:nvCxnSpPr>
          <p:spPr>
            <a:xfrm>
              <a:off x="338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978A19F4-E3F8-4332-877C-15638E99F49F}"/>
                </a:ext>
              </a:extLst>
            </p:cNvPr>
            <p:cNvCxnSpPr>
              <a:cxnSpLocks/>
            </p:cNvCxnSpPr>
            <p:nvPr/>
          </p:nvCxnSpPr>
          <p:spPr>
            <a:xfrm>
              <a:off x="374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9A2B2038-7FA3-4457-AEE9-F3447F473DEE}"/>
                </a:ext>
              </a:extLst>
            </p:cNvPr>
            <p:cNvCxnSpPr>
              <a:cxnSpLocks/>
            </p:cNvCxnSpPr>
            <p:nvPr/>
          </p:nvCxnSpPr>
          <p:spPr>
            <a:xfrm>
              <a:off x="410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5085DCE-C74E-432E-B5F7-FC7033F6851F}"/>
              </a:ext>
            </a:extLst>
          </p:cNvPr>
          <p:cNvGrpSpPr/>
          <p:nvPr userDrawn="1"/>
        </p:nvGrpSpPr>
        <p:grpSpPr>
          <a:xfrm>
            <a:off x="-76200" y="12600"/>
            <a:ext cx="12361158" cy="6832800"/>
            <a:chOff x="-169158" y="31670"/>
            <a:chExt cx="12361158" cy="6832800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E67F6920-5F83-4190-96B0-52D7E3598A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31670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18C86FB7-1603-436D-BF42-9C61ABBDB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394970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E98F81CA-61D1-4E66-BC2D-6852E86812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77893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0CF72007-6EA5-478D-9E45-C6D7BF8519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115500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EF0FE872-55B0-4D3E-89D9-A564C76470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153107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E9121228-15B5-42E6-9F9B-28E8DB72D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190714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C7196F37-7A9B-4CDA-9E61-CE51F1EC5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228321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9F44EE51-D49F-4762-A256-A4B7500A70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265928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6D4D503A-23C8-49AC-8E93-4D7AE668AD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303535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C5B8FEBE-AEA2-4145-AF52-010CD17521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341142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D6939E16-827B-4166-84BA-159DFA166B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378749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7A5A5CD6-7E04-4311-93EF-AADDAC3681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416356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222B8ADE-61BE-4D94-9146-281F23D0BB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453963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4076944B-93AB-4508-88F4-7C23C9E442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491570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262DF87C-25B2-46A5-A0BC-93AA47BEEC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529177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4BA5CCC1-6269-4156-8EC9-A870885D6D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566784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9C5068E9-D252-4349-8A11-B61E5F43D5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604391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28305457-A0D3-486E-974E-E82ECB7161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641998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D60CBC43-D1E7-4F0E-A8C6-508E5E61A8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6864470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21838914-01AA-4EB3-AC4D-5E77EF518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0BE813-73E2-4B21-8456-DF4F5D736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4A015-B848-46FA-A398-4B15A7D9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2CBD861F-4353-40B6-B8A6-86BF4F665238}" type="datetimeFigureOut">
              <a:rPr lang="zh-CN" altLang="en-US" smtClean="0"/>
              <a:pPr/>
              <a:t>2023/4/3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54A13D-2D1C-4236-AB4C-33787D90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323B26-8334-48B6-9E11-0181D5EB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B591D9CA-8BAE-4177-85B2-4AD51BF5841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9131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A62E15-63E0-4589-B0C9-113024F4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A16971-EA8A-4A86-A56A-5BEAD5920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>
              <a:defRPr sz="28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2pPr>
            <a:lvl3pPr>
              <a:defRPr sz="24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3pPr>
            <a:lvl4pPr>
              <a:defRPr sz="20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4pPr>
            <a:lvl5pPr>
              <a:defRPr sz="20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2252B9-4758-46AF-9D36-E791BAF1E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579FD9-A255-4644-BD90-4B031996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2CBD861F-4353-40B6-B8A6-86BF4F665238}" type="datetimeFigureOut">
              <a:rPr lang="zh-CN" altLang="en-US" smtClean="0"/>
              <a:pPr/>
              <a:t>2023/4/3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8BB40C-064F-4885-AEDB-133B70F2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2FAEA2-B534-478E-9685-58E3FC20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B591D9CA-8BAE-4177-85B2-4AD51BF5841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2356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3CB2E6-2612-497B-AA21-BF688454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EBD27D-E24E-4460-9528-6A40AA628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AF4D2D-1D65-4EF0-94D5-981649433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046051-EAAF-41BE-9401-FD58DF6B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2CBD861F-4353-40B6-B8A6-86BF4F665238}" type="datetimeFigureOut">
              <a:rPr lang="zh-CN" altLang="en-US" smtClean="0"/>
              <a:pPr/>
              <a:t>2023/4/3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11B057-6F2F-4B34-B86F-FAB75C43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D339E6-ABDB-4B2F-96FF-53EC2232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B591D9CA-8BAE-4177-85B2-4AD51BF5841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176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87CDEF-8627-459F-8A10-B624C5FA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D2BA2B-E688-46CC-B5E6-69E9ADD45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2pPr>
            <a:lvl3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3pPr>
            <a:lvl4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4pPr>
            <a:lvl5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018DDD-AAD6-4D3A-AB38-004C1B7E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2CBD861F-4353-40B6-B8A6-86BF4F665238}" type="datetimeFigureOut">
              <a:rPr lang="zh-CN" altLang="en-US" smtClean="0"/>
              <a:pPr/>
              <a:t>2023/4/3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D5BCFE-2E12-431E-AFB4-A3DA29DF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1BA058-A018-43F8-8AF6-587F6B93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B591D9CA-8BAE-4177-85B2-4AD51BF5841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6682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51419D3-9BF4-4F78-AD3D-87545A5FC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35579B-FA18-4CAA-9609-57C49A7C6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2pPr>
            <a:lvl3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3pPr>
            <a:lvl4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4pPr>
            <a:lvl5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BCC6C9-F413-4F99-9882-554B05B6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2CBD861F-4353-40B6-B8A6-86BF4F665238}" type="datetimeFigureOut">
              <a:rPr lang="zh-CN" altLang="en-US" smtClean="0"/>
              <a:pPr/>
              <a:t>2023/4/3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A67514-D686-4705-A1DD-BDD6CD08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D39519-88D6-4BB3-BD0A-39FCF8B0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B591D9CA-8BAE-4177-85B2-4AD51BF5841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6386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274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597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9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623D2F-37ED-43CC-A2E0-8D1ADA02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B583A0-570C-4714-95B9-43DABFD9F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2pPr>
            <a:lvl3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3pPr>
            <a:lvl4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4pPr>
            <a:lvl5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7C126A-A461-4EC3-B66F-D1E8AB96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2CBD861F-4353-40B6-B8A6-86BF4F665238}" type="datetimeFigureOut">
              <a:rPr lang="zh-CN" altLang="en-US" smtClean="0"/>
              <a:pPr/>
              <a:t>2023/4/3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FE298B-ECDC-4D28-B467-BAC2F7AE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412554-DA23-4CF2-BEBD-BFBD53C3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B591D9CA-8BAE-4177-85B2-4AD51BF5841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D9A657C-49AC-4D46-9581-782EF40206ED}"/>
              </a:ext>
            </a:extLst>
          </p:cNvPr>
          <p:cNvGrpSpPr/>
          <p:nvPr userDrawn="1"/>
        </p:nvGrpSpPr>
        <p:grpSpPr>
          <a:xfrm>
            <a:off x="144000" y="0"/>
            <a:ext cx="11880000" cy="6858000"/>
            <a:chOff x="144000" y="0"/>
            <a:chExt cx="11880000" cy="685800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A7A48F8B-D70C-4E03-B949-59146DDDF1B1}"/>
                </a:ext>
              </a:extLst>
            </p:cNvPr>
            <p:cNvCxnSpPr>
              <a:cxnSpLocks/>
            </p:cNvCxnSpPr>
            <p:nvPr/>
          </p:nvCxnSpPr>
          <p:spPr>
            <a:xfrm>
              <a:off x="482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FBDCFB5-259E-4288-B7E3-C2CCC3B25BA9}"/>
                </a:ext>
              </a:extLst>
            </p:cNvPr>
            <p:cNvCxnSpPr>
              <a:cxnSpLocks/>
            </p:cNvCxnSpPr>
            <p:nvPr/>
          </p:nvCxnSpPr>
          <p:spPr>
            <a:xfrm>
              <a:off x="446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F98FEF6-32A3-4FF7-A37B-1289C9DBB408}"/>
                </a:ext>
              </a:extLst>
            </p:cNvPr>
            <p:cNvCxnSpPr>
              <a:cxnSpLocks/>
            </p:cNvCxnSpPr>
            <p:nvPr/>
          </p:nvCxnSpPr>
          <p:spPr>
            <a:xfrm>
              <a:off x="518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3A90C31-88A4-4CBC-92DD-41E029ADED0D}"/>
                </a:ext>
              </a:extLst>
            </p:cNvPr>
            <p:cNvCxnSpPr>
              <a:cxnSpLocks/>
            </p:cNvCxnSpPr>
            <p:nvPr/>
          </p:nvCxnSpPr>
          <p:spPr>
            <a:xfrm>
              <a:off x="554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9E9B6DD-646B-45E2-B07C-79BF0BBD0D41}"/>
                </a:ext>
              </a:extLst>
            </p:cNvPr>
            <p:cNvCxnSpPr>
              <a:cxnSpLocks/>
            </p:cNvCxnSpPr>
            <p:nvPr/>
          </p:nvCxnSpPr>
          <p:spPr>
            <a:xfrm>
              <a:off x="590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051F060-29EA-46BE-84BC-07711803A40A}"/>
                </a:ext>
              </a:extLst>
            </p:cNvPr>
            <p:cNvCxnSpPr>
              <a:cxnSpLocks/>
            </p:cNvCxnSpPr>
            <p:nvPr/>
          </p:nvCxnSpPr>
          <p:spPr>
            <a:xfrm>
              <a:off x="626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3648E7C-D180-4F3D-BA67-F13A333EC580}"/>
                </a:ext>
              </a:extLst>
            </p:cNvPr>
            <p:cNvCxnSpPr>
              <a:cxnSpLocks/>
            </p:cNvCxnSpPr>
            <p:nvPr/>
          </p:nvCxnSpPr>
          <p:spPr>
            <a:xfrm>
              <a:off x="662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95ACD6A-A39B-46E6-8129-5F869E37FF90}"/>
                </a:ext>
              </a:extLst>
            </p:cNvPr>
            <p:cNvCxnSpPr>
              <a:cxnSpLocks/>
            </p:cNvCxnSpPr>
            <p:nvPr/>
          </p:nvCxnSpPr>
          <p:spPr>
            <a:xfrm>
              <a:off x="698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DDCAF14-8308-4EEB-B37F-91E3DBF8A83B}"/>
                </a:ext>
              </a:extLst>
            </p:cNvPr>
            <p:cNvCxnSpPr>
              <a:cxnSpLocks/>
            </p:cNvCxnSpPr>
            <p:nvPr/>
          </p:nvCxnSpPr>
          <p:spPr>
            <a:xfrm>
              <a:off x="734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AD052940-CA26-4586-AAC6-E5258C84CD24}"/>
                </a:ext>
              </a:extLst>
            </p:cNvPr>
            <p:cNvCxnSpPr>
              <a:cxnSpLocks/>
            </p:cNvCxnSpPr>
            <p:nvPr/>
          </p:nvCxnSpPr>
          <p:spPr>
            <a:xfrm>
              <a:off x="770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352E874-AC3C-4DB4-8DB4-EFBA2A4A8A88}"/>
                </a:ext>
              </a:extLst>
            </p:cNvPr>
            <p:cNvCxnSpPr>
              <a:cxnSpLocks/>
            </p:cNvCxnSpPr>
            <p:nvPr/>
          </p:nvCxnSpPr>
          <p:spPr>
            <a:xfrm>
              <a:off x="806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F04D9BA0-3D11-4220-9E36-C7D8AE3D2EC5}"/>
                </a:ext>
              </a:extLst>
            </p:cNvPr>
            <p:cNvCxnSpPr>
              <a:cxnSpLocks/>
            </p:cNvCxnSpPr>
            <p:nvPr/>
          </p:nvCxnSpPr>
          <p:spPr>
            <a:xfrm>
              <a:off x="842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2C2204E-6D14-4679-AA4B-4DA23CA76F40}"/>
                </a:ext>
              </a:extLst>
            </p:cNvPr>
            <p:cNvCxnSpPr>
              <a:cxnSpLocks/>
            </p:cNvCxnSpPr>
            <p:nvPr/>
          </p:nvCxnSpPr>
          <p:spPr>
            <a:xfrm>
              <a:off x="878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84E8E992-374D-454F-80D4-E48B2205DDD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EE59FA8-A247-405F-8246-EB1C8D69782D}"/>
                </a:ext>
              </a:extLst>
            </p:cNvPr>
            <p:cNvCxnSpPr>
              <a:cxnSpLocks/>
            </p:cNvCxnSpPr>
            <p:nvPr/>
          </p:nvCxnSpPr>
          <p:spPr>
            <a:xfrm>
              <a:off x="950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C2F456BB-DC0E-4BFD-BFDB-53BF30BC378B}"/>
                </a:ext>
              </a:extLst>
            </p:cNvPr>
            <p:cNvCxnSpPr>
              <a:cxnSpLocks/>
            </p:cNvCxnSpPr>
            <p:nvPr/>
          </p:nvCxnSpPr>
          <p:spPr>
            <a:xfrm>
              <a:off x="986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57DF8AE-0408-4CAC-9F80-80960D069588}"/>
                </a:ext>
              </a:extLst>
            </p:cNvPr>
            <p:cNvCxnSpPr>
              <a:cxnSpLocks/>
            </p:cNvCxnSpPr>
            <p:nvPr/>
          </p:nvCxnSpPr>
          <p:spPr>
            <a:xfrm>
              <a:off x="1022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B29EEDF-39C5-439C-94C3-FD0C1C08A2C5}"/>
                </a:ext>
              </a:extLst>
            </p:cNvPr>
            <p:cNvCxnSpPr>
              <a:cxnSpLocks/>
            </p:cNvCxnSpPr>
            <p:nvPr/>
          </p:nvCxnSpPr>
          <p:spPr>
            <a:xfrm>
              <a:off x="1058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3CDA280-133A-4F10-A5AD-D89BF726E3EE}"/>
                </a:ext>
              </a:extLst>
            </p:cNvPr>
            <p:cNvCxnSpPr>
              <a:cxnSpLocks/>
            </p:cNvCxnSpPr>
            <p:nvPr/>
          </p:nvCxnSpPr>
          <p:spPr>
            <a:xfrm>
              <a:off x="1094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ADE500B1-2FB6-4E73-AD91-8B37E34F2B40}"/>
                </a:ext>
              </a:extLst>
            </p:cNvPr>
            <p:cNvCxnSpPr>
              <a:cxnSpLocks/>
            </p:cNvCxnSpPr>
            <p:nvPr/>
          </p:nvCxnSpPr>
          <p:spPr>
            <a:xfrm>
              <a:off x="1130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42630D0-00FE-46B8-A41A-106C40C31C3B}"/>
                </a:ext>
              </a:extLst>
            </p:cNvPr>
            <p:cNvCxnSpPr>
              <a:cxnSpLocks/>
            </p:cNvCxnSpPr>
            <p:nvPr/>
          </p:nvCxnSpPr>
          <p:spPr>
            <a:xfrm>
              <a:off x="1166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5A84D50F-CC43-4837-B4E3-BDFAFE68038C}"/>
                </a:ext>
              </a:extLst>
            </p:cNvPr>
            <p:cNvCxnSpPr>
              <a:cxnSpLocks/>
            </p:cNvCxnSpPr>
            <p:nvPr/>
          </p:nvCxnSpPr>
          <p:spPr>
            <a:xfrm>
              <a:off x="1202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6D41F48C-4EA1-472F-B38C-E6F753C856A3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2D6B5C6D-3144-4E4F-A6B2-2ECE9BB923ED}"/>
                </a:ext>
              </a:extLst>
            </p:cNvPr>
            <p:cNvCxnSpPr>
              <a:cxnSpLocks/>
            </p:cNvCxnSpPr>
            <p:nvPr/>
          </p:nvCxnSpPr>
          <p:spPr>
            <a:xfrm>
              <a:off x="50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00FF16C5-D244-4990-AD26-F666E3980CCB}"/>
                </a:ext>
              </a:extLst>
            </p:cNvPr>
            <p:cNvCxnSpPr>
              <a:cxnSpLocks/>
            </p:cNvCxnSpPr>
            <p:nvPr/>
          </p:nvCxnSpPr>
          <p:spPr>
            <a:xfrm>
              <a:off x="86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621CB290-9BC8-4AD2-9B79-676ED4D983AE}"/>
                </a:ext>
              </a:extLst>
            </p:cNvPr>
            <p:cNvCxnSpPr>
              <a:cxnSpLocks/>
            </p:cNvCxnSpPr>
            <p:nvPr/>
          </p:nvCxnSpPr>
          <p:spPr>
            <a:xfrm>
              <a:off x="122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2ADA0985-66AA-4755-B5DA-992884EB543A}"/>
                </a:ext>
              </a:extLst>
            </p:cNvPr>
            <p:cNvCxnSpPr>
              <a:cxnSpLocks/>
            </p:cNvCxnSpPr>
            <p:nvPr/>
          </p:nvCxnSpPr>
          <p:spPr>
            <a:xfrm>
              <a:off x="158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16006A8F-6720-4A5E-93D8-E873D429FE8C}"/>
                </a:ext>
              </a:extLst>
            </p:cNvPr>
            <p:cNvCxnSpPr>
              <a:cxnSpLocks/>
            </p:cNvCxnSpPr>
            <p:nvPr/>
          </p:nvCxnSpPr>
          <p:spPr>
            <a:xfrm>
              <a:off x="194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F4388ACE-565C-4A22-946A-F6D357581989}"/>
                </a:ext>
              </a:extLst>
            </p:cNvPr>
            <p:cNvCxnSpPr>
              <a:cxnSpLocks/>
            </p:cNvCxnSpPr>
            <p:nvPr/>
          </p:nvCxnSpPr>
          <p:spPr>
            <a:xfrm>
              <a:off x="230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756896D0-3DC0-489D-BF6D-B91C648C155C}"/>
                </a:ext>
              </a:extLst>
            </p:cNvPr>
            <p:cNvCxnSpPr>
              <a:cxnSpLocks/>
            </p:cNvCxnSpPr>
            <p:nvPr/>
          </p:nvCxnSpPr>
          <p:spPr>
            <a:xfrm>
              <a:off x="266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B84150DE-5E9E-46D8-9E42-88A4753A2AF9}"/>
                </a:ext>
              </a:extLst>
            </p:cNvPr>
            <p:cNvCxnSpPr>
              <a:cxnSpLocks/>
            </p:cNvCxnSpPr>
            <p:nvPr/>
          </p:nvCxnSpPr>
          <p:spPr>
            <a:xfrm>
              <a:off x="302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19178898-22C7-4CF4-A073-A8396B7CD041}"/>
                </a:ext>
              </a:extLst>
            </p:cNvPr>
            <p:cNvCxnSpPr>
              <a:cxnSpLocks/>
            </p:cNvCxnSpPr>
            <p:nvPr/>
          </p:nvCxnSpPr>
          <p:spPr>
            <a:xfrm>
              <a:off x="338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B6860F57-A3D2-4F15-AAE2-427FDEE32F20}"/>
                </a:ext>
              </a:extLst>
            </p:cNvPr>
            <p:cNvCxnSpPr>
              <a:cxnSpLocks/>
            </p:cNvCxnSpPr>
            <p:nvPr/>
          </p:nvCxnSpPr>
          <p:spPr>
            <a:xfrm>
              <a:off x="374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DE70A8EA-FCA9-4B97-9693-C48E10D9224E}"/>
                </a:ext>
              </a:extLst>
            </p:cNvPr>
            <p:cNvCxnSpPr>
              <a:cxnSpLocks/>
            </p:cNvCxnSpPr>
            <p:nvPr/>
          </p:nvCxnSpPr>
          <p:spPr>
            <a:xfrm>
              <a:off x="4104000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8752676-0AA3-4D7A-977C-EB11536BDAF6}"/>
              </a:ext>
            </a:extLst>
          </p:cNvPr>
          <p:cNvGrpSpPr/>
          <p:nvPr userDrawn="1"/>
        </p:nvGrpSpPr>
        <p:grpSpPr>
          <a:xfrm>
            <a:off x="-76200" y="12600"/>
            <a:ext cx="12361158" cy="6832800"/>
            <a:chOff x="-169158" y="31670"/>
            <a:chExt cx="12361158" cy="6832800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18AA05D4-964D-43CC-A7E1-AC7504464A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31670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2A122602-C5BA-40C5-92B7-AD89EAB3AD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394970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59A07EB6-4A9E-4417-830D-FEE415E38C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77893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FD1BE3E3-6F57-47C6-A34F-0575D1B25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115500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22FE1669-C4CB-4DE2-ABF3-C64E734541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153107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59742EB0-8A54-4CD9-899A-8B3ECD61F5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190714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EA3BEA28-1494-424C-BE1A-5558AE954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228321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5EC6BF45-7904-4149-891F-76C94AF0C9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265928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060B9E38-DE67-4C6D-A0C9-2EEEFD7827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303535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B4D9B9E2-EA5A-4C51-A780-3BC5563A69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341142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41122CCA-1487-41D8-A493-61122E26E9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378749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DDF82FD0-836B-4C09-A050-0997FBADE9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416356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C7CC47DE-7A10-44EE-BA94-B5946DA3BD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453963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7B97B656-F199-4FE6-8B6A-CA2946127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491570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A04FB315-3DFD-4846-9AEA-5F61041DEF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529177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5D2EFACA-B0C2-48F2-87E5-CD95C51188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566784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C8806D91-A2BB-4F21-AB57-E17D7297C6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604391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B306B068-5011-4AA6-A313-BC772AA3E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6419985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D609EF24-D5A1-4EF8-A1B2-318B08FF7F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9158" y="6864470"/>
              <a:ext cx="12361158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6047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2CCF06-3CA6-46FC-AA8B-0DE1D19B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6662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86A805-7AEC-47C4-AD90-17A3C079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811E32-EA74-41C1-8377-6D96BF714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158C9E-CF60-48BE-8EA1-FD0AAC4C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2CBD861F-4353-40B6-B8A6-86BF4F665238}" type="datetimeFigureOut">
              <a:rPr lang="zh-CN" altLang="en-US" smtClean="0"/>
              <a:pPr/>
              <a:t>2023/4/3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0EADEC-A236-475C-9D3F-5BA109D3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DECC4F-339B-4EDD-93E6-3CAAEC99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B591D9CA-8BAE-4177-85B2-4AD51BF5841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5688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35233-A75E-4FE5-AA84-59D7745A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E5B6B3-5B91-4F74-8700-E69547DC9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2pPr>
            <a:lvl3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3pPr>
            <a:lvl4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4pPr>
            <a:lvl5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7AFFB0-6A65-482E-B23C-E37AB490F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2pPr>
            <a:lvl3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3pPr>
            <a:lvl4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4pPr>
            <a:lvl5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D584AA-0612-4070-AC0F-24F6BC56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2CBD861F-4353-40B6-B8A6-86BF4F665238}" type="datetimeFigureOut">
              <a:rPr lang="zh-CN" altLang="en-US" smtClean="0"/>
              <a:pPr/>
              <a:t>2023/4/3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AF47A2-339F-4D46-8DB8-F54CFB7A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34572D-F88A-4367-8320-809B9423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B591D9CA-8BAE-4177-85B2-4AD51BF5841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030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DB0508-582D-4337-9D8F-83980592F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15137A-0D87-451B-B423-BAA6EB435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EE241B-A90C-4426-8CEE-250AB079E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2pPr>
            <a:lvl3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3pPr>
            <a:lvl4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4pPr>
            <a:lvl5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180034C-F619-46AA-8CE7-CD32D74EA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2B684E-F3B2-4B8C-A82B-88EB0A5E7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2pPr>
            <a:lvl3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3pPr>
            <a:lvl4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4pPr>
            <a:lvl5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A91C9-28C2-4004-9EEA-F3C8CA30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2CBD861F-4353-40B6-B8A6-86BF4F665238}" type="datetimeFigureOut">
              <a:rPr lang="zh-CN" altLang="en-US" smtClean="0"/>
              <a:pPr/>
              <a:t>2023/4/3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3B26E4-CD63-4A9D-8176-39C5A082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2F21384-49F1-469C-98D2-A20E76B5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B591D9CA-8BAE-4177-85B2-4AD51BF5841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09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DB0508-582D-4337-9D8F-83980592F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15137A-0D87-451B-B423-BAA6EB435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EE241B-A90C-4426-8CEE-250AB079E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2pPr>
            <a:lvl3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3pPr>
            <a:lvl4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4pPr>
            <a:lvl5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180034C-F619-46AA-8CE7-CD32D74EA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2B684E-F3B2-4B8C-A82B-88EB0A5E7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  <a:lvl2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2pPr>
            <a:lvl3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3pPr>
            <a:lvl4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4pPr>
            <a:lvl5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A91C9-28C2-4004-9EEA-F3C8CA30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2CBD861F-4353-40B6-B8A6-86BF4F665238}" type="datetimeFigureOut">
              <a:rPr lang="zh-CN" altLang="en-US" smtClean="0"/>
              <a:pPr/>
              <a:t>2023/4/3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3B26E4-CD63-4A9D-8176-39C5A082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2F21384-49F1-469C-98D2-A20E76B5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B591D9CA-8BAE-4177-85B2-4AD51BF5841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F0C10A1-DDAA-2950-2F4D-CF77C64759AB}"/>
              </a:ext>
            </a:extLst>
          </p:cNvPr>
          <p:cNvSpPr txBox="1"/>
          <p:nvPr userDrawn="1"/>
        </p:nvSpPr>
        <p:spPr>
          <a:xfrm>
            <a:off x="1939770" y="607123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7434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720F2-E7DF-4636-A941-1A44EAA9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8FA952-1E40-405A-95CC-7E8201B2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2CBD861F-4353-40B6-B8A6-86BF4F665238}" type="datetimeFigureOut">
              <a:rPr lang="zh-CN" altLang="en-US" smtClean="0"/>
              <a:pPr/>
              <a:t>2023/4/3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37D439-C469-4A9F-A22A-FFB652A2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BB7F2A-5BB3-4467-978E-DAC1B7A1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B591D9CA-8BAE-4177-85B2-4AD51BF5841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3380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4C885A-DCA4-45E1-B5B4-5D6DDB55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2CBD861F-4353-40B6-B8A6-86BF4F665238}" type="datetimeFigureOut">
              <a:rPr lang="zh-CN" altLang="en-US" smtClean="0"/>
              <a:pPr/>
              <a:t>2023/4/3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4F8EE59-621F-42E7-BF26-C4E75FBA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4C7BBD-F806-48BE-B631-8809B4E3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fld id="{B591D9CA-8BAE-4177-85B2-4AD51BF5841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4197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82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62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72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jpeg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hyperlink" Target="http://www.1ppt.com/moban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23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17.sv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16.png"/><Relationship Id="rId5" Type="http://schemas.openxmlformats.org/officeDocument/2006/relationships/tags" Target="../tags/tag56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tags" Target="../tags/tag69.xml"/><Relationship Id="rId7" Type="http://schemas.openxmlformats.org/officeDocument/2006/relationships/image" Target="../media/image1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24.svg"/><Relationship Id="rId5" Type="http://schemas.openxmlformats.org/officeDocument/2006/relationships/tags" Target="../tags/tag76.xml"/><Relationship Id="rId10" Type="http://schemas.openxmlformats.org/officeDocument/2006/relationships/image" Target="../media/image23.png"/><Relationship Id="rId4" Type="http://schemas.openxmlformats.org/officeDocument/2006/relationships/tags" Target="../tags/tag75.xml"/><Relationship Id="rId9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8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tags" Target="../tags/tag83.xml"/><Relationship Id="rId16" Type="http://schemas.openxmlformats.org/officeDocument/2006/relationships/image" Target="../media/image35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30.svg"/><Relationship Id="rId5" Type="http://schemas.openxmlformats.org/officeDocument/2006/relationships/tags" Target="../tags/tag86.xml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tags" Target="../tags/tag85.xml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tags" Target="../tags/tag91.xml"/><Relationship Id="rId7" Type="http://schemas.openxmlformats.org/officeDocument/2006/relationships/image" Target="../media/image19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38.jpe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9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image" Target="../media/image40.sv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39.png"/><Relationship Id="rId5" Type="http://schemas.openxmlformats.org/officeDocument/2006/relationships/tags" Target="../tags/tag99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6.sv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5.png"/><Relationship Id="rId5" Type="http://schemas.openxmlformats.org/officeDocument/2006/relationships/tags" Target="../tags/tag11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8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0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4.svg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tags" Target="../tags/tag109.xml"/><Relationship Id="rId16" Type="http://schemas.openxmlformats.org/officeDocument/2006/relationships/image" Target="../media/image47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42.svg"/><Relationship Id="rId5" Type="http://schemas.openxmlformats.org/officeDocument/2006/relationships/tags" Target="../tags/tag112.xml"/><Relationship Id="rId15" Type="http://schemas.openxmlformats.org/officeDocument/2006/relationships/image" Target="../media/image46.svg"/><Relationship Id="rId10" Type="http://schemas.openxmlformats.org/officeDocument/2006/relationships/image" Target="../media/image25.png"/><Relationship Id="rId4" Type="http://schemas.openxmlformats.org/officeDocument/2006/relationships/tags" Target="../tags/tag111.xml"/><Relationship Id="rId9" Type="http://schemas.openxmlformats.org/officeDocument/2006/relationships/image" Target="../media/image41.jpeg"/><Relationship Id="rId1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17.xml"/><Relationship Id="rId7" Type="http://schemas.openxmlformats.org/officeDocument/2006/relationships/image" Target="../media/image51.jpe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5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3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24.svg"/><Relationship Id="rId5" Type="http://schemas.openxmlformats.org/officeDocument/2006/relationships/tags" Target="../tags/tag122.xml"/><Relationship Id="rId10" Type="http://schemas.openxmlformats.org/officeDocument/2006/relationships/image" Target="../media/image23.png"/><Relationship Id="rId4" Type="http://schemas.openxmlformats.org/officeDocument/2006/relationships/tags" Target="../tags/tag121.xml"/><Relationship Id="rId9" Type="http://schemas.openxmlformats.org/officeDocument/2006/relationships/image" Target="../media/image2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127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4.png"/><Relationship Id="rId5" Type="http://schemas.openxmlformats.org/officeDocument/2006/relationships/tags" Target="../tags/tag129.xml"/><Relationship Id="rId10" Type="http://schemas.openxmlformats.org/officeDocument/2006/relationships/image" Target="../media/image3.jpeg"/><Relationship Id="rId4" Type="http://schemas.openxmlformats.org/officeDocument/2006/relationships/tags" Target="../tags/tag128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2.xml"/><Relationship Id="rId7" Type="http://schemas.openxmlformats.org/officeDocument/2006/relationships/image" Target="../media/image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24.xml"/><Relationship Id="rId10" Type="http://schemas.openxmlformats.org/officeDocument/2006/relationships/image" Target="../media/image11.jpeg"/><Relationship Id="rId4" Type="http://schemas.openxmlformats.org/officeDocument/2006/relationships/tags" Target="../tags/tag23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tags" Target="../tags/tag27.xml"/><Relationship Id="rId7" Type="http://schemas.openxmlformats.org/officeDocument/2006/relationships/image" Target="../media/image1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7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6.png"/><Relationship Id="rId5" Type="http://schemas.openxmlformats.org/officeDocument/2006/relationships/tags" Target="../tags/tag34.xml"/><Relationship Id="rId10" Type="http://schemas.openxmlformats.org/officeDocument/2006/relationships/image" Target="../media/image15.jpeg"/><Relationship Id="rId4" Type="http://schemas.openxmlformats.org/officeDocument/2006/relationships/tags" Target="../tags/tag33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tags" Target="../tags/tag38.xml"/><Relationship Id="rId7" Type="http://schemas.openxmlformats.org/officeDocument/2006/relationships/image" Target="../media/image19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22.sv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21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0.svg"/><Relationship Id="rId5" Type="http://schemas.openxmlformats.org/officeDocument/2006/relationships/tags" Target="../tags/tag44.xml"/><Relationship Id="rId15" Type="http://schemas.openxmlformats.org/officeDocument/2006/relationships/image" Target="../media/image17.svg"/><Relationship Id="rId10" Type="http://schemas.openxmlformats.org/officeDocument/2006/relationships/image" Target="../media/image19.png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8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706503-4225-A09B-EB3E-7DFDBDC4E8C2}"/>
              </a:ext>
            </a:extLst>
          </p:cNvPr>
          <p:cNvSpPr txBox="1"/>
          <p:nvPr/>
        </p:nvSpPr>
        <p:spPr>
          <a:xfrm>
            <a:off x="513537" y="643097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E7CBC67-9006-49B8-BE69-22C66BC877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7" t="18001" r="2210" b="220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AA8EDF7-6220-4CF1-A15C-27D3ECC639D3}"/>
              </a:ext>
            </a:extLst>
          </p:cNvPr>
          <p:cNvGrpSpPr/>
          <p:nvPr/>
        </p:nvGrpSpPr>
        <p:grpSpPr>
          <a:xfrm>
            <a:off x="-358346" y="2070340"/>
            <a:ext cx="13244030" cy="3190461"/>
            <a:chOff x="-693684" y="2070340"/>
            <a:chExt cx="13579368" cy="3190461"/>
          </a:xfrm>
        </p:grpSpPr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CFF4616C-471F-466F-B89D-13EA48957FEE}"/>
                </a:ext>
              </a:extLst>
            </p:cNvPr>
            <p:cNvGrpSpPr/>
            <p:nvPr/>
          </p:nvGrpSpPr>
          <p:grpSpPr>
            <a:xfrm>
              <a:off x="-344043" y="2070340"/>
              <a:ext cx="12880086" cy="3190461"/>
              <a:chOff x="-571977" y="2314186"/>
              <a:chExt cx="12880086" cy="2946615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F81B281D-9079-4C51-89D6-40016AA19F5A}"/>
                  </a:ext>
                </a:extLst>
              </p:cNvPr>
              <p:cNvSpPr/>
              <p:nvPr/>
            </p:nvSpPr>
            <p:spPr>
              <a:xfrm rot="900000">
                <a:off x="-571977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B9BF3F56-9B67-44F1-9626-0DB3DAFD54AE}"/>
                  </a:ext>
                </a:extLst>
              </p:cNvPr>
              <p:cNvSpPr/>
              <p:nvPr/>
            </p:nvSpPr>
            <p:spPr>
              <a:xfrm rot="900000">
                <a:off x="-134043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BE9A8743-8E39-4570-BAF3-FE4F70833459}"/>
                  </a:ext>
                </a:extLst>
              </p:cNvPr>
              <p:cNvSpPr/>
              <p:nvPr/>
            </p:nvSpPr>
            <p:spPr>
              <a:xfrm rot="900000">
                <a:off x="303891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C544B6D0-154C-4AE7-B29F-7526CC3FA94E}"/>
                  </a:ext>
                </a:extLst>
              </p:cNvPr>
              <p:cNvSpPr/>
              <p:nvPr/>
            </p:nvSpPr>
            <p:spPr>
              <a:xfrm rot="900000">
                <a:off x="741825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BB84AAE-1F6F-4F42-B0D3-C3E2C2A427A7}"/>
                  </a:ext>
                </a:extLst>
              </p:cNvPr>
              <p:cNvSpPr/>
              <p:nvPr/>
            </p:nvSpPr>
            <p:spPr>
              <a:xfrm rot="900000">
                <a:off x="1179759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BCB56CDF-5A94-4550-A958-12BAA2A78508}"/>
                  </a:ext>
                </a:extLst>
              </p:cNvPr>
              <p:cNvSpPr/>
              <p:nvPr/>
            </p:nvSpPr>
            <p:spPr>
              <a:xfrm rot="900000">
                <a:off x="1617693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47798970-28CD-44FA-BD44-DE00A2F5F817}"/>
                  </a:ext>
                </a:extLst>
              </p:cNvPr>
              <p:cNvSpPr/>
              <p:nvPr/>
            </p:nvSpPr>
            <p:spPr>
              <a:xfrm rot="900000">
                <a:off x="2055627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49CC765F-5FA8-4122-A30D-119347967C84}"/>
                  </a:ext>
                </a:extLst>
              </p:cNvPr>
              <p:cNvSpPr/>
              <p:nvPr/>
            </p:nvSpPr>
            <p:spPr>
              <a:xfrm rot="900000">
                <a:off x="2493561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975F06AB-6A8E-4AEA-92A1-350BDB2E0530}"/>
                  </a:ext>
                </a:extLst>
              </p:cNvPr>
              <p:cNvSpPr/>
              <p:nvPr/>
            </p:nvSpPr>
            <p:spPr>
              <a:xfrm rot="900000">
                <a:off x="2931495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0CBA6925-3BFD-43AA-8801-844B7B254AC9}"/>
                  </a:ext>
                </a:extLst>
              </p:cNvPr>
              <p:cNvSpPr/>
              <p:nvPr/>
            </p:nvSpPr>
            <p:spPr>
              <a:xfrm rot="900000">
                <a:off x="3369429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9F436C8E-F5EC-44A2-A0BB-59BB284B9C53}"/>
                  </a:ext>
                </a:extLst>
              </p:cNvPr>
              <p:cNvSpPr/>
              <p:nvPr/>
            </p:nvSpPr>
            <p:spPr>
              <a:xfrm rot="900000">
                <a:off x="3807363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1AA478F8-8501-47B7-A0CE-7ECB23E8494A}"/>
                  </a:ext>
                </a:extLst>
              </p:cNvPr>
              <p:cNvSpPr/>
              <p:nvPr/>
            </p:nvSpPr>
            <p:spPr>
              <a:xfrm rot="900000">
                <a:off x="4245297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0E5A8730-8217-4CFC-B332-CC285EDC6AEC}"/>
                  </a:ext>
                </a:extLst>
              </p:cNvPr>
              <p:cNvSpPr/>
              <p:nvPr/>
            </p:nvSpPr>
            <p:spPr>
              <a:xfrm rot="900000">
                <a:off x="4683231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594C30C4-4F54-435B-872A-554FB8890A4B}"/>
                  </a:ext>
                </a:extLst>
              </p:cNvPr>
              <p:cNvSpPr/>
              <p:nvPr/>
            </p:nvSpPr>
            <p:spPr>
              <a:xfrm rot="900000">
                <a:off x="5121165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228370A0-FB84-4C89-B976-D3B19593FDA2}"/>
                  </a:ext>
                </a:extLst>
              </p:cNvPr>
              <p:cNvSpPr/>
              <p:nvPr/>
            </p:nvSpPr>
            <p:spPr>
              <a:xfrm rot="900000">
                <a:off x="5559099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A3B25725-6799-4135-8C71-46C55F82942B}"/>
                  </a:ext>
                </a:extLst>
              </p:cNvPr>
              <p:cNvSpPr/>
              <p:nvPr/>
            </p:nvSpPr>
            <p:spPr>
              <a:xfrm rot="900000">
                <a:off x="5997033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4441E7B5-9CD9-4BCF-934A-C0DF744D2922}"/>
                  </a:ext>
                </a:extLst>
              </p:cNvPr>
              <p:cNvSpPr/>
              <p:nvPr/>
            </p:nvSpPr>
            <p:spPr>
              <a:xfrm rot="900000">
                <a:off x="6434967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F921693D-B356-41EE-8383-C68CDCDD3146}"/>
                  </a:ext>
                </a:extLst>
              </p:cNvPr>
              <p:cNvSpPr/>
              <p:nvPr/>
            </p:nvSpPr>
            <p:spPr>
              <a:xfrm rot="900000">
                <a:off x="6872901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78505173-B734-4FBA-B182-018E2DE8EE18}"/>
                  </a:ext>
                </a:extLst>
              </p:cNvPr>
              <p:cNvSpPr/>
              <p:nvPr/>
            </p:nvSpPr>
            <p:spPr>
              <a:xfrm rot="900000">
                <a:off x="7310835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556D803E-412E-4D5B-B97C-269FE8CDB23E}"/>
                  </a:ext>
                </a:extLst>
              </p:cNvPr>
              <p:cNvSpPr/>
              <p:nvPr/>
            </p:nvSpPr>
            <p:spPr>
              <a:xfrm rot="900000">
                <a:off x="7748769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5D3C0875-BD46-40D6-8576-91367795DCF7}"/>
                  </a:ext>
                </a:extLst>
              </p:cNvPr>
              <p:cNvSpPr/>
              <p:nvPr/>
            </p:nvSpPr>
            <p:spPr>
              <a:xfrm rot="900000">
                <a:off x="8186703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D10EB7C1-660A-4F95-A6DF-B74B4EF3CB0D}"/>
                  </a:ext>
                </a:extLst>
              </p:cNvPr>
              <p:cNvSpPr/>
              <p:nvPr/>
            </p:nvSpPr>
            <p:spPr>
              <a:xfrm rot="900000">
                <a:off x="8624637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0BCE579C-3EE0-4D36-B03A-03CB901981CA}"/>
                  </a:ext>
                </a:extLst>
              </p:cNvPr>
              <p:cNvSpPr/>
              <p:nvPr/>
            </p:nvSpPr>
            <p:spPr>
              <a:xfrm rot="900000">
                <a:off x="9062571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53D63BA-AFA9-4979-8F35-74DDE36BF4FF}"/>
                  </a:ext>
                </a:extLst>
              </p:cNvPr>
              <p:cNvSpPr/>
              <p:nvPr/>
            </p:nvSpPr>
            <p:spPr>
              <a:xfrm rot="900000">
                <a:off x="9500505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6A0A3CA5-BA80-4713-B5CA-724E5E8930C0}"/>
                  </a:ext>
                </a:extLst>
              </p:cNvPr>
              <p:cNvSpPr/>
              <p:nvPr/>
            </p:nvSpPr>
            <p:spPr>
              <a:xfrm rot="900000">
                <a:off x="9938439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3D8A3C4A-4B08-4DA7-80B0-EA407D49EBD5}"/>
                  </a:ext>
                </a:extLst>
              </p:cNvPr>
              <p:cNvSpPr/>
              <p:nvPr/>
            </p:nvSpPr>
            <p:spPr>
              <a:xfrm rot="900000">
                <a:off x="10376373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439A0727-3942-477C-8E51-6EBFCE4BAB9F}"/>
                  </a:ext>
                </a:extLst>
              </p:cNvPr>
              <p:cNvSpPr/>
              <p:nvPr/>
            </p:nvSpPr>
            <p:spPr>
              <a:xfrm rot="900000">
                <a:off x="10814307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B6DF2D9A-11D5-484B-A8A4-A9A47BE245FE}"/>
                  </a:ext>
                </a:extLst>
              </p:cNvPr>
              <p:cNvSpPr/>
              <p:nvPr/>
            </p:nvSpPr>
            <p:spPr>
              <a:xfrm rot="900000">
                <a:off x="11252241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96DC2C50-DCD1-4ADE-A933-DE94E77D2AAE}"/>
                  </a:ext>
                </a:extLst>
              </p:cNvPr>
              <p:cNvSpPr/>
              <p:nvPr/>
            </p:nvSpPr>
            <p:spPr>
              <a:xfrm rot="900000">
                <a:off x="11690175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7CD97611-5642-47E9-BE47-56D5C39FF07C}"/>
                  </a:ext>
                </a:extLst>
              </p:cNvPr>
              <p:cNvSpPr/>
              <p:nvPr/>
            </p:nvSpPr>
            <p:spPr>
              <a:xfrm rot="900000">
                <a:off x="12128109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</p:grp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F40554C8-40A3-4DEB-A127-CFD35AA656AE}"/>
                </a:ext>
              </a:extLst>
            </p:cNvPr>
            <p:cNvSpPr/>
            <p:nvPr/>
          </p:nvSpPr>
          <p:spPr>
            <a:xfrm>
              <a:off x="-693684" y="2318624"/>
              <a:ext cx="13579368" cy="26938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sp>
        <p:nvSpPr>
          <p:cNvPr id="5" name="椭圆 4">
            <a:extLst>
              <a:ext uri="{FF2B5EF4-FFF2-40B4-BE49-F238E27FC236}">
                <a16:creationId xmlns:a16="http://schemas.microsoft.com/office/drawing/2014/main" id="{35AD7551-28B8-42D2-BCE0-3A1425DA7FAE}"/>
              </a:ext>
            </a:extLst>
          </p:cNvPr>
          <p:cNvSpPr/>
          <p:nvPr/>
        </p:nvSpPr>
        <p:spPr>
          <a:xfrm>
            <a:off x="897323" y="427027"/>
            <a:ext cx="3783193" cy="3783193"/>
          </a:xfrm>
          <a:prstGeom prst="ellipse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88900">
            <a:solidFill>
              <a:srgbClr val="526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13" name="PA-文本框 8">
            <a:extLst>
              <a:ext uri="{FF2B5EF4-FFF2-40B4-BE49-F238E27FC236}">
                <a16:creationId xmlns:a16="http://schemas.microsoft.com/office/drawing/2014/main" id="{8D225327-5C4D-48F4-8326-88F7F88EFA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17320" y="2551182"/>
            <a:ext cx="72936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Free PPT Templates</a:t>
            </a:r>
            <a:endParaRPr lang="zh-CN" altLang="en-US" sz="6000" dirty="0">
              <a:solidFill>
                <a:srgbClr val="526C3F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14" name="PA-矩形 10">
            <a:extLst>
              <a:ext uri="{FF2B5EF4-FFF2-40B4-BE49-F238E27FC236}">
                <a16:creationId xmlns:a16="http://schemas.microsoft.com/office/drawing/2014/main" id="{7F58FE43-AB2A-42C8-9B98-34BF1360F5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53114" y="3566845"/>
            <a:ext cx="6892215" cy="53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26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Insert the Subtitle of Your Presentation</a:t>
            </a:r>
          </a:p>
        </p:txBody>
      </p:sp>
      <p:sp>
        <p:nvSpPr>
          <p:cNvPr id="115" name="PA-矩形 10">
            <a:extLst>
              <a:ext uri="{FF2B5EF4-FFF2-40B4-BE49-F238E27FC236}">
                <a16:creationId xmlns:a16="http://schemas.microsoft.com/office/drawing/2014/main" id="{049A70F5-9C6D-4FE8-8AB4-EB8DD9B1F0B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513017" y="4378164"/>
            <a:ext cx="2254371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Report </a:t>
            </a:r>
            <a:r>
              <a:rPr lang="zh-CN" altLang="en-US" sz="14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：</a:t>
            </a:r>
            <a:r>
              <a:rPr lang="en-US" altLang="zh-CN" sz="14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freeppt7.com</a:t>
            </a:r>
            <a:endParaRPr lang="zh-CN" altLang="en-US" sz="1400" dirty="0">
              <a:solidFill>
                <a:srgbClr val="526C3F"/>
              </a:solidFill>
              <a:latin typeface="Aa之云体" panose="02010600010101010101" pitchFamily="2" charset="-122"/>
              <a:ea typeface="Aa之云体" panose="02010600010101010101" pitchFamily="2" charset="-122"/>
              <a:cs typeface="Alibaba Sans Light" panose="020B0303020203040204" pitchFamily="34" charset="0"/>
              <a:sym typeface="Aa之云体" panose="02010600010101010101" pitchFamily="2" charset="-122"/>
            </a:endParaRPr>
          </a:p>
        </p:txBody>
      </p:sp>
      <p:sp>
        <p:nvSpPr>
          <p:cNvPr id="116" name="PA-矩形 10">
            <a:extLst>
              <a:ext uri="{FF2B5EF4-FFF2-40B4-BE49-F238E27FC236}">
                <a16:creationId xmlns:a16="http://schemas.microsoft.com/office/drawing/2014/main" id="{BDCB7A67-FA57-48F7-B5F3-B925D7DBBE6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75733" y="4378164"/>
            <a:ext cx="1371599" cy="3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4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Time</a:t>
            </a:r>
            <a:r>
              <a:rPr lang="zh-CN" altLang="en-US" sz="14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：</a:t>
            </a:r>
            <a:r>
              <a:rPr lang="en-US" altLang="zh-CN" sz="14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20XX</a:t>
            </a:r>
            <a:endParaRPr lang="zh-CN" altLang="en-US" sz="1400" dirty="0">
              <a:solidFill>
                <a:srgbClr val="526C3F"/>
              </a:solidFill>
              <a:latin typeface="Aa之云体" panose="02010600010101010101" pitchFamily="2" charset="-122"/>
              <a:ea typeface="Aa之云体" panose="02010600010101010101" pitchFamily="2" charset="-122"/>
              <a:cs typeface="Alibaba Sans Light" panose="020B0303020203040204" pitchFamily="34" charset="0"/>
              <a:sym typeface="Aa之云体" panose="02010600010101010101" pitchFamily="2" charset="-122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E40B1EEB-8161-F07C-F239-777F1E316C1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552" y="2019536"/>
            <a:ext cx="1884325" cy="628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917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696DECEB-DC0B-4094-AF4B-FB4A98619768}"/>
              </a:ext>
            </a:extLst>
          </p:cNvPr>
          <p:cNvSpPr/>
          <p:nvPr/>
        </p:nvSpPr>
        <p:spPr>
          <a:xfrm>
            <a:off x="0" y="1245704"/>
            <a:ext cx="12192000" cy="5612296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0B1BD465-52B5-4FE0-A27F-0E645551431E}"/>
              </a:ext>
            </a:extLst>
          </p:cNvPr>
          <p:cNvSpPr/>
          <p:nvPr/>
        </p:nvSpPr>
        <p:spPr>
          <a:xfrm>
            <a:off x="0" y="0"/>
            <a:ext cx="12192000" cy="1260810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" name="PA-文本框 1">
            <a:extLst>
              <a:ext uri="{FF2B5EF4-FFF2-40B4-BE49-F238E27FC236}">
                <a16:creationId xmlns:a16="http://schemas.microsoft.com/office/drawing/2014/main" id="{3C9AA5B1-990F-4524-9FED-08C48F2E99C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26496" y="276462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7DB2CCEC-195B-4DB1-AB5B-9029D76F2D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flipH="1" flipV="1">
            <a:off x="555803" y="4338"/>
            <a:ext cx="993872" cy="102593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807419DB-F651-44E1-BEC1-32AEF8A4DBC0}"/>
              </a:ext>
            </a:extLst>
          </p:cNvPr>
          <p:cNvGrpSpPr/>
          <p:nvPr/>
        </p:nvGrpSpPr>
        <p:grpSpPr>
          <a:xfrm>
            <a:off x="5790000" y="1984787"/>
            <a:ext cx="612000" cy="5090006"/>
            <a:chOff x="5790000" y="1984787"/>
            <a:chExt cx="612000" cy="509000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0E01C4C-E6AC-4B3D-B5FF-373E3FE69E9F}"/>
                </a:ext>
              </a:extLst>
            </p:cNvPr>
            <p:cNvSpPr/>
            <p:nvPr/>
          </p:nvSpPr>
          <p:spPr>
            <a:xfrm flipH="1">
              <a:off x="5988000" y="2059955"/>
              <a:ext cx="216000" cy="5014838"/>
            </a:xfrm>
            <a:prstGeom prst="rect">
              <a:avLst/>
            </a:prstGeom>
            <a:solidFill>
              <a:srgbClr val="879A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AD17506-ED97-4C18-9580-DAF16B3BEB3C}"/>
                </a:ext>
              </a:extLst>
            </p:cNvPr>
            <p:cNvSpPr/>
            <p:nvPr/>
          </p:nvSpPr>
          <p:spPr>
            <a:xfrm>
              <a:off x="5790000" y="1984787"/>
              <a:ext cx="612000" cy="61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A3A6C94B-B535-431D-950F-1499961960E7}"/>
                </a:ext>
              </a:extLst>
            </p:cNvPr>
            <p:cNvSpPr/>
            <p:nvPr/>
          </p:nvSpPr>
          <p:spPr>
            <a:xfrm>
              <a:off x="5790000" y="3212847"/>
              <a:ext cx="612000" cy="61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6B9DD86-DDA4-4273-99C1-E77BB6EFF046}"/>
                </a:ext>
              </a:extLst>
            </p:cNvPr>
            <p:cNvSpPr/>
            <p:nvPr/>
          </p:nvSpPr>
          <p:spPr>
            <a:xfrm>
              <a:off x="5790000" y="4440907"/>
              <a:ext cx="612000" cy="61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104B4AB-A32F-444E-9902-3BB85F26BB23}"/>
                </a:ext>
              </a:extLst>
            </p:cNvPr>
            <p:cNvSpPr/>
            <p:nvPr/>
          </p:nvSpPr>
          <p:spPr>
            <a:xfrm>
              <a:off x="5790000" y="5668967"/>
              <a:ext cx="612000" cy="61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sp>
        <p:nvSpPr>
          <p:cNvPr id="20" name="PA-文本框 10">
            <a:extLst>
              <a:ext uri="{FF2B5EF4-FFF2-40B4-BE49-F238E27FC236}">
                <a16:creationId xmlns:a16="http://schemas.microsoft.com/office/drawing/2014/main" id="{C6901814-16C6-4464-B098-04B8568E97B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24968" y="1809337"/>
            <a:ext cx="2122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lang="zh-CN" altLang="en-US" sz="2400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1" name="PA-矩形 11">
            <a:extLst>
              <a:ext uri="{FF2B5EF4-FFF2-40B4-BE49-F238E27FC236}">
                <a16:creationId xmlns:a16="http://schemas.microsoft.com/office/drawing/2014/main" id="{9261B547-787B-486A-9CE0-96852C9FE6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41696" y="2268474"/>
            <a:ext cx="3605968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22" name="PA-文本框 13">
            <a:extLst>
              <a:ext uri="{FF2B5EF4-FFF2-40B4-BE49-F238E27FC236}">
                <a16:creationId xmlns:a16="http://schemas.microsoft.com/office/drawing/2014/main" id="{56875D64-8DEA-4010-AAB5-8019E90ABC0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024968" y="4237308"/>
            <a:ext cx="2122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lang="zh-CN" altLang="en-US" sz="2400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3" name="PA-矩形 14">
            <a:extLst>
              <a:ext uri="{FF2B5EF4-FFF2-40B4-BE49-F238E27FC236}">
                <a16:creationId xmlns:a16="http://schemas.microsoft.com/office/drawing/2014/main" id="{D11AE8EE-92B5-4F60-BC30-BED12E0473C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541696" y="4696445"/>
            <a:ext cx="3605968" cy="10237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  <a:p>
            <a:pPr algn="r"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cs typeface="Alibaba Sans" panose="020B0503020203040204" pitchFamily="34" charset="0"/>
              <a:sym typeface="Aa之云体" panose="02010600010101010101" pitchFamily="2" charset="-122"/>
            </a:endParaRPr>
          </a:p>
        </p:txBody>
      </p:sp>
      <p:sp>
        <p:nvSpPr>
          <p:cNvPr id="24" name="PA-文本框 16">
            <a:extLst>
              <a:ext uri="{FF2B5EF4-FFF2-40B4-BE49-F238E27FC236}">
                <a16:creationId xmlns:a16="http://schemas.microsoft.com/office/drawing/2014/main" id="{3C3D8608-55D6-425D-A1EE-1F824E35220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289943" y="2969863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lang="zh-CN" altLang="en-US" sz="2400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5" name="PA-文本框 19">
            <a:extLst>
              <a:ext uri="{FF2B5EF4-FFF2-40B4-BE49-F238E27FC236}">
                <a16:creationId xmlns:a16="http://schemas.microsoft.com/office/drawing/2014/main" id="{435C018B-3730-438F-BB3E-26CF9D52351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289943" y="5397021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lang="zh-CN" altLang="en-US" sz="2400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6" name="PA-矩形 20">
            <a:extLst>
              <a:ext uri="{FF2B5EF4-FFF2-40B4-BE49-F238E27FC236}">
                <a16:creationId xmlns:a16="http://schemas.microsoft.com/office/drawing/2014/main" id="{F398B3C0-B792-4A9D-ACA2-A37294F948C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289943" y="5856158"/>
            <a:ext cx="3648725" cy="10237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cs typeface="Alibaba Sans" panose="020B0503020203040204" pitchFamily="34" charset="0"/>
              <a:sym typeface="Aa之云体" panose="02010600010101010101" pitchFamily="2" charset="-122"/>
            </a:endParaRPr>
          </a:p>
        </p:txBody>
      </p:sp>
      <p:sp>
        <p:nvSpPr>
          <p:cNvPr id="27" name="PA-矩形 17">
            <a:extLst>
              <a:ext uri="{FF2B5EF4-FFF2-40B4-BE49-F238E27FC236}">
                <a16:creationId xmlns:a16="http://schemas.microsoft.com/office/drawing/2014/main" id="{8D4903BC-EA31-446C-9475-5CE43888537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289944" y="3429000"/>
            <a:ext cx="4020696" cy="10237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cs typeface="Alibaba Sans" panose="020B0503020203040204" pitchFamily="34" charset="0"/>
              <a:sym typeface="Aa之云体" panose="02010600010101010101" pitchFamily="2" charset="-122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AFA67E-54B7-49F1-823A-32B8069A3806}"/>
              </a:ext>
            </a:extLst>
          </p:cNvPr>
          <p:cNvGrpSpPr/>
          <p:nvPr/>
        </p:nvGrpSpPr>
        <p:grpSpPr>
          <a:xfrm>
            <a:off x="167389" y="5766158"/>
            <a:ext cx="1265943" cy="180000"/>
            <a:chOff x="111832" y="6085451"/>
            <a:chExt cx="1265943" cy="180000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4D10F7B-BD18-4512-B19C-3D900F101236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05277089-DE96-4A5C-8F3A-F3927607DC13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5F3437F-7658-48DF-963F-E32CECD5B0BA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5986A22-6E1C-4287-B315-DFA25F82F20D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66C1923-F88E-4CDA-A2D8-98E7274DF85B}"/>
              </a:ext>
            </a:extLst>
          </p:cNvPr>
          <p:cNvGrpSpPr/>
          <p:nvPr/>
        </p:nvGrpSpPr>
        <p:grpSpPr>
          <a:xfrm>
            <a:off x="167389" y="6155373"/>
            <a:ext cx="1265943" cy="180000"/>
            <a:chOff x="111832" y="6085451"/>
            <a:chExt cx="1265943" cy="180000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46F71D5A-FEC6-44EE-962E-5B4B5B0AABE1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817FC846-8F63-46B8-89A5-095C6287C7A1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D273FE05-3703-4C01-BA8E-6CF72974255E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589BDF27-5DC6-4DF3-B841-F5FCC3463506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A08E115-16F8-4187-833A-2DBD4E59E451}"/>
              </a:ext>
            </a:extLst>
          </p:cNvPr>
          <p:cNvGrpSpPr/>
          <p:nvPr/>
        </p:nvGrpSpPr>
        <p:grpSpPr>
          <a:xfrm>
            <a:off x="167389" y="6544588"/>
            <a:ext cx="1265943" cy="180000"/>
            <a:chOff x="111832" y="6085451"/>
            <a:chExt cx="1265943" cy="18000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F12B5963-EE6C-4D79-A84D-C3D83589B642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FCCDF6B0-EA38-4450-B0CB-FB87C4F7C7FD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03F54E2C-6CC6-476D-AD35-84EAFC0AF99B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84804FC7-1857-4944-8DEB-9A85EC197E2B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sp>
        <p:nvSpPr>
          <p:cNvPr id="45" name="wheat_163191">
            <a:extLst>
              <a:ext uri="{FF2B5EF4-FFF2-40B4-BE49-F238E27FC236}">
                <a16:creationId xmlns:a16="http://schemas.microsoft.com/office/drawing/2014/main" id="{DA7DC69F-B817-44B6-B8EE-736014DA533F}"/>
              </a:ext>
            </a:extLst>
          </p:cNvPr>
          <p:cNvSpPr/>
          <p:nvPr/>
        </p:nvSpPr>
        <p:spPr>
          <a:xfrm flipH="1">
            <a:off x="11098976" y="5789138"/>
            <a:ext cx="1093024" cy="1092470"/>
          </a:xfrm>
          <a:custGeom>
            <a:avLst/>
            <a:gdLst>
              <a:gd name="connsiteX0" fmla="*/ 131384 w 604779"/>
              <a:gd name="connsiteY0" fmla="*/ 502780 h 604473"/>
              <a:gd name="connsiteX1" fmla="*/ 151223 w 604779"/>
              <a:gd name="connsiteY1" fmla="*/ 504414 h 604473"/>
              <a:gd name="connsiteX2" fmla="*/ 161432 w 604779"/>
              <a:gd name="connsiteY2" fmla="*/ 539182 h 604473"/>
              <a:gd name="connsiteX3" fmla="*/ 13302 w 604779"/>
              <a:gd name="connsiteY3" fmla="*/ 590546 h 604473"/>
              <a:gd name="connsiteX4" fmla="*/ 3093 w 604779"/>
              <a:gd name="connsiteY4" fmla="*/ 555871 h 604473"/>
              <a:gd name="connsiteX5" fmla="*/ 37805 w 604779"/>
              <a:gd name="connsiteY5" fmla="*/ 545579 h 604473"/>
              <a:gd name="connsiteX6" fmla="*/ 116418 w 604779"/>
              <a:gd name="connsiteY6" fmla="*/ 514706 h 604473"/>
              <a:gd name="connsiteX7" fmla="*/ 131384 w 604779"/>
              <a:gd name="connsiteY7" fmla="*/ 502780 h 604473"/>
              <a:gd name="connsiteX8" fmla="*/ 360257 w 604779"/>
              <a:gd name="connsiteY8" fmla="*/ 468436 h 604473"/>
              <a:gd name="connsiteX9" fmla="*/ 234873 w 604779"/>
              <a:gd name="connsiteY9" fmla="*/ 517419 h 604473"/>
              <a:gd name="connsiteX10" fmla="*/ 416484 w 604779"/>
              <a:gd name="connsiteY10" fmla="*/ 482661 h 604473"/>
              <a:gd name="connsiteX11" fmla="*/ 360257 w 604779"/>
              <a:gd name="connsiteY11" fmla="*/ 468436 h 604473"/>
              <a:gd name="connsiteX12" fmla="*/ 373081 w 604779"/>
              <a:gd name="connsiteY12" fmla="*/ 418928 h 604473"/>
              <a:gd name="connsiteX13" fmla="*/ 469314 w 604779"/>
              <a:gd name="connsiteY13" fmla="*/ 454483 h 604473"/>
              <a:gd name="connsiteX14" fmla="*/ 475813 w 604779"/>
              <a:gd name="connsiteY14" fmla="*/ 490447 h 604473"/>
              <a:gd name="connsiteX15" fmla="*/ 182135 w 604779"/>
              <a:gd name="connsiteY15" fmla="*/ 545689 h 604473"/>
              <a:gd name="connsiteX16" fmla="*/ 175728 w 604779"/>
              <a:gd name="connsiteY16" fmla="*/ 509726 h 604473"/>
              <a:gd name="connsiteX17" fmla="*/ 373081 w 604779"/>
              <a:gd name="connsiteY17" fmla="*/ 418928 h 604473"/>
              <a:gd name="connsiteX18" fmla="*/ 485210 w 604779"/>
              <a:gd name="connsiteY18" fmla="*/ 285707 h 604473"/>
              <a:gd name="connsiteX19" fmla="*/ 359778 w 604779"/>
              <a:gd name="connsiteY19" fmla="*/ 334716 h 604473"/>
              <a:gd name="connsiteX20" fmla="*/ 541402 w 604779"/>
              <a:gd name="connsiteY20" fmla="*/ 300041 h 604473"/>
              <a:gd name="connsiteX21" fmla="*/ 485210 w 604779"/>
              <a:gd name="connsiteY21" fmla="*/ 285707 h 604473"/>
              <a:gd name="connsiteX22" fmla="*/ 80492 w 604779"/>
              <a:gd name="connsiteY22" fmla="*/ 256831 h 604473"/>
              <a:gd name="connsiteX23" fmla="*/ 115313 w 604779"/>
              <a:gd name="connsiteY23" fmla="*/ 438147 h 604473"/>
              <a:gd name="connsiteX24" fmla="*/ 80492 w 604779"/>
              <a:gd name="connsiteY24" fmla="*/ 256831 h 604473"/>
              <a:gd name="connsiteX25" fmla="*/ 497904 w 604779"/>
              <a:gd name="connsiteY25" fmla="*/ 236107 h 604473"/>
              <a:gd name="connsiteX26" fmla="*/ 594143 w 604779"/>
              <a:gd name="connsiteY26" fmla="*/ 271671 h 604473"/>
              <a:gd name="connsiteX27" fmla="*/ 600643 w 604779"/>
              <a:gd name="connsiteY27" fmla="*/ 307644 h 604473"/>
              <a:gd name="connsiteX28" fmla="*/ 306944 w 604779"/>
              <a:gd name="connsiteY28" fmla="*/ 363087 h 604473"/>
              <a:gd name="connsiteX29" fmla="*/ 300537 w 604779"/>
              <a:gd name="connsiteY29" fmla="*/ 326928 h 604473"/>
              <a:gd name="connsiteX30" fmla="*/ 497904 w 604779"/>
              <a:gd name="connsiteY30" fmla="*/ 236107 h 604473"/>
              <a:gd name="connsiteX31" fmla="*/ 72274 w 604779"/>
              <a:gd name="connsiteY31" fmla="*/ 193484 h 604473"/>
              <a:gd name="connsiteX32" fmla="*/ 88199 w 604779"/>
              <a:gd name="connsiteY32" fmla="*/ 197690 h 604473"/>
              <a:gd name="connsiteX33" fmla="*/ 143541 w 604779"/>
              <a:gd name="connsiteY33" fmla="*/ 490799 h 604473"/>
              <a:gd name="connsiteX34" fmla="*/ 107513 w 604779"/>
              <a:gd name="connsiteY34" fmla="*/ 497287 h 604473"/>
              <a:gd name="connsiteX35" fmla="*/ 52171 w 604779"/>
              <a:gd name="connsiteY35" fmla="*/ 204086 h 604473"/>
              <a:gd name="connsiteX36" fmla="*/ 72274 w 604779"/>
              <a:gd name="connsiteY36" fmla="*/ 193484 h 604473"/>
              <a:gd name="connsiteX37" fmla="*/ 205473 w 604779"/>
              <a:gd name="connsiteY37" fmla="*/ 74288 h 604473"/>
              <a:gd name="connsiteX38" fmla="*/ 240204 w 604779"/>
              <a:gd name="connsiteY38" fmla="*/ 255629 h 604473"/>
              <a:gd name="connsiteX39" fmla="*/ 205473 w 604779"/>
              <a:gd name="connsiteY39" fmla="*/ 74288 h 604473"/>
              <a:gd name="connsiteX40" fmla="*/ 461512 w 604779"/>
              <a:gd name="connsiteY40" fmla="*/ 58283 h 604473"/>
              <a:gd name="connsiteX41" fmla="*/ 388168 w 604779"/>
              <a:gd name="connsiteY41" fmla="*/ 164875 h 604473"/>
              <a:gd name="connsiteX42" fmla="*/ 461512 w 604779"/>
              <a:gd name="connsiteY42" fmla="*/ 58283 h 604473"/>
              <a:gd name="connsiteX43" fmla="*/ 197196 w 604779"/>
              <a:gd name="connsiteY43" fmla="*/ 10921 h 604473"/>
              <a:gd name="connsiteX44" fmla="*/ 213088 w 604779"/>
              <a:gd name="connsiteY44" fmla="*/ 15047 h 604473"/>
              <a:gd name="connsiteX45" fmla="*/ 268434 w 604779"/>
              <a:gd name="connsiteY45" fmla="*/ 308288 h 604473"/>
              <a:gd name="connsiteX46" fmla="*/ 232403 w 604779"/>
              <a:gd name="connsiteY46" fmla="*/ 314685 h 604473"/>
              <a:gd name="connsiteX47" fmla="*/ 177057 w 604779"/>
              <a:gd name="connsiteY47" fmla="*/ 21536 h 604473"/>
              <a:gd name="connsiteX48" fmla="*/ 197196 w 604779"/>
              <a:gd name="connsiteY48" fmla="*/ 10921 h 604473"/>
              <a:gd name="connsiteX49" fmla="*/ 479523 w 604779"/>
              <a:gd name="connsiteY49" fmla="*/ 445 h 604473"/>
              <a:gd name="connsiteX50" fmla="*/ 509047 w 604779"/>
              <a:gd name="connsiteY50" fmla="*/ 20930 h 604473"/>
              <a:gd name="connsiteX51" fmla="*/ 369972 w 604779"/>
              <a:gd name="connsiteY51" fmla="*/ 224104 h 604473"/>
              <a:gd name="connsiteX52" fmla="*/ 340448 w 604779"/>
              <a:gd name="connsiteY52" fmla="*/ 203619 h 604473"/>
              <a:gd name="connsiteX53" fmla="*/ 479523 w 604779"/>
              <a:gd name="connsiteY53" fmla="*/ 445 h 60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4779" h="604473">
                <a:moveTo>
                  <a:pt x="131384" y="502780"/>
                </a:moveTo>
                <a:cubicBezTo>
                  <a:pt x="137672" y="500868"/>
                  <a:pt x="144772" y="501215"/>
                  <a:pt x="151223" y="504414"/>
                </a:cubicBezTo>
                <a:cubicBezTo>
                  <a:pt x="162824" y="510812"/>
                  <a:pt x="167929" y="526295"/>
                  <a:pt x="161432" y="539182"/>
                </a:cubicBezTo>
                <a:cubicBezTo>
                  <a:pt x="146025" y="567460"/>
                  <a:pt x="92008" y="633009"/>
                  <a:pt x="13302" y="590546"/>
                </a:cubicBezTo>
                <a:cubicBezTo>
                  <a:pt x="494" y="584149"/>
                  <a:pt x="-3404" y="568665"/>
                  <a:pt x="3093" y="555871"/>
                </a:cubicBezTo>
                <a:cubicBezTo>
                  <a:pt x="9497" y="542983"/>
                  <a:pt x="24997" y="539182"/>
                  <a:pt x="37805" y="545579"/>
                </a:cubicBezTo>
                <a:cubicBezTo>
                  <a:pt x="84212" y="570056"/>
                  <a:pt x="113819" y="521103"/>
                  <a:pt x="116418" y="514706"/>
                </a:cubicBezTo>
                <a:cubicBezTo>
                  <a:pt x="119620" y="508865"/>
                  <a:pt x="125096" y="504693"/>
                  <a:pt x="131384" y="502780"/>
                </a:cubicBezTo>
                <a:close/>
                <a:moveTo>
                  <a:pt x="360257" y="468436"/>
                </a:moveTo>
                <a:cubicBezTo>
                  <a:pt x="306789" y="465264"/>
                  <a:pt x="262448" y="491837"/>
                  <a:pt x="234873" y="517419"/>
                </a:cubicBezTo>
                <a:cubicBezTo>
                  <a:pt x="323635" y="551807"/>
                  <a:pt x="386865" y="513619"/>
                  <a:pt x="416484" y="482661"/>
                </a:cubicBezTo>
                <a:cubicBezTo>
                  <a:pt x="396916" y="473856"/>
                  <a:pt x="378079" y="469493"/>
                  <a:pt x="360257" y="468436"/>
                </a:cubicBezTo>
                <a:close/>
                <a:moveTo>
                  <a:pt x="373081" y="418928"/>
                </a:moveTo>
                <a:cubicBezTo>
                  <a:pt x="403705" y="422274"/>
                  <a:pt x="436144" y="433118"/>
                  <a:pt x="469314" y="454483"/>
                </a:cubicBezTo>
                <a:cubicBezTo>
                  <a:pt x="485191" y="466533"/>
                  <a:pt x="479620" y="484051"/>
                  <a:pt x="475813" y="490447"/>
                </a:cubicBezTo>
                <a:cubicBezTo>
                  <a:pt x="439788" y="547543"/>
                  <a:pt x="318807" y="630963"/>
                  <a:pt x="182135" y="545689"/>
                </a:cubicBezTo>
                <a:cubicBezTo>
                  <a:pt x="170993" y="537718"/>
                  <a:pt x="167929" y="524000"/>
                  <a:pt x="175728" y="509726"/>
                </a:cubicBezTo>
                <a:cubicBezTo>
                  <a:pt x="205672" y="466347"/>
                  <a:pt x="281210" y="408892"/>
                  <a:pt x="373081" y="418928"/>
                </a:cubicBezTo>
                <a:close/>
                <a:moveTo>
                  <a:pt x="485210" y="285707"/>
                </a:moveTo>
                <a:cubicBezTo>
                  <a:pt x="431752" y="282461"/>
                  <a:pt x="387356" y="309058"/>
                  <a:pt x="359778" y="334716"/>
                </a:cubicBezTo>
                <a:cubicBezTo>
                  <a:pt x="448547" y="369113"/>
                  <a:pt x="511874" y="330915"/>
                  <a:pt x="541402" y="300041"/>
                </a:cubicBezTo>
                <a:cubicBezTo>
                  <a:pt x="521856" y="291187"/>
                  <a:pt x="503030" y="286789"/>
                  <a:pt x="485210" y="285707"/>
                </a:cubicBezTo>
                <a:close/>
                <a:moveTo>
                  <a:pt x="80492" y="256831"/>
                </a:moveTo>
                <a:cubicBezTo>
                  <a:pt x="45114" y="334975"/>
                  <a:pt x="81049" y="401439"/>
                  <a:pt x="115313" y="438147"/>
                </a:cubicBezTo>
                <a:cubicBezTo>
                  <a:pt x="149762" y="349528"/>
                  <a:pt x="111506" y="286401"/>
                  <a:pt x="80492" y="256831"/>
                </a:cubicBezTo>
                <a:close/>
                <a:moveTo>
                  <a:pt x="497904" y="236107"/>
                </a:moveTo>
                <a:cubicBezTo>
                  <a:pt x="528530" y="239453"/>
                  <a:pt x="560971" y="250301"/>
                  <a:pt x="594143" y="271671"/>
                </a:cubicBezTo>
                <a:cubicBezTo>
                  <a:pt x="610021" y="283724"/>
                  <a:pt x="604450" y="301247"/>
                  <a:pt x="600643" y="307644"/>
                </a:cubicBezTo>
                <a:cubicBezTo>
                  <a:pt x="564708" y="364756"/>
                  <a:pt x="443626" y="448198"/>
                  <a:pt x="306944" y="363087"/>
                </a:cubicBezTo>
                <a:cubicBezTo>
                  <a:pt x="295894" y="354928"/>
                  <a:pt x="292830" y="341299"/>
                  <a:pt x="300537" y="326928"/>
                </a:cubicBezTo>
                <a:cubicBezTo>
                  <a:pt x="330483" y="283538"/>
                  <a:pt x="406026" y="226067"/>
                  <a:pt x="497904" y="236107"/>
                </a:cubicBezTo>
                <a:close/>
                <a:moveTo>
                  <a:pt x="72274" y="193484"/>
                </a:moveTo>
                <a:cubicBezTo>
                  <a:pt x="78983" y="193380"/>
                  <a:pt x="84995" y="195744"/>
                  <a:pt x="88199" y="197690"/>
                </a:cubicBezTo>
                <a:cubicBezTo>
                  <a:pt x="145398" y="233657"/>
                  <a:pt x="228968" y="354348"/>
                  <a:pt x="143541" y="490799"/>
                </a:cubicBezTo>
                <a:cubicBezTo>
                  <a:pt x="135462" y="501922"/>
                  <a:pt x="121720" y="505074"/>
                  <a:pt x="107513" y="497287"/>
                </a:cubicBezTo>
                <a:cubicBezTo>
                  <a:pt x="49571" y="457335"/>
                  <a:pt x="-33535" y="336550"/>
                  <a:pt x="52171" y="204086"/>
                </a:cubicBezTo>
                <a:cubicBezTo>
                  <a:pt x="58160" y="196161"/>
                  <a:pt x="65565" y="193588"/>
                  <a:pt x="72274" y="193484"/>
                </a:cubicBezTo>
                <a:close/>
                <a:moveTo>
                  <a:pt x="205473" y="74288"/>
                </a:moveTo>
                <a:cubicBezTo>
                  <a:pt x="169999" y="152443"/>
                  <a:pt x="205937" y="218916"/>
                  <a:pt x="240204" y="255629"/>
                </a:cubicBezTo>
                <a:cubicBezTo>
                  <a:pt x="274656" y="166998"/>
                  <a:pt x="236396" y="103863"/>
                  <a:pt x="205473" y="74288"/>
                </a:cubicBezTo>
                <a:close/>
                <a:moveTo>
                  <a:pt x="461512" y="58283"/>
                </a:moveTo>
                <a:cubicBezTo>
                  <a:pt x="440995" y="67274"/>
                  <a:pt x="391603" y="100271"/>
                  <a:pt x="388168" y="164875"/>
                </a:cubicBezTo>
                <a:cubicBezTo>
                  <a:pt x="451300" y="133639"/>
                  <a:pt x="460213" y="81363"/>
                  <a:pt x="461512" y="58283"/>
                </a:cubicBezTo>
                <a:close/>
                <a:moveTo>
                  <a:pt x="197196" y="10921"/>
                </a:moveTo>
                <a:cubicBezTo>
                  <a:pt x="203894" y="10806"/>
                  <a:pt x="209884" y="13147"/>
                  <a:pt x="213088" y="15047"/>
                </a:cubicBezTo>
                <a:cubicBezTo>
                  <a:pt x="270292" y="51018"/>
                  <a:pt x="353869" y="171819"/>
                  <a:pt x="268434" y="308288"/>
                </a:cubicBezTo>
                <a:cubicBezTo>
                  <a:pt x="260448" y="319413"/>
                  <a:pt x="246704" y="322380"/>
                  <a:pt x="232403" y="314685"/>
                </a:cubicBezTo>
                <a:cubicBezTo>
                  <a:pt x="174456" y="274820"/>
                  <a:pt x="91436" y="154019"/>
                  <a:pt x="177057" y="21536"/>
                </a:cubicBezTo>
                <a:cubicBezTo>
                  <a:pt x="183093" y="13610"/>
                  <a:pt x="190499" y="11037"/>
                  <a:pt x="197196" y="10921"/>
                </a:cubicBezTo>
                <a:close/>
                <a:moveTo>
                  <a:pt x="479523" y="445"/>
                </a:moveTo>
                <a:cubicBezTo>
                  <a:pt x="493635" y="-2150"/>
                  <a:pt x="506447" y="6841"/>
                  <a:pt x="509047" y="20930"/>
                </a:cubicBezTo>
                <a:cubicBezTo>
                  <a:pt x="518145" y="65884"/>
                  <a:pt x="512296" y="186750"/>
                  <a:pt x="369972" y="224104"/>
                </a:cubicBezTo>
                <a:cubicBezTo>
                  <a:pt x="354096" y="225494"/>
                  <a:pt x="344719" y="218079"/>
                  <a:pt x="340448" y="203619"/>
                </a:cubicBezTo>
                <a:cubicBezTo>
                  <a:pt x="320209" y="67181"/>
                  <a:pt x="431246" y="5729"/>
                  <a:pt x="479523" y="4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46" name="图形 45" descr="叶">
            <a:extLst>
              <a:ext uri="{FF2B5EF4-FFF2-40B4-BE49-F238E27FC236}">
                <a16:creationId xmlns:a16="http://schemas.microsoft.com/office/drawing/2014/main" id="{81247E31-5E47-4B39-976C-AFFEB44A04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5475266">
            <a:off x="9690203" y="23509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06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FD7BA3C2-D6B4-4931-BB7B-FBEDAA7C5C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" name="PA-矩形 1">
            <a:extLst>
              <a:ext uri="{FF2B5EF4-FFF2-40B4-BE49-F238E27FC236}">
                <a16:creationId xmlns:a16="http://schemas.microsoft.com/office/drawing/2014/main" id="{6791E31E-03B1-432F-B8E4-D26C25351D7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33389" y="2076409"/>
            <a:ext cx="4320000" cy="43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5239229D-D404-4BD6-93E0-E99D6CFAF6AF}"/>
              </a:ext>
            </a:extLst>
          </p:cNvPr>
          <p:cNvSpPr/>
          <p:nvPr/>
        </p:nvSpPr>
        <p:spPr bwMode="auto">
          <a:xfrm>
            <a:off x="6688252" y="2161489"/>
            <a:ext cx="4438192" cy="1875786"/>
          </a:xfrm>
          <a:custGeom>
            <a:avLst/>
            <a:gdLst/>
            <a:ahLst/>
            <a:cxnLst>
              <a:cxn ang="0">
                <a:pos x="678" y="712"/>
              </a:cxn>
              <a:cxn ang="0">
                <a:pos x="34" y="712"/>
              </a:cxn>
              <a:cxn ang="0">
                <a:pos x="0" y="678"/>
              </a:cxn>
              <a:cxn ang="0">
                <a:pos x="0" y="34"/>
              </a:cxn>
              <a:cxn ang="0">
                <a:pos x="34" y="0"/>
              </a:cxn>
              <a:cxn ang="0">
                <a:pos x="678" y="0"/>
              </a:cxn>
              <a:cxn ang="0">
                <a:pos x="712" y="34"/>
              </a:cxn>
              <a:cxn ang="0">
                <a:pos x="712" y="678"/>
              </a:cxn>
              <a:cxn ang="0">
                <a:pos x="678" y="712"/>
              </a:cxn>
            </a:cxnLst>
            <a:rect l="0" t="0" r="r" b="b"/>
            <a:pathLst>
              <a:path w="712" h="712">
                <a:moveTo>
                  <a:pt x="678" y="712"/>
                </a:moveTo>
                <a:cubicBezTo>
                  <a:pt x="34" y="712"/>
                  <a:pt x="34" y="712"/>
                  <a:pt x="34" y="712"/>
                </a:cubicBezTo>
                <a:cubicBezTo>
                  <a:pt x="15" y="712"/>
                  <a:pt x="0" y="697"/>
                  <a:pt x="0" y="67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697" y="0"/>
                  <a:pt x="712" y="15"/>
                  <a:pt x="712" y="34"/>
                </a:cubicBezTo>
                <a:cubicBezTo>
                  <a:pt x="712" y="678"/>
                  <a:pt x="712" y="678"/>
                  <a:pt x="712" y="678"/>
                </a:cubicBezTo>
                <a:cubicBezTo>
                  <a:pt x="712" y="697"/>
                  <a:pt x="697" y="712"/>
                  <a:pt x="678" y="712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" name="Freeform 86">
            <a:extLst>
              <a:ext uri="{FF2B5EF4-FFF2-40B4-BE49-F238E27FC236}">
                <a16:creationId xmlns:a16="http://schemas.microsoft.com/office/drawing/2014/main" id="{5B6E58F2-8AC2-47B5-921E-6A79DA8F9391}"/>
              </a:ext>
            </a:extLst>
          </p:cNvPr>
          <p:cNvSpPr/>
          <p:nvPr/>
        </p:nvSpPr>
        <p:spPr bwMode="auto">
          <a:xfrm>
            <a:off x="6698121" y="4520623"/>
            <a:ext cx="4438192" cy="1875786"/>
          </a:xfrm>
          <a:custGeom>
            <a:avLst/>
            <a:gdLst/>
            <a:ahLst/>
            <a:cxnLst>
              <a:cxn ang="0">
                <a:pos x="678" y="712"/>
              </a:cxn>
              <a:cxn ang="0">
                <a:pos x="33" y="712"/>
              </a:cxn>
              <a:cxn ang="0">
                <a:pos x="0" y="678"/>
              </a:cxn>
              <a:cxn ang="0">
                <a:pos x="0" y="34"/>
              </a:cxn>
              <a:cxn ang="0">
                <a:pos x="33" y="0"/>
              </a:cxn>
              <a:cxn ang="0">
                <a:pos x="678" y="0"/>
              </a:cxn>
              <a:cxn ang="0">
                <a:pos x="711" y="34"/>
              </a:cxn>
              <a:cxn ang="0">
                <a:pos x="711" y="678"/>
              </a:cxn>
              <a:cxn ang="0">
                <a:pos x="678" y="712"/>
              </a:cxn>
            </a:cxnLst>
            <a:rect l="0" t="0" r="r" b="b"/>
            <a:pathLst>
              <a:path w="711" h="712">
                <a:moveTo>
                  <a:pt x="678" y="712"/>
                </a:moveTo>
                <a:cubicBezTo>
                  <a:pt x="33" y="712"/>
                  <a:pt x="33" y="712"/>
                  <a:pt x="33" y="712"/>
                </a:cubicBezTo>
                <a:cubicBezTo>
                  <a:pt x="15" y="712"/>
                  <a:pt x="0" y="697"/>
                  <a:pt x="0" y="67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5" y="0"/>
                  <a:pt x="33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696" y="0"/>
                  <a:pt x="711" y="15"/>
                  <a:pt x="711" y="34"/>
                </a:cubicBezTo>
                <a:cubicBezTo>
                  <a:pt x="711" y="678"/>
                  <a:pt x="711" y="678"/>
                  <a:pt x="711" y="678"/>
                </a:cubicBezTo>
                <a:cubicBezTo>
                  <a:pt x="711" y="697"/>
                  <a:pt x="696" y="712"/>
                  <a:pt x="678" y="712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405D46-ABF2-46EF-A8E4-0B2ED0152395}"/>
              </a:ext>
            </a:extLst>
          </p:cNvPr>
          <p:cNvSpPr txBox="1"/>
          <p:nvPr/>
        </p:nvSpPr>
        <p:spPr>
          <a:xfrm>
            <a:off x="6634120" y="3206278"/>
            <a:ext cx="950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i="1" spc="600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01</a:t>
            </a:r>
            <a:endParaRPr lang="zh-CN" altLang="en-US" sz="4800" i="1" spc="600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6C1D388-D1A2-4621-BBA7-AE16A8A887A3}"/>
              </a:ext>
            </a:extLst>
          </p:cNvPr>
          <p:cNvSpPr txBox="1"/>
          <p:nvPr/>
        </p:nvSpPr>
        <p:spPr>
          <a:xfrm>
            <a:off x="6634120" y="4520623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i="1" spc="600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02</a:t>
            </a:r>
            <a:endParaRPr lang="zh-CN" altLang="en-US" sz="4800" i="1" spc="600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7" name="PA-right-quote-sign_56826">
            <a:extLst>
              <a:ext uri="{FF2B5EF4-FFF2-40B4-BE49-F238E27FC236}">
                <a16:creationId xmlns:a16="http://schemas.microsoft.com/office/drawing/2014/main" id="{DF9FAFF4-1527-414C-96B0-E2E2FD692502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4324273" y="5684014"/>
            <a:ext cx="553367" cy="487699"/>
          </a:xfrm>
          <a:custGeom>
            <a:avLst/>
            <a:gdLst>
              <a:gd name="connsiteX0" fmla="*/ 387182 w 607899"/>
              <a:gd name="connsiteY0" fmla="*/ 0 h 535760"/>
              <a:gd name="connsiteX1" fmla="*/ 576756 w 607899"/>
              <a:gd name="connsiteY1" fmla="*/ 0 h 535760"/>
              <a:gd name="connsiteX2" fmla="*/ 607899 w 607899"/>
              <a:gd name="connsiteY2" fmla="*/ 31095 h 535760"/>
              <a:gd name="connsiteX3" fmla="*/ 607899 w 607899"/>
              <a:gd name="connsiteY3" fmla="*/ 179895 h 535760"/>
              <a:gd name="connsiteX4" fmla="*/ 588633 w 607899"/>
              <a:gd name="connsiteY4" fmla="*/ 352227 h 535760"/>
              <a:gd name="connsiteX5" fmla="*/ 517368 w 607899"/>
              <a:gd name="connsiteY5" fmla="*/ 465449 h 535760"/>
              <a:gd name="connsiteX6" fmla="*/ 412808 w 607899"/>
              <a:gd name="connsiteY6" fmla="*/ 533196 h 535760"/>
              <a:gd name="connsiteX7" fmla="*/ 372219 w 607899"/>
              <a:gd name="connsiteY7" fmla="*/ 517975 h 535760"/>
              <a:gd name="connsiteX8" fmla="*/ 349773 w 607899"/>
              <a:gd name="connsiteY8" fmla="*/ 470679 h 535760"/>
              <a:gd name="connsiteX9" fmla="*/ 365251 w 607899"/>
              <a:gd name="connsiteY9" fmla="*/ 428891 h 535760"/>
              <a:gd name="connsiteX10" fmla="*/ 443390 w 607899"/>
              <a:gd name="connsiteY10" fmla="*/ 370529 h 535760"/>
              <a:gd name="connsiteX11" fmla="*/ 477901 w 607899"/>
              <a:gd name="connsiteY11" fmla="*/ 251471 h 535760"/>
              <a:gd name="connsiteX12" fmla="*/ 387182 w 607899"/>
              <a:gd name="connsiteY12" fmla="*/ 251471 h 535760"/>
              <a:gd name="connsiteX13" fmla="*/ 356039 w 607899"/>
              <a:gd name="connsiteY13" fmla="*/ 220375 h 535760"/>
              <a:gd name="connsiteX14" fmla="*/ 356039 w 607899"/>
              <a:gd name="connsiteY14" fmla="*/ 31095 h 535760"/>
              <a:gd name="connsiteX15" fmla="*/ 387182 w 607899"/>
              <a:gd name="connsiteY15" fmla="*/ 0 h 535760"/>
              <a:gd name="connsiteX16" fmla="*/ 40424 w 607899"/>
              <a:gd name="connsiteY16" fmla="*/ 0 h 535760"/>
              <a:gd name="connsiteX17" fmla="*/ 229998 w 607899"/>
              <a:gd name="connsiteY17" fmla="*/ 0 h 535760"/>
              <a:gd name="connsiteX18" fmla="*/ 261141 w 607899"/>
              <a:gd name="connsiteY18" fmla="*/ 31094 h 535760"/>
              <a:gd name="connsiteX19" fmla="*/ 261141 w 607899"/>
              <a:gd name="connsiteY19" fmla="*/ 179887 h 535760"/>
              <a:gd name="connsiteX20" fmla="*/ 241875 w 607899"/>
              <a:gd name="connsiteY20" fmla="*/ 352631 h 535760"/>
              <a:gd name="connsiteX21" fmla="*/ 170189 w 607899"/>
              <a:gd name="connsiteY21" fmla="*/ 465428 h 535760"/>
              <a:gd name="connsiteX22" fmla="*/ 66144 w 607899"/>
              <a:gd name="connsiteY22" fmla="*/ 533032 h 535760"/>
              <a:gd name="connsiteX23" fmla="*/ 25414 w 607899"/>
              <a:gd name="connsiteY23" fmla="*/ 517859 h 535760"/>
              <a:gd name="connsiteX24" fmla="*/ 3015 w 607899"/>
              <a:gd name="connsiteY24" fmla="*/ 470657 h 535760"/>
              <a:gd name="connsiteX25" fmla="*/ 18493 w 607899"/>
              <a:gd name="connsiteY25" fmla="*/ 428872 h 535760"/>
              <a:gd name="connsiteX26" fmla="*/ 96632 w 607899"/>
              <a:gd name="connsiteY26" fmla="*/ 370513 h 535760"/>
              <a:gd name="connsiteX27" fmla="*/ 131143 w 607899"/>
              <a:gd name="connsiteY27" fmla="*/ 251459 h 535760"/>
              <a:gd name="connsiteX28" fmla="*/ 40424 w 607899"/>
              <a:gd name="connsiteY28" fmla="*/ 251459 h 535760"/>
              <a:gd name="connsiteX29" fmla="*/ 9281 w 607899"/>
              <a:gd name="connsiteY29" fmla="*/ 220365 h 535760"/>
              <a:gd name="connsiteX30" fmla="*/ 9281 w 607899"/>
              <a:gd name="connsiteY30" fmla="*/ 31094 h 535760"/>
              <a:gd name="connsiteX31" fmla="*/ 40424 w 607899"/>
              <a:gd name="connsiteY31" fmla="*/ 0 h 5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899" h="535760">
                <a:moveTo>
                  <a:pt x="387182" y="0"/>
                </a:moveTo>
                <a:lnTo>
                  <a:pt x="576756" y="0"/>
                </a:lnTo>
                <a:cubicBezTo>
                  <a:pt x="593964" y="0"/>
                  <a:pt x="607899" y="13914"/>
                  <a:pt x="607899" y="31095"/>
                </a:cubicBezTo>
                <a:lnTo>
                  <a:pt x="607899" y="179895"/>
                </a:lnTo>
                <a:cubicBezTo>
                  <a:pt x="607899" y="252731"/>
                  <a:pt x="601493" y="310113"/>
                  <a:pt x="588633" y="352227"/>
                </a:cubicBezTo>
                <a:cubicBezTo>
                  <a:pt x="575820" y="394294"/>
                  <a:pt x="552065" y="432020"/>
                  <a:pt x="517368" y="465449"/>
                </a:cubicBezTo>
                <a:cubicBezTo>
                  <a:pt x="488937" y="492856"/>
                  <a:pt x="454099" y="515361"/>
                  <a:pt x="412808" y="533196"/>
                </a:cubicBezTo>
                <a:cubicBezTo>
                  <a:pt x="397377" y="539826"/>
                  <a:pt x="379467" y="533196"/>
                  <a:pt x="372219" y="517975"/>
                </a:cubicBezTo>
                <a:lnTo>
                  <a:pt x="349773" y="470679"/>
                </a:lnTo>
                <a:cubicBezTo>
                  <a:pt x="342291" y="454851"/>
                  <a:pt x="349212" y="435941"/>
                  <a:pt x="365251" y="428891"/>
                </a:cubicBezTo>
                <a:cubicBezTo>
                  <a:pt x="400089" y="413530"/>
                  <a:pt x="426182" y="394061"/>
                  <a:pt x="443390" y="370529"/>
                </a:cubicBezTo>
                <a:cubicBezTo>
                  <a:pt x="465181" y="340695"/>
                  <a:pt x="476732" y="301055"/>
                  <a:pt x="477901" y="251471"/>
                </a:cubicBezTo>
                <a:lnTo>
                  <a:pt x="387182" y="251471"/>
                </a:lnTo>
                <a:cubicBezTo>
                  <a:pt x="369974" y="251471"/>
                  <a:pt x="356039" y="237557"/>
                  <a:pt x="356039" y="220375"/>
                </a:cubicBezTo>
                <a:lnTo>
                  <a:pt x="356039" y="31095"/>
                </a:lnTo>
                <a:cubicBezTo>
                  <a:pt x="356039" y="13914"/>
                  <a:pt x="369974" y="0"/>
                  <a:pt x="387182" y="0"/>
                </a:cubicBezTo>
                <a:close/>
                <a:moveTo>
                  <a:pt x="40424" y="0"/>
                </a:moveTo>
                <a:lnTo>
                  <a:pt x="229998" y="0"/>
                </a:lnTo>
                <a:cubicBezTo>
                  <a:pt x="247206" y="0"/>
                  <a:pt x="261141" y="13913"/>
                  <a:pt x="261141" y="31094"/>
                </a:cubicBezTo>
                <a:lnTo>
                  <a:pt x="261141" y="179887"/>
                </a:lnTo>
                <a:cubicBezTo>
                  <a:pt x="261141" y="253280"/>
                  <a:pt x="254735" y="310846"/>
                  <a:pt x="241875" y="352631"/>
                </a:cubicBezTo>
                <a:cubicBezTo>
                  <a:pt x="229062" y="394417"/>
                  <a:pt x="205167" y="432000"/>
                  <a:pt x="170189" y="465428"/>
                </a:cubicBezTo>
                <a:cubicBezTo>
                  <a:pt x="141571" y="492741"/>
                  <a:pt x="106920" y="515291"/>
                  <a:pt x="66144" y="533032"/>
                </a:cubicBezTo>
                <a:cubicBezTo>
                  <a:pt x="50665" y="539755"/>
                  <a:pt x="32662" y="533032"/>
                  <a:pt x="25414" y="517859"/>
                </a:cubicBezTo>
                <a:lnTo>
                  <a:pt x="3015" y="470657"/>
                </a:lnTo>
                <a:cubicBezTo>
                  <a:pt x="-4467" y="454830"/>
                  <a:pt x="2454" y="435922"/>
                  <a:pt x="18493" y="428872"/>
                </a:cubicBezTo>
                <a:cubicBezTo>
                  <a:pt x="53331" y="413512"/>
                  <a:pt x="79424" y="394043"/>
                  <a:pt x="96632" y="370513"/>
                </a:cubicBezTo>
                <a:cubicBezTo>
                  <a:pt x="118423" y="340679"/>
                  <a:pt x="129974" y="301041"/>
                  <a:pt x="131143" y="251459"/>
                </a:cubicBezTo>
                <a:lnTo>
                  <a:pt x="40424" y="251459"/>
                </a:lnTo>
                <a:cubicBezTo>
                  <a:pt x="23216" y="251459"/>
                  <a:pt x="9281" y="237546"/>
                  <a:pt x="9281" y="220365"/>
                </a:cubicBezTo>
                <a:lnTo>
                  <a:pt x="9281" y="31094"/>
                </a:lnTo>
                <a:cubicBezTo>
                  <a:pt x="9281" y="13913"/>
                  <a:pt x="23216" y="0"/>
                  <a:pt x="40424" y="0"/>
                </a:cubicBezTo>
                <a:close/>
              </a:path>
            </a:pathLst>
          </a:custGeom>
          <a:solidFill>
            <a:srgbClr val="526C3F"/>
          </a:solidFill>
          <a:ln>
            <a:noFill/>
          </a:ln>
        </p:spPr>
        <p:txBody>
          <a:bodyPr/>
          <a:lstStyle/>
          <a:p>
            <a:endParaRPr lang="zh-CN" altLang="en-US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5" name="PA-矩形 1">
            <a:extLst>
              <a:ext uri="{FF2B5EF4-FFF2-40B4-BE49-F238E27FC236}">
                <a16:creationId xmlns:a16="http://schemas.microsoft.com/office/drawing/2014/main" id="{F45A1A0E-E9B7-4D6D-A185-E2B4F0E7463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45354" y="380934"/>
            <a:ext cx="4320000" cy="10984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8" name="PA-right-quote-sign_56826">
            <a:extLst>
              <a:ext uri="{FF2B5EF4-FFF2-40B4-BE49-F238E27FC236}">
                <a16:creationId xmlns:a16="http://schemas.microsoft.com/office/drawing/2014/main" id="{3EDE1198-EE3A-495E-8A61-2A0E5D463FCD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 flipH="1">
            <a:off x="1067966" y="2316115"/>
            <a:ext cx="553367" cy="487699"/>
          </a:xfrm>
          <a:custGeom>
            <a:avLst/>
            <a:gdLst>
              <a:gd name="connsiteX0" fmla="*/ 387182 w 607899"/>
              <a:gd name="connsiteY0" fmla="*/ 0 h 535760"/>
              <a:gd name="connsiteX1" fmla="*/ 576756 w 607899"/>
              <a:gd name="connsiteY1" fmla="*/ 0 h 535760"/>
              <a:gd name="connsiteX2" fmla="*/ 607899 w 607899"/>
              <a:gd name="connsiteY2" fmla="*/ 31095 h 535760"/>
              <a:gd name="connsiteX3" fmla="*/ 607899 w 607899"/>
              <a:gd name="connsiteY3" fmla="*/ 179895 h 535760"/>
              <a:gd name="connsiteX4" fmla="*/ 588633 w 607899"/>
              <a:gd name="connsiteY4" fmla="*/ 352227 h 535760"/>
              <a:gd name="connsiteX5" fmla="*/ 517368 w 607899"/>
              <a:gd name="connsiteY5" fmla="*/ 465449 h 535760"/>
              <a:gd name="connsiteX6" fmla="*/ 412808 w 607899"/>
              <a:gd name="connsiteY6" fmla="*/ 533196 h 535760"/>
              <a:gd name="connsiteX7" fmla="*/ 372219 w 607899"/>
              <a:gd name="connsiteY7" fmla="*/ 517975 h 535760"/>
              <a:gd name="connsiteX8" fmla="*/ 349773 w 607899"/>
              <a:gd name="connsiteY8" fmla="*/ 470679 h 535760"/>
              <a:gd name="connsiteX9" fmla="*/ 365251 w 607899"/>
              <a:gd name="connsiteY9" fmla="*/ 428891 h 535760"/>
              <a:gd name="connsiteX10" fmla="*/ 443390 w 607899"/>
              <a:gd name="connsiteY10" fmla="*/ 370529 h 535760"/>
              <a:gd name="connsiteX11" fmla="*/ 477901 w 607899"/>
              <a:gd name="connsiteY11" fmla="*/ 251471 h 535760"/>
              <a:gd name="connsiteX12" fmla="*/ 387182 w 607899"/>
              <a:gd name="connsiteY12" fmla="*/ 251471 h 535760"/>
              <a:gd name="connsiteX13" fmla="*/ 356039 w 607899"/>
              <a:gd name="connsiteY13" fmla="*/ 220375 h 535760"/>
              <a:gd name="connsiteX14" fmla="*/ 356039 w 607899"/>
              <a:gd name="connsiteY14" fmla="*/ 31095 h 535760"/>
              <a:gd name="connsiteX15" fmla="*/ 387182 w 607899"/>
              <a:gd name="connsiteY15" fmla="*/ 0 h 535760"/>
              <a:gd name="connsiteX16" fmla="*/ 40424 w 607899"/>
              <a:gd name="connsiteY16" fmla="*/ 0 h 535760"/>
              <a:gd name="connsiteX17" fmla="*/ 229998 w 607899"/>
              <a:gd name="connsiteY17" fmla="*/ 0 h 535760"/>
              <a:gd name="connsiteX18" fmla="*/ 261141 w 607899"/>
              <a:gd name="connsiteY18" fmla="*/ 31094 h 535760"/>
              <a:gd name="connsiteX19" fmla="*/ 261141 w 607899"/>
              <a:gd name="connsiteY19" fmla="*/ 179887 h 535760"/>
              <a:gd name="connsiteX20" fmla="*/ 241875 w 607899"/>
              <a:gd name="connsiteY20" fmla="*/ 352631 h 535760"/>
              <a:gd name="connsiteX21" fmla="*/ 170189 w 607899"/>
              <a:gd name="connsiteY21" fmla="*/ 465428 h 535760"/>
              <a:gd name="connsiteX22" fmla="*/ 66144 w 607899"/>
              <a:gd name="connsiteY22" fmla="*/ 533032 h 535760"/>
              <a:gd name="connsiteX23" fmla="*/ 25414 w 607899"/>
              <a:gd name="connsiteY23" fmla="*/ 517859 h 535760"/>
              <a:gd name="connsiteX24" fmla="*/ 3015 w 607899"/>
              <a:gd name="connsiteY24" fmla="*/ 470657 h 535760"/>
              <a:gd name="connsiteX25" fmla="*/ 18493 w 607899"/>
              <a:gd name="connsiteY25" fmla="*/ 428872 h 535760"/>
              <a:gd name="connsiteX26" fmla="*/ 96632 w 607899"/>
              <a:gd name="connsiteY26" fmla="*/ 370513 h 535760"/>
              <a:gd name="connsiteX27" fmla="*/ 131143 w 607899"/>
              <a:gd name="connsiteY27" fmla="*/ 251459 h 535760"/>
              <a:gd name="connsiteX28" fmla="*/ 40424 w 607899"/>
              <a:gd name="connsiteY28" fmla="*/ 251459 h 535760"/>
              <a:gd name="connsiteX29" fmla="*/ 9281 w 607899"/>
              <a:gd name="connsiteY29" fmla="*/ 220365 h 535760"/>
              <a:gd name="connsiteX30" fmla="*/ 9281 w 607899"/>
              <a:gd name="connsiteY30" fmla="*/ 31094 h 535760"/>
              <a:gd name="connsiteX31" fmla="*/ 40424 w 607899"/>
              <a:gd name="connsiteY31" fmla="*/ 0 h 53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7899" h="535760">
                <a:moveTo>
                  <a:pt x="387182" y="0"/>
                </a:moveTo>
                <a:lnTo>
                  <a:pt x="576756" y="0"/>
                </a:lnTo>
                <a:cubicBezTo>
                  <a:pt x="593964" y="0"/>
                  <a:pt x="607899" y="13914"/>
                  <a:pt x="607899" y="31095"/>
                </a:cubicBezTo>
                <a:lnTo>
                  <a:pt x="607899" y="179895"/>
                </a:lnTo>
                <a:cubicBezTo>
                  <a:pt x="607899" y="252731"/>
                  <a:pt x="601493" y="310113"/>
                  <a:pt x="588633" y="352227"/>
                </a:cubicBezTo>
                <a:cubicBezTo>
                  <a:pt x="575820" y="394294"/>
                  <a:pt x="552065" y="432020"/>
                  <a:pt x="517368" y="465449"/>
                </a:cubicBezTo>
                <a:cubicBezTo>
                  <a:pt x="488937" y="492856"/>
                  <a:pt x="454099" y="515361"/>
                  <a:pt x="412808" y="533196"/>
                </a:cubicBezTo>
                <a:cubicBezTo>
                  <a:pt x="397377" y="539826"/>
                  <a:pt x="379467" y="533196"/>
                  <a:pt x="372219" y="517975"/>
                </a:cubicBezTo>
                <a:lnTo>
                  <a:pt x="349773" y="470679"/>
                </a:lnTo>
                <a:cubicBezTo>
                  <a:pt x="342291" y="454851"/>
                  <a:pt x="349212" y="435941"/>
                  <a:pt x="365251" y="428891"/>
                </a:cubicBezTo>
                <a:cubicBezTo>
                  <a:pt x="400089" y="413530"/>
                  <a:pt x="426182" y="394061"/>
                  <a:pt x="443390" y="370529"/>
                </a:cubicBezTo>
                <a:cubicBezTo>
                  <a:pt x="465181" y="340695"/>
                  <a:pt x="476732" y="301055"/>
                  <a:pt x="477901" y="251471"/>
                </a:cubicBezTo>
                <a:lnTo>
                  <a:pt x="387182" y="251471"/>
                </a:lnTo>
                <a:cubicBezTo>
                  <a:pt x="369974" y="251471"/>
                  <a:pt x="356039" y="237557"/>
                  <a:pt x="356039" y="220375"/>
                </a:cubicBezTo>
                <a:lnTo>
                  <a:pt x="356039" y="31095"/>
                </a:lnTo>
                <a:cubicBezTo>
                  <a:pt x="356039" y="13914"/>
                  <a:pt x="369974" y="0"/>
                  <a:pt x="387182" y="0"/>
                </a:cubicBezTo>
                <a:close/>
                <a:moveTo>
                  <a:pt x="40424" y="0"/>
                </a:moveTo>
                <a:lnTo>
                  <a:pt x="229998" y="0"/>
                </a:lnTo>
                <a:cubicBezTo>
                  <a:pt x="247206" y="0"/>
                  <a:pt x="261141" y="13913"/>
                  <a:pt x="261141" y="31094"/>
                </a:cubicBezTo>
                <a:lnTo>
                  <a:pt x="261141" y="179887"/>
                </a:lnTo>
                <a:cubicBezTo>
                  <a:pt x="261141" y="253280"/>
                  <a:pt x="254735" y="310846"/>
                  <a:pt x="241875" y="352631"/>
                </a:cubicBezTo>
                <a:cubicBezTo>
                  <a:pt x="229062" y="394417"/>
                  <a:pt x="205167" y="432000"/>
                  <a:pt x="170189" y="465428"/>
                </a:cubicBezTo>
                <a:cubicBezTo>
                  <a:pt x="141571" y="492741"/>
                  <a:pt x="106920" y="515291"/>
                  <a:pt x="66144" y="533032"/>
                </a:cubicBezTo>
                <a:cubicBezTo>
                  <a:pt x="50665" y="539755"/>
                  <a:pt x="32662" y="533032"/>
                  <a:pt x="25414" y="517859"/>
                </a:cubicBezTo>
                <a:lnTo>
                  <a:pt x="3015" y="470657"/>
                </a:lnTo>
                <a:cubicBezTo>
                  <a:pt x="-4467" y="454830"/>
                  <a:pt x="2454" y="435922"/>
                  <a:pt x="18493" y="428872"/>
                </a:cubicBezTo>
                <a:cubicBezTo>
                  <a:pt x="53331" y="413512"/>
                  <a:pt x="79424" y="394043"/>
                  <a:pt x="96632" y="370513"/>
                </a:cubicBezTo>
                <a:cubicBezTo>
                  <a:pt x="118423" y="340679"/>
                  <a:pt x="129974" y="301041"/>
                  <a:pt x="131143" y="251459"/>
                </a:cubicBezTo>
                <a:lnTo>
                  <a:pt x="40424" y="251459"/>
                </a:lnTo>
                <a:cubicBezTo>
                  <a:pt x="23216" y="251459"/>
                  <a:pt x="9281" y="237546"/>
                  <a:pt x="9281" y="220365"/>
                </a:cubicBezTo>
                <a:lnTo>
                  <a:pt x="9281" y="31094"/>
                </a:lnTo>
                <a:cubicBezTo>
                  <a:pt x="9281" y="13913"/>
                  <a:pt x="23216" y="0"/>
                  <a:pt x="40424" y="0"/>
                </a:cubicBezTo>
                <a:close/>
              </a:path>
            </a:pathLst>
          </a:custGeom>
          <a:solidFill>
            <a:srgbClr val="526C3F"/>
          </a:solidFill>
          <a:ln>
            <a:noFill/>
          </a:ln>
        </p:spPr>
        <p:txBody>
          <a:bodyPr/>
          <a:lstStyle/>
          <a:p>
            <a:endParaRPr lang="zh-CN" altLang="en-US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0" name="PA-文本框 18">
            <a:extLst>
              <a:ext uri="{FF2B5EF4-FFF2-40B4-BE49-F238E27FC236}">
                <a16:creationId xmlns:a16="http://schemas.microsoft.com/office/drawing/2014/main" id="{3F132A44-DDC6-4C27-A551-A812AA20761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85960" y="512137"/>
            <a:ext cx="4238789" cy="835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4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Add title text</a:t>
            </a: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Aa之云体" panose="02010600010101010101" pitchFamily="2" charset="-122"/>
              <a:ea typeface="Aa之云体" panose="02010600010101010101" pitchFamily="2" charset="-122"/>
              <a:cs typeface="Alibaba Sans Light" panose="020B0303020203040204" pitchFamily="34" charset="0"/>
              <a:sym typeface="Aa之云体" panose="0201060001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7DACF86-26E2-470A-B9DE-8A5E0D578F8D}"/>
              </a:ext>
            </a:extLst>
          </p:cNvPr>
          <p:cNvSpPr/>
          <p:nvPr/>
        </p:nvSpPr>
        <p:spPr>
          <a:xfrm>
            <a:off x="7748158" y="2425928"/>
            <a:ext cx="2731342" cy="10237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12" name="PA-矩形 21">
            <a:extLst>
              <a:ext uri="{FF2B5EF4-FFF2-40B4-BE49-F238E27FC236}">
                <a16:creationId xmlns:a16="http://schemas.microsoft.com/office/drawing/2014/main" id="{2FC6C294-9CED-4D24-9FB5-C92A5E6DB7C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75465" y="2638308"/>
            <a:ext cx="2577898" cy="13469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  <a:endParaRPr lang="en-US" altLang="zh-CN" sz="2000" dirty="0">
              <a:latin typeface="Aa之云体" panose="02010600010101010101" pitchFamily="2" charset="-122"/>
              <a:ea typeface="Aa之云体" panose="02010600010101010101" pitchFamily="2" charset="-122"/>
              <a:cs typeface="Alibaba Sans" panose="020B0503020203040204" pitchFamily="34" charset="0"/>
              <a:sym typeface="Aa之云体" panose="0201060001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5456209-F374-47C2-86FF-435AC177A214}"/>
              </a:ext>
            </a:extLst>
          </p:cNvPr>
          <p:cNvSpPr/>
          <p:nvPr/>
        </p:nvSpPr>
        <p:spPr>
          <a:xfrm>
            <a:off x="7748158" y="4785062"/>
            <a:ext cx="2731342" cy="10237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14" name="wheat_163191">
            <a:extLst>
              <a:ext uri="{FF2B5EF4-FFF2-40B4-BE49-F238E27FC236}">
                <a16:creationId xmlns:a16="http://schemas.microsoft.com/office/drawing/2014/main" id="{1BAC9332-F1D8-4DC1-8F61-2A32AA349E9F}"/>
              </a:ext>
            </a:extLst>
          </p:cNvPr>
          <p:cNvSpPr/>
          <p:nvPr/>
        </p:nvSpPr>
        <p:spPr>
          <a:xfrm>
            <a:off x="833389" y="5303939"/>
            <a:ext cx="1093024" cy="1092470"/>
          </a:xfrm>
          <a:custGeom>
            <a:avLst/>
            <a:gdLst>
              <a:gd name="connsiteX0" fmla="*/ 131384 w 604779"/>
              <a:gd name="connsiteY0" fmla="*/ 502780 h 604473"/>
              <a:gd name="connsiteX1" fmla="*/ 151223 w 604779"/>
              <a:gd name="connsiteY1" fmla="*/ 504414 h 604473"/>
              <a:gd name="connsiteX2" fmla="*/ 161432 w 604779"/>
              <a:gd name="connsiteY2" fmla="*/ 539182 h 604473"/>
              <a:gd name="connsiteX3" fmla="*/ 13302 w 604779"/>
              <a:gd name="connsiteY3" fmla="*/ 590546 h 604473"/>
              <a:gd name="connsiteX4" fmla="*/ 3093 w 604779"/>
              <a:gd name="connsiteY4" fmla="*/ 555871 h 604473"/>
              <a:gd name="connsiteX5" fmla="*/ 37805 w 604779"/>
              <a:gd name="connsiteY5" fmla="*/ 545579 h 604473"/>
              <a:gd name="connsiteX6" fmla="*/ 116418 w 604779"/>
              <a:gd name="connsiteY6" fmla="*/ 514706 h 604473"/>
              <a:gd name="connsiteX7" fmla="*/ 131384 w 604779"/>
              <a:gd name="connsiteY7" fmla="*/ 502780 h 604473"/>
              <a:gd name="connsiteX8" fmla="*/ 360257 w 604779"/>
              <a:gd name="connsiteY8" fmla="*/ 468436 h 604473"/>
              <a:gd name="connsiteX9" fmla="*/ 234873 w 604779"/>
              <a:gd name="connsiteY9" fmla="*/ 517419 h 604473"/>
              <a:gd name="connsiteX10" fmla="*/ 416484 w 604779"/>
              <a:gd name="connsiteY10" fmla="*/ 482661 h 604473"/>
              <a:gd name="connsiteX11" fmla="*/ 360257 w 604779"/>
              <a:gd name="connsiteY11" fmla="*/ 468436 h 604473"/>
              <a:gd name="connsiteX12" fmla="*/ 373081 w 604779"/>
              <a:gd name="connsiteY12" fmla="*/ 418928 h 604473"/>
              <a:gd name="connsiteX13" fmla="*/ 469314 w 604779"/>
              <a:gd name="connsiteY13" fmla="*/ 454483 h 604473"/>
              <a:gd name="connsiteX14" fmla="*/ 475813 w 604779"/>
              <a:gd name="connsiteY14" fmla="*/ 490447 h 604473"/>
              <a:gd name="connsiteX15" fmla="*/ 182135 w 604779"/>
              <a:gd name="connsiteY15" fmla="*/ 545689 h 604473"/>
              <a:gd name="connsiteX16" fmla="*/ 175728 w 604779"/>
              <a:gd name="connsiteY16" fmla="*/ 509726 h 604473"/>
              <a:gd name="connsiteX17" fmla="*/ 373081 w 604779"/>
              <a:gd name="connsiteY17" fmla="*/ 418928 h 604473"/>
              <a:gd name="connsiteX18" fmla="*/ 485210 w 604779"/>
              <a:gd name="connsiteY18" fmla="*/ 285707 h 604473"/>
              <a:gd name="connsiteX19" fmla="*/ 359778 w 604779"/>
              <a:gd name="connsiteY19" fmla="*/ 334716 h 604473"/>
              <a:gd name="connsiteX20" fmla="*/ 541402 w 604779"/>
              <a:gd name="connsiteY20" fmla="*/ 300041 h 604473"/>
              <a:gd name="connsiteX21" fmla="*/ 485210 w 604779"/>
              <a:gd name="connsiteY21" fmla="*/ 285707 h 604473"/>
              <a:gd name="connsiteX22" fmla="*/ 80492 w 604779"/>
              <a:gd name="connsiteY22" fmla="*/ 256831 h 604473"/>
              <a:gd name="connsiteX23" fmla="*/ 115313 w 604779"/>
              <a:gd name="connsiteY23" fmla="*/ 438147 h 604473"/>
              <a:gd name="connsiteX24" fmla="*/ 80492 w 604779"/>
              <a:gd name="connsiteY24" fmla="*/ 256831 h 604473"/>
              <a:gd name="connsiteX25" fmla="*/ 497904 w 604779"/>
              <a:gd name="connsiteY25" fmla="*/ 236107 h 604473"/>
              <a:gd name="connsiteX26" fmla="*/ 594143 w 604779"/>
              <a:gd name="connsiteY26" fmla="*/ 271671 h 604473"/>
              <a:gd name="connsiteX27" fmla="*/ 600643 w 604779"/>
              <a:gd name="connsiteY27" fmla="*/ 307644 h 604473"/>
              <a:gd name="connsiteX28" fmla="*/ 306944 w 604779"/>
              <a:gd name="connsiteY28" fmla="*/ 363087 h 604473"/>
              <a:gd name="connsiteX29" fmla="*/ 300537 w 604779"/>
              <a:gd name="connsiteY29" fmla="*/ 326928 h 604473"/>
              <a:gd name="connsiteX30" fmla="*/ 497904 w 604779"/>
              <a:gd name="connsiteY30" fmla="*/ 236107 h 604473"/>
              <a:gd name="connsiteX31" fmla="*/ 72274 w 604779"/>
              <a:gd name="connsiteY31" fmla="*/ 193484 h 604473"/>
              <a:gd name="connsiteX32" fmla="*/ 88199 w 604779"/>
              <a:gd name="connsiteY32" fmla="*/ 197690 h 604473"/>
              <a:gd name="connsiteX33" fmla="*/ 143541 w 604779"/>
              <a:gd name="connsiteY33" fmla="*/ 490799 h 604473"/>
              <a:gd name="connsiteX34" fmla="*/ 107513 w 604779"/>
              <a:gd name="connsiteY34" fmla="*/ 497287 h 604473"/>
              <a:gd name="connsiteX35" fmla="*/ 52171 w 604779"/>
              <a:gd name="connsiteY35" fmla="*/ 204086 h 604473"/>
              <a:gd name="connsiteX36" fmla="*/ 72274 w 604779"/>
              <a:gd name="connsiteY36" fmla="*/ 193484 h 604473"/>
              <a:gd name="connsiteX37" fmla="*/ 205473 w 604779"/>
              <a:gd name="connsiteY37" fmla="*/ 74288 h 604473"/>
              <a:gd name="connsiteX38" fmla="*/ 240204 w 604779"/>
              <a:gd name="connsiteY38" fmla="*/ 255629 h 604473"/>
              <a:gd name="connsiteX39" fmla="*/ 205473 w 604779"/>
              <a:gd name="connsiteY39" fmla="*/ 74288 h 604473"/>
              <a:gd name="connsiteX40" fmla="*/ 461512 w 604779"/>
              <a:gd name="connsiteY40" fmla="*/ 58283 h 604473"/>
              <a:gd name="connsiteX41" fmla="*/ 388168 w 604779"/>
              <a:gd name="connsiteY41" fmla="*/ 164875 h 604473"/>
              <a:gd name="connsiteX42" fmla="*/ 461512 w 604779"/>
              <a:gd name="connsiteY42" fmla="*/ 58283 h 604473"/>
              <a:gd name="connsiteX43" fmla="*/ 197196 w 604779"/>
              <a:gd name="connsiteY43" fmla="*/ 10921 h 604473"/>
              <a:gd name="connsiteX44" fmla="*/ 213088 w 604779"/>
              <a:gd name="connsiteY44" fmla="*/ 15047 h 604473"/>
              <a:gd name="connsiteX45" fmla="*/ 268434 w 604779"/>
              <a:gd name="connsiteY45" fmla="*/ 308288 h 604473"/>
              <a:gd name="connsiteX46" fmla="*/ 232403 w 604779"/>
              <a:gd name="connsiteY46" fmla="*/ 314685 h 604473"/>
              <a:gd name="connsiteX47" fmla="*/ 177057 w 604779"/>
              <a:gd name="connsiteY47" fmla="*/ 21536 h 604473"/>
              <a:gd name="connsiteX48" fmla="*/ 197196 w 604779"/>
              <a:gd name="connsiteY48" fmla="*/ 10921 h 604473"/>
              <a:gd name="connsiteX49" fmla="*/ 479523 w 604779"/>
              <a:gd name="connsiteY49" fmla="*/ 445 h 604473"/>
              <a:gd name="connsiteX50" fmla="*/ 509047 w 604779"/>
              <a:gd name="connsiteY50" fmla="*/ 20930 h 604473"/>
              <a:gd name="connsiteX51" fmla="*/ 369972 w 604779"/>
              <a:gd name="connsiteY51" fmla="*/ 224104 h 604473"/>
              <a:gd name="connsiteX52" fmla="*/ 340448 w 604779"/>
              <a:gd name="connsiteY52" fmla="*/ 203619 h 604473"/>
              <a:gd name="connsiteX53" fmla="*/ 479523 w 604779"/>
              <a:gd name="connsiteY53" fmla="*/ 445 h 60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4779" h="604473">
                <a:moveTo>
                  <a:pt x="131384" y="502780"/>
                </a:moveTo>
                <a:cubicBezTo>
                  <a:pt x="137672" y="500868"/>
                  <a:pt x="144772" y="501215"/>
                  <a:pt x="151223" y="504414"/>
                </a:cubicBezTo>
                <a:cubicBezTo>
                  <a:pt x="162824" y="510812"/>
                  <a:pt x="167929" y="526295"/>
                  <a:pt x="161432" y="539182"/>
                </a:cubicBezTo>
                <a:cubicBezTo>
                  <a:pt x="146025" y="567460"/>
                  <a:pt x="92008" y="633009"/>
                  <a:pt x="13302" y="590546"/>
                </a:cubicBezTo>
                <a:cubicBezTo>
                  <a:pt x="494" y="584149"/>
                  <a:pt x="-3404" y="568665"/>
                  <a:pt x="3093" y="555871"/>
                </a:cubicBezTo>
                <a:cubicBezTo>
                  <a:pt x="9497" y="542983"/>
                  <a:pt x="24997" y="539182"/>
                  <a:pt x="37805" y="545579"/>
                </a:cubicBezTo>
                <a:cubicBezTo>
                  <a:pt x="84212" y="570056"/>
                  <a:pt x="113819" y="521103"/>
                  <a:pt x="116418" y="514706"/>
                </a:cubicBezTo>
                <a:cubicBezTo>
                  <a:pt x="119620" y="508865"/>
                  <a:pt x="125096" y="504693"/>
                  <a:pt x="131384" y="502780"/>
                </a:cubicBezTo>
                <a:close/>
                <a:moveTo>
                  <a:pt x="360257" y="468436"/>
                </a:moveTo>
                <a:cubicBezTo>
                  <a:pt x="306789" y="465264"/>
                  <a:pt x="262448" y="491837"/>
                  <a:pt x="234873" y="517419"/>
                </a:cubicBezTo>
                <a:cubicBezTo>
                  <a:pt x="323635" y="551807"/>
                  <a:pt x="386865" y="513619"/>
                  <a:pt x="416484" y="482661"/>
                </a:cubicBezTo>
                <a:cubicBezTo>
                  <a:pt x="396916" y="473856"/>
                  <a:pt x="378079" y="469493"/>
                  <a:pt x="360257" y="468436"/>
                </a:cubicBezTo>
                <a:close/>
                <a:moveTo>
                  <a:pt x="373081" y="418928"/>
                </a:moveTo>
                <a:cubicBezTo>
                  <a:pt x="403705" y="422274"/>
                  <a:pt x="436144" y="433118"/>
                  <a:pt x="469314" y="454483"/>
                </a:cubicBezTo>
                <a:cubicBezTo>
                  <a:pt x="485191" y="466533"/>
                  <a:pt x="479620" y="484051"/>
                  <a:pt x="475813" y="490447"/>
                </a:cubicBezTo>
                <a:cubicBezTo>
                  <a:pt x="439788" y="547543"/>
                  <a:pt x="318807" y="630963"/>
                  <a:pt x="182135" y="545689"/>
                </a:cubicBezTo>
                <a:cubicBezTo>
                  <a:pt x="170993" y="537718"/>
                  <a:pt x="167929" y="524000"/>
                  <a:pt x="175728" y="509726"/>
                </a:cubicBezTo>
                <a:cubicBezTo>
                  <a:pt x="205672" y="466347"/>
                  <a:pt x="281210" y="408892"/>
                  <a:pt x="373081" y="418928"/>
                </a:cubicBezTo>
                <a:close/>
                <a:moveTo>
                  <a:pt x="485210" y="285707"/>
                </a:moveTo>
                <a:cubicBezTo>
                  <a:pt x="431752" y="282461"/>
                  <a:pt x="387356" y="309058"/>
                  <a:pt x="359778" y="334716"/>
                </a:cubicBezTo>
                <a:cubicBezTo>
                  <a:pt x="448547" y="369113"/>
                  <a:pt x="511874" y="330915"/>
                  <a:pt x="541402" y="300041"/>
                </a:cubicBezTo>
                <a:cubicBezTo>
                  <a:pt x="521856" y="291187"/>
                  <a:pt x="503030" y="286789"/>
                  <a:pt x="485210" y="285707"/>
                </a:cubicBezTo>
                <a:close/>
                <a:moveTo>
                  <a:pt x="80492" y="256831"/>
                </a:moveTo>
                <a:cubicBezTo>
                  <a:pt x="45114" y="334975"/>
                  <a:pt x="81049" y="401439"/>
                  <a:pt x="115313" y="438147"/>
                </a:cubicBezTo>
                <a:cubicBezTo>
                  <a:pt x="149762" y="349528"/>
                  <a:pt x="111506" y="286401"/>
                  <a:pt x="80492" y="256831"/>
                </a:cubicBezTo>
                <a:close/>
                <a:moveTo>
                  <a:pt x="497904" y="236107"/>
                </a:moveTo>
                <a:cubicBezTo>
                  <a:pt x="528530" y="239453"/>
                  <a:pt x="560971" y="250301"/>
                  <a:pt x="594143" y="271671"/>
                </a:cubicBezTo>
                <a:cubicBezTo>
                  <a:pt x="610021" y="283724"/>
                  <a:pt x="604450" y="301247"/>
                  <a:pt x="600643" y="307644"/>
                </a:cubicBezTo>
                <a:cubicBezTo>
                  <a:pt x="564708" y="364756"/>
                  <a:pt x="443626" y="448198"/>
                  <a:pt x="306944" y="363087"/>
                </a:cubicBezTo>
                <a:cubicBezTo>
                  <a:pt x="295894" y="354928"/>
                  <a:pt x="292830" y="341299"/>
                  <a:pt x="300537" y="326928"/>
                </a:cubicBezTo>
                <a:cubicBezTo>
                  <a:pt x="330483" y="283538"/>
                  <a:pt x="406026" y="226067"/>
                  <a:pt x="497904" y="236107"/>
                </a:cubicBezTo>
                <a:close/>
                <a:moveTo>
                  <a:pt x="72274" y="193484"/>
                </a:moveTo>
                <a:cubicBezTo>
                  <a:pt x="78983" y="193380"/>
                  <a:pt x="84995" y="195744"/>
                  <a:pt x="88199" y="197690"/>
                </a:cubicBezTo>
                <a:cubicBezTo>
                  <a:pt x="145398" y="233657"/>
                  <a:pt x="228968" y="354348"/>
                  <a:pt x="143541" y="490799"/>
                </a:cubicBezTo>
                <a:cubicBezTo>
                  <a:pt x="135462" y="501922"/>
                  <a:pt x="121720" y="505074"/>
                  <a:pt x="107513" y="497287"/>
                </a:cubicBezTo>
                <a:cubicBezTo>
                  <a:pt x="49571" y="457335"/>
                  <a:pt x="-33535" y="336550"/>
                  <a:pt x="52171" y="204086"/>
                </a:cubicBezTo>
                <a:cubicBezTo>
                  <a:pt x="58160" y="196161"/>
                  <a:pt x="65565" y="193588"/>
                  <a:pt x="72274" y="193484"/>
                </a:cubicBezTo>
                <a:close/>
                <a:moveTo>
                  <a:pt x="205473" y="74288"/>
                </a:moveTo>
                <a:cubicBezTo>
                  <a:pt x="169999" y="152443"/>
                  <a:pt x="205937" y="218916"/>
                  <a:pt x="240204" y="255629"/>
                </a:cubicBezTo>
                <a:cubicBezTo>
                  <a:pt x="274656" y="166998"/>
                  <a:pt x="236396" y="103863"/>
                  <a:pt x="205473" y="74288"/>
                </a:cubicBezTo>
                <a:close/>
                <a:moveTo>
                  <a:pt x="461512" y="58283"/>
                </a:moveTo>
                <a:cubicBezTo>
                  <a:pt x="440995" y="67274"/>
                  <a:pt x="391603" y="100271"/>
                  <a:pt x="388168" y="164875"/>
                </a:cubicBezTo>
                <a:cubicBezTo>
                  <a:pt x="451300" y="133639"/>
                  <a:pt x="460213" y="81363"/>
                  <a:pt x="461512" y="58283"/>
                </a:cubicBezTo>
                <a:close/>
                <a:moveTo>
                  <a:pt x="197196" y="10921"/>
                </a:moveTo>
                <a:cubicBezTo>
                  <a:pt x="203894" y="10806"/>
                  <a:pt x="209884" y="13147"/>
                  <a:pt x="213088" y="15047"/>
                </a:cubicBezTo>
                <a:cubicBezTo>
                  <a:pt x="270292" y="51018"/>
                  <a:pt x="353869" y="171819"/>
                  <a:pt x="268434" y="308288"/>
                </a:cubicBezTo>
                <a:cubicBezTo>
                  <a:pt x="260448" y="319413"/>
                  <a:pt x="246704" y="322380"/>
                  <a:pt x="232403" y="314685"/>
                </a:cubicBezTo>
                <a:cubicBezTo>
                  <a:pt x="174456" y="274820"/>
                  <a:pt x="91436" y="154019"/>
                  <a:pt x="177057" y="21536"/>
                </a:cubicBezTo>
                <a:cubicBezTo>
                  <a:pt x="183093" y="13610"/>
                  <a:pt x="190499" y="11037"/>
                  <a:pt x="197196" y="10921"/>
                </a:cubicBezTo>
                <a:close/>
                <a:moveTo>
                  <a:pt x="479523" y="445"/>
                </a:moveTo>
                <a:cubicBezTo>
                  <a:pt x="493635" y="-2150"/>
                  <a:pt x="506447" y="6841"/>
                  <a:pt x="509047" y="20930"/>
                </a:cubicBezTo>
                <a:cubicBezTo>
                  <a:pt x="518145" y="65884"/>
                  <a:pt x="512296" y="186750"/>
                  <a:pt x="369972" y="224104"/>
                </a:cubicBezTo>
                <a:cubicBezTo>
                  <a:pt x="354096" y="225494"/>
                  <a:pt x="344719" y="218079"/>
                  <a:pt x="340448" y="203619"/>
                </a:cubicBezTo>
                <a:cubicBezTo>
                  <a:pt x="320209" y="67181"/>
                  <a:pt x="431246" y="5729"/>
                  <a:pt x="479523" y="445"/>
                </a:cubicBezTo>
                <a:close/>
              </a:path>
            </a:pathLst>
          </a:cu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D817ACF5-AA71-4634-BB3F-2FD7FC92D5A8}"/>
              </a:ext>
            </a:extLst>
          </p:cNvPr>
          <p:cNvSpPr/>
          <p:nvPr/>
        </p:nvSpPr>
        <p:spPr>
          <a:xfrm rot="17862888">
            <a:off x="10623001" y="178701"/>
            <a:ext cx="1425498" cy="1185557"/>
          </a:xfrm>
          <a:custGeom>
            <a:avLst/>
            <a:gdLst>
              <a:gd name="connsiteX0" fmla="*/ 599238 w 1879504"/>
              <a:gd name="connsiteY0" fmla="*/ 38100 h 1658893"/>
              <a:gd name="connsiteX1" fmla="*/ 8688 w 1879504"/>
              <a:gd name="connsiteY1" fmla="*/ 857250 h 1658893"/>
              <a:gd name="connsiteX2" fmla="*/ 999288 w 1879504"/>
              <a:gd name="connsiteY2" fmla="*/ 1657350 h 1658893"/>
              <a:gd name="connsiteX3" fmla="*/ 1875588 w 1879504"/>
              <a:gd name="connsiteY3" fmla="*/ 1047750 h 1658893"/>
              <a:gd name="connsiteX4" fmla="*/ 1304088 w 1879504"/>
              <a:gd name="connsiteY4" fmla="*/ 609600 h 1658893"/>
              <a:gd name="connsiteX5" fmla="*/ 884988 w 1879504"/>
              <a:gd name="connsiteY5" fmla="*/ 1066800 h 1658893"/>
              <a:gd name="connsiteX6" fmla="*/ 599238 w 1879504"/>
              <a:gd name="connsiteY6" fmla="*/ 762000 h 1658893"/>
              <a:gd name="connsiteX7" fmla="*/ 999288 w 1879504"/>
              <a:gd name="connsiteY7" fmla="*/ 228600 h 1658893"/>
              <a:gd name="connsiteX8" fmla="*/ 675438 w 1879504"/>
              <a:gd name="connsiteY8" fmla="*/ 0 h 165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504" h="1658893">
                <a:moveTo>
                  <a:pt x="599238" y="38100"/>
                </a:moveTo>
                <a:cubicBezTo>
                  <a:pt x="270625" y="312737"/>
                  <a:pt x="-57987" y="587375"/>
                  <a:pt x="8688" y="857250"/>
                </a:cubicBezTo>
                <a:cubicBezTo>
                  <a:pt x="75363" y="1127125"/>
                  <a:pt x="688138" y="1625600"/>
                  <a:pt x="999288" y="1657350"/>
                </a:cubicBezTo>
                <a:cubicBezTo>
                  <a:pt x="1310438" y="1689100"/>
                  <a:pt x="1824788" y="1222375"/>
                  <a:pt x="1875588" y="1047750"/>
                </a:cubicBezTo>
                <a:cubicBezTo>
                  <a:pt x="1926388" y="873125"/>
                  <a:pt x="1469188" y="606425"/>
                  <a:pt x="1304088" y="609600"/>
                </a:cubicBezTo>
                <a:cubicBezTo>
                  <a:pt x="1138988" y="612775"/>
                  <a:pt x="1002463" y="1041400"/>
                  <a:pt x="884988" y="1066800"/>
                </a:cubicBezTo>
                <a:cubicBezTo>
                  <a:pt x="767513" y="1092200"/>
                  <a:pt x="580188" y="901700"/>
                  <a:pt x="599238" y="762000"/>
                </a:cubicBezTo>
                <a:cubicBezTo>
                  <a:pt x="618288" y="622300"/>
                  <a:pt x="986588" y="355600"/>
                  <a:pt x="999288" y="228600"/>
                </a:cubicBezTo>
                <a:cubicBezTo>
                  <a:pt x="1011988" y="101600"/>
                  <a:pt x="843713" y="50800"/>
                  <a:pt x="67543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0AFFFDE-3944-462E-9812-D2C8356F23CA}"/>
              </a:ext>
            </a:extLst>
          </p:cNvPr>
          <p:cNvCxnSpPr>
            <a:cxnSpLocks/>
          </p:cNvCxnSpPr>
          <p:nvPr/>
        </p:nvCxnSpPr>
        <p:spPr>
          <a:xfrm>
            <a:off x="11448261" y="6165328"/>
            <a:ext cx="720000" cy="0"/>
          </a:xfrm>
          <a:prstGeom prst="line">
            <a:avLst/>
          </a:prstGeom>
          <a:ln w="889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1A5DC3F-78DA-43DB-B2C1-532B0A3C640E}"/>
              </a:ext>
            </a:extLst>
          </p:cNvPr>
          <p:cNvCxnSpPr>
            <a:cxnSpLocks/>
          </p:cNvCxnSpPr>
          <p:nvPr/>
        </p:nvCxnSpPr>
        <p:spPr>
          <a:xfrm>
            <a:off x="11226422" y="5927863"/>
            <a:ext cx="720000" cy="0"/>
          </a:xfrm>
          <a:prstGeom prst="line">
            <a:avLst/>
          </a:prstGeom>
          <a:ln w="889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4040227-5237-4142-9E62-8A5A3F452639}"/>
              </a:ext>
            </a:extLst>
          </p:cNvPr>
          <p:cNvCxnSpPr>
            <a:cxnSpLocks/>
          </p:cNvCxnSpPr>
          <p:nvPr/>
        </p:nvCxnSpPr>
        <p:spPr>
          <a:xfrm>
            <a:off x="11333961" y="6402793"/>
            <a:ext cx="720000" cy="0"/>
          </a:xfrm>
          <a:prstGeom prst="line">
            <a:avLst/>
          </a:prstGeom>
          <a:ln w="889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0CE7BE3-001F-417C-B8AF-9BDD8C142F78}"/>
              </a:ext>
            </a:extLst>
          </p:cNvPr>
          <p:cNvCxnSpPr>
            <a:cxnSpLocks/>
          </p:cNvCxnSpPr>
          <p:nvPr/>
        </p:nvCxnSpPr>
        <p:spPr>
          <a:xfrm flipV="1">
            <a:off x="11406261" y="6640258"/>
            <a:ext cx="785739" cy="16919"/>
          </a:xfrm>
          <a:prstGeom prst="line">
            <a:avLst/>
          </a:prstGeom>
          <a:ln w="889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876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 animBg="1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>
            <a:extLst>
              <a:ext uri="{FF2B5EF4-FFF2-40B4-BE49-F238E27FC236}">
                <a16:creationId xmlns:a16="http://schemas.microsoft.com/office/drawing/2014/main" id="{87735EC3-75A9-418E-9A2B-91F6B22DA3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" name="PA-文本框 12">
            <a:extLst>
              <a:ext uri="{FF2B5EF4-FFF2-40B4-BE49-F238E27FC236}">
                <a16:creationId xmlns:a16="http://schemas.microsoft.com/office/drawing/2014/main" id="{B878F6E9-6994-4C27-B8F1-DC1D393960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26496" y="316317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DFBA1A4-CF18-47E7-B986-665491750EA3}"/>
              </a:ext>
            </a:extLst>
          </p:cNvPr>
          <p:cNvSpPr/>
          <p:nvPr/>
        </p:nvSpPr>
        <p:spPr>
          <a:xfrm>
            <a:off x="1829540" y="1828851"/>
            <a:ext cx="5092851" cy="457839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BAE44CE3-ACD1-470C-84A7-7392A33E2CF9}"/>
              </a:ext>
            </a:extLst>
          </p:cNvPr>
          <p:cNvSpPr/>
          <p:nvPr/>
        </p:nvSpPr>
        <p:spPr>
          <a:xfrm>
            <a:off x="1829541" y="1828850"/>
            <a:ext cx="5039654" cy="455250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518DAC0-A547-47C5-98FE-92C33A36A8E9}"/>
              </a:ext>
            </a:extLst>
          </p:cNvPr>
          <p:cNvSpPr/>
          <p:nvPr/>
        </p:nvSpPr>
        <p:spPr>
          <a:xfrm>
            <a:off x="2961526" y="3020449"/>
            <a:ext cx="3079928" cy="167007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rgbClr val="000000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etc.Click</a:t>
            </a:r>
            <a:r>
              <a:rPr lang="en-US" altLang="zh-CN" sz="1400" dirty="0">
                <a:solidFill>
                  <a:srgbClr val="000000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 here to add content, content to match the title. Fill in the description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6A9EA2AA-D35D-4829-B55E-2E09B9E02DDB}"/>
              </a:ext>
            </a:extLst>
          </p:cNvPr>
          <p:cNvSpPr/>
          <p:nvPr/>
        </p:nvSpPr>
        <p:spPr>
          <a:xfrm>
            <a:off x="122704" y="818756"/>
            <a:ext cx="2701816" cy="270181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B8B7540-34CA-43CC-9FF0-6D8CDA528D89}"/>
              </a:ext>
            </a:extLst>
          </p:cNvPr>
          <p:cNvGrpSpPr/>
          <p:nvPr/>
        </p:nvGrpSpPr>
        <p:grpSpPr>
          <a:xfrm>
            <a:off x="822875" y="1380596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2DC83590-301E-4B68-9221-2AE5B1C2C714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A2188286-7AD3-457E-A5EF-E27E746955A2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658622AC-FCDE-4055-833E-082D4948E0B4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1D8850E6-B89C-4F91-BFF1-E61CEAC28A49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BF1850A-D834-4BA7-A80D-45AEDC1699AE}"/>
              </a:ext>
            </a:extLst>
          </p:cNvPr>
          <p:cNvGrpSpPr/>
          <p:nvPr/>
        </p:nvGrpSpPr>
        <p:grpSpPr>
          <a:xfrm>
            <a:off x="822875" y="1745559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33BF38C1-B8B1-49CA-ABDF-CF995F10264E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9A553D32-483E-4AC4-87D7-CB507DD6968E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F246C9A-93F9-4613-9B19-75F35A590DF5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462C2C0A-B151-4D7F-9EA6-532B8D9E6622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518B247-6E91-4973-8CE6-42CD5DC151A0}"/>
              </a:ext>
            </a:extLst>
          </p:cNvPr>
          <p:cNvGrpSpPr/>
          <p:nvPr/>
        </p:nvGrpSpPr>
        <p:grpSpPr>
          <a:xfrm>
            <a:off x="822875" y="2110522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40737A8D-E6CE-4914-A351-69ADD65158FC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66E850FC-58C7-4240-B324-4B51B6F5C664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A35D01D8-C0BB-486F-A13E-51585567FCE4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D23FE553-5B23-428E-92D6-725B1C1D35E7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A34D0F2-E71E-4504-9403-83F768BC1C55}"/>
              </a:ext>
            </a:extLst>
          </p:cNvPr>
          <p:cNvGrpSpPr/>
          <p:nvPr/>
        </p:nvGrpSpPr>
        <p:grpSpPr>
          <a:xfrm>
            <a:off x="822875" y="2475485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FF841212-3875-4513-8DA6-D7DD2659DBE0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C83D96DD-0004-4188-8756-28D19424D87E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7340A94C-B9E5-4862-A9AD-1FD32EA16329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4C916C21-C5CD-4974-9A4E-EA9A47DA181E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05AA500-4F45-4438-97FC-788981CCBC44}"/>
              </a:ext>
            </a:extLst>
          </p:cNvPr>
          <p:cNvGrpSpPr/>
          <p:nvPr/>
        </p:nvGrpSpPr>
        <p:grpSpPr>
          <a:xfrm>
            <a:off x="822875" y="2840449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91568CBF-5B77-49E3-861E-3104FC8FA6A0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7DE51F2-2269-4F6A-95CD-17B3BBBD4A71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C20354D-9D1A-476E-90D3-9824143A08CB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67F5156D-8894-467D-AC1E-DA6625E80381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sp>
        <p:nvSpPr>
          <p:cNvPr id="60" name="PA-文本框 10">
            <a:extLst>
              <a:ext uri="{FF2B5EF4-FFF2-40B4-BE49-F238E27FC236}">
                <a16:creationId xmlns:a16="http://schemas.microsoft.com/office/drawing/2014/main" id="{D8B008AF-FA67-43E0-AE85-0FF612D6C8A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37666" y="1694726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lang="zh-CN" altLang="en-US" sz="2400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1" name="PA-文本框 14">
            <a:extLst>
              <a:ext uri="{FF2B5EF4-FFF2-40B4-BE49-F238E27FC236}">
                <a16:creationId xmlns:a16="http://schemas.microsoft.com/office/drawing/2014/main" id="{899FB8C3-A8ED-42B8-9C80-F381D9EFAB1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637666" y="4106526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lang="zh-CN" altLang="en-US" sz="2400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2" name="PA-矩形 11">
            <a:extLst>
              <a:ext uri="{FF2B5EF4-FFF2-40B4-BE49-F238E27FC236}">
                <a16:creationId xmlns:a16="http://schemas.microsoft.com/office/drawing/2014/main" id="{1D5C1B16-6C7A-431C-A3E3-33361D1F7F0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637667" y="2327119"/>
            <a:ext cx="3377488" cy="102951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63" name="PA-矩形 11">
            <a:extLst>
              <a:ext uri="{FF2B5EF4-FFF2-40B4-BE49-F238E27FC236}">
                <a16:creationId xmlns:a16="http://schemas.microsoft.com/office/drawing/2014/main" id="{A6A4BC4E-2282-42AC-931B-99446F4E34E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637667" y="4738919"/>
            <a:ext cx="3377488" cy="102951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pic>
        <p:nvPicPr>
          <p:cNvPr id="64" name="图形 63" descr="文档">
            <a:extLst>
              <a:ext uri="{FF2B5EF4-FFF2-40B4-BE49-F238E27FC236}">
                <a16:creationId xmlns:a16="http://schemas.microsoft.com/office/drawing/2014/main" id="{28AA7D05-9943-4235-B916-5B24BB96BC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0765" y="1920842"/>
            <a:ext cx="540000" cy="540000"/>
          </a:xfrm>
          <a:prstGeom prst="rect">
            <a:avLst/>
          </a:prstGeom>
        </p:spPr>
      </p:pic>
      <p:pic>
        <p:nvPicPr>
          <p:cNvPr id="65" name="图形 64" descr="文档">
            <a:extLst>
              <a:ext uri="{FF2B5EF4-FFF2-40B4-BE49-F238E27FC236}">
                <a16:creationId xmlns:a16="http://schemas.microsoft.com/office/drawing/2014/main" id="{9CEC9C93-CB29-49B8-8092-122DA136DB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0765" y="4277576"/>
            <a:ext cx="540000" cy="540000"/>
          </a:xfrm>
          <a:prstGeom prst="rect">
            <a:avLst/>
          </a:prstGeom>
        </p:spPr>
      </p:pic>
      <p:sp>
        <p:nvSpPr>
          <p:cNvPr id="66" name="rowan_113862">
            <a:extLst>
              <a:ext uri="{FF2B5EF4-FFF2-40B4-BE49-F238E27FC236}">
                <a16:creationId xmlns:a16="http://schemas.microsoft.com/office/drawing/2014/main" id="{978B73EF-3E1A-4D5F-87F6-2BA5DCBD8149}"/>
              </a:ext>
            </a:extLst>
          </p:cNvPr>
          <p:cNvSpPr/>
          <p:nvPr/>
        </p:nvSpPr>
        <p:spPr>
          <a:xfrm rot="716934" flipH="1">
            <a:off x="4572094" y="4497553"/>
            <a:ext cx="2161838" cy="184027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87" h="5871">
                <a:moveTo>
                  <a:pt x="6830" y="4765"/>
                </a:moveTo>
                <a:cubicBezTo>
                  <a:pt x="6773" y="4557"/>
                  <a:pt x="6487" y="4461"/>
                  <a:pt x="6180" y="4546"/>
                </a:cubicBezTo>
                <a:cubicBezTo>
                  <a:pt x="6044" y="4583"/>
                  <a:pt x="5922" y="4652"/>
                  <a:pt x="5839" y="4738"/>
                </a:cubicBezTo>
                <a:cubicBezTo>
                  <a:pt x="5791" y="4789"/>
                  <a:pt x="5757" y="4844"/>
                  <a:pt x="5739" y="4900"/>
                </a:cubicBezTo>
                <a:cubicBezTo>
                  <a:pt x="5344" y="4815"/>
                  <a:pt x="4962" y="4703"/>
                  <a:pt x="4595" y="4563"/>
                </a:cubicBezTo>
                <a:cubicBezTo>
                  <a:pt x="4634" y="4558"/>
                  <a:pt x="4672" y="4552"/>
                  <a:pt x="4710" y="4543"/>
                </a:cubicBezTo>
                <a:cubicBezTo>
                  <a:pt x="5069" y="4465"/>
                  <a:pt x="5377" y="4251"/>
                  <a:pt x="5576" y="3942"/>
                </a:cubicBezTo>
                <a:cubicBezTo>
                  <a:pt x="5592" y="3916"/>
                  <a:pt x="5597" y="3886"/>
                  <a:pt x="5591" y="3857"/>
                </a:cubicBezTo>
                <a:cubicBezTo>
                  <a:pt x="5585" y="3827"/>
                  <a:pt x="5567" y="3802"/>
                  <a:pt x="5542" y="3786"/>
                </a:cubicBezTo>
                <a:cubicBezTo>
                  <a:pt x="4923" y="3388"/>
                  <a:pt x="4103" y="3550"/>
                  <a:pt x="3679" y="4141"/>
                </a:cubicBezTo>
                <a:cubicBezTo>
                  <a:pt x="3490" y="4037"/>
                  <a:pt x="3306" y="3925"/>
                  <a:pt x="3127" y="3805"/>
                </a:cubicBezTo>
                <a:cubicBezTo>
                  <a:pt x="2979" y="3706"/>
                  <a:pt x="2834" y="3600"/>
                  <a:pt x="2693" y="3489"/>
                </a:cubicBezTo>
                <a:cubicBezTo>
                  <a:pt x="2811" y="3488"/>
                  <a:pt x="2937" y="3471"/>
                  <a:pt x="3062" y="3436"/>
                </a:cubicBezTo>
                <a:cubicBezTo>
                  <a:pt x="3537" y="3305"/>
                  <a:pt x="3838" y="2998"/>
                  <a:pt x="3761" y="2722"/>
                </a:cubicBezTo>
                <a:cubicBezTo>
                  <a:pt x="3722" y="2579"/>
                  <a:pt x="3590" y="2476"/>
                  <a:pt x="3391" y="2434"/>
                </a:cubicBezTo>
                <a:cubicBezTo>
                  <a:pt x="3217" y="2396"/>
                  <a:pt x="3006" y="2408"/>
                  <a:pt x="2795" y="2466"/>
                </a:cubicBezTo>
                <a:cubicBezTo>
                  <a:pt x="2744" y="2480"/>
                  <a:pt x="2693" y="2497"/>
                  <a:pt x="2644" y="2516"/>
                </a:cubicBezTo>
                <a:cubicBezTo>
                  <a:pt x="2363" y="2626"/>
                  <a:pt x="2168" y="2799"/>
                  <a:pt x="2106" y="2977"/>
                </a:cubicBezTo>
                <a:cubicBezTo>
                  <a:pt x="1855" y="2732"/>
                  <a:pt x="1618" y="2469"/>
                  <a:pt x="1399" y="2187"/>
                </a:cubicBezTo>
                <a:cubicBezTo>
                  <a:pt x="1256" y="2004"/>
                  <a:pt x="1128" y="1823"/>
                  <a:pt x="1014" y="1649"/>
                </a:cubicBezTo>
                <a:cubicBezTo>
                  <a:pt x="1101" y="1701"/>
                  <a:pt x="1194" y="1745"/>
                  <a:pt x="1293" y="1779"/>
                </a:cubicBezTo>
                <a:cubicBezTo>
                  <a:pt x="1453" y="1835"/>
                  <a:pt x="1619" y="1863"/>
                  <a:pt x="1784" y="1863"/>
                </a:cubicBezTo>
                <a:cubicBezTo>
                  <a:pt x="2006" y="1863"/>
                  <a:pt x="2226" y="1813"/>
                  <a:pt x="2432" y="1714"/>
                </a:cubicBezTo>
                <a:lnTo>
                  <a:pt x="2543" y="1660"/>
                </a:lnTo>
                <a:cubicBezTo>
                  <a:pt x="2599" y="1633"/>
                  <a:pt x="2623" y="1565"/>
                  <a:pt x="2595" y="1509"/>
                </a:cubicBezTo>
                <a:lnTo>
                  <a:pt x="2542" y="1398"/>
                </a:lnTo>
                <a:cubicBezTo>
                  <a:pt x="2518" y="1349"/>
                  <a:pt x="2491" y="1301"/>
                  <a:pt x="2463" y="1255"/>
                </a:cubicBezTo>
                <a:cubicBezTo>
                  <a:pt x="2430" y="1202"/>
                  <a:pt x="2360" y="1186"/>
                  <a:pt x="2307" y="1219"/>
                </a:cubicBezTo>
                <a:cubicBezTo>
                  <a:pt x="2254" y="1252"/>
                  <a:pt x="2238" y="1322"/>
                  <a:pt x="2271" y="1375"/>
                </a:cubicBezTo>
                <a:cubicBezTo>
                  <a:pt x="2296" y="1414"/>
                  <a:pt x="2318" y="1455"/>
                  <a:pt x="2338" y="1496"/>
                </a:cubicBezTo>
                <a:lnTo>
                  <a:pt x="2343" y="1506"/>
                </a:lnTo>
                <a:lnTo>
                  <a:pt x="2334" y="1510"/>
                </a:lnTo>
                <a:cubicBezTo>
                  <a:pt x="2029" y="1657"/>
                  <a:pt x="1686" y="1677"/>
                  <a:pt x="1367" y="1566"/>
                </a:cubicBezTo>
                <a:cubicBezTo>
                  <a:pt x="1099" y="1473"/>
                  <a:pt x="875" y="1296"/>
                  <a:pt x="723" y="1061"/>
                </a:cubicBezTo>
                <a:lnTo>
                  <a:pt x="1595" y="1366"/>
                </a:lnTo>
                <a:cubicBezTo>
                  <a:pt x="1608" y="1370"/>
                  <a:pt x="1620" y="1372"/>
                  <a:pt x="1632" y="1372"/>
                </a:cubicBezTo>
                <a:cubicBezTo>
                  <a:pt x="1679" y="1372"/>
                  <a:pt x="1723" y="1343"/>
                  <a:pt x="1739" y="1296"/>
                </a:cubicBezTo>
                <a:cubicBezTo>
                  <a:pt x="1760" y="1237"/>
                  <a:pt x="1729" y="1173"/>
                  <a:pt x="1670" y="1152"/>
                </a:cubicBezTo>
                <a:lnTo>
                  <a:pt x="797" y="848"/>
                </a:lnTo>
                <a:cubicBezTo>
                  <a:pt x="990" y="783"/>
                  <a:pt x="1195" y="765"/>
                  <a:pt x="1398" y="797"/>
                </a:cubicBezTo>
                <a:cubicBezTo>
                  <a:pt x="1648" y="837"/>
                  <a:pt x="1878" y="949"/>
                  <a:pt x="2062" y="1121"/>
                </a:cubicBezTo>
                <a:cubicBezTo>
                  <a:pt x="2108" y="1164"/>
                  <a:pt x="2179" y="1161"/>
                  <a:pt x="2222" y="1116"/>
                </a:cubicBezTo>
                <a:cubicBezTo>
                  <a:pt x="2264" y="1070"/>
                  <a:pt x="2262" y="999"/>
                  <a:pt x="2216" y="956"/>
                </a:cubicBezTo>
                <a:cubicBezTo>
                  <a:pt x="1999" y="754"/>
                  <a:pt x="1728" y="622"/>
                  <a:pt x="1433" y="574"/>
                </a:cubicBezTo>
                <a:cubicBezTo>
                  <a:pt x="1132" y="526"/>
                  <a:pt x="827" y="571"/>
                  <a:pt x="551" y="705"/>
                </a:cubicBezTo>
                <a:lnTo>
                  <a:pt x="497" y="731"/>
                </a:lnTo>
                <a:cubicBezTo>
                  <a:pt x="314" y="349"/>
                  <a:pt x="236" y="100"/>
                  <a:pt x="234" y="93"/>
                </a:cubicBezTo>
                <a:cubicBezTo>
                  <a:pt x="216" y="34"/>
                  <a:pt x="152" y="0"/>
                  <a:pt x="93" y="18"/>
                </a:cubicBezTo>
                <a:cubicBezTo>
                  <a:pt x="33" y="37"/>
                  <a:pt x="0" y="100"/>
                  <a:pt x="18" y="160"/>
                </a:cubicBezTo>
                <a:cubicBezTo>
                  <a:pt x="31" y="202"/>
                  <a:pt x="343" y="1199"/>
                  <a:pt x="1215" y="2319"/>
                </a:cubicBezTo>
                <a:cubicBezTo>
                  <a:pt x="1280" y="2402"/>
                  <a:pt x="1346" y="2484"/>
                  <a:pt x="1413" y="2564"/>
                </a:cubicBezTo>
                <a:lnTo>
                  <a:pt x="1353" y="2651"/>
                </a:lnTo>
                <a:cubicBezTo>
                  <a:pt x="1127" y="2979"/>
                  <a:pt x="1042" y="3375"/>
                  <a:pt x="1114" y="3767"/>
                </a:cubicBezTo>
                <a:cubicBezTo>
                  <a:pt x="1186" y="4159"/>
                  <a:pt x="1406" y="4499"/>
                  <a:pt x="1734" y="4725"/>
                </a:cubicBezTo>
                <a:lnTo>
                  <a:pt x="1835" y="4795"/>
                </a:lnTo>
                <a:cubicBezTo>
                  <a:pt x="1854" y="4808"/>
                  <a:pt x="1877" y="4815"/>
                  <a:pt x="1899" y="4815"/>
                </a:cubicBezTo>
                <a:cubicBezTo>
                  <a:pt x="1906" y="4815"/>
                  <a:pt x="1913" y="4815"/>
                  <a:pt x="1920" y="4813"/>
                </a:cubicBezTo>
                <a:cubicBezTo>
                  <a:pt x="1949" y="4808"/>
                  <a:pt x="1975" y="4791"/>
                  <a:pt x="1992" y="4766"/>
                </a:cubicBezTo>
                <a:lnTo>
                  <a:pt x="2062" y="4665"/>
                </a:lnTo>
                <a:cubicBezTo>
                  <a:pt x="2289" y="4337"/>
                  <a:pt x="2374" y="3941"/>
                  <a:pt x="2302" y="3549"/>
                </a:cubicBezTo>
                <a:cubicBezTo>
                  <a:pt x="2295" y="3512"/>
                  <a:pt x="2287" y="3476"/>
                  <a:pt x="2278" y="3440"/>
                </a:cubicBezTo>
                <a:cubicBezTo>
                  <a:pt x="2507" y="3638"/>
                  <a:pt x="2746" y="3822"/>
                  <a:pt x="2996" y="3990"/>
                </a:cubicBezTo>
                <a:cubicBezTo>
                  <a:pt x="3024" y="4009"/>
                  <a:pt x="3053" y="4027"/>
                  <a:pt x="3081" y="4046"/>
                </a:cubicBezTo>
                <a:cubicBezTo>
                  <a:pt x="2731" y="4656"/>
                  <a:pt x="2902" y="5445"/>
                  <a:pt x="3490" y="5851"/>
                </a:cubicBezTo>
                <a:cubicBezTo>
                  <a:pt x="3509" y="5864"/>
                  <a:pt x="3532" y="5871"/>
                  <a:pt x="3555" y="5871"/>
                </a:cubicBezTo>
                <a:cubicBezTo>
                  <a:pt x="3561" y="5871"/>
                  <a:pt x="3568" y="5871"/>
                  <a:pt x="3575" y="5869"/>
                </a:cubicBezTo>
                <a:cubicBezTo>
                  <a:pt x="3604" y="5864"/>
                  <a:pt x="3630" y="5847"/>
                  <a:pt x="3648" y="5822"/>
                </a:cubicBezTo>
                <a:cubicBezTo>
                  <a:pt x="3941" y="5397"/>
                  <a:pt x="3960" y="4862"/>
                  <a:pt x="3742" y="4430"/>
                </a:cubicBezTo>
                <a:cubicBezTo>
                  <a:pt x="4008" y="4567"/>
                  <a:pt x="4284" y="4688"/>
                  <a:pt x="4567" y="4794"/>
                </a:cubicBezTo>
                <a:cubicBezTo>
                  <a:pt x="4449" y="4928"/>
                  <a:pt x="4449" y="5180"/>
                  <a:pt x="4579" y="5417"/>
                </a:cubicBezTo>
                <a:cubicBezTo>
                  <a:pt x="4697" y="5633"/>
                  <a:pt x="4885" y="5765"/>
                  <a:pt x="5051" y="5765"/>
                </a:cubicBezTo>
                <a:cubicBezTo>
                  <a:pt x="5099" y="5765"/>
                  <a:pt x="5146" y="5754"/>
                  <a:pt x="5188" y="5731"/>
                </a:cubicBezTo>
                <a:cubicBezTo>
                  <a:pt x="5287" y="5677"/>
                  <a:pt x="5346" y="5566"/>
                  <a:pt x="5351" y="5427"/>
                </a:cubicBezTo>
                <a:cubicBezTo>
                  <a:pt x="5355" y="5307"/>
                  <a:pt x="5320" y="5172"/>
                  <a:pt x="5252" y="5048"/>
                </a:cubicBezTo>
                <a:cubicBezTo>
                  <a:pt x="5244" y="5034"/>
                  <a:pt x="5236" y="5021"/>
                  <a:pt x="5228" y="5007"/>
                </a:cubicBezTo>
                <a:cubicBezTo>
                  <a:pt x="5422" y="5061"/>
                  <a:pt x="5620" y="5108"/>
                  <a:pt x="5821" y="5147"/>
                </a:cubicBezTo>
                <a:cubicBezTo>
                  <a:pt x="5828" y="5149"/>
                  <a:pt x="5836" y="5149"/>
                  <a:pt x="5843" y="5149"/>
                </a:cubicBezTo>
                <a:cubicBezTo>
                  <a:pt x="5896" y="5149"/>
                  <a:pt x="5943" y="5112"/>
                  <a:pt x="5954" y="5058"/>
                </a:cubicBezTo>
                <a:cubicBezTo>
                  <a:pt x="5957" y="5040"/>
                  <a:pt x="5956" y="5023"/>
                  <a:pt x="5952" y="5006"/>
                </a:cubicBezTo>
                <a:cubicBezTo>
                  <a:pt x="5952" y="5006"/>
                  <a:pt x="5952" y="5006"/>
                  <a:pt x="5952" y="5006"/>
                </a:cubicBezTo>
                <a:cubicBezTo>
                  <a:pt x="5972" y="4984"/>
                  <a:pt x="5963" y="4936"/>
                  <a:pt x="6002" y="4895"/>
                </a:cubicBezTo>
                <a:cubicBezTo>
                  <a:pt x="6057" y="4838"/>
                  <a:pt x="6143" y="4790"/>
                  <a:pt x="6240" y="4763"/>
                </a:cubicBezTo>
                <a:cubicBezTo>
                  <a:pt x="6442" y="4708"/>
                  <a:pt x="6595" y="4763"/>
                  <a:pt x="6612" y="4825"/>
                </a:cubicBezTo>
                <a:cubicBezTo>
                  <a:pt x="6629" y="4887"/>
                  <a:pt x="6525" y="5012"/>
                  <a:pt x="6324" y="5068"/>
                </a:cubicBezTo>
                <a:cubicBezTo>
                  <a:pt x="6262" y="5085"/>
                  <a:pt x="6198" y="5092"/>
                  <a:pt x="6140" y="5090"/>
                </a:cubicBezTo>
                <a:cubicBezTo>
                  <a:pt x="6078" y="5087"/>
                  <a:pt x="6025" y="5135"/>
                  <a:pt x="6022" y="5198"/>
                </a:cubicBezTo>
                <a:cubicBezTo>
                  <a:pt x="6020" y="5260"/>
                  <a:pt x="6068" y="5313"/>
                  <a:pt x="6130" y="5315"/>
                </a:cubicBezTo>
                <a:cubicBezTo>
                  <a:pt x="6141" y="5316"/>
                  <a:pt x="6152" y="5316"/>
                  <a:pt x="6163" y="5316"/>
                </a:cubicBezTo>
                <a:cubicBezTo>
                  <a:pt x="6235" y="5316"/>
                  <a:pt x="6310" y="5306"/>
                  <a:pt x="6384" y="5285"/>
                </a:cubicBezTo>
                <a:cubicBezTo>
                  <a:pt x="6691" y="5201"/>
                  <a:pt x="6887" y="4972"/>
                  <a:pt x="6830" y="4765"/>
                </a:cubicBezTo>
                <a:close/>
                <a:moveTo>
                  <a:pt x="1876" y="4537"/>
                </a:moveTo>
                <a:lnTo>
                  <a:pt x="1871" y="4545"/>
                </a:lnTo>
                <a:lnTo>
                  <a:pt x="1862" y="4539"/>
                </a:lnTo>
                <a:cubicBezTo>
                  <a:pt x="1584" y="4347"/>
                  <a:pt x="1397" y="4059"/>
                  <a:pt x="1336" y="3726"/>
                </a:cubicBezTo>
                <a:cubicBezTo>
                  <a:pt x="1285" y="3446"/>
                  <a:pt x="1329" y="3163"/>
                  <a:pt x="1459" y="2914"/>
                </a:cubicBezTo>
                <a:lnTo>
                  <a:pt x="1633" y="3831"/>
                </a:lnTo>
                <a:cubicBezTo>
                  <a:pt x="1644" y="3885"/>
                  <a:pt x="1691" y="3923"/>
                  <a:pt x="1744" y="3923"/>
                </a:cubicBezTo>
                <a:cubicBezTo>
                  <a:pt x="1751" y="3923"/>
                  <a:pt x="1758" y="3922"/>
                  <a:pt x="1766" y="3921"/>
                </a:cubicBezTo>
                <a:cubicBezTo>
                  <a:pt x="1827" y="3909"/>
                  <a:pt x="1867" y="3850"/>
                  <a:pt x="1855" y="3788"/>
                </a:cubicBezTo>
                <a:lnTo>
                  <a:pt x="1682" y="2878"/>
                </a:lnTo>
                <a:cubicBezTo>
                  <a:pt x="1889" y="3064"/>
                  <a:pt x="2028" y="3312"/>
                  <a:pt x="2080" y="3590"/>
                </a:cubicBezTo>
                <a:cubicBezTo>
                  <a:pt x="2140" y="3922"/>
                  <a:pt x="2068" y="4258"/>
                  <a:pt x="1876" y="4537"/>
                </a:cubicBezTo>
                <a:close/>
                <a:moveTo>
                  <a:pt x="3177" y="2638"/>
                </a:moveTo>
                <a:cubicBezTo>
                  <a:pt x="3236" y="2638"/>
                  <a:pt x="3293" y="2644"/>
                  <a:pt x="3344" y="2654"/>
                </a:cubicBezTo>
                <a:cubicBezTo>
                  <a:pt x="3453" y="2678"/>
                  <a:pt x="3528" y="2726"/>
                  <a:pt x="3544" y="2782"/>
                </a:cubicBezTo>
                <a:cubicBezTo>
                  <a:pt x="3573" y="2890"/>
                  <a:pt x="3412" y="3063"/>
                  <a:pt x="3144" y="3171"/>
                </a:cubicBezTo>
                <a:cubicBezTo>
                  <a:pt x="3124" y="2927"/>
                  <a:pt x="3026" y="2767"/>
                  <a:pt x="2931" y="2665"/>
                </a:cubicBezTo>
                <a:cubicBezTo>
                  <a:pt x="3015" y="2647"/>
                  <a:pt x="3099" y="2638"/>
                  <a:pt x="3177" y="2638"/>
                </a:cubicBezTo>
                <a:close/>
                <a:moveTo>
                  <a:pt x="2314" y="3120"/>
                </a:moveTo>
                <a:cubicBezTo>
                  <a:pt x="2288" y="3025"/>
                  <a:pt x="2420" y="2860"/>
                  <a:pt x="2678" y="2746"/>
                </a:cubicBezTo>
                <a:cubicBezTo>
                  <a:pt x="2753" y="2794"/>
                  <a:pt x="2913" y="2932"/>
                  <a:pt x="2921" y="3238"/>
                </a:cubicBezTo>
                <a:cubicBezTo>
                  <a:pt x="2774" y="3268"/>
                  <a:pt x="2629" y="3272"/>
                  <a:pt x="2514" y="3247"/>
                </a:cubicBezTo>
                <a:cubicBezTo>
                  <a:pt x="2404" y="3224"/>
                  <a:pt x="2330" y="3176"/>
                  <a:pt x="2314" y="3120"/>
                </a:cubicBezTo>
                <a:close/>
                <a:moveTo>
                  <a:pt x="3524" y="5593"/>
                </a:moveTo>
                <a:cubicBezTo>
                  <a:pt x="3167" y="5287"/>
                  <a:pt x="3039" y="4795"/>
                  <a:pt x="3186" y="4361"/>
                </a:cubicBezTo>
                <a:lnTo>
                  <a:pt x="3314" y="5034"/>
                </a:lnTo>
                <a:cubicBezTo>
                  <a:pt x="3325" y="5088"/>
                  <a:pt x="3372" y="5126"/>
                  <a:pt x="3425" y="5126"/>
                </a:cubicBezTo>
                <a:cubicBezTo>
                  <a:pt x="3432" y="5126"/>
                  <a:pt x="3439" y="5125"/>
                  <a:pt x="3446" y="5124"/>
                </a:cubicBezTo>
                <a:cubicBezTo>
                  <a:pt x="3508" y="5112"/>
                  <a:pt x="3548" y="5053"/>
                  <a:pt x="3536" y="4992"/>
                </a:cubicBezTo>
                <a:lnTo>
                  <a:pt x="3410" y="4329"/>
                </a:lnTo>
                <a:cubicBezTo>
                  <a:pt x="3695" y="4682"/>
                  <a:pt x="3748" y="5183"/>
                  <a:pt x="3524" y="5593"/>
                </a:cubicBezTo>
                <a:close/>
                <a:moveTo>
                  <a:pt x="4080" y="4299"/>
                </a:moveTo>
                <a:lnTo>
                  <a:pt x="4527" y="4198"/>
                </a:lnTo>
                <a:cubicBezTo>
                  <a:pt x="4588" y="4185"/>
                  <a:pt x="4626" y="4124"/>
                  <a:pt x="4613" y="4063"/>
                </a:cubicBezTo>
                <a:cubicBezTo>
                  <a:pt x="4599" y="4002"/>
                  <a:pt x="4538" y="3964"/>
                  <a:pt x="4478" y="3978"/>
                </a:cubicBezTo>
                <a:lnTo>
                  <a:pt x="4040" y="4077"/>
                </a:lnTo>
                <a:cubicBezTo>
                  <a:pt x="4185" y="3950"/>
                  <a:pt x="4360" y="3862"/>
                  <a:pt x="4552" y="3820"/>
                </a:cubicBezTo>
                <a:cubicBezTo>
                  <a:pt x="4814" y="3763"/>
                  <a:pt x="5081" y="3797"/>
                  <a:pt x="5316" y="3916"/>
                </a:cubicBezTo>
                <a:cubicBezTo>
                  <a:pt x="5152" y="4123"/>
                  <a:pt x="4923" y="4266"/>
                  <a:pt x="4662" y="4323"/>
                </a:cubicBezTo>
                <a:cubicBezTo>
                  <a:pt x="4466" y="4365"/>
                  <a:pt x="4267" y="4357"/>
                  <a:pt x="4080" y="4299"/>
                </a:cubicBezTo>
                <a:close/>
                <a:moveTo>
                  <a:pt x="5080" y="5533"/>
                </a:moveTo>
                <a:cubicBezTo>
                  <a:pt x="5023" y="5563"/>
                  <a:pt x="4877" y="5491"/>
                  <a:pt x="4777" y="5308"/>
                </a:cubicBezTo>
                <a:cubicBezTo>
                  <a:pt x="4677" y="5125"/>
                  <a:pt x="4695" y="4963"/>
                  <a:pt x="4751" y="4932"/>
                </a:cubicBezTo>
                <a:cubicBezTo>
                  <a:pt x="4777" y="4918"/>
                  <a:pt x="4822" y="4926"/>
                  <a:pt x="4871" y="4955"/>
                </a:cubicBezTo>
                <a:cubicBezTo>
                  <a:pt x="4939" y="4995"/>
                  <a:pt x="5006" y="5069"/>
                  <a:pt x="5054" y="5157"/>
                </a:cubicBezTo>
                <a:cubicBezTo>
                  <a:pt x="5102" y="5244"/>
                  <a:pt x="5128" y="5340"/>
                  <a:pt x="5125" y="5419"/>
                </a:cubicBezTo>
                <a:cubicBezTo>
                  <a:pt x="5123" y="5476"/>
                  <a:pt x="5106" y="5518"/>
                  <a:pt x="5080" y="5533"/>
                </a:cubicBezTo>
                <a:close/>
              </a:path>
            </a:pathLst>
          </a:cu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7" name="leaf_163617">
            <a:extLst>
              <a:ext uri="{FF2B5EF4-FFF2-40B4-BE49-F238E27FC236}">
                <a16:creationId xmlns:a16="http://schemas.microsoft.com/office/drawing/2014/main" id="{E505E0FB-542E-4D63-94C4-280A0175364F}"/>
              </a:ext>
            </a:extLst>
          </p:cNvPr>
          <p:cNvSpPr/>
          <p:nvPr/>
        </p:nvSpPr>
        <p:spPr>
          <a:xfrm>
            <a:off x="9702696" y="5765530"/>
            <a:ext cx="1107353" cy="109247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8" name="leaf_163617">
            <a:extLst>
              <a:ext uri="{FF2B5EF4-FFF2-40B4-BE49-F238E27FC236}">
                <a16:creationId xmlns:a16="http://schemas.microsoft.com/office/drawing/2014/main" id="{F47F92AF-5DE0-4488-97A8-4578B1A68571}"/>
              </a:ext>
            </a:extLst>
          </p:cNvPr>
          <p:cNvSpPr/>
          <p:nvPr/>
        </p:nvSpPr>
        <p:spPr>
          <a:xfrm flipH="1">
            <a:off x="10838880" y="5765530"/>
            <a:ext cx="1107353" cy="109247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BCF64023-27C7-4153-B5A0-C9C6A02A30D4}"/>
              </a:ext>
            </a:extLst>
          </p:cNvPr>
          <p:cNvSpPr/>
          <p:nvPr/>
        </p:nvSpPr>
        <p:spPr>
          <a:xfrm rot="4129075" flipV="1">
            <a:off x="10390985" y="-439080"/>
            <a:ext cx="1667435" cy="1979377"/>
          </a:xfrm>
          <a:custGeom>
            <a:avLst/>
            <a:gdLst>
              <a:gd name="connsiteX0" fmla="*/ 90983 w 1352893"/>
              <a:gd name="connsiteY0" fmla="*/ 6540 h 2142259"/>
              <a:gd name="connsiteX1" fmla="*/ 1005383 w 1352893"/>
              <a:gd name="connsiteY1" fmla="*/ 349440 h 2142259"/>
              <a:gd name="connsiteX2" fmla="*/ 1348283 w 1352893"/>
              <a:gd name="connsiteY2" fmla="*/ 1511490 h 2142259"/>
              <a:gd name="connsiteX3" fmla="*/ 795833 w 1352893"/>
              <a:gd name="connsiteY3" fmla="*/ 2140140 h 2142259"/>
              <a:gd name="connsiteX4" fmla="*/ 586283 w 1352893"/>
              <a:gd name="connsiteY4" fmla="*/ 1701990 h 2142259"/>
              <a:gd name="connsiteX5" fmla="*/ 967283 w 1352893"/>
              <a:gd name="connsiteY5" fmla="*/ 1320990 h 2142259"/>
              <a:gd name="connsiteX6" fmla="*/ 662483 w 1352893"/>
              <a:gd name="connsiteY6" fmla="*/ 1168590 h 2142259"/>
              <a:gd name="connsiteX7" fmla="*/ 262433 w 1352893"/>
              <a:gd name="connsiteY7" fmla="*/ 1092390 h 2142259"/>
              <a:gd name="connsiteX8" fmla="*/ 586283 w 1352893"/>
              <a:gd name="connsiteY8" fmla="*/ 692340 h 2142259"/>
              <a:gd name="connsiteX9" fmla="*/ 90983 w 1352893"/>
              <a:gd name="connsiteY9" fmla="*/ 578040 h 2142259"/>
              <a:gd name="connsiteX10" fmla="*/ 90983 w 1352893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959568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959568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959568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959568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959568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853734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853734 w 1345178"/>
              <a:gd name="connsiteY5" fmla="*/ 1320990 h 2142259"/>
              <a:gd name="connsiteX6" fmla="*/ 615080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853734 w 1345178"/>
              <a:gd name="connsiteY5" fmla="*/ 1320990 h 2142259"/>
              <a:gd name="connsiteX6" fmla="*/ 615080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5178" h="2142259">
                <a:moveTo>
                  <a:pt x="83268" y="6540"/>
                </a:moveTo>
                <a:cubicBezTo>
                  <a:pt x="235668" y="-31560"/>
                  <a:pt x="788118" y="98615"/>
                  <a:pt x="997668" y="349440"/>
                </a:cubicBezTo>
                <a:cubicBezTo>
                  <a:pt x="1207218" y="600265"/>
                  <a:pt x="1375493" y="1213040"/>
                  <a:pt x="1340568" y="1511490"/>
                </a:cubicBezTo>
                <a:cubicBezTo>
                  <a:pt x="1305643" y="1809940"/>
                  <a:pt x="915118" y="2108390"/>
                  <a:pt x="788118" y="2140140"/>
                </a:cubicBezTo>
                <a:cubicBezTo>
                  <a:pt x="661118" y="2171890"/>
                  <a:pt x="567632" y="1838515"/>
                  <a:pt x="578568" y="1701990"/>
                </a:cubicBezTo>
                <a:cubicBezTo>
                  <a:pt x="589504" y="1565465"/>
                  <a:pt x="847649" y="1409890"/>
                  <a:pt x="853734" y="1320990"/>
                </a:cubicBezTo>
                <a:cubicBezTo>
                  <a:pt x="859819" y="1232090"/>
                  <a:pt x="714916" y="1206690"/>
                  <a:pt x="615080" y="1168590"/>
                </a:cubicBezTo>
                <a:cubicBezTo>
                  <a:pt x="515244" y="1130490"/>
                  <a:pt x="401915" y="1320990"/>
                  <a:pt x="254718" y="1092390"/>
                </a:cubicBezTo>
                <a:cubicBezTo>
                  <a:pt x="107521" y="863790"/>
                  <a:pt x="540997" y="1006665"/>
                  <a:pt x="446276" y="711390"/>
                </a:cubicBezTo>
                <a:cubicBezTo>
                  <a:pt x="351555" y="416115"/>
                  <a:pt x="143769" y="695515"/>
                  <a:pt x="83268" y="578040"/>
                </a:cubicBezTo>
                <a:cubicBezTo>
                  <a:pt x="22767" y="460565"/>
                  <a:pt x="-69132" y="44640"/>
                  <a:pt x="83268" y="65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6097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0" grpId="0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>
            <a:extLst>
              <a:ext uri="{FF2B5EF4-FFF2-40B4-BE49-F238E27FC236}">
                <a16:creationId xmlns:a16="http://schemas.microsoft.com/office/drawing/2014/main" id="{91160763-73AE-4A45-85E7-C95738A68D2E}"/>
              </a:ext>
            </a:extLst>
          </p:cNvPr>
          <p:cNvSpPr/>
          <p:nvPr/>
        </p:nvSpPr>
        <p:spPr>
          <a:xfrm>
            <a:off x="0" y="1457740"/>
            <a:ext cx="12192000" cy="5347251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5CCCE31-DA54-467F-A135-00D9F38F7FF3}"/>
              </a:ext>
            </a:extLst>
          </p:cNvPr>
          <p:cNvSpPr/>
          <p:nvPr/>
        </p:nvSpPr>
        <p:spPr>
          <a:xfrm>
            <a:off x="0" y="0"/>
            <a:ext cx="12203068" cy="14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879A7E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" name="PA-文本框 12">
            <a:extLst>
              <a:ext uri="{FF2B5EF4-FFF2-40B4-BE49-F238E27FC236}">
                <a16:creationId xmlns:a16="http://schemas.microsoft.com/office/drawing/2014/main" id="{9FFFC82F-0FAE-4103-BD19-5018F76AD6F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26496" y="316317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r>
              <a:rPr lang="en-US" altLang="zh-CN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C8FF638-80D7-4B82-BAF2-6428976E101C}"/>
              </a:ext>
            </a:extLst>
          </p:cNvPr>
          <p:cNvSpPr/>
          <p:nvPr/>
        </p:nvSpPr>
        <p:spPr>
          <a:xfrm>
            <a:off x="476250" y="1981200"/>
            <a:ext cx="2647950" cy="666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01</a:t>
            </a:r>
            <a:endParaRPr lang="zh-CN" altLang="en-US" sz="2800" dirty="0">
              <a:solidFill>
                <a:srgbClr val="526C3F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74B926B-C27B-4DBB-A624-9B8D292D75F1}"/>
              </a:ext>
            </a:extLst>
          </p:cNvPr>
          <p:cNvSpPr/>
          <p:nvPr/>
        </p:nvSpPr>
        <p:spPr>
          <a:xfrm>
            <a:off x="476250" y="3089275"/>
            <a:ext cx="2647950" cy="666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02</a:t>
            </a:r>
            <a:endParaRPr lang="zh-CN" altLang="en-US" sz="2800" dirty="0">
              <a:solidFill>
                <a:srgbClr val="526C3F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F23FFD0-E6BF-4D06-AD5A-3959F741D67D}"/>
              </a:ext>
            </a:extLst>
          </p:cNvPr>
          <p:cNvSpPr/>
          <p:nvPr/>
        </p:nvSpPr>
        <p:spPr>
          <a:xfrm>
            <a:off x="476250" y="4197350"/>
            <a:ext cx="2647950" cy="666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03</a:t>
            </a:r>
            <a:endParaRPr lang="zh-CN" altLang="en-US" sz="2800" dirty="0">
              <a:solidFill>
                <a:srgbClr val="526C3F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83C43C1-7A56-47DA-8942-8DA1B9CB6052}"/>
              </a:ext>
            </a:extLst>
          </p:cNvPr>
          <p:cNvSpPr/>
          <p:nvPr/>
        </p:nvSpPr>
        <p:spPr>
          <a:xfrm>
            <a:off x="476250" y="5305425"/>
            <a:ext cx="2647950" cy="666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04</a:t>
            </a:r>
            <a:endParaRPr lang="zh-CN" altLang="en-US" sz="2800" dirty="0">
              <a:solidFill>
                <a:srgbClr val="526C3F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0AE0944-29E0-41A0-B12C-74DA1C91BAD2}"/>
              </a:ext>
            </a:extLst>
          </p:cNvPr>
          <p:cNvGrpSpPr/>
          <p:nvPr/>
        </p:nvGrpSpPr>
        <p:grpSpPr>
          <a:xfrm>
            <a:off x="2491223" y="1794040"/>
            <a:ext cx="714041" cy="714041"/>
            <a:chOff x="-1184619" y="593764"/>
            <a:chExt cx="714041" cy="714041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58A87E5E-D296-47A5-8F4C-4E903CC4879F}"/>
                </a:ext>
              </a:extLst>
            </p:cNvPr>
            <p:cNvSpPr/>
            <p:nvPr/>
          </p:nvSpPr>
          <p:spPr>
            <a:xfrm>
              <a:off x="-1184619" y="593764"/>
              <a:ext cx="714041" cy="71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7" name="iconfont-1187-868319">
              <a:extLst>
                <a:ext uri="{FF2B5EF4-FFF2-40B4-BE49-F238E27FC236}">
                  <a16:creationId xmlns:a16="http://schemas.microsoft.com/office/drawing/2014/main" id="{D810D19B-77B8-4916-9F2C-E473E62381AC}"/>
                </a:ext>
              </a:extLst>
            </p:cNvPr>
            <p:cNvSpPr>
              <a:spLocks/>
            </p:cNvSpPr>
            <p:nvPr/>
          </p:nvSpPr>
          <p:spPr>
            <a:xfrm>
              <a:off x="-1074631" y="682452"/>
              <a:ext cx="540000" cy="540000"/>
            </a:xfrm>
            <a:custGeom>
              <a:avLst/>
              <a:gdLst>
                <a:gd name="T0" fmla="*/ 11212 w 12607"/>
                <a:gd name="T1" fmla="*/ 4855 h 12594"/>
                <a:gd name="T2" fmla="*/ 11019 w 12607"/>
                <a:gd name="T3" fmla="*/ 4855 h 12594"/>
                <a:gd name="T4" fmla="*/ 10644 w 12607"/>
                <a:gd name="T5" fmla="*/ 3981 h 12594"/>
                <a:gd name="T6" fmla="*/ 10796 w 12607"/>
                <a:gd name="T7" fmla="*/ 3830 h 12594"/>
                <a:gd name="T8" fmla="*/ 10796 w 12607"/>
                <a:gd name="T9" fmla="*/ 1864 h 12594"/>
                <a:gd name="T10" fmla="*/ 10755 w 12607"/>
                <a:gd name="T11" fmla="*/ 1823 h 12594"/>
                <a:gd name="T12" fmla="*/ 8781 w 12607"/>
                <a:gd name="T13" fmla="*/ 1823 h 12594"/>
                <a:gd name="T14" fmla="*/ 8611 w 12607"/>
                <a:gd name="T15" fmla="*/ 1992 h 12594"/>
                <a:gd name="T16" fmla="*/ 7729 w 12607"/>
                <a:gd name="T17" fmla="*/ 1634 h 12594"/>
                <a:gd name="T18" fmla="*/ 7729 w 12607"/>
                <a:gd name="T19" fmla="*/ 1390 h 12594"/>
                <a:gd name="T20" fmla="*/ 6333 w 12607"/>
                <a:gd name="T21" fmla="*/ 0 h 12594"/>
                <a:gd name="T22" fmla="*/ 6274 w 12607"/>
                <a:gd name="T23" fmla="*/ 0 h 12594"/>
                <a:gd name="T24" fmla="*/ 4878 w 12607"/>
                <a:gd name="T25" fmla="*/ 1390 h 12594"/>
                <a:gd name="T26" fmla="*/ 4878 w 12607"/>
                <a:gd name="T27" fmla="*/ 1652 h 12594"/>
                <a:gd name="T28" fmla="*/ 4033 w 12607"/>
                <a:gd name="T29" fmla="*/ 2003 h 12594"/>
                <a:gd name="T30" fmla="*/ 3852 w 12607"/>
                <a:gd name="T31" fmla="*/ 1823 h 12594"/>
                <a:gd name="T32" fmla="*/ 1878 w 12607"/>
                <a:gd name="T33" fmla="*/ 1823 h 12594"/>
                <a:gd name="T34" fmla="*/ 1837 w 12607"/>
                <a:gd name="T35" fmla="*/ 1864 h 12594"/>
                <a:gd name="T36" fmla="*/ 1837 w 12607"/>
                <a:gd name="T37" fmla="*/ 3830 h 12594"/>
                <a:gd name="T38" fmla="*/ 2012 w 12607"/>
                <a:gd name="T39" fmla="*/ 4004 h 12594"/>
                <a:gd name="T40" fmla="*/ 1650 w 12607"/>
                <a:gd name="T41" fmla="*/ 4855 h 12594"/>
                <a:gd name="T42" fmla="*/ 1396 w 12607"/>
                <a:gd name="T43" fmla="*/ 4855 h 12594"/>
                <a:gd name="T44" fmla="*/ 0 w 12607"/>
                <a:gd name="T45" fmla="*/ 6245 h 12594"/>
                <a:gd name="T46" fmla="*/ 0 w 12607"/>
                <a:gd name="T47" fmla="*/ 6304 h 12594"/>
                <a:gd name="T48" fmla="*/ 1396 w 12607"/>
                <a:gd name="T49" fmla="*/ 7694 h 12594"/>
                <a:gd name="T50" fmla="*/ 1618 w 12607"/>
                <a:gd name="T51" fmla="*/ 7694 h 12594"/>
                <a:gd name="T52" fmla="*/ 1983 w 12607"/>
                <a:gd name="T53" fmla="*/ 8593 h 12594"/>
                <a:gd name="T54" fmla="*/ 1814 w 12607"/>
                <a:gd name="T55" fmla="*/ 8761 h 12594"/>
                <a:gd name="T56" fmla="*/ 1814 w 12607"/>
                <a:gd name="T57" fmla="*/ 10728 h 12594"/>
                <a:gd name="T58" fmla="*/ 1855 w 12607"/>
                <a:gd name="T59" fmla="*/ 10769 h 12594"/>
                <a:gd name="T60" fmla="*/ 3829 w 12607"/>
                <a:gd name="T61" fmla="*/ 10769 h 12594"/>
                <a:gd name="T62" fmla="*/ 3981 w 12607"/>
                <a:gd name="T63" fmla="*/ 10618 h 12594"/>
                <a:gd name="T64" fmla="*/ 4878 w 12607"/>
                <a:gd name="T65" fmla="*/ 10999 h 12594"/>
                <a:gd name="T66" fmla="*/ 4878 w 12607"/>
                <a:gd name="T67" fmla="*/ 11204 h 12594"/>
                <a:gd name="T68" fmla="*/ 6274 w 12607"/>
                <a:gd name="T69" fmla="*/ 12594 h 12594"/>
                <a:gd name="T70" fmla="*/ 6333 w 12607"/>
                <a:gd name="T71" fmla="*/ 12594 h 12594"/>
                <a:gd name="T72" fmla="*/ 7729 w 12607"/>
                <a:gd name="T73" fmla="*/ 11204 h 12594"/>
                <a:gd name="T74" fmla="*/ 7729 w 12607"/>
                <a:gd name="T75" fmla="*/ 11016 h 12594"/>
                <a:gd name="T76" fmla="*/ 8664 w 12607"/>
                <a:gd name="T77" fmla="*/ 10630 h 12594"/>
                <a:gd name="T78" fmla="*/ 8803 w 12607"/>
                <a:gd name="T79" fmla="*/ 10769 h 12594"/>
                <a:gd name="T80" fmla="*/ 10777 w 12607"/>
                <a:gd name="T81" fmla="*/ 10769 h 12594"/>
                <a:gd name="T82" fmla="*/ 10819 w 12607"/>
                <a:gd name="T83" fmla="*/ 10728 h 12594"/>
                <a:gd name="T84" fmla="*/ 10819 w 12607"/>
                <a:gd name="T85" fmla="*/ 8761 h 12594"/>
                <a:gd name="T86" fmla="*/ 10673 w 12607"/>
                <a:gd name="T87" fmla="*/ 8616 h 12594"/>
                <a:gd name="T88" fmla="*/ 11051 w 12607"/>
                <a:gd name="T89" fmla="*/ 7694 h 12594"/>
                <a:gd name="T90" fmla="*/ 11211 w 12607"/>
                <a:gd name="T91" fmla="*/ 7694 h 12594"/>
                <a:gd name="T92" fmla="*/ 12607 w 12607"/>
                <a:gd name="T93" fmla="*/ 6304 h 12594"/>
                <a:gd name="T94" fmla="*/ 12607 w 12607"/>
                <a:gd name="T95" fmla="*/ 6245 h 12594"/>
                <a:gd name="T96" fmla="*/ 11212 w 12607"/>
                <a:gd name="T97" fmla="*/ 4855 h 12594"/>
                <a:gd name="T98" fmla="*/ 6337 w 12607"/>
                <a:gd name="T99" fmla="*/ 8498 h 12594"/>
                <a:gd name="T100" fmla="*/ 4152 w 12607"/>
                <a:gd name="T101" fmla="*/ 6323 h 12594"/>
                <a:gd name="T102" fmla="*/ 6337 w 12607"/>
                <a:gd name="T103" fmla="*/ 4146 h 12594"/>
                <a:gd name="T104" fmla="*/ 8521 w 12607"/>
                <a:gd name="T105" fmla="*/ 6323 h 12594"/>
                <a:gd name="T106" fmla="*/ 6337 w 12607"/>
                <a:gd name="T107" fmla="*/ 8498 h 12594"/>
                <a:gd name="T108" fmla="*/ 6337 w 12607"/>
                <a:gd name="T109" fmla="*/ 8498 h 1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07" h="12594">
                  <a:moveTo>
                    <a:pt x="11212" y="4855"/>
                  </a:moveTo>
                  <a:lnTo>
                    <a:pt x="11019" y="4855"/>
                  </a:lnTo>
                  <a:cubicBezTo>
                    <a:pt x="10923" y="4550"/>
                    <a:pt x="10796" y="4258"/>
                    <a:pt x="10644" y="3981"/>
                  </a:cubicBezTo>
                  <a:lnTo>
                    <a:pt x="10796" y="3830"/>
                  </a:lnTo>
                  <a:cubicBezTo>
                    <a:pt x="11341" y="3287"/>
                    <a:pt x="11341" y="2407"/>
                    <a:pt x="10796" y="1864"/>
                  </a:cubicBezTo>
                  <a:lnTo>
                    <a:pt x="10755" y="1823"/>
                  </a:lnTo>
                  <a:cubicBezTo>
                    <a:pt x="10209" y="1279"/>
                    <a:pt x="9326" y="1279"/>
                    <a:pt x="8781" y="1823"/>
                  </a:cubicBezTo>
                  <a:lnTo>
                    <a:pt x="8611" y="1992"/>
                  </a:lnTo>
                  <a:cubicBezTo>
                    <a:pt x="8332" y="1846"/>
                    <a:pt x="8037" y="1725"/>
                    <a:pt x="7729" y="1634"/>
                  </a:cubicBezTo>
                  <a:lnTo>
                    <a:pt x="7729" y="1390"/>
                  </a:lnTo>
                  <a:cubicBezTo>
                    <a:pt x="7729" y="622"/>
                    <a:pt x="7104" y="0"/>
                    <a:pt x="6333" y="0"/>
                  </a:cubicBezTo>
                  <a:lnTo>
                    <a:pt x="6274" y="0"/>
                  </a:lnTo>
                  <a:cubicBezTo>
                    <a:pt x="5503" y="0"/>
                    <a:pt x="4878" y="622"/>
                    <a:pt x="4878" y="1390"/>
                  </a:cubicBezTo>
                  <a:lnTo>
                    <a:pt x="4878" y="1652"/>
                  </a:lnTo>
                  <a:cubicBezTo>
                    <a:pt x="4584" y="1742"/>
                    <a:pt x="4301" y="1861"/>
                    <a:pt x="4033" y="2003"/>
                  </a:cubicBezTo>
                  <a:lnTo>
                    <a:pt x="3852" y="1823"/>
                  </a:lnTo>
                  <a:cubicBezTo>
                    <a:pt x="3307" y="1280"/>
                    <a:pt x="2423" y="1280"/>
                    <a:pt x="1878" y="1823"/>
                  </a:cubicBezTo>
                  <a:lnTo>
                    <a:pt x="1837" y="1864"/>
                  </a:lnTo>
                  <a:cubicBezTo>
                    <a:pt x="1292" y="2407"/>
                    <a:pt x="1292" y="3287"/>
                    <a:pt x="1837" y="3830"/>
                  </a:cubicBezTo>
                  <a:lnTo>
                    <a:pt x="2012" y="4004"/>
                  </a:lnTo>
                  <a:cubicBezTo>
                    <a:pt x="1865" y="4274"/>
                    <a:pt x="1743" y="4558"/>
                    <a:pt x="1650" y="4855"/>
                  </a:cubicBezTo>
                  <a:lnTo>
                    <a:pt x="1396" y="4855"/>
                  </a:lnTo>
                  <a:cubicBezTo>
                    <a:pt x="625" y="4855"/>
                    <a:pt x="0" y="5478"/>
                    <a:pt x="0" y="6245"/>
                  </a:cubicBezTo>
                  <a:lnTo>
                    <a:pt x="0" y="6304"/>
                  </a:lnTo>
                  <a:cubicBezTo>
                    <a:pt x="0" y="7072"/>
                    <a:pt x="625" y="7694"/>
                    <a:pt x="1396" y="7694"/>
                  </a:cubicBezTo>
                  <a:lnTo>
                    <a:pt x="1618" y="7694"/>
                  </a:lnTo>
                  <a:cubicBezTo>
                    <a:pt x="1710" y="8008"/>
                    <a:pt x="1833" y="8308"/>
                    <a:pt x="1983" y="8593"/>
                  </a:cubicBezTo>
                  <a:lnTo>
                    <a:pt x="1814" y="8761"/>
                  </a:lnTo>
                  <a:cubicBezTo>
                    <a:pt x="1269" y="9304"/>
                    <a:pt x="1269" y="10185"/>
                    <a:pt x="1814" y="10728"/>
                  </a:cubicBezTo>
                  <a:lnTo>
                    <a:pt x="1855" y="10769"/>
                  </a:lnTo>
                  <a:cubicBezTo>
                    <a:pt x="2400" y="11312"/>
                    <a:pt x="3284" y="11312"/>
                    <a:pt x="3829" y="10769"/>
                  </a:cubicBezTo>
                  <a:lnTo>
                    <a:pt x="3981" y="10618"/>
                  </a:lnTo>
                  <a:cubicBezTo>
                    <a:pt x="4264" y="10773"/>
                    <a:pt x="4564" y="10902"/>
                    <a:pt x="4878" y="10999"/>
                  </a:cubicBezTo>
                  <a:lnTo>
                    <a:pt x="4878" y="11204"/>
                  </a:lnTo>
                  <a:cubicBezTo>
                    <a:pt x="4878" y="11972"/>
                    <a:pt x="5503" y="12594"/>
                    <a:pt x="6274" y="12594"/>
                  </a:cubicBezTo>
                  <a:lnTo>
                    <a:pt x="6333" y="12594"/>
                  </a:lnTo>
                  <a:cubicBezTo>
                    <a:pt x="7104" y="12594"/>
                    <a:pt x="7729" y="11972"/>
                    <a:pt x="7729" y="11204"/>
                  </a:cubicBezTo>
                  <a:lnTo>
                    <a:pt x="7729" y="11016"/>
                  </a:lnTo>
                  <a:cubicBezTo>
                    <a:pt x="8056" y="10920"/>
                    <a:pt x="8368" y="10788"/>
                    <a:pt x="8664" y="10630"/>
                  </a:cubicBezTo>
                  <a:lnTo>
                    <a:pt x="8803" y="10769"/>
                  </a:lnTo>
                  <a:cubicBezTo>
                    <a:pt x="9348" y="11312"/>
                    <a:pt x="10233" y="11312"/>
                    <a:pt x="10777" y="10769"/>
                  </a:cubicBezTo>
                  <a:lnTo>
                    <a:pt x="10819" y="10728"/>
                  </a:lnTo>
                  <a:cubicBezTo>
                    <a:pt x="11364" y="10185"/>
                    <a:pt x="11364" y="9304"/>
                    <a:pt x="10819" y="8761"/>
                  </a:cubicBezTo>
                  <a:lnTo>
                    <a:pt x="10673" y="8616"/>
                  </a:lnTo>
                  <a:cubicBezTo>
                    <a:pt x="10828" y="8324"/>
                    <a:pt x="10956" y="8017"/>
                    <a:pt x="11051" y="7694"/>
                  </a:cubicBezTo>
                  <a:lnTo>
                    <a:pt x="11211" y="7694"/>
                  </a:lnTo>
                  <a:cubicBezTo>
                    <a:pt x="11982" y="7694"/>
                    <a:pt x="12607" y="7071"/>
                    <a:pt x="12607" y="6304"/>
                  </a:cubicBezTo>
                  <a:lnTo>
                    <a:pt x="12607" y="6245"/>
                  </a:lnTo>
                  <a:cubicBezTo>
                    <a:pt x="12607" y="5477"/>
                    <a:pt x="11982" y="4855"/>
                    <a:pt x="11212" y="4855"/>
                  </a:cubicBezTo>
                  <a:close/>
                  <a:moveTo>
                    <a:pt x="6337" y="8498"/>
                  </a:moveTo>
                  <a:cubicBezTo>
                    <a:pt x="5130" y="8498"/>
                    <a:pt x="4152" y="7524"/>
                    <a:pt x="4152" y="6323"/>
                  </a:cubicBezTo>
                  <a:cubicBezTo>
                    <a:pt x="4152" y="5120"/>
                    <a:pt x="5130" y="4146"/>
                    <a:pt x="6337" y="4146"/>
                  </a:cubicBezTo>
                  <a:cubicBezTo>
                    <a:pt x="7544" y="4146"/>
                    <a:pt x="8521" y="5120"/>
                    <a:pt x="8521" y="6323"/>
                  </a:cubicBezTo>
                  <a:cubicBezTo>
                    <a:pt x="8521" y="7524"/>
                    <a:pt x="7544" y="8498"/>
                    <a:pt x="6337" y="8498"/>
                  </a:cubicBezTo>
                  <a:close/>
                  <a:moveTo>
                    <a:pt x="6337" y="8498"/>
                  </a:moveTo>
                  <a:close/>
                </a:path>
              </a:pathLst>
            </a:custGeom>
            <a:solidFill>
              <a:srgbClr val="526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77B8DE1-EB4A-4229-97F3-B956C04FB67D}"/>
              </a:ext>
            </a:extLst>
          </p:cNvPr>
          <p:cNvGrpSpPr/>
          <p:nvPr/>
        </p:nvGrpSpPr>
        <p:grpSpPr>
          <a:xfrm>
            <a:off x="2491223" y="3967184"/>
            <a:ext cx="714041" cy="714041"/>
            <a:chOff x="1946097" y="3809845"/>
            <a:chExt cx="714041" cy="714041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30E95BA-6A15-461C-B97D-CDE8FB636089}"/>
                </a:ext>
              </a:extLst>
            </p:cNvPr>
            <p:cNvSpPr/>
            <p:nvPr/>
          </p:nvSpPr>
          <p:spPr>
            <a:xfrm>
              <a:off x="1946097" y="3809845"/>
              <a:ext cx="714041" cy="71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11" name="iconfont-1186-600060">
              <a:extLst>
                <a:ext uri="{FF2B5EF4-FFF2-40B4-BE49-F238E27FC236}">
                  <a16:creationId xmlns:a16="http://schemas.microsoft.com/office/drawing/2014/main" id="{EF0977B2-0AB4-4FB4-BB30-D94825270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74701" y="3967324"/>
              <a:ext cx="487748" cy="432000"/>
            </a:xfrm>
            <a:custGeom>
              <a:avLst/>
              <a:gdLst>
                <a:gd name="T0" fmla="*/ 6981 w 7778"/>
                <a:gd name="T1" fmla="*/ 0 h 7778"/>
                <a:gd name="T2" fmla="*/ 797 w 7778"/>
                <a:gd name="T3" fmla="*/ 0 h 7778"/>
                <a:gd name="T4" fmla="*/ 0 w 7778"/>
                <a:gd name="T5" fmla="*/ 796 h 7778"/>
                <a:gd name="T6" fmla="*/ 0 w 7778"/>
                <a:gd name="T7" fmla="*/ 6982 h 7778"/>
                <a:gd name="T8" fmla="*/ 797 w 7778"/>
                <a:gd name="T9" fmla="*/ 7778 h 7778"/>
                <a:gd name="T10" fmla="*/ 6981 w 7778"/>
                <a:gd name="T11" fmla="*/ 7778 h 7778"/>
                <a:gd name="T12" fmla="*/ 7778 w 7778"/>
                <a:gd name="T13" fmla="*/ 6982 h 7778"/>
                <a:gd name="T14" fmla="*/ 7778 w 7778"/>
                <a:gd name="T15" fmla="*/ 796 h 7778"/>
                <a:gd name="T16" fmla="*/ 6981 w 7778"/>
                <a:gd name="T17" fmla="*/ 0 h 7778"/>
                <a:gd name="T18" fmla="*/ 6981 w 7778"/>
                <a:gd name="T19" fmla="*/ 0 h 7778"/>
                <a:gd name="T20" fmla="*/ 6277 w 7778"/>
                <a:gd name="T21" fmla="*/ 2210 h 7778"/>
                <a:gd name="T22" fmla="*/ 6260 w 7778"/>
                <a:gd name="T23" fmla="*/ 2219 h 7778"/>
                <a:gd name="T24" fmla="*/ 6258 w 7778"/>
                <a:gd name="T25" fmla="*/ 2237 h 7778"/>
                <a:gd name="T26" fmla="*/ 3889 w 7778"/>
                <a:gd name="T27" fmla="*/ 4290 h 7778"/>
                <a:gd name="T28" fmla="*/ 1520 w 7778"/>
                <a:gd name="T29" fmla="*/ 2237 h 7778"/>
                <a:gd name="T30" fmla="*/ 1517 w 7778"/>
                <a:gd name="T31" fmla="*/ 2219 h 7778"/>
                <a:gd name="T32" fmla="*/ 1500 w 7778"/>
                <a:gd name="T33" fmla="*/ 2210 h 7778"/>
                <a:gd name="T34" fmla="*/ 1313 w 7778"/>
                <a:gd name="T35" fmla="*/ 1893 h 7778"/>
                <a:gd name="T36" fmla="*/ 1685 w 7778"/>
                <a:gd name="T37" fmla="*/ 1521 h 7778"/>
                <a:gd name="T38" fmla="*/ 2057 w 7778"/>
                <a:gd name="T39" fmla="*/ 1893 h 7778"/>
                <a:gd name="T40" fmla="*/ 1919 w 7778"/>
                <a:gd name="T41" fmla="*/ 2176 h 7778"/>
                <a:gd name="T42" fmla="*/ 1901 w 7778"/>
                <a:gd name="T43" fmla="*/ 2190 h 7778"/>
                <a:gd name="T44" fmla="*/ 1905 w 7778"/>
                <a:gd name="T45" fmla="*/ 2212 h 7778"/>
                <a:gd name="T46" fmla="*/ 3889 w 7778"/>
                <a:gd name="T47" fmla="*/ 3905 h 7778"/>
                <a:gd name="T48" fmla="*/ 5872 w 7778"/>
                <a:gd name="T49" fmla="*/ 2212 h 7778"/>
                <a:gd name="T50" fmla="*/ 5876 w 7778"/>
                <a:gd name="T51" fmla="*/ 2190 h 7778"/>
                <a:gd name="T52" fmla="*/ 5859 w 7778"/>
                <a:gd name="T53" fmla="*/ 2177 h 7778"/>
                <a:gd name="T54" fmla="*/ 5721 w 7778"/>
                <a:gd name="T55" fmla="*/ 1893 h 7778"/>
                <a:gd name="T56" fmla="*/ 6093 w 7778"/>
                <a:gd name="T57" fmla="*/ 1521 h 7778"/>
                <a:gd name="T58" fmla="*/ 6093 w 7778"/>
                <a:gd name="T59" fmla="*/ 1521 h 7778"/>
                <a:gd name="T60" fmla="*/ 6093 w 7778"/>
                <a:gd name="T61" fmla="*/ 1521 h 7778"/>
                <a:gd name="T62" fmla="*/ 6093 w 7778"/>
                <a:gd name="T63" fmla="*/ 1521 h 7778"/>
                <a:gd name="T64" fmla="*/ 6465 w 7778"/>
                <a:gd name="T65" fmla="*/ 1893 h 7778"/>
                <a:gd name="T66" fmla="*/ 6277 w 7778"/>
                <a:gd name="T67" fmla="*/ 2210 h 7778"/>
                <a:gd name="T68" fmla="*/ 6277 w 7778"/>
                <a:gd name="T69" fmla="*/ 2210 h 7778"/>
                <a:gd name="T70" fmla="*/ 6277 w 7778"/>
                <a:gd name="T71" fmla="*/ 2210 h 7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78" h="7778">
                  <a:moveTo>
                    <a:pt x="6981" y="0"/>
                  </a:moveTo>
                  <a:lnTo>
                    <a:pt x="797" y="0"/>
                  </a:lnTo>
                  <a:cubicBezTo>
                    <a:pt x="357" y="0"/>
                    <a:pt x="0" y="357"/>
                    <a:pt x="0" y="796"/>
                  </a:cubicBezTo>
                  <a:lnTo>
                    <a:pt x="0" y="6982"/>
                  </a:lnTo>
                  <a:cubicBezTo>
                    <a:pt x="0" y="7421"/>
                    <a:pt x="357" y="7778"/>
                    <a:pt x="797" y="7778"/>
                  </a:cubicBezTo>
                  <a:lnTo>
                    <a:pt x="6981" y="7778"/>
                  </a:lnTo>
                  <a:cubicBezTo>
                    <a:pt x="7421" y="7778"/>
                    <a:pt x="7778" y="7421"/>
                    <a:pt x="7778" y="6982"/>
                  </a:cubicBezTo>
                  <a:lnTo>
                    <a:pt x="7778" y="796"/>
                  </a:lnTo>
                  <a:cubicBezTo>
                    <a:pt x="7777" y="356"/>
                    <a:pt x="7420" y="0"/>
                    <a:pt x="6981" y="0"/>
                  </a:cubicBezTo>
                  <a:lnTo>
                    <a:pt x="6981" y="0"/>
                  </a:lnTo>
                  <a:close/>
                  <a:moveTo>
                    <a:pt x="6277" y="2210"/>
                  </a:moveTo>
                  <a:lnTo>
                    <a:pt x="6260" y="2219"/>
                  </a:lnTo>
                  <a:lnTo>
                    <a:pt x="6258" y="2237"/>
                  </a:lnTo>
                  <a:cubicBezTo>
                    <a:pt x="6088" y="3407"/>
                    <a:pt x="5070" y="4290"/>
                    <a:pt x="3889" y="4290"/>
                  </a:cubicBezTo>
                  <a:cubicBezTo>
                    <a:pt x="2708" y="4290"/>
                    <a:pt x="1689" y="3407"/>
                    <a:pt x="1520" y="2237"/>
                  </a:cubicBezTo>
                  <a:lnTo>
                    <a:pt x="1517" y="2219"/>
                  </a:lnTo>
                  <a:lnTo>
                    <a:pt x="1500" y="2210"/>
                  </a:lnTo>
                  <a:cubicBezTo>
                    <a:pt x="1383" y="2140"/>
                    <a:pt x="1313" y="2022"/>
                    <a:pt x="1313" y="1893"/>
                  </a:cubicBezTo>
                  <a:cubicBezTo>
                    <a:pt x="1313" y="1688"/>
                    <a:pt x="1480" y="1521"/>
                    <a:pt x="1685" y="1521"/>
                  </a:cubicBezTo>
                  <a:cubicBezTo>
                    <a:pt x="1890" y="1521"/>
                    <a:pt x="2057" y="1688"/>
                    <a:pt x="2057" y="1893"/>
                  </a:cubicBezTo>
                  <a:cubicBezTo>
                    <a:pt x="2057" y="2001"/>
                    <a:pt x="2008" y="2102"/>
                    <a:pt x="1919" y="2176"/>
                  </a:cubicBezTo>
                  <a:lnTo>
                    <a:pt x="1901" y="2190"/>
                  </a:lnTo>
                  <a:lnTo>
                    <a:pt x="1905" y="2212"/>
                  </a:lnTo>
                  <a:cubicBezTo>
                    <a:pt x="2062" y="3193"/>
                    <a:pt x="2896" y="3905"/>
                    <a:pt x="3889" y="3905"/>
                  </a:cubicBezTo>
                  <a:cubicBezTo>
                    <a:pt x="4882" y="3905"/>
                    <a:pt x="5716" y="3192"/>
                    <a:pt x="5872" y="2212"/>
                  </a:cubicBezTo>
                  <a:lnTo>
                    <a:pt x="5876" y="2190"/>
                  </a:lnTo>
                  <a:lnTo>
                    <a:pt x="5859" y="2177"/>
                  </a:lnTo>
                  <a:cubicBezTo>
                    <a:pt x="5769" y="2102"/>
                    <a:pt x="5721" y="2002"/>
                    <a:pt x="5721" y="1893"/>
                  </a:cubicBezTo>
                  <a:cubicBezTo>
                    <a:pt x="5721" y="1688"/>
                    <a:pt x="5888" y="1521"/>
                    <a:pt x="6093" y="1521"/>
                  </a:cubicBezTo>
                  <a:lnTo>
                    <a:pt x="6093" y="1521"/>
                  </a:lnTo>
                  <a:lnTo>
                    <a:pt x="6093" y="1521"/>
                  </a:lnTo>
                  <a:lnTo>
                    <a:pt x="6093" y="1521"/>
                  </a:lnTo>
                  <a:cubicBezTo>
                    <a:pt x="6299" y="1521"/>
                    <a:pt x="6465" y="1688"/>
                    <a:pt x="6465" y="1893"/>
                  </a:cubicBezTo>
                  <a:cubicBezTo>
                    <a:pt x="6465" y="2022"/>
                    <a:pt x="6395" y="2140"/>
                    <a:pt x="6277" y="2210"/>
                  </a:cubicBezTo>
                  <a:lnTo>
                    <a:pt x="6277" y="2210"/>
                  </a:lnTo>
                  <a:close/>
                  <a:moveTo>
                    <a:pt x="6277" y="2210"/>
                  </a:moveTo>
                  <a:close/>
                </a:path>
              </a:pathLst>
            </a:custGeom>
            <a:solidFill>
              <a:srgbClr val="526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124E86D-9FDB-4620-9174-B59D41CA6626}"/>
              </a:ext>
            </a:extLst>
          </p:cNvPr>
          <p:cNvGrpSpPr/>
          <p:nvPr/>
        </p:nvGrpSpPr>
        <p:grpSpPr>
          <a:xfrm>
            <a:off x="2491223" y="2880612"/>
            <a:ext cx="714041" cy="714041"/>
            <a:chOff x="1424699" y="2734925"/>
            <a:chExt cx="714041" cy="71404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8029D15-B144-4D6C-B374-19BBFC701EA4}"/>
                </a:ext>
              </a:extLst>
            </p:cNvPr>
            <p:cNvSpPr/>
            <p:nvPr/>
          </p:nvSpPr>
          <p:spPr>
            <a:xfrm>
              <a:off x="1424699" y="2734925"/>
              <a:ext cx="714041" cy="71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13" name="iconfont-11910-5478353">
              <a:extLst>
                <a:ext uri="{FF2B5EF4-FFF2-40B4-BE49-F238E27FC236}">
                  <a16:creationId xmlns:a16="http://schemas.microsoft.com/office/drawing/2014/main" id="{ABA3A3CB-6515-4B6F-AA4D-497BE10702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3704" y="2859660"/>
              <a:ext cx="453564" cy="468000"/>
            </a:xfrm>
            <a:custGeom>
              <a:avLst/>
              <a:gdLst>
                <a:gd name="T0" fmla="*/ 40 w 7790"/>
                <a:gd name="T1" fmla="*/ 0 h 8036"/>
                <a:gd name="T2" fmla="*/ 3458 w 7790"/>
                <a:gd name="T3" fmla="*/ 0 h 8036"/>
                <a:gd name="T4" fmla="*/ 3458 w 7790"/>
                <a:gd name="T5" fmla="*/ 3418 h 8036"/>
                <a:gd name="T6" fmla="*/ 40 w 7790"/>
                <a:gd name="T7" fmla="*/ 3418 h 8036"/>
                <a:gd name="T8" fmla="*/ 40 w 7790"/>
                <a:gd name="T9" fmla="*/ 0 h 8036"/>
                <a:gd name="T10" fmla="*/ 7790 w 7790"/>
                <a:gd name="T11" fmla="*/ 1695 h 8036"/>
                <a:gd name="T12" fmla="*/ 6170 w 7790"/>
                <a:gd name="T13" fmla="*/ 103 h 8036"/>
                <a:gd name="T14" fmla="*/ 4577 w 7790"/>
                <a:gd name="T15" fmla="*/ 1723 h 8036"/>
                <a:gd name="T16" fmla="*/ 6198 w 7790"/>
                <a:gd name="T17" fmla="*/ 3316 h 8036"/>
                <a:gd name="T18" fmla="*/ 7790 w 7790"/>
                <a:gd name="T19" fmla="*/ 1695 h 8036"/>
                <a:gd name="T20" fmla="*/ 0 w 7790"/>
                <a:gd name="T21" fmla="*/ 4618 h 8036"/>
                <a:gd name="T22" fmla="*/ 3417 w 7790"/>
                <a:gd name="T23" fmla="*/ 4618 h 8036"/>
                <a:gd name="T24" fmla="*/ 3417 w 7790"/>
                <a:gd name="T25" fmla="*/ 8036 h 8036"/>
                <a:gd name="T26" fmla="*/ 0 w 7790"/>
                <a:gd name="T27" fmla="*/ 8036 h 8036"/>
                <a:gd name="T28" fmla="*/ 0 w 7790"/>
                <a:gd name="T29" fmla="*/ 4618 h 8036"/>
                <a:gd name="T30" fmla="*/ 4353 w 7790"/>
                <a:gd name="T31" fmla="*/ 4618 h 8036"/>
                <a:gd name="T32" fmla="*/ 7770 w 7790"/>
                <a:gd name="T33" fmla="*/ 4618 h 8036"/>
                <a:gd name="T34" fmla="*/ 7770 w 7790"/>
                <a:gd name="T35" fmla="*/ 8036 h 8036"/>
                <a:gd name="T36" fmla="*/ 4353 w 7790"/>
                <a:gd name="T37" fmla="*/ 8036 h 8036"/>
                <a:gd name="T38" fmla="*/ 4353 w 7790"/>
                <a:gd name="T39" fmla="*/ 4618 h 8036"/>
                <a:gd name="T40" fmla="*/ 4353 w 7790"/>
                <a:gd name="T41" fmla="*/ 4618 h 8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90" h="8036">
                  <a:moveTo>
                    <a:pt x="40" y="0"/>
                  </a:moveTo>
                  <a:lnTo>
                    <a:pt x="3458" y="0"/>
                  </a:lnTo>
                  <a:lnTo>
                    <a:pt x="3458" y="3418"/>
                  </a:lnTo>
                  <a:lnTo>
                    <a:pt x="40" y="3418"/>
                  </a:lnTo>
                  <a:lnTo>
                    <a:pt x="40" y="0"/>
                  </a:lnTo>
                  <a:close/>
                  <a:moveTo>
                    <a:pt x="7790" y="1695"/>
                  </a:moveTo>
                  <a:lnTo>
                    <a:pt x="6170" y="103"/>
                  </a:lnTo>
                  <a:lnTo>
                    <a:pt x="4577" y="1723"/>
                  </a:lnTo>
                  <a:lnTo>
                    <a:pt x="6198" y="3316"/>
                  </a:lnTo>
                  <a:lnTo>
                    <a:pt x="7790" y="1695"/>
                  </a:lnTo>
                  <a:close/>
                  <a:moveTo>
                    <a:pt x="0" y="4618"/>
                  </a:moveTo>
                  <a:lnTo>
                    <a:pt x="3417" y="4618"/>
                  </a:lnTo>
                  <a:lnTo>
                    <a:pt x="3417" y="8036"/>
                  </a:lnTo>
                  <a:lnTo>
                    <a:pt x="0" y="8036"/>
                  </a:lnTo>
                  <a:lnTo>
                    <a:pt x="0" y="4618"/>
                  </a:lnTo>
                  <a:close/>
                  <a:moveTo>
                    <a:pt x="4353" y="4618"/>
                  </a:moveTo>
                  <a:lnTo>
                    <a:pt x="7770" y="4618"/>
                  </a:lnTo>
                  <a:lnTo>
                    <a:pt x="7770" y="8036"/>
                  </a:lnTo>
                  <a:lnTo>
                    <a:pt x="4353" y="8036"/>
                  </a:lnTo>
                  <a:lnTo>
                    <a:pt x="4353" y="4618"/>
                  </a:lnTo>
                  <a:close/>
                  <a:moveTo>
                    <a:pt x="4353" y="4618"/>
                  </a:moveTo>
                  <a:close/>
                </a:path>
              </a:pathLst>
            </a:custGeom>
            <a:solidFill>
              <a:srgbClr val="526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10EC1CC-8845-4577-B3A2-42B796CE9FC9}"/>
              </a:ext>
            </a:extLst>
          </p:cNvPr>
          <p:cNvGrpSpPr/>
          <p:nvPr/>
        </p:nvGrpSpPr>
        <p:grpSpPr>
          <a:xfrm>
            <a:off x="2491223" y="5053756"/>
            <a:ext cx="714041" cy="714041"/>
            <a:chOff x="2707129" y="5425275"/>
            <a:chExt cx="714041" cy="714041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4CBFFA0-0A49-42F0-9E50-6F8ABCE494BB}"/>
                </a:ext>
              </a:extLst>
            </p:cNvPr>
            <p:cNvSpPr/>
            <p:nvPr/>
          </p:nvSpPr>
          <p:spPr>
            <a:xfrm>
              <a:off x="2707129" y="5425275"/>
              <a:ext cx="714041" cy="71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12" name="iconfont-1191-801535">
              <a:extLst>
                <a:ext uri="{FF2B5EF4-FFF2-40B4-BE49-F238E27FC236}">
                  <a16:creationId xmlns:a16="http://schemas.microsoft.com/office/drawing/2014/main" id="{F9A54C95-0770-45A3-9407-B648E8B4F6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64350" y="5512295"/>
              <a:ext cx="425615" cy="540000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rgbClr val="526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sp>
        <p:nvSpPr>
          <p:cNvPr id="24" name="PA-矩形 11">
            <a:extLst>
              <a:ext uri="{FF2B5EF4-FFF2-40B4-BE49-F238E27FC236}">
                <a16:creationId xmlns:a16="http://schemas.microsoft.com/office/drawing/2014/main" id="{855F18F3-367E-4850-A543-EEF6346185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70130" y="1981200"/>
            <a:ext cx="6735448" cy="700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25" name="PA-矩形 11">
            <a:extLst>
              <a:ext uri="{FF2B5EF4-FFF2-40B4-BE49-F238E27FC236}">
                <a16:creationId xmlns:a16="http://schemas.microsoft.com/office/drawing/2014/main" id="{505EB221-7BC8-4495-9978-408673ABB47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70130" y="4197350"/>
            <a:ext cx="6735448" cy="700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26" name="PA-矩形 11">
            <a:extLst>
              <a:ext uri="{FF2B5EF4-FFF2-40B4-BE49-F238E27FC236}">
                <a16:creationId xmlns:a16="http://schemas.microsoft.com/office/drawing/2014/main" id="{12D6DDC3-57A3-4012-BE41-068EBFD67FC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070130" y="3089275"/>
            <a:ext cx="6735448" cy="700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29" name="PA-矩形 11">
            <a:extLst>
              <a:ext uri="{FF2B5EF4-FFF2-40B4-BE49-F238E27FC236}">
                <a16:creationId xmlns:a16="http://schemas.microsoft.com/office/drawing/2014/main" id="{7596E811-E8F4-404A-98BA-F2E78B554F0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070130" y="5305425"/>
            <a:ext cx="6735448" cy="700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999C936-C599-45AA-8C44-A5E139DF9880}"/>
              </a:ext>
            </a:extLst>
          </p:cNvPr>
          <p:cNvGrpSpPr/>
          <p:nvPr/>
        </p:nvGrpSpPr>
        <p:grpSpPr>
          <a:xfrm>
            <a:off x="10625578" y="97037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29D2C59-AA18-499A-8DA8-93C9684177C2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94F7E553-EA12-4D9C-AA6A-5015A8801F9F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6496D17-7712-44BA-B031-DDF517F8CA41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082EDD0B-074D-4C99-96AB-E8EB16782C65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3E4933E-C2BD-47EC-9131-4E3E6297DCEC}"/>
              </a:ext>
            </a:extLst>
          </p:cNvPr>
          <p:cNvGrpSpPr/>
          <p:nvPr/>
        </p:nvGrpSpPr>
        <p:grpSpPr>
          <a:xfrm>
            <a:off x="10625578" y="462000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2CC976F9-7113-42B6-A3CE-A75E151950EB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EF1C6136-1981-43BF-BE35-D835A6FCF3D0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36BE7731-F438-4312-8FDE-0B4B201FDF87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5B6B6D3C-54E4-4E8F-80FC-A6658DEA2C9A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BFE1303-E468-4832-9C78-7DFE6649F9A5}"/>
              </a:ext>
            </a:extLst>
          </p:cNvPr>
          <p:cNvGrpSpPr/>
          <p:nvPr/>
        </p:nvGrpSpPr>
        <p:grpSpPr>
          <a:xfrm>
            <a:off x="10625578" y="826963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92AA6188-CF53-4977-ABAB-DC8522035BFD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A2B177CE-569A-4EE0-84D4-3EF66A20EEDF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652F2BE-3861-4BDB-B993-9534CA0F85CE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2C381F64-5E34-42EE-AEBE-367E67C63CDA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335B564-FCE6-420E-A715-990BEB3E9326}"/>
              </a:ext>
            </a:extLst>
          </p:cNvPr>
          <p:cNvGrpSpPr/>
          <p:nvPr/>
        </p:nvGrpSpPr>
        <p:grpSpPr>
          <a:xfrm>
            <a:off x="10625578" y="1191926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19C2691F-4431-4371-B8D7-570AFB678A69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822C25E2-7FA1-482F-B94B-ED57F2CA100F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89B8F064-E66A-4CEE-86CF-B0E4F9E2C2AC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4985D47C-C6D0-49D5-A8A2-E7130F2D360F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2F4A6FF-1744-4A91-931F-0C5E96AC7AE1}"/>
              </a:ext>
            </a:extLst>
          </p:cNvPr>
          <p:cNvGrpSpPr/>
          <p:nvPr/>
        </p:nvGrpSpPr>
        <p:grpSpPr>
          <a:xfrm rot="5400000">
            <a:off x="9713608" y="640009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EB4F5EB0-6670-4C9B-BAE5-9AC4124C4B20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45DB9F6F-D218-452C-A334-03AD43016EC4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B6CCF7E5-AB1A-49C9-B322-63BF62D70EE8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4E300333-AF60-4886-BBE2-3D697B77BA98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8D4E275E-C21D-41F1-9F3B-EDFA790CD783}"/>
              </a:ext>
            </a:extLst>
          </p:cNvPr>
          <p:cNvSpPr/>
          <p:nvPr/>
        </p:nvSpPr>
        <p:spPr>
          <a:xfrm rot="60000">
            <a:off x="-529306" y="6431086"/>
            <a:ext cx="7962913" cy="556100"/>
          </a:xfrm>
          <a:custGeom>
            <a:avLst/>
            <a:gdLst>
              <a:gd name="connsiteX0" fmla="*/ 0 w 6629400"/>
              <a:gd name="connsiteY0" fmla="*/ 952515 h 1066822"/>
              <a:gd name="connsiteX1" fmla="*/ 514350 w 6629400"/>
              <a:gd name="connsiteY1" fmla="*/ 15 h 1066822"/>
              <a:gd name="connsiteX2" fmla="*/ 1581150 w 6629400"/>
              <a:gd name="connsiteY2" fmla="*/ 971565 h 1066822"/>
              <a:gd name="connsiteX3" fmla="*/ 2895600 w 6629400"/>
              <a:gd name="connsiteY3" fmla="*/ 209565 h 1066822"/>
              <a:gd name="connsiteX4" fmla="*/ 4610100 w 6629400"/>
              <a:gd name="connsiteY4" fmla="*/ 1009665 h 1066822"/>
              <a:gd name="connsiteX5" fmla="*/ 5429250 w 6629400"/>
              <a:gd name="connsiteY5" fmla="*/ 114315 h 1066822"/>
              <a:gd name="connsiteX6" fmla="*/ 6629400 w 6629400"/>
              <a:gd name="connsiteY6" fmla="*/ 1066815 h 1066822"/>
              <a:gd name="connsiteX0" fmla="*/ 0 w 6730057"/>
              <a:gd name="connsiteY0" fmla="*/ 952515 h 1108228"/>
              <a:gd name="connsiteX1" fmla="*/ 514350 w 6730057"/>
              <a:gd name="connsiteY1" fmla="*/ 15 h 1108228"/>
              <a:gd name="connsiteX2" fmla="*/ 1581150 w 6730057"/>
              <a:gd name="connsiteY2" fmla="*/ 971565 h 1108228"/>
              <a:gd name="connsiteX3" fmla="*/ 2895600 w 6730057"/>
              <a:gd name="connsiteY3" fmla="*/ 209565 h 1108228"/>
              <a:gd name="connsiteX4" fmla="*/ 4610100 w 6730057"/>
              <a:gd name="connsiteY4" fmla="*/ 1009665 h 1108228"/>
              <a:gd name="connsiteX5" fmla="*/ 5429250 w 6730057"/>
              <a:gd name="connsiteY5" fmla="*/ 114315 h 1108228"/>
              <a:gd name="connsiteX6" fmla="*/ 6629400 w 6730057"/>
              <a:gd name="connsiteY6" fmla="*/ 1066815 h 1108228"/>
              <a:gd name="connsiteX7" fmla="*/ 6667500 w 6730057"/>
              <a:gd name="connsiteY7" fmla="*/ 933235 h 1108228"/>
              <a:gd name="connsiteX0" fmla="*/ 0 w 7162800"/>
              <a:gd name="connsiteY0" fmla="*/ 952515 h 2281758"/>
              <a:gd name="connsiteX1" fmla="*/ 514350 w 7162800"/>
              <a:gd name="connsiteY1" fmla="*/ 15 h 2281758"/>
              <a:gd name="connsiteX2" fmla="*/ 1581150 w 7162800"/>
              <a:gd name="connsiteY2" fmla="*/ 971565 h 2281758"/>
              <a:gd name="connsiteX3" fmla="*/ 2895600 w 7162800"/>
              <a:gd name="connsiteY3" fmla="*/ 209565 h 2281758"/>
              <a:gd name="connsiteX4" fmla="*/ 4610100 w 7162800"/>
              <a:gd name="connsiteY4" fmla="*/ 1009665 h 2281758"/>
              <a:gd name="connsiteX5" fmla="*/ 5429250 w 7162800"/>
              <a:gd name="connsiteY5" fmla="*/ 114315 h 2281758"/>
              <a:gd name="connsiteX6" fmla="*/ 6629400 w 7162800"/>
              <a:gd name="connsiteY6" fmla="*/ 1066815 h 2281758"/>
              <a:gd name="connsiteX7" fmla="*/ 7162800 w 7162800"/>
              <a:gd name="connsiteY7" fmla="*/ 2281241 h 2281758"/>
              <a:gd name="connsiteX0" fmla="*/ 53347 w 7216147"/>
              <a:gd name="connsiteY0" fmla="*/ 954475 h 2283718"/>
              <a:gd name="connsiteX1" fmla="*/ 34296 w 7216147"/>
              <a:gd name="connsiteY1" fmla="*/ 727809 h 2283718"/>
              <a:gd name="connsiteX2" fmla="*/ 567697 w 7216147"/>
              <a:gd name="connsiteY2" fmla="*/ 1975 h 2283718"/>
              <a:gd name="connsiteX3" fmla="*/ 1634497 w 7216147"/>
              <a:gd name="connsiteY3" fmla="*/ 973525 h 2283718"/>
              <a:gd name="connsiteX4" fmla="*/ 2948947 w 7216147"/>
              <a:gd name="connsiteY4" fmla="*/ 211525 h 2283718"/>
              <a:gd name="connsiteX5" fmla="*/ 4663447 w 7216147"/>
              <a:gd name="connsiteY5" fmla="*/ 1011625 h 2283718"/>
              <a:gd name="connsiteX6" fmla="*/ 5482597 w 7216147"/>
              <a:gd name="connsiteY6" fmla="*/ 116275 h 2283718"/>
              <a:gd name="connsiteX7" fmla="*/ 6682747 w 7216147"/>
              <a:gd name="connsiteY7" fmla="*/ 1068775 h 2283718"/>
              <a:gd name="connsiteX8" fmla="*/ 7216147 w 7216147"/>
              <a:gd name="connsiteY8" fmla="*/ 2283201 h 2283718"/>
              <a:gd name="connsiteX0" fmla="*/ 171208 w 7334008"/>
              <a:gd name="connsiteY0" fmla="*/ 1019516 h 3288847"/>
              <a:gd name="connsiteX1" fmla="*/ 18807 w 7334008"/>
              <a:gd name="connsiteY1" fmla="*/ 3281477 h 3288847"/>
              <a:gd name="connsiteX2" fmla="*/ 685558 w 7334008"/>
              <a:gd name="connsiteY2" fmla="*/ 67016 h 3288847"/>
              <a:gd name="connsiteX3" fmla="*/ 1752358 w 7334008"/>
              <a:gd name="connsiteY3" fmla="*/ 1038566 h 3288847"/>
              <a:gd name="connsiteX4" fmla="*/ 3066808 w 7334008"/>
              <a:gd name="connsiteY4" fmla="*/ 276566 h 3288847"/>
              <a:gd name="connsiteX5" fmla="*/ 4781308 w 7334008"/>
              <a:gd name="connsiteY5" fmla="*/ 1076666 h 3288847"/>
              <a:gd name="connsiteX6" fmla="*/ 5600458 w 7334008"/>
              <a:gd name="connsiteY6" fmla="*/ 181316 h 3288847"/>
              <a:gd name="connsiteX7" fmla="*/ 6800608 w 7334008"/>
              <a:gd name="connsiteY7" fmla="*/ 1133816 h 3288847"/>
              <a:gd name="connsiteX8" fmla="*/ 7334008 w 7334008"/>
              <a:gd name="connsiteY8" fmla="*/ 2348242 h 3288847"/>
              <a:gd name="connsiteX0" fmla="*/ 13 w 7962913"/>
              <a:gd name="connsiteY0" fmla="*/ 3093371 h 3320080"/>
              <a:gd name="connsiteX1" fmla="*/ 647712 w 7962913"/>
              <a:gd name="connsiteY1" fmla="*/ 3281477 h 3320080"/>
              <a:gd name="connsiteX2" fmla="*/ 1314463 w 7962913"/>
              <a:gd name="connsiteY2" fmla="*/ 67016 h 3320080"/>
              <a:gd name="connsiteX3" fmla="*/ 2381263 w 7962913"/>
              <a:gd name="connsiteY3" fmla="*/ 1038566 h 3320080"/>
              <a:gd name="connsiteX4" fmla="*/ 3695713 w 7962913"/>
              <a:gd name="connsiteY4" fmla="*/ 276566 h 3320080"/>
              <a:gd name="connsiteX5" fmla="*/ 5410213 w 7962913"/>
              <a:gd name="connsiteY5" fmla="*/ 1076666 h 3320080"/>
              <a:gd name="connsiteX6" fmla="*/ 6229363 w 7962913"/>
              <a:gd name="connsiteY6" fmla="*/ 181316 h 3320080"/>
              <a:gd name="connsiteX7" fmla="*/ 7429513 w 7962913"/>
              <a:gd name="connsiteY7" fmla="*/ 1133816 h 3320080"/>
              <a:gd name="connsiteX8" fmla="*/ 7962913 w 7962913"/>
              <a:gd name="connsiteY8" fmla="*/ 2348242 h 3320080"/>
              <a:gd name="connsiteX0" fmla="*/ 13 w 7962913"/>
              <a:gd name="connsiteY0" fmla="*/ 3026959 h 3026959"/>
              <a:gd name="connsiteX1" fmla="*/ 647712 w 7962913"/>
              <a:gd name="connsiteY1" fmla="*/ 1141209 h 3026959"/>
              <a:gd name="connsiteX2" fmla="*/ 1314463 w 7962913"/>
              <a:gd name="connsiteY2" fmla="*/ 604 h 3026959"/>
              <a:gd name="connsiteX3" fmla="*/ 2381263 w 7962913"/>
              <a:gd name="connsiteY3" fmla="*/ 972154 h 3026959"/>
              <a:gd name="connsiteX4" fmla="*/ 3695713 w 7962913"/>
              <a:gd name="connsiteY4" fmla="*/ 210154 h 3026959"/>
              <a:gd name="connsiteX5" fmla="*/ 5410213 w 7962913"/>
              <a:gd name="connsiteY5" fmla="*/ 1010254 h 3026959"/>
              <a:gd name="connsiteX6" fmla="*/ 6229363 w 7962913"/>
              <a:gd name="connsiteY6" fmla="*/ 114904 h 3026959"/>
              <a:gd name="connsiteX7" fmla="*/ 7429513 w 7962913"/>
              <a:gd name="connsiteY7" fmla="*/ 1067404 h 3026959"/>
              <a:gd name="connsiteX8" fmla="*/ 7962913 w 7962913"/>
              <a:gd name="connsiteY8" fmla="*/ 2281830 h 30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2913" h="3026959">
                <a:moveTo>
                  <a:pt x="13" y="3026959"/>
                </a:moveTo>
                <a:cubicBezTo>
                  <a:pt x="-3162" y="2989181"/>
                  <a:pt x="561987" y="1299959"/>
                  <a:pt x="647712" y="1141209"/>
                </a:cubicBezTo>
                <a:cubicBezTo>
                  <a:pt x="733437" y="982459"/>
                  <a:pt x="1025538" y="28780"/>
                  <a:pt x="1314463" y="604"/>
                </a:cubicBezTo>
                <a:cubicBezTo>
                  <a:pt x="1603388" y="-27572"/>
                  <a:pt x="1984388" y="937229"/>
                  <a:pt x="2381263" y="972154"/>
                </a:cubicBezTo>
                <a:cubicBezTo>
                  <a:pt x="2778138" y="1007079"/>
                  <a:pt x="3190888" y="203804"/>
                  <a:pt x="3695713" y="210154"/>
                </a:cubicBezTo>
                <a:cubicBezTo>
                  <a:pt x="4200538" y="216504"/>
                  <a:pt x="4987938" y="1026129"/>
                  <a:pt x="5410213" y="1010254"/>
                </a:cubicBezTo>
                <a:cubicBezTo>
                  <a:pt x="5832488" y="994379"/>
                  <a:pt x="5892813" y="105379"/>
                  <a:pt x="6229363" y="114904"/>
                </a:cubicBezTo>
                <a:cubicBezTo>
                  <a:pt x="6565913" y="124429"/>
                  <a:pt x="7178688" y="1070579"/>
                  <a:pt x="7429513" y="1067404"/>
                </a:cubicBezTo>
                <a:cubicBezTo>
                  <a:pt x="7635888" y="1203891"/>
                  <a:pt x="7954976" y="2309659"/>
                  <a:pt x="7962913" y="228183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B1A287E0-4C8F-4C8D-B1BE-33F0749172E3}"/>
              </a:ext>
            </a:extLst>
          </p:cNvPr>
          <p:cNvSpPr/>
          <p:nvPr/>
        </p:nvSpPr>
        <p:spPr>
          <a:xfrm rot="21540000" flipH="1">
            <a:off x="5771014" y="6431085"/>
            <a:ext cx="7962913" cy="556100"/>
          </a:xfrm>
          <a:custGeom>
            <a:avLst/>
            <a:gdLst>
              <a:gd name="connsiteX0" fmla="*/ 0 w 6629400"/>
              <a:gd name="connsiteY0" fmla="*/ 952515 h 1066822"/>
              <a:gd name="connsiteX1" fmla="*/ 514350 w 6629400"/>
              <a:gd name="connsiteY1" fmla="*/ 15 h 1066822"/>
              <a:gd name="connsiteX2" fmla="*/ 1581150 w 6629400"/>
              <a:gd name="connsiteY2" fmla="*/ 971565 h 1066822"/>
              <a:gd name="connsiteX3" fmla="*/ 2895600 w 6629400"/>
              <a:gd name="connsiteY3" fmla="*/ 209565 h 1066822"/>
              <a:gd name="connsiteX4" fmla="*/ 4610100 w 6629400"/>
              <a:gd name="connsiteY4" fmla="*/ 1009665 h 1066822"/>
              <a:gd name="connsiteX5" fmla="*/ 5429250 w 6629400"/>
              <a:gd name="connsiteY5" fmla="*/ 114315 h 1066822"/>
              <a:gd name="connsiteX6" fmla="*/ 6629400 w 6629400"/>
              <a:gd name="connsiteY6" fmla="*/ 1066815 h 1066822"/>
              <a:gd name="connsiteX0" fmla="*/ 0 w 6730057"/>
              <a:gd name="connsiteY0" fmla="*/ 952515 h 1108228"/>
              <a:gd name="connsiteX1" fmla="*/ 514350 w 6730057"/>
              <a:gd name="connsiteY1" fmla="*/ 15 h 1108228"/>
              <a:gd name="connsiteX2" fmla="*/ 1581150 w 6730057"/>
              <a:gd name="connsiteY2" fmla="*/ 971565 h 1108228"/>
              <a:gd name="connsiteX3" fmla="*/ 2895600 w 6730057"/>
              <a:gd name="connsiteY3" fmla="*/ 209565 h 1108228"/>
              <a:gd name="connsiteX4" fmla="*/ 4610100 w 6730057"/>
              <a:gd name="connsiteY4" fmla="*/ 1009665 h 1108228"/>
              <a:gd name="connsiteX5" fmla="*/ 5429250 w 6730057"/>
              <a:gd name="connsiteY5" fmla="*/ 114315 h 1108228"/>
              <a:gd name="connsiteX6" fmla="*/ 6629400 w 6730057"/>
              <a:gd name="connsiteY6" fmla="*/ 1066815 h 1108228"/>
              <a:gd name="connsiteX7" fmla="*/ 6667500 w 6730057"/>
              <a:gd name="connsiteY7" fmla="*/ 933235 h 1108228"/>
              <a:gd name="connsiteX0" fmla="*/ 0 w 7162800"/>
              <a:gd name="connsiteY0" fmla="*/ 952515 h 2281758"/>
              <a:gd name="connsiteX1" fmla="*/ 514350 w 7162800"/>
              <a:gd name="connsiteY1" fmla="*/ 15 h 2281758"/>
              <a:gd name="connsiteX2" fmla="*/ 1581150 w 7162800"/>
              <a:gd name="connsiteY2" fmla="*/ 971565 h 2281758"/>
              <a:gd name="connsiteX3" fmla="*/ 2895600 w 7162800"/>
              <a:gd name="connsiteY3" fmla="*/ 209565 h 2281758"/>
              <a:gd name="connsiteX4" fmla="*/ 4610100 w 7162800"/>
              <a:gd name="connsiteY4" fmla="*/ 1009665 h 2281758"/>
              <a:gd name="connsiteX5" fmla="*/ 5429250 w 7162800"/>
              <a:gd name="connsiteY5" fmla="*/ 114315 h 2281758"/>
              <a:gd name="connsiteX6" fmla="*/ 6629400 w 7162800"/>
              <a:gd name="connsiteY6" fmla="*/ 1066815 h 2281758"/>
              <a:gd name="connsiteX7" fmla="*/ 7162800 w 7162800"/>
              <a:gd name="connsiteY7" fmla="*/ 2281241 h 2281758"/>
              <a:gd name="connsiteX0" fmla="*/ 53347 w 7216147"/>
              <a:gd name="connsiteY0" fmla="*/ 954475 h 2283718"/>
              <a:gd name="connsiteX1" fmla="*/ 34296 w 7216147"/>
              <a:gd name="connsiteY1" fmla="*/ 727809 h 2283718"/>
              <a:gd name="connsiteX2" fmla="*/ 567697 w 7216147"/>
              <a:gd name="connsiteY2" fmla="*/ 1975 h 2283718"/>
              <a:gd name="connsiteX3" fmla="*/ 1634497 w 7216147"/>
              <a:gd name="connsiteY3" fmla="*/ 973525 h 2283718"/>
              <a:gd name="connsiteX4" fmla="*/ 2948947 w 7216147"/>
              <a:gd name="connsiteY4" fmla="*/ 211525 h 2283718"/>
              <a:gd name="connsiteX5" fmla="*/ 4663447 w 7216147"/>
              <a:gd name="connsiteY5" fmla="*/ 1011625 h 2283718"/>
              <a:gd name="connsiteX6" fmla="*/ 5482597 w 7216147"/>
              <a:gd name="connsiteY6" fmla="*/ 116275 h 2283718"/>
              <a:gd name="connsiteX7" fmla="*/ 6682747 w 7216147"/>
              <a:gd name="connsiteY7" fmla="*/ 1068775 h 2283718"/>
              <a:gd name="connsiteX8" fmla="*/ 7216147 w 7216147"/>
              <a:gd name="connsiteY8" fmla="*/ 2283201 h 2283718"/>
              <a:gd name="connsiteX0" fmla="*/ 171208 w 7334008"/>
              <a:gd name="connsiteY0" fmla="*/ 1019516 h 3288847"/>
              <a:gd name="connsiteX1" fmla="*/ 18807 w 7334008"/>
              <a:gd name="connsiteY1" fmla="*/ 3281477 h 3288847"/>
              <a:gd name="connsiteX2" fmla="*/ 685558 w 7334008"/>
              <a:gd name="connsiteY2" fmla="*/ 67016 h 3288847"/>
              <a:gd name="connsiteX3" fmla="*/ 1752358 w 7334008"/>
              <a:gd name="connsiteY3" fmla="*/ 1038566 h 3288847"/>
              <a:gd name="connsiteX4" fmla="*/ 3066808 w 7334008"/>
              <a:gd name="connsiteY4" fmla="*/ 276566 h 3288847"/>
              <a:gd name="connsiteX5" fmla="*/ 4781308 w 7334008"/>
              <a:gd name="connsiteY5" fmla="*/ 1076666 h 3288847"/>
              <a:gd name="connsiteX6" fmla="*/ 5600458 w 7334008"/>
              <a:gd name="connsiteY6" fmla="*/ 181316 h 3288847"/>
              <a:gd name="connsiteX7" fmla="*/ 6800608 w 7334008"/>
              <a:gd name="connsiteY7" fmla="*/ 1133816 h 3288847"/>
              <a:gd name="connsiteX8" fmla="*/ 7334008 w 7334008"/>
              <a:gd name="connsiteY8" fmla="*/ 2348242 h 3288847"/>
              <a:gd name="connsiteX0" fmla="*/ 13 w 7962913"/>
              <a:gd name="connsiteY0" fmla="*/ 3093371 h 3320080"/>
              <a:gd name="connsiteX1" fmla="*/ 647712 w 7962913"/>
              <a:gd name="connsiteY1" fmla="*/ 3281477 h 3320080"/>
              <a:gd name="connsiteX2" fmla="*/ 1314463 w 7962913"/>
              <a:gd name="connsiteY2" fmla="*/ 67016 h 3320080"/>
              <a:gd name="connsiteX3" fmla="*/ 2381263 w 7962913"/>
              <a:gd name="connsiteY3" fmla="*/ 1038566 h 3320080"/>
              <a:gd name="connsiteX4" fmla="*/ 3695713 w 7962913"/>
              <a:gd name="connsiteY4" fmla="*/ 276566 h 3320080"/>
              <a:gd name="connsiteX5" fmla="*/ 5410213 w 7962913"/>
              <a:gd name="connsiteY5" fmla="*/ 1076666 h 3320080"/>
              <a:gd name="connsiteX6" fmla="*/ 6229363 w 7962913"/>
              <a:gd name="connsiteY6" fmla="*/ 181316 h 3320080"/>
              <a:gd name="connsiteX7" fmla="*/ 7429513 w 7962913"/>
              <a:gd name="connsiteY7" fmla="*/ 1133816 h 3320080"/>
              <a:gd name="connsiteX8" fmla="*/ 7962913 w 7962913"/>
              <a:gd name="connsiteY8" fmla="*/ 2348242 h 3320080"/>
              <a:gd name="connsiteX0" fmla="*/ 13 w 7962913"/>
              <a:gd name="connsiteY0" fmla="*/ 3026959 h 3026959"/>
              <a:gd name="connsiteX1" fmla="*/ 647712 w 7962913"/>
              <a:gd name="connsiteY1" fmla="*/ 1141209 h 3026959"/>
              <a:gd name="connsiteX2" fmla="*/ 1314463 w 7962913"/>
              <a:gd name="connsiteY2" fmla="*/ 604 h 3026959"/>
              <a:gd name="connsiteX3" fmla="*/ 2381263 w 7962913"/>
              <a:gd name="connsiteY3" fmla="*/ 972154 h 3026959"/>
              <a:gd name="connsiteX4" fmla="*/ 3695713 w 7962913"/>
              <a:gd name="connsiteY4" fmla="*/ 210154 h 3026959"/>
              <a:gd name="connsiteX5" fmla="*/ 5410213 w 7962913"/>
              <a:gd name="connsiteY5" fmla="*/ 1010254 h 3026959"/>
              <a:gd name="connsiteX6" fmla="*/ 6229363 w 7962913"/>
              <a:gd name="connsiteY6" fmla="*/ 114904 h 3026959"/>
              <a:gd name="connsiteX7" fmla="*/ 7429513 w 7962913"/>
              <a:gd name="connsiteY7" fmla="*/ 1067404 h 3026959"/>
              <a:gd name="connsiteX8" fmla="*/ 7962913 w 7962913"/>
              <a:gd name="connsiteY8" fmla="*/ 2281830 h 30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2913" h="3026959">
                <a:moveTo>
                  <a:pt x="13" y="3026959"/>
                </a:moveTo>
                <a:cubicBezTo>
                  <a:pt x="-3162" y="2989181"/>
                  <a:pt x="561987" y="1299959"/>
                  <a:pt x="647712" y="1141209"/>
                </a:cubicBezTo>
                <a:cubicBezTo>
                  <a:pt x="733437" y="982459"/>
                  <a:pt x="1025538" y="28780"/>
                  <a:pt x="1314463" y="604"/>
                </a:cubicBezTo>
                <a:cubicBezTo>
                  <a:pt x="1603388" y="-27572"/>
                  <a:pt x="1984388" y="937229"/>
                  <a:pt x="2381263" y="972154"/>
                </a:cubicBezTo>
                <a:cubicBezTo>
                  <a:pt x="2778138" y="1007079"/>
                  <a:pt x="3190888" y="203804"/>
                  <a:pt x="3695713" y="210154"/>
                </a:cubicBezTo>
                <a:cubicBezTo>
                  <a:pt x="4200538" y="216504"/>
                  <a:pt x="4987938" y="1026129"/>
                  <a:pt x="5410213" y="1010254"/>
                </a:cubicBezTo>
                <a:cubicBezTo>
                  <a:pt x="5832488" y="994379"/>
                  <a:pt x="5892813" y="105379"/>
                  <a:pt x="6229363" y="114904"/>
                </a:cubicBezTo>
                <a:cubicBezTo>
                  <a:pt x="6565913" y="124429"/>
                  <a:pt x="7178688" y="1070579"/>
                  <a:pt x="7429513" y="1067404"/>
                </a:cubicBezTo>
                <a:cubicBezTo>
                  <a:pt x="7635888" y="1203891"/>
                  <a:pt x="7954976" y="2309659"/>
                  <a:pt x="7962913" y="228183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57" name="图形 56" descr="叶">
            <a:extLst>
              <a:ext uri="{FF2B5EF4-FFF2-40B4-BE49-F238E27FC236}">
                <a16:creationId xmlns:a16="http://schemas.microsoft.com/office/drawing/2014/main" id="{704DD6E5-5AD9-4A51-997E-72D89ED38F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251" y="296445"/>
            <a:ext cx="914400" cy="914400"/>
          </a:xfrm>
          <a:prstGeom prst="rect">
            <a:avLst/>
          </a:prstGeom>
        </p:spPr>
      </p:pic>
      <p:pic>
        <p:nvPicPr>
          <p:cNvPr id="58" name="图形 57" descr="叶">
            <a:extLst>
              <a:ext uri="{FF2B5EF4-FFF2-40B4-BE49-F238E27FC236}">
                <a16:creationId xmlns:a16="http://schemas.microsoft.com/office/drawing/2014/main" id="{5E660496-E592-4BFD-811B-B72FCA694B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5475266">
            <a:off x="11203611" y="5584828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8044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4" grpId="0"/>
      <p:bldP spid="25" grpId="0"/>
      <p:bldP spid="26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D6EE7168-594F-436E-B3BE-2D36B8A8A4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AA8EDF7-6220-4CF1-A15C-27D3ECC639D3}"/>
              </a:ext>
            </a:extLst>
          </p:cNvPr>
          <p:cNvGrpSpPr/>
          <p:nvPr/>
        </p:nvGrpSpPr>
        <p:grpSpPr>
          <a:xfrm>
            <a:off x="-542788" y="729000"/>
            <a:ext cx="13579368" cy="5400000"/>
            <a:chOff x="-388884" y="2116403"/>
            <a:chExt cx="13579368" cy="2851978"/>
          </a:xfrm>
        </p:grpSpPr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CFF4616C-471F-466F-B89D-13EA48957FEE}"/>
                </a:ext>
              </a:extLst>
            </p:cNvPr>
            <p:cNvGrpSpPr/>
            <p:nvPr/>
          </p:nvGrpSpPr>
          <p:grpSpPr>
            <a:xfrm>
              <a:off x="-316115" y="2116403"/>
              <a:ext cx="12880087" cy="2851978"/>
              <a:chOff x="-544049" y="2356728"/>
              <a:chExt cx="12880087" cy="2634002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F81B281D-9079-4C51-89D6-40016AA19F5A}"/>
                  </a:ext>
                </a:extLst>
              </p:cNvPr>
              <p:cNvSpPr/>
              <p:nvPr/>
            </p:nvSpPr>
            <p:spPr>
              <a:xfrm rot="300000">
                <a:off x="-544049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B9BF3F56-9B67-44F1-9626-0DB3DAFD54AE}"/>
                  </a:ext>
                </a:extLst>
              </p:cNvPr>
              <p:cNvSpPr/>
              <p:nvPr/>
            </p:nvSpPr>
            <p:spPr>
              <a:xfrm rot="300000">
                <a:off x="-10611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BE9A8743-8E39-4570-BAF3-FE4F70833459}"/>
                  </a:ext>
                </a:extLst>
              </p:cNvPr>
              <p:cNvSpPr/>
              <p:nvPr/>
            </p:nvSpPr>
            <p:spPr>
              <a:xfrm rot="300000">
                <a:off x="33182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C544B6D0-154C-4AE7-B29F-7526CC3FA94E}"/>
                  </a:ext>
                </a:extLst>
              </p:cNvPr>
              <p:cNvSpPr/>
              <p:nvPr/>
            </p:nvSpPr>
            <p:spPr>
              <a:xfrm rot="300000">
                <a:off x="76975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BB84AAE-1F6F-4F42-B0D3-C3E2C2A427A7}"/>
                  </a:ext>
                </a:extLst>
              </p:cNvPr>
              <p:cNvSpPr/>
              <p:nvPr/>
            </p:nvSpPr>
            <p:spPr>
              <a:xfrm rot="300000">
                <a:off x="120768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BCB56CDF-5A94-4550-A958-12BAA2A78508}"/>
                  </a:ext>
                </a:extLst>
              </p:cNvPr>
              <p:cNvSpPr/>
              <p:nvPr/>
            </p:nvSpPr>
            <p:spPr>
              <a:xfrm rot="300000">
                <a:off x="164562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47798970-28CD-44FA-BD44-DE00A2F5F817}"/>
                  </a:ext>
                </a:extLst>
              </p:cNvPr>
              <p:cNvSpPr/>
              <p:nvPr/>
            </p:nvSpPr>
            <p:spPr>
              <a:xfrm rot="300000">
                <a:off x="208355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49CC765F-5FA8-4122-A30D-119347967C84}"/>
                  </a:ext>
                </a:extLst>
              </p:cNvPr>
              <p:cNvSpPr/>
              <p:nvPr/>
            </p:nvSpPr>
            <p:spPr>
              <a:xfrm rot="300000">
                <a:off x="252149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975F06AB-6A8E-4AEA-92A1-350BDB2E0530}"/>
                  </a:ext>
                </a:extLst>
              </p:cNvPr>
              <p:cNvSpPr/>
              <p:nvPr/>
            </p:nvSpPr>
            <p:spPr>
              <a:xfrm rot="300000">
                <a:off x="295942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0CBA6925-3BFD-43AA-8801-844B7B254AC9}"/>
                  </a:ext>
                </a:extLst>
              </p:cNvPr>
              <p:cNvSpPr/>
              <p:nvPr/>
            </p:nvSpPr>
            <p:spPr>
              <a:xfrm rot="300000">
                <a:off x="339735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9F436C8E-F5EC-44A2-A0BB-59BB284B9C53}"/>
                  </a:ext>
                </a:extLst>
              </p:cNvPr>
              <p:cNvSpPr/>
              <p:nvPr/>
            </p:nvSpPr>
            <p:spPr>
              <a:xfrm rot="300000">
                <a:off x="383529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1AA478F8-8501-47B7-A0CE-7ECB23E8494A}"/>
                  </a:ext>
                </a:extLst>
              </p:cNvPr>
              <p:cNvSpPr/>
              <p:nvPr/>
            </p:nvSpPr>
            <p:spPr>
              <a:xfrm rot="300000">
                <a:off x="427322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0E5A8730-8217-4CFC-B332-CC285EDC6AEC}"/>
                  </a:ext>
                </a:extLst>
              </p:cNvPr>
              <p:cNvSpPr/>
              <p:nvPr/>
            </p:nvSpPr>
            <p:spPr>
              <a:xfrm rot="300000">
                <a:off x="471116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594C30C4-4F54-435B-872A-554FB8890A4B}"/>
                  </a:ext>
                </a:extLst>
              </p:cNvPr>
              <p:cNvSpPr/>
              <p:nvPr/>
            </p:nvSpPr>
            <p:spPr>
              <a:xfrm rot="300000">
                <a:off x="514909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228370A0-FB84-4C89-B976-D3B19593FDA2}"/>
                  </a:ext>
                </a:extLst>
              </p:cNvPr>
              <p:cNvSpPr/>
              <p:nvPr/>
            </p:nvSpPr>
            <p:spPr>
              <a:xfrm rot="300000">
                <a:off x="558702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A3B25725-6799-4135-8C71-46C55F82942B}"/>
                  </a:ext>
                </a:extLst>
              </p:cNvPr>
              <p:cNvSpPr/>
              <p:nvPr/>
            </p:nvSpPr>
            <p:spPr>
              <a:xfrm rot="300000">
                <a:off x="602496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4441E7B5-9CD9-4BCF-934A-C0DF744D2922}"/>
                  </a:ext>
                </a:extLst>
              </p:cNvPr>
              <p:cNvSpPr/>
              <p:nvPr/>
            </p:nvSpPr>
            <p:spPr>
              <a:xfrm rot="300000">
                <a:off x="646289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F921693D-B356-41EE-8383-C68CDCDD3146}"/>
                  </a:ext>
                </a:extLst>
              </p:cNvPr>
              <p:cNvSpPr/>
              <p:nvPr/>
            </p:nvSpPr>
            <p:spPr>
              <a:xfrm rot="300000">
                <a:off x="690083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78505173-B734-4FBA-B182-018E2DE8EE18}"/>
                  </a:ext>
                </a:extLst>
              </p:cNvPr>
              <p:cNvSpPr/>
              <p:nvPr/>
            </p:nvSpPr>
            <p:spPr>
              <a:xfrm rot="300000">
                <a:off x="733876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556D803E-412E-4D5B-B97C-269FE8CDB23E}"/>
                  </a:ext>
                </a:extLst>
              </p:cNvPr>
              <p:cNvSpPr/>
              <p:nvPr/>
            </p:nvSpPr>
            <p:spPr>
              <a:xfrm rot="300000">
                <a:off x="777669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5D3C0875-BD46-40D6-8576-91367795DCF7}"/>
                  </a:ext>
                </a:extLst>
              </p:cNvPr>
              <p:cNvSpPr/>
              <p:nvPr/>
            </p:nvSpPr>
            <p:spPr>
              <a:xfrm rot="300000">
                <a:off x="821463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D10EB7C1-660A-4F95-A6DF-B74B4EF3CB0D}"/>
                  </a:ext>
                </a:extLst>
              </p:cNvPr>
              <p:cNvSpPr/>
              <p:nvPr/>
            </p:nvSpPr>
            <p:spPr>
              <a:xfrm rot="300000">
                <a:off x="865256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0BCE579C-3EE0-4D36-B03A-03CB901981CA}"/>
                  </a:ext>
                </a:extLst>
              </p:cNvPr>
              <p:cNvSpPr/>
              <p:nvPr/>
            </p:nvSpPr>
            <p:spPr>
              <a:xfrm rot="300000">
                <a:off x="909050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53D63BA-AFA9-4979-8F35-74DDE36BF4FF}"/>
                  </a:ext>
                </a:extLst>
              </p:cNvPr>
              <p:cNvSpPr/>
              <p:nvPr/>
            </p:nvSpPr>
            <p:spPr>
              <a:xfrm rot="300000">
                <a:off x="952843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6A0A3CA5-BA80-4713-B5CA-724E5E8930C0}"/>
                  </a:ext>
                </a:extLst>
              </p:cNvPr>
              <p:cNvSpPr/>
              <p:nvPr/>
            </p:nvSpPr>
            <p:spPr>
              <a:xfrm rot="300000">
                <a:off x="996636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3D8A3C4A-4B08-4DA7-80B0-EA407D49EBD5}"/>
                  </a:ext>
                </a:extLst>
              </p:cNvPr>
              <p:cNvSpPr/>
              <p:nvPr/>
            </p:nvSpPr>
            <p:spPr>
              <a:xfrm rot="300000">
                <a:off x="1040430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439A0727-3942-477C-8E51-6EBFCE4BAB9F}"/>
                  </a:ext>
                </a:extLst>
              </p:cNvPr>
              <p:cNvSpPr/>
              <p:nvPr/>
            </p:nvSpPr>
            <p:spPr>
              <a:xfrm rot="300000">
                <a:off x="1084223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B6DF2D9A-11D5-484B-A8A4-A9A47BE245FE}"/>
                  </a:ext>
                </a:extLst>
              </p:cNvPr>
              <p:cNvSpPr/>
              <p:nvPr/>
            </p:nvSpPr>
            <p:spPr>
              <a:xfrm rot="300000">
                <a:off x="1128017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96DC2C50-DCD1-4ADE-A933-DE94E77D2AAE}"/>
                  </a:ext>
                </a:extLst>
              </p:cNvPr>
              <p:cNvSpPr/>
              <p:nvPr/>
            </p:nvSpPr>
            <p:spPr>
              <a:xfrm rot="300000">
                <a:off x="1171810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7CD97611-5642-47E9-BE47-56D5C39FF07C}"/>
                  </a:ext>
                </a:extLst>
              </p:cNvPr>
              <p:cNvSpPr/>
              <p:nvPr/>
            </p:nvSpPr>
            <p:spPr>
              <a:xfrm rot="300000">
                <a:off x="1215603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</p:grp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F40554C8-40A3-4DEB-A127-CFD35AA656AE}"/>
                </a:ext>
              </a:extLst>
            </p:cNvPr>
            <p:cNvSpPr/>
            <p:nvPr/>
          </p:nvSpPr>
          <p:spPr>
            <a:xfrm>
              <a:off x="-388884" y="2195445"/>
              <a:ext cx="13579368" cy="26938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sp>
        <p:nvSpPr>
          <p:cNvPr id="5" name="椭圆 4">
            <a:extLst>
              <a:ext uri="{FF2B5EF4-FFF2-40B4-BE49-F238E27FC236}">
                <a16:creationId xmlns:a16="http://schemas.microsoft.com/office/drawing/2014/main" id="{35AD7551-28B8-42D2-BCE0-3A1425DA7FAE}"/>
              </a:ext>
            </a:extLst>
          </p:cNvPr>
          <p:cNvSpPr/>
          <p:nvPr/>
        </p:nvSpPr>
        <p:spPr>
          <a:xfrm>
            <a:off x="973346" y="1703822"/>
            <a:ext cx="3783193" cy="3783193"/>
          </a:xfrm>
          <a:prstGeom prst="ellipse">
            <a:avLst/>
          </a:prstGeom>
          <a:solidFill>
            <a:srgbClr val="FFFFFF"/>
          </a:solidFill>
          <a:ln w="88900">
            <a:solidFill>
              <a:srgbClr val="526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7912A0-F1D2-40BD-A879-98EF746332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516784" flipV="1">
            <a:off x="404262" y="-1139961"/>
            <a:ext cx="3415151" cy="5084901"/>
          </a:xfrm>
          <a:prstGeom prst="rect">
            <a:avLst/>
          </a:prstGeom>
        </p:spPr>
      </p:pic>
      <p:sp>
        <p:nvSpPr>
          <p:cNvPr id="51" name="PA-文本框 8">
            <a:extLst>
              <a:ext uri="{FF2B5EF4-FFF2-40B4-BE49-F238E27FC236}">
                <a16:creationId xmlns:a16="http://schemas.microsoft.com/office/drawing/2014/main" id="{387A8A2E-0C91-49E3-A269-EF829B931D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44095" y="2487423"/>
            <a:ext cx="22974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600" normalizeH="0" baseline="0" noProof="0" dirty="0">
                <a:ln>
                  <a:noFill/>
                </a:ln>
                <a:solidFill>
                  <a:srgbClr val="526C3F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03</a:t>
            </a:r>
            <a:endParaRPr kumimoji="0" lang="zh-CN" altLang="en-US" sz="13800" b="0" i="0" u="none" strike="noStrike" kern="1200" cap="none" spc="600" normalizeH="0" baseline="0" noProof="0" dirty="0">
              <a:ln>
                <a:noFill/>
              </a:ln>
              <a:solidFill>
                <a:srgbClr val="526C3F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8" name="PA-文本框 13">
            <a:extLst>
              <a:ext uri="{FF2B5EF4-FFF2-40B4-BE49-F238E27FC236}">
                <a16:creationId xmlns:a16="http://schemas.microsoft.com/office/drawing/2014/main" id="{883F15CC-F41F-406B-A6CC-AE5077D136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56071" y="2718478"/>
            <a:ext cx="4805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kumimoji="0" lang="zh-CN" altLang="en-US" sz="54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9" name="PA-矩形 10">
            <a:extLst>
              <a:ext uri="{FF2B5EF4-FFF2-40B4-BE49-F238E27FC236}">
                <a16:creationId xmlns:a16="http://schemas.microsoft.com/office/drawing/2014/main" id="{16C9EF48-8CC5-4B33-B64D-28852CBB89E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90057" y="3652446"/>
            <a:ext cx="519080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cs typeface="Alibaba Sans Light" panose="020B0303020203040204" pitchFamily="34" charset="0"/>
              <a:sym typeface="Aa之云体" panose="02010600010101010101" pitchFamily="2" charset="-122"/>
            </a:endParaRPr>
          </a:p>
        </p:txBody>
      </p:sp>
      <p:sp>
        <p:nvSpPr>
          <p:cNvPr id="40" name="leaf_163617">
            <a:extLst>
              <a:ext uri="{FF2B5EF4-FFF2-40B4-BE49-F238E27FC236}">
                <a16:creationId xmlns:a16="http://schemas.microsoft.com/office/drawing/2014/main" id="{30083AC7-D21A-4B89-9779-225FB7544AA1}"/>
              </a:ext>
            </a:extLst>
          </p:cNvPr>
          <p:cNvSpPr/>
          <p:nvPr/>
        </p:nvSpPr>
        <p:spPr>
          <a:xfrm>
            <a:off x="10394722" y="5081156"/>
            <a:ext cx="847800" cy="83640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C9E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1" name="leaf_163617">
            <a:extLst>
              <a:ext uri="{FF2B5EF4-FFF2-40B4-BE49-F238E27FC236}">
                <a16:creationId xmlns:a16="http://schemas.microsoft.com/office/drawing/2014/main" id="{CA15FB20-B7E3-43B6-941E-179099042FCD}"/>
              </a:ext>
            </a:extLst>
          </p:cNvPr>
          <p:cNvSpPr/>
          <p:nvPr/>
        </p:nvSpPr>
        <p:spPr>
          <a:xfrm flipH="1">
            <a:off x="11242522" y="5081156"/>
            <a:ext cx="847800" cy="83640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C9E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941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>
            <a:extLst>
              <a:ext uri="{FF2B5EF4-FFF2-40B4-BE49-F238E27FC236}">
                <a16:creationId xmlns:a16="http://schemas.microsoft.com/office/drawing/2014/main" id="{6350957E-7CA0-45B8-BF66-1A6F97982FAE}"/>
              </a:ext>
            </a:extLst>
          </p:cNvPr>
          <p:cNvSpPr/>
          <p:nvPr/>
        </p:nvSpPr>
        <p:spPr>
          <a:xfrm>
            <a:off x="318052" y="132522"/>
            <a:ext cx="11873948" cy="6725478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E4C3C01-C6D2-4FDD-8212-63F21D0B952F}"/>
              </a:ext>
            </a:extLst>
          </p:cNvPr>
          <p:cNvSpPr/>
          <p:nvPr/>
        </p:nvSpPr>
        <p:spPr>
          <a:xfrm rot="5400000">
            <a:off x="8617988" y="3265988"/>
            <a:ext cx="6840000" cy="308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435138C-FCC3-4F34-B307-FDDCB3F83301}"/>
              </a:ext>
            </a:extLst>
          </p:cNvPr>
          <p:cNvSpPr/>
          <p:nvPr/>
        </p:nvSpPr>
        <p:spPr>
          <a:xfrm rot="5400000">
            <a:off x="-3265988" y="3265988"/>
            <a:ext cx="6840000" cy="308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F54C82E-ABF5-4686-9123-F0C42757BA5E}"/>
              </a:ext>
            </a:extLst>
          </p:cNvPr>
          <p:cNvSpPr/>
          <p:nvPr/>
        </p:nvSpPr>
        <p:spPr>
          <a:xfrm>
            <a:off x="-284432" y="-154012"/>
            <a:ext cx="12600000" cy="308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" name="PA-文本框 12">
            <a:extLst>
              <a:ext uri="{FF2B5EF4-FFF2-40B4-BE49-F238E27FC236}">
                <a16:creationId xmlns:a16="http://schemas.microsoft.com/office/drawing/2014/main" id="{371768FE-5471-4DFE-A6CC-FD1293CAD09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26496" y="316317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CF51321-0A65-4758-8BBB-05F5A51E61D9}"/>
              </a:ext>
            </a:extLst>
          </p:cNvPr>
          <p:cNvGrpSpPr/>
          <p:nvPr/>
        </p:nvGrpSpPr>
        <p:grpSpPr>
          <a:xfrm>
            <a:off x="4819650" y="1706493"/>
            <a:ext cx="2820546" cy="4483658"/>
            <a:chOff x="4819650" y="1706493"/>
            <a:chExt cx="2820546" cy="4483658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FF52159-E0F7-4195-B7BE-FBB2616D4AC1}"/>
                </a:ext>
              </a:extLst>
            </p:cNvPr>
            <p:cNvGrpSpPr/>
            <p:nvPr/>
          </p:nvGrpSpPr>
          <p:grpSpPr>
            <a:xfrm>
              <a:off x="5353050" y="2095500"/>
              <a:ext cx="1790700" cy="3657600"/>
              <a:chOff x="5353050" y="2095500"/>
              <a:chExt cx="1790700" cy="3657600"/>
            </a:xfrm>
          </p:grpSpPr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9DAA6775-5ECE-48BE-8C9B-06B170C60F91}"/>
                  </a:ext>
                </a:extLst>
              </p:cNvPr>
              <p:cNvSpPr/>
              <p:nvPr/>
            </p:nvSpPr>
            <p:spPr>
              <a:xfrm>
                <a:off x="5353050" y="2095500"/>
                <a:ext cx="0" cy="3657600"/>
              </a:xfrm>
              <a:custGeom>
                <a:avLst/>
                <a:gdLst>
                  <a:gd name="connsiteX0" fmla="*/ 0 w 0"/>
                  <a:gd name="connsiteY0" fmla="*/ 0 h 3657600"/>
                  <a:gd name="connsiteX1" fmla="*/ 0 w 0"/>
                  <a:gd name="connsiteY1" fmla="*/ 3657600 h 3657600"/>
                  <a:gd name="connsiteX0" fmla="*/ 0 w 0"/>
                  <a:gd name="connsiteY0" fmla="*/ 0 h 10000"/>
                  <a:gd name="connsiteX1" fmla="*/ 0 w 0"/>
                  <a:gd name="connsiteY1" fmla="*/ 2448 h 10000"/>
                  <a:gd name="connsiteX2" fmla="*/ 0 w 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10000">
                    <a:moveTo>
                      <a:pt x="0" y="0"/>
                    </a:moveTo>
                    <a:lnTo>
                      <a:pt x="0" y="2448"/>
                    </a:lnTo>
                    <a:lnTo>
                      <a:pt x="0" y="1000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7B217FEB-3B93-4526-B5C2-E9F847BD89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3050" y="3075011"/>
                <a:ext cx="1790700" cy="3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9725224C-F8A6-4CD0-B5EC-8F1C0CF755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3050" y="4821541"/>
                <a:ext cx="1790700" cy="3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菱形 2">
              <a:extLst>
                <a:ext uri="{FF2B5EF4-FFF2-40B4-BE49-F238E27FC236}">
                  <a16:creationId xmlns:a16="http://schemas.microsoft.com/office/drawing/2014/main" id="{0485DD3A-20BA-4248-9CF0-884A1DB09F1F}"/>
                </a:ext>
              </a:extLst>
            </p:cNvPr>
            <p:cNvSpPr/>
            <p:nvPr/>
          </p:nvSpPr>
          <p:spPr>
            <a:xfrm>
              <a:off x="4876800" y="1706493"/>
              <a:ext cx="990600" cy="990600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" name="菱形 3">
              <a:extLst>
                <a:ext uri="{FF2B5EF4-FFF2-40B4-BE49-F238E27FC236}">
                  <a16:creationId xmlns:a16="http://schemas.microsoft.com/office/drawing/2014/main" id="{AADE90A5-2906-439A-94DC-F4FF32177C3D}"/>
                </a:ext>
              </a:extLst>
            </p:cNvPr>
            <p:cNvSpPr/>
            <p:nvPr/>
          </p:nvSpPr>
          <p:spPr>
            <a:xfrm>
              <a:off x="4876800" y="3453021"/>
              <a:ext cx="990600" cy="990600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5" name="菱形 4">
              <a:extLst>
                <a:ext uri="{FF2B5EF4-FFF2-40B4-BE49-F238E27FC236}">
                  <a16:creationId xmlns:a16="http://schemas.microsoft.com/office/drawing/2014/main" id="{52E0461C-08DD-4BDD-B799-C0FF260DBC09}"/>
                </a:ext>
              </a:extLst>
            </p:cNvPr>
            <p:cNvSpPr/>
            <p:nvPr/>
          </p:nvSpPr>
          <p:spPr>
            <a:xfrm>
              <a:off x="4819650" y="5199551"/>
              <a:ext cx="990600" cy="990600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7" name="菱形 6">
              <a:extLst>
                <a:ext uri="{FF2B5EF4-FFF2-40B4-BE49-F238E27FC236}">
                  <a16:creationId xmlns:a16="http://schemas.microsoft.com/office/drawing/2014/main" id="{BA763B97-1A3C-47F4-9362-2BD29B7D1D0B}"/>
                </a:ext>
              </a:extLst>
            </p:cNvPr>
            <p:cNvSpPr/>
            <p:nvPr/>
          </p:nvSpPr>
          <p:spPr>
            <a:xfrm>
              <a:off x="6598414" y="2579757"/>
              <a:ext cx="990600" cy="990600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8" name="菱形 7">
              <a:extLst>
                <a:ext uri="{FF2B5EF4-FFF2-40B4-BE49-F238E27FC236}">
                  <a16:creationId xmlns:a16="http://schemas.microsoft.com/office/drawing/2014/main" id="{18DBDB54-7E5F-433F-8332-DA4B86BAE9CA}"/>
                </a:ext>
              </a:extLst>
            </p:cNvPr>
            <p:cNvSpPr/>
            <p:nvPr/>
          </p:nvSpPr>
          <p:spPr>
            <a:xfrm>
              <a:off x="6649596" y="4326285"/>
              <a:ext cx="990600" cy="990600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pic>
          <p:nvPicPr>
            <p:cNvPr id="18" name="图形 17" descr="文档">
              <a:extLst>
                <a:ext uri="{FF2B5EF4-FFF2-40B4-BE49-F238E27FC236}">
                  <a16:creationId xmlns:a16="http://schemas.microsoft.com/office/drawing/2014/main" id="{7766B743-9F40-44DC-B57C-E62AF505E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64000" y="1895761"/>
              <a:ext cx="612000" cy="612000"/>
            </a:xfrm>
            <a:prstGeom prst="rect">
              <a:avLst/>
            </a:prstGeom>
          </p:spPr>
        </p:pic>
        <p:pic>
          <p:nvPicPr>
            <p:cNvPr id="22" name="图形 21" descr="合同">
              <a:extLst>
                <a:ext uri="{FF2B5EF4-FFF2-40B4-BE49-F238E27FC236}">
                  <a16:creationId xmlns:a16="http://schemas.microsoft.com/office/drawing/2014/main" id="{20D5BD12-49FF-4D00-A837-49B84D02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787714" y="2773874"/>
              <a:ext cx="612000" cy="612000"/>
            </a:xfrm>
            <a:prstGeom prst="rect">
              <a:avLst/>
            </a:prstGeom>
          </p:spPr>
        </p:pic>
        <p:pic>
          <p:nvPicPr>
            <p:cNvPr id="24" name="图形 23" descr="日历">
              <a:extLst>
                <a:ext uri="{FF2B5EF4-FFF2-40B4-BE49-F238E27FC236}">
                  <a16:creationId xmlns:a16="http://schemas.microsoft.com/office/drawing/2014/main" id="{95D2E152-2D25-462C-A38D-3D02F5071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30100" y="3582300"/>
              <a:ext cx="684000" cy="684000"/>
            </a:xfrm>
            <a:prstGeom prst="rect">
              <a:avLst/>
            </a:prstGeom>
          </p:spPr>
        </p:pic>
        <p:pic>
          <p:nvPicPr>
            <p:cNvPr id="26" name="图形 25" descr="翻页日历">
              <a:extLst>
                <a:ext uri="{FF2B5EF4-FFF2-40B4-BE49-F238E27FC236}">
                  <a16:creationId xmlns:a16="http://schemas.microsoft.com/office/drawing/2014/main" id="{3FBA22EB-72B6-4280-8580-3675FE1AC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801750" y="4443621"/>
              <a:ext cx="684000" cy="684000"/>
            </a:xfrm>
            <a:prstGeom prst="rect">
              <a:avLst/>
            </a:prstGeom>
          </p:spPr>
        </p:pic>
        <p:pic>
          <p:nvPicPr>
            <p:cNvPr id="28" name="图形 27" descr="清单演示文稿">
              <a:extLst>
                <a:ext uri="{FF2B5EF4-FFF2-40B4-BE49-F238E27FC236}">
                  <a16:creationId xmlns:a16="http://schemas.microsoft.com/office/drawing/2014/main" id="{FE792F63-33CE-4B91-865A-41B063F0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972950" y="5388755"/>
              <a:ext cx="684000" cy="684000"/>
            </a:xfrm>
            <a:prstGeom prst="rect">
              <a:avLst/>
            </a:prstGeom>
          </p:spPr>
        </p:pic>
      </p:grpSp>
      <p:sp>
        <p:nvSpPr>
          <p:cNvPr id="29" name="PA-矩形 11">
            <a:extLst>
              <a:ext uri="{FF2B5EF4-FFF2-40B4-BE49-F238E27FC236}">
                <a16:creationId xmlns:a16="http://schemas.microsoft.com/office/drawing/2014/main" id="{A1962538-471B-4C50-89DC-22BCAE79D0E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792350" y="2588759"/>
            <a:ext cx="4058796" cy="7875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30" name="PA-矩形 11">
            <a:extLst>
              <a:ext uri="{FF2B5EF4-FFF2-40B4-BE49-F238E27FC236}">
                <a16:creationId xmlns:a16="http://schemas.microsoft.com/office/drawing/2014/main" id="{17292057-AC3E-4A0B-9707-A897B8AA19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792350" y="4804909"/>
            <a:ext cx="4058796" cy="7875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33" name="PA-矩形 11">
            <a:extLst>
              <a:ext uri="{FF2B5EF4-FFF2-40B4-BE49-F238E27FC236}">
                <a16:creationId xmlns:a16="http://schemas.microsoft.com/office/drawing/2014/main" id="{B4A25EC6-1F7E-402B-A5CF-ECBC8837FE7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4350" y="1773388"/>
            <a:ext cx="4304153" cy="7875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35" name="PA-矩形 11">
            <a:extLst>
              <a:ext uri="{FF2B5EF4-FFF2-40B4-BE49-F238E27FC236}">
                <a16:creationId xmlns:a16="http://schemas.microsoft.com/office/drawing/2014/main" id="{05DE67C2-9801-4549-877C-13BF742E37E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4350" y="3435501"/>
            <a:ext cx="4304153" cy="7875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36" name="PA-矩形 11">
            <a:extLst>
              <a:ext uri="{FF2B5EF4-FFF2-40B4-BE49-F238E27FC236}">
                <a16:creationId xmlns:a16="http://schemas.microsoft.com/office/drawing/2014/main" id="{BAC2C819-F291-4AE8-81E1-5671E1B37FA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4350" y="5097613"/>
            <a:ext cx="4304153" cy="7875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37" name="rowan_113862">
            <a:extLst>
              <a:ext uri="{FF2B5EF4-FFF2-40B4-BE49-F238E27FC236}">
                <a16:creationId xmlns:a16="http://schemas.microsoft.com/office/drawing/2014/main" id="{25C5160C-558E-4A42-BE73-0094626F4FC0}"/>
              </a:ext>
            </a:extLst>
          </p:cNvPr>
          <p:cNvSpPr/>
          <p:nvPr/>
        </p:nvSpPr>
        <p:spPr>
          <a:xfrm rot="10180281">
            <a:off x="9685005" y="344742"/>
            <a:ext cx="2161838" cy="184027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87" h="5871">
                <a:moveTo>
                  <a:pt x="6830" y="4765"/>
                </a:moveTo>
                <a:cubicBezTo>
                  <a:pt x="6773" y="4557"/>
                  <a:pt x="6487" y="4461"/>
                  <a:pt x="6180" y="4546"/>
                </a:cubicBezTo>
                <a:cubicBezTo>
                  <a:pt x="6044" y="4583"/>
                  <a:pt x="5922" y="4652"/>
                  <a:pt x="5839" y="4738"/>
                </a:cubicBezTo>
                <a:cubicBezTo>
                  <a:pt x="5791" y="4789"/>
                  <a:pt x="5757" y="4844"/>
                  <a:pt x="5739" y="4900"/>
                </a:cubicBezTo>
                <a:cubicBezTo>
                  <a:pt x="5344" y="4815"/>
                  <a:pt x="4962" y="4703"/>
                  <a:pt x="4595" y="4563"/>
                </a:cubicBezTo>
                <a:cubicBezTo>
                  <a:pt x="4634" y="4558"/>
                  <a:pt x="4672" y="4552"/>
                  <a:pt x="4710" y="4543"/>
                </a:cubicBezTo>
                <a:cubicBezTo>
                  <a:pt x="5069" y="4465"/>
                  <a:pt x="5377" y="4251"/>
                  <a:pt x="5576" y="3942"/>
                </a:cubicBezTo>
                <a:cubicBezTo>
                  <a:pt x="5592" y="3916"/>
                  <a:pt x="5597" y="3886"/>
                  <a:pt x="5591" y="3857"/>
                </a:cubicBezTo>
                <a:cubicBezTo>
                  <a:pt x="5585" y="3827"/>
                  <a:pt x="5567" y="3802"/>
                  <a:pt x="5542" y="3786"/>
                </a:cubicBezTo>
                <a:cubicBezTo>
                  <a:pt x="4923" y="3388"/>
                  <a:pt x="4103" y="3550"/>
                  <a:pt x="3679" y="4141"/>
                </a:cubicBezTo>
                <a:cubicBezTo>
                  <a:pt x="3490" y="4037"/>
                  <a:pt x="3306" y="3925"/>
                  <a:pt x="3127" y="3805"/>
                </a:cubicBezTo>
                <a:cubicBezTo>
                  <a:pt x="2979" y="3706"/>
                  <a:pt x="2834" y="3600"/>
                  <a:pt x="2693" y="3489"/>
                </a:cubicBezTo>
                <a:cubicBezTo>
                  <a:pt x="2811" y="3488"/>
                  <a:pt x="2937" y="3471"/>
                  <a:pt x="3062" y="3436"/>
                </a:cubicBezTo>
                <a:cubicBezTo>
                  <a:pt x="3537" y="3305"/>
                  <a:pt x="3838" y="2998"/>
                  <a:pt x="3761" y="2722"/>
                </a:cubicBezTo>
                <a:cubicBezTo>
                  <a:pt x="3722" y="2579"/>
                  <a:pt x="3590" y="2476"/>
                  <a:pt x="3391" y="2434"/>
                </a:cubicBezTo>
                <a:cubicBezTo>
                  <a:pt x="3217" y="2396"/>
                  <a:pt x="3006" y="2408"/>
                  <a:pt x="2795" y="2466"/>
                </a:cubicBezTo>
                <a:cubicBezTo>
                  <a:pt x="2744" y="2480"/>
                  <a:pt x="2693" y="2497"/>
                  <a:pt x="2644" y="2516"/>
                </a:cubicBezTo>
                <a:cubicBezTo>
                  <a:pt x="2363" y="2626"/>
                  <a:pt x="2168" y="2799"/>
                  <a:pt x="2106" y="2977"/>
                </a:cubicBezTo>
                <a:cubicBezTo>
                  <a:pt x="1855" y="2732"/>
                  <a:pt x="1618" y="2469"/>
                  <a:pt x="1399" y="2187"/>
                </a:cubicBezTo>
                <a:cubicBezTo>
                  <a:pt x="1256" y="2004"/>
                  <a:pt x="1128" y="1823"/>
                  <a:pt x="1014" y="1649"/>
                </a:cubicBezTo>
                <a:cubicBezTo>
                  <a:pt x="1101" y="1701"/>
                  <a:pt x="1194" y="1745"/>
                  <a:pt x="1293" y="1779"/>
                </a:cubicBezTo>
                <a:cubicBezTo>
                  <a:pt x="1453" y="1835"/>
                  <a:pt x="1619" y="1863"/>
                  <a:pt x="1784" y="1863"/>
                </a:cubicBezTo>
                <a:cubicBezTo>
                  <a:pt x="2006" y="1863"/>
                  <a:pt x="2226" y="1813"/>
                  <a:pt x="2432" y="1714"/>
                </a:cubicBezTo>
                <a:lnTo>
                  <a:pt x="2543" y="1660"/>
                </a:lnTo>
                <a:cubicBezTo>
                  <a:pt x="2599" y="1633"/>
                  <a:pt x="2623" y="1565"/>
                  <a:pt x="2595" y="1509"/>
                </a:cubicBezTo>
                <a:lnTo>
                  <a:pt x="2542" y="1398"/>
                </a:lnTo>
                <a:cubicBezTo>
                  <a:pt x="2518" y="1349"/>
                  <a:pt x="2491" y="1301"/>
                  <a:pt x="2463" y="1255"/>
                </a:cubicBezTo>
                <a:cubicBezTo>
                  <a:pt x="2430" y="1202"/>
                  <a:pt x="2360" y="1186"/>
                  <a:pt x="2307" y="1219"/>
                </a:cubicBezTo>
                <a:cubicBezTo>
                  <a:pt x="2254" y="1252"/>
                  <a:pt x="2238" y="1322"/>
                  <a:pt x="2271" y="1375"/>
                </a:cubicBezTo>
                <a:cubicBezTo>
                  <a:pt x="2296" y="1414"/>
                  <a:pt x="2318" y="1455"/>
                  <a:pt x="2338" y="1496"/>
                </a:cubicBezTo>
                <a:lnTo>
                  <a:pt x="2343" y="1506"/>
                </a:lnTo>
                <a:lnTo>
                  <a:pt x="2334" y="1510"/>
                </a:lnTo>
                <a:cubicBezTo>
                  <a:pt x="2029" y="1657"/>
                  <a:pt x="1686" y="1677"/>
                  <a:pt x="1367" y="1566"/>
                </a:cubicBezTo>
                <a:cubicBezTo>
                  <a:pt x="1099" y="1473"/>
                  <a:pt x="875" y="1296"/>
                  <a:pt x="723" y="1061"/>
                </a:cubicBezTo>
                <a:lnTo>
                  <a:pt x="1595" y="1366"/>
                </a:lnTo>
                <a:cubicBezTo>
                  <a:pt x="1608" y="1370"/>
                  <a:pt x="1620" y="1372"/>
                  <a:pt x="1632" y="1372"/>
                </a:cubicBezTo>
                <a:cubicBezTo>
                  <a:pt x="1679" y="1372"/>
                  <a:pt x="1723" y="1343"/>
                  <a:pt x="1739" y="1296"/>
                </a:cubicBezTo>
                <a:cubicBezTo>
                  <a:pt x="1760" y="1237"/>
                  <a:pt x="1729" y="1173"/>
                  <a:pt x="1670" y="1152"/>
                </a:cubicBezTo>
                <a:lnTo>
                  <a:pt x="797" y="848"/>
                </a:lnTo>
                <a:cubicBezTo>
                  <a:pt x="990" y="783"/>
                  <a:pt x="1195" y="765"/>
                  <a:pt x="1398" y="797"/>
                </a:cubicBezTo>
                <a:cubicBezTo>
                  <a:pt x="1648" y="837"/>
                  <a:pt x="1878" y="949"/>
                  <a:pt x="2062" y="1121"/>
                </a:cubicBezTo>
                <a:cubicBezTo>
                  <a:pt x="2108" y="1164"/>
                  <a:pt x="2179" y="1161"/>
                  <a:pt x="2222" y="1116"/>
                </a:cubicBezTo>
                <a:cubicBezTo>
                  <a:pt x="2264" y="1070"/>
                  <a:pt x="2262" y="999"/>
                  <a:pt x="2216" y="956"/>
                </a:cubicBezTo>
                <a:cubicBezTo>
                  <a:pt x="1999" y="754"/>
                  <a:pt x="1728" y="622"/>
                  <a:pt x="1433" y="574"/>
                </a:cubicBezTo>
                <a:cubicBezTo>
                  <a:pt x="1132" y="526"/>
                  <a:pt x="827" y="571"/>
                  <a:pt x="551" y="705"/>
                </a:cubicBezTo>
                <a:lnTo>
                  <a:pt x="497" y="731"/>
                </a:lnTo>
                <a:cubicBezTo>
                  <a:pt x="314" y="349"/>
                  <a:pt x="236" y="100"/>
                  <a:pt x="234" y="93"/>
                </a:cubicBezTo>
                <a:cubicBezTo>
                  <a:pt x="216" y="34"/>
                  <a:pt x="152" y="0"/>
                  <a:pt x="93" y="18"/>
                </a:cubicBezTo>
                <a:cubicBezTo>
                  <a:pt x="33" y="37"/>
                  <a:pt x="0" y="100"/>
                  <a:pt x="18" y="160"/>
                </a:cubicBezTo>
                <a:cubicBezTo>
                  <a:pt x="31" y="202"/>
                  <a:pt x="343" y="1199"/>
                  <a:pt x="1215" y="2319"/>
                </a:cubicBezTo>
                <a:cubicBezTo>
                  <a:pt x="1280" y="2402"/>
                  <a:pt x="1346" y="2484"/>
                  <a:pt x="1413" y="2564"/>
                </a:cubicBezTo>
                <a:lnTo>
                  <a:pt x="1353" y="2651"/>
                </a:lnTo>
                <a:cubicBezTo>
                  <a:pt x="1127" y="2979"/>
                  <a:pt x="1042" y="3375"/>
                  <a:pt x="1114" y="3767"/>
                </a:cubicBezTo>
                <a:cubicBezTo>
                  <a:pt x="1186" y="4159"/>
                  <a:pt x="1406" y="4499"/>
                  <a:pt x="1734" y="4725"/>
                </a:cubicBezTo>
                <a:lnTo>
                  <a:pt x="1835" y="4795"/>
                </a:lnTo>
                <a:cubicBezTo>
                  <a:pt x="1854" y="4808"/>
                  <a:pt x="1877" y="4815"/>
                  <a:pt x="1899" y="4815"/>
                </a:cubicBezTo>
                <a:cubicBezTo>
                  <a:pt x="1906" y="4815"/>
                  <a:pt x="1913" y="4815"/>
                  <a:pt x="1920" y="4813"/>
                </a:cubicBezTo>
                <a:cubicBezTo>
                  <a:pt x="1949" y="4808"/>
                  <a:pt x="1975" y="4791"/>
                  <a:pt x="1992" y="4766"/>
                </a:cubicBezTo>
                <a:lnTo>
                  <a:pt x="2062" y="4665"/>
                </a:lnTo>
                <a:cubicBezTo>
                  <a:pt x="2289" y="4337"/>
                  <a:pt x="2374" y="3941"/>
                  <a:pt x="2302" y="3549"/>
                </a:cubicBezTo>
                <a:cubicBezTo>
                  <a:pt x="2295" y="3512"/>
                  <a:pt x="2287" y="3476"/>
                  <a:pt x="2278" y="3440"/>
                </a:cubicBezTo>
                <a:cubicBezTo>
                  <a:pt x="2507" y="3638"/>
                  <a:pt x="2746" y="3822"/>
                  <a:pt x="2996" y="3990"/>
                </a:cubicBezTo>
                <a:cubicBezTo>
                  <a:pt x="3024" y="4009"/>
                  <a:pt x="3053" y="4027"/>
                  <a:pt x="3081" y="4046"/>
                </a:cubicBezTo>
                <a:cubicBezTo>
                  <a:pt x="2731" y="4656"/>
                  <a:pt x="2902" y="5445"/>
                  <a:pt x="3490" y="5851"/>
                </a:cubicBezTo>
                <a:cubicBezTo>
                  <a:pt x="3509" y="5864"/>
                  <a:pt x="3532" y="5871"/>
                  <a:pt x="3555" y="5871"/>
                </a:cubicBezTo>
                <a:cubicBezTo>
                  <a:pt x="3561" y="5871"/>
                  <a:pt x="3568" y="5871"/>
                  <a:pt x="3575" y="5869"/>
                </a:cubicBezTo>
                <a:cubicBezTo>
                  <a:pt x="3604" y="5864"/>
                  <a:pt x="3630" y="5847"/>
                  <a:pt x="3648" y="5822"/>
                </a:cubicBezTo>
                <a:cubicBezTo>
                  <a:pt x="3941" y="5397"/>
                  <a:pt x="3960" y="4862"/>
                  <a:pt x="3742" y="4430"/>
                </a:cubicBezTo>
                <a:cubicBezTo>
                  <a:pt x="4008" y="4567"/>
                  <a:pt x="4284" y="4688"/>
                  <a:pt x="4567" y="4794"/>
                </a:cubicBezTo>
                <a:cubicBezTo>
                  <a:pt x="4449" y="4928"/>
                  <a:pt x="4449" y="5180"/>
                  <a:pt x="4579" y="5417"/>
                </a:cubicBezTo>
                <a:cubicBezTo>
                  <a:pt x="4697" y="5633"/>
                  <a:pt x="4885" y="5765"/>
                  <a:pt x="5051" y="5765"/>
                </a:cubicBezTo>
                <a:cubicBezTo>
                  <a:pt x="5099" y="5765"/>
                  <a:pt x="5146" y="5754"/>
                  <a:pt x="5188" y="5731"/>
                </a:cubicBezTo>
                <a:cubicBezTo>
                  <a:pt x="5287" y="5677"/>
                  <a:pt x="5346" y="5566"/>
                  <a:pt x="5351" y="5427"/>
                </a:cubicBezTo>
                <a:cubicBezTo>
                  <a:pt x="5355" y="5307"/>
                  <a:pt x="5320" y="5172"/>
                  <a:pt x="5252" y="5048"/>
                </a:cubicBezTo>
                <a:cubicBezTo>
                  <a:pt x="5244" y="5034"/>
                  <a:pt x="5236" y="5021"/>
                  <a:pt x="5228" y="5007"/>
                </a:cubicBezTo>
                <a:cubicBezTo>
                  <a:pt x="5422" y="5061"/>
                  <a:pt x="5620" y="5108"/>
                  <a:pt x="5821" y="5147"/>
                </a:cubicBezTo>
                <a:cubicBezTo>
                  <a:pt x="5828" y="5149"/>
                  <a:pt x="5836" y="5149"/>
                  <a:pt x="5843" y="5149"/>
                </a:cubicBezTo>
                <a:cubicBezTo>
                  <a:pt x="5896" y="5149"/>
                  <a:pt x="5943" y="5112"/>
                  <a:pt x="5954" y="5058"/>
                </a:cubicBezTo>
                <a:cubicBezTo>
                  <a:pt x="5957" y="5040"/>
                  <a:pt x="5956" y="5023"/>
                  <a:pt x="5952" y="5006"/>
                </a:cubicBezTo>
                <a:cubicBezTo>
                  <a:pt x="5952" y="5006"/>
                  <a:pt x="5952" y="5006"/>
                  <a:pt x="5952" y="5006"/>
                </a:cubicBezTo>
                <a:cubicBezTo>
                  <a:pt x="5972" y="4984"/>
                  <a:pt x="5963" y="4936"/>
                  <a:pt x="6002" y="4895"/>
                </a:cubicBezTo>
                <a:cubicBezTo>
                  <a:pt x="6057" y="4838"/>
                  <a:pt x="6143" y="4790"/>
                  <a:pt x="6240" y="4763"/>
                </a:cubicBezTo>
                <a:cubicBezTo>
                  <a:pt x="6442" y="4708"/>
                  <a:pt x="6595" y="4763"/>
                  <a:pt x="6612" y="4825"/>
                </a:cubicBezTo>
                <a:cubicBezTo>
                  <a:pt x="6629" y="4887"/>
                  <a:pt x="6525" y="5012"/>
                  <a:pt x="6324" y="5068"/>
                </a:cubicBezTo>
                <a:cubicBezTo>
                  <a:pt x="6262" y="5085"/>
                  <a:pt x="6198" y="5092"/>
                  <a:pt x="6140" y="5090"/>
                </a:cubicBezTo>
                <a:cubicBezTo>
                  <a:pt x="6078" y="5087"/>
                  <a:pt x="6025" y="5135"/>
                  <a:pt x="6022" y="5198"/>
                </a:cubicBezTo>
                <a:cubicBezTo>
                  <a:pt x="6020" y="5260"/>
                  <a:pt x="6068" y="5313"/>
                  <a:pt x="6130" y="5315"/>
                </a:cubicBezTo>
                <a:cubicBezTo>
                  <a:pt x="6141" y="5316"/>
                  <a:pt x="6152" y="5316"/>
                  <a:pt x="6163" y="5316"/>
                </a:cubicBezTo>
                <a:cubicBezTo>
                  <a:pt x="6235" y="5316"/>
                  <a:pt x="6310" y="5306"/>
                  <a:pt x="6384" y="5285"/>
                </a:cubicBezTo>
                <a:cubicBezTo>
                  <a:pt x="6691" y="5201"/>
                  <a:pt x="6887" y="4972"/>
                  <a:pt x="6830" y="4765"/>
                </a:cubicBezTo>
                <a:close/>
                <a:moveTo>
                  <a:pt x="1876" y="4537"/>
                </a:moveTo>
                <a:lnTo>
                  <a:pt x="1871" y="4545"/>
                </a:lnTo>
                <a:lnTo>
                  <a:pt x="1862" y="4539"/>
                </a:lnTo>
                <a:cubicBezTo>
                  <a:pt x="1584" y="4347"/>
                  <a:pt x="1397" y="4059"/>
                  <a:pt x="1336" y="3726"/>
                </a:cubicBezTo>
                <a:cubicBezTo>
                  <a:pt x="1285" y="3446"/>
                  <a:pt x="1329" y="3163"/>
                  <a:pt x="1459" y="2914"/>
                </a:cubicBezTo>
                <a:lnTo>
                  <a:pt x="1633" y="3831"/>
                </a:lnTo>
                <a:cubicBezTo>
                  <a:pt x="1644" y="3885"/>
                  <a:pt x="1691" y="3923"/>
                  <a:pt x="1744" y="3923"/>
                </a:cubicBezTo>
                <a:cubicBezTo>
                  <a:pt x="1751" y="3923"/>
                  <a:pt x="1758" y="3922"/>
                  <a:pt x="1766" y="3921"/>
                </a:cubicBezTo>
                <a:cubicBezTo>
                  <a:pt x="1827" y="3909"/>
                  <a:pt x="1867" y="3850"/>
                  <a:pt x="1855" y="3788"/>
                </a:cubicBezTo>
                <a:lnTo>
                  <a:pt x="1682" y="2878"/>
                </a:lnTo>
                <a:cubicBezTo>
                  <a:pt x="1889" y="3064"/>
                  <a:pt x="2028" y="3312"/>
                  <a:pt x="2080" y="3590"/>
                </a:cubicBezTo>
                <a:cubicBezTo>
                  <a:pt x="2140" y="3922"/>
                  <a:pt x="2068" y="4258"/>
                  <a:pt x="1876" y="4537"/>
                </a:cubicBezTo>
                <a:close/>
                <a:moveTo>
                  <a:pt x="3177" y="2638"/>
                </a:moveTo>
                <a:cubicBezTo>
                  <a:pt x="3236" y="2638"/>
                  <a:pt x="3293" y="2644"/>
                  <a:pt x="3344" y="2654"/>
                </a:cubicBezTo>
                <a:cubicBezTo>
                  <a:pt x="3453" y="2678"/>
                  <a:pt x="3528" y="2726"/>
                  <a:pt x="3544" y="2782"/>
                </a:cubicBezTo>
                <a:cubicBezTo>
                  <a:pt x="3573" y="2890"/>
                  <a:pt x="3412" y="3063"/>
                  <a:pt x="3144" y="3171"/>
                </a:cubicBezTo>
                <a:cubicBezTo>
                  <a:pt x="3124" y="2927"/>
                  <a:pt x="3026" y="2767"/>
                  <a:pt x="2931" y="2665"/>
                </a:cubicBezTo>
                <a:cubicBezTo>
                  <a:pt x="3015" y="2647"/>
                  <a:pt x="3099" y="2638"/>
                  <a:pt x="3177" y="2638"/>
                </a:cubicBezTo>
                <a:close/>
                <a:moveTo>
                  <a:pt x="2314" y="3120"/>
                </a:moveTo>
                <a:cubicBezTo>
                  <a:pt x="2288" y="3025"/>
                  <a:pt x="2420" y="2860"/>
                  <a:pt x="2678" y="2746"/>
                </a:cubicBezTo>
                <a:cubicBezTo>
                  <a:pt x="2753" y="2794"/>
                  <a:pt x="2913" y="2932"/>
                  <a:pt x="2921" y="3238"/>
                </a:cubicBezTo>
                <a:cubicBezTo>
                  <a:pt x="2774" y="3268"/>
                  <a:pt x="2629" y="3272"/>
                  <a:pt x="2514" y="3247"/>
                </a:cubicBezTo>
                <a:cubicBezTo>
                  <a:pt x="2404" y="3224"/>
                  <a:pt x="2330" y="3176"/>
                  <a:pt x="2314" y="3120"/>
                </a:cubicBezTo>
                <a:close/>
                <a:moveTo>
                  <a:pt x="3524" y="5593"/>
                </a:moveTo>
                <a:cubicBezTo>
                  <a:pt x="3167" y="5287"/>
                  <a:pt x="3039" y="4795"/>
                  <a:pt x="3186" y="4361"/>
                </a:cubicBezTo>
                <a:lnTo>
                  <a:pt x="3314" y="5034"/>
                </a:lnTo>
                <a:cubicBezTo>
                  <a:pt x="3325" y="5088"/>
                  <a:pt x="3372" y="5126"/>
                  <a:pt x="3425" y="5126"/>
                </a:cubicBezTo>
                <a:cubicBezTo>
                  <a:pt x="3432" y="5126"/>
                  <a:pt x="3439" y="5125"/>
                  <a:pt x="3446" y="5124"/>
                </a:cubicBezTo>
                <a:cubicBezTo>
                  <a:pt x="3508" y="5112"/>
                  <a:pt x="3548" y="5053"/>
                  <a:pt x="3536" y="4992"/>
                </a:cubicBezTo>
                <a:lnTo>
                  <a:pt x="3410" y="4329"/>
                </a:lnTo>
                <a:cubicBezTo>
                  <a:pt x="3695" y="4682"/>
                  <a:pt x="3748" y="5183"/>
                  <a:pt x="3524" y="5593"/>
                </a:cubicBezTo>
                <a:close/>
                <a:moveTo>
                  <a:pt x="4080" y="4299"/>
                </a:moveTo>
                <a:lnTo>
                  <a:pt x="4527" y="4198"/>
                </a:lnTo>
                <a:cubicBezTo>
                  <a:pt x="4588" y="4185"/>
                  <a:pt x="4626" y="4124"/>
                  <a:pt x="4613" y="4063"/>
                </a:cubicBezTo>
                <a:cubicBezTo>
                  <a:pt x="4599" y="4002"/>
                  <a:pt x="4538" y="3964"/>
                  <a:pt x="4478" y="3978"/>
                </a:cubicBezTo>
                <a:lnTo>
                  <a:pt x="4040" y="4077"/>
                </a:lnTo>
                <a:cubicBezTo>
                  <a:pt x="4185" y="3950"/>
                  <a:pt x="4360" y="3862"/>
                  <a:pt x="4552" y="3820"/>
                </a:cubicBezTo>
                <a:cubicBezTo>
                  <a:pt x="4814" y="3763"/>
                  <a:pt x="5081" y="3797"/>
                  <a:pt x="5316" y="3916"/>
                </a:cubicBezTo>
                <a:cubicBezTo>
                  <a:pt x="5152" y="4123"/>
                  <a:pt x="4923" y="4266"/>
                  <a:pt x="4662" y="4323"/>
                </a:cubicBezTo>
                <a:cubicBezTo>
                  <a:pt x="4466" y="4365"/>
                  <a:pt x="4267" y="4357"/>
                  <a:pt x="4080" y="4299"/>
                </a:cubicBezTo>
                <a:close/>
                <a:moveTo>
                  <a:pt x="5080" y="5533"/>
                </a:moveTo>
                <a:cubicBezTo>
                  <a:pt x="5023" y="5563"/>
                  <a:pt x="4877" y="5491"/>
                  <a:pt x="4777" y="5308"/>
                </a:cubicBezTo>
                <a:cubicBezTo>
                  <a:pt x="4677" y="5125"/>
                  <a:pt x="4695" y="4963"/>
                  <a:pt x="4751" y="4932"/>
                </a:cubicBezTo>
                <a:cubicBezTo>
                  <a:pt x="4777" y="4918"/>
                  <a:pt x="4822" y="4926"/>
                  <a:pt x="4871" y="4955"/>
                </a:cubicBezTo>
                <a:cubicBezTo>
                  <a:pt x="4939" y="4995"/>
                  <a:pt x="5006" y="5069"/>
                  <a:pt x="5054" y="5157"/>
                </a:cubicBezTo>
                <a:cubicBezTo>
                  <a:pt x="5102" y="5244"/>
                  <a:pt x="5128" y="5340"/>
                  <a:pt x="5125" y="5419"/>
                </a:cubicBezTo>
                <a:cubicBezTo>
                  <a:pt x="5123" y="5476"/>
                  <a:pt x="5106" y="5518"/>
                  <a:pt x="5080" y="55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38" name="rowan_113862">
            <a:extLst>
              <a:ext uri="{FF2B5EF4-FFF2-40B4-BE49-F238E27FC236}">
                <a16:creationId xmlns:a16="http://schemas.microsoft.com/office/drawing/2014/main" id="{5D19F9B2-EAC4-4E33-8E8D-5AEBB8F2E0C1}"/>
              </a:ext>
            </a:extLst>
          </p:cNvPr>
          <p:cNvSpPr/>
          <p:nvPr/>
        </p:nvSpPr>
        <p:spPr>
          <a:xfrm rot="14579833" flipH="1">
            <a:off x="450920" y="193759"/>
            <a:ext cx="2161838" cy="184027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87" h="5871">
                <a:moveTo>
                  <a:pt x="6830" y="4765"/>
                </a:moveTo>
                <a:cubicBezTo>
                  <a:pt x="6773" y="4557"/>
                  <a:pt x="6487" y="4461"/>
                  <a:pt x="6180" y="4546"/>
                </a:cubicBezTo>
                <a:cubicBezTo>
                  <a:pt x="6044" y="4583"/>
                  <a:pt x="5922" y="4652"/>
                  <a:pt x="5839" y="4738"/>
                </a:cubicBezTo>
                <a:cubicBezTo>
                  <a:pt x="5791" y="4789"/>
                  <a:pt x="5757" y="4844"/>
                  <a:pt x="5739" y="4900"/>
                </a:cubicBezTo>
                <a:cubicBezTo>
                  <a:pt x="5344" y="4815"/>
                  <a:pt x="4962" y="4703"/>
                  <a:pt x="4595" y="4563"/>
                </a:cubicBezTo>
                <a:cubicBezTo>
                  <a:pt x="4634" y="4558"/>
                  <a:pt x="4672" y="4552"/>
                  <a:pt x="4710" y="4543"/>
                </a:cubicBezTo>
                <a:cubicBezTo>
                  <a:pt x="5069" y="4465"/>
                  <a:pt x="5377" y="4251"/>
                  <a:pt x="5576" y="3942"/>
                </a:cubicBezTo>
                <a:cubicBezTo>
                  <a:pt x="5592" y="3916"/>
                  <a:pt x="5597" y="3886"/>
                  <a:pt x="5591" y="3857"/>
                </a:cubicBezTo>
                <a:cubicBezTo>
                  <a:pt x="5585" y="3827"/>
                  <a:pt x="5567" y="3802"/>
                  <a:pt x="5542" y="3786"/>
                </a:cubicBezTo>
                <a:cubicBezTo>
                  <a:pt x="4923" y="3388"/>
                  <a:pt x="4103" y="3550"/>
                  <a:pt x="3679" y="4141"/>
                </a:cubicBezTo>
                <a:cubicBezTo>
                  <a:pt x="3490" y="4037"/>
                  <a:pt x="3306" y="3925"/>
                  <a:pt x="3127" y="3805"/>
                </a:cubicBezTo>
                <a:cubicBezTo>
                  <a:pt x="2979" y="3706"/>
                  <a:pt x="2834" y="3600"/>
                  <a:pt x="2693" y="3489"/>
                </a:cubicBezTo>
                <a:cubicBezTo>
                  <a:pt x="2811" y="3488"/>
                  <a:pt x="2937" y="3471"/>
                  <a:pt x="3062" y="3436"/>
                </a:cubicBezTo>
                <a:cubicBezTo>
                  <a:pt x="3537" y="3305"/>
                  <a:pt x="3838" y="2998"/>
                  <a:pt x="3761" y="2722"/>
                </a:cubicBezTo>
                <a:cubicBezTo>
                  <a:pt x="3722" y="2579"/>
                  <a:pt x="3590" y="2476"/>
                  <a:pt x="3391" y="2434"/>
                </a:cubicBezTo>
                <a:cubicBezTo>
                  <a:pt x="3217" y="2396"/>
                  <a:pt x="3006" y="2408"/>
                  <a:pt x="2795" y="2466"/>
                </a:cubicBezTo>
                <a:cubicBezTo>
                  <a:pt x="2744" y="2480"/>
                  <a:pt x="2693" y="2497"/>
                  <a:pt x="2644" y="2516"/>
                </a:cubicBezTo>
                <a:cubicBezTo>
                  <a:pt x="2363" y="2626"/>
                  <a:pt x="2168" y="2799"/>
                  <a:pt x="2106" y="2977"/>
                </a:cubicBezTo>
                <a:cubicBezTo>
                  <a:pt x="1855" y="2732"/>
                  <a:pt x="1618" y="2469"/>
                  <a:pt x="1399" y="2187"/>
                </a:cubicBezTo>
                <a:cubicBezTo>
                  <a:pt x="1256" y="2004"/>
                  <a:pt x="1128" y="1823"/>
                  <a:pt x="1014" y="1649"/>
                </a:cubicBezTo>
                <a:cubicBezTo>
                  <a:pt x="1101" y="1701"/>
                  <a:pt x="1194" y="1745"/>
                  <a:pt x="1293" y="1779"/>
                </a:cubicBezTo>
                <a:cubicBezTo>
                  <a:pt x="1453" y="1835"/>
                  <a:pt x="1619" y="1863"/>
                  <a:pt x="1784" y="1863"/>
                </a:cubicBezTo>
                <a:cubicBezTo>
                  <a:pt x="2006" y="1863"/>
                  <a:pt x="2226" y="1813"/>
                  <a:pt x="2432" y="1714"/>
                </a:cubicBezTo>
                <a:lnTo>
                  <a:pt x="2543" y="1660"/>
                </a:lnTo>
                <a:cubicBezTo>
                  <a:pt x="2599" y="1633"/>
                  <a:pt x="2623" y="1565"/>
                  <a:pt x="2595" y="1509"/>
                </a:cubicBezTo>
                <a:lnTo>
                  <a:pt x="2542" y="1398"/>
                </a:lnTo>
                <a:cubicBezTo>
                  <a:pt x="2518" y="1349"/>
                  <a:pt x="2491" y="1301"/>
                  <a:pt x="2463" y="1255"/>
                </a:cubicBezTo>
                <a:cubicBezTo>
                  <a:pt x="2430" y="1202"/>
                  <a:pt x="2360" y="1186"/>
                  <a:pt x="2307" y="1219"/>
                </a:cubicBezTo>
                <a:cubicBezTo>
                  <a:pt x="2254" y="1252"/>
                  <a:pt x="2238" y="1322"/>
                  <a:pt x="2271" y="1375"/>
                </a:cubicBezTo>
                <a:cubicBezTo>
                  <a:pt x="2296" y="1414"/>
                  <a:pt x="2318" y="1455"/>
                  <a:pt x="2338" y="1496"/>
                </a:cubicBezTo>
                <a:lnTo>
                  <a:pt x="2343" y="1506"/>
                </a:lnTo>
                <a:lnTo>
                  <a:pt x="2334" y="1510"/>
                </a:lnTo>
                <a:cubicBezTo>
                  <a:pt x="2029" y="1657"/>
                  <a:pt x="1686" y="1677"/>
                  <a:pt x="1367" y="1566"/>
                </a:cubicBezTo>
                <a:cubicBezTo>
                  <a:pt x="1099" y="1473"/>
                  <a:pt x="875" y="1296"/>
                  <a:pt x="723" y="1061"/>
                </a:cubicBezTo>
                <a:lnTo>
                  <a:pt x="1595" y="1366"/>
                </a:lnTo>
                <a:cubicBezTo>
                  <a:pt x="1608" y="1370"/>
                  <a:pt x="1620" y="1372"/>
                  <a:pt x="1632" y="1372"/>
                </a:cubicBezTo>
                <a:cubicBezTo>
                  <a:pt x="1679" y="1372"/>
                  <a:pt x="1723" y="1343"/>
                  <a:pt x="1739" y="1296"/>
                </a:cubicBezTo>
                <a:cubicBezTo>
                  <a:pt x="1760" y="1237"/>
                  <a:pt x="1729" y="1173"/>
                  <a:pt x="1670" y="1152"/>
                </a:cubicBezTo>
                <a:lnTo>
                  <a:pt x="797" y="848"/>
                </a:lnTo>
                <a:cubicBezTo>
                  <a:pt x="990" y="783"/>
                  <a:pt x="1195" y="765"/>
                  <a:pt x="1398" y="797"/>
                </a:cubicBezTo>
                <a:cubicBezTo>
                  <a:pt x="1648" y="837"/>
                  <a:pt x="1878" y="949"/>
                  <a:pt x="2062" y="1121"/>
                </a:cubicBezTo>
                <a:cubicBezTo>
                  <a:pt x="2108" y="1164"/>
                  <a:pt x="2179" y="1161"/>
                  <a:pt x="2222" y="1116"/>
                </a:cubicBezTo>
                <a:cubicBezTo>
                  <a:pt x="2264" y="1070"/>
                  <a:pt x="2262" y="999"/>
                  <a:pt x="2216" y="956"/>
                </a:cubicBezTo>
                <a:cubicBezTo>
                  <a:pt x="1999" y="754"/>
                  <a:pt x="1728" y="622"/>
                  <a:pt x="1433" y="574"/>
                </a:cubicBezTo>
                <a:cubicBezTo>
                  <a:pt x="1132" y="526"/>
                  <a:pt x="827" y="571"/>
                  <a:pt x="551" y="705"/>
                </a:cubicBezTo>
                <a:lnTo>
                  <a:pt x="497" y="731"/>
                </a:lnTo>
                <a:cubicBezTo>
                  <a:pt x="314" y="349"/>
                  <a:pt x="236" y="100"/>
                  <a:pt x="234" y="93"/>
                </a:cubicBezTo>
                <a:cubicBezTo>
                  <a:pt x="216" y="34"/>
                  <a:pt x="152" y="0"/>
                  <a:pt x="93" y="18"/>
                </a:cubicBezTo>
                <a:cubicBezTo>
                  <a:pt x="33" y="37"/>
                  <a:pt x="0" y="100"/>
                  <a:pt x="18" y="160"/>
                </a:cubicBezTo>
                <a:cubicBezTo>
                  <a:pt x="31" y="202"/>
                  <a:pt x="343" y="1199"/>
                  <a:pt x="1215" y="2319"/>
                </a:cubicBezTo>
                <a:cubicBezTo>
                  <a:pt x="1280" y="2402"/>
                  <a:pt x="1346" y="2484"/>
                  <a:pt x="1413" y="2564"/>
                </a:cubicBezTo>
                <a:lnTo>
                  <a:pt x="1353" y="2651"/>
                </a:lnTo>
                <a:cubicBezTo>
                  <a:pt x="1127" y="2979"/>
                  <a:pt x="1042" y="3375"/>
                  <a:pt x="1114" y="3767"/>
                </a:cubicBezTo>
                <a:cubicBezTo>
                  <a:pt x="1186" y="4159"/>
                  <a:pt x="1406" y="4499"/>
                  <a:pt x="1734" y="4725"/>
                </a:cubicBezTo>
                <a:lnTo>
                  <a:pt x="1835" y="4795"/>
                </a:lnTo>
                <a:cubicBezTo>
                  <a:pt x="1854" y="4808"/>
                  <a:pt x="1877" y="4815"/>
                  <a:pt x="1899" y="4815"/>
                </a:cubicBezTo>
                <a:cubicBezTo>
                  <a:pt x="1906" y="4815"/>
                  <a:pt x="1913" y="4815"/>
                  <a:pt x="1920" y="4813"/>
                </a:cubicBezTo>
                <a:cubicBezTo>
                  <a:pt x="1949" y="4808"/>
                  <a:pt x="1975" y="4791"/>
                  <a:pt x="1992" y="4766"/>
                </a:cubicBezTo>
                <a:lnTo>
                  <a:pt x="2062" y="4665"/>
                </a:lnTo>
                <a:cubicBezTo>
                  <a:pt x="2289" y="4337"/>
                  <a:pt x="2374" y="3941"/>
                  <a:pt x="2302" y="3549"/>
                </a:cubicBezTo>
                <a:cubicBezTo>
                  <a:pt x="2295" y="3512"/>
                  <a:pt x="2287" y="3476"/>
                  <a:pt x="2278" y="3440"/>
                </a:cubicBezTo>
                <a:cubicBezTo>
                  <a:pt x="2507" y="3638"/>
                  <a:pt x="2746" y="3822"/>
                  <a:pt x="2996" y="3990"/>
                </a:cubicBezTo>
                <a:cubicBezTo>
                  <a:pt x="3024" y="4009"/>
                  <a:pt x="3053" y="4027"/>
                  <a:pt x="3081" y="4046"/>
                </a:cubicBezTo>
                <a:cubicBezTo>
                  <a:pt x="2731" y="4656"/>
                  <a:pt x="2902" y="5445"/>
                  <a:pt x="3490" y="5851"/>
                </a:cubicBezTo>
                <a:cubicBezTo>
                  <a:pt x="3509" y="5864"/>
                  <a:pt x="3532" y="5871"/>
                  <a:pt x="3555" y="5871"/>
                </a:cubicBezTo>
                <a:cubicBezTo>
                  <a:pt x="3561" y="5871"/>
                  <a:pt x="3568" y="5871"/>
                  <a:pt x="3575" y="5869"/>
                </a:cubicBezTo>
                <a:cubicBezTo>
                  <a:pt x="3604" y="5864"/>
                  <a:pt x="3630" y="5847"/>
                  <a:pt x="3648" y="5822"/>
                </a:cubicBezTo>
                <a:cubicBezTo>
                  <a:pt x="3941" y="5397"/>
                  <a:pt x="3960" y="4862"/>
                  <a:pt x="3742" y="4430"/>
                </a:cubicBezTo>
                <a:cubicBezTo>
                  <a:pt x="4008" y="4567"/>
                  <a:pt x="4284" y="4688"/>
                  <a:pt x="4567" y="4794"/>
                </a:cubicBezTo>
                <a:cubicBezTo>
                  <a:pt x="4449" y="4928"/>
                  <a:pt x="4449" y="5180"/>
                  <a:pt x="4579" y="5417"/>
                </a:cubicBezTo>
                <a:cubicBezTo>
                  <a:pt x="4697" y="5633"/>
                  <a:pt x="4885" y="5765"/>
                  <a:pt x="5051" y="5765"/>
                </a:cubicBezTo>
                <a:cubicBezTo>
                  <a:pt x="5099" y="5765"/>
                  <a:pt x="5146" y="5754"/>
                  <a:pt x="5188" y="5731"/>
                </a:cubicBezTo>
                <a:cubicBezTo>
                  <a:pt x="5287" y="5677"/>
                  <a:pt x="5346" y="5566"/>
                  <a:pt x="5351" y="5427"/>
                </a:cubicBezTo>
                <a:cubicBezTo>
                  <a:pt x="5355" y="5307"/>
                  <a:pt x="5320" y="5172"/>
                  <a:pt x="5252" y="5048"/>
                </a:cubicBezTo>
                <a:cubicBezTo>
                  <a:pt x="5244" y="5034"/>
                  <a:pt x="5236" y="5021"/>
                  <a:pt x="5228" y="5007"/>
                </a:cubicBezTo>
                <a:cubicBezTo>
                  <a:pt x="5422" y="5061"/>
                  <a:pt x="5620" y="5108"/>
                  <a:pt x="5821" y="5147"/>
                </a:cubicBezTo>
                <a:cubicBezTo>
                  <a:pt x="5828" y="5149"/>
                  <a:pt x="5836" y="5149"/>
                  <a:pt x="5843" y="5149"/>
                </a:cubicBezTo>
                <a:cubicBezTo>
                  <a:pt x="5896" y="5149"/>
                  <a:pt x="5943" y="5112"/>
                  <a:pt x="5954" y="5058"/>
                </a:cubicBezTo>
                <a:cubicBezTo>
                  <a:pt x="5957" y="5040"/>
                  <a:pt x="5956" y="5023"/>
                  <a:pt x="5952" y="5006"/>
                </a:cubicBezTo>
                <a:cubicBezTo>
                  <a:pt x="5952" y="5006"/>
                  <a:pt x="5952" y="5006"/>
                  <a:pt x="5952" y="5006"/>
                </a:cubicBezTo>
                <a:cubicBezTo>
                  <a:pt x="5972" y="4984"/>
                  <a:pt x="5963" y="4936"/>
                  <a:pt x="6002" y="4895"/>
                </a:cubicBezTo>
                <a:cubicBezTo>
                  <a:pt x="6057" y="4838"/>
                  <a:pt x="6143" y="4790"/>
                  <a:pt x="6240" y="4763"/>
                </a:cubicBezTo>
                <a:cubicBezTo>
                  <a:pt x="6442" y="4708"/>
                  <a:pt x="6595" y="4763"/>
                  <a:pt x="6612" y="4825"/>
                </a:cubicBezTo>
                <a:cubicBezTo>
                  <a:pt x="6629" y="4887"/>
                  <a:pt x="6525" y="5012"/>
                  <a:pt x="6324" y="5068"/>
                </a:cubicBezTo>
                <a:cubicBezTo>
                  <a:pt x="6262" y="5085"/>
                  <a:pt x="6198" y="5092"/>
                  <a:pt x="6140" y="5090"/>
                </a:cubicBezTo>
                <a:cubicBezTo>
                  <a:pt x="6078" y="5087"/>
                  <a:pt x="6025" y="5135"/>
                  <a:pt x="6022" y="5198"/>
                </a:cubicBezTo>
                <a:cubicBezTo>
                  <a:pt x="6020" y="5260"/>
                  <a:pt x="6068" y="5313"/>
                  <a:pt x="6130" y="5315"/>
                </a:cubicBezTo>
                <a:cubicBezTo>
                  <a:pt x="6141" y="5316"/>
                  <a:pt x="6152" y="5316"/>
                  <a:pt x="6163" y="5316"/>
                </a:cubicBezTo>
                <a:cubicBezTo>
                  <a:pt x="6235" y="5316"/>
                  <a:pt x="6310" y="5306"/>
                  <a:pt x="6384" y="5285"/>
                </a:cubicBezTo>
                <a:cubicBezTo>
                  <a:pt x="6691" y="5201"/>
                  <a:pt x="6887" y="4972"/>
                  <a:pt x="6830" y="4765"/>
                </a:cubicBezTo>
                <a:close/>
                <a:moveTo>
                  <a:pt x="1876" y="4537"/>
                </a:moveTo>
                <a:lnTo>
                  <a:pt x="1871" y="4545"/>
                </a:lnTo>
                <a:lnTo>
                  <a:pt x="1862" y="4539"/>
                </a:lnTo>
                <a:cubicBezTo>
                  <a:pt x="1584" y="4347"/>
                  <a:pt x="1397" y="4059"/>
                  <a:pt x="1336" y="3726"/>
                </a:cubicBezTo>
                <a:cubicBezTo>
                  <a:pt x="1285" y="3446"/>
                  <a:pt x="1329" y="3163"/>
                  <a:pt x="1459" y="2914"/>
                </a:cubicBezTo>
                <a:lnTo>
                  <a:pt x="1633" y="3831"/>
                </a:lnTo>
                <a:cubicBezTo>
                  <a:pt x="1644" y="3885"/>
                  <a:pt x="1691" y="3923"/>
                  <a:pt x="1744" y="3923"/>
                </a:cubicBezTo>
                <a:cubicBezTo>
                  <a:pt x="1751" y="3923"/>
                  <a:pt x="1758" y="3922"/>
                  <a:pt x="1766" y="3921"/>
                </a:cubicBezTo>
                <a:cubicBezTo>
                  <a:pt x="1827" y="3909"/>
                  <a:pt x="1867" y="3850"/>
                  <a:pt x="1855" y="3788"/>
                </a:cubicBezTo>
                <a:lnTo>
                  <a:pt x="1682" y="2878"/>
                </a:lnTo>
                <a:cubicBezTo>
                  <a:pt x="1889" y="3064"/>
                  <a:pt x="2028" y="3312"/>
                  <a:pt x="2080" y="3590"/>
                </a:cubicBezTo>
                <a:cubicBezTo>
                  <a:pt x="2140" y="3922"/>
                  <a:pt x="2068" y="4258"/>
                  <a:pt x="1876" y="4537"/>
                </a:cubicBezTo>
                <a:close/>
                <a:moveTo>
                  <a:pt x="3177" y="2638"/>
                </a:moveTo>
                <a:cubicBezTo>
                  <a:pt x="3236" y="2638"/>
                  <a:pt x="3293" y="2644"/>
                  <a:pt x="3344" y="2654"/>
                </a:cubicBezTo>
                <a:cubicBezTo>
                  <a:pt x="3453" y="2678"/>
                  <a:pt x="3528" y="2726"/>
                  <a:pt x="3544" y="2782"/>
                </a:cubicBezTo>
                <a:cubicBezTo>
                  <a:pt x="3573" y="2890"/>
                  <a:pt x="3412" y="3063"/>
                  <a:pt x="3144" y="3171"/>
                </a:cubicBezTo>
                <a:cubicBezTo>
                  <a:pt x="3124" y="2927"/>
                  <a:pt x="3026" y="2767"/>
                  <a:pt x="2931" y="2665"/>
                </a:cubicBezTo>
                <a:cubicBezTo>
                  <a:pt x="3015" y="2647"/>
                  <a:pt x="3099" y="2638"/>
                  <a:pt x="3177" y="2638"/>
                </a:cubicBezTo>
                <a:close/>
                <a:moveTo>
                  <a:pt x="2314" y="3120"/>
                </a:moveTo>
                <a:cubicBezTo>
                  <a:pt x="2288" y="3025"/>
                  <a:pt x="2420" y="2860"/>
                  <a:pt x="2678" y="2746"/>
                </a:cubicBezTo>
                <a:cubicBezTo>
                  <a:pt x="2753" y="2794"/>
                  <a:pt x="2913" y="2932"/>
                  <a:pt x="2921" y="3238"/>
                </a:cubicBezTo>
                <a:cubicBezTo>
                  <a:pt x="2774" y="3268"/>
                  <a:pt x="2629" y="3272"/>
                  <a:pt x="2514" y="3247"/>
                </a:cubicBezTo>
                <a:cubicBezTo>
                  <a:pt x="2404" y="3224"/>
                  <a:pt x="2330" y="3176"/>
                  <a:pt x="2314" y="3120"/>
                </a:cubicBezTo>
                <a:close/>
                <a:moveTo>
                  <a:pt x="3524" y="5593"/>
                </a:moveTo>
                <a:cubicBezTo>
                  <a:pt x="3167" y="5287"/>
                  <a:pt x="3039" y="4795"/>
                  <a:pt x="3186" y="4361"/>
                </a:cubicBezTo>
                <a:lnTo>
                  <a:pt x="3314" y="5034"/>
                </a:lnTo>
                <a:cubicBezTo>
                  <a:pt x="3325" y="5088"/>
                  <a:pt x="3372" y="5126"/>
                  <a:pt x="3425" y="5126"/>
                </a:cubicBezTo>
                <a:cubicBezTo>
                  <a:pt x="3432" y="5126"/>
                  <a:pt x="3439" y="5125"/>
                  <a:pt x="3446" y="5124"/>
                </a:cubicBezTo>
                <a:cubicBezTo>
                  <a:pt x="3508" y="5112"/>
                  <a:pt x="3548" y="5053"/>
                  <a:pt x="3536" y="4992"/>
                </a:cubicBezTo>
                <a:lnTo>
                  <a:pt x="3410" y="4329"/>
                </a:lnTo>
                <a:cubicBezTo>
                  <a:pt x="3695" y="4682"/>
                  <a:pt x="3748" y="5183"/>
                  <a:pt x="3524" y="5593"/>
                </a:cubicBezTo>
                <a:close/>
                <a:moveTo>
                  <a:pt x="4080" y="4299"/>
                </a:moveTo>
                <a:lnTo>
                  <a:pt x="4527" y="4198"/>
                </a:lnTo>
                <a:cubicBezTo>
                  <a:pt x="4588" y="4185"/>
                  <a:pt x="4626" y="4124"/>
                  <a:pt x="4613" y="4063"/>
                </a:cubicBezTo>
                <a:cubicBezTo>
                  <a:pt x="4599" y="4002"/>
                  <a:pt x="4538" y="3964"/>
                  <a:pt x="4478" y="3978"/>
                </a:cubicBezTo>
                <a:lnTo>
                  <a:pt x="4040" y="4077"/>
                </a:lnTo>
                <a:cubicBezTo>
                  <a:pt x="4185" y="3950"/>
                  <a:pt x="4360" y="3862"/>
                  <a:pt x="4552" y="3820"/>
                </a:cubicBezTo>
                <a:cubicBezTo>
                  <a:pt x="4814" y="3763"/>
                  <a:pt x="5081" y="3797"/>
                  <a:pt x="5316" y="3916"/>
                </a:cubicBezTo>
                <a:cubicBezTo>
                  <a:pt x="5152" y="4123"/>
                  <a:pt x="4923" y="4266"/>
                  <a:pt x="4662" y="4323"/>
                </a:cubicBezTo>
                <a:cubicBezTo>
                  <a:pt x="4466" y="4365"/>
                  <a:pt x="4267" y="4357"/>
                  <a:pt x="4080" y="4299"/>
                </a:cubicBezTo>
                <a:close/>
                <a:moveTo>
                  <a:pt x="5080" y="5533"/>
                </a:moveTo>
                <a:cubicBezTo>
                  <a:pt x="5023" y="5563"/>
                  <a:pt x="4877" y="5491"/>
                  <a:pt x="4777" y="5308"/>
                </a:cubicBezTo>
                <a:cubicBezTo>
                  <a:pt x="4677" y="5125"/>
                  <a:pt x="4695" y="4963"/>
                  <a:pt x="4751" y="4932"/>
                </a:cubicBezTo>
                <a:cubicBezTo>
                  <a:pt x="4777" y="4918"/>
                  <a:pt x="4822" y="4926"/>
                  <a:pt x="4871" y="4955"/>
                </a:cubicBezTo>
                <a:cubicBezTo>
                  <a:pt x="4939" y="4995"/>
                  <a:pt x="5006" y="5069"/>
                  <a:pt x="5054" y="5157"/>
                </a:cubicBezTo>
                <a:cubicBezTo>
                  <a:pt x="5102" y="5244"/>
                  <a:pt x="5128" y="5340"/>
                  <a:pt x="5125" y="5419"/>
                </a:cubicBezTo>
                <a:cubicBezTo>
                  <a:pt x="5123" y="5476"/>
                  <a:pt x="5106" y="5518"/>
                  <a:pt x="5080" y="55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7EFBA73A-CB0B-4E02-A8F9-B646E787554A}"/>
              </a:ext>
            </a:extLst>
          </p:cNvPr>
          <p:cNvSpPr/>
          <p:nvPr/>
        </p:nvSpPr>
        <p:spPr>
          <a:xfrm rot="16385143">
            <a:off x="870101" y="5351560"/>
            <a:ext cx="876470" cy="1907185"/>
          </a:xfrm>
          <a:custGeom>
            <a:avLst/>
            <a:gdLst>
              <a:gd name="connsiteX0" fmla="*/ 0 w 876470"/>
              <a:gd name="connsiteY0" fmla="*/ 2185 h 1907185"/>
              <a:gd name="connsiteX1" fmla="*/ 666750 w 876470"/>
              <a:gd name="connsiteY1" fmla="*/ 78385 h 1907185"/>
              <a:gd name="connsiteX2" fmla="*/ 457200 w 876470"/>
              <a:gd name="connsiteY2" fmla="*/ 516535 h 1907185"/>
              <a:gd name="connsiteX3" fmla="*/ 876300 w 876470"/>
              <a:gd name="connsiteY3" fmla="*/ 859435 h 1907185"/>
              <a:gd name="connsiteX4" fmla="*/ 400050 w 876470"/>
              <a:gd name="connsiteY4" fmla="*/ 1126135 h 1907185"/>
              <a:gd name="connsiteX5" fmla="*/ 704850 w 876470"/>
              <a:gd name="connsiteY5" fmla="*/ 1621435 h 1907185"/>
              <a:gd name="connsiteX6" fmla="*/ 152400 w 876470"/>
              <a:gd name="connsiteY6" fmla="*/ 1907185 h 190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470" h="1907185">
                <a:moveTo>
                  <a:pt x="0" y="2185"/>
                </a:moveTo>
                <a:cubicBezTo>
                  <a:pt x="295275" y="-2578"/>
                  <a:pt x="590550" y="-7340"/>
                  <a:pt x="666750" y="78385"/>
                </a:cubicBezTo>
                <a:cubicBezTo>
                  <a:pt x="742950" y="164110"/>
                  <a:pt x="422275" y="386360"/>
                  <a:pt x="457200" y="516535"/>
                </a:cubicBezTo>
                <a:cubicBezTo>
                  <a:pt x="492125" y="646710"/>
                  <a:pt x="885825" y="757835"/>
                  <a:pt x="876300" y="859435"/>
                </a:cubicBezTo>
                <a:cubicBezTo>
                  <a:pt x="866775" y="961035"/>
                  <a:pt x="428625" y="999135"/>
                  <a:pt x="400050" y="1126135"/>
                </a:cubicBezTo>
                <a:cubicBezTo>
                  <a:pt x="371475" y="1253135"/>
                  <a:pt x="746125" y="1491260"/>
                  <a:pt x="704850" y="1621435"/>
                </a:cubicBezTo>
                <a:cubicBezTo>
                  <a:pt x="663575" y="1751610"/>
                  <a:pt x="133350" y="1830985"/>
                  <a:pt x="152400" y="190718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8683E2E-DC52-4192-AFFF-D530767BFFF8}"/>
              </a:ext>
            </a:extLst>
          </p:cNvPr>
          <p:cNvSpPr/>
          <p:nvPr/>
        </p:nvSpPr>
        <p:spPr>
          <a:xfrm>
            <a:off x="0" y="6549976"/>
            <a:ext cx="12600000" cy="308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31" name="rowan_113862">
            <a:extLst>
              <a:ext uri="{FF2B5EF4-FFF2-40B4-BE49-F238E27FC236}">
                <a16:creationId xmlns:a16="http://schemas.microsoft.com/office/drawing/2014/main" id="{A0450B88-258D-4C14-8C87-47B58730A7A3}"/>
              </a:ext>
            </a:extLst>
          </p:cNvPr>
          <p:cNvSpPr/>
          <p:nvPr/>
        </p:nvSpPr>
        <p:spPr>
          <a:xfrm rot="4780281">
            <a:off x="9969207" y="-3083126"/>
            <a:ext cx="2161838" cy="184027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87" h="5871">
                <a:moveTo>
                  <a:pt x="6830" y="4765"/>
                </a:moveTo>
                <a:cubicBezTo>
                  <a:pt x="6773" y="4557"/>
                  <a:pt x="6487" y="4461"/>
                  <a:pt x="6180" y="4546"/>
                </a:cubicBezTo>
                <a:cubicBezTo>
                  <a:pt x="6044" y="4583"/>
                  <a:pt x="5922" y="4652"/>
                  <a:pt x="5839" y="4738"/>
                </a:cubicBezTo>
                <a:cubicBezTo>
                  <a:pt x="5791" y="4789"/>
                  <a:pt x="5757" y="4844"/>
                  <a:pt x="5739" y="4900"/>
                </a:cubicBezTo>
                <a:cubicBezTo>
                  <a:pt x="5344" y="4815"/>
                  <a:pt x="4962" y="4703"/>
                  <a:pt x="4595" y="4563"/>
                </a:cubicBezTo>
                <a:cubicBezTo>
                  <a:pt x="4634" y="4558"/>
                  <a:pt x="4672" y="4552"/>
                  <a:pt x="4710" y="4543"/>
                </a:cubicBezTo>
                <a:cubicBezTo>
                  <a:pt x="5069" y="4465"/>
                  <a:pt x="5377" y="4251"/>
                  <a:pt x="5576" y="3942"/>
                </a:cubicBezTo>
                <a:cubicBezTo>
                  <a:pt x="5592" y="3916"/>
                  <a:pt x="5597" y="3886"/>
                  <a:pt x="5591" y="3857"/>
                </a:cubicBezTo>
                <a:cubicBezTo>
                  <a:pt x="5585" y="3827"/>
                  <a:pt x="5567" y="3802"/>
                  <a:pt x="5542" y="3786"/>
                </a:cubicBezTo>
                <a:cubicBezTo>
                  <a:pt x="4923" y="3388"/>
                  <a:pt x="4103" y="3550"/>
                  <a:pt x="3679" y="4141"/>
                </a:cubicBezTo>
                <a:cubicBezTo>
                  <a:pt x="3490" y="4037"/>
                  <a:pt x="3306" y="3925"/>
                  <a:pt x="3127" y="3805"/>
                </a:cubicBezTo>
                <a:cubicBezTo>
                  <a:pt x="2979" y="3706"/>
                  <a:pt x="2834" y="3600"/>
                  <a:pt x="2693" y="3489"/>
                </a:cubicBezTo>
                <a:cubicBezTo>
                  <a:pt x="2811" y="3488"/>
                  <a:pt x="2937" y="3471"/>
                  <a:pt x="3062" y="3436"/>
                </a:cubicBezTo>
                <a:cubicBezTo>
                  <a:pt x="3537" y="3305"/>
                  <a:pt x="3838" y="2998"/>
                  <a:pt x="3761" y="2722"/>
                </a:cubicBezTo>
                <a:cubicBezTo>
                  <a:pt x="3722" y="2579"/>
                  <a:pt x="3590" y="2476"/>
                  <a:pt x="3391" y="2434"/>
                </a:cubicBezTo>
                <a:cubicBezTo>
                  <a:pt x="3217" y="2396"/>
                  <a:pt x="3006" y="2408"/>
                  <a:pt x="2795" y="2466"/>
                </a:cubicBezTo>
                <a:cubicBezTo>
                  <a:pt x="2744" y="2480"/>
                  <a:pt x="2693" y="2497"/>
                  <a:pt x="2644" y="2516"/>
                </a:cubicBezTo>
                <a:cubicBezTo>
                  <a:pt x="2363" y="2626"/>
                  <a:pt x="2168" y="2799"/>
                  <a:pt x="2106" y="2977"/>
                </a:cubicBezTo>
                <a:cubicBezTo>
                  <a:pt x="1855" y="2732"/>
                  <a:pt x="1618" y="2469"/>
                  <a:pt x="1399" y="2187"/>
                </a:cubicBezTo>
                <a:cubicBezTo>
                  <a:pt x="1256" y="2004"/>
                  <a:pt x="1128" y="1823"/>
                  <a:pt x="1014" y="1649"/>
                </a:cubicBezTo>
                <a:cubicBezTo>
                  <a:pt x="1101" y="1701"/>
                  <a:pt x="1194" y="1745"/>
                  <a:pt x="1293" y="1779"/>
                </a:cubicBezTo>
                <a:cubicBezTo>
                  <a:pt x="1453" y="1835"/>
                  <a:pt x="1619" y="1863"/>
                  <a:pt x="1784" y="1863"/>
                </a:cubicBezTo>
                <a:cubicBezTo>
                  <a:pt x="2006" y="1863"/>
                  <a:pt x="2226" y="1813"/>
                  <a:pt x="2432" y="1714"/>
                </a:cubicBezTo>
                <a:lnTo>
                  <a:pt x="2543" y="1660"/>
                </a:lnTo>
                <a:cubicBezTo>
                  <a:pt x="2599" y="1633"/>
                  <a:pt x="2623" y="1565"/>
                  <a:pt x="2595" y="1509"/>
                </a:cubicBezTo>
                <a:lnTo>
                  <a:pt x="2542" y="1398"/>
                </a:lnTo>
                <a:cubicBezTo>
                  <a:pt x="2518" y="1349"/>
                  <a:pt x="2491" y="1301"/>
                  <a:pt x="2463" y="1255"/>
                </a:cubicBezTo>
                <a:cubicBezTo>
                  <a:pt x="2430" y="1202"/>
                  <a:pt x="2360" y="1186"/>
                  <a:pt x="2307" y="1219"/>
                </a:cubicBezTo>
                <a:cubicBezTo>
                  <a:pt x="2254" y="1252"/>
                  <a:pt x="2238" y="1322"/>
                  <a:pt x="2271" y="1375"/>
                </a:cubicBezTo>
                <a:cubicBezTo>
                  <a:pt x="2296" y="1414"/>
                  <a:pt x="2318" y="1455"/>
                  <a:pt x="2338" y="1496"/>
                </a:cubicBezTo>
                <a:lnTo>
                  <a:pt x="2343" y="1506"/>
                </a:lnTo>
                <a:lnTo>
                  <a:pt x="2334" y="1510"/>
                </a:lnTo>
                <a:cubicBezTo>
                  <a:pt x="2029" y="1657"/>
                  <a:pt x="1686" y="1677"/>
                  <a:pt x="1367" y="1566"/>
                </a:cubicBezTo>
                <a:cubicBezTo>
                  <a:pt x="1099" y="1473"/>
                  <a:pt x="875" y="1296"/>
                  <a:pt x="723" y="1061"/>
                </a:cubicBezTo>
                <a:lnTo>
                  <a:pt x="1595" y="1366"/>
                </a:lnTo>
                <a:cubicBezTo>
                  <a:pt x="1608" y="1370"/>
                  <a:pt x="1620" y="1372"/>
                  <a:pt x="1632" y="1372"/>
                </a:cubicBezTo>
                <a:cubicBezTo>
                  <a:pt x="1679" y="1372"/>
                  <a:pt x="1723" y="1343"/>
                  <a:pt x="1739" y="1296"/>
                </a:cubicBezTo>
                <a:cubicBezTo>
                  <a:pt x="1760" y="1237"/>
                  <a:pt x="1729" y="1173"/>
                  <a:pt x="1670" y="1152"/>
                </a:cubicBezTo>
                <a:lnTo>
                  <a:pt x="797" y="848"/>
                </a:lnTo>
                <a:cubicBezTo>
                  <a:pt x="990" y="783"/>
                  <a:pt x="1195" y="765"/>
                  <a:pt x="1398" y="797"/>
                </a:cubicBezTo>
                <a:cubicBezTo>
                  <a:pt x="1648" y="837"/>
                  <a:pt x="1878" y="949"/>
                  <a:pt x="2062" y="1121"/>
                </a:cubicBezTo>
                <a:cubicBezTo>
                  <a:pt x="2108" y="1164"/>
                  <a:pt x="2179" y="1161"/>
                  <a:pt x="2222" y="1116"/>
                </a:cubicBezTo>
                <a:cubicBezTo>
                  <a:pt x="2264" y="1070"/>
                  <a:pt x="2262" y="999"/>
                  <a:pt x="2216" y="956"/>
                </a:cubicBezTo>
                <a:cubicBezTo>
                  <a:pt x="1999" y="754"/>
                  <a:pt x="1728" y="622"/>
                  <a:pt x="1433" y="574"/>
                </a:cubicBezTo>
                <a:cubicBezTo>
                  <a:pt x="1132" y="526"/>
                  <a:pt x="827" y="571"/>
                  <a:pt x="551" y="705"/>
                </a:cubicBezTo>
                <a:lnTo>
                  <a:pt x="497" y="731"/>
                </a:lnTo>
                <a:cubicBezTo>
                  <a:pt x="314" y="349"/>
                  <a:pt x="236" y="100"/>
                  <a:pt x="234" y="93"/>
                </a:cubicBezTo>
                <a:cubicBezTo>
                  <a:pt x="216" y="34"/>
                  <a:pt x="152" y="0"/>
                  <a:pt x="93" y="18"/>
                </a:cubicBezTo>
                <a:cubicBezTo>
                  <a:pt x="33" y="37"/>
                  <a:pt x="0" y="100"/>
                  <a:pt x="18" y="160"/>
                </a:cubicBezTo>
                <a:cubicBezTo>
                  <a:pt x="31" y="202"/>
                  <a:pt x="343" y="1199"/>
                  <a:pt x="1215" y="2319"/>
                </a:cubicBezTo>
                <a:cubicBezTo>
                  <a:pt x="1280" y="2402"/>
                  <a:pt x="1346" y="2484"/>
                  <a:pt x="1413" y="2564"/>
                </a:cubicBezTo>
                <a:lnTo>
                  <a:pt x="1353" y="2651"/>
                </a:lnTo>
                <a:cubicBezTo>
                  <a:pt x="1127" y="2979"/>
                  <a:pt x="1042" y="3375"/>
                  <a:pt x="1114" y="3767"/>
                </a:cubicBezTo>
                <a:cubicBezTo>
                  <a:pt x="1186" y="4159"/>
                  <a:pt x="1406" y="4499"/>
                  <a:pt x="1734" y="4725"/>
                </a:cubicBezTo>
                <a:lnTo>
                  <a:pt x="1835" y="4795"/>
                </a:lnTo>
                <a:cubicBezTo>
                  <a:pt x="1854" y="4808"/>
                  <a:pt x="1877" y="4815"/>
                  <a:pt x="1899" y="4815"/>
                </a:cubicBezTo>
                <a:cubicBezTo>
                  <a:pt x="1906" y="4815"/>
                  <a:pt x="1913" y="4815"/>
                  <a:pt x="1920" y="4813"/>
                </a:cubicBezTo>
                <a:cubicBezTo>
                  <a:pt x="1949" y="4808"/>
                  <a:pt x="1975" y="4791"/>
                  <a:pt x="1992" y="4766"/>
                </a:cubicBezTo>
                <a:lnTo>
                  <a:pt x="2062" y="4665"/>
                </a:lnTo>
                <a:cubicBezTo>
                  <a:pt x="2289" y="4337"/>
                  <a:pt x="2374" y="3941"/>
                  <a:pt x="2302" y="3549"/>
                </a:cubicBezTo>
                <a:cubicBezTo>
                  <a:pt x="2295" y="3512"/>
                  <a:pt x="2287" y="3476"/>
                  <a:pt x="2278" y="3440"/>
                </a:cubicBezTo>
                <a:cubicBezTo>
                  <a:pt x="2507" y="3638"/>
                  <a:pt x="2746" y="3822"/>
                  <a:pt x="2996" y="3990"/>
                </a:cubicBezTo>
                <a:cubicBezTo>
                  <a:pt x="3024" y="4009"/>
                  <a:pt x="3053" y="4027"/>
                  <a:pt x="3081" y="4046"/>
                </a:cubicBezTo>
                <a:cubicBezTo>
                  <a:pt x="2731" y="4656"/>
                  <a:pt x="2902" y="5445"/>
                  <a:pt x="3490" y="5851"/>
                </a:cubicBezTo>
                <a:cubicBezTo>
                  <a:pt x="3509" y="5864"/>
                  <a:pt x="3532" y="5871"/>
                  <a:pt x="3555" y="5871"/>
                </a:cubicBezTo>
                <a:cubicBezTo>
                  <a:pt x="3561" y="5871"/>
                  <a:pt x="3568" y="5871"/>
                  <a:pt x="3575" y="5869"/>
                </a:cubicBezTo>
                <a:cubicBezTo>
                  <a:pt x="3604" y="5864"/>
                  <a:pt x="3630" y="5847"/>
                  <a:pt x="3648" y="5822"/>
                </a:cubicBezTo>
                <a:cubicBezTo>
                  <a:pt x="3941" y="5397"/>
                  <a:pt x="3960" y="4862"/>
                  <a:pt x="3742" y="4430"/>
                </a:cubicBezTo>
                <a:cubicBezTo>
                  <a:pt x="4008" y="4567"/>
                  <a:pt x="4284" y="4688"/>
                  <a:pt x="4567" y="4794"/>
                </a:cubicBezTo>
                <a:cubicBezTo>
                  <a:pt x="4449" y="4928"/>
                  <a:pt x="4449" y="5180"/>
                  <a:pt x="4579" y="5417"/>
                </a:cubicBezTo>
                <a:cubicBezTo>
                  <a:pt x="4697" y="5633"/>
                  <a:pt x="4885" y="5765"/>
                  <a:pt x="5051" y="5765"/>
                </a:cubicBezTo>
                <a:cubicBezTo>
                  <a:pt x="5099" y="5765"/>
                  <a:pt x="5146" y="5754"/>
                  <a:pt x="5188" y="5731"/>
                </a:cubicBezTo>
                <a:cubicBezTo>
                  <a:pt x="5287" y="5677"/>
                  <a:pt x="5346" y="5566"/>
                  <a:pt x="5351" y="5427"/>
                </a:cubicBezTo>
                <a:cubicBezTo>
                  <a:pt x="5355" y="5307"/>
                  <a:pt x="5320" y="5172"/>
                  <a:pt x="5252" y="5048"/>
                </a:cubicBezTo>
                <a:cubicBezTo>
                  <a:pt x="5244" y="5034"/>
                  <a:pt x="5236" y="5021"/>
                  <a:pt x="5228" y="5007"/>
                </a:cubicBezTo>
                <a:cubicBezTo>
                  <a:pt x="5422" y="5061"/>
                  <a:pt x="5620" y="5108"/>
                  <a:pt x="5821" y="5147"/>
                </a:cubicBezTo>
                <a:cubicBezTo>
                  <a:pt x="5828" y="5149"/>
                  <a:pt x="5836" y="5149"/>
                  <a:pt x="5843" y="5149"/>
                </a:cubicBezTo>
                <a:cubicBezTo>
                  <a:pt x="5896" y="5149"/>
                  <a:pt x="5943" y="5112"/>
                  <a:pt x="5954" y="5058"/>
                </a:cubicBezTo>
                <a:cubicBezTo>
                  <a:pt x="5957" y="5040"/>
                  <a:pt x="5956" y="5023"/>
                  <a:pt x="5952" y="5006"/>
                </a:cubicBezTo>
                <a:cubicBezTo>
                  <a:pt x="5952" y="5006"/>
                  <a:pt x="5952" y="5006"/>
                  <a:pt x="5952" y="5006"/>
                </a:cubicBezTo>
                <a:cubicBezTo>
                  <a:pt x="5972" y="4984"/>
                  <a:pt x="5963" y="4936"/>
                  <a:pt x="6002" y="4895"/>
                </a:cubicBezTo>
                <a:cubicBezTo>
                  <a:pt x="6057" y="4838"/>
                  <a:pt x="6143" y="4790"/>
                  <a:pt x="6240" y="4763"/>
                </a:cubicBezTo>
                <a:cubicBezTo>
                  <a:pt x="6442" y="4708"/>
                  <a:pt x="6595" y="4763"/>
                  <a:pt x="6612" y="4825"/>
                </a:cubicBezTo>
                <a:cubicBezTo>
                  <a:pt x="6629" y="4887"/>
                  <a:pt x="6525" y="5012"/>
                  <a:pt x="6324" y="5068"/>
                </a:cubicBezTo>
                <a:cubicBezTo>
                  <a:pt x="6262" y="5085"/>
                  <a:pt x="6198" y="5092"/>
                  <a:pt x="6140" y="5090"/>
                </a:cubicBezTo>
                <a:cubicBezTo>
                  <a:pt x="6078" y="5087"/>
                  <a:pt x="6025" y="5135"/>
                  <a:pt x="6022" y="5198"/>
                </a:cubicBezTo>
                <a:cubicBezTo>
                  <a:pt x="6020" y="5260"/>
                  <a:pt x="6068" y="5313"/>
                  <a:pt x="6130" y="5315"/>
                </a:cubicBezTo>
                <a:cubicBezTo>
                  <a:pt x="6141" y="5316"/>
                  <a:pt x="6152" y="5316"/>
                  <a:pt x="6163" y="5316"/>
                </a:cubicBezTo>
                <a:cubicBezTo>
                  <a:pt x="6235" y="5316"/>
                  <a:pt x="6310" y="5306"/>
                  <a:pt x="6384" y="5285"/>
                </a:cubicBezTo>
                <a:cubicBezTo>
                  <a:pt x="6691" y="5201"/>
                  <a:pt x="6887" y="4972"/>
                  <a:pt x="6830" y="4765"/>
                </a:cubicBezTo>
                <a:close/>
                <a:moveTo>
                  <a:pt x="1876" y="4537"/>
                </a:moveTo>
                <a:lnTo>
                  <a:pt x="1871" y="4545"/>
                </a:lnTo>
                <a:lnTo>
                  <a:pt x="1862" y="4539"/>
                </a:lnTo>
                <a:cubicBezTo>
                  <a:pt x="1584" y="4347"/>
                  <a:pt x="1397" y="4059"/>
                  <a:pt x="1336" y="3726"/>
                </a:cubicBezTo>
                <a:cubicBezTo>
                  <a:pt x="1285" y="3446"/>
                  <a:pt x="1329" y="3163"/>
                  <a:pt x="1459" y="2914"/>
                </a:cubicBezTo>
                <a:lnTo>
                  <a:pt x="1633" y="3831"/>
                </a:lnTo>
                <a:cubicBezTo>
                  <a:pt x="1644" y="3885"/>
                  <a:pt x="1691" y="3923"/>
                  <a:pt x="1744" y="3923"/>
                </a:cubicBezTo>
                <a:cubicBezTo>
                  <a:pt x="1751" y="3923"/>
                  <a:pt x="1758" y="3922"/>
                  <a:pt x="1766" y="3921"/>
                </a:cubicBezTo>
                <a:cubicBezTo>
                  <a:pt x="1827" y="3909"/>
                  <a:pt x="1867" y="3850"/>
                  <a:pt x="1855" y="3788"/>
                </a:cubicBezTo>
                <a:lnTo>
                  <a:pt x="1682" y="2878"/>
                </a:lnTo>
                <a:cubicBezTo>
                  <a:pt x="1889" y="3064"/>
                  <a:pt x="2028" y="3312"/>
                  <a:pt x="2080" y="3590"/>
                </a:cubicBezTo>
                <a:cubicBezTo>
                  <a:pt x="2140" y="3922"/>
                  <a:pt x="2068" y="4258"/>
                  <a:pt x="1876" y="4537"/>
                </a:cubicBezTo>
                <a:close/>
                <a:moveTo>
                  <a:pt x="3177" y="2638"/>
                </a:moveTo>
                <a:cubicBezTo>
                  <a:pt x="3236" y="2638"/>
                  <a:pt x="3293" y="2644"/>
                  <a:pt x="3344" y="2654"/>
                </a:cubicBezTo>
                <a:cubicBezTo>
                  <a:pt x="3453" y="2678"/>
                  <a:pt x="3528" y="2726"/>
                  <a:pt x="3544" y="2782"/>
                </a:cubicBezTo>
                <a:cubicBezTo>
                  <a:pt x="3573" y="2890"/>
                  <a:pt x="3412" y="3063"/>
                  <a:pt x="3144" y="3171"/>
                </a:cubicBezTo>
                <a:cubicBezTo>
                  <a:pt x="3124" y="2927"/>
                  <a:pt x="3026" y="2767"/>
                  <a:pt x="2931" y="2665"/>
                </a:cubicBezTo>
                <a:cubicBezTo>
                  <a:pt x="3015" y="2647"/>
                  <a:pt x="3099" y="2638"/>
                  <a:pt x="3177" y="2638"/>
                </a:cubicBezTo>
                <a:close/>
                <a:moveTo>
                  <a:pt x="2314" y="3120"/>
                </a:moveTo>
                <a:cubicBezTo>
                  <a:pt x="2288" y="3025"/>
                  <a:pt x="2420" y="2860"/>
                  <a:pt x="2678" y="2746"/>
                </a:cubicBezTo>
                <a:cubicBezTo>
                  <a:pt x="2753" y="2794"/>
                  <a:pt x="2913" y="2932"/>
                  <a:pt x="2921" y="3238"/>
                </a:cubicBezTo>
                <a:cubicBezTo>
                  <a:pt x="2774" y="3268"/>
                  <a:pt x="2629" y="3272"/>
                  <a:pt x="2514" y="3247"/>
                </a:cubicBezTo>
                <a:cubicBezTo>
                  <a:pt x="2404" y="3224"/>
                  <a:pt x="2330" y="3176"/>
                  <a:pt x="2314" y="3120"/>
                </a:cubicBezTo>
                <a:close/>
                <a:moveTo>
                  <a:pt x="3524" y="5593"/>
                </a:moveTo>
                <a:cubicBezTo>
                  <a:pt x="3167" y="5287"/>
                  <a:pt x="3039" y="4795"/>
                  <a:pt x="3186" y="4361"/>
                </a:cubicBezTo>
                <a:lnTo>
                  <a:pt x="3314" y="5034"/>
                </a:lnTo>
                <a:cubicBezTo>
                  <a:pt x="3325" y="5088"/>
                  <a:pt x="3372" y="5126"/>
                  <a:pt x="3425" y="5126"/>
                </a:cubicBezTo>
                <a:cubicBezTo>
                  <a:pt x="3432" y="5126"/>
                  <a:pt x="3439" y="5125"/>
                  <a:pt x="3446" y="5124"/>
                </a:cubicBezTo>
                <a:cubicBezTo>
                  <a:pt x="3508" y="5112"/>
                  <a:pt x="3548" y="5053"/>
                  <a:pt x="3536" y="4992"/>
                </a:cubicBezTo>
                <a:lnTo>
                  <a:pt x="3410" y="4329"/>
                </a:lnTo>
                <a:cubicBezTo>
                  <a:pt x="3695" y="4682"/>
                  <a:pt x="3748" y="5183"/>
                  <a:pt x="3524" y="5593"/>
                </a:cubicBezTo>
                <a:close/>
                <a:moveTo>
                  <a:pt x="4080" y="4299"/>
                </a:moveTo>
                <a:lnTo>
                  <a:pt x="4527" y="4198"/>
                </a:lnTo>
                <a:cubicBezTo>
                  <a:pt x="4588" y="4185"/>
                  <a:pt x="4626" y="4124"/>
                  <a:pt x="4613" y="4063"/>
                </a:cubicBezTo>
                <a:cubicBezTo>
                  <a:pt x="4599" y="4002"/>
                  <a:pt x="4538" y="3964"/>
                  <a:pt x="4478" y="3978"/>
                </a:cubicBezTo>
                <a:lnTo>
                  <a:pt x="4040" y="4077"/>
                </a:lnTo>
                <a:cubicBezTo>
                  <a:pt x="4185" y="3950"/>
                  <a:pt x="4360" y="3862"/>
                  <a:pt x="4552" y="3820"/>
                </a:cubicBezTo>
                <a:cubicBezTo>
                  <a:pt x="4814" y="3763"/>
                  <a:pt x="5081" y="3797"/>
                  <a:pt x="5316" y="3916"/>
                </a:cubicBezTo>
                <a:cubicBezTo>
                  <a:pt x="5152" y="4123"/>
                  <a:pt x="4923" y="4266"/>
                  <a:pt x="4662" y="4323"/>
                </a:cubicBezTo>
                <a:cubicBezTo>
                  <a:pt x="4466" y="4365"/>
                  <a:pt x="4267" y="4357"/>
                  <a:pt x="4080" y="4299"/>
                </a:cubicBezTo>
                <a:close/>
                <a:moveTo>
                  <a:pt x="5080" y="5533"/>
                </a:moveTo>
                <a:cubicBezTo>
                  <a:pt x="5023" y="5563"/>
                  <a:pt x="4877" y="5491"/>
                  <a:pt x="4777" y="5308"/>
                </a:cubicBezTo>
                <a:cubicBezTo>
                  <a:pt x="4677" y="5125"/>
                  <a:pt x="4695" y="4963"/>
                  <a:pt x="4751" y="4932"/>
                </a:cubicBezTo>
                <a:cubicBezTo>
                  <a:pt x="4777" y="4918"/>
                  <a:pt x="4822" y="4926"/>
                  <a:pt x="4871" y="4955"/>
                </a:cubicBezTo>
                <a:cubicBezTo>
                  <a:pt x="4939" y="4995"/>
                  <a:pt x="5006" y="5069"/>
                  <a:pt x="5054" y="5157"/>
                </a:cubicBezTo>
                <a:cubicBezTo>
                  <a:pt x="5102" y="5244"/>
                  <a:pt x="5128" y="5340"/>
                  <a:pt x="5125" y="5419"/>
                </a:cubicBezTo>
                <a:cubicBezTo>
                  <a:pt x="5123" y="5476"/>
                  <a:pt x="5106" y="5518"/>
                  <a:pt x="5080" y="55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34" name="rowan_113862">
            <a:extLst>
              <a:ext uri="{FF2B5EF4-FFF2-40B4-BE49-F238E27FC236}">
                <a16:creationId xmlns:a16="http://schemas.microsoft.com/office/drawing/2014/main" id="{22AE79CB-D59E-4E65-BEC3-4790E958463E}"/>
              </a:ext>
            </a:extLst>
          </p:cNvPr>
          <p:cNvSpPr/>
          <p:nvPr/>
        </p:nvSpPr>
        <p:spPr>
          <a:xfrm rot="4780281">
            <a:off x="7592939" y="-3083126"/>
            <a:ext cx="2161838" cy="184027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87" h="5871">
                <a:moveTo>
                  <a:pt x="6830" y="4765"/>
                </a:moveTo>
                <a:cubicBezTo>
                  <a:pt x="6773" y="4557"/>
                  <a:pt x="6487" y="4461"/>
                  <a:pt x="6180" y="4546"/>
                </a:cubicBezTo>
                <a:cubicBezTo>
                  <a:pt x="6044" y="4583"/>
                  <a:pt x="5922" y="4652"/>
                  <a:pt x="5839" y="4738"/>
                </a:cubicBezTo>
                <a:cubicBezTo>
                  <a:pt x="5791" y="4789"/>
                  <a:pt x="5757" y="4844"/>
                  <a:pt x="5739" y="4900"/>
                </a:cubicBezTo>
                <a:cubicBezTo>
                  <a:pt x="5344" y="4815"/>
                  <a:pt x="4962" y="4703"/>
                  <a:pt x="4595" y="4563"/>
                </a:cubicBezTo>
                <a:cubicBezTo>
                  <a:pt x="4634" y="4558"/>
                  <a:pt x="4672" y="4552"/>
                  <a:pt x="4710" y="4543"/>
                </a:cubicBezTo>
                <a:cubicBezTo>
                  <a:pt x="5069" y="4465"/>
                  <a:pt x="5377" y="4251"/>
                  <a:pt x="5576" y="3942"/>
                </a:cubicBezTo>
                <a:cubicBezTo>
                  <a:pt x="5592" y="3916"/>
                  <a:pt x="5597" y="3886"/>
                  <a:pt x="5591" y="3857"/>
                </a:cubicBezTo>
                <a:cubicBezTo>
                  <a:pt x="5585" y="3827"/>
                  <a:pt x="5567" y="3802"/>
                  <a:pt x="5542" y="3786"/>
                </a:cubicBezTo>
                <a:cubicBezTo>
                  <a:pt x="4923" y="3388"/>
                  <a:pt x="4103" y="3550"/>
                  <a:pt x="3679" y="4141"/>
                </a:cubicBezTo>
                <a:cubicBezTo>
                  <a:pt x="3490" y="4037"/>
                  <a:pt x="3306" y="3925"/>
                  <a:pt x="3127" y="3805"/>
                </a:cubicBezTo>
                <a:cubicBezTo>
                  <a:pt x="2979" y="3706"/>
                  <a:pt x="2834" y="3600"/>
                  <a:pt x="2693" y="3489"/>
                </a:cubicBezTo>
                <a:cubicBezTo>
                  <a:pt x="2811" y="3488"/>
                  <a:pt x="2937" y="3471"/>
                  <a:pt x="3062" y="3436"/>
                </a:cubicBezTo>
                <a:cubicBezTo>
                  <a:pt x="3537" y="3305"/>
                  <a:pt x="3838" y="2998"/>
                  <a:pt x="3761" y="2722"/>
                </a:cubicBezTo>
                <a:cubicBezTo>
                  <a:pt x="3722" y="2579"/>
                  <a:pt x="3590" y="2476"/>
                  <a:pt x="3391" y="2434"/>
                </a:cubicBezTo>
                <a:cubicBezTo>
                  <a:pt x="3217" y="2396"/>
                  <a:pt x="3006" y="2408"/>
                  <a:pt x="2795" y="2466"/>
                </a:cubicBezTo>
                <a:cubicBezTo>
                  <a:pt x="2744" y="2480"/>
                  <a:pt x="2693" y="2497"/>
                  <a:pt x="2644" y="2516"/>
                </a:cubicBezTo>
                <a:cubicBezTo>
                  <a:pt x="2363" y="2626"/>
                  <a:pt x="2168" y="2799"/>
                  <a:pt x="2106" y="2977"/>
                </a:cubicBezTo>
                <a:cubicBezTo>
                  <a:pt x="1855" y="2732"/>
                  <a:pt x="1618" y="2469"/>
                  <a:pt x="1399" y="2187"/>
                </a:cubicBezTo>
                <a:cubicBezTo>
                  <a:pt x="1256" y="2004"/>
                  <a:pt x="1128" y="1823"/>
                  <a:pt x="1014" y="1649"/>
                </a:cubicBezTo>
                <a:cubicBezTo>
                  <a:pt x="1101" y="1701"/>
                  <a:pt x="1194" y="1745"/>
                  <a:pt x="1293" y="1779"/>
                </a:cubicBezTo>
                <a:cubicBezTo>
                  <a:pt x="1453" y="1835"/>
                  <a:pt x="1619" y="1863"/>
                  <a:pt x="1784" y="1863"/>
                </a:cubicBezTo>
                <a:cubicBezTo>
                  <a:pt x="2006" y="1863"/>
                  <a:pt x="2226" y="1813"/>
                  <a:pt x="2432" y="1714"/>
                </a:cubicBezTo>
                <a:lnTo>
                  <a:pt x="2543" y="1660"/>
                </a:lnTo>
                <a:cubicBezTo>
                  <a:pt x="2599" y="1633"/>
                  <a:pt x="2623" y="1565"/>
                  <a:pt x="2595" y="1509"/>
                </a:cubicBezTo>
                <a:lnTo>
                  <a:pt x="2542" y="1398"/>
                </a:lnTo>
                <a:cubicBezTo>
                  <a:pt x="2518" y="1349"/>
                  <a:pt x="2491" y="1301"/>
                  <a:pt x="2463" y="1255"/>
                </a:cubicBezTo>
                <a:cubicBezTo>
                  <a:pt x="2430" y="1202"/>
                  <a:pt x="2360" y="1186"/>
                  <a:pt x="2307" y="1219"/>
                </a:cubicBezTo>
                <a:cubicBezTo>
                  <a:pt x="2254" y="1252"/>
                  <a:pt x="2238" y="1322"/>
                  <a:pt x="2271" y="1375"/>
                </a:cubicBezTo>
                <a:cubicBezTo>
                  <a:pt x="2296" y="1414"/>
                  <a:pt x="2318" y="1455"/>
                  <a:pt x="2338" y="1496"/>
                </a:cubicBezTo>
                <a:lnTo>
                  <a:pt x="2343" y="1506"/>
                </a:lnTo>
                <a:lnTo>
                  <a:pt x="2334" y="1510"/>
                </a:lnTo>
                <a:cubicBezTo>
                  <a:pt x="2029" y="1657"/>
                  <a:pt x="1686" y="1677"/>
                  <a:pt x="1367" y="1566"/>
                </a:cubicBezTo>
                <a:cubicBezTo>
                  <a:pt x="1099" y="1473"/>
                  <a:pt x="875" y="1296"/>
                  <a:pt x="723" y="1061"/>
                </a:cubicBezTo>
                <a:lnTo>
                  <a:pt x="1595" y="1366"/>
                </a:lnTo>
                <a:cubicBezTo>
                  <a:pt x="1608" y="1370"/>
                  <a:pt x="1620" y="1372"/>
                  <a:pt x="1632" y="1372"/>
                </a:cubicBezTo>
                <a:cubicBezTo>
                  <a:pt x="1679" y="1372"/>
                  <a:pt x="1723" y="1343"/>
                  <a:pt x="1739" y="1296"/>
                </a:cubicBezTo>
                <a:cubicBezTo>
                  <a:pt x="1760" y="1237"/>
                  <a:pt x="1729" y="1173"/>
                  <a:pt x="1670" y="1152"/>
                </a:cubicBezTo>
                <a:lnTo>
                  <a:pt x="797" y="848"/>
                </a:lnTo>
                <a:cubicBezTo>
                  <a:pt x="990" y="783"/>
                  <a:pt x="1195" y="765"/>
                  <a:pt x="1398" y="797"/>
                </a:cubicBezTo>
                <a:cubicBezTo>
                  <a:pt x="1648" y="837"/>
                  <a:pt x="1878" y="949"/>
                  <a:pt x="2062" y="1121"/>
                </a:cubicBezTo>
                <a:cubicBezTo>
                  <a:pt x="2108" y="1164"/>
                  <a:pt x="2179" y="1161"/>
                  <a:pt x="2222" y="1116"/>
                </a:cubicBezTo>
                <a:cubicBezTo>
                  <a:pt x="2264" y="1070"/>
                  <a:pt x="2262" y="999"/>
                  <a:pt x="2216" y="956"/>
                </a:cubicBezTo>
                <a:cubicBezTo>
                  <a:pt x="1999" y="754"/>
                  <a:pt x="1728" y="622"/>
                  <a:pt x="1433" y="574"/>
                </a:cubicBezTo>
                <a:cubicBezTo>
                  <a:pt x="1132" y="526"/>
                  <a:pt x="827" y="571"/>
                  <a:pt x="551" y="705"/>
                </a:cubicBezTo>
                <a:lnTo>
                  <a:pt x="497" y="731"/>
                </a:lnTo>
                <a:cubicBezTo>
                  <a:pt x="314" y="349"/>
                  <a:pt x="236" y="100"/>
                  <a:pt x="234" y="93"/>
                </a:cubicBezTo>
                <a:cubicBezTo>
                  <a:pt x="216" y="34"/>
                  <a:pt x="152" y="0"/>
                  <a:pt x="93" y="18"/>
                </a:cubicBezTo>
                <a:cubicBezTo>
                  <a:pt x="33" y="37"/>
                  <a:pt x="0" y="100"/>
                  <a:pt x="18" y="160"/>
                </a:cubicBezTo>
                <a:cubicBezTo>
                  <a:pt x="31" y="202"/>
                  <a:pt x="343" y="1199"/>
                  <a:pt x="1215" y="2319"/>
                </a:cubicBezTo>
                <a:cubicBezTo>
                  <a:pt x="1280" y="2402"/>
                  <a:pt x="1346" y="2484"/>
                  <a:pt x="1413" y="2564"/>
                </a:cubicBezTo>
                <a:lnTo>
                  <a:pt x="1353" y="2651"/>
                </a:lnTo>
                <a:cubicBezTo>
                  <a:pt x="1127" y="2979"/>
                  <a:pt x="1042" y="3375"/>
                  <a:pt x="1114" y="3767"/>
                </a:cubicBezTo>
                <a:cubicBezTo>
                  <a:pt x="1186" y="4159"/>
                  <a:pt x="1406" y="4499"/>
                  <a:pt x="1734" y="4725"/>
                </a:cubicBezTo>
                <a:lnTo>
                  <a:pt x="1835" y="4795"/>
                </a:lnTo>
                <a:cubicBezTo>
                  <a:pt x="1854" y="4808"/>
                  <a:pt x="1877" y="4815"/>
                  <a:pt x="1899" y="4815"/>
                </a:cubicBezTo>
                <a:cubicBezTo>
                  <a:pt x="1906" y="4815"/>
                  <a:pt x="1913" y="4815"/>
                  <a:pt x="1920" y="4813"/>
                </a:cubicBezTo>
                <a:cubicBezTo>
                  <a:pt x="1949" y="4808"/>
                  <a:pt x="1975" y="4791"/>
                  <a:pt x="1992" y="4766"/>
                </a:cubicBezTo>
                <a:lnTo>
                  <a:pt x="2062" y="4665"/>
                </a:lnTo>
                <a:cubicBezTo>
                  <a:pt x="2289" y="4337"/>
                  <a:pt x="2374" y="3941"/>
                  <a:pt x="2302" y="3549"/>
                </a:cubicBezTo>
                <a:cubicBezTo>
                  <a:pt x="2295" y="3512"/>
                  <a:pt x="2287" y="3476"/>
                  <a:pt x="2278" y="3440"/>
                </a:cubicBezTo>
                <a:cubicBezTo>
                  <a:pt x="2507" y="3638"/>
                  <a:pt x="2746" y="3822"/>
                  <a:pt x="2996" y="3990"/>
                </a:cubicBezTo>
                <a:cubicBezTo>
                  <a:pt x="3024" y="4009"/>
                  <a:pt x="3053" y="4027"/>
                  <a:pt x="3081" y="4046"/>
                </a:cubicBezTo>
                <a:cubicBezTo>
                  <a:pt x="2731" y="4656"/>
                  <a:pt x="2902" y="5445"/>
                  <a:pt x="3490" y="5851"/>
                </a:cubicBezTo>
                <a:cubicBezTo>
                  <a:pt x="3509" y="5864"/>
                  <a:pt x="3532" y="5871"/>
                  <a:pt x="3555" y="5871"/>
                </a:cubicBezTo>
                <a:cubicBezTo>
                  <a:pt x="3561" y="5871"/>
                  <a:pt x="3568" y="5871"/>
                  <a:pt x="3575" y="5869"/>
                </a:cubicBezTo>
                <a:cubicBezTo>
                  <a:pt x="3604" y="5864"/>
                  <a:pt x="3630" y="5847"/>
                  <a:pt x="3648" y="5822"/>
                </a:cubicBezTo>
                <a:cubicBezTo>
                  <a:pt x="3941" y="5397"/>
                  <a:pt x="3960" y="4862"/>
                  <a:pt x="3742" y="4430"/>
                </a:cubicBezTo>
                <a:cubicBezTo>
                  <a:pt x="4008" y="4567"/>
                  <a:pt x="4284" y="4688"/>
                  <a:pt x="4567" y="4794"/>
                </a:cubicBezTo>
                <a:cubicBezTo>
                  <a:pt x="4449" y="4928"/>
                  <a:pt x="4449" y="5180"/>
                  <a:pt x="4579" y="5417"/>
                </a:cubicBezTo>
                <a:cubicBezTo>
                  <a:pt x="4697" y="5633"/>
                  <a:pt x="4885" y="5765"/>
                  <a:pt x="5051" y="5765"/>
                </a:cubicBezTo>
                <a:cubicBezTo>
                  <a:pt x="5099" y="5765"/>
                  <a:pt x="5146" y="5754"/>
                  <a:pt x="5188" y="5731"/>
                </a:cubicBezTo>
                <a:cubicBezTo>
                  <a:pt x="5287" y="5677"/>
                  <a:pt x="5346" y="5566"/>
                  <a:pt x="5351" y="5427"/>
                </a:cubicBezTo>
                <a:cubicBezTo>
                  <a:pt x="5355" y="5307"/>
                  <a:pt x="5320" y="5172"/>
                  <a:pt x="5252" y="5048"/>
                </a:cubicBezTo>
                <a:cubicBezTo>
                  <a:pt x="5244" y="5034"/>
                  <a:pt x="5236" y="5021"/>
                  <a:pt x="5228" y="5007"/>
                </a:cubicBezTo>
                <a:cubicBezTo>
                  <a:pt x="5422" y="5061"/>
                  <a:pt x="5620" y="5108"/>
                  <a:pt x="5821" y="5147"/>
                </a:cubicBezTo>
                <a:cubicBezTo>
                  <a:pt x="5828" y="5149"/>
                  <a:pt x="5836" y="5149"/>
                  <a:pt x="5843" y="5149"/>
                </a:cubicBezTo>
                <a:cubicBezTo>
                  <a:pt x="5896" y="5149"/>
                  <a:pt x="5943" y="5112"/>
                  <a:pt x="5954" y="5058"/>
                </a:cubicBezTo>
                <a:cubicBezTo>
                  <a:pt x="5957" y="5040"/>
                  <a:pt x="5956" y="5023"/>
                  <a:pt x="5952" y="5006"/>
                </a:cubicBezTo>
                <a:cubicBezTo>
                  <a:pt x="5952" y="5006"/>
                  <a:pt x="5952" y="5006"/>
                  <a:pt x="5952" y="5006"/>
                </a:cubicBezTo>
                <a:cubicBezTo>
                  <a:pt x="5972" y="4984"/>
                  <a:pt x="5963" y="4936"/>
                  <a:pt x="6002" y="4895"/>
                </a:cubicBezTo>
                <a:cubicBezTo>
                  <a:pt x="6057" y="4838"/>
                  <a:pt x="6143" y="4790"/>
                  <a:pt x="6240" y="4763"/>
                </a:cubicBezTo>
                <a:cubicBezTo>
                  <a:pt x="6442" y="4708"/>
                  <a:pt x="6595" y="4763"/>
                  <a:pt x="6612" y="4825"/>
                </a:cubicBezTo>
                <a:cubicBezTo>
                  <a:pt x="6629" y="4887"/>
                  <a:pt x="6525" y="5012"/>
                  <a:pt x="6324" y="5068"/>
                </a:cubicBezTo>
                <a:cubicBezTo>
                  <a:pt x="6262" y="5085"/>
                  <a:pt x="6198" y="5092"/>
                  <a:pt x="6140" y="5090"/>
                </a:cubicBezTo>
                <a:cubicBezTo>
                  <a:pt x="6078" y="5087"/>
                  <a:pt x="6025" y="5135"/>
                  <a:pt x="6022" y="5198"/>
                </a:cubicBezTo>
                <a:cubicBezTo>
                  <a:pt x="6020" y="5260"/>
                  <a:pt x="6068" y="5313"/>
                  <a:pt x="6130" y="5315"/>
                </a:cubicBezTo>
                <a:cubicBezTo>
                  <a:pt x="6141" y="5316"/>
                  <a:pt x="6152" y="5316"/>
                  <a:pt x="6163" y="5316"/>
                </a:cubicBezTo>
                <a:cubicBezTo>
                  <a:pt x="6235" y="5316"/>
                  <a:pt x="6310" y="5306"/>
                  <a:pt x="6384" y="5285"/>
                </a:cubicBezTo>
                <a:cubicBezTo>
                  <a:pt x="6691" y="5201"/>
                  <a:pt x="6887" y="4972"/>
                  <a:pt x="6830" y="4765"/>
                </a:cubicBezTo>
                <a:close/>
                <a:moveTo>
                  <a:pt x="1876" y="4537"/>
                </a:moveTo>
                <a:lnTo>
                  <a:pt x="1871" y="4545"/>
                </a:lnTo>
                <a:lnTo>
                  <a:pt x="1862" y="4539"/>
                </a:lnTo>
                <a:cubicBezTo>
                  <a:pt x="1584" y="4347"/>
                  <a:pt x="1397" y="4059"/>
                  <a:pt x="1336" y="3726"/>
                </a:cubicBezTo>
                <a:cubicBezTo>
                  <a:pt x="1285" y="3446"/>
                  <a:pt x="1329" y="3163"/>
                  <a:pt x="1459" y="2914"/>
                </a:cubicBezTo>
                <a:lnTo>
                  <a:pt x="1633" y="3831"/>
                </a:lnTo>
                <a:cubicBezTo>
                  <a:pt x="1644" y="3885"/>
                  <a:pt x="1691" y="3923"/>
                  <a:pt x="1744" y="3923"/>
                </a:cubicBezTo>
                <a:cubicBezTo>
                  <a:pt x="1751" y="3923"/>
                  <a:pt x="1758" y="3922"/>
                  <a:pt x="1766" y="3921"/>
                </a:cubicBezTo>
                <a:cubicBezTo>
                  <a:pt x="1827" y="3909"/>
                  <a:pt x="1867" y="3850"/>
                  <a:pt x="1855" y="3788"/>
                </a:cubicBezTo>
                <a:lnTo>
                  <a:pt x="1682" y="2878"/>
                </a:lnTo>
                <a:cubicBezTo>
                  <a:pt x="1889" y="3064"/>
                  <a:pt x="2028" y="3312"/>
                  <a:pt x="2080" y="3590"/>
                </a:cubicBezTo>
                <a:cubicBezTo>
                  <a:pt x="2140" y="3922"/>
                  <a:pt x="2068" y="4258"/>
                  <a:pt x="1876" y="4537"/>
                </a:cubicBezTo>
                <a:close/>
                <a:moveTo>
                  <a:pt x="3177" y="2638"/>
                </a:moveTo>
                <a:cubicBezTo>
                  <a:pt x="3236" y="2638"/>
                  <a:pt x="3293" y="2644"/>
                  <a:pt x="3344" y="2654"/>
                </a:cubicBezTo>
                <a:cubicBezTo>
                  <a:pt x="3453" y="2678"/>
                  <a:pt x="3528" y="2726"/>
                  <a:pt x="3544" y="2782"/>
                </a:cubicBezTo>
                <a:cubicBezTo>
                  <a:pt x="3573" y="2890"/>
                  <a:pt x="3412" y="3063"/>
                  <a:pt x="3144" y="3171"/>
                </a:cubicBezTo>
                <a:cubicBezTo>
                  <a:pt x="3124" y="2927"/>
                  <a:pt x="3026" y="2767"/>
                  <a:pt x="2931" y="2665"/>
                </a:cubicBezTo>
                <a:cubicBezTo>
                  <a:pt x="3015" y="2647"/>
                  <a:pt x="3099" y="2638"/>
                  <a:pt x="3177" y="2638"/>
                </a:cubicBezTo>
                <a:close/>
                <a:moveTo>
                  <a:pt x="2314" y="3120"/>
                </a:moveTo>
                <a:cubicBezTo>
                  <a:pt x="2288" y="3025"/>
                  <a:pt x="2420" y="2860"/>
                  <a:pt x="2678" y="2746"/>
                </a:cubicBezTo>
                <a:cubicBezTo>
                  <a:pt x="2753" y="2794"/>
                  <a:pt x="2913" y="2932"/>
                  <a:pt x="2921" y="3238"/>
                </a:cubicBezTo>
                <a:cubicBezTo>
                  <a:pt x="2774" y="3268"/>
                  <a:pt x="2629" y="3272"/>
                  <a:pt x="2514" y="3247"/>
                </a:cubicBezTo>
                <a:cubicBezTo>
                  <a:pt x="2404" y="3224"/>
                  <a:pt x="2330" y="3176"/>
                  <a:pt x="2314" y="3120"/>
                </a:cubicBezTo>
                <a:close/>
                <a:moveTo>
                  <a:pt x="3524" y="5593"/>
                </a:moveTo>
                <a:cubicBezTo>
                  <a:pt x="3167" y="5287"/>
                  <a:pt x="3039" y="4795"/>
                  <a:pt x="3186" y="4361"/>
                </a:cubicBezTo>
                <a:lnTo>
                  <a:pt x="3314" y="5034"/>
                </a:lnTo>
                <a:cubicBezTo>
                  <a:pt x="3325" y="5088"/>
                  <a:pt x="3372" y="5126"/>
                  <a:pt x="3425" y="5126"/>
                </a:cubicBezTo>
                <a:cubicBezTo>
                  <a:pt x="3432" y="5126"/>
                  <a:pt x="3439" y="5125"/>
                  <a:pt x="3446" y="5124"/>
                </a:cubicBezTo>
                <a:cubicBezTo>
                  <a:pt x="3508" y="5112"/>
                  <a:pt x="3548" y="5053"/>
                  <a:pt x="3536" y="4992"/>
                </a:cubicBezTo>
                <a:lnTo>
                  <a:pt x="3410" y="4329"/>
                </a:lnTo>
                <a:cubicBezTo>
                  <a:pt x="3695" y="4682"/>
                  <a:pt x="3748" y="5183"/>
                  <a:pt x="3524" y="5593"/>
                </a:cubicBezTo>
                <a:close/>
                <a:moveTo>
                  <a:pt x="4080" y="4299"/>
                </a:moveTo>
                <a:lnTo>
                  <a:pt x="4527" y="4198"/>
                </a:lnTo>
                <a:cubicBezTo>
                  <a:pt x="4588" y="4185"/>
                  <a:pt x="4626" y="4124"/>
                  <a:pt x="4613" y="4063"/>
                </a:cubicBezTo>
                <a:cubicBezTo>
                  <a:pt x="4599" y="4002"/>
                  <a:pt x="4538" y="3964"/>
                  <a:pt x="4478" y="3978"/>
                </a:cubicBezTo>
                <a:lnTo>
                  <a:pt x="4040" y="4077"/>
                </a:lnTo>
                <a:cubicBezTo>
                  <a:pt x="4185" y="3950"/>
                  <a:pt x="4360" y="3862"/>
                  <a:pt x="4552" y="3820"/>
                </a:cubicBezTo>
                <a:cubicBezTo>
                  <a:pt x="4814" y="3763"/>
                  <a:pt x="5081" y="3797"/>
                  <a:pt x="5316" y="3916"/>
                </a:cubicBezTo>
                <a:cubicBezTo>
                  <a:pt x="5152" y="4123"/>
                  <a:pt x="4923" y="4266"/>
                  <a:pt x="4662" y="4323"/>
                </a:cubicBezTo>
                <a:cubicBezTo>
                  <a:pt x="4466" y="4365"/>
                  <a:pt x="4267" y="4357"/>
                  <a:pt x="4080" y="4299"/>
                </a:cubicBezTo>
                <a:close/>
                <a:moveTo>
                  <a:pt x="5080" y="5533"/>
                </a:moveTo>
                <a:cubicBezTo>
                  <a:pt x="5023" y="5563"/>
                  <a:pt x="4877" y="5491"/>
                  <a:pt x="4777" y="5308"/>
                </a:cubicBezTo>
                <a:cubicBezTo>
                  <a:pt x="4677" y="5125"/>
                  <a:pt x="4695" y="4963"/>
                  <a:pt x="4751" y="4932"/>
                </a:cubicBezTo>
                <a:cubicBezTo>
                  <a:pt x="4777" y="4918"/>
                  <a:pt x="4822" y="4926"/>
                  <a:pt x="4871" y="4955"/>
                </a:cubicBezTo>
                <a:cubicBezTo>
                  <a:pt x="4939" y="4995"/>
                  <a:pt x="5006" y="5069"/>
                  <a:pt x="5054" y="5157"/>
                </a:cubicBezTo>
                <a:cubicBezTo>
                  <a:pt x="5102" y="5244"/>
                  <a:pt x="5128" y="5340"/>
                  <a:pt x="5125" y="5419"/>
                </a:cubicBezTo>
                <a:cubicBezTo>
                  <a:pt x="5123" y="5476"/>
                  <a:pt x="5106" y="5518"/>
                  <a:pt x="5080" y="55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0103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2E38412D-36FA-47BA-A2B3-A56209CCF2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" name="PA-文本框 12">
            <a:extLst>
              <a:ext uri="{FF2B5EF4-FFF2-40B4-BE49-F238E27FC236}">
                <a16:creationId xmlns:a16="http://schemas.microsoft.com/office/drawing/2014/main" id="{EAB846C8-0818-4D29-8ECC-5E94F4A03E8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26496" y="316317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A5ADBD-8418-4C78-9E5E-505A6E7F4305}"/>
              </a:ext>
            </a:extLst>
          </p:cNvPr>
          <p:cNvSpPr/>
          <p:nvPr/>
        </p:nvSpPr>
        <p:spPr>
          <a:xfrm>
            <a:off x="9254743" y="0"/>
            <a:ext cx="191211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5B359D-5F4B-4ABE-BD78-E00197CDAC47}"/>
              </a:ext>
            </a:extLst>
          </p:cNvPr>
          <p:cNvSpPr/>
          <p:nvPr/>
        </p:nvSpPr>
        <p:spPr>
          <a:xfrm>
            <a:off x="1289383" y="1758927"/>
            <a:ext cx="5644817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00AE571-AE70-47FD-AF2A-30975CA16E39}"/>
              </a:ext>
            </a:extLst>
          </p:cNvPr>
          <p:cNvSpPr/>
          <p:nvPr/>
        </p:nvSpPr>
        <p:spPr>
          <a:xfrm>
            <a:off x="1289383" y="4025877"/>
            <a:ext cx="5644817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3789A77-87EF-41AF-B61C-81FF038CE4A2}"/>
              </a:ext>
            </a:extLst>
          </p:cNvPr>
          <p:cNvSpPr/>
          <p:nvPr/>
        </p:nvSpPr>
        <p:spPr>
          <a:xfrm>
            <a:off x="628614" y="1850547"/>
            <a:ext cx="586232" cy="5862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>
                <a:solidFill>
                  <a:srgbClr val="000000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01</a:t>
            </a:r>
            <a:endParaRPr lang="zh-CN" altLang="en-US" sz="1300" dirty="0">
              <a:solidFill>
                <a:srgbClr val="000000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9FBA3DF-3E65-49E6-BCAF-A7E6EE3C8654}"/>
              </a:ext>
            </a:extLst>
          </p:cNvPr>
          <p:cNvSpPr>
            <a:spLocks noChangeAspect="1"/>
          </p:cNvSpPr>
          <p:nvPr/>
        </p:nvSpPr>
        <p:spPr>
          <a:xfrm>
            <a:off x="628614" y="4192127"/>
            <a:ext cx="586800" cy="586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00" dirty="0">
                <a:solidFill>
                  <a:srgbClr val="000000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02</a:t>
            </a:r>
            <a:endParaRPr lang="zh-CN" altLang="en-US" sz="1300" dirty="0">
              <a:solidFill>
                <a:srgbClr val="000000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76391DE-D1E5-455B-AE0B-B53EA4DB81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600" y="2108200"/>
            <a:ext cx="3962400" cy="2641600"/>
          </a:xfrm>
          <a:prstGeom prst="rect">
            <a:avLst/>
          </a:prstGeom>
          <a:ln w="127000">
            <a:noFill/>
          </a:ln>
        </p:spPr>
      </p:pic>
      <p:sp>
        <p:nvSpPr>
          <p:cNvPr id="13" name="rowan_113862">
            <a:extLst>
              <a:ext uri="{FF2B5EF4-FFF2-40B4-BE49-F238E27FC236}">
                <a16:creationId xmlns:a16="http://schemas.microsoft.com/office/drawing/2014/main" id="{B3CEDE29-63AE-443E-A424-E779E9EA532E}"/>
              </a:ext>
            </a:extLst>
          </p:cNvPr>
          <p:cNvSpPr/>
          <p:nvPr/>
        </p:nvSpPr>
        <p:spPr>
          <a:xfrm rot="716934" flipH="1">
            <a:off x="7011087" y="305040"/>
            <a:ext cx="2161838" cy="184027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87" h="5871">
                <a:moveTo>
                  <a:pt x="6830" y="4765"/>
                </a:moveTo>
                <a:cubicBezTo>
                  <a:pt x="6773" y="4557"/>
                  <a:pt x="6487" y="4461"/>
                  <a:pt x="6180" y="4546"/>
                </a:cubicBezTo>
                <a:cubicBezTo>
                  <a:pt x="6044" y="4583"/>
                  <a:pt x="5922" y="4652"/>
                  <a:pt x="5839" y="4738"/>
                </a:cubicBezTo>
                <a:cubicBezTo>
                  <a:pt x="5791" y="4789"/>
                  <a:pt x="5757" y="4844"/>
                  <a:pt x="5739" y="4900"/>
                </a:cubicBezTo>
                <a:cubicBezTo>
                  <a:pt x="5344" y="4815"/>
                  <a:pt x="4962" y="4703"/>
                  <a:pt x="4595" y="4563"/>
                </a:cubicBezTo>
                <a:cubicBezTo>
                  <a:pt x="4634" y="4558"/>
                  <a:pt x="4672" y="4552"/>
                  <a:pt x="4710" y="4543"/>
                </a:cubicBezTo>
                <a:cubicBezTo>
                  <a:pt x="5069" y="4465"/>
                  <a:pt x="5377" y="4251"/>
                  <a:pt x="5576" y="3942"/>
                </a:cubicBezTo>
                <a:cubicBezTo>
                  <a:pt x="5592" y="3916"/>
                  <a:pt x="5597" y="3886"/>
                  <a:pt x="5591" y="3857"/>
                </a:cubicBezTo>
                <a:cubicBezTo>
                  <a:pt x="5585" y="3827"/>
                  <a:pt x="5567" y="3802"/>
                  <a:pt x="5542" y="3786"/>
                </a:cubicBezTo>
                <a:cubicBezTo>
                  <a:pt x="4923" y="3388"/>
                  <a:pt x="4103" y="3550"/>
                  <a:pt x="3679" y="4141"/>
                </a:cubicBezTo>
                <a:cubicBezTo>
                  <a:pt x="3490" y="4037"/>
                  <a:pt x="3306" y="3925"/>
                  <a:pt x="3127" y="3805"/>
                </a:cubicBezTo>
                <a:cubicBezTo>
                  <a:pt x="2979" y="3706"/>
                  <a:pt x="2834" y="3600"/>
                  <a:pt x="2693" y="3489"/>
                </a:cubicBezTo>
                <a:cubicBezTo>
                  <a:pt x="2811" y="3488"/>
                  <a:pt x="2937" y="3471"/>
                  <a:pt x="3062" y="3436"/>
                </a:cubicBezTo>
                <a:cubicBezTo>
                  <a:pt x="3537" y="3305"/>
                  <a:pt x="3838" y="2998"/>
                  <a:pt x="3761" y="2722"/>
                </a:cubicBezTo>
                <a:cubicBezTo>
                  <a:pt x="3722" y="2579"/>
                  <a:pt x="3590" y="2476"/>
                  <a:pt x="3391" y="2434"/>
                </a:cubicBezTo>
                <a:cubicBezTo>
                  <a:pt x="3217" y="2396"/>
                  <a:pt x="3006" y="2408"/>
                  <a:pt x="2795" y="2466"/>
                </a:cubicBezTo>
                <a:cubicBezTo>
                  <a:pt x="2744" y="2480"/>
                  <a:pt x="2693" y="2497"/>
                  <a:pt x="2644" y="2516"/>
                </a:cubicBezTo>
                <a:cubicBezTo>
                  <a:pt x="2363" y="2626"/>
                  <a:pt x="2168" y="2799"/>
                  <a:pt x="2106" y="2977"/>
                </a:cubicBezTo>
                <a:cubicBezTo>
                  <a:pt x="1855" y="2732"/>
                  <a:pt x="1618" y="2469"/>
                  <a:pt x="1399" y="2187"/>
                </a:cubicBezTo>
                <a:cubicBezTo>
                  <a:pt x="1256" y="2004"/>
                  <a:pt x="1128" y="1823"/>
                  <a:pt x="1014" y="1649"/>
                </a:cubicBezTo>
                <a:cubicBezTo>
                  <a:pt x="1101" y="1701"/>
                  <a:pt x="1194" y="1745"/>
                  <a:pt x="1293" y="1779"/>
                </a:cubicBezTo>
                <a:cubicBezTo>
                  <a:pt x="1453" y="1835"/>
                  <a:pt x="1619" y="1863"/>
                  <a:pt x="1784" y="1863"/>
                </a:cubicBezTo>
                <a:cubicBezTo>
                  <a:pt x="2006" y="1863"/>
                  <a:pt x="2226" y="1813"/>
                  <a:pt x="2432" y="1714"/>
                </a:cubicBezTo>
                <a:lnTo>
                  <a:pt x="2543" y="1660"/>
                </a:lnTo>
                <a:cubicBezTo>
                  <a:pt x="2599" y="1633"/>
                  <a:pt x="2623" y="1565"/>
                  <a:pt x="2595" y="1509"/>
                </a:cubicBezTo>
                <a:lnTo>
                  <a:pt x="2542" y="1398"/>
                </a:lnTo>
                <a:cubicBezTo>
                  <a:pt x="2518" y="1349"/>
                  <a:pt x="2491" y="1301"/>
                  <a:pt x="2463" y="1255"/>
                </a:cubicBezTo>
                <a:cubicBezTo>
                  <a:pt x="2430" y="1202"/>
                  <a:pt x="2360" y="1186"/>
                  <a:pt x="2307" y="1219"/>
                </a:cubicBezTo>
                <a:cubicBezTo>
                  <a:pt x="2254" y="1252"/>
                  <a:pt x="2238" y="1322"/>
                  <a:pt x="2271" y="1375"/>
                </a:cubicBezTo>
                <a:cubicBezTo>
                  <a:pt x="2296" y="1414"/>
                  <a:pt x="2318" y="1455"/>
                  <a:pt x="2338" y="1496"/>
                </a:cubicBezTo>
                <a:lnTo>
                  <a:pt x="2343" y="1506"/>
                </a:lnTo>
                <a:lnTo>
                  <a:pt x="2334" y="1510"/>
                </a:lnTo>
                <a:cubicBezTo>
                  <a:pt x="2029" y="1657"/>
                  <a:pt x="1686" y="1677"/>
                  <a:pt x="1367" y="1566"/>
                </a:cubicBezTo>
                <a:cubicBezTo>
                  <a:pt x="1099" y="1473"/>
                  <a:pt x="875" y="1296"/>
                  <a:pt x="723" y="1061"/>
                </a:cubicBezTo>
                <a:lnTo>
                  <a:pt x="1595" y="1366"/>
                </a:lnTo>
                <a:cubicBezTo>
                  <a:pt x="1608" y="1370"/>
                  <a:pt x="1620" y="1372"/>
                  <a:pt x="1632" y="1372"/>
                </a:cubicBezTo>
                <a:cubicBezTo>
                  <a:pt x="1679" y="1372"/>
                  <a:pt x="1723" y="1343"/>
                  <a:pt x="1739" y="1296"/>
                </a:cubicBezTo>
                <a:cubicBezTo>
                  <a:pt x="1760" y="1237"/>
                  <a:pt x="1729" y="1173"/>
                  <a:pt x="1670" y="1152"/>
                </a:cubicBezTo>
                <a:lnTo>
                  <a:pt x="797" y="848"/>
                </a:lnTo>
                <a:cubicBezTo>
                  <a:pt x="990" y="783"/>
                  <a:pt x="1195" y="765"/>
                  <a:pt x="1398" y="797"/>
                </a:cubicBezTo>
                <a:cubicBezTo>
                  <a:pt x="1648" y="837"/>
                  <a:pt x="1878" y="949"/>
                  <a:pt x="2062" y="1121"/>
                </a:cubicBezTo>
                <a:cubicBezTo>
                  <a:pt x="2108" y="1164"/>
                  <a:pt x="2179" y="1161"/>
                  <a:pt x="2222" y="1116"/>
                </a:cubicBezTo>
                <a:cubicBezTo>
                  <a:pt x="2264" y="1070"/>
                  <a:pt x="2262" y="999"/>
                  <a:pt x="2216" y="956"/>
                </a:cubicBezTo>
                <a:cubicBezTo>
                  <a:pt x="1999" y="754"/>
                  <a:pt x="1728" y="622"/>
                  <a:pt x="1433" y="574"/>
                </a:cubicBezTo>
                <a:cubicBezTo>
                  <a:pt x="1132" y="526"/>
                  <a:pt x="827" y="571"/>
                  <a:pt x="551" y="705"/>
                </a:cubicBezTo>
                <a:lnTo>
                  <a:pt x="497" y="731"/>
                </a:lnTo>
                <a:cubicBezTo>
                  <a:pt x="314" y="349"/>
                  <a:pt x="236" y="100"/>
                  <a:pt x="234" y="93"/>
                </a:cubicBezTo>
                <a:cubicBezTo>
                  <a:pt x="216" y="34"/>
                  <a:pt x="152" y="0"/>
                  <a:pt x="93" y="18"/>
                </a:cubicBezTo>
                <a:cubicBezTo>
                  <a:pt x="33" y="37"/>
                  <a:pt x="0" y="100"/>
                  <a:pt x="18" y="160"/>
                </a:cubicBezTo>
                <a:cubicBezTo>
                  <a:pt x="31" y="202"/>
                  <a:pt x="343" y="1199"/>
                  <a:pt x="1215" y="2319"/>
                </a:cubicBezTo>
                <a:cubicBezTo>
                  <a:pt x="1280" y="2402"/>
                  <a:pt x="1346" y="2484"/>
                  <a:pt x="1413" y="2564"/>
                </a:cubicBezTo>
                <a:lnTo>
                  <a:pt x="1353" y="2651"/>
                </a:lnTo>
                <a:cubicBezTo>
                  <a:pt x="1127" y="2979"/>
                  <a:pt x="1042" y="3375"/>
                  <a:pt x="1114" y="3767"/>
                </a:cubicBezTo>
                <a:cubicBezTo>
                  <a:pt x="1186" y="4159"/>
                  <a:pt x="1406" y="4499"/>
                  <a:pt x="1734" y="4725"/>
                </a:cubicBezTo>
                <a:lnTo>
                  <a:pt x="1835" y="4795"/>
                </a:lnTo>
                <a:cubicBezTo>
                  <a:pt x="1854" y="4808"/>
                  <a:pt x="1877" y="4815"/>
                  <a:pt x="1899" y="4815"/>
                </a:cubicBezTo>
                <a:cubicBezTo>
                  <a:pt x="1906" y="4815"/>
                  <a:pt x="1913" y="4815"/>
                  <a:pt x="1920" y="4813"/>
                </a:cubicBezTo>
                <a:cubicBezTo>
                  <a:pt x="1949" y="4808"/>
                  <a:pt x="1975" y="4791"/>
                  <a:pt x="1992" y="4766"/>
                </a:cubicBezTo>
                <a:lnTo>
                  <a:pt x="2062" y="4665"/>
                </a:lnTo>
                <a:cubicBezTo>
                  <a:pt x="2289" y="4337"/>
                  <a:pt x="2374" y="3941"/>
                  <a:pt x="2302" y="3549"/>
                </a:cubicBezTo>
                <a:cubicBezTo>
                  <a:pt x="2295" y="3512"/>
                  <a:pt x="2287" y="3476"/>
                  <a:pt x="2278" y="3440"/>
                </a:cubicBezTo>
                <a:cubicBezTo>
                  <a:pt x="2507" y="3638"/>
                  <a:pt x="2746" y="3822"/>
                  <a:pt x="2996" y="3990"/>
                </a:cubicBezTo>
                <a:cubicBezTo>
                  <a:pt x="3024" y="4009"/>
                  <a:pt x="3053" y="4027"/>
                  <a:pt x="3081" y="4046"/>
                </a:cubicBezTo>
                <a:cubicBezTo>
                  <a:pt x="2731" y="4656"/>
                  <a:pt x="2902" y="5445"/>
                  <a:pt x="3490" y="5851"/>
                </a:cubicBezTo>
                <a:cubicBezTo>
                  <a:pt x="3509" y="5864"/>
                  <a:pt x="3532" y="5871"/>
                  <a:pt x="3555" y="5871"/>
                </a:cubicBezTo>
                <a:cubicBezTo>
                  <a:pt x="3561" y="5871"/>
                  <a:pt x="3568" y="5871"/>
                  <a:pt x="3575" y="5869"/>
                </a:cubicBezTo>
                <a:cubicBezTo>
                  <a:pt x="3604" y="5864"/>
                  <a:pt x="3630" y="5847"/>
                  <a:pt x="3648" y="5822"/>
                </a:cubicBezTo>
                <a:cubicBezTo>
                  <a:pt x="3941" y="5397"/>
                  <a:pt x="3960" y="4862"/>
                  <a:pt x="3742" y="4430"/>
                </a:cubicBezTo>
                <a:cubicBezTo>
                  <a:pt x="4008" y="4567"/>
                  <a:pt x="4284" y="4688"/>
                  <a:pt x="4567" y="4794"/>
                </a:cubicBezTo>
                <a:cubicBezTo>
                  <a:pt x="4449" y="4928"/>
                  <a:pt x="4449" y="5180"/>
                  <a:pt x="4579" y="5417"/>
                </a:cubicBezTo>
                <a:cubicBezTo>
                  <a:pt x="4697" y="5633"/>
                  <a:pt x="4885" y="5765"/>
                  <a:pt x="5051" y="5765"/>
                </a:cubicBezTo>
                <a:cubicBezTo>
                  <a:pt x="5099" y="5765"/>
                  <a:pt x="5146" y="5754"/>
                  <a:pt x="5188" y="5731"/>
                </a:cubicBezTo>
                <a:cubicBezTo>
                  <a:pt x="5287" y="5677"/>
                  <a:pt x="5346" y="5566"/>
                  <a:pt x="5351" y="5427"/>
                </a:cubicBezTo>
                <a:cubicBezTo>
                  <a:pt x="5355" y="5307"/>
                  <a:pt x="5320" y="5172"/>
                  <a:pt x="5252" y="5048"/>
                </a:cubicBezTo>
                <a:cubicBezTo>
                  <a:pt x="5244" y="5034"/>
                  <a:pt x="5236" y="5021"/>
                  <a:pt x="5228" y="5007"/>
                </a:cubicBezTo>
                <a:cubicBezTo>
                  <a:pt x="5422" y="5061"/>
                  <a:pt x="5620" y="5108"/>
                  <a:pt x="5821" y="5147"/>
                </a:cubicBezTo>
                <a:cubicBezTo>
                  <a:pt x="5828" y="5149"/>
                  <a:pt x="5836" y="5149"/>
                  <a:pt x="5843" y="5149"/>
                </a:cubicBezTo>
                <a:cubicBezTo>
                  <a:pt x="5896" y="5149"/>
                  <a:pt x="5943" y="5112"/>
                  <a:pt x="5954" y="5058"/>
                </a:cubicBezTo>
                <a:cubicBezTo>
                  <a:pt x="5957" y="5040"/>
                  <a:pt x="5956" y="5023"/>
                  <a:pt x="5952" y="5006"/>
                </a:cubicBezTo>
                <a:cubicBezTo>
                  <a:pt x="5952" y="5006"/>
                  <a:pt x="5952" y="5006"/>
                  <a:pt x="5952" y="5006"/>
                </a:cubicBezTo>
                <a:cubicBezTo>
                  <a:pt x="5972" y="4984"/>
                  <a:pt x="5963" y="4936"/>
                  <a:pt x="6002" y="4895"/>
                </a:cubicBezTo>
                <a:cubicBezTo>
                  <a:pt x="6057" y="4838"/>
                  <a:pt x="6143" y="4790"/>
                  <a:pt x="6240" y="4763"/>
                </a:cubicBezTo>
                <a:cubicBezTo>
                  <a:pt x="6442" y="4708"/>
                  <a:pt x="6595" y="4763"/>
                  <a:pt x="6612" y="4825"/>
                </a:cubicBezTo>
                <a:cubicBezTo>
                  <a:pt x="6629" y="4887"/>
                  <a:pt x="6525" y="5012"/>
                  <a:pt x="6324" y="5068"/>
                </a:cubicBezTo>
                <a:cubicBezTo>
                  <a:pt x="6262" y="5085"/>
                  <a:pt x="6198" y="5092"/>
                  <a:pt x="6140" y="5090"/>
                </a:cubicBezTo>
                <a:cubicBezTo>
                  <a:pt x="6078" y="5087"/>
                  <a:pt x="6025" y="5135"/>
                  <a:pt x="6022" y="5198"/>
                </a:cubicBezTo>
                <a:cubicBezTo>
                  <a:pt x="6020" y="5260"/>
                  <a:pt x="6068" y="5313"/>
                  <a:pt x="6130" y="5315"/>
                </a:cubicBezTo>
                <a:cubicBezTo>
                  <a:pt x="6141" y="5316"/>
                  <a:pt x="6152" y="5316"/>
                  <a:pt x="6163" y="5316"/>
                </a:cubicBezTo>
                <a:cubicBezTo>
                  <a:pt x="6235" y="5316"/>
                  <a:pt x="6310" y="5306"/>
                  <a:pt x="6384" y="5285"/>
                </a:cubicBezTo>
                <a:cubicBezTo>
                  <a:pt x="6691" y="5201"/>
                  <a:pt x="6887" y="4972"/>
                  <a:pt x="6830" y="4765"/>
                </a:cubicBezTo>
                <a:close/>
                <a:moveTo>
                  <a:pt x="1876" y="4537"/>
                </a:moveTo>
                <a:lnTo>
                  <a:pt x="1871" y="4545"/>
                </a:lnTo>
                <a:lnTo>
                  <a:pt x="1862" y="4539"/>
                </a:lnTo>
                <a:cubicBezTo>
                  <a:pt x="1584" y="4347"/>
                  <a:pt x="1397" y="4059"/>
                  <a:pt x="1336" y="3726"/>
                </a:cubicBezTo>
                <a:cubicBezTo>
                  <a:pt x="1285" y="3446"/>
                  <a:pt x="1329" y="3163"/>
                  <a:pt x="1459" y="2914"/>
                </a:cubicBezTo>
                <a:lnTo>
                  <a:pt x="1633" y="3831"/>
                </a:lnTo>
                <a:cubicBezTo>
                  <a:pt x="1644" y="3885"/>
                  <a:pt x="1691" y="3923"/>
                  <a:pt x="1744" y="3923"/>
                </a:cubicBezTo>
                <a:cubicBezTo>
                  <a:pt x="1751" y="3923"/>
                  <a:pt x="1758" y="3922"/>
                  <a:pt x="1766" y="3921"/>
                </a:cubicBezTo>
                <a:cubicBezTo>
                  <a:pt x="1827" y="3909"/>
                  <a:pt x="1867" y="3850"/>
                  <a:pt x="1855" y="3788"/>
                </a:cubicBezTo>
                <a:lnTo>
                  <a:pt x="1682" y="2878"/>
                </a:lnTo>
                <a:cubicBezTo>
                  <a:pt x="1889" y="3064"/>
                  <a:pt x="2028" y="3312"/>
                  <a:pt x="2080" y="3590"/>
                </a:cubicBezTo>
                <a:cubicBezTo>
                  <a:pt x="2140" y="3922"/>
                  <a:pt x="2068" y="4258"/>
                  <a:pt x="1876" y="4537"/>
                </a:cubicBezTo>
                <a:close/>
                <a:moveTo>
                  <a:pt x="3177" y="2638"/>
                </a:moveTo>
                <a:cubicBezTo>
                  <a:pt x="3236" y="2638"/>
                  <a:pt x="3293" y="2644"/>
                  <a:pt x="3344" y="2654"/>
                </a:cubicBezTo>
                <a:cubicBezTo>
                  <a:pt x="3453" y="2678"/>
                  <a:pt x="3528" y="2726"/>
                  <a:pt x="3544" y="2782"/>
                </a:cubicBezTo>
                <a:cubicBezTo>
                  <a:pt x="3573" y="2890"/>
                  <a:pt x="3412" y="3063"/>
                  <a:pt x="3144" y="3171"/>
                </a:cubicBezTo>
                <a:cubicBezTo>
                  <a:pt x="3124" y="2927"/>
                  <a:pt x="3026" y="2767"/>
                  <a:pt x="2931" y="2665"/>
                </a:cubicBezTo>
                <a:cubicBezTo>
                  <a:pt x="3015" y="2647"/>
                  <a:pt x="3099" y="2638"/>
                  <a:pt x="3177" y="2638"/>
                </a:cubicBezTo>
                <a:close/>
                <a:moveTo>
                  <a:pt x="2314" y="3120"/>
                </a:moveTo>
                <a:cubicBezTo>
                  <a:pt x="2288" y="3025"/>
                  <a:pt x="2420" y="2860"/>
                  <a:pt x="2678" y="2746"/>
                </a:cubicBezTo>
                <a:cubicBezTo>
                  <a:pt x="2753" y="2794"/>
                  <a:pt x="2913" y="2932"/>
                  <a:pt x="2921" y="3238"/>
                </a:cubicBezTo>
                <a:cubicBezTo>
                  <a:pt x="2774" y="3268"/>
                  <a:pt x="2629" y="3272"/>
                  <a:pt x="2514" y="3247"/>
                </a:cubicBezTo>
                <a:cubicBezTo>
                  <a:pt x="2404" y="3224"/>
                  <a:pt x="2330" y="3176"/>
                  <a:pt x="2314" y="3120"/>
                </a:cubicBezTo>
                <a:close/>
                <a:moveTo>
                  <a:pt x="3524" y="5593"/>
                </a:moveTo>
                <a:cubicBezTo>
                  <a:pt x="3167" y="5287"/>
                  <a:pt x="3039" y="4795"/>
                  <a:pt x="3186" y="4361"/>
                </a:cubicBezTo>
                <a:lnTo>
                  <a:pt x="3314" y="5034"/>
                </a:lnTo>
                <a:cubicBezTo>
                  <a:pt x="3325" y="5088"/>
                  <a:pt x="3372" y="5126"/>
                  <a:pt x="3425" y="5126"/>
                </a:cubicBezTo>
                <a:cubicBezTo>
                  <a:pt x="3432" y="5126"/>
                  <a:pt x="3439" y="5125"/>
                  <a:pt x="3446" y="5124"/>
                </a:cubicBezTo>
                <a:cubicBezTo>
                  <a:pt x="3508" y="5112"/>
                  <a:pt x="3548" y="5053"/>
                  <a:pt x="3536" y="4992"/>
                </a:cubicBezTo>
                <a:lnTo>
                  <a:pt x="3410" y="4329"/>
                </a:lnTo>
                <a:cubicBezTo>
                  <a:pt x="3695" y="4682"/>
                  <a:pt x="3748" y="5183"/>
                  <a:pt x="3524" y="5593"/>
                </a:cubicBezTo>
                <a:close/>
                <a:moveTo>
                  <a:pt x="4080" y="4299"/>
                </a:moveTo>
                <a:lnTo>
                  <a:pt x="4527" y="4198"/>
                </a:lnTo>
                <a:cubicBezTo>
                  <a:pt x="4588" y="4185"/>
                  <a:pt x="4626" y="4124"/>
                  <a:pt x="4613" y="4063"/>
                </a:cubicBezTo>
                <a:cubicBezTo>
                  <a:pt x="4599" y="4002"/>
                  <a:pt x="4538" y="3964"/>
                  <a:pt x="4478" y="3978"/>
                </a:cubicBezTo>
                <a:lnTo>
                  <a:pt x="4040" y="4077"/>
                </a:lnTo>
                <a:cubicBezTo>
                  <a:pt x="4185" y="3950"/>
                  <a:pt x="4360" y="3862"/>
                  <a:pt x="4552" y="3820"/>
                </a:cubicBezTo>
                <a:cubicBezTo>
                  <a:pt x="4814" y="3763"/>
                  <a:pt x="5081" y="3797"/>
                  <a:pt x="5316" y="3916"/>
                </a:cubicBezTo>
                <a:cubicBezTo>
                  <a:pt x="5152" y="4123"/>
                  <a:pt x="4923" y="4266"/>
                  <a:pt x="4662" y="4323"/>
                </a:cubicBezTo>
                <a:cubicBezTo>
                  <a:pt x="4466" y="4365"/>
                  <a:pt x="4267" y="4357"/>
                  <a:pt x="4080" y="4299"/>
                </a:cubicBezTo>
                <a:close/>
                <a:moveTo>
                  <a:pt x="5080" y="5533"/>
                </a:moveTo>
                <a:cubicBezTo>
                  <a:pt x="5023" y="5563"/>
                  <a:pt x="4877" y="5491"/>
                  <a:pt x="4777" y="5308"/>
                </a:cubicBezTo>
                <a:cubicBezTo>
                  <a:pt x="4677" y="5125"/>
                  <a:pt x="4695" y="4963"/>
                  <a:pt x="4751" y="4932"/>
                </a:cubicBezTo>
                <a:cubicBezTo>
                  <a:pt x="4777" y="4918"/>
                  <a:pt x="4822" y="4926"/>
                  <a:pt x="4871" y="4955"/>
                </a:cubicBezTo>
                <a:cubicBezTo>
                  <a:pt x="4939" y="4995"/>
                  <a:pt x="5006" y="5069"/>
                  <a:pt x="5054" y="5157"/>
                </a:cubicBezTo>
                <a:cubicBezTo>
                  <a:pt x="5102" y="5244"/>
                  <a:pt x="5128" y="5340"/>
                  <a:pt x="5125" y="5419"/>
                </a:cubicBezTo>
                <a:cubicBezTo>
                  <a:pt x="5123" y="5476"/>
                  <a:pt x="5106" y="5518"/>
                  <a:pt x="5080" y="55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4" name="leaf_163617">
            <a:extLst>
              <a:ext uri="{FF2B5EF4-FFF2-40B4-BE49-F238E27FC236}">
                <a16:creationId xmlns:a16="http://schemas.microsoft.com/office/drawing/2014/main" id="{D97F1A7C-5411-41FC-80B9-C2A0543ADC56}"/>
              </a:ext>
            </a:extLst>
          </p:cNvPr>
          <p:cNvSpPr/>
          <p:nvPr/>
        </p:nvSpPr>
        <p:spPr>
          <a:xfrm>
            <a:off x="9287210" y="5975080"/>
            <a:ext cx="894948" cy="88292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5" name="leaf_163617">
            <a:extLst>
              <a:ext uri="{FF2B5EF4-FFF2-40B4-BE49-F238E27FC236}">
                <a16:creationId xmlns:a16="http://schemas.microsoft.com/office/drawing/2014/main" id="{22523695-3307-43EB-8D95-8B4CDB9F397D}"/>
              </a:ext>
            </a:extLst>
          </p:cNvPr>
          <p:cNvSpPr/>
          <p:nvPr/>
        </p:nvSpPr>
        <p:spPr>
          <a:xfrm flipH="1">
            <a:off x="10182158" y="5975080"/>
            <a:ext cx="894948" cy="88292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cxnSp>
        <p:nvCxnSpPr>
          <p:cNvPr id="17" name="连接符: 曲线 16">
            <a:extLst>
              <a:ext uri="{FF2B5EF4-FFF2-40B4-BE49-F238E27FC236}">
                <a16:creationId xmlns:a16="http://schemas.microsoft.com/office/drawing/2014/main" id="{F63CA954-88F5-4D6F-9C22-D58C8B0BFCA4}"/>
              </a:ext>
            </a:extLst>
          </p:cNvPr>
          <p:cNvCxnSpPr/>
          <p:nvPr/>
        </p:nvCxnSpPr>
        <p:spPr>
          <a:xfrm flipV="1">
            <a:off x="0" y="6292827"/>
            <a:ext cx="662305" cy="552450"/>
          </a:xfrm>
          <a:prstGeom prst="curvedConnector3">
            <a:avLst>
              <a:gd name="adj1" fmla="val 32742"/>
            </a:avLst>
          </a:prstGeom>
          <a:ln w="444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连接符: 曲线 18">
            <a:extLst>
              <a:ext uri="{FF2B5EF4-FFF2-40B4-BE49-F238E27FC236}">
                <a16:creationId xmlns:a16="http://schemas.microsoft.com/office/drawing/2014/main" id="{64F0A6F8-1280-4DEA-B41A-1498DD718001}"/>
              </a:ext>
            </a:extLst>
          </p:cNvPr>
          <p:cNvCxnSpPr>
            <a:cxnSpLocks/>
          </p:cNvCxnSpPr>
          <p:nvPr/>
        </p:nvCxnSpPr>
        <p:spPr>
          <a:xfrm flipV="1">
            <a:off x="243557" y="6346667"/>
            <a:ext cx="1356296" cy="565173"/>
          </a:xfrm>
          <a:prstGeom prst="curvedConnector3">
            <a:avLst>
              <a:gd name="adj1" fmla="val 50000"/>
            </a:avLst>
          </a:prstGeom>
          <a:ln w="412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3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CAF00B8A-D6B4-49BC-B5B6-606C9FF331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" name="PA-文本框 1">
            <a:extLst>
              <a:ext uri="{FF2B5EF4-FFF2-40B4-BE49-F238E27FC236}">
                <a16:creationId xmlns:a16="http://schemas.microsoft.com/office/drawing/2014/main" id="{9582F6D1-D89B-4E00-A4DF-D2DFC686DF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26496" y="316317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1025414F-8251-407A-A646-1FC8823DF19F}"/>
              </a:ext>
            </a:extLst>
          </p:cNvPr>
          <p:cNvSpPr/>
          <p:nvPr/>
        </p:nvSpPr>
        <p:spPr>
          <a:xfrm>
            <a:off x="0" y="3134597"/>
            <a:ext cx="12192000" cy="1084107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DB12F4F-11B1-4586-B80D-0A41D74BAF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4367" y="1695449"/>
            <a:ext cx="3962402" cy="3962402"/>
          </a:xfrm>
          <a:prstGeom prst="roundRect">
            <a:avLst/>
          </a:prstGeom>
          <a:ln w="127000">
            <a:solidFill>
              <a:srgbClr val="526C3F"/>
            </a:solidFill>
          </a:ln>
        </p:spPr>
      </p:pic>
      <p:sp>
        <p:nvSpPr>
          <p:cNvPr id="15" name="PA-矩形 19">
            <a:extLst>
              <a:ext uri="{FF2B5EF4-FFF2-40B4-BE49-F238E27FC236}">
                <a16:creationId xmlns:a16="http://schemas.microsoft.com/office/drawing/2014/main" id="{13CA149D-7665-477B-BBF1-AD23D76528B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68834" y="1763688"/>
            <a:ext cx="3962403" cy="6082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9B47517A-0170-4ACB-ADB2-FB3E72D2F0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14161" y="1872777"/>
            <a:ext cx="436745" cy="450834"/>
          </a:xfrm>
          <a:prstGeom prst="rect">
            <a:avLst/>
          </a:prstGeom>
        </p:spPr>
      </p:pic>
      <p:sp>
        <p:nvSpPr>
          <p:cNvPr id="17" name="PA-矩形 19">
            <a:extLst>
              <a:ext uri="{FF2B5EF4-FFF2-40B4-BE49-F238E27FC236}">
                <a16:creationId xmlns:a16="http://schemas.microsoft.com/office/drawing/2014/main" id="{0557FE17-2A7F-4A57-BA05-5E8CBCB5D8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68834" y="4647590"/>
            <a:ext cx="3962403" cy="6082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C3CD62F6-E114-4627-8C76-ECD8C0F98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14161" y="4756679"/>
            <a:ext cx="436745" cy="450834"/>
          </a:xfrm>
          <a:prstGeom prst="rect">
            <a:avLst/>
          </a:prstGeom>
        </p:spPr>
      </p:pic>
      <p:sp>
        <p:nvSpPr>
          <p:cNvPr id="19" name="PA-文本框 10">
            <a:extLst>
              <a:ext uri="{FF2B5EF4-FFF2-40B4-BE49-F238E27FC236}">
                <a16:creationId xmlns:a16="http://schemas.microsoft.com/office/drawing/2014/main" id="{808BFBD2-2823-48F0-B8C2-4B8516AC732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79758" y="3551534"/>
            <a:ext cx="2122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7095102D-3314-46BE-A930-0E268AC2258E}"/>
              </a:ext>
            </a:extLst>
          </p:cNvPr>
          <p:cNvSpPr/>
          <p:nvPr/>
        </p:nvSpPr>
        <p:spPr>
          <a:xfrm rot="16385143">
            <a:off x="537564" y="5654476"/>
            <a:ext cx="876470" cy="1907185"/>
          </a:xfrm>
          <a:custGeom>
            <a:avLst/>
            <a:gdLst>
              <a:gd name="connsiteX0" fmla="*/ 0 w 876470"/>
              <a:gd name="connsiteY0" fmla="*/ 2185 h 1907185"/>
              <a:gd name="connsiteX1" fmla="*/ 666750 w 876470"/>
              <a:gd name="connsiteY1" fmla="*/ 78385 h 1907185"/>
              <a:gd name="connsiteX2" fmla="*/ 457200 w 876470"/>
              <a:gd name="connsiteY2" fmla="*/ 516535 h 1907185"/>
              <a:gd name="connsiteX3" fmla="*/ 876300 w 876470"/>
              <a:gd name="connsiteY3" fmla="*/ 859435 h 1907185"/>
              <a:gd name="connsiteX4" fmla="*/ 400050 w 876470"/>
              <a:gd name="connsiteY4" fmla="*/ 1126135 h 1907185"/>
              <a:gd name="connsiteX5" fmla="*/ 704850 w 876470"/>
              <a:gd name="connsiteY5" fmla="*/ 1621435 h 1907185"/>
              <a:gd name="connsiteX6" fmla="*/ 152400 w 876470"/>
              <a:gd name="connsiteY6" fmla="*/ 1907185 h 190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470" h="1907185">
                <a:moveTo>
                  <a:pt x="0" y="2185"/>
                </a:moveTo>
                <a:cubicBezTo>
                  <a:pt x="295275" y="-2578"/>
                  <a:pt x="590550" y="-7340"/>
                  <a:pt x="666750" y="78385"/>
                </a:cubicBezTo>
                <a:cubicBezTo>
                  <a:pt x="742950" y="164110"/>
                  <a:pt x="422275" y="386360"/>
                  <a:pt x="457200" y="516535"/>
                </a:cubicBezTo>
                <a:cubicBezTo>
                  <a:pt x="492125" y="646710"/>
                  <a:pt x="885825" y="757835"/>
                  <a:pt x="876300" y="859435"/>
                </a:cubicBezTo>
                <a:cubicBezTo>
                  <a:pt x="866775" y="961035"/>
                  <a:pt x="428625" y="999135"/>
                  <a:pt x="400050" y="1126135"/>
                </a:cubicBezTo>
                <a:cubicBezTo>
                  <a:pt x="371475" y="1253135"/>
                  <a:pt x="746125" y="1491260"/>
                  <a:pt x="704850" y="1621435"/>
                </a:cubicBezTo>
                <a:cubicBezTo>
                  <a:pt x="663575" y="1751610"/>
                  <a:pt x="133350" y="1830985"/>
                  <a:pt x="152400" y="190718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2" name="rowan_113862">
            <a:extLst>
              <a:ext uri="{FF2B5EF4-FFF2-40B4-BE49-F238E27FC236}">
                <a16:creationId xmlns:a16="http://schemas.microsoft.com/office/drawing/2014/main" id="{9D53EE7F-5755-413E-AF27-0E46204A7DEC}"/>
              </a:ext>
            </a:extLst>
          </p:cNvPr>
          <p:cNvSpPr/>
          <p:nvPr/>
        </p:nvSpPr>
        <p:spPr>
          <a:xfrm rot="786778" flipH="1">
            <a:off x="10042647" y="-286846"/>
            <a:ext cx="1983668" cy="168860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87" h="5871">
                <a:moveTo>
                  <a:pt x="6830" y="4765"/>
                </a:moveTo>
                <a:cubicBezTo>
                  <a:pt x="6773" y="4557"/>
                  <a:pt x="6487" y="4461"/>
                  <a:pt x="6180" y="4546"/>
                </a:cubicBezTo>
                <a:cubicBezTo>
                  <a:pt x="6044" y="4583"/>
                  <a:pt x="5922" y="4652"/>
                  <a:pt x="5839" y="4738"/>
                </a:cubicBezTo>
                <a:cubicBezTo>
                  <a:pt x="5791" y="4789"/>
                  <a:pt x="5757" y="4844"/>
                  <a:pt x="5739" y="4900"/>
                </a:cubicBezTo>
                <a:cubicBezTo>
                  <a:pt x="5344" y="4815"/>
                  <a:pt x="4962" y="4703"/>
                  <a:pt x="4595" y="4563"/>
                </a:cubicBezTo>
                <a:cubicBezTo>
                  <a:pt x="4634" y="4558"/>
                  <a:pt x="4672" y="4552"/>
                  <a:pt x="4710" y="4543"/>
                </a:cubicBezTo>
                <a:cubicBezTo>
                  <a:pt x="5069" y="4465"/>
                  <a:pt x="5377" y="4251"/>
                  <a:pt x="5576" y="3942"/>
                </a:cubicBezTo>
                <a:cubicBezTo>
                  <a:pt x="5592" y="3916"/>
                  <a:pt x="5597" y="3886"/>
                  <a:pt x="5591" y="3857"/>
                </a:cubicBezTo>
                <a:cubicBezTo>
                  <a:pt x="5585" y="3827"/>
                  <a:pt x="5567" y="3802"/>
                  <a:pt x="5542" y="3786"/>
                </a:cubicBezTo>
                <a:cubicBezTo>
                  <a:pt x="4923" y="3388"/>
                  <a:pt x="4103" y="3550"/>
                  <a:pt x="3679" y="4141"/>
                </a:cubicBezTo>
                <a:cubicBezTo>
                  <a:pt x="3490" y="4037"/>
                  <a:pt x="3306" y="3925"/>
                  <a:pt x="3127" y="3805"/>
                </a:cubicBezTo>
                <a:cubicBezTo>
                  <a:pt x="2979" y="3706"/>
                  <a:pt x="2834" y="3600"/>
                  <a:pt x="2693" y="3489"/>
                </a:cubicBezTo>
                <a:cubicBezTo>
                  <a:pt x="2811" y="3488"/>
                  <a:pt x="2937" y="3471"/>
                  <a:pt x="3062" y="3436"/>
                </a:cubicBezTo>
                <a:cubicBezTo>
                  <a:pt x="3537" y="3305"/>
                  <a:pt x="3838" y="2998"/>
                  <a:pt x="3761" y="2722"/>
                </a:cubicBezTo>
                <a:cubicBezTo>
                  <a:pt x="3722" y="2579"/>
                  <a:pt x="3590" y="2476"/>
                  <a:pt x="3391" y="2434"/>
                </a:cubicBezTo>
                <a:cubicBezTo>
                  <a:pt x="3217" y="2396"/>
                  <a:pt x="3006" y="2408"/>
                  <a:pt x="2795" y="2466"/>
                </a:cubicBezTo>
                <a:cubicBezTo>
                  <a:pt x="2744" y="2480"/>
                  <a:pt x="2693" y="2497"/>
                  <a:pt x="2644" y="2516"/>
                </a:cubicBezTo>
                <a:cubicBezTo>
                  <a:pt x="2363" y="2626"/>
                  <a:pt x="2168" y="2799"/>
                  <a:pt x="2106" y="2977"/>
                </a:cubicBezTo>
                <a:cubicBezTo>
                  <a:pt x="1855" y="2732"/>
                  <a:pt x="1618" y="2469"/>
                  <a:pt x="1399" y="2187"/>
                </a:cubicBezTo>
                <a:cubicBezTo>
                  <a:pt x="1256" y="2004"/>
                  <a:pt x="1128" y="1823"/>
                  <a:pt x="1014" y="1649"/>
                </a:cubicBezTo>
                <a:cubicBezTo>
                  <a:pt x="1101" y="1701"/>
                  <a:pt x="1194" y="1745"/>
                  <a:pt x="1293" y="1779"/>
                </a:cubicBezTo>
                <a:cubicBezTo>
                  <a:pt x="1453" y="1835"/>
                  <a:pt x="1619" y="1863"/>
                  <a:pt x="1784" y="1863"/>
                </a:cubicBezTo>
                <a:cubicBezTo>
                  <a:pt x="2006" y="1863"/>
                  <a:pt x="2226" y="1813"/>
                  <a:pt x="2432" y="1714"/>
                </a:cubicBezTo>
                <a:lnTo>
                  <a:pt x="2543" y="1660"/>
                </a:lnTo>
                <a:cubicBezTo>
                  <a:pt x="2599" y="1633"/>
                  <a:pt x="2623" y="1565"/>
                  <a:pt x="2595" y="1509"/>
                </a:cubicBezTo>
                <a:lnTo>
                  <a:pt x="2542" y="1398"/>
                </a:lnTo>
                <a:cubicBezTo>
                  <a:pt x="2518" y="1349"/>
                  <a:pt x="2491" y="1301"/>
                  <a:pt x="2463" y="1255"/>
                </a:cubicBezTo>
                <a:cubicBezTo>
                  <a:pt x="2430" y="1202"/>
                  <a:pt x="2360" y="1186"/>
                  <a:pt x="2307" y="1219"/>
                </a:cubicBezTo>
                <a:cubicBezTo>
                  <a:pt x="2254" y="1252"/>
                  <a:pt x="2238" y="1322"/>
                  <a:pt x="2271" y="1375"/>
                </a:cubicBezTo>
                <a:cubicBezTo>
                  <a:pt x="2296" y="1414"/>
                  <a:pt x="2318" y="1455"/>
                  <a:pt x="2338" y="1496"/>
                </a:cubicBezTo>
                <a:lnTo>
                  <a:pt x="2343" y="1506"/>
                </a:lnTo>
                <a:lnTo>
                  <a:pt x="2334" y="1510"/>
                </a:lnTo>
                <a:cubicBezTo>
                  <a:pt x="2029" y="1657"/>
                  <a:pt x="1686" y="1677"/>
                  <a:pt x="1367" y="1566"/>
                </a:cubicBezTo>
                <a:cubicBezTo>
                  <a:pt x="1099" y="1473"/>
                  <a:pt x="875" y="1296"/>
                  <a:pt x="723" y="1061"/>
                </a:cubicBezTo>
                <a:lnTo>
                  <a:pt x="1595" y="1366"/>
                </a:lnTo>
                <a:cubicBezTo>
                  <a:pt x="1608" y="1370"/>
                  <a:pt x="1620" y="1372"/>
                  <a:pt x="1632" y="1372"/>
                </a:cubicBezTo>
                <a:cubicBezTo>
                  <a:pt x="1679" y="1372"/>
                  <a:pt x="1723" y="1343"/>
                  <a:pt x="1739" y="1296"/>
                </a:cubicBezTo>
                <a:cubicBezTo>
                  <a:pt x="1760" y="1237"/>
                  <a:pt x="1729" y="1173"/>
                  <a:pt x="1670" y="1152"/>
                </a:cubicBezTo>
                <a:lnTo>
                  <a:pt x="797" y="848"/>
                </a:lnTo>
                <a:cubicBezTo>
                  <a:pt x="990" y="783"/>
                  <a:pt x="1195" y="765"/>
                  <a:pt x="1398" y="797"/>
                </a:cubicBezTo>
                <a:cubicBezTo>
                  <a:pt x="1648" y="837"/>
                  <a:pt x="1878" y="949"/>
                  <a:pt x="2062" y="1121"/>
                </a:cubicBezTo>
                <a:cubicBezTo>
                  <a:pt x="2108" y="1164"/>
                  <a:pt x="2179" y="1161"/>
                  <a:pt x="2222" y="1116"/>
                </a:cubicBezTo>
                <a:cubicBezTo>
                  <a:pt x="2264" y="1070"/>
                  <a:pt x="2262" y="999"/>
                  <a:pt x="2216" y="956"/>
                </a:cubicBezTo>
                <a:cubicBezTo>
                  <a:pt x="1999" y="754"/>
                  <a:pt x="1728" y="622"/>
                  <a:pt x="1433" y="574"/>
                </a:cubicBezTo>
                <a:cubicBezTo>
                  <a:pt x="1132" y="526"/>
                  <a:pt x="827" y="571"/>
                  <a:pt x="551" y="705"/>
                </a:cubicBezTo>
                <a:lnTo>
                  <a:pt x="497" y="731"/>
                </a:lnTo>
                <a:cubicBezTo>
                  <a:pt x="314" y="349"/>
                  <a:pt x="236" y="100"/>
                  <a:pt x="234" y="93"/>
                </a:cubicBezTo>
                <a:cubicBezTo>
                  <a:pt x="216" y="34"/>
                  <a:pt x="152" y="0"/>
                  <a:pt x="93" y="18"/>
                </a:cubicBezTo>
                <a:cubicBezTo>
                  <a:pt x="33" y="37"/>
                  <a:pt x="0" y="100"/>
                  <a:pt x="18" y="160"/>
                </a:cubicBezTo>
                <a:cubicBezTo>
                  <a:pt x="31" y="202"/>
                  <a:pt x="343" y="1199"/>
                  <a:pt x="1215" y="2319"/>
                </a:cubicBezTo>
                <a:cubicBezTo>
                  <a:pt x="1280" y="2402"/>
                  <a:pt x="1346" y="2484"/>
                  <a:pt x="1413" y="2564"/>
                </a:cubicBezTo>
                <a:lnTo>
                  <a:pt x="1353" y="2651"/>
                </a:lnTo>
                <a:cubicBezTo>
                  <a:pt x="1127" y="2979"/>
                  <a:pt x="1042" y="3375"/>
                  <a:pt x="1114" y="3767"/>
                </a:cubicBezTo>
                <a:cubicBezTo>
                  <a:pt x="1186" y="4159"/>
                  <a:pt x="1406" y="4499"/>
                  <a:pt x="1734" y="4725"/>
                </a:cubicBezTo>
                <a:lnTo>
                  <a:pt x="1835" y="4795"/>
                </a:lnTo>
                <a:cubicBezTo>
                  <a:pt x="1854" y="4808"/>
                  <a:pt x="1877" y="4815"/>
                  <a:pt x="1899" y="4815"/>
                </a:cubicBezTo>
                <a:cubicBezTo>
                  <a:pt x="1906" y="4815"/>
                  <a:pt x="1913" y="4815"/>
                  <a:pt x="1920" y="4813"/>
                </a:cubicBezTo>
                <a:cubicBezTo>
                  <a:pt x="1949" y="4808"/>
                  <a:pt x="1975" y="4791"/>
                  <a:pt x="1992" y="4766"/>
                </a:cubicBezTo>
                <a:lnTo>
                  <a:pt x="2062" y="4665"/>
                </a:lnTo>
                <a:cubicBezTo>
                  <a:pt x="2289" y="4337"/>
                  <a:pt x="2374" y="3941"/>
                  <a:pt x="2302" y="3549"/>
                </a:cubicBezTo>
                <a:cubicBezTo>
                  <a:pt x="2295" y="3512"/>
                  <a:pt x="2287" y="3476"/>
                  <a:pt x="2278" y="3440"/>
                </a:cubicBezTo>
                <a:cubicBezTo>
                  <a:pt x="2507" y="3638"/>
                  <a:pt x="2746" y="3822"/>
                  <a:pt x="2996" y="3990"/>
                </a:cubicBezTo>
                <a:cubicBezTo>
                  <a:pt x="3024" y="4009"/>
                  <a:pt x="3053" y="4027"/>
                  <a:pt x="3081" y="4046"/>
                </a:cubicBezTo>
                <a:cubicBezTo>
                  <a:pt x="2731" y="4656"/>
                  <a:pt x="2902" y="5445"/>
                  <a:pt x="3490" y="5851"/>
                </a:cubicBezTo>
                <a:cubicBezTo>
                  <a:pt x="3509" y="5864"/>
                  <a:pt x="3532" y="5871"/>
                  <a:pt x="3555" y="5871"/>
                </a:cubicBezTo>
                <a:cubicBezTo>
                  <a:pt x="3561" y="5871"/>
                  <a:pt x="3568" y="5871"/>
                  <a:pt x="3575" y="5869"/>
                </a:cubicBezTo>
                <a:cubicBezTo>
                  <a:pt x="3604" y="5864"/>
                  <a:pt x="3630" y="5847"/>
                  <a:pt x="3648" y="5822"/>
                </a:cubicBezTo>
                <a:cubicBezTo>
                  <a:pt x="3941" y="5397"/>
                  <a:pt x="3960" y="4862"/>
                  <a:pt x="3742" y="4430"/>
                </a:cubicBezTo>
                <a:cubicBezTo>
                  <a:pt x="4008" y="4567"/>
                  <a:pt x="4284" y="4688"/>
                  <a:pt x="4567" y="4794"/>
                </a:cubicBezTo>
                <a:cubicBezTo>
                  <a:pt x="4449" y="4928"/>
                  <a:pt x="4449" y="5180"/>
                  <a:pt x="4579" y="5417"/>
                </a:cubicBezTo>
                <a:cubicBezTo>
                  <a:pt x="4697" y="5633"/>
                  <a:pt x="4885" y="5765"/>
                  <a:pt x="5051" y="5765"/>
                </a:cubicBezTo>
                <a:cubicBezTo>
                  <a:pt x="5099" y="5765"/>
                  <a:pt x="5146" y="5754"/>
                  <a:pt x="5188" y="5731"/>
                </a:cubicBezTo>
                <a:cubicBezTo>
                  <a:pt x="5287" y="5677"/>
                  <a:pt x="5346" y="5566"/>
                  <a:pt x="5351" y="5427"/>
                </a:cubicBezTo>
                <a:cubicBezTo>
                  <a:pt x="5355" y="5307"/>
                  <a:pt x="5320" y="5172"/>
                  <a:pt x="5252" y="5048"/>
                </a:cubicBezTo>
                <a:cubicBezTo>
                  <a:pt x="5244" y="5034"/>
                  <a:pt x="5236" y="5021"/>
                  <a:pt x="5228" y="5007"/>
                </a:cubicBezTo>
                <a:cubicBezTo>
                  <a:pt x="5422" y="5061"/>
                  <a:pt x="5620" y="5108"/>
                  <a:pt x="5821" y="5147"/>
                </a:cubicBezTo>
                <a:cubicBezTo>
                  <a:pt x="5828" y="5149"/>
                  <a:pt x="5836" y="5149"/>
                  <a:pt x="5843" y="5149"/>
                </a:cubicBezTo>
                <a:cubicBezTo>
                  <a:pt x="5896" y="5149"/>
                  <a:pt x="5943" y="5112"/>
                  <a:pt x="5954" y="5058"/>
                </a:cubicBezTo>
                <a:cubicBezTo>
                  <a:pt x="5957" y="5040"/>
                  <a:pt x="5956" y="5023"/>
                  <a:pt x="5952" y="5006"/>
                </a:cubicBezTo>
                <a:cubicBezTo>
                  <a:pt x="5952" y="5006"/>
                  <a:pt x="5952" y="5006"/>
                  <a:pt x="5952" y="5006"/>
                </a:cubicBezTo>
                <a:cubicBezTo>
                  <a:pt x="5972" y="4984"/>
                  <a:pt x="5963" y="4936"/>
                  <a:pt x="6002" y="4895"/>
                </a:cubicBezTo>
                <a:cubicBezTo>
                  <a:pt x="6057" y="4838"/>
                  <a:pt x="6143" y="4790"/>
                  <a:pt x="6240" y="4763"/>
                </a:cubicBezTo>
                <a:cubicBezTo>
                  <a:pt x="6442" y="4708"/>
                  <a:pt x="6595" y="4763"/>
                  <a:pt x="6612" y="4825"/>
                </a:cubicBezTo>
                <a:cubicBezTo>
                  <a:pt x="6629" y="4887"/>
                  <a:pt x="6525" y="5012"/>
                  <a:pt x="6324" y="5068"/>
                </a:cubicBezTo>
                <a:cubicBezTo>
                  <a:pt x="6262" y="5085"/>
                  <a:pt x="6198" y="5092"/>
                  <a:pt x="6140" y="5090"/>
                </a:cubicBezTo>
                <a:cubicBezTo>
                  <a:pt x="6078" y="5087"/>
                  <a:pt x="6025" y="5135"/>
                  <a:pt x="6022" y="5198"/>
                </a:cubicBezTo>
                <a:cubicBezTo>
                  <a:pt x="6020" y="5260"/>
                  <a:pt x="6068" y="5313"/>
                  <a:pt x="6130" y="5315"/>
                </a:cubicBezTo>
                <a:cubicBezTo>
                  <a:pt x="6141" y="5316"/>
                  <a:pt x="6152" y="5316"/>
                  <a:pt x="6163" y="5316"/>
                </a:cubicBezTo>
                <a:cubicBezTo>
                  <a:pt x="6235" y="5316"/>
                  <a:pt x="6310" y="5306"/>
                  <a:pt x="6384" y="5285"/>
                </a:cubicBezTo>
                <a:cubicBezTo>
                  <a:pt x="6691" y="5201"/>
                  <a:pt x="6887" y="4972"/>
                  <a:pt x="6830" y="4765"/>
                </a:cubicBezTo>
                <a:close/>
                <a:moveTo>
                  <a:pt x="1876" y="4537"/>
                </a:moveTo>
                <a:lnTo>
                  <a:pt x="1871" y="4545"/>
                </a:lnTo>
                <a:lnTo>
                  <a:pt x="1862" y="4539"/>
                </a:lnTo>
                <a:cubicBezTo>
                  <a:pt x="1584" y="4347"/>
                  <a:pt x="1397" y="4059"/>
                  <a:pt x="1336" y="3726"/>
                </a:cubicBezTo>
                <a:cubicBezTo>
                  <a:pt x="1285" y="3446"/>
                  <a:pt x="1329" y="3163"/>
                  <a:pt x="1459" y="2914"/>
                </a:cubicBezTo>
                <a:lnTo>
                  <a:pt x="1633" y="3831"/>
                </a:lnTo>
                <a:cubicBezTo>
                  <a:pt x="1644" y="3885"/>
                  <a:pt x="1691" y="3923"/>
                  <a:pt x="1744" y="3923"/>
                </a:cubicBezTo>
                <a:cubicBezTo>
                  <a:pt x="1751" y="3923"/>
                  <a:pt x="1758" y="3922"/>
                  <a:pt x="1766" y="3921"/>
                </a:cubicBezTo>
                <a:cubicBezTo>
                  <a:pt x="1827" y="3909"/>
                  <a:pt x="1867" y="3850"/>
                  <a:pt x="1855" y="3788"/>
                </a:cubicBezTo>
                <a:lnTo>
                  <a:pt x="1682" y="2878"/>
                </a:lnTo>
                <a:cubicBezTo>
                  <a:pt x="1889" y="3064"/>
                  <a:pt x="2028" y="3312"/>
                  <a:pt x="2080" y="3590"/>
                </a:cubicBezTo>
                <a:cubicBezTo>
                  <a:pt x="2140" y="3922"/>
                  <a:pt x="2068" y="4258"/>
                  <a:pt x="1876" y="4537"/>
                </a:cubicBezTo>
                <a:close/>
                <a:moveTo>
                  <a:pt x="3177" y="2638"/>
                </a:moveTo>
                <a:cubicBezTo>
                  <a:pt x="3236" y="2638"/>
                  <a:pt x="3293" y="2644"/>
                  <a:pt x="3344" y="2654"/>
                </a:cubicBezTo>
                <a:cubicBezTo>
                  <a:pt x="3453" y="2678"/>
                  <a:pt x="3528" y="2726"/>
                  <a:pt x="3544" y="2782"/>
                </a:cubicBezTo>
                <a:cubicBezTo>
                  <a:pt x="3573" y="2890"/>
                  <a:pt x="3412" y="3063"/>
                  <a:pt x="3144" y="3171"/>
                </a:cubicBezTo>
                <a:cubicBezTo>
                  <a:pt x="3124" y="2927"/>
                  <a:pt x="3026" y="2767"/>
                  <a:pt x="2931" y="2665"/>
                </a:cubicBezTo>
                <a:cubicBezTo>
                  <a:pt x="3015" y="2647"/>
                  <a:pt x="3099" y="2638"/>
                  <a:pt x="3177" y="2638"/>
                </a:cubicBezTo>
                <a:close/>
                <a:moveTo>
                  <a:pt x="2314" y="3120"/>
                </a:moveTo>
                <a:cubicBezTo>
                  <a:pt x="2288" y="3025"/>
                  <a:pt x="2420" y="2860"/>
                  <a:pt x="2678" y="2746"/>
                </a:cubicBezTo>
                <a:cubicBezTo>
                  <a:pt x="2753" y="2794"/>
                  <a:pt x="2913" y="2932"/>
                  <a:pt x="2921" y="3238"/>
                </a:cubicBezTo>
                <a:cubicBezTo>
                  <a:pt x="2774" y="3268"/>
                  <a:pt x="2629" y="3272"/>
                  <a:pt x="2514" y="3247"/>
                </a:cubicBezTo>
                <a:cubicBezTo>
                  <a:pt x="2404" y="3224"/>
                  <a:pt x="2330" y="3176"/>
                  <a:pt x="2314" y="3120"/>
                </a:cubicBezTo>
                <a:close/>
                <a:moveTo>
                  <a:pt x="3524" y="5593"/>
                </a:moveTo>
                <a:cubicBezTo>
                  <a:pt x="3167" y="5287"/>
                  <a:pt x="3039" y="4795"/>
                  <a:pt x="3186" y="4361"/>
                </a:cubicBezTo>
                <a:lnTo>
                  <a:pt x="3314" y="5034"/>
                </a:lnTo>
                <a:cubicBezTo>
                  <a:pt x="3325" y="5088"/>
                  <a:pt x="3372" y="5126"/>
                  <a:pt x="3425" y="5126"/>
                </a:cubicBezTo>
                <a:cubicBezTo>
                  <a:pt x="3432" y="5126"/>
                  <a:pt x="3439" y="5125"/>
                  <a:pt x="3446" y="5124"/>
                </a:cubicBezTo>
                <a:cubicBezTo>
                  <a:pt x="3508" y="5112"/>
                  <a:pt x="3548" y="5053"/>
                  <a:pt x="3536" y="4992"/>
                </a:cubicBezTo>
                <a:lnTo>
                  <a:pt x="3410" y="4329"/>
                </a:lnTo>
                <a:cubicBezTo>
                  <a:pt x="3695" y="4682"/>
                  <a:pt x="3748" y="5183"/>
                  <a:pt x="3524" y="5593"/>
                </a:cubicBezTo>
                <a:close/>
                <a:moveTo>
                  <a:pt x="4080" y="4299"/>
                </a:moveTo>
                <a:lnTo>
                  <a:pt x="4527" y="4198"/>
                </a:lnTo>
                <a:cubicBezTo>
                  <a:pt x="4588" y="4185"/>
                  <a:pt x="4626" y="4124"/>
                  <a:pt x="4613" y="4063"/>
                </a:cubicBezTo>
                <a:cubicBezTo>
                  <a:pt x="4599" y="4002"/>
                  <a:pt x="4538" y="3964"/>
                  <a:pt x="4478" y="3978"/>
                </a:cubicBezTo>
                <a:lnTo>
                  <a:pt x="4040" y="4077"/>
                </a:lnTo>
                <a:cubicBezTo>
                  <a:pt x="4185" y="3950"/>
                  <a:pt x="4360" y="3862"/>
                  <a:pt x="4552" y="3820"/>
                </a:cubicBezTo>
                <a:cubicBezTo>
                  <a:pt x="4814" y="3763"/>
                  <a:pt x="5081" y="3797"/>
                  <a:pt x="5316" y="3916"/>
                </a:cubicBezTo>
                <a:cubicBezTo>
                  <a:pt x="5152" y="4123"/>
                  <a:pt x="4923" y="4266"/>
                  <a:pt x="4662" y="4323"/>
                </a:cubicBezTo>
                <a:cubicBezTo>
                  <a:pt x="4466" y="4365"/>
                  <a:pt x="4267" y="4357"/>
                  <a:pt x="4080" y="4299"/>
                </a:cubicBezTo>
                <a:close/>
                <a:moveTo>
                  <a:pt x="5080" y="5533"/>
                </a:moveTo>
                <a:cubicBezTo>
                  <a:pt x="5023" y="5563"/>
                  <a:pt x="4877" y="5491"/>
                  <a:pt x="4777" y="5308"/>
                </a:cubicBezTo>
                <a:cubicBezTo>
                  <a:pt x="4677" y="5125"/>
                  <a:pt x="4695" y="4963"/>
                  <a:pt x="4751" y="4932"/>
                </a:cubicBezTo>
                <a:cubicBezTo>
                  <a:pt x="4777" y="4918"/>
                  <a:pt x="4822" y="4926"/>
                  <a:pt x="4871" y="4955"/>
                </a:cubicBezTo>
                <a:cubicBezTo>
                  <a:pt x="4939" y="4995"/>
                  <a:pt x="5006" y="5069"/>
                  <a:pt x="5054" y="5157"/>
                </a:cubicBezTo>
                <a:cubicBezTo>
                  <a:pt x="5102" y="5244"/>
                  <a:pt x="5128" y="5340"/>
                  <a:pt x="5125" y="5419"/>
                </a:cubicBezTo>
                <a:cubicBezTo>
                  <a:pt x="5123" y="5476"/>
                  <a:pt x="5106" y="5518"/>
                  <a:pt x="5080" y="55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210F128-B7F6-4D81-85C9-538A8891460E}"/>
              </a:ext>
            </a:extLst>
          </p:cNvPr>
          <p:cNvSpPr/>
          <p:nvPr/>
        </p:nvSpPr>
        <p:spPr>
          <a:xfrm>
            <a:off x="10534650" y="6216100"/>
            <a:ext cx="1657350" cy="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2CBDB0E-D8C7-4E2C-99BC-2BD1E9734C37}"/>
              </a:ext>
            </a:extLst>
          </p:cNvPr>
          <p:cNvSpPr/>
          <p:nvPr/>
        </p:nvSpPr>
        <p:spPr>
          <a:xfrm>
            <a:off x="10240398" y="6433344"/>
            <a:ext cx="1951602" cy="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4CBBC87-6CAC-4E54-B4F0-9F197EF4D00C}"/>
              </a:ext>
            </a:extLst>
          </p:cNvPr>
          <p:cNvSpPr/>
          <p:nvPr/>
        </p:nvSpPr>
        <p:spPr>
          <a:xfrm>
            <a:off x="9876960" y="6650588"/>
            <a:ext cx="2315040" cy="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2319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1BE7623B-7E48-40CF-B426-4B6133E36A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5239229D-D404-4BD6-93E0-E99D6CFAF6AF}"/>
              </a:ext>
            </a:extLst>
          </p:cNvPr>
          <p:cNvSpPr/>
          <p:nvPr/>
        </p:nvSpPr>
        <p:spPr bwMode="auto">
          <a:xfrm>
            <a:off x="683237" y="2093249"/>
            <a:ext cx="4438192" cy="1875786"/>
          </a:xfrm>
          <a:custGeom>
            <a:avLst/>
            <a:gdLst/>
            <a:ahLst/>
            <a:cxnLst>
              <a:cxn ang="0">
                <a:pos x="678" y="712"/>
              </a:cxn>
              <a:cxn ang="0">
                <a:pos x="34" y="712"/>
              </a:cxn>
              <a:cxn ang="0">
                <a:pos x="0" y="678"/>
              </a:cxn>
              <a:cxn ang="0">
                <a:pos x="0" y="34"/>
              </a:cxn>
              <a:cxn ang="0">
                <a:pos x="34" y="0"/>
              </a:cxn>
              <a:cxn ang="0">
                <a:pos x="678" y="0"/>
              </a:cxn>
              <a:cxn ang="0">
                <a:pos x="712" y="34"/>
              </a:cxn>
              <a:cxn ang="0">
                <a:pos x="712" y="678"/>
              </a:cxn>
              <a:cxn ang="0">
                <a:pos x="678" y="712"/>
              </a:cxn>
            </a:cxnLst>
            <a:rect l="0" t="0" r="r" b="b"/>
            <a:pathLst>
              <a:path w="712" h="712">
                <a:moveTo>
                  <a:pt x="678" y="712"/>
                </a:moveTo>
                <a:cubicBezTo>
                  <a:pt x="34" y="712"/>
                  <a:pt x="34" y="712"/>
                  <a:pt x="34" y="712"/>
                </a:cubicBezTo>
                <a:cubicBezTo>
                  <a:pt x="15" y="712"/>
                  <a:pt x="0" y="697"/>
                  <a:pt x="0" y="67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697" y="0"/>
                  <a:pt x="712" y="15"/>
                  <a:pt x="712" y="34"/>
                </a:cubicBezTo>
                <a:cubicBezTo>
                  <a:pt x="712" y="678"/>
                  <a:pt x="712" y="678"/>
                  <a:pt x="712" y="678"/>
                </a:cubicBezTo>
                <a:cubicBezTo>
                  <a:pt x="712" y="697"/>
                  <a:pt x="697" y="712"/>
                  <a:pt x="678" y="712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" name="Freeform 86">
            <a:extLst>
              <a:ext uri="{FF2B5EF4-FFF2-40B4-BE49-F238E27FC236}">
                <a16:creationId xmlns:a16="http://schemas.microsoft.com/office/drawing/2014/main" id="{5B6E58F2-8AC2-47B5-921E-6A79DA8F9391}"/>
              </a:ext>
            </a:extLst>
          </p:cNvPr>
          <p:cNvSpPr/>
          <p:nvPr/>
        </p:nvSpPr>
        <p:spPr bwMode="auto">
          <a:xfrm>
            <a:off x="693106" y="4452383"/>
            <a:ext cx="4438192" cy="1875786"/>
          </a:xfrm>
          <a:custGeom>
            <a:avLst/>
            <a:gdLst/>
            <a:ahLst/>
            <a:cxnLst>
              <a:cxn ang="0">
                <a:pos x="678" y="712"/>
              </a:cxn>
              <a:cxn ang="0">
                <a:pos x="33" y="712"/>
              </a:cxn>
              <a:cxn ang="0">
                <a:pos x="0" y="678"/>
              </a:cxn>
              <a:cxn ang="0">
                <a:pos x="0" y="34"/>
              </a:cxn>
              <a:cxn ang="0">
                <a:pos x="33" y="0"/>
              </a:cxn>
              <a:cxn ang="0">
                <a:pos x="678" y="0"/>
              </a:cxn>
              <a:cxn ang="0">
                <a:pos x="711" y="34"/>
              </a:cxn>
              <a:cxn ang="0">
                <a:pos x="711" y="678"/>
              </a:cxn>
              <a:cxn ang="0">
                <a:pos x="678" y="712"/>
              </a:cxn>
            </a:cxnLst>
            <a:rect l="0" t="0" r="r" b="b"/>
            <a:pathLst>
              <a:path w="711" h="712">
                <a:moveTo>
                  <a:pt x="678" y="712"/>
                </a:moveTo>
                <a:cubicBezTo>
                  <a:pt x="33" y="712"/>
                  <a:pt x="33" y="712"/>
                  <a:pt x="33" y="712"/>
                </a:cubicBezTo>
                <a:cubicBezTo>
                  <a:pt x="15" y="712"/>
                  <a:pt x="0" y="697"/>
                  <a:pt x="0" y="67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5" y="0"/>
                  <a:pt x="33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696" y="0"/>
                  <a:pt x="711" y="15"/>
                  <a:pt x="711" y="34"/>
                </a:cubicBezTo>
                <a:cubicBezTo>
                  <a:pt x="711" y="678"/>
                  <a:pt x="711" y="678"/>
                  <a:pt x="711" y="678"/>
                </a:cubicBezTo>
                <a:cubicBezTo>
                  <a:pt x="711" y="697"/>
                  <a:pt x="696" y="712"/>
                  <a:pt x="678" y="712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405D46-ABF2-46EF-A8E4-0B2ED0152395}"/>
              </a:ext>
            </a:extLst>
          </p:cNvPr>
          <p:cNvSpPr txBox="1"/>
          <p:nvPr/>
        </p:nvSpPr>
        <p:spPr>
          <a:xfrm>
            <a:off x="629105" y="3138038"/>
            <a:ext cx="950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01</a:t>
            </a:r>
            <a:endParaRPr kumimoji="0" lang="zh-CN" altLang="en-US" sz="4800" b="0" i="1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6C1D388-D1A2-4621-BBA7-AE16A8A887A3}"/>
              </a:ext>
            </a:extLst>
          </p:cNvPr>
          <p:cNvSpPr txBox="1"/>
          <p:nvPr/>
        </p:nvSpPr>
        <p:spPr>
          <a:xfrm>
            <a:off x="629105" y="4452383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02</a:t>
            </a:r>
            <a:endParaRPr kumimoji="0" lang="zh-CN" altLang="en-US" sz="4800" b="0" i="1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5" name="PA-矩形 1">
            <a:extLst>
              <a:ext uri="{FF2B5EF4-FFF2-40B4-BE49-F238E27FC236}">
                <a16:creationId xmlns:a16="http://schemas.microsoft.com/office/drawing/2014/main" id="{F45A1A0E-E9B7-4D6D-A185-E2B4F0E7463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45354" y="380934"/>
            <a:ext cx="4320000" cy="10984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0" name="PA-文本框 18">
            <a:extLst>
              <a:ext uri="{FF2B5EF4-FFF2-40B4-BE49-F238E27FC236}">
                <a16:creationId xmlns:a16="http://schemas.microsoft.com/office/drawing/2014/main" id="{3F132A44-DDC6-4C27-A551-A812AA20761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885960" y="512137"/>
            <a:ext cx="4238789" cy="835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Add title text</a:t>
            </a:r>
            <a:endParaRPr kumimoji="0" lang="zh-CN" altLang="en-US" sz="2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cs typeface="Alibaba Sans Light" panose="020B0303020203040204" pitchFamily="34" charset="0"/>
              <a:sym typeface="Aa之云体" panose="0201060001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7DACF86-26E2-470A-B9DE-8A5E0D578F8D}"/>
              </a:ext>
            </a:extLst>
          </p:cNvPr>
          <p:cNvSpPr/>
          <p:nvPr/>
        </p:nvSpPr>
        <p:spPr>
          <a:xfrm>
            <a:off x="1877307" y="2405258"/>
            <a:ext cx="2801148" cy="10237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5456209-F374-47C2-86FF-435AC177A214}"/>
              </a:ext>
            </a:extLst>
          </p:cNvPr>
          <p:cNvSpPr/>
          <p:nvPr/>
        </p:nvSpPr>
        <p:spPr>
          <a:xfrm>
            <a:off x="1877307" y="4764392"/>
            <a:ext cx="2801148" cy="10237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D817ACF5-AA71-4634-BB3F-2FD7FC92D5A8}"/>
              </a:ext>
            </a:extLst>
          </p:cNvPr>
          <p:cNvSpPr/>
          <p:nvPr/>
        </p:nvSpPr>
        <p:spPr>
          <a:xfrm rot="17862888">
            <a:off x="10623001" y="178701"/>
            <a:ext cx="1425498" cy="1185557"/>
          </a:xfrm>
          <a:custGeom>
            <a:avLst/>
            <a:gdLst>
              <a:gd name="connsiteX0" fmla="*/ 599238 w 1879504"/>
              <a:gd name="connsiteY0" fmla="*/ 38100 h 1658893"/>
              <a:gd name="connsiteX1" fmla="*/ 8688 w 1879504"/>
              <a:gd name="connsiteY1" fmla="*/ 857250 h 1658893"/>
              <a:gd name="connsiteX2" fmla="*/ 999288 w 1879504"/>
              <a:gd name="connsiteY2" fmla="*/ 1657350 h 1658893"/>
              <a:gd name="connsiteX3" fmla="*/ 1875588 w 1879504"/>
              <a:gd name="connsiteY3" fmla="*/ 1047750 h 1658893"/>
              <a:gd name="connsiteX4" fmla="*/ 1304088 w 1879504"/>
              <a:gd name="connsiteY4" fmla="*/ 609600 h 1658893"/>
              <a:gd name="connsiteX5" fmla="*/ 884988 w 1879504"/>
              <a:gd name="connsiteY5" fmla="*/ 1066800 h 1658893"/>
              <a:gd name="connsiteX6" fmla="*/ 599238 w 1879504"/>
              <a:gd name="connsiteY6" fmla="*/ 762000 h 1658893"/>
              <a:gd name="connsiteX7" fmla="*/ 999288 w 1879504"/>
              <a:gd name="connsiteY7" fmla="*/ 228600 h 1658893"/>
              <a:gd name="connsiteX8" fmla="*/ 675438 w 1879504"/>
              <a:gd name="connsiteY8" fmla="*/ 0 h 165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504" h="1658893">
                <a:moveTo>
                  <a:pt x="599238" y="38100"/>
                </a:moveTo>
                <a:cubicBezTo>
                  <a:pt x="270625" y="312737"/>
                  <a:pt x="-57987" y="587375"/>
                  <a:pt x="8688" y="857250"/>
                </a:cubicBezTo>
                <a:cubicBezTo>
                  <a:pt x="75363" y="1127125"/>
                  <a:pt x="688138" y="1625600"/>
                  <a:pt x="999288" y="1657350"/>
                </a:cubicBezTo>
                <a:cubicBezTo>
                  <a:pt x="1310438" y="1689100"/>
                  <a:pt x="1824788" y="1222375"/>
                  <a:pt x="1875588" y="1047750"/>
                </a:cubicBezTo>
                <a:cubicBezTo>
                  <a:pt x="1926388" y="873125"/>
                  <a:pt x="1469188" y="606425"/>
                  <a:pt x="1304088" y="609600"/>
                </a:cubicBezTo>
                <a:cubicBezTo>
                  <a:pt x="1138988" y="612775"/>
                  <a:pt x="1002463" y="1041400"/>
                  <a:pt x="884988" y="1066800"/>
                </a:cubicBezTo>
                <a:cubicBezTo>
                  <a:pt x="767513" y="1092200"/>
                  <a:pt x="580188" y="901700"/>
                  <a:pt x="599238" y="762000"/>
                </a:cubicBezTo>
                <a:cubicBezTo>
                  <a:pt x="618288" y="622300"/>
                  <a:pt x="986588" y="355600"/>
                  <a:pt x="999288" y="228600"/>
                </a:cubicBezTo>
                <a:cubicBezTo>
                  <a:pt x="1011988" y="101600"/>
                  <a:pt x="843713" y="50800"/>
                  <a:pt x="67543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0AFFFDE-3944-462E-9812-D2C8356F23CA}"/>
              </a:ext>
            </a:extLst>
          </p:cNvPr>
          <p:cNvCxnSpPr>
            <a:cxnSpLocks/>
          </p:cNvCxnSpPr>
          <p:nvPr/>
        </p:nvCxnSpPr>
        <p:spPr>
          <a:xfrm>
            <a:off x="11448261" y="6366151"/>
            <a:ext cx="720000" cy="0"/>
          </a:xfrm>
          <a:prstGeom prst="line">
            <a:avLst/>
          </a:prstGeom>
          <a:ln w="889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1A5DC3F-78DA-43DB-B2C1-532B0A3C640E}"/>
              </a:ext>
            </a:extLst>
          </p:cNvPr>
          <p:cNvCxnSpPr>
            <a:cxnSpLocks/>
          </p:cNvCxnSpPr>
          <p:nvPr/>
        </p:nvCxnSpPr>
        <p:spPr>
          <a:xfrm>
            <a:off x="11226422" y="6128686"/>
            <a:ext cx="720000" cy="0"/>
          </a:xfrm>
          <a:prstGeom prst="line">
            <a:avLst/>
          </a:prstGeom>
          <a:ln w="889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4040227-5237-4142-9E62-8A5A3F452639}"/>
              </a:ext>
            </a:extLst>
          </p:cNvPr>
          <p:cNvCxnSpPr>
            <a:cxnSpLocks/>
          </p:cNvCxnSpPr>
          <p:nvPr/>
        </p:nvCxnSpPr>
        <p:spPr>
          <a:xfrm>
            <a:off x="11333961" y="6603616"/>
            <a:ext cx="720000" cy="0"/>
          </a:xfrm>
          <a:prstGeom prst="line">
            <a:avLst/>
          </a:prstGeom>
          <a:ln w="889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0CE7BE3-001F-417C-B8AF-9BDD8C142F78}"/>
              </a:ext>
            </a:extLst>
          </p:cNvPr>
          <p:cNvCxnSpPr>
            <a:cxnSpLocks/>
          </p:cNvCxnSpPr>
          <p:nvPr/>
        </p:nvCxnSpPr>
        <p:spPr>
          <a:xfrm flipV="1">
            <a:off x="11406261" y="6841081"/>
            <a:ext cx="785739" cy="16919"/>
          </a:xfrm>
          <a:prstGeom prst="line">
            <a:avLst/>
          </a:prstGeom>
          <a:ln w="889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7">
            <a:extLst>
              <a:ext uri="{FF2B5EF4-FFF2-40B4-BE49-F238E27FC236}">
                <a16:creationId xmlns:a16="http://schemas.microsoft.com/office/drawing/2014/main" id="{25FECE6D-F6BB-457B-A23F-4D4ABB77A503}"/>
              </a:ext>
            </a:extLst>
          </p:cNvPr>
          <p:cNvSpPr/>
          <p:nvPr/>
        </p:nvSpPr>
        <p:spPr bwMode="auto">
          <a:xfrm>
            <a:off x="5978569" y="2093249"/>
            <a:ext cx="4438192" cy="1875786"/>
          </a:xfrm>
          <a:custGeom>
            <a:avLst/>
            <a:gdLst/>
            <a:ahLst/>
            <a:cxnLst>
              <a:cxn ang="0">
                <a:pos x="678" y="712"/>
              </a:cxn>
              <a:cxn ang="0">
                <a:pos x="34" y="712"/>
              </a:cxn>
              <a:cxn ang="0">
                <a:pos x="0" y="678"/>
              </a:cxn>
              <a:cxn ang="0">
                <a:pos x="0" y="34"/>
              </a:cxn>
              <a:cxn ang="0">
                <a:pos x="34" y="0"/>
              </a:cxn>
              <a:cxn ang="0">
                <a:pos x="678" y="0"/>
              </a:cxn>
              <a:cxn ang="0">
                <a:pos x="712" y="34"/>
              </a:cxn>
              <a:cxn ang="0">
                <a:pos x="712" y="678"/>
              </a:cxn>
              <a:cxn ang="0">
                <a:pos x="678" y="712"/>
              </a:cxn>
            </a:cxnLst>
            <a:rect l="0" t="0" r="r" b="b"/>
            <a:pathLst>
              <a:path w="712" h="712">
                <a:moveTo>
                  <a:pt x="678" y="712"/>
                </a:moveTo>
                <a:cubicBezTo>
                  <a:pt x="34" y="712"/>
                  <a:pt x="34" y="712"/>
                  <a:pt x="34" y="712"/>
                </a:cubicBezTo>
                <a:cubicBezTo>
                  <a:pt x="15" y="712"/>
                  <a:pt x="0" y="697"/>
                  <a:pt x="0" y="67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697" y="0"/>
                  <a:pt x="712" y="15"/>
                  <a:pt x="712" y="34"/>
                </a:cubicBezTo>
                <a:cubicBezTo>
                  <a:pt x="712" y="678"/>
                  <a:pt x="712" y="678"/>
                  <a:pt x="712" y="678"/>
                </a:cubicBezTo>
                <a:cubicBezTo>
                  <a:pt x="712" y="697"/>
                  <a:pt x="697" y="712"/>
                  <a:pt x="678" y="712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1" name="Freeform 86">
            <a:extLst>
              <a:ext uri="{FF2B5EF4-FFF2-40B4-BE49-F238E27FC236}">
                <a16:creationId xmlns:a16="http://schemas.microsoft.com/office/drawing/2014/main" id="{31C91237-BB7C-4C32-B9B7-ABE5EFEF181B}"/>
              </a:ext>
            </a:extLst>
          </p:cNvPr>
          <p:cNvSpPr/>
          <p:nvPr/>
        </p:nvSpPr>
        <p:spPr bwMode="auto">
          <a:xfrm>
            <a:off x="5988438" y="4452383"/>
            <a:ext cx="4438192" cy="1875786"/>
          </a:xfrm>
          <a:custGeom>
            <a:avLst/>
            <a:gdLst/>
            <a:ahLst/>
            <a:cxnLst>
              <a:cxn ang="0">
                <a:pos x="678" y="712"/>
              </a:cxn>
              <a:cxn ang="0">
                <a:pos x="33" y="712"/>
              </a:cxn>
              <a:cxn ang="0">
                <a:pos x="0" y="678"/>
              </a:cxn>
              <a:cxn ang="0">
                <a:pos x="0" y="34"/>
              </a:cxn>
              <a:cxn ang="0">
                <a:pos x="33" y="0"/>
              </a:cxn>
              <a:cxn ang="0">
                <a:pos x="678" y="0"/>
              </a:cxn>
              <a:cxn ang="0">
                <a:pos x="711" y="34"/>
              </a:cxn>
              <a:cxn ang="0">
                <a:pos x="711" y="678"/>
              </a:cxn>
              <a:cxn ang="0">
                <a:pos x="678" y="712"/>
              </a:cxn>
            </a:cxnLst>
            <a:rect l="0" t="0" r="r" b="b"/>
            <a:pathLst>
              <a:path w="711" h="712">
                <a:moveTo>
                  <a:pt x="678" y="712"/>
                </a:moveTo>
                <a:cubicBezTo>
                  <a:pt x="33" y="712"/>
                  <a:pt x="33" y="712"/>
                  <a:pt x="33" y="712"/>
                </a:cubicBezTo>
                <a:cubicBezTo>
                  <a:pt x="15" y="712"/>
                  <a:pt x="0" y="697"/>
                  <a:pt x="0" y="67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5" y="0"/>
                  <a:pt x="33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696" y="0"/>
                  <a:pt x="711" y="15"/>
                  <a:pt x="711" y="34"/>
                </a:cubicBezTo>
                <a:cubicBezTo>
                  <a:pt x="711" y="678"/>
                  <a:pt x="711" y="678"/>
                  <a:pt x="711" y="678"/>
                </a:cubicBezTo>
                <a:cubicBezTo>
                  <a:pt x="711" y="697"/>
                  <a:pt x="696" y="712"/>
                  <a:pt x="678" y="712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2F488CB-4A85-4C0D-8A7E-557AAA528AF6}"/>
              </a:ext>
            </a:extLst>
          </p:cNvPr>
          <p:cNvSpPr txBox="1"/>
          <p:nvPr/>
        </p:nvSpPr>
        <p:spPr>
          <a:xfrm>
            <a:off x="5924437" y="3138038"/>
            <a:ext cx="1019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03</a:t>
            </a:r>
            <a:endParaRPr kumimoji="0" lang="zh-CN" altLang="en-US" sz="4800" b="0" i="1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96F734B-A6C2-499F-8B44-F09E25D4A3FB}"/>
              </a:ext>
            </a:extLst>
          </p:cNvPr>
          <p:cNvSpPr txBox="1"/>
          <p:nvPr/>
        </p:nvSpPr>
        <p:spPr>
          <a:xfrm>
            <a:off x="5924437" y="4452383"/>
            <a:ext cx="1077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1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04</a:t>
            </a:r>
            <a:endParaRPr kumimoji="0" lang="zh-CN" altLang="en-US" sz="4800" b="0" i="1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072BD68-E774-494E-A3CE-A0AF84E2BE61}"/>
              </a:ext>
            </a:extLst>
          </p:cNvPr>
          <p:cNvSpPr/>
          <p:nvPr/>
        </p:nvSpPr>
        <p:spPr>
          <a:xfrm>
            <a:off x="7172639" y="2405258"/>
            <a:ext cx="2801148" cy="10237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04419F3-6698-484D-A952-75BE3157BD42}"/>
              </a:ext>
            </a:extLst>
          </p:cNvPr>
          <p:cNvSpPr/>
          <p:nvPr/>
        </p:nvSpPr>
        <p:spPr>
          <a:xfrm>
            <a:off x="7172639" y="4764392"/>
            <a:ext cx="2801148" cy="10237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43462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11" grpId="0"/>
      <p:bldP spid="13" grpId="0"/>
      <p:bldP spid="20" grpId="0" animBg="1"/>
      <p:bldP spid="21" grpId="0" animBg="1"/>
      <p:bldP spid="22" grpId="0"/>
      <p:bldP spid="23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D329F884-23C5-4062-8FD8-BD199586A2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" name="PA-文本框 12">
            <a:extLst>
              <a:ext uri="{FF2B5EF4-FFF2-40B4-BE49-F238E27FC236}">
                <a16:creationId xmlns:a16="http://schemas.microsoft.com/office/drawing/2014/main" id="{4DFEA1F1-0404-4C12-9643-6FC338B3B0C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26496" y="316317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7C26CBD-BD93-4C6F-B7E0-31F02257B760}"/>
              </a:ext>
            </a:extLst>
          </p:cNvPr>
          <p:cNvCxnSpPr>
            <a:cxnSpLocks/>
          </p:cNvCxnSpPr>
          <p:nvPr/>
        </p:nvCxnSpPr>
        <p:spPr>
          <a:xfrm>
            <a:off x="1200238" y="3695700"/>
            <a:ext cx="3240000" cy="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01EE0A0-52D2-4BFB-B0B0-5178D01EB0FE}"/>
              </a:ext>
            </a:extLst>
          </p:cNvPr>
          <p:cNvCxnSpPr>
            <a:cxnSpLocks/>
          </p:cNvCxnSpPr>
          <p:nvPr/>
        </p:nvCxnSpPr>
        <p:spPr>
          <a:xfrm>
            <a:off x="7751763" y="3695700"/>
            <a:ext cx="3240000" cy="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A07B42D-AAEF-4BF7-BFC4-97DBC691425A}"/>
              </a:ext>
            </a:extLst>
          </p:cNvPr>
          <p:cNvCxnSpPr>
            <a:cxnSpLocks/>
          </p:cNvCxnSpPr>
          <p:nvPr/>
        </p:nvCxnSpPr>
        <p:spPr>
          <a:xfrm>
            <a:off x="6096000" y="4291013"/>
            <a:ext cx="0" cy="180000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0284950-9166-4467-B1CF-2D4E40454BD8}"/>
              </a:ext>
            </a:extLst>
          </p:cNvPr>
          <p:cNvCxnSpPr>
            <a:cxnSpLocks/>
          </p:cNvCxnSpPr>
          <p:nvPr/>
        </p:nvCxnSpPr>
        <p:spPr>
          <a:xfrm>
            <a:off x="6096000" y="1309953"/>
            <a:ext cx="0" cy="180000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D713B5B-158E-4574-9557-38E82B960675}"/>
              </a:ext>
            </a:extLst>
          </p:cNvPr>
          <p:cNvSpPr txBox="1"/>
          <p:nvPr/>
        </p:nvSpPr>
        <p:spPr>
          <a:xfrm>
            <a:off x="4440238" y="3211552"/>
            <a:ext cx="3311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spc="6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rial" panose="020B0604020202020204" pitchFamily="34" charset="0"/>
                <a:sym typeface="Aa之云体" panose="02010600010101010101" pitchFamily="2" charset="-122"/>
              </a:rPr>
              <a:t>SWOT</a:t>
            </a:r>
            <a:endParaRPr lang="zh-CN" altLang="en-US" sz="6600" spc="600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cs typeface="Arial" panose="020B0604020202020204" pitchFamily="34" charset="0"/>
              <a:sym typeface="Aa之云体" panose="02010600010101010101" pitchFamily="2" charset="-122"/>
            </a:endParaRPr>
          </a:p>
        </p:txBody>
      </p:sp>
      <p:sp>
        <p:nvSpPr>
          <p:cNvPr id="10" name="PA-矩形 19">
            <a:extLst>
              <a:ext uri="{FF2B5EF4-FFF2-40B4-BE49-F238E27FC236}">
                <a16:creationId xmlns:a16="http://schemas.microsoft.com/office/drawing/2014/main" id="{CEBE3911-B092-4709-AB07-5CA4546C93F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6965" y="2406009"/>
            <a:ext cx="3962403" cy="6082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11" name="PA-文本框 10">
            <a:extLst>
              <a:ext uri="{FF2B5EF4-FFF2-40B4-BE49-F238E27FC236}">
                <a16:creationId xmlns:a16="http://schemas.microsoft.com/office/drawing/2014/main" id="{964BE3C5-1726-4005-A14F-4C551A37FCF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86583" y="1733153"/>
            <a:ext cx="306278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2" name="PA-矩形 19">
            <a:extLst>
              <a:ext uri="{FF2B5EF4-FFF2-40B4-BE49-F238E27FC236}">
                <a16:creationId xmlns:a16="http://schemas.microsoft.com/office/drawing/2014/main" id="{352176A6-C078-4381-896C-836889A7FBB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86965" y="5157097"/>
            <a:ext cx="3962403" cy="6082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13" name="PA-文本框 10">
            <a:extLst>
              <a:ext uri="{FF2B5EF4-FFF2-40B4-BE49-F238E27FC236}">
                <a16:creationId xmlns:a16="http://schemas.microsoft.com/office/drawing/2014/main" id="{C094B4A4-4110-47EF-A446-E542FCC67F6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86583" y="4484241"/>
            <a:ext cx="306278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4" name="PA-矩形 19">
            <a:extLst>
              <a:ext uri="{FF2B5EF4-FFF2-40B4-BE49-F238E27FC236}">
                <a16:creationId xmlns:a16="http://schemas.microsoft.com/office/drawing/2014/main" id="{98DDD5B1-8828-48FF-9354-C8009724254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751763" y="5157097"/>
            <a:ext cx="3962403" cy="6082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15" name="PA-文本框 10">
            <a:extLst>
              <a:ext uri="{FF2B5EF4-FFF2-40B4-BE49-F238E27FC236}">
                <a16:creationId xmlns:a16="http://schemas.microsoft.com/office/drawing/2014/main" id="{8E18262C-A639-4166-89AC-177D19F4FA4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751763" y="4484241"/>
            <a:ext cx="306278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6" name="PA-矩形 19">
            <a:extLst>
              <a:ext uri="{FF2B5EF4-FFF2-40B4-BE49-F238E27FC236}">
                <a16:creationId xmlns:a16="http://schemas.microsoft.com/office/drawing/2014/main" id="{5C28BA7E-40DA-4298-A4BA-32F82634142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751763" y="2428668"/>
            <a:ext cx="3962403" cy="6082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17" name="PA-文本框 10">
            <a:extLst>
              <a:ext uri="{FF2B5EF4-FFF2-40B4-BE49-F238E27FC236}">
                <a16:creationId xmlns:a16="http://schemas.microsoft.com/office/drawing/2014/main" id="{773E605B-8307-4783-B5F4-521535F39E5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51763" y="1755812"/>
            <a:ext cx="306278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0C19C8E9-D9E9-47A5-A18E-20F1A9C4EACE}"/>
              </a:ext>
            </a:extLst>
          </p:cNvPr>
          <p:cNvSpPr/>
          <p:nvPr/>
        </p:nvSpPr>
        <p:spPr>
          <a:xfrm rot="19096336">
            <a:off x="11033490" y="-168033"/>
            <a:ext cx="1543090" cy="968698"/>
          </a:xfrm>
          <a:custGeom>
            <a:avLst/>
            <a:gdLst>
              <a:gd name="connsiteX0" fmla="*/ 1579216 w 2700968"/>
              <a:gd name="connsiteY0" fmla="*/ 0 h 1695575"/>
              <a:gd name="connsiteX1" fmla="*/ 2700968 w 2700968"/>
              <a:gd name="connsiteY1" fmla="*/ 573823 h 1695575"/>
              <a:gd name="connsiteX2" fmla="*/ 2127145 w 2700968"/>
              <a:gd name="connsiteY2" fmla="*/ 1695575 h 1695575"/>
              <a:gd name="connsiteX3" fmla="*/ 1083774 w 2700968"/>
              <a:gd name="connsiteY3" fmla="*/ 1161847 h 1695575"/>
              <a:gd name="connsiteX4" fmla="*/ 505392 w 2700968"/>
              <a:gd name="connsiteY4" fmla="*/ 1161847 h 1695575"/>
              <a:gd name="connsiteX5" fmla="*/ 390074 w 2700968"/>
              <a:gd name="connsiteY5" fmla="*/ 1387279 h 1695575"/>
              <a:gd name="connsiteX6" fmla="*/ 0 w 2700968"/>
              <a:gd name="connsiteY6" fmla="*/ 1187740 h 1695575"/>
              <a:gd name="connsiteX7" fmla="*/ 199539 w 2700968"/>
              <a:gd name="connsiteY7" fmla="*/ 797666 h 1695575"/>
              <a:gd name="connsiteX8" fmla="*/ 452923 w 2700968"/>
              <a:gd name="connsiteY8" fmla="*/ 927282 h 1695575"/>
              <a:gd name="connsiteX9" fmla="*/ 1104873 w 2700968"/>
              <a:gd name="connsiteY9" fmla="*/ 927282 h 16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0968" h="1695575">
                <a:moveTo>
                  <a:pt x="1579216" y="0"/>
                </a:moveTo>
                <a:lnTo>
                  <a:pt x="2700968" y="573823"/>
                </a:lnTo>
                <a:lnTo>
                  <a:pt x="2127145" y="1695575"/>
                </a:lnTo>
                <a:lnTo>
                  <a:pt x="1083774" y="1161847"/>
                </a:lnTo>
                <a:lnTo>
                  <a:pt x="505392" y="1161847"/>
                </a:lnTo>
                <a:lnTo>
                  <a:pt x="390074" y="1387279"/>
                </a:lnTo>
                <a:lnTo>
                  <a:pt x="0" y="1187740"/>
                </a:lnTo>
                <a:lnTo>
                  <a:pt x="199539" y="797666"/>
                </a:lnTo>
                <a:lnTo>
                  <a:pt x="452923" y="927282"/>
                </a:lnTo>
                <a:lnTo>
                  <a:pt x="1104873" y="927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22" name="图形 21" descr="植物">
            <a:extLst>
              <a:ext uri="{FF2B5EF4-FFF2-40B4-BE49-F238E27FC236}">
                <a16:creationId xmlns:a16="http://schemas.microsoft.com/office/drawing/2014/main" id="{B288D6F2-2FCF-4FF8-B843-A7428B8820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18832" y="5960204"/>
            <a:ext cx="973168" cy="973168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9A64B29-095F-4305-9D77-95E1BAE814EF}"/>
              </a:ext>
            </a:extLst>
          </p:cNvPr>
          <p:cNvGrpSpPr/>
          <p:nvPr/>
        </p:nvGrpSpPr>
        <p:grpSpPr>
          <a:xfrm>
            <a:off x="200640" y="136317"/>
            <a:ext cx="1265943" cy="180000"/>
            <a:chOff x="111832" y="6085451"/>
            <a:chExt cx="1265943" cy="18000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31045D5C-0782-42FC-B2E8-6ADF762AB639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996EC85D-0757-4C5F-8435-88964B92EF69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6006F95C-8CA2-40FF-A7EE-3390E34504F3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E8F3D753-921D-481B-9BCD-CAFEA2DBF5BA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1ADC0A3-E401-4594-B848-FD4C8E7A7607}"/>
              </a:ext>
            </a:extLst>
          </p:cNvPr>
          <p:cNvGrpSpPr/>
          <p:nvPr/>
        </p:nvGrpSpPr>
        <p:grpSpPr>
          <a:xfrm>
            <a:off x="200640" y="525532"/>
            <a:ext cx="1265943" cy="180000"/>
            <a:chOff x="111832" y="6085451"/>
            <a:chExt cx="1265943" cy="180000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943D745-8E7D-48F7-89AA-5FC5CB929510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C1CF85FD-616E-4964-A001-9A1E5D25CBF4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6131619-15BE-4D6E-9DEE-F5AA3C925E7A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52EA29A4-1C54-46F6-B06F-64927956C990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D33E163-B557-405B-BB80-C9CB2B56B483}"/>
              </a:ext>
            </a:extLst>
          </p:cNvPr>
          <p:cNvGrpSpPr/>
          <p:nvPr/>
        </p:nvGrpSpPr>
        <p:grpSpPr>
          <a:xfrm>
            <a:off x="200640" y="914747"/>
            <a:ext cx="1265943" cy="180000"/>
            <a:chOff x="111832" y="6085451"/>
            <a:chExt cx="1265943" cy="18000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74AD5599-0B49-4BA1-B84F-42DD50613977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5F358827-BB15-46B3-85D3-7B8B4C4B2EC2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6FE5D727-4916-4CB4-9821-AE871291D882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B4D81342-7346-4057-B771-6D5F67EB1D51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860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0F8CDB64-189E-40CB-A95E-04B5038FF985}"/>
              </a:ext>
            </a:extLst>
          </p:cNvPr>
          <p:cNvSpPr/>
          <p:nvPr/>
        </p:nvSpPr>
        <p:spPr>
          <a:xfrm>
            <a:off x="0" y="0"/>
            <a:ext cx="12192000" cy="2637183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7CE36AC-9980-434F-A309-62BB130BBC94}"/>
              </a:ext>
            </a:extLst>
          </p:cNvPr>
          <p:cNvSpPr/>
          <p:nvPr/>
        </p:nvSpPr>
        <p:spPr>
          <a:xfrm>
            <a:off x="0" y="2656698"/>
            <a:ext cx="12192000" cy="4214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38" name="PA-文本框 4">
            <a:extLst>
              <a:ext uri="{FF2B5EF4-FFF2-40B4-BE49-F238E27FC236}">
                <a16:creationId xmlns:a16="http://schemas.microsoft.com/office/drawing/2014/main" id="{A3110583-EDA4-4371-8996-AFCE01B7770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24792" y="3537899"/>
            <a:ext cx="2332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sz="2400" b="1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A4F2288-10D4-4CF0-AFF5-4F90C911D45D}"/>
              </a:ext>
            </a:extLst>
          </p:cNvPr>
          <p:cNvSpPr txBox="1"/>
          <p:nvPr/>
        </p:nvSpPr>
        <p:spPr>
          <a:xfrm>
            <a:off x="2107298" y="3534984"/>
            <a:ext cx="76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ctr"/>
            <a:r>
              <a:rPr lang="en-US" altLang="zh-CN" sz="3200" dirty="0">
                <a:latin typeface="Aa之云体" panose="02010600010101010101" pitchFamily="2" charset="-122"/>
                <a:ea typeface="Aa之云体" panose="02010600010101010101" pitchFamily="2" charset="-122"/>
                <a:cs typeface="DokChampa" panose="020B0604020202020204" pitchFamily="34" charset="-34"/>
                <a:sym typeface="Aa之云体" panose="02010600010101010101" pitchFamily="2" charset="-122"/>
              </a:rPr>
              <a:t>01</a:t>
            </a:r>
            <a:endParaRPr lang="zh-CN" altLang="en-US" sz="3200" dirty="0">
              <a:latin typeface="Aa之云体" panose="02010600010101010101" pitchFamily="2" charset="-122"/>
              <a:ea typeface="Aa之云体" panose="02010600010101010101" pitchFamily="2" charset="-122"/>
              <a:cs typeface="DokChampa" panose="020B0604020202020204" pitchFamily="34" charset="-34"/>
              <a:sym typeface="Aa之云体" panose="02010600010101010101" pitchFamily="2" charset="-122"/>
            </a:endParaRPr>
          </a:p>
        </p:txBody>
      </p:sp>
      <p:sp>
        <p:nvSpPr>
          <p:cNvPr id="40" name="PA-文本框 8">
            <a:extLst>
              <a:ext uri="{FF2B5EF4-FFF2-40B4-BE49-F238E27FC236}">
                <a16:creationId xmlns:a16="http://schemas.microsoft.com/office/drawing/2014/main" id="{B2CCE2F0-2B1E-4AFE-8D0F-67E60DA0062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019413" y="3537899"/>
            <a:ext cx="2332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sz="2400" b="1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A9DB523-E127-485F-9EC8-3060133EF420}"/>
              </a:ext>
            </a:extLst>
          </p:cNvPr>
          <p:cNvSpPr txBox="1"/>
          <p:nvPr/>
        </p:nvSpPr>
        <p:spPr>
          <a:xfrm>
            <a:off x="6501919" y="3534984"/>
            <a:ext cx="76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ctr"/>
            <a:r>
              <a:rPr lang="en-US" altLang="zh-CN" sz="3200" dirty="0">
                <a:latin typeface="Aa之云体" panose="02010600010101010101" pitchFamily="2" charset="-122"/>
                <a:ea typeface="Aa之云体" panose="02010600010101010101" pitchFamily="2" charset="-122"/>
                <a:cs typeface="DokChampa" panose="020B0604020202020204" pitchFamily="34" charset="-34"/>
                <a:sym typeface="Aa之云体" panose="02010600010101010101" pitchFamily="2" charset="-122"/>
              </a:rPr>
              <a:t>02</a:t>
            </a:r>
            <a:endParaRPr lang="zh-CN" altLang="en-US" sz="3200" dirty="0">
              <a:latin typeface="Aa之云体" panose="02010600010101010101" pitchFamily="2" charset="-122"/>
              <a:ea typeface="Aa之云体" panose="02010600010101010101" pitchFamily="2" charset="-122"/>
              <a:cs typeface="DokChampa" panose="020B0604020202020204" pitchFamily="34" charset="-34"/>
              <a:sym typeface="Aa之云体" panose="02010600010101010101" pitchFamily="2" charset="-122"/>
            </a:endParaRPr>
          </a:p>
        </p:txBody>
      </p:sp>
      <p:sp>
        <p:nvSpPr>
          <p:cNvPr id="42" name="PA-文本框 12">
            <a:extLst>
              <a:ext uri="{FF2B5EF4-FFF2-40B4-BE49-F238E27FC236}">
                <a16:creationId xmlns:a16="http://schemas.microsoft.com/office/drawing/2014/main" id="{D0942FFC-3463-4021-8EE2-5F5D48E5728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24792" y="4893496"/>
            <a:ext cx="2332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sz="2400" b="1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F066283-919C-4F9B-858B-F1B698780273}"/>
              </a:ext>
            </a:extLst>
          </p:cNvPr>
          <p:cNvSpPr txBox="1"/>
          <p:nvPr/>
        </p:nvSpPr>
        <p:spPr>
          <a:xfrm>
            <a:off x="2107298" y="4890581"/>
            <a:ext cx="76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ctr"/>
            <a:r>
              <a:rPr lang="en-US" altLang="zh-CN" sz="3200" dirty="0">
                <a:latin typeface="Aa之云体" panose="02010600010101010101" pitchFamily="2" charset="-122"/>
                <a:ea typeface="Aa之云体" panose="02010600010101010101" pitchFamily="2" charset="-122"/>
                <a:cs typeface="DokChampa" panose="020B0604020202020204" pitchFamily="34" charset="-34"/>
                <a:sym typeface="Aa之云体" panose="02010600010101010101" pitchFamily="2" charset="-122"/>
              </a:rPr>
              <a:t>03</a:t>
            </a:r>
            <a:endParaRPr lang="zh-CN" altLang="en-US" sz="3200" dirty="0">
              <a:latin typeface="Aa之云体" panose="02010600010101010101" pitchFamily="2" charset="-122"/>
              <a:ea typeface="Aa之云体" panose="02010600010101010101" pitchFamily="2" charset="-122"/>
              <a:cs typeface="DokChampa" panose="020B0604020202020204" pitchFamily="34" charset="-34"/>
              <a:sym typeface="Aa之云体" panose="02010600010101010101" pitchFamily="2" charset="-122"/>
            </a:endParaRPr>
          </a:p>
        </p:txBody>
      </p:sp>
      <p:sp>
        <p:nvSpPr>
          <p:cNvPr id="44" name="PA-文本框 16">
            <a:extLst>
              <a:ext uri="{FF2B5EF4-FFF2-40B4-BE49-F238E27FC236}">
                <a16:creationId xmlns:a16="http://schemas.microsoft.com/office/drawing/2014/main" id="{3046FF67-8505-4508-8A80-7D636756B97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019413" y="4824402"/>
            <a:ext cx="2332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sz="2400" b="1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5CDE86A-4267-4F44-B314-26564E1D2B51}"/>
              </a:ext>
            </a:extLst>
          </p:cNvPr>
          <p:cNvSpPr txBox="1"/>
          <p:nvPr/>
        </p:nvSpPr>
        <p:spPr>
          <a:xfrm>
            <a:off x="6501919" y="4821487"/>
            <a:ext cx="76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ctr"/>
            <a:r>
              <a:rPr lang="en-US" altLang="zh-CN" sz="3200" dirty="0">
                <a:latin typeface="Aa之云体" panose="02010600010101010101" pitchFamily="2" charset="-122"/>
                <a:ea typeface="Aa之云体" panose="02010600010101010101" pitchFamily="2" charset="-122"/>
                <a:cs typeface="DokChampa" panose="020B0604020202020204" pitchFamily="34" charset="-34"/>
                <a:sym typeface="Aa之云体" panose="02010600010101010101" pitchFamily="2" charset="-122"/>
              </a:rPr>
              <a:t>04</a:t>
            </a:r>
            <a:endParaRPr lang="zh-CN" altLang="en-US" sz="3200" dirty="0">
              <a:latin typeface="Aa之云体" panose="02010600010101010101" pitchFamily="2" charset="-122"/>
              <a:ea typeface="Aa之云体" panose="02010600010101010101" pitchFamily="2" charset="-122"/>
              <a:cs typeface="DokChampa" panose="020B0604020202020204" pitchFamily="34" charset="-34"/>
              <a:sym typeface="Aa之云体" panose="02010600010101010101" pitchFamily="2" charset="-122"/>
            </a:endParaRPr>
          </a:p>
        </p:txBody>
      </p:sp>
      <p:sp>
        <p:nvSpPr>
          <p:cNvPr id="47" name="PA-文本框 22">
            <a:extLst>
              <a:ext uri="{FF2B5EF4-FFF2-40B4-BE49-F238E27FC236}">
                <a16:creationId xmlns:a16="http://schemas.microsoft.com/office/drawing/2014/main" id="{1DE0AC0A-03E1-4800-8332-91589630120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14449" y="944521"/>
            <a:ext cx="3363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spc="3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CONTENTS</a:t>
            </a:r>
            <a:endParaRPr lang="zh-CN" altLang="en-US" sz="4000" b="1" spc="300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8" name="PA-矩形 10">
            <a:extLst>
              <a:ext uri="{FF2B5EF4-FFF2-40B4-BE49-F238E27FC236}">
                <a16:creationId xmlns:a16="http://schemas.microsoft.com/office/drawing/2014/main" id="{1EA509BC-D1E8-45E4-B7AC-E5547B070D0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721740" y="3960835"/>
            <a:ext cx="3376872" cy="48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Please write down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what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you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need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here Please write down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what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you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need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here</a:t>
            </a:r>
            <a:endParaRPr lang="zh-CN" altLang="en-US" sz="1100" dirty="0">
              <a:latin typeface="Aa之云体" panose="02010600010101010101" pitchFamily="2" charset="-122"/>
              <a:ea typeface="Aa之云体" panose="02010600010101010101" pitchFamily="2" charset="-122"/>
              <a:cs typeface="Alibaba Sans Light" panose="020B0303020203040204" pitchFamily="34" charset="0"/>
              <a:sym typeface="Aa之云体" panose="02010600010101010101" pitchFamily="2" charset="-122"/>
            </a:endParaRPr>
          </a:p>
        </p:txBody>
      </p:sp>
      <p:sp>
        <p:nvSpPr>
          <p:cNvPr id="49" name="PA-矩形 10">
            <a:extLst>
              <a:ext uri="{FF2B5EF4-FFF2-40B4-BE49-F238E27FC236}">
                <a16:creationId xmlns:a16="http://schemas.microsoft.com/office/drawing/2014/main" id="{5CDD273C-929A-4B7E-8776-8AC33CA3B91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721740" y="5337996"/>
            <a:ext cx="3376872" cy="48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Please write down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what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you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need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here Please write down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what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you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need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here</a:t>
            </a:r>
            <a:endParaRPr lang="zh-CN" altLang="en-US" sz="1100" dirty="0">
              <a:latin typeface="Aa之云体" panose="02010600010101010101" pitchFamily="2" charset="-122"/>
              <a:ea typeface="Aa之云体" panose="02010600010101010101" pitchFamily="2" charset="-122"/>
              <a:cs typeface="Alibaba Sans Light" panose="020B0303020203040204" pitchFamily="34" charset="0"/>
              <a:sym typeface="Aa之云体" panose="02010600010101010101" pitchFamily="2" charset="-122"/>
            </a:endParaRPr>
          </a:p>
        </p:txBody>
      </p:sp>
      <p:sp>
        <p:nvSpPr>
          <p:cNvPr id="50" name="PA-矩形 10">
            <a:extLst>
              <a:ext uri="{FF2B5EF4-FFF2-40B4-BE49-F238E27FC236}">
                <a16:creationId xmlns:a16="http://schemas.microsoft.com/office/drawing/2014/main" id="{AF5CCC17-6437-49BC-AD2D-CBB0AE2B7B5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099677" y="4004646"/>
            <a:ext cx="3376872" cy="48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Please write down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what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you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need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here Please write down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what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you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need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here</a:t>
            </a:r>
            <a:endParaRPr lang="zh-CN" altLang="en-US" sz="1100" dirty="0">
              <a:latin typeface="Aa之云体" panose="02010600010101010101" pitchFamily="2" charset="-122"/>
              <a:ea typeface="Aa之云体" panose="02010600010101010101" pitchFamily="2" charset="-122"/>
              <a:cs typeface="Alibaba Sans Light" panose="020B0303020203040204" pitchFamily="34" charset="0"/>
              <a:sym typeface="Aa之云体" panose="02010600010101010101" pitchFamily="2" charset="-122"/>
            </a:endParaRPr>
          </a:p>
        </p:txBody>
      </p:sp>
      <p:sp>
        <p:nvSpPr>
          <p:cNvPr id="51" name="PA-矩形 10">
            <a:extLst>
              <a:ext uri="{FF2B5EF4-FFF2-40B4-BE49-F238E27FC236}">
                <a16:creationId xmlns:a16="http://schemas.microsoft.com/office/drawing/2014/main" id="{3192B04D-1A23-4888-833E-DCB4456DBE9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099677" y="5337996"/>
            <a:ext cx="3376872" cy="48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Please write down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what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you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need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here Please write down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what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you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need</a:t>
            </a:r>
            <a:r>
              <a:rPr lang="zh-CN" altLang="en-US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 </a:t>
            </a:r>
            <a:r>
              <a:rPr lang="en-US" altLang="zh-CN" sz="11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here </a:t>
            </a:r>
            <a:endParaRPr lang="zh-CN" altLang="en-US" sz="1100" dirty="0">
              <a:latin typeface="Aa之云体" panose="02010600010101010101" pitchFamily="2" charset="-122"/>
              <a:ea typeface="Aa之云体" panose="02010600010101010101" pitchFamily="2" charset="-122"/>
              <a:cs typeface="Alibaba Sans Light" panose="020B0303020203040204" pitchFamily="34" charset="0"/>
              <a:sym typeface="Aa之云体" panose="02010600010101010101" pitchFamily="2" charset="-122"/>
            </a:endParaRPr>
          </a:p>
        </p:txBody>
      </p:sp>
      <p:pic>
        <p:nvPicPr>
          <p:cNvPr id="53" name="图形 52" descr="叶">
            <a:extLst>
              <a:ext uri="{FF2B5EF4-FFF2-40B4-BE49-F238E27FC236}">
                <a16:creationId xmlns:a16="http://schemas.microsoft.com/office/drawing/2014/main" id="{6DB25B6A-97DA-439C-A961-D3EBC79F2F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94858" y="5533337"/>
            <a:ext cx="1597142" cy="159714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08B76AC-67E4-429F-B99B-C6BB1A450E9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67247" flipH="1" flipV="1">
            <a:off x="-221931" y="-237212"/>
            <a:ext cx="2451312" cy="24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1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5D33C614-0355-446B-8C14-077B163CDC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AA8EDF7-6220-4CF1-A15C-27D3ECC639D3}"/>
              </a:ext>
            </a:extLst>
          </p:cNvPr>
          <p:cNvGrpSpPr/>
          <p:nvPr/>
        </p:nvGrpSpPr>
        <p:grpSpPr>
          <a:xfrm>
            <a:off x="-542788" y="729000"/>
            <a:ext cx="13579368" cy="5400000"/>
            <a:chOff x="-388884" y="2116403"/>
            <a:chExt cx="13579368" cy="2851978"/>
          </a:xfrm>
        </p:grpSpPr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CFF4616C-471F-466F-B89D-13EA48957FEE}"/>
                </a:ext>
              </a:extLst>
            </p:cNvPr>
            <p:cNvGrpSpPr/>
            <p:nvPr/>
          </p:nvGrpSpPr>
          <p:grpSpPr>
            <a:xfrm>
              <a:off x="-316115" y="2116403"/>
              <a:ext cx="12880087" cy="2851978"/>
              <a:chOff x="-544049" y="2356728"/>
              <a:chExt cx="12880087" cy="2634002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F81B281D-9079-4C51-89D6-40016AA19F5A}"/>
                  </a:ext>
                </a:extLst>
              </p:cNvPr>
              <p:cNvSpPr/>
              <p:nvPr/>
            </p:nvSpPr>
            <p:spPr>
              <a:xfrm rot="300000">
                <a:off x="-544049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B9BF3F56-9B67-44F1-9626-0DB3DAFD54AE}"/>
                  </a:ext>
                </a:extLst>
              </p:cNvPr>
              <p:cNvSpPr/>
              <p:nvPr/>
            </p:nvSpPr>
            <p:spPr>
              <a:xfrm rot="300000">
                <a:off x="-10611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BE9A8743-8E39-4570-BAF3-FE4F70833459}"/>
                  </a:ext>
                </a:extLst>
              </p:cNvPr>
              <p:cNvSpPr/>
              <p:nvPr/>
            </p:nvSpPr>
            <p:spPr>
              <a:xfrm rot="300000">
                <a:off x="33182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C544B6D0-154C-4AE7-B29F-7526CC3FA94E}"/>
                  </a:ext>
                </a:extLst>
              </p:cNvPr>
              <p:cNvSpPr/>
              <p:nvPr/>
            </p:nvSpPr>
            <p:spPr>
              <a:xfrm rot="300000">
                <a:off x="76975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BB84AAE-1F6F-4F42-B0D3-C3E2C2A427A7}"/>
                  </a:ext>
                </a:extLst>
              </p:cNvPr>
              <p:cNvSpPr/>
              <p:nvPr/>
            </p:nvSpPr>
            <p:spPr>
              <a:xfrm rot="300000">
                <a:off x="120768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BCB56CDF-5A94-4550-A958-12BAA2A78508}"/>
                  </a:ext>
                </a:extLst>
              </p:cNvPr>
              <p:cNvSpPr/>
              <p:nvPr/>
            </p:nvSpPr>
            <p:spPr>
              <a:xfrm rot="300000">
                <a:off x="164562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47798970-28CD-44FA-BD44-DE00A2F5F817}"/>
                  </a:ext>
                </a:extLst>
              </p:cNvPr>
              <p:cNvSpPr/>
              <p:nvPr/>
            </p:nvSpPr>
            <p:spPr>
              <a:xfrm rot="300000">
                <a:off x="208355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49CC765F-5FA8-4122-A30D-119347967C84}"/>
                  </a:ext>
                </a:extLst>
              </p:cNvPr>
              <p:cNvSpPr/>
              <p:nvPr/>
            </p:nvSpPr>
            <p:spPr>
              <a:xfrm rot="300000">
                <a:off x="252149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975F06AB-6A8E-4AEA-92A1-350BDB2E0530}"/>
                  </a:ext>
                </a:extLst>
              </p:cNvPr>
              <p:cNvSpPr/>
              <p:nvPr/>
            </p:nvSpPr>
            <p:spPr>
              <a:xfrm rot="300000">
                <a:off x="295942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0CBA6925-3BFD-43AA-8801-844B7B254AC9}"/>
                  </a:ext>
                </a:extLst>
              </p:cNvPr>
              <p:cNvSpPr/>
              <p:nvPr/>
            </p:nvSpPr>
            <p:spPr>
              <a:xfrm rot="300000">
                <a:off x="339735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9F436C8E-F5EC-44A2-A0BB-59BB284B9C53}"/>
                  </a:ext>
                </a:extLst>
              </p:cNvPr>
              <p:cNvSpPr/>
              <p:nvPr/>
            </p:nvSpPr>
            <p:spPr>
              <a:xfrm rot="300000">
                <a:off x="383529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1AA478F8-8501-47B7-A0CE-7ECB23E8494A}"/>
                  </a:ext>
                </a:extLst>
              </p:cNvPr>
              <p:cNvSpPr/>
              <p:nvPr/>
            </p:nvSpPr>
            <p:spPr>
              <a:xfrm rot="300000">
                <a:off x="427322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0E5A8730-8217-4CFC-B332-CC285EDC6AEC}"/>
                  </a:ext>
                </a:extLst>
              </p:cNvPr>
              <p:cNvSpPr/>
              <p:nvPr/>
            </p:nvSpPr>
            <p:spPr>
              <a:xfrm rot="300000">
                <a:off x="471116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594C30C4-4F54-435B-872A-554FB8890A4B}"/>
                  </a:ext>
                </a:extLst>
              </p:cNvPr>
              <p:cNvSpPr/>
              <p:nvPr/>
            </p:nvSpPr>
            <p:spPr>
              <a:xfrm rot="300000">
                <a:off x="514909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228370A0-FB84-4C89-B976-D3B19593FDA2}"/>
                  </a:ext>
                </a:extLst>
              </p:cNvPr>
              <p:cNvSpPr/>
              <p:nvPr/>
            </p:nvSpPr>
            <p:spPr>
              <a:xfrm rot="300000">
                <a:off x="558702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A3B25725-6799-4135-8C71-46C55F82942B}"/>
                  </a:ext>
                </a:extLst>
              </p:cNvPr>
              <p:cNvSpPr/>
              <p:nvPr/>
            </p:nvSpPr>
            <p:spPr>
              <a:xfrm rot="300000">
                <a:off x="602496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4441E7B5-9CD9-4BCF-934A-C0DF744D2922}"/>
                  </a:ext>
                </a:extLst>
              </p:cNvPr>
              <p:cNvSpPr/>
              <p:nvPr/>
            </p:nvSpPr>
            <p:spPr>
              <a:xfrm rot="300000">
                <a:off x="646289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F921693D-B356-41EE-8383-C68CDCDD3146}"/>
                  </a:ext>
                </a:extLst>
              </p:cNvPr>
              <p:cNvSpPr/>
              <p:nvPr/>
            </p:nvSpPr>
            <p:spPr>
              <a:xfrm rot="300000">
                <a:off x="690083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78505173-B734-4FBA-B182-018E2DE8EE18}"/>
                  </a:ext>
                </a:extLst>
              </p:cNvPr>
              <p:cNvSpPr/>
              <p:nvPr/>
            </p:nvSpPr>
            <p:spPr>
              <a:xfrm rot="300000">
                <a:off x="733876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556D803E-412E-4D5B-B97C-269FE8CDB23E}"/>
                  </a:ext>
                </a:extLst>
              </p:cNvPr>
              <p:cNvSpPr/>
              <p:nvPr/>
            </p:nvSpPr>
            <p:spPr>
              <a:xfrm rot="300000">
                <a:off x="777669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5D3C0875-BD46-40D6-8576-91367795DCF7}"/>
                  </a:ext>
                </a:extLst>
              </p:cNvPr>
              <p:cNvSpPr/>
              <p:nvPr/>
            </p:nvSpPr>
            <p:spPr>
              <a:xfrm rot="300000">
                <a:off x="821463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D10EB7C1-660A-4F95-A6DF-B74B4EF3CB0D}"/>
                  </a:ext>
                </a:extLst>
              </p:cNvPr>
              <p:cNvSpPr/>
              <p:nvPr/>
            </p:nvSpPr>
            <p:spPr>
              <a:xfrm rot="300000">
                <a:off x="865256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0BCE579C-3EE0-4D36-B03A-03CB901981CA}"/>
                  </a:ext>
                </a:extLst>
              </p:cNvPr>
              <p:cNvSpPr/>
              <p:nvPr/>
            </p:nvSpPr>
            <p:spPr>
              <a:xfrm rot="300000">
                <a:off x="909050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53D63BA-AFA9-4979-8F35-74DDE36BF4FF}"/>
                  </a:ext>
                </a:extLst>
              </p:cNvPr>
              <p:cNvSpPr/>
              <p:nvPr/>
            </p:nvSpPr>
            <p:spPr>
              <a:xfrm rot="300000">
                <a:off x="952843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6A0A3CA5-BA80-4713-B5CA-724E5E8930C0}"/>
                  </a:ext>
                </a:extLst>
              </p:cNvPr>
              <p:cNvSpPr/>
              <p:nvPr/>
            </p:nvSpPr>
            <p:spPr>
              <a:xfrm rot="300000">
                <a:off x="996636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3D8A3C4A-4B08-4DA7-80B0-EA407D49EBD5}"/>
                  </a:ext>
                </a:extLst>
              </p:cNvPr>
              <p:cNvSpPr/>
              <p:nvPr/>
            </p:nvSpPr>
            <p:spPr>
              <a:xfrm rot="300000">
                <a:off x="1040430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439A0727-3942-477C-8E51-6EBFCE4BAB9F}"/>
                  </a:ext>
                </a:extLst>
              </p:cNvPr>
              <p:cNvSpPr/>
              <p:nvPr/>
            </p:nvSpPr>
            <p:spPr>
              <a:xfrm rot="300000">
                <a:off x="1084223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B6DF2D9A-11D5-484B-A8A4-A9A47BE245FE}"/>
                  </a:ext>
                </a:extLst>
              </p:cNvPr>
              <p:cNvSpPr/>
              <p:nvPr/>
            </p:nvSpPr>
            <p:spPr>
              <a:xfrm rot="300000">
                <a:off x="1128017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96DC2C50-DCD1-4ADE-A933-DE94E77D2AAE}"/>
                  </a:ext>
                </a:extLst>
              </p:cNvPr>
              <p:cNvSpPr/>
              <p:nvPr/>
            </p:nvSpPr>
            <p:spPr>
              <a:xfrm rot="300000">
                <a:off x="1171810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7CD97611-5642-47E9-BE47-56D5C39FF07C}"/>
                  </a:ext>
                </a:extLst>
              </p:cNvPr>
              <p:cNvSpPr/>
              <p:nvPr/>
            </p:nvSpPr>
            <p:spPr>
              <a:xfrm rot="300000">
                <a:off x="1215603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</p:grp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F40554C8-40A3-4DEB-A127-CFD35AA656AE}"/>
                </a:ext>
              </a:extLst>
            </p:cNvPr>
            <p:cNvSpPr/>
            <p:nvPr/>
          </p:nvSpPr>
          <p:spPr>
            <a:xfrm>
              <a:off x="-388884" y="2195445"/>
              <a:ext cx="13579368" cy="26938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sp>
        <p:nvSpPr>
          <p:cNvPr id="5" name="椭圆 4">
            <a:extLst>
              <a:ext uri="{FF2B5EF4-FFF2-40B4-BE49-F238E27FC236}">
                <a16:creationId xmlns:a16="http://schemas.microsoft.com/office/drawing/2014/main" id="{35AD7551-28B8-42D2-BCE0-3A1425DA7FAE}"/>
              </a:ext>
            </a:extLst>
          </p:cNvPr>
          <p:cNvSpPr/>
          <p:nvPr/>
        </p:nvSpPr>
        <p:spPr>
          <a:xfrm>
            <a:off x="973346" y="1703822"/>
            <a:ext cx="3783193" cy="3783193"/>
          </a:xfrm>
          <a:prstGeom prst="ellipse">
            <a:avLst/>
          </a:prstGeom>
          <a:solidFill>
            <a:srgbClr val="FFFFFF"/>
          </a:solidFill>
          <a:ln w="88900">
            <a:solidFill>
              <a:srgbClr val="526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7912A0-F1D2-40BD-A879-98EF746332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516784" flipV="1">
            <a:off x="404262" y="-1139961"/>
            <a:ext cx="3415151" cy="5084901"/>
          </a:xfrm>
          <a:prstGeom prst="rect">
            <a:avLst/>
          </a:prstGeom>
        </p:spPr>
      </p:pic>
      <p:sp>
        <p:nvSpPr>
          <p:cNvPr id="51" name="PA-文本框 8">
            <a:extLst>
              <a:ext uri="{FF2B5EF4-FFF2-40B4-BE49-F238E27FC236}">
                <a16:creationId xmlns:a16="http://schemas.microsoft.com/office/drawing/2014/main" id="{387A8A2E-0C91-49E3-A269-EF829B931D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44095" y="2487423"/>
            <a:ext cx="246253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600" normalizeH="0" baseline="0" noProof="0" dirty="0">
                <a:ln>
                  <a:noFill/>
                </a:ln>
                <a:solidFill>
                  <a:srgbClr val="526C3F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04</a:t>
            </a:r>
            <a:endParaRPr kumimoji="0" lang="zh-CN" altLang="en-US" sz="13800" b="0" i="0" u="none" strike="noStrike" kern="1200" cap="none" spc="600" normalizeH="0" baseline="0" noProof="0" dirty="0">
              <a:ln>
                <a:noFill/>
              </a:ln>
              <a:solidFill>
                <a:srgbClr val="526C3F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8" name="PA-文本框 13">
            <a:extLst>
              <a:ext uri="{FF2B5EF4-FFF2-40B4-BE49-F238E27FC236}">
                <a16:creationId xmlns:a16="http://schemas.microsoft.com/office/drawing/2014/main" id="{883F15CC-F41F-406B-A6CC-AE5077D136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46349" y="2675751"/>
            <a:ext cx="4805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kumimoji="0" lang="zh-CN" altLang="en-US" sz="54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9" name="PA-矩形 10">
            <a:extLst>
              <a:ext uri="{FF2B5EF4-FFF2-40B4-BE49-F238E27FC236}">
                <a16:creationId xmlns:a16="http://schemas.microsoft.com/office/drawing/2014/main" id="{16C9EF48-8CC5-4B33-B64D-28852CBB89E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90057" y="3652446"/>
            <a:ext cx="519080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cs typeface="Alibaba Sans Light" panose="020B0303020203040204" pitchFamily="34" charset="0"/>
              <a:sym typeface="Aa之云体" panose="02010600010101010101" pitchFamily="2" charset="-122"/>
            </a:endParaRPr>
          </a:p>
        </p:txBody>
      </p:sp>
      <p:sp>
        <p:nvSpPr>
          <p:cNvPr id="40" name="leaf_163617">
            <a:extLst>
              <a:ext uri="{FF2B5EF4-FFF2-40B4-BE49-F238E27FC236}">
                <a16:creationId xmlns:a16="http://schemas.microsoft.com/office/drawing/2014/main" id="{30083AC7-D21A-4B89-9779-225FB7544AA1}"/>
              </a:ext>
            </a:extLst>
          </p:cNvPr>
          <p:cNvSpPr/>
          <p:nvPr/>
        </p:nvSpPr>
        <p:spPr>
          <a:xfrm>
            <a:off x="10394722" y="5081156"/>
            <a:ext cx="847800" cy="83640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C9E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1" name="leaf_163617">
            <a:extLst>
              <a:ext uri="{FF2B5EF4-FFF2-40B4-BE49-F238E27FC236}">
                <a16:creationId xmlns:a16="http://schemas.microsoft.com/office/drawing/2014/main" id="{CA15FB20-B7E3-43B6-941E-179099042FCD}"/>
              </a:ext>
            </a:extLst>
          </p:cNvPr>
          <p:cNvSpPr/>
          <p:nvPr/>
        </p:nvSpPr>
        <p:spPr>
          <a:xfrm flipH="1">
            <a:off x="11242522" y="5081156"/>
            <a:ext cx="847800" cy="83640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C9E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007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133A2DFE-A405-41FE-BE55-3D17C1DE41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22325F7A-F90E-49A5-8958-9419FEE7C6A0}"/>
              </a:ext>
            </a:extLst>
          </p:cNvPr>
          <p:cNvSpPr/>
          <p:nvPr/>
        </p:nvSpPr>
        <p:spPr>
          <a:xfrm>
            <a:off x="0" y="0"/>
            <a:ext cx="12192000" cy="1260810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5972B306-3DC4-47A1-A9C2-21E3A57E2160}"/>
              </a:ext>
            </a:extLst>
          </p:cNvPr>
          <p:cNvSpPr/>
          <p:nvPr/>
        </p:nvSpPr>
        <p:spPr>
          <a:xfrm rot="5400000" flipH="1">
            <a:off x="5306257" y="-110368"/>
            <a:ext cx="876470" cy="13409970"/>
          </a:xfrm>
          <a:custGeom>
            <a:avLst/>
            <a:gdLst>
              <a:gd name="connsiteX0" fmla="*/ 0 w 876470"/>
              <a:gd name="connsiteY0" fmla="*/ 2185 h 1907185"/>
              <a:gd name="connsiteX1" fmla="*/ 666750 w 876470"/>
              <a:gd name="connsiteY1" fmla="*/ 78385 h 1907185"/>
              <a:gd name="connsiteX2" fmla="*/ 457200 w 876470"/>
              <a:gd name="connsiteY2" fmla="*/ 516535 h 1907185"/>
              <a:gd name="connsiteX3" fmla="*/ 876300 w 876470"/>
              <a:gd name="connsiteY3" fmla="*/ 859435 h 1907185"/>
              <a:gd name="connsiteX4" fmla="*/ 400050 w 876470"/>
              <a:gd name="connsiteY4" fmla="*/ 1126135 h 1907185"/>
              <a:gd name="connsiteX5" fmla="*/ 704850 w 876470"/>
              <a:gd name="connsiteY5" fmla="*/ 1621435 h 1907185"/>
              <a:gd name="connsiteX6" fmla="*/ 152400 w 876470"/>
              <a:gd name="connsiteY6" fmla="*/ 1907185 h 190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470" h="1907185">
                <a:moveTo>
                  <a:pt x="0" y="2185"/>
                </a:moveTo>
                <a:cubicBezTo>
                  <a:pt x="295275" y="-2578"/>
                  <a:pt x="590550" y="-7340"/>
                  <a:pt x="666750" y="78385"/>
                </a:cubicBezTo>
                <a:cubicBezTo>
                  <a:pt x="742950" y="164110"/>
                  <a:pt x="422275" y="386360"/>
                  <a:pt x="457200" y="516535"/>
                </a:cubicBezTo>
                <a:cubicBezTo>
                  <a:pt x="492125" y="646710"/>
                  <a:pt x="885825" y="757835"/>
                  <a:pt x="876300" y="859435"/>
                </a:cubicBezTo>
                <a:cubicBezTo>
                  <a:pt x="866775" y="961035"/>
                  <a:pt x="428625" y="999135"/>
                  <a:pt x="400050" y="1126135"/>
                </a:cubicBezTo>
                <a:cubicBezTo>
                  <a:pt x="371475" y="1253135"/>
                  <a:pt x="746125" y="1491260"/>
                  <a:pt x="704850" y="1621435"/>
                </a:cubicBezTo>
                <a:cubicBezTo>
                  <a:pt x="663575" y="1751610"/>
                  <a:pt x="133350" y="1830985"/>
                  <a:pt x="152400" y="190718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7" name="PA-文本框 12">
            <a:extLst>
              <a:ext uri="{FF2B5EF4-FFF2-40B4-BE49-F238E27FC236}">
                <a16:creationId xmlns:a16="http://schemas.microsoft.com/office/drawing/2014/main" id="{522B2255-C546-42A1-B549-C29D286A578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26496" y="316317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r>
              <a:rPr lang="en-US" altLang="zh-CN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34683C6-7596-4A45-86F7-1418846FD256}"/>
              </a:ext>
            </a:extLst>
          </p:cNvPr>
          <p:cNvSpPr/>
          <p:nvPr/>
        </p:nvSpPr>
        <p:spPr>
          <a:xfrm>
            <a:off x="5058902" y="1629932"/>
            <a:ext cx="6912522" cy="13915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AC43172-9D99-4C87-9A48-5E4716C4125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494" y="1863997"/>
            <a:ext cx="4025470" cy="4025470"/>
          </a:xfrm>
          <a:prstGeom prst="rect">
            <a:avLst/>
          </a:prstGeom>
          <a:ln w="63500">
            <a:noFill/>
          </a:ln>
        </p:spPr>
      </p:pic>
      <p:sp>
        <p:nvSpPr>
          <p:cNvPr id="9" name="PA-文本框 10">
            <a:extLst>
              <a:ext uri="{FF2B5EF4-FFF2-40B4-BE49-F238E27FC236}">
                <a16:creationId xmlns:a16="http://schemas.microsoft.com/office/drawing/2014/main" id="{E2F8A486-0059-44EF-897F-D584C94A384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86434" y="1803048"/>
            <a:ext cx="36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lang="zh-CN" altLang="en-US" sz="2400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0" name="PA-矩形 11">
            <a:extLst>
              <a:ext uri="{FF2B5EF4-FFF2-40B4-BE49-F238E27FC236}">
                <a16:creationId xmlns:a16="http://schemas.microsoft.com/office/drawing/2014/main" id="{FDB4A4BB-592C-4E0B-8CAE-B4B3F9EA135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386434" y="2225891"/>
            <a:ext cx="6367746" cy="700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A3402AE-B9C2-4091-975C-548374A510B1}"/>
              </a:ext>
            </a:extLst>
          </p:cNvPr>
          <p:cNvGrpSpPr/>
          <p:nvPr/>
        </p:nvGrpSpPr>
        <p:grpSpPr>
          <a:xfrm>
            <a:off x="5384492" y="3364944"/>
            <a:ext cx="720000" cy="720000"/>
            <a:chOff x="5384492" y="3397963"/>
            <a:chExt cx="720000" cy="72000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1C5C962-FBAD-4FB3-AF02-FA6E39E669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4492" y="3397963"/>
              <a:ext cx="720000" cy="72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pic>
          <p:nvPicPr>
            <p:cNvPr id="17" name="图形 16" descr="叶">
              <a:extLst>
                <a:ext uri="{FF2B5EF4-FFF2-40B4-BE49-F238E27FC236}">
                  <a16:creationId xmlns:a16="http://schemas.microsoft.com/office/drawing/2014/main" id="{6A9B1064-1D99-4807-8B7F-315280A43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02492" y="3415963"/>
              <a:ext cx="684000" cy="684000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AD6C714-248C-4394-AB36-6BDD3C55FBCC}"/>
              </a:ext>
            </a:extLst>
          </p:cNvPr>
          <p:cNvGrpSpPr/>
          <p:nvPr/>
        </p:nvGrpSpPr>
        <p:grpSpPr>
          <a:xfrm>
            <a:off x="8596307" y="4876066"/>
            <a:ext cx="720000" cy="720000"/>
            <a:chOff x="8596307" y="4976759"/>
            <a:chExt cx="720000" cy="72000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28A71A1-0E60-44E5-B91A-41ECC3B7AC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96307" y="4976759"/>
              <a:ext cx="720000" cy="72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pic>
          <p:nvPicPr>
            <p:cNvPr id="19" name="图形 18" descr="鲜花">
              <a:extLst>
                <a:ext uri="{FF2B5EF4-FFF2-40B4-BE49-F238E27FC236}">
                  <a16:creationId xmlns:a16="http://schemas.microsoft.com/office/drawing/2014/main" id="{DE3C5F25-723E-42F4-9081-4856C7635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614307" y="4994759"/>
              <a:ext cx="684000" cy="684000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2DBF474-0C60-413F-98C6-179E1516CC40}"/>
              </a:ext>
            </a:extLst>
          </p:cNvPr>
          <p:cNvGrpSpPr/>
          <p:nvPr/>
        </p:nvGrpSpPr>
        <p:grpSpPr>
          <a:xfrm>
            <a:off x="8596307" y="3364944"/>
            <a:ext cx="720000" cy="720000"/>
            <a:chOff x="8596307" y="3387375"/>
            <a:chExt cx="720000" cy="7200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4CF6402-654A-497F-A9DC-AC14157C3B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96307" y="3387375"/>
              <a:ext cx="720000" cy="72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pic>
          <p:nvPicPr>
            <p:cNvPr id="21" name="图形 20" descr="植物">
              <a:extLst>
                <a:ext uri="{FF2B5EF4-FFF2-40B4-BE49-F238E27FC236}">
                  <a16:creationId xmlns:a16="http://schemas.microsoft.com/office/drawing/2014/main" id="{9BB520C0-88C3-4A9F-8E52-DFADE427F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14307" y="3405375"/>
              <a:ext cx="684000" cy="684000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CEFC131-7CC6-4116-9D28-22C82DA1C93D}"/>
              </a:ext>
            </a:extLst>
          </p:cNvPr>
          <p:cNvGrpSpPr/>
          <p:nvPr/>
        </p:nvGrpSpPr>
        <p:grpSpPr>
          <a:xfrm>
            <a:off x="5384492" y="4876066"/>
            <a:ext cx="720000" cy="720000"/>
            <a:chOff x="5386434" y="4982900"/>
            <a:chExt cx="720000" cy="72000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A09A074-0302-4373-BAD3-A1A4D0C1A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6434" y="4982900"/>
              <a:ext cx="720000" cy="72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pic>
          <p:nvPicPr>
            <p:cNvPr id="23" name="图形 22" descr="多汁植物">
              <a:extLst>
                <a:ext uri="{FF2B5EF4-FFF2-40B4-BE49-F238E27FC236}">
                  <a16:creationId xmlns:a16="http://schemas.microsoft.com/office/drawing/2014/main" id="{20D247AF-44E0-4A12-87CB-719962DBE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404434" y="5000900"/>
              <a:ext cx="684000" cy="684000"/>
            </a:xfrm>
            <a:prstGeom prst="rect">
              <a:avLst/>
            </a:prstGeom>
          </p:spPr>
        </p:pic>
      </p:grpSp>
      <p:sp>
        <p:nvSpPr>
          <p:cNvPr id="28" name="PA-矩形 11">
            <a:extLst>
              <a:ext uri="{FF2B5EF4-FFF2-40B4-BE49-F238E27FC236}">
                <a16:creationId xmlns:a16="http://schemas.microsoft.com/office/drawing/2014/main" id="{C9F5D1C6-9276-4001-B9E1-323C82E028E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04589" y="3364944"/>
            <a:ext cx="2091621" cy="3774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Fill in the description</a:t>
            </a:r>
          </a:p>
        </p:txBody>
      </p:sp>
      <p:sp>
        <p:nvSpPr>
          <p:cNvPr id="29" name="PA-矩形 11">
            <a:extLst>
              <a:ext uri="{FF2B5EF4-FFF2-40B4-BE49-F238E27FC236}">
                <a16:creationId xmlns:a16="http://schemas.microsoft.com/office/drawing/2014/main" id="{4B508708-AA31-44DE-A413-7EEA158D556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518559" y="3364944"/>
            <a:ext cx="2091621" cy="3774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Fill in the description</a:t>
            </a:r>
          </a:p>
        </p:txBody>
      </p:sp>
      <p:sp>
        <p:nvSpPr>
          <p:cNvPr id="30" name="PA-矩形 11">
            <a:extLst>
              <a:ext uri="{FF2B5EF4-FFF2-40B4-BE49-F238E27FC236}">
                <a16:creationId xmlns:a16="http://schemas.microsoft.com/office/drawing/2014/main" id="{A8351BEC-71D9-4495-A19E-0C165FCD2A0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518559" y="4876066"/>
            <a:ext cx="2091621" cy="3774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Fill in the description</a:t>
            </a:r>
          </a:p>
        </p:txBody>
      </p:sp>
      <p:sp>
        <p:nvSpPr>
          <p:cNvPr id="31" name="PA-矩形 11">
            <a:extLst>
              <a:ext uri="{FF2B5EF4-FFF2-40B4-BE49-F238E27FC236}">
                <a16:creationId xmlns:a16="http://schemas.microsoft.com/office/drawing/2014/main" id="{9E8574B0-1B39-4A28-9622-21889CA3923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04589" y="4876066"/>
            <a:ext cx="2091621" cy="3774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Fill in the description</a:t>
            </a: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68E30C29-8B9C-4733-8B80-A7F1C96AE8B7}"/>
              </a:ext>
            </a:extLst>
          </p:cNvPr>
          <p:cNvSpPr/>
          <p:nvPr/>
        </p:nvSpPr>
        <p:spPr>
          <a:xfrm>
            <a:off x="202540" y="1494631"/>
            <a:ext cx="4755236" cy="4025470"/>
          </a:xfrm>
          <a:custGeom>
            <a:avLst/>
            <a:gdLst>
              <a:gd name="connsiteX0" fmla="*/ 2800350 w 6515100"/>
              <a:gd name="connsiteY0" fmla="*/ 0 h 3695700"/>
              <a:gd name="connsiteX1" fmla="*/ 0 w 6515100"/>
              <a:gd name="connsiteY1" fmla="*/ 3695700 h 3695700"/>
              <a:gd name="connsiteX2" fmla="*/ 6515100 w 6515100"/>
              <a:gd name="connsiteY2" fmla="*/ 3695700 h 3695700"/>
              <a:gd name="connsiteX3" fmla="*/ 2857500 w 6515100"/>
              <a:gd name="connsiteY3" fmla="*/ 0 h 3695700"/>
              <a:gd name="connsiteX0" fmla="*/ 2800350 w 6515100"/>
              <a:gd name="connsiteY0" fmla="*/ 0 h 3695700"/>
              <a:gd name="connsiteX1" fmla="*/ 0 w 6515100"/>
              <a:gd name="connsiteY1" fmla="*/ 3695700 h 3695700"/>
              <a:gd name="connsiteX2" fmla="*/ 6515100 w 6515100"/>
              <a:gd name="connsiteY2" fmla="*/ 3695700 h 3695700"/>
              <a:gd name="connsiteX3" fmla="*/ 2857500 w 6515100"/>
              <a:gd name="connsiteY3" fmla="*/ 0 h 3695700"/>
              <a:gd name="connsiteX4" fmla="*/ 2800350 w 6515100"/>
              <a:gd name="connsiteY4" fmla="*/ 0 h 3695700"/>
              <a:gd name="connsiteX0" fmla="*/ 3407889 w 6515100"/>
              <a:gd name="connsiteY0" fmla="*/ 0 h 3733800"/>
              <a:gd name="connsiteX1" fmla="*/ 0 w 6515100"/>
              <a:gd name="connsiteY1" fmla="*/ 3733800 h 3733800"/>
              <a:gd name="connsiteX2" fmla="*/ 6515100 w 6515100"/>
              <a:gd name="connsiteY2" fmla="*/ 3733800 h 3733800"/>
              <a:gd name="connsiteX3" fmla="*/ 2857500 w 6515100"/>
              <a:gd name="connsiteY3" fmla="*/ 38100 h 3733800"/>
              <a:gd name="connsiteX4" fmla="*/ 3407889 w 6515100"/>
              <a:gd name="connsiteY4" fmla="*/ 0 h 3733800"/>
              <a:gd name="connsiteX0" fmla="*/ 3407889 w 6515100"/>
              <a:gd name="connsiteY0" fmla="*/ 0 h 3733800"/>
              <a:gd name="connsiteX1" fmla="*/ 0 w 6515100"/>
              <a:gd name="connsiteY1" fmla="*/ 3733800 h 3733800"/>
              <a:gd name="connsiteX2" fmla="*/ 6515100 w 6515100"/>
              <a:gd name="connsiteY2" fmla="*/ 3733800 h 3733800"/>
              <a:gd name="connsiteX3" fmla="*/ 3273185 w 6515100"/>
              <a:gd name="connsiteY3" fmla="*/ 19050 h 3733800"/>
              <a:gd name="connsiteX4" fmla="*/ 3407889 w 6515100"/>
              <a:gd name="connsiteY4" fmla="*/ 0 h 3733800"/>
              <a:gd name="connsiteX0" fmla="*/ 3184059 w 6515100"/>
              <a:gd name="connsiteY0" fmla="*/ 19050 h 3714750"/>
              <a:gd name="connsiteX1" fmla="*/ 0 w 6515100"/>
              <a:gd name="connsiteY1" fmla="*/ 3714750 h 3714750"/>
              <a:gd name="connsiteX2" fmla="*/ 6515100 w 6515100"/>
              <a:gd name="connsiteY2" fmla="*/ 3714750 h 3714750"/>
              <a:gd name="connsiteX3" fmla="*/ 3273185 w 6515100"/>
              <a:gd name="connsiteY3" fmla="*/ 0 h 3714750"/>
              <a:gd name="connsiteX4" fmla="*/ 3184059 w 6515100"/>
              <a:gd name="connsiteY4" fmla="*/ 1905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5100" h="3714750">
                <a:moveTo>
                  <a:pt x="3184059" y="19050"/>
                </a:moveTo>
                <a:lnTo>
                  <a:pt x="0" y="3714750"/>
                </a:lnTo>
                <a:lnTo>
                  <a:pt x="6515100" y="3714750"/>
                </a:lnTo>
                <a:lnTo>
                  <a:pt x="3273185" y="0"/>
                </a:lnTo>
                <a:lnTo>
                  <a:pt x="3184059" y="19050"/>
                </a:lnTo>
                <a:close/>
              </a:path>
            </a:pathLst>
          </a:custGeom>
          <a:noFill/>
          <a:ln w="889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C228DBF-9CC5-4DEA-8978-CE15806754A3}"/>
              </a:ext>
            </a:extLst>
          </p:cNvPr>
          <p:cNvGrpSpPr/>
          <p:nvPr/>
        </p:nvGrpSpPr>
        <p:grpSpPr>
          <a:xfrm rot="16200000">
            <a:off x="10036052" y="-743856"/>
            <a:ext cx="2419618" cy="1283338"/>
            <a:chOff x="10581810" y="-704850"/>
            <a:chExt cx="2419618" cy="1283338"/>
          </a:xfrm>
          <a:solidFill>
            <a:srgbClr val="526C3F"/>
          </a:solidFill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2C0EB79-C1BB-4BBB-ACA3-BA62AB5B3948}"/>
                </a:ext>
              </a:extLst>
            </p:cNvPr>
            <p:cNvSpPr/>
            <p:nvPr/>
          </p:nvSpPr>
          <p:spPr>
            <a:xfrm>
              <a:off x="11049000" y="-21246"/>
              <a:ext cx="165735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B8F0326-8E10-4001-B75D-53A37C83FD25}"/>
                </a:ext>
              </a:extLst>
            </p:cNvPr>
            <p:cNvSpPr/>
            <p:nvPr/>
          </p:nvSpPr>
          <p:spPr>
            <a:xfrm>
              <a:off x="10811898" y="206622"/>
              <a:ext cx="1951602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D0B8FD3-947E-4D3F-B720-FA047B77CD71}"/>
                </a:ext>
              </a:extLst>
            </p:cNvPr>
            <p:cNvSpPr/>
            <p:nvPr/>
          </p:nvSpPr>
          <p:spPr>
            <a:xfrm>
              <a:off x="10581810" y="434488"/>
              <a:ext cx="231504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D7EACE17-2B6C-43F8-B327-117C257CBACA}"/>
                </a:ext>
              </a:extLst>
            </p:cNvPr>
            <p:cNvSpPr/>
            <p:nvPr/>
          </p:nvSpPr>
          <p:spPr>
            <a:xfrm rot="10800000" flipH="1">
              <a:off x="11229778" y="-704850"/>
              <a:ext cx="165735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E05F969-85B0-4E3E-A000-37F6B378CAC5}"/>
                </a:ext>
              </a:extLst>
            </p:cNvPr>
            <p:cNvSpPr/>
            <p:nvPr/>
          </p:nvSpPr>
          <p:spPr>
            <a:xfrm rot="10800000" flipH="1">
              <a:off x="10935526" y="-476982"/>
              <a:ext cx="1951602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294187D9-20C8-4221-AD89-9141F2718D1E}"/>
                </a:ext>
              </a:extLst>
            </p:cNvPr>
            <p:cNvSpPr/>
            <p:nvPr/>
          </p:nvSpPr>
          <p:spPr>
            <a:xfrm rot="10800000" flipH="1">
              <a:off x="10686388" y="-249114"/>
              <a:ext cx="231504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952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0" grpId="0"/>
      <p:bldP spid="28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615EB483-01CF-48AB-B52C-F3BB72D8C2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PA-文本框 12">
            <a:extLst>
              <a:ext uri="{FF2B5EF4-FFF2-40B4-BE49-F238E27FC236}">
                <a16:creationId xmlns:a16="http://schemas.microsoft.com/office/drawing/2014/main" id="{CCECF426-3FE3-4688-B175-2DA912389F8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26496" y="316317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B9DD618-DB23-4456-98A4-68E1913CCEEC}"/>
              </a:ext>
            </a:extLst>
          </p:cNvPr>
          <p:cNvSpPr/>
          <p:nvPr/>
        </p:nvSpPr>
        <p:spPr>
          <a:xfrm>
            <a:off x="697760" y="2490529"/>
            <a:ext cx="6547232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alpha val="70000"/>
                  </a:schemeClr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4" name="PA-文本框 10">
            <a:extLst>
              <a:ext uri="{FF2B5EF4-FFF2-40B4-BE49-F238E27FC236}">
                <a16:creationId xmlns:a16="http://schemas.microsoft.com/office/drawing/2014/main" id="{D3075260-606F-424F-BEE2-9193A715244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97760" y="1888492"/>
            <a:ext cx="304296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0F2F7A5-6A93-46BD-9B64-7999F054E73E}"/>
              </a:ext>
            </a:extLst>
          </p:cNvPr>
          <p:cNvSpPr/>
          <p:nvPr/>
        </p:nvSpPr>
        <p:spPr>
          <a:xfrm>
            <a:off x="697760" y="4541445"/>
            <a:ext cx="6547232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alpha val="70000"/>
                  </a:schemeClr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6" name="PA-文本框 10">
            <a:extLst>
              <a:ext uri="{FF2B5EF4-FFF2-40B4-BE49-F238E27FC236}">
                <a16:creationId xmlns:a16="http://schemas.microsoft.com/office/drawing/2014/main" id="{982CF83A-1347-427B-BED4-9C3F811648E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97759" y="3939408"/>
            <a:ext cx="304296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14A942-0466-479F-9985-A311389616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9010" y="1421375"/>
            <a:ext cx="1800003" cy="1800000"/>
          </a:xfrm>
          <a:prstGeom prst="ellipse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F1C2C0-64B5-488A-BC0D-3DF4706C83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4064" y="1958448"/>
            <a:ext cx="1800003" cy="1800000"/>
          </a:xfrm>
          <a:prstGeom prst="ellipse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183620E-654E-4BEB-95F5-BFD26398BA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9010" y="3575718"/>
            <a:ext cx="1800001" cy="1800000"/>
          </a:xfrm>
          <a:prstGeom prst="ellipse">
            <a:avLst/>
          </a:prstGeom>
          <a:ln w="63500">
            <a:noFill/>
          </a:ln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1CDB38E2-64FB-4FA6-9CAE-7EFF27CC5911}"/>
              </a:ext>
            </a:extLst>
          </p:cNvPr>
          <p:cNvSpPr/>
          <p:nvPr/>
        </p:nvSpPr>
        <p:spPr>
          <a:xfrm>
            <a:off x="9810615" y="3957795"/>
            <a:ext cx="1800003" cy="180000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FCA25428-2345-49B0-8CC0-D2BC7359CC58}"/>
              </a:ext>
            </a:extLst>
          </p:cNvPr>
          <p:cNvSpPr/>
          <p:nvPr/>
        </p:nvSpPr>
        <p:spPr>
          <a:xfrm rot="5214857" flipH="1">
            <a:off x="10777964" y="5467696"/>
            <a:ext cx="876470" cy="1907185"/>
          </a:xfrm>
          <a:custGeom>
            <a:avLst/>
            <a:gdLst>
              <a:gd name="connsiteX0" fmla="*/ 0 w 876470"/>
              <a:gd name="connsiteY0" fmla="*/ 2185 h 1907185"/>
              <a:gd name="connsiteX1" fmla="*/ 666750 w 876470"/>
              <a:gd name="connsiteY1" fmla="*/ 78385 h 1907185"/>
              <a:gd name="connsiteX2" fmla="*/ 457200 w 876470"/>
              <a:gd name="connsiteY2" fmla="*/ 516535 h 1907185"/>
              <a:gd name="connsiteX3" fmla="*/ 876300 w 876470"/>
              <a:gd name="connsiteY3" fmla="*/ 859435 h 1907185"/>
              <a:gd name="connsiteX4" fmla="*/ 400050 w 876470"/>
              <a:gd name="connsiteY4" fmla="*/ 1126135 h 1907185"/>
              <a:gd name="connsiteX5" fmla="*/ 704850 w 876470"/>
              <a:gd name="connsiteY5" fmla="*/ 1621435 h 1907185"/>
              <a:gd name="connsiteX6" fmla="*/ 152400 w 876470"/>
              <a:gd name="connsiteY6" fmla="*/ 1907185 h 190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470" h="1907185">
                <a:moveTo>
                  <a:pt x="0" y="2185"/>
                </a:moveTo>
                <a:cubicBezTo>
                  <a:pt x="295275" y="-2578"/>
                  <a:pt x="590550" y="-7340"/>
                  <a:pt x="666750" y="78385"/>
                </a:cubicBezTo>
                <a:cubicBezTo>
                  <a:pt x="742950" y="164110"/>
                  <a:pt x="422275" y="386360"/>
                  <a:pt x="457200" y="516535"/>
                </a:cubicBezTo>
                <a:cubicBezTo>
                  <a:pt x="492125" y="646710"/>
                  <a:pt x="885825" y="757835"/>
                  <a:pt x="876300" y="859435"/>
                </a:cubicBezTo>
                <a:cubicBezTo>
                  <a:pt x="866775" y="961035"/>
                  <a:pt x="428625" y="999135"/>
                  <a:pt x="400050" y="1126135"/>
                </a:cubicBezTo>
                <a:cubicBezTo>
                  <a:pt x="371475" y="1253135"/>
                  <a:pt x="746125" y="1491260"/>
                  <a:pt x="704850" y="1621435"/>
                </a:cubicBezTo>
                <a:cubicBezTo>
                  <a:pt x="663575" y="1751610"/>
                  <a:pt x="133350" y="1830985"/>
                  <a:pt x="152400" y="190718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309ACC-D5E0-4D89-ADBE-E6C54131C124}"/>
              </a:ext>
            </a:extLst>
          </p:cNvPr>
          <p:cNvSpPr/>
          <p:nvPr/>
        </p:nvSpPr>
        <p:spPr>
          <a:xfrm>
            <a:off x="0" y="6549976"/>
            <a:ext cx="12600000" cy="308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E901695-6820-4662-9F60-65C9872B4E0E}"/>
              </a:ext>
            </a:extLst>
          </p:cNvPr>
          <p:cNvGrpSpPr/>
          <p:nvPr/>
        </p:nvGrpSpPr>
        <p:grpSpPr>
          <a:xfrm>
            <a:off x="10092785" y="4382599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2ADF414-56D3-4B9D-8200-7E16D6DED132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2BFCFD5-9A00-4DAF-B437-41BB25E3B850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E7910DE-075B-42BF-90DF-BD7C6B5C16C6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E5DA3F6-B59F-4449-97E3-0B4FE2B6E776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1123BCE-2E55-4178-8247-C9DCDC8E5514}"/>
              </a:ext>
            </a:extLst>
          </p:cNvPr>
          <p:cNvGrpSpPr/>
          <p:nvPr/>
        </p:nvGrpSpPr>
        <p:grpSpPr>
          <a:xfrm>
            <a:off x="10092785" y="4771814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9060A008-6037-4358-9E89-418F6BDC96BA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F39715A-2C99-4729-9AD6-5B06F6E63DC1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28DBF661-4281-476A-B655-25B0AB299ECE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28ED2CC-D3E6-4989-B46F-C70746E8EE71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1CFE1ED-E329-4F11-B166-384317ABE438}"/>
              </a:ext>
            </a:extLst>
          </p:cNvPr>
          <p:cNvGrpSpPr/>
          <p:nvPr/>
        </p:nvGrpSpPr>
        <p:grpSpPr>
          <a:xfrm>
            <a:off x="10092785" y="5177868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3F091E5E-4DB8-4E4C-A75A-C65651727800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D4C6C4C-ECC1-41F7-A64D-E18950C2D379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2221E74-5B42-4EA7-9ABB-F665AF99F4BC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A6FCCAE-522A-4835-B258-64FE2823C6BC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pic>
        <p:nvPicPr>
          <p:cNvPr id="29" name="图形 28" descr="叶">
            <a:extLst>
              <a:ext uri="{FF2B5EF4-FFF2-40B4-BE49-F238E27FC236}">
                <a16:creationId xmlns:a16="http://schemas.microsoft.com/office/drawing/2014/main" id="{6819A1E1-0CB8-4AD7-9C1F-65AE9598B1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840519" flipH="1">
            <a:off x="11061342" y="42023"/>
            <a:ext cx="1098553" cy="1098553"/>
          </a:xfrm>
          <a:prstGeom prst="rect">
            <a:avLst/>
          </a:prstGeom>
        </p:spPr>
      </p:pic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F80CA354-28F0-468A-8B47-C76D628FA85A}"/>
              </a:ext>
            </a:extLst>
          </p:cNvPr>
          <p:cNvSpPr/>
          <p:nvPr/>
        </p:nvSpPr>
        <p:spPr>
          <a:xfrm rot="16005077">
            <a:off x="149211" y="-72926"/>
            <a:ext cx="1097096" cy="1325329"/>
          </a:xfrm>
          <a:custGeom>
            <a:avLst/>
            <a:gdLst>
              <a:gd name="connsiteX0" fmla="*/ 1211041 w 1847858"/>
              <a:gd name="connsiteY0" fmla="*/ 1243015 h 2130526"/>
              <a:gd name="connsiteX1" fmla="*/ 468091 w 1847858"/>
              <a:gd name="connsiteY1" fmla="*/ 2024065 h 2130526"/>
              <a:gd name="connsiteX2" fmla="*/ 1287241 w 1847858"/>
              <a:gd name="connsiteY2" fmla="*/ 2062165 h 2130526"/>
              <a:gd name="connsiteX3" fmla="*/ 601441 w 1847858"/>
              <a:gd name="connsiteY3" fmla="*/ 1452565 h 2130526"/>
              <a:gd name="connsiteX4" fmla="*/ 87091 w 1847858"/>
              <a:gd name="connsiteY4" fmla="*/ 1624015 h 2130526"/>
              <a:gd name="connsiteX5" fmla="*/ 201391 w 1847858"/>
              <a:gd name="connsiteY5" fmla="*/ 1128715 h 2130526"/>
              <a:gd name="connsiteX6" fmla="*/ 544291 w 1847858"/>
              <a:gd name="connsiteY6" fmla="*/ 766765 h 2130526"/>
              <a:gd name="connsiteX7" fmla="*/ 1344391 w 1847858"/>
              <a:gd name="connsiteY7" fmla="*/ 804865 h 2130526"/>
              <a:gd name="connsiteX8" fmla="*/ 10891 w 1847858"/>
              <a:gd name="connsiteY8" fmla="*/ 995365 h 2130526"/>
              <a:gd name="connsiteX9" fmla="*/ 772891 w 1847858"/>
              <a:gd name="connsiteY9" fmla="*/ 4765 h 2130526"/>
              <a:gd name="connsiteX10" fmla="*/ 1839691 w 1847858"/>
              <a:gd name="connsiteY10" fmla="*/ 1471615 h 2130526"/>
              <a:gd name="connsiteX11" fmla="*/ 1211041 w 1847858"/>
              <a:gd name="connsiteY11" fmla="*/ 1243015 h 2130526"/>
              <a:gd name="connsiteX0" fmla="*/ 1200995 w 1837812"/>
              <a:gd name="connsiteY0" fmla="*/ 1243150 h 2130661"/>
              <a:gd name="connsiteX1" fmla="*/ 458045 w 1837812"/>
              <a:gd name="connsiteY1" fmla="*/ 2024200 h 2130661"/>
              <a:gd name="connsiteX2" fmla="*/ 1277195 w 1837812"/>
              <a:gd name="connsiteY2" fmla="*/ 2062300 h 2130661"/>
              <a:gd name="connsiteX3" fmla="*/ 591395 w 1837812"/>
              <a:gd name="connsiteY3" fmla="*/ 1452700 h 2130661"/>
              <a:gd name="connsiteX4" fmla="*/ 77045 w 1837812"/>
              <a:gd name="connsiteY4" fmla="*/ 1624150 h 2130661"/>
              <a:gd name="connsiteX5" fmla="*/ 191345 w 1837812"/>
              <a:gd name="connsiteY5" fmla="*/ 1128850 h 2130661"/>
              <a:gd name="connsiteX6" fmla="*/ 534245 w 1837812"/>
              <a:gd name="connsiteY6" fmla="*/ 766900 h 2130661"/>
              <a:gd name="connsiteX7" fmla="*/ 905123 w 1837812"/>
              <a:gd name="connsiteY7" fmla="*/ 971443 h 2130661"/>
              <a:gd name="connsiteX8" fmla="*/ 845 w 1837812"/>
              <a:gd name="connsiteY8" fmla="*/ 995500 h 2130661"/>
              <a:gd name="connsiteX9" fmla="*/ 762845 w 1837812"/>
              <a:gd name="connsiteY9" fmla="*/ 4900 h 2130661"/>
              <a:gd name="connsiteX10" fmla="*/ 1829645 w 1837812"/>
              <a:gd name="connsiteY10" fmla="*/ 1471750 h 2130661"/>
              <a:gd name="connsiteX11" fmla="*/ 1200995 w 1837812"/>
              <a:gd name="connsiteY11" fmla="*/ 1243150 h 2130661"/>
              <a:gd name="connsiteX0" fmla="*/ 1200995 w 1837812"/>
              <a:gd name="connsiteY0" fmla="*/ 1243150 h 2130661"/>
              <a:gd name="connsiteX1" fmla="*/ 458045 w 1837812"/>
              <a:gd name="connsiteY1" fmla="*/ 2024200 h 2130661"/>
              <a:gd name="connsiteX2" fmla="*/ 1277195 w 1837812"/>
              <a:gd name="connsiteY2" fmla="*/ 2062300 h 2130661"/>
              <a:gd name="connsiteX3" fmla="*/ 591395 w 1837812"/>
              <a:gd name="connsiteY3" fmla="*/ 1452700 h 2130661"/>
              <a:gd name="connsiteX4" fmla="*/ 77045 w 1837812"/>
              <a:gd name="connsiteY4" fmla="*/ 1624150 h 2130661"/>
              <a:gd name="connsiteX5" fmla="*/ 191345 w 1837812"/>
              <a:gd name="connsiteY5" fmla="*/ 1128850 h 2130661"/>
              <a:gd name="connsiteX6" fmla="*/ 534245 w 1837812"/>
              <a:gd name="connsiteY6" fmla="*/ 766900 h 2130661"/>
              <a:gd name="connsiteX7" fmla="*/ 905123 w 1837812"/>
              <a:gd name="connsiteY7" fmla="*/ 971443 h 2130661"/>
              <a:gd name="connsiteX8" fmla="*/ 845 w 1837812"/>
              <a:gd name="connsiteY8" fmla="*/ 995500 h 2130661"/>
              <a:gd name="connsiteX9" fmla="*/ 762845 w 1837812"/>
              <a:gd name="connsiteY9" fmla="*/ 4900 h 2130661"/>
              <a:gd name="connsiteX10" fmla="*/ 1829645 w 1837812"/>
              <a:gd name="connsiteY10" fmla="*/ 1471750 h 2130661"/>
              <a:gd name="connsiteX11" fmla="*/ 1200995 w 1837812"/>
              <a:gd name="connsiteY11" fmla="*/ 1243150 h 2130661"/>
              <a:gd name="connsiteX0" fmla="*/ 1200995 w 1875225"/>
              <a:gd name="connsiteY0" fmla="*/ 1243150 h 2130661"/>
              <a:gd name="connsiteX1" fmla="*/ 458045 w 1875225"/>
              <a:gd name="connsiteY1" fmla="*/ 2024200 h 2130661"/>
              <a:gd name="connsiteX2" fmla="*/ 1277195 w 1875225"/>
              <a:gd name="connsiteY2" fmla="*/ 2062300 h 2130661"/>
              <a:gd name="connsiteX3" fmla="*/ 591395 w 1875225"/>
              <a:gd name="connsiteY3" fmla="*/ 1452700 h 2130661"/>
              <a:gd name="connsiteX4" fmla="*/ 77045 w 1875225"/>
              <a:gd name="connsiteY4" fmla="*/ 1624150 h 2130661"/>
              <a:gd name="connsiteX5" fmla="*/ 191345 w 1875225"/>
              <a:gd name="connsiteY5" fmla="*/ 1128850 h 2130661"/>
              <a:gd name="connsiteX6" fmla="*/ 534245 w 1875225"/>
              <a:gd name="connsiteY6" fmla="*/ 766900 h 2130661"/>
              <a:gd name="connsiteX7" fmla="*/ 905123 w 1875225"/>
              <a:gd name="connsiteY7" fmla="*/ 971443 h 2130661"/>
              <a:gd name="connsiteX8" fmla="*/ 845 w 1875225"/>
              <a:gd name="connsiteY8" fmla="*/ 995500 h 2130661"/>
              <a:gd name="connsiteX9" fmla="*/ 762845 w 1875225"/>
              <a:gd name="connsiteY9" fmla="*/ 4900 h 2130661"/>
              <a:gd name="connsiteX10" fmla="*/ 1829645 w 1875225"/>
              <a:gd name="connsiteY10" fmla="*/ 1471750 h 2130661"/>
              <a:gd name="connsiteX11" fmla="*/ 1200995 w 1875225"/>
              <a:gd name="connsiteY11" fmla="*/ 1243150 h 2130661"/>
              <a:gd name="connsiteX0" fmla="*/ 1200995 w 1875225"/>
              <a:gd name="connsiteY0" fmla="*/ 1243150 h 2246068"/>
              <a:gd name="connsiteX1" fmla="*/ 458045 w 1875225"/>
              <a:gd name="connsiteY1" fmla="*/ 2024200 h 2246068"/>
              <a:gd name="connsiteX2" fmla="*/ 1277195 w 1875225"/>
              <a:gd name="connsiteY2" fmla="*/ 2062300 h 2246068"/>
              <a:gd name="connsiteX3" fmla="*/ 591395 w 1875225"/>
              <a:gd name="connsiteY3" fmla="*/ 1452700 h 2246068"/>
              <a:gd name="connsiteX4" fmla="*/ 77045 w 1875225"/>
              <a:gd name="connsiteY4" fmla="*/ 1624150 h 2246068"/>
              <a:gd name="connsiteX5" fmla="*/ 191345 w 1875225"/>
              <a:gd name="connsiteY5" fmla="*/ 1128850 h 2246068"/>
              <a:gd name="connsiteX6" fmla="*/ 534245 w 1875225"/>
              <a:gd name="connsiteY6" fmla="*/ 766900 h 2246068"/>
              <a:gd name="connsiteX7" fmla="*/ 905123 w 1875225"/>
              <a:gd name="connsiteY7" fmla="*/ 971443 h 2246068"/>
              <a:gd name="connsiteX8" fmla="*/ 845 w 1875225"/>
              <a:gd name="connsiteY8" fmla="*/ 995500 h 2246068"/>
              <a:gd name="connsiteX9" fmla="*/ 762845 w 1875225"/>
              <a:gd name="connsiteY9" fmla="*/ 4900 h 2246068"/>
              <a:gd name="connsiteX10" fmla="*/ 1829645 w 1875225"/>
              <a:gd name="connsiteY10" fmla="*/ 1471750 h 2246068"/>
              <a:gd name="connsiteX11" fmla="*/ 1200995 w 1875225"/>
              <a:gd name="connsiteY11" fmla="*/ 1243150 h 2246068"/>
              <a:gd name="connsiteX0" fmla="*/ 1200995 w 1875225"/>
              <a:gd name="connsiteY0" fmla="*/ 1243150 h 2236672"/>
              <a:gd name="connsiteX1" fmla="*/ 458045 w 1875225"/>
              <a:gd name="connsiteY1" fmla="*/ 2024200 h 2236672"/>
              <a:gd name="connsiteX2" fmla="*/ 1048962 w 1875225"/>
              <a:gd name="connsiteY2" fmla="*/ 2049346 h 2236672"/>
              <a:gd name="connsiteX3" fmla="*/ 591395 w 1875225"/>
              <a:gd name="connsiteY3" fmla="*/ 1452700 h 2236672"/>
              <a:gd name="connsiteX4" fmla="*/ 77045 w 1875225"/>
              <a:gd name="connsiteY4" fmla="*/ 1624150 h 2236672"/>
              <a:gd name="connsiteX5" fmla="*/ 191345 w 1875225"/>
              <a:gd name="connsiteY5" fmla="*/ 1128850 h 2236672"/>
              <a:gd name="connsiteX6" fmla="*/ 534245 w 1875225"/>
              <a:gd name="connsiteY6" fmla="*/ 766900 h 2236672"/>
              <a:gd name="connsiteX7" fmla="*/ 905123 w 1875225"/>
              <a:gd name="connsiteY7" fmla="*/ 971443 h 2236672"/>
              <a:gd name="connsiteX8" fmla="*/ 845 w 1875225"/>
              <a:gd name="connsiteY8" fmla="*/ 995500 h 2236672"/>
              <a:gd name="connsiteX9" fmla="*/ 762845 w 1875225"/>
              <a:gd name="connsiteY9" fmla="*/ 4900 h 2236672"/>
              <a:gd name="connsiteX10" fmla="*/ 1829645 w 1875225"/>
              <a:gd name="connsiteY10" fmla="*/ 1471750 h 2236672"/>
              <a:gd name="connsiteX11" fmla="*/ 1200995 w 1875225"/>
              <a:gd name="connsiteY11" fmla="*/ 1243150 h 2236672"/>
              <a:gd name="connsiteX0" fmla="*/ 1200995 w 1875225"/>
              <a:gd name="connsiteY0" fmla="*/ 1243150 h 2330935"/>
              <a:gd name="connsiteX1" fmla="*/ 458045 w 1875225"/>
              <a:gd name="connsiteY1" fmla="*/ 2024200 h 2330935"/>
              <a:gd name="connsiteX2" fmla="*/ 1048962 w 1875225"/>
              <a:gd name="connsiteY2" fmla="*/ 2049346 h 2330935"/>
              <a:gd name="connsiteX3" fmla="*/ 591395 w 1875225"/>
              <a:gd name="connsiteY3" fmla="*/ 1452700 h 2330935"/>
              <a:gd name="connsiteX4" fmla="*/ 77045 w 1875225"/>
              <a:gd name="connsiteY4" fmla="*/ 1624150 h 2330935"/>
              <a:gd name="connsiteX5" fmla="*/ 191345 w 1875225"/>
              <a:gd name="connsiteY5" fmla="*/ 1128850 h 2330935"/>
              <a:gd name="connsiteX6" fmla="*/ 534245 w 1875225"/>
              <a:gd name="connsiteY6" fmla="*/ 766900 h 2330935"/>
              <a:gd name="connsiteX7" fmla="*/ 905123 w 1875225"/>
              <a:gd name="connsiteY7" fmla="*/ 971443 h 2330935"/>
              <a:gd name="connsiteX8" fmla="*/ 845 w 1875225"/>
              <a:gd name="connsiteY8" fmla="*/ 995500 h 2330935"/>
              <a:gd name="connsiteX9" fmla="*/ 762845 w 1875225"/>
              <a:gd name="connsiteY9" fmla="*/ 4900 h 2330935"/>
              <a:gd name="connsiteX10" fmla="*/ 1829645 w 1875225"/>
              <a:gd name="connsiteY10" fmla="*/ 1471750 h 2330935"/>
              <a:gd name="connsiteX11" fmla="*/ 1200995 w 1875225"/>
              <a:gd name="connsiteY11" fmla="*/ 1243150 h 2330935"/>
              <a:gd name="connsiteX0" fmla="*/ 1200995 w 1875225"/>
              <a:gd name="connsiteY0" fmla="*/ 1243150 h 2330935"/>
              <a:gd name="connsiteX1" fmla="*/ 458045 w 1875225"/>
              <a:gd name="connsiteY1" fmla="*/ 2024200 h 2330935"/>
              <a:gd name="connsiteX2" fmla="*/ 1048962 w 1875225"/>
              <a:gd name="connsiteY2" fmla="*/ 2049346 h 2330935"/>
              <a:gd name="connsiteX3" fmla="*/ 591395 w 1875225"/>
              <a:gd name="connsiteY3" fmla="*/ 1452700 h 2330935"/>
              <a:gd name="connsiteX4" fmla="*/ 77045 w 1875225"/>
              <a:gd name="connsiteY4" fmla="*/ 1624150 h 2330935"/>
              <a:gd name="connsiteX5" fmla="*/ 191345 w 1875225"/>
              <a:gd name="connsiteY5" fmla="*/ 1128850 h 2330935"/>
              <a:gd name="connsiteX6" fmla="*/ 534245 w 1875225"/>
              <a:gd name="connsiteY6" fmla="*/ 766900 h 2330935"/>
              <a:gd name="connsiteX7" fmla="*/ 905123 w 1875225"/>
              <a:gd name="connsiteY7" fmla="*/ 971443 h 2330935"/>
              <a:gd name="connsiteX8" fmla="*/ 845 w 1875225"/>
              <a:gd name="connsiteY8" fmla="*/ 995500 h 2330935"/>
              <a:gd name="connsiteX9" fmla="*/ 762845 w 1875225"/>
              <a:gd name="connsiteY9" fmla="*/ 4900 h 2330935"/>
              <a:gd name="connsiteX10" fmla="*/ 1829645 w 1875225"/>
              <a:gd name="connsiteY10" fmla="*/ 1471750 h 2330935"/>
              <a:gd name="connsiteX11" fmla="*/ 1200995 w 1875225"/>
              <a:gd name="connsiteY11" fmla="*/ 1243150 h 2330935"/>
              <a:gd name="connsiteX0" fmla="*/ 1137459 w 1835497"/>
              <a:gd name="connsiteY0" fmla="*/ 1354028 h 2231776"/>
              <a:gd name="connsiteX1" fmla="*/ 458045 w 1835497"/>
              <a:gd name="connsiteY1" fmla="*/ 2024200 h 2231776"/>
              <a:gd name="connsiteX2" fmla="*/ 1048962 w 1835497"/>
              <a:gd name="connsiteY2" fmla="*/ 2049346 h 2231776"/>
              <a:gd name="connsiteX3" fmla="*/ 591395 w 1835497"/>
              <a:gd name="connsiteY3" fmla="*/ 1452700 h 2231776"/>
              <a:gd name="connsiteX4" fmla="*/ 77045 w 1835497"/>
              <a:gd name="connsiteY4" fmla="*/ 1624150 h 2231776"/>
              <a:gd name="connsiteX5" fmla="*/ 191345 w 1835497"/>
              <a:gd name="connsiteY5" fmla="*/ 1128850 h 2231776"/>
              <a:gd name="connsiteX6" fmla="*/ 534245 w 1835497"/>
              <a:gd name="connsiteY6" fmla="*/ 766900 h 2231776"/>
              <a:gd name="connsiteX7" fmla="*/ 905123 w 1835497"/>
              <a:gd name="connsiteY7" fmla="*/ 971443 h 2231776"/>
              <a:gd name="connsiteX8" fmla="*/ 845 w 1835497"/>
              <a:gd name="connsiteY8" fmla="*/ 995500 h 2231776"/>
              <a:gd name="connsiteX9" fmla="*/ 762845 w 1835497"/>
              <a:gd name="connsiteY9" fmla="*/ 4900 h 2231776"/>
              <a:gd name="connsiteX10" fmla="*/ 1829645 w 1835497"/>
              <a:gd name="connsiteY10" fmla="*/ 1471750 h 2231776"/>
              <a:gd name="connsiteX11" fmla="*/ 1137459 w 1835497"/>
              <a:gd name="connsiteY11" fmla="*/ 1354028 h 2231776"/>
              <a:gd name="connsiteX0" fmla="*/ 1137459 w 1847445"/>
              <a:gd name="connsiteY0" fmla="*/ 1354028 h 2231776"/>
              <a:gd name="connsiteX1" fmla="*/ 458045 w 1847445"/>
              <a:gd name="connsiteY1" fmla="*/ 2024200 h 2231776"/>
              <a:gd name="connsiteX2" fmla="*/ 1048962 w 1847445"/>
              <a:gd name="connsiteY2" fmla="*/ 2049346 h 2231776"/>
              <a:gd name="connsiteX3" fmla="*/ 591395 w 1847445"/>
              <a:gd name="connsiteY3" fmla="*/ 1452700 h 2231776"/>
              <a:gd name="connsiteX4" fmla="*/ 77045 w 1847445"/>
              <a:gd name="connsiteY4" fmla="*/ 1624150 h 2231776"/>
              <a:gd name="connsiteX5" fmla="*/ 191345 w 1847445"/>
              <a:gd name="connsiteY5" fmla="*/ 1128850 h 2231776"/>
              <a:gd name="connsiteX6" fmla="*/ 534245 w 1847445"/>
              <a:gd name="connsiteY6" fmla="*/ 766900 h 2231776"/>
              <a:gd name="connsiteX7" fmla="*/ 905123 w 1847445"/>
              <a:gd name="connsiteY7" fmla="*/ 971443 h 2231776"/>
              <a:gd name="connsiteX8" fmla="*/ 845 w 1847445"/>
              <a:gd name="connsiteY8" fmla="*/ 995500 h 2231776"/>
              <a:gd name="connsiteX9" fmla="*/ 762845 w 1847445"/>
              <a:gd name="connsiteY9" fmla="*/ 4900 h 2231776"/>
              <a:gd name="connsiteX10" fmla="*/ 1829645 w 1847445"/>
              <a:gd name="connsiteY10" fmla="*/ 1471750 h 2231776"/>
              <a:gd name="connsiteX11" fmla="*/ 1137459 w 1847445"/>
              <a:gd name="connsiteY11" fmla="*/ 1354028 h 2231776"/>
              <a:gd name="connsiteX0" fmla="*/ 1137459 w 1847445"/>
              <a:gd name="connsiteY0" fmla="*/ 1354028 h 2231776"/>
              <a:gd name="connsiteX1" fmla="*/ 458045 w 1847445"/>
              <a:gd name="connsiteY1" fmla="*/ 2024200 h 2231776"/>
              <a:gd name="connsiteX2" fmla="*/ 1048962 w 1847445"/>
              <a:gd name="connsiteY2" fmla="*/ 2049346 h 2231776"/>
              <a:gd name="connsiteX3" fmla="*/ 591395 w 1847445"/>
              <a:gd name="connsiteY3" fmla="*/ 1452700 h 2231776"/>
              <a:gd name="connsiteX4" fmla="*/ 77045 w 1847445"/>
              <a:gd name="connsiteY4" fmla="*/ 1624150 h 2231776"/>
              <a:gd name="connsiteX5" fmla="*/ 191345 w 1847445"/>
              <a:gd name="connsiteY5" fmla="*/ 1128850 h 2231776"/>
              <a:gd name="connsiteX6" fmla="*/ 534245 w 1847445"/>
              <a:gd name="connsiteY6" fmla="*/ 766900 h 2231776"/>
              <a:gd name="connsiteX7" fmla="*/ 905123 w 1847445"/>
              <a:gd name="connsiteY7" fmla="*/ 971443 h 2231776"/>
              <a:gd name="connsiteX8" fmla="*/ 845 w 1847445"/>
              <a:gd name="connsiteY8" fmla="*/ 995500 h 2231776"/>
              <a:gd name="connsiteX9" fmla="*/ 762845 w 1847445"/>
              <a:gd name="connsiteY9" fmla="*/ 4900 h 2231776"/>
              <a:gd name="connsiteX10" fmla="*/ 1829645 w 1847445"/>
              <a:gd name="connsiteY10" fmla="*/ 1471750 h 2231776"/>
              <a:gd name="connsiteX11" fmla="*/ 1137459 w 1847445"/>
              <a:gd name="connsiteY11" fmla="*/ 1354028 h 223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7445" h="2231776">
                <a:moveTo>
                  <a:pt x="1137459" y="1354028"/>
                </a:moveTo>
                <a:cubicBezTo>
                  <a:pt x="833861" y="1422765"/>
                  <a:pt x="472794" y="1908314"/>
                  <a:pt x="458045" y="2024200"/>
                </a:cubicBezTo>
                <a:cubicBezTo>
                  <a:pt x="443296" y="2140086"/>
                  <a:pt x="1049662" y="2413027"/>
                  <a:pt x="1048962" y="2049346"/>
                </a:cubicBezTo>
                <a:cubicBezTo>
                  <a:pt x="1048262" y="1685665"/>
                  <a:pt x="753381" y="1523566"/>
                  <a:pt x="591395" y="1452700"/>
                </a:cubicBezTo>
                <a:cubicBezTo>
                  <a:pt x="429409" y="1381834"/>
                  <a:pt x="143720" y="1678125"/>
                  <a:pt x="77045" y="1624150"/>
                </a:cubicBezTo>
                <a:cubicBezTo>
                  <a:pt x="10370" y="1570175"/>
                  <a:pt x="115145" y="1271725"/>
                  <a:pt x="191345" y="1128850"/>
                </a:cubicBezTo>
                <a:cubicBezTo>
                  <a:pt x="267545" y="985975"/>
                  <a:pt x="415282" y="793135"/>
                  <a:pt x="534245" y="766900"/>
                </a:cubicBezTo>
                <a:cubicBezTo>
                  <a:pt x="653208" y="740666"/>
                  <a:pt x="992277" y="627953"/>
                  <a:pt x="905123" y="971443"/>
                </a:cubicBezTo>
                <a:cubicBezTo>
                  <a:pt x="817969" y="1314933"/>
                  <a:pt x="24558" y="1156591"/>
                  <a:pt x="845" y="995500"/>
                </a:cubicBezTo>
                <a:cubicBezTo>
                  <a:pt x="-22868" y="834410"/>
                  <a:pt x="458045" y="-74475"/>
                  <a:pt x="762845" y="4900"/>
                </a:cubicBezTo>
                <a:cubicBezTo>
                  <a:pt x="1067645" y="84275"/>
                  <a:pt x="1986139" y="1087596"/>
                  <a:pt x="1829645" y="1471750"/>
                </a:cubicBezTo>
                <a:cubicBezTo>
                  <a:pt x="1673151" y="1855904"/>
                  <a:pt x="1441057" y="1285291"/>
                  <a:pt x="1137459" y="13540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2773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>
            <a:extLst>
              <a:ext uri="{FF2B5EF4-FFF2-40B4-BE49-F238E27FC236}">
                <a16:creationId xmlns:a16="http://schemas.microsoft.com/office/drawing/2014/main" id="{B63C1BFA-74BB-482E-84D8-FE4C700D62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5CCCE31-DA54-467F-A135-00D9F38F7FF3}"/>
              </a:ext>
            </a:extLst>
          </p:cNvPr>
          <p:cNvSpPr/>
          <p:nvPr/>
        </p:nvSpPr>
        <p:spPr>
          <a:xfrm>
            <a:off x="0" y="0"/>
            <a:ext cx="12203068" cy="14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879A7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" name="PA-文本框 12">
            <a:extLst>
              <a:ext uri="{FF2B5EF4-FFF2-40B4-BE49-F238E27FC236}">
                <a16:creationId xmlns:a16="http://schemas.microsoft.com/office/drawing/2014/main" id="{9FFFC82F-0FAE-4103-BD19-5018F76AD6F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26496" y="316317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C8FF638-80D7-4B82-BAF2-6428976E101C}"/>
              </a:ext>
            </a:extLst>
          </p:cNvPr>
          <p:cNvSpPr/>
          <p:nvPr/>
        </p:nvSpPr>
        <p:spPr>
          <a:xfrm>
            <a:off x="1322411" y="2458872"/>
            <a:ext cx="2647950" cy="666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26C3F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26C3F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0AE0944-29E0-41A0-B12C-74DA1C91BAD2}"/>
              </a:ext>
            </a:extLst>
          </p:cNvPr>
          <p:cNvGrpSpPr/>
          <p:nvPr/>
        </p:nvGrpSpPr>
        <p:grpSpPr>
          <a:xfrm>
            <a:off x="3337384" y="2271712"/>
            <a:ext cx="714041" cy="714041"/>
            <a:chOff x="-1184619" y="593764"/>
            <a:chExt cx="714041" cy="714041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58A87E5E-D296-47A5-8F4C-4E903CC4879F}"/>
                </a:ext>
              </a:extLst>
            </p:cNvPr>
            <p:cNvSpPr/>
            <p:nvPr/>
          </p:nvSpPr>
          <p:spPr>
            <a:xfrm>
              <a:off x="-1184619" y="593764"/>
              <a:ext cx="714041" cy="71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7" name="iconfont-1187-868319">
              <a:extLst>
                <a:ext uri="{FF2B5EF4-FFF2-40B4-BE49-F238E27FC236}">
                  <a16:creationId xmlns:a16="http://schemas.microsoft.com/office/drawing/2014/main" id="{D810D19B-77B8-4916-9F2C-E473E62381AC}"/>
                </a:ext>
              </a:extLst>
            </p:cNvPr>
            <p:cNvSpPr>
              <a:spLocks/>
            </p:cNvSpPr>
            <p:nvPr/>
          </p:nvSpPr>
          <p:spPr>
            <a:xfrm>
              <a:off x="-1074631" y="682452"/>
              <a:ext cx="540000" cy="540000"/>
            </a:xfrm>
            <a:custGeom>
              <a:avLst/>
              <a:gdLst>
                <a:gd name="T0" fmla="*/ 11212 w 12607"/>
                <a:gd name="T1" fmla="*/ 4855 h 12594"/>
                <a:gd name="T2" fmla="*/ 11019 w 12607"/>
                <a:gd name="T3" fmla="*/ 4855 h 12594"/>
                <a:gd name="T4" fmla="*/ 10644 w 12607"/>
                <a:gd name="T5" fmla="*/ 3981 h 12594"/>
                <a:gd name="T6" fmla="*/ 10796 w 12607"/>
                <a:gd name="T7" fmla="*/ 3830 h 12594"/>
                <a:gd name="T8" fmla="*/ 10796 w 12607"/>
                <a:gd name="T9" fmla="*/ 1864 h 12594"/>
                <a:gd name="T10" fmla="*/ 10755 w 12607"/>
                <a:gd name="T11" fmla="*/ 1823 h 12594"/>
                <a:gd name="T12" fmla="*/ 8781 w 12607"/>
                <a:gd name="T13" fmla="*/ 1823 h 12594"/>
                <a:gd name="T14" fmla="*/ 8611 w 12607"/>
                <a:gd name="T15" fmla="*/ 1992 h 12594"/>
                <a:gd name="T16" fmla="*/ 7729 w 12607"/>
                <a:gd name="T17" fmla="*/ 1634 h 12594"/>
                <a:gd name="T18" fmla="*/ 7729 w 12607"/>
                <a:gd name="T19" fmla="*/ 1390 h 12594"/>
                <a:gd name="T20" fmla="*/ 6333 w 12607"/>
                <a:gd name="T21" fmla="*/ 0 h 12594"/>
                <a:gd name="T22" fmla="*/ 6274 w 12607"/>
                <a:gd name="T23" fmla="*/ 0 h 12594"/>
                <a:gd name="T24" fmla="*/ 4878 w 12607"/>
                <a:gd name="T25" fmla="*/ 1390 h 12594"/>
                <a:gd name="T26" fmla="*/ 4878 w 12607"/>
                <a:gd name="T27" fmla="*/ 1652 h 12594"/>
                <a:gd name="T28" fmla="*/ 4033 w 12607"/>
                <a:gd name="T29" fmla="*/ 2003 h 12594"/>
                <a:gd name="T30" fmla="*/ 3852 w 12607"/>
                <a:gd name="T31" fmla="*/ 1823 h 12594"/>
                <a:gd name="T32" fmla="*/ 1878 w 12607"/>
                <a:gd name="T33" fmla="*/ 1823 h 12594"/>
                <a:gd name="T34" fmla="*/ 1837 w 12607"/>
                <a:gd name="T35" fmla="*/ 1864 h 12594"/>
                <a:gd name="T36" fmla="*/ 1837 w 12607"/>
                <a:gd name="T37" fmla="*/ 3830 h 12594"/>
                <a:gd name="T38" fmla="*/ 2012 w 12607"/>
                <a:gd name="T39" fmla="*/ 4004 h 12594"/>
                <a:gd name="T40" fmla="*/ 1650 w 12607"/>
                <a:gd name="T41" fmla="*/ 4855 h 12594"/>
                <a:gd name="T42" fmla="*/ 1396 w 12607"/>
                <a:gd name="T43" fmla="*/ 4855 h 12594"/>
                <a:gd name="T44" fmla="*/ 0 w 12607"/>
                <a:gd name="T45" fmla="*/ 6245 h 12594"/>
                <a:gd name="T46" fmla="*/ 0 w 12607"/>
                <a:gd name="T47" fmla="*/ 6304 h 12594"/>
                <a:gd name="T48" fmla="*/ 1396 w 12607"/>
                <a:gd name="T49" fmla="*/ 7694 h 12594"/>
                <a:gd name="T50" fmla="*/ 1618 w 12607"/>
                <a:gd name="T51" fmla="*/ 7694 h 12594"/>
                <a:gd name="T52" fmla="*/ 1983 w 12607"/>
                <a:gd name="T53" fmla="*/ 8593 h 12594"/>
                <a:gd name="T54" fmla="*/ 1814 w 12607"/>
                <a:gd name="T55" fmla="*/ 8761 h 12594"/>
                <a:gd name="T56" fmla="*/ 1814 w 12607"/>
                <a:gd name="T57" fmla="*/ 10728 h 12594"/>
                <a:gd name="T58" fmla="*/ 1855 w 12607"/>
                <a:gd name="T59" fmla="*/ 10769 h 12594"/>
                <a:gd name="T60" fmla="*/ 3829 w 12607"/>
                <a:gd name="T61" fmla="*/ 10769 h 12594"/>
                <a:gd name="T62" fmla="*/ 3981 w 12607"/>
                <a:gd name="T63" fmla="*/ 10618 h 12594"/>
                <a:gd name="T64" fmla="*/ 4878 w 12607"/>
                <a:gd name="T65" fmla="*/ 10999 h 12594"/>
                <a:gd name="T66" fmla="*/ 4878 w 12607"/>
                <a:gd name="T67" fmla="*/ 11204 h 12594"/>
                <a:gd name="T68" fmla="*/ 6274 w 12607"/>
                <a:gd name="T69" fmla="*/ 12594 h 12594"/>
                <a:gd name="T70" fmla="*/ 6333 w 12607"/>
                <a:gd name="T71" fmla="*/ 12594 h 12594"/>
                <a:gd name="T72" fmla="*/ 7729 w 12607"/>
                <a:gd name="T73" fmla="*/ 11204 h 12594"/>
                <a:gd name="T74" fmla="*/ 7729 w 12607"/>
                <a:gd name="T75" fmla="*/ 11016 h 12594"/>
                <a:gd name="T76" fmla="*/ 8664 w 12607"/>
                <a:gd name="T77" fmla="*/ 10630 h 12594"/>
                <a:gd name="T78" fmla="*/ 8803 w 12607"/>
                <a:gd name="T79" fmla="*/ 10769 h 12594"/>
                <a:gd name="T80" fmla="*/ 10777 w 12607"/>
                <a:gd name="T81" fmla="*/ 10769 h 12594"/>
                <a:gd name="T82" fmla="*/ 10819 w 12607"/>
                <a:gd name="T83" fmla="*/ 10728 h 12594"/>
                <a:gd name="T84" fmla="*/ 10819 w 12607"/>
                <a:gd name="T85" fmla="*/ 8761 h 12594"/>
                <a:gd name="T86" fmla="*/ 10673 w 12607"/>
                <a:gd name="T87" fmla="*/ 8616 h 12594"/>
                <a:gd name="T88" fmla="*/ 11051 w 12607"/>
                <a:gd name="T89" fmla="*/ 7694 h 12594"/>
                <a:gd name="T90" fmla="*/ 11211 w 12607"/>
                <a:gd name="T91" fmla="*/ 7694 h 12594"/>
                <a:gd name="T92" fmla="*/ 12607 w 12607"/>
                <a:gd name="T93" fmla="*/ 6304 h 12594"/>
                <a:gd name="T94" fmla="*/ 12607 w 12607"/>
                <a:gd name="T95" fmla="*/ 6245 h 12594"/>
                <a:gd name="T96" fmla="*/ 11212 w 12607"/>
                <a:gd name="T97" fmla="*/ 4855 h 12594"/>
                <a:gd name="T98" fmla="*/ 6337 w 12607"/>
                <a:gd name="T99" fmla="*/ 8498 h 12594"/>
                <a:gd name="T100" fmla="*/ 4152 w 12607"/>
                <a:gd name="T101" fmla="*/ 6323 h 12594"/>
                <a:gd name="T102" fmla="*/ 6337 w 12607"/>
                <a:gd name="T103" fmla="*/ 4146 h 12594"/>
                <a:gd name="T104" fmla="*/ 8521 w 12607"/>
                <a:gd name="T105" fmla="*/ 6323 h 12594"/>
                <a:gd name="T106" fmla="*/ 6337 w 12607"/>
                <a:gd name="T107" fmla="*/ 8498 h 12594"/>
                <a:gd name="T108" fmla="*/ 6337 w 12607"/>
                <a:gd name="T109" fmla="*/ 8498 h 1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07" h="12594">
                  <a:moveTo>
                    <a:pt x="11212" y="4855"/>
                  </a:moveTo>
                  <a:lnTo>
                    <a:pt x="11019" y="4855"/>
                  </a:lnTo>
                  <a:cubicBezTo>
                    <a:pt x="10923" y="4550"/>
                    <a:pt x="10796" y="4258"/>
                    <a:pt x="10644" y="3981"/>
                  </a:cubicBezTo>
                  <a:lnTo>
                    <a:pt x="10796" y="3830"/>
                  </a:lnTo>
                  <a:cubicBezTo>
                    <a:pt x="11341" y="3287"/>
                    <a:pt x="11341" y="2407"/>
                    <a:pt x="10796" y="1864"/>
                  </a:cubicBezTo>
                  <a:lnTo>
                    <a:pt x="10755" y="1823"/>
                  </a:lnTo>
                  <a:cubicBezTo>
                    <a:pt x="10209" y="1279"/>
                    <a:pt x="9326" y="1279"/>
                    <a:pt x="8781" y="1823"/>
                  </a:cubicBezTo>
                  <a:lnTo>
                    <a:pt x="8611" y="1992"/>
                  </a:lnTo>
                  <a:cubicBezTo>
                    <a:pt x="8332" y="1846"/>
                    <a:pt x="8037" y="1725"/>
                    <a:pt x="7729" y="1634"/>
                  </a:cubicBezTo>
                  <a:lnTo>
                    <a:pt x="7729" y="1390"/>
                  </a:lnTo>
                  <a:cubicBezTo>
                    <a:pt x="7729" y="622"/>
                    <a:pt x="7104" y="0"/>
                    <a:pt x="6333" y="0"/>
                  </a:cubicBezTo>
                  <a:lnTo>
                    <a:pt x="6274" y="0"/>
                  </a:lnTo>
                  <a:cubicBezTo>
                    <a:pt x="5503" y="0"/>
                    <a:pt x="4878" y="622"/>
                    <a:pt x="4878" y="1390"/>
                  </a:cubicBezTo>
                  <a:lnTo>
                    <a:pt x="4878" y="1652"/>
                  </a:lnTo>
                  <a:cubicBezTo>
                    <a:pt x="4584" y="1742"/>
                    <a:pt x="4301" y="1861"/>
                    <a:pt x="4033" y="2003"/>
                  </a:cubicBezTo>
                  <a:lnTo>
                    <a:pt x="3852" y="1823"/>
                  </a:lnTo>
                  <a:cubicBezTo>
                    <a:pt x="3307" y="1280"/>
                    <a:pt x="2423" y="1280"/>
                    <a:pt x="1878" y="1823"/>
                  </a:cubicBezTo>
                  <a:lnTo>
                    <a:pt x="1837" y="1864"/>
                  </a:lnTo>
                  <a:cubicBezTo>
                    <a:pt x="1292" y="2407"/>
                    <a:pt x="1292" y="3287"/>
                    <a:pt x="1837" y="3830"/>
                  </a:cubicBezTo>
                  <a:lnTo>
                    <a:pt x="2012" y="4004"/>
                  </a:lnTo>
                  <a:cubicBezTo>
                    <a:pt x="1865" y="4274"/>
                    <a:pt x="1743" y="4558"/>
                    <a:pt x="1650" y="4855"/>
                  </a:cubicBezTo>
                  <a:lnTo>
                    <a:pt x="1396" y="4855"/>
                  </a:lnTo>
                  <a:cubicBezTo>
                    <a:pt x="625" y="4855"/>
                    <a:pt x="0" y="5478"/>
                    <a:pt x="0" y="6245"/>
                  </a:cubicBezTo>
                  <a:lnTo>
                    <a:pt x="0" y="6304"/>
                  </a:lnTo>
                  <a:cubicBezTo>
                    <a:pt x="0" y="7072"/>
                    <a:pt x="625" y="7694"/>
                    <a:pt x="1396" y="7694"/>
                  </a:cubicBezTo>
                  <a:lnTo>
                    <a:pt x="1618" y="7694"/>
                  </a:lnTo>
                  <a:cubicBezTo>
                    <a:pt x="1710" y="8008"/>
                    <a:pt x="1833" y="8308"/>
                    <a:pt x="1983" y="8593"/>
                  </a:cubicBezTo>
                  <a:lnTo>
                    <a:pt x="1814" y="8761"/>
                  </a:lnTo>
                  <a:cubicBezTo>
                    <a:pt x="1269" y="9304"/>
                    <a:pt x="1269" y="10185"/>
                    <a:pt x="1814" y="10728"/>
                  </a:cubicBezTo>
                  <a:lnTo>
                    <a:pt x="1855" y="10769"/>
                  </a:lnTo>
                  <a:cubicBezTo>
                    <a:pt x="2400" y="11312"/>
                    <a:pt x="3284" y="11312"/>
                    <a:pt x="3829" y="10769"/>
                  </a:cubicBezTo>
                  <a:lnTo>
                    <a:pt x="3981" y="10618"/>
                  </a:lnTo>
                  <a:cubicBezTo>
                    <a:pt x="4264" y="10773"/>
                    <a:pt x="4564" y="10902"/>
                    <a:pt x="4878" y="10999"/>
                  </a:cubicBezTo>
                  <a:lnTo>
                    <a:pt x="4878" y="11204"/>
                  </a:lnTo>
                  <a:cubicBezTo>
                    <a:pt x="4878" y="11972"/>
                    <a:pt x="5503" y="12594"/>
                    <a:pt x="6274" y="12594"/>
                  </a:cubicBezTo>
                  <a:lnTo>
                    <a:pt x="6333" y="12594"/>
                  </a:lnTo>
                  <a:cubicBezTo>
                    <a:pt x="7104" y="12594"/>
                    <a:pt x="7729" y="11972"/>
                    <a:pt x="7729" y="11204"/>
                  </a:cubicBezTo>
                  <a:lnTo>
                    <a:pt x="7729" y="11016"/>
                  </a:lnTo>
                  <a:cubicBezTo>
                    <a:pt x="8056" y="10920"/>
                    <a:pt x="8368" y="10788"/>
                    <a:pt x="8664" y="10630"/>
                  </a:cubicBezTo>
                  <a:lnTo>
                    <a:pt x="8803" y="10769"/>
                  </a:lnTo>
                  <a:cubicBezTo>
                    <a:pt x="9348" y="11312"/>
                    <a:pt x="10233" y="11312"/>
                    <a:pt x="10777" y="10769"/>
                  </a:cubicBezTo>
                  <a:lnTo>
                    <a:pt x="10819" y="10728"/>
                  </a:lnTo>
                  <a:cubicBezTo>
                    <a:pt x="11364" y="10185"/>
                    <a:pt x="11364" y="9304"/>
                    <a:pt x="10819" y="8761"/>
                  </a:cubicBezTo>
                  <a:lnTo>
                    <a:pt x="10673" y="8616"/>
                  </a:lnTo>
                  <a:cubicBezTo>
                    <a:pt x="10828" y="8324"/>
                    <a:pt x="10956" y="8017"/>
                    <a:pt x="11051" y="7694"/>
                  </a:cubicBezTo>
                  <a:lnTo>
                    <a:pt x="11211" y="7694"/>
                  </a:lnTo>
                  <a:cubicBezTo>
                    <a:pt x="11982" y="7694"/>
                    <a:pt x="12607" y="7071"/>
                    <a:pt x="12607" y="6304"/>
                  </a:cubicBezTo>
                  <a:lnTo>
                    <a:pt x="12607" y="6245"/>
                  </a:lnTo>
                  <a:cubicBezTo>
                    <a:pt x="12607" y="5477"/>
                    <a:pt x="11982" y="4855"/>
                    <a:pt x="11212" y="4855"/>
                  </a:cubicBezTo>
                  <a:close/>
                  <a:moveTo>
                    <a:pt x="6337" y="8498"/>
                  </a:moveTo>
                  <a:cubicBezTo>
                    <a:pt x="5130" y="8498"/>
                    <a:pt x="4152" y="7524"/>
                    <a:pt x="4152" y="6323"/>
                  </a:cubicBezTo>
                  <a:cubicBezTo>
                    <a:pt x="4152" y="5120"/>
                    <a:pt x="5130" y="4146"/>
                    <a:pt x="6337" y="4146"/>
                  </a:cubicBezTo>
                  <a:cubicBezTo>
                    <a:pt x="7544" y="4146"/>
                    <a:pt x="8521" y="5120"/>
                    <a:pt x="8521" y="6323"/>
                  </a:cubicBezTo>
                  <a:cubicBezTo>
                    <a:pt x="8521" y="7524"/>
                    <a:pt x="7544" y="8498"/>
                    <a:pt x="6337" y="8498"/>
                  </a:cubicBezTo>
                  <a:close/>
                  <a:moveTo>
                    <a:pt x="6337" y="8498"/>
                  </a:moveTo>
                  <a:close/>
                </a:path>
              </a:pathLst>
            </a:custGeom>
            <a:solidFill>
              <a:srgbClr val="526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sp>
        <p:nvSpPr>
          <p:cNvPr id="24" name="PA-矩形 11">
            <a:extLst>
              <a:ext uri="{FF2B5EF4-FFF2-40B4-BE49-F238E27FC236}">
                <a16:creationId xmlns:a16="http://schemas.microsoft.com/office/drawing/2014/main" id="{855F18F3-367E-4850-A543-EEF6346185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31396" y="3250441"/>
            <a:ext cx="2699159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content, content to match the title.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999C936-C599-45AA-8C44-A5E139DF9880}"/>
              </a:ext>
            </a:extLst>
          </p:cNvPr>
          <p:cNvGrpSpPr/>
          <p:nvPr/>
        </p:nvGrpSpPr>
        <p:grpSpPr>
          <a:xfrm>
            <a:off x="10625578" y="97037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29D2C59-AA18-499A-8DA8-93C9684177C2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94F7E553-EA12-4D9C-AA6A-5015A8801F9F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6496D17-7712-44BA-B031-DDF517F8CA41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082EDD0B-074D-4C99-96AB-E8EB16782C65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3E4933E-C2BD-47EC-9131-4E3E6297DCEC}"/>
              </a:ext>
            </a:extLst>
          </p:cNvPr>
          <p:cNvGrpSpPr/>
          <p:nvPr/>
        </p:nvGrpSpPr>
        <p:grpSpPr>
          <a:xfrm>
            <a:off x="10625578" y="462000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2CC976F9-7113-42B6-A3CE-A75E151950EB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EF1C6136-1981-43BF-BE35-D835A6FCF3D0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36BE7731-F438-4312-8FDE-0B4B201FDF87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5B6B6D3C-54E4-4E8F-80FC-A6658DEA2C9A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BFE1303-E468-4832-9C78-7DFE6649F9A5}"/>
              </a:ext>
            </a:extLst>
          </p:cNvPr>
          <p:cNvGrpSpPr/>
          <p:nvPr/>
        </p:nvGrpSpPr>
        <p:grpSpPr>
          <a:xfrm>
            <a:off x="10625578" y="826963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92AA6188-CF53-4977-ABAB-DC8522035BFD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A2B177CE-569A-4EE0-84D4-3EF66A20EEDF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652F2BE-3861-4BDB-B993-9534CA0F85CE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2C381F64-5E34-42EE-AEBE-367E67C63CDA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335B564-FCE6-420E-A715-990BEB3E9326}"/>
              </a:ext>
            </a:extLst>
          </p:cNvPr>
          <p:cNvGrpSpPr/>
          <p:nvPr/>
        </p:nvGrpSpPr>
        <p:grpSpPr>
          <a:xfrm>
            <a:off x="10625578" y="1191926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19C2691F-4431-4371-B8D7-570AFB678A69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822C25E2-7FA1-482F-B94B-ED57F2CA100F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89B8F064-E66A-4CEE-86CF-B0E4F9E2C2AC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4985D47C-C6D0-49D5-A8A2-E7130F2D360F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2F4A6FF-1744-4A91-931F-0C5E96AC7AE1}"/>
              </a:ext>
            </a:extLst>
          </p:cNvPr>
          <p:cNvGrpSpPr/>
          <p:nvPr/>
        </p:nvGrpSpPr>
        <p:grpSpPr>
          <a:xfrm rot="5400000">
            <a:off x="9713608" y="640009"/>
            <a:ext cx="1265943" cy="180000"/>
            <a:chOff x="111832" y="6085451"/>
            <a:chExt cx="1265943" cy="180000"/>
          </a:xfrm>
          <a:solidFill>
            <a:srgbClr val="526C3F"/>
          </a:solidFill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EB4F5EB0-6670-4C9B-BAE5-9AC4124C4B20}"/>
                </a:ext>
              </a:extLst>
            </p:cNvPr>
            <p:cNvSpPr/>
            <p:nvPr/>
          </p:nvSpPr>
          <p:spPr>
            <a:xfrm flipH="1">
              <a:off x="111832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45DB9F6F-D218-452C-A334-03AD43016EC4}"/>
                </a:ext>
              </a:extLst>
            </p:cNvPr>
            <p:cNvSpPr/>
            <p:nvPr/>
          </p:nvSpPr>
          <p:spPr>
            <a:xfrm flipH="1">
              <a:off x="465803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B6CCF7E5-AB1A-49C9-B322-63BF62D70EE8}"/>
                </a:ext>
              </a:extLst>
            </p:cNvPr>
            <p:cNvSpPr/>
            <p:nvPr/>
          </p:nvSpPr>
          <p:spPr>
            <a:xfrm flipH="1">
              <a:off x="843804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4E300333-AF60-4886-BBE2-3D697B77BA98}"/>
                </a:ext>
              </a:extLst>
            </p:cNvPr>
            <p:cNvSpPr/>
            <p:nvPr/>
          </p:nvSpPr>
          <p:spPr>
            <a:xfrm flipH="1">
              <a:off x="1197775" y="6085451"/>
              <a:ext cx="180000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8D4E275E-C21D-41F1-9F3B-EDFA790CD783}"/>
              </a:ext>
            </a:extLst>
          </p:cNvPr>
          <p:cNvSpPr/>
          <p:nvPr/>
        </p:nvSpPr>
        <p:spPr>
          <a:xfrm rot="60000">
            <a:off x="-529306" y="6431086"/>
            <a:ext cx="7962913" cy="556100"/>
          </a:xfrm>
          <a:custGeom>
            <a:avLst/>
            <a:gdLst>
              <a:gd name="connsiteX0" fmla="*/ 0 w 6629400"/>
              <a:gd name="connsiteY0" fmla="*/ 952515 h 1066822"/>
              <a:gd name="connsiteX1" fmla="*/ 514350 w 6629400"/>
              <a:gd name="connsiteY1" fmla="*/ 15 h 1066822"/>
              <a:gd name="connsiteX2" fmla="*/ 1581150 w 6629400"/>
              <a:gd name="connsiteY2" fmla="*/ 971565 h 1066822"/>
              <a:gd name="connsiteX3" fmla="*/ 2895600 w 6629400"/>
              <a:gd name="connsiteY3" fmla="*/ 209565 h 1066822"/>
              <a:gd name="connsiteX4" fmla="*/ 4610100 w 6629400"/>
              <a:gd name="connsiteY4" fmla="*/ 1009665 h 1066822"/>
              <a:gd name="connsiteX5" fmla="*/ 5429250 w 6629400"/>
              <a:gd name="connsiteY5" fmla="*/ 114315 h 1066822"/>
              <a:gd name="connsiteX6" fmla="*/ 6629400 w 6629400"/>
              <a:gd name="connsiteY6" fmla="*/ 1066815 h 1066822"/>
              <a:gd name="connsiteX0" fmla="*/ 0 w 6730057"/>
              <a:gd name="connsiteY0" fmla="*/ 952515 h 1108228"/>
              <a:gd name="connsiteX1" fmla="*/ 514350 w 6730057"/>
              <a:gd name="connsiteY1" fmla="*/ 15 h 1108228"/>
              <a:gd name="connsiteX2" fmla="*/ 1581150 w 6730057"/>
              <a:gd name="connsiteY2" fmla="*/ 971565 h 1108228"/>
              <a:gd name="connsiteX3" fmla="*/ 2895600 w 6730057"/>
              <a:gd name="connsiteY3" fmla="*/ 209565 h 1108228"/>
              <a:gd name="connsiteX4" fmla="*/ 4610100 w 6730057"/>
              <a:gd name="connsiteY4" fmla="*/ 1009665 h 1108228"/>
              <a:gd name="connsiteX5" fmla="*/ 5429250 w 6730057"/>
              <a:gd name="connsiteY5" fmla="*/ 114315 h 1108228"/>
              <a:gd name="connsiteX6" fmla="*/ 6629400 w 6730057"/>
              <a:gd name="connsiteY6" fmla="*/ 1066815 h 1108228"/>
              <a:gd name="connsiteX7" fmla="*/ 6667500 w 6730057"/>
              <a:gd name="connsiteY7" fmla="*/ 933235 h 1108228"/>
              <a:gd name="connsiteX0" fmla="*/ 0 w 7162800"/>
              <a:gd name="connsiteY0" fmla="*/ 952515 h 2281758"/>
              <a:gd name="connsiteX1" fmla="*/ 514350 w 7162800"/>
              <a:gd name="connsiteY1" fmla="*/ 15 h 2281758"/>
              <a:gd name="connsiteX2" fmla="*/ 1581150 w 7162800"/>
              <a:gd name="connsiteY2" fmla="*/ 971565 h 2281758"/>
              <a:gd name="connsiteX3" fmla="*/ 2895600 w 7162800"/>
              <a:gd name="connsiteY3" fmla="*/ 209565 h 2281758"/>
              <a:gd name="connsiteX4" fmla="*/ 4610100 w 7162800"/>
              <a:gd name="connsiteY4" fmla="*/ 1009665 h 2281758"/>
              <a:gd name="connsiteX5" fmla="*/ 5429250 w 7162800"/>
              <a:gd name="connsiteY5" fmla="*/ 114315 h 2281758"/>
              <a:gd name="connsiteX6" fmla="*/ 6629400 w 7162800"/>
              <a:gd name="connsiteY6" fmla="*/ 1066815 h 2281758"/>
              <a:gd name="connsiteX7" fmla="*/ 7162800 w 7162800"/>
              <a:gd name="connsiteY7" fmla="*/ 2281241 h 2281758"/>
              <a:gd name="connsiteX0" fmla="*/ 53347 w 7216147"/>
              <a:gd name="connsiteY0" fmla="*/ 954475 h 2283718"/>
              <a:gd name="connsiteX1" fmla="*/ 34296 w 7216147"/>
              <a:gd name="connsiteY1" fmla="*/ 727809 h 2283718"/>
              <a:gd name="connsiteX2" fmla="*/ 567697 w 7216147"/>
              <a:gd name="connsiteY2" fmla="*/ 1975 h 2283718"/>
              <a:gd name="connsiteX3" fmla="*/ 1634497 w 7216147"/>
              <a:gd name="connsiteY3" fmla="*/ 973525 h 2283718"/>
              <a:gd name="connsiteX4" fmla="*/ 2948947 w 7216147"/>
              <a:gd name="connsiteY4" fmla="*/ 211525 h 2283718"/>
              <a:gd name="connsiteX5" fmla="*/ 4663447 w 7216147"/>
              <a:gd name="connsiteY5" fmla="*/ 1011625 h 2283718"/>
              <a:gd name="connsiteX6" fmla="*/ 5482597 w 7216147"/>
              <a:gd name="connsiteY6" fmla="*/ 116275 h 2283718"/>
              <a:gd name="connsiteX7" fmla="*/ 6682747 w 7216147"/>
              <a:gd name="connsiteY7" fmla="*/ 1068775 h 2283718"/>
              <a:gd name="connsiteX8" fmla="*/ 7216147 w 7216147"/>
              <a:gd name="connsiteY8" fmla="*/ 2283201 h 2283718"/>
              <a:gd name="connsiteX0" fmla="*/ 171208 w 7334008"/>
              <a:gd name="connsiteY0" fmla="*/ 1019516 h 3288847"/>
              <a:gd name="connsiteX1" fmla="*/ 18807 w 7334008"/>
              <a:gd name="connsiteY1" fmla="*/ 3281477 h 3288847"/>
              <a:gd name="connsiteX2" fmla="*/ 685558 w 7334008"/>
              <a:gd name="connsiteY2" fmla="*/ 67016 h 3288847"/>
              <a:gd name="connsiteX3" fmla="*/ 1752358 w 7334008"/>
              <a:gd name="connsiteY3" fmla="*/ 1038566 h 3288847"/>
              <a:gd name="connsiteX4" fmla="*/ 3066808 w 7334008"/>
              <a:gd name="connsiteY4" fmla="*/ 276566 h 3288847"/>
              <a:gd name="connsiteX5" fmla="*/ 4781308 w 7334008"/>
              <a:gd name="connsiteY5" fmla="*/ 1076666 h 3288847"/>
              <a:gd name="connsiteX6" fmla="*/ 5600458 w 7334008"/>
              <a:gd name="connsiteY6" fmla="*/ 181316 h 3288847"/>
              <a:gd name="connsiteX7" fmla="*/ 6800608 w 7334008"/>
              <a:gd name="connsiteY7" fmla="*/ 1133816 h 3288847"/>
              <a:gd name="connsiteX8" fmla="*/ 7334008 w 7334008"/>
              <a:gd name="connsiteY8" fmla="*/ 2348242 h 3288847"/>
              <a:gd name="connsiteX0" fmla="*/ 13 w 7962913"/>
              <a:gd name="connsiteY0" fmla="*/ 3093371 h 3320080"/>
              <a:gd name="connsiteX1" fmla="*/ 647712 w 7962913"/>
              <a:gd name="connsiteY1" fmla="*/ 3281477 h 3320080"/>
              <a:gd name="connsiteX2" fmla="*/ 1314463 w 7962913"/>
              <a:gd name="connsiteY2" fmla="*/ 67016 h 3320080"/>
              <a:gd name="connsiteX3" fmla="*/ 2381263 w 7962913"/>
              <a:gd name="connsiteY3" fmla="*/ 1038566 h 3320080"/>
              <a:gd name="connsiteX4" fmla="*/ 3695713 w 7962913"/>
              <a:gd name="connsiteY4" fmla="*/ 276566 h 3320080"/>
              <a:gd name="connsiteX5" fmla="*/ 5410213 w 7962913"/>
              <a:gd name="connsiteY5" fmla="*/ 1076666 h 3320080"/>
              <a:gd name="connsiteX6" fmla="*/ 6229363 w 7962913"/>
              <a:gd name="connsiteY6" fmla="*/ 181316 h 3320080"/>
              <a:gd name="connsiteX7" fmla="*/ 7429513 w 7962913"/>
              <a:gd name="connsiteY7" fmla="*/ 1133816 h 3320080"/>
              <a:gd name="connsiteX8" fmla="*/ 7962913 w 7962913"/>
              <a:gd name="connsiteY8" fmla="*/ 2348242 h 3320080"/>
              <a:gd name="connsiteX0" fmla="*/ 13 w 7962913"/>
              <a:gd name="connsiteY0" fmla="*/ 3026959 h 3026959"/>
              <a:gd name="connsiteX1" fmla="*/ 647712 w 7962913"/>
              <a:gd name="connsiteY1" fmla="*/ 1141209 h 3026959"/>
              <a:gd name="connsiteX2" fmla="*/ 1314463 w 7962913"/>
              <a:gd name="connsiteY2" fmla="*/ 604 h 3026959"/>
              <a:gd name="connsiteX3" fmla="*/ 2381263 w 7962913"/>
              <a:gd name="connsiteY3" fmla="*/ 972154 h 3026959"/>
              <a:gd name="connsiteX4" fmla="*/ 3695713 w 7962913"/>
              <a:gd name="connsiteY4" fmla="*/ 210154 h 3026959"/>
              <a:gd name="connsiteX5" fmla="*/ 5410213 w 7962913"/>
              <a:gd name="connsiteY5" fmla="*/ 1010254 h 3026959"/>
              <a:gd name="connsiteX6" fmla="*/ 6229363 w 7962913"/>
              <a:gd name="connsiteY6" fmla="*/ 114904 h 3026959"/>
              <a:gd name="connsiteX7" fmla="*/ 7429513 w 7962913"/>
              <a:gd name="connsiteY7" fmla="*/ 1067404 h 3026959"/>
              <a:gd name="connsiteX8" fmla="*/ 7962913 w 7962913"/>
              <a:gd name="connsiteY8" fmla="*/ 2281830 h 30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2913" h="3026959">
                <a:moveTo>
                  <a:pt x="13" y="3026959"/>
                </a:moveTo>
                <a:cubicBezTo>
                  <a:pt x="-3162" y="2989181"/>
                  <a:pt x="561987" y="1299959"/>
                  <a:pt x="647712" y="1141209"/>
                </a:cubicBezTo>
                <a:cubicBezTo>
                  <a:pt x="733437" y="982459"/>
                  <a:pt x="1025538" y="28780"/>
                  <a:pt x="1314463" y="604"/>
                </a:cubicBezTo>
                <a:cubicBezTo>
                  <a:pt x="1603388" y="-27572"/>
                  <a:pt x="1984388" y="937229"/>
                  <a:pt x="2381263" y="972154"/>
                </a:cubicBezTo>
                <a:cubicBezTo>
                  <a:pt x="2778138" y="1007079"/>
                  <a:pt x="3190888" y="203804"/>
                  <a:pt x="3695713" y="210154"/>
                </a:cubicBezTo>
                <a:cubicBezTo>
                  <a:pt x="4200538" y="216504"/>
                  <a:pt x="4987938" y="1026129"/>
                  <a:pt x="5410213" y="1010254"/>
                </a:cubicBezTo>
                <a:cubicBezTo>
                  <a:pt x="5832488" y="994379"/>
                  <a:pt x="5892813" y="105379"/>
                  <a:pt x="6229363" y="114904"/>
                </a:cubicBezTo>
                <a:cubicBezTo>
                  <a:pt x="6565913" y="124429"/>
                  <a:pt x="7178688" y="1070579"/>
                  <a:pt x="7429513" y="1067404"/>
                </a:cubicBezTo>
                <a:cubicBezTo>
                  <a:pt x="7635888" y="1203891"/>
                  <a:pt x="7954976" y="2309659"/>
                  <a:pt x="7962913" y="228183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B1A287E0-4C8F-4C8D-B1BE-33F0749172E3}"/>
              </a:ext>
            </a:extLst>
          </p:cNvPr>
          <p:cNvSpPr/>
          <p:nvPr/>
        </p:nvSpPr>
        <p:spPr>
          <a:xfrm rot="21540000" flipH="1">
            <a:off x="5771014" y="6431085"/>
            <a:ext cx="7962913" cy="556100"/>
          </a:xfrm>
          <a:custGeom>
            <a:avLst/>
            <a:gdLst>
              <a:gd name="connsiteX0" fmla="*/ 0 w 6629400"/>
              <a:gd name="connsiteY0" fmla="*/ 952515 h 1066822"/>
              <a:gd name="connsiteX1" fmla="*/ 514350 w 6629400"/>
              <a:gd name="connsiteY1" fmla="*/ 15 h 1066822"/>
              <a:gd name="connsiteX2" fmla="*/ 1581150 w 6629400"/>
              <a:gd name="connsiteY2" fmla="*/ 971565 h 1066822"/>
              <a:gd name="connsiteX3" fmla="*/ 2895600 w 6629400"/>
              <a:gd name="connsiteY3" fmla="*/ 209565 h 1066822"/>
              <a:gd name="connsiteX4" fmla="*/ 4610100 w 6629400"/>
              <a:gd name="connsiteY4" fmla="*/ 1009665 h 1066822"/>
              <a:gd name="connsiteX5" fmla="*/ 5429250 w 6629400"/>
              <a:gd name="connsiteY5" fmla="*/ 114315 h 1066822"/>
              <a:gd name="connsiteX6" fmla="*/ 6629400 w 6629400"/>
              <a:gd name="connsiteY6" fmla="*/ 1066815 h 1066822"/>
              <a:gd name="connsiteX0" fmla="*/ 0 w 6730057"/>
              <a:gd name="connsiteY0" fmla="*/ 952515 h 1108228"/>
              <a:gd name="connsiteX1" fmla="*/ 514350 w 6730057"/>
              <a:gd name="connsiteY1" fmla="*/ 15 h 1108228"/>
              <a:gd name="connsiteX2" fmla="*/ 1581150 w 6730057"/>
              <a:gd name="connsiteY2" fmla="*/ 971565 h 1108228"/>
              <a:gd name="connsiteX3" fmla="*/ 2895600 w 6730057"/>
              <a:gd name="connsiteY3" fmla="*/ 209565 h 1108228"/>
              <a:gd name="connsiteX4" fmla="*/ 4610100 w 6730057"/>
              <a:gd name="connsiteY4" fmla="*/ 1009665 h 1108228"/>
              <a:gd name="connsiteX5" fmla="*/ 5429250 w 6730057"/>
              <a:gd name="connsiteY5" fmla="*/ 114315 h 1108228"/>
              <a:gd name="connsiteX6" fmla="*/ 6629400 w 6730057"/>
              <a:gd name="connsiteY6" fmla="*/ 1066815 h 1108228"/>
              <a:gd name="connsiteX7" fmla="*/ 6667500 w 6730057"/>
              <a:gd name="connsiteY7" fmla="*/ 933235 h 1108228"/>
              <a:gd name="connsiteX0" fmla="*/ 0 w 7162800"/>
              <a:gd name="connsiteY0" fmla="*/ 952515 h 2281758"/>
              <a:gd name="connsiteX1" fmla="*/ 514350 w 7162800"/>
              <a:gd name="connsiteY1" fmla="*/ 15 h 2281758"/>
              <a:gd name="connsiteX2" fmla="*/ 1581150 w 7162800"/>
              <a:gd name="connsiteY2" fmla="*/ 971565 h 2281758"/>
              <a:gd name="connsiteX3" fmla="*/ 2895600 w 7162800"/>
              <a:gd name="connsiteY3" fmla="*/ 209565 h 2281758"/>
              <a:gd name="connsiteX4" fmla="*/ 4610100 w 7162800"/>
              <a:gd name="connsiteY4" fmla="*/ 1009665 h 2281758"/>
              <a:gd name="connsiteX5" fmla="*/ 5429250 w 7162800"/>
              <a:gd name="connsiteY5" fmla="*/ 114315 h 2281758"/>
              <a:gd name="connsiteX6" fmla="*/ 6629400 w 7162800"/>
              <a:gd name="connsiteY6" fmla="*/ 1066815 h 2281758"/>
              <a:gd name="connsiteX7" fmla="*/ 7162800 w 7162800"/>
              <a:gd name="connsiteY7" fmla="*/ 2281241 h 2281758"/>
              <a:gd name="connsiteX0" fmla="*/ 53347 w 7216147"/>
              <a:gd name="connsiteY0" fmla="*/ 954475 h 2283718"/>
              <a:gd name="connsiteX1" fmla="*/ 34296 w 7216147"/>
              <a:gd name="connsiteY1" fmla="*/ 727809 h 2283718"/>
              <a:gd name="connsiteX2" fmla="*/ 567697 w 7216147"/>
              <a:gd name="connsiteY2" fmla="*/ 1975 h 2283718"/>
              <a:gd name="connsiteX3" fmla="*/ 1634497 w 7216147"/>
              <a:gd name="connsiteY3" fmla="*/ 973525 h 2283718"/>
              <a:gd name="connsiteX4" fmla="*/ 2948947 w 7216147"/>
              <a:gd name="connsiteY4" fmla="*/ 211525 h 2283718"/>
              <a:gd name="connsiteX5" fmla="*/ 4663447 w 7216147"/>
              <a:gd name="connsiteY5" fmla="*/ 1011625 h 2283718"/>
              <a:gd name="connsiteX6" fmla="*/ 5482597 w 7216147"/>
              <a:gd name="connsiteY6" fmla="*/ 116275 h 2283718"/>
              <a:gd name="connsiteX7" fmla="*/ 6682747 w 7216147"/>
              <a:gd name="connsiteY7" fmla="*/ 1068775 h 2283718"/>
              <a:gd name="connsiteX8" fmla="*/ 7216147 w 7216147"/>
              <a:gd name="connsiteY8" fmla="*/ 2283201 h 2283718"/>
              <a:gd name="connsiteX0" fmla="*/ 171208 w 7334008"/>
              <a:gd name="connsiteY0" fmla="*/ 1019516 h 3288847"/>
              <a:gd name="connsiteX1" fmla="*/ 18807 w 7334008"/>
              <a:gd name="connsiteY1" fmla="*/ 3281477 h 3288847"/>
              <a:gd name="connsiteX2" fmla="*/ 685558 w 7334008"/>
              <a:gd name="connsiteY2" fmla="*/ 67016 h 3288847"/>
              <a:gd name="connsiteX3" fmla="*/ 1752358 w 7334008"/>
              <a:gd name="connsiteY3" fmla="*/ 1038566 h 3288847"/>
              <a:gd name="connsiteX4" fmla="*/ 3066808 w 7334008"/>
              <a:gd name="connsiteY4" fmla="*/ 276566 h 3288847"/>
              <a:gd name="connsiteX5" fmla="*/ 4781308 w 7334008"/>
              <a:gd name="connsiteY5" fmla="*/ 1076666 h 3288847"/>
              <a:gd name="connsiteX6" fmla="*/ 5600458 w 7334008"/>
              <a:gd name="connsiteY6" fmla="*/ 181316 h 3288847"/>
              <a:gd name="connsiteX7" fmla="*/ 6800608 w 7334008"/>
              <a:gd name="connsiteY7" fmla="*/ 1133816 h 3288847"/>
              <a:gd name="connsiteX8" fmla="*/ 7334008 w 7334008"/>
              <a:gd name="connsiteY8" fmla="*/ 2348242 h 3288847"/>
              <a:gd name="connsiteX0" fmla="*/ 13 w 7962913"/>
              <a:gd name="connsiteY0" fmla="*/ 3093371 h 3320080"/>
              <a:gd name="connsiteX1" fmla="*/ 647712 w 7962913"/>
              <a:gd name="connsiteY1" fmla="*/ 3281477 h 3320080"/>
              <a:gd name="connsiteX2" fmla="*/ 1314463 w 7962913"/>
              <a:gd name="connsiteY2" fmla="*/ 67016 h 3320080"/>
              <a:gd name="connsiteX3" fmla="*/ 2381263 w 7962913"/>
              <a:gd name="connsiteY3" fmla="*/ 1038566 h 3320080"/>
              <a:gd name="connsiteX4" fmla="*/ 3695713 w 7962913"/>
              <a:gd name="connsiteY4" fmla="*/ 276566 h 3320080"/>
              <a:gd name="connsiteX5" fmla="*/ 5410213 w 7962913"/>
              <a:gd name="connsiteY5" fmla="*/ 1076666 h 3320080"/>
              <a:gd name="connsiteX6" fmla="*/ 6229363 w 7962913"/>
              <a:gd name="connsiteY6" fmla="*/ 181316 h 3320080"/>
              <a:gd name="connsiteX7" fmla="*/ 7429513 w 7962913"/>
              <a:gd name="connsiteY7" fmla="*/ 1133816 h 3320080"/>
              <a:gd name="connsiteX8" fmla="*/ 7962913 w 7962913"/>
              <a:gd name="connsiteY8" fmla="*/ 2348242 h 3320080"/>
              <a:gd name="connsiteX0" fmla="*/ 13 w 7962913"/>
              <a:gd name="connsiteY0" fmla="*/ 3026959 h 3026959"/>
              <a:gd name="connsiteX1" fmla="*/ 647712 w 7962913"/>
              <a:gd name="connsiteY1" fmla="*/ 1141209 h 3026959"/>
              <a:gd name="connsiteX2" fmla="*/ 1314463 w 7962913"/>
              <a:gd name="connsiteY2" fmla="*/ 604 h 3026959"/>
              <a:gd name="connsiteX3" fmla="*/ 2381263 w 7962913"/>
              <a:gd name="connsiteY3" fmla="*/ 972154 h 3026959"/>
              <a:gd name="connsiteX4" fmla="*/ 3695713 w 7962913"/>
              <a:gd name="connsiteY4" fmla="*/ 210154 h 3026959"/>
              <a:gd name="connsiteX5" fmla="*/ 5410213 w 7962913"/>
              <a:gd name="connsiteY5" fmla="*/ 1010254 h 3026959"/>
              <a:gd name="connsiteX6" fmla="*/ 6229363 w 7962913"/>
              <a:gd name="connsiteY6" fmla="*/ 114904 h 3026959"/>
              <a:gd name="connsiteX7" fmla="*/ 7429513 w 7962913"/>
              <a:gd name="connsiteY7" fmla="*/ 1067404 h 3026959"/>
              <a:gd name="connsiteX8" fmla="*/ 7962913 w 7962913"/>
              <a:gd name="connsiteY8" fmla="*/ 2281830 h 302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2913" h="3026959">
                <a:moveTo>
                  <a:pt x="13" y="3026959"/>
                </a:moveTo>
                <a:cubicBezTo>
                  <a:pt x="-3162" y="2989181"/>
                  <a:pt x="561987" y="1299959"/>
                  <a:pt x="647712" y="1141209"/>
                </a:cubicBezTo>
                <a:cubicBezTo>
                  <a:pt x="733437" y="982459"/>
                  <a:pt x="1025538" y="28780"/>
                  <a:pt x="1314463" y="604"/>
                </a:cubicBezTo>
                <a:cubicBezTo>
                  <a:pt x="1603388" y="-27572"/>
                  <a:pt x="1984388" y="937229"/>
                  <a:pt x="2381263" y="972154"/>
                </a:cubicBezTo>
                <a:cubicBezTo>
                  <a:pt x="2778138" y="1007079"/>
                  <a:pt x="3190888" y="203804"/>
                  <a:pt x="3695713" y="210154"/>
                </a:cubicBezTo>
                <a:cubicBezTo>
                  <a:pt x="4200538" y="216504"/>
                  <a:pt x="4987938" y="1026129"/>
                  <a:pt x="5410213" y="1010254"/>
                </a:cubicBezTo>
                <a:cubicBezTo>
                  <a:pt x="5832488" y="994379"/>
                  <a:pt x="5892813" y="105379"/>
                  <a:pt x="6229363" y="114904"/>
                </a:cubicBezTo>
                <a:cubicBezTo>
                  <a:pt x="6565913" y="124429"/>
                  <a:pt x="7178688" y="1070579"/>
                  <a:pt x="7429513" y="1067404"/>
                </a:cubicBezTo>
                <a:cubicBezTo>
                  <a:pt x="7635888" y="1203891"/>
                  <a:pt x="7954976" y="2309659"/>
                  <a:pt x="7962913" y="228183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57" name="图形 56" descr="叶">
            <a:extLst>
              <a:ext uri="{FF2B5EF4-FFF2-40B4-BE49-F238E27FC236}">
                <a16:creationId xmlns:a16="http://schemas.microsoft.com/office/drawing/2014/main" id="{704DD6E5-5AD9-4A51-997E-72D89ED38F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251" y="296445"/>
            <a:ext cx="914400" cy="914400"/>
          </a:xfrm>
          <a:prstGeom prst="rect">
            <a:avLst/>
          </a:prstGeom>
        </p:spPr>
      </p:pic>
      <p:pic>
        <p:nvPicPr>
          <p:cNvPr id="58" name="图形 57" descr="叶">
            <a:extLst>
              <a:ext uri="{FF2B5EF4-FFF2-40B4-BE49-F238E27FC236}">
                <a16:creationId xmlns:a16="http://schemas.microsoft.com/office/drawing/2014/main" id="{5E660496-E592-4BFD-811B-B72FCA694B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5475266">
            <a:off x="11203611" y="5584828"/>
            <a:ext cx="914400" cy="914400"/>
          </a:xfrm>
          <a:prstGeom prst="rect">
            <a:avLst/>
          </a:prstGeom>
        </p:spPr>
      </p:pic>
      <p:sp>
        <p:nvSpPr>
          <p:cNvPr id="60" name="矩形 59">
            <a:extLst>
              <a:ext uri="{FF2B5EF4-FFF2-40B4-BE49-F238E27FC236}">
                <a16:creationId xmlns:a16="http://schemas.microsoft.com/office/drawing/2014/main" id="{0823F5B5-8B49-4C2B-B18D-7C36471E0004}"/>
              </a:ext>
            </a:extLst>
          </p:cNvPr>
          <p:cNvSpPr/>
          <p:nvPr/>
        </p:nvSpPr>
        <p:spPr>
          <a:xfrm>
            <a:off x="5348501" y="2458872"/>
            <a:ext cx="2647950" cy="666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26C3F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26C3F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9DFCD86D-F274-408A-8162-F4D726BC489B}"/>
              </a:ext>
            </a:extLst>
          </p:cNvPr>
          <p:cNvGrpSpPr/>
          <p:nvPr/>
        </p:nvGrpSpPr>
        <p:grpSpPr>
          <a:xfrm>
            <a:off x="7363474" y="2271712"/>
            <a:ext cx="714041" cy="714041"/>
            <a:chOff x="-1184619" y="593764"/>
            <a:chExt cx="714041" cy="714041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14B8196A-B6BE-4806-852F-007C16E8AA16}"/>
                </a:ext>
              </a:extLst>
            </p:cNvPr>
            <p:cNvSpPr/>
            <p:nvPr/>
          </p:nvSpPr>
          <p:spPr>
            <a:xfrm>
              <a:off x="-1184619" y="593764"/>
              <a:ext cx="714041" cy="71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63" name="iconfont-1187-868319">
              <a:extLst>
                <a:ext uri="{FF2B5EF4-FFF2-40B4-BE49-F238E27FC236}">
                  <a16:creationId xmlns:a16="http://schemas.microsoft.com/office/drawing/2014/main" id="{5EFA1B79-C120-48B8-9601-5A8434462AD2}"/>
                </a:ext>
              </a:extLst>
            </p:cNvPr>
            <p:cNvSpPr>
              <a:spLocks/>
            </p:cNvSpPr>
            <p:nvPr/>
          </p:nvSpPr>
          <p:spPr>
            <a:xfrm>
              <a:off x="-1074631" y="682452"/>
              <a:ext cx="540000" cy="540000"/>
            </a:xfrm>
            <a:custGeom>
              <a:avLst/>
              <a:gdLst>
                <a:gd name="T0" fmla="*/ 11212 w 12607"/>
                <a:gd name="T1" fmla="*/ 4855 h 12594"/>
                <a:gd name="T2" fmla="*/ 11019 w 12607"/>
                <a:gd name="T3" fmla="*/ 4855 h 12594"/>
                <a:gd name="T4" fmla="*/ 10644 w 12607"/>
                <a:gd name="T5" fmla="*/ 3981 h 12594"/>
                <a:gd name="T6" fmla="*/ 10796 w 12607"/>
                <a:gd name="T7" fmla="*/ 3830 h 12594"/>
                <a:gd name="T8" fmla="*/ 10796 w 12607"/>
                <a:gd name="T9" fmla="*/ 1864 h 12594"/>
                <a:gd name="T10" fmla="*/ 10755 w 12607"/>
                <a:gd name="T11" fmla="*/ 1823 h 12594"/>
                <a:gd name="T12" fmla="*/ 8781 w 12607"/>
                <a:gd name="T13" fmla="*/ 1823 h 12594"/>
                <a:gd name="T14" fmla="*/ 8611 w 12607"/>
                <a:gd name="T15" fmla="*/ 1992 h 12594"/>
                <a:gd name="T16" fmla="*/ 7729 w 12607"/>
                <a:gd name="T17" fmla="*/ 1634 h 12594"/>
                <a:gd name="T18" fmla="*/ 7729 w 12607"/>
                <a:gd name="T19" fmla="*/ 1390 h 12594"/>
                <a:gd name="T20" fmla="*/ 6333 w 12607"/>
                <a:gd name="T21" fmla="*/ 0 h 12594"/>
                <a:gd name="T22" fmla="*/ 6274 w 12607"/>
                <a:gd name="T23" fmla="*/ 0 h 12594"/>
                <a:gd name="T24" fmla="*/ 4878 w 12607"/>
                <a:gd name="T25" fmla="*/ 1390 h 12594"/>
                <a:gd name="T26" fmla="*/ 4878 w 12607"/>
                <a:gd name="T27" fmla="*/ 1652 h 12594"/>
                <a:gd name="T28" fmla="*/ 4033 w 12607"/>
                <a:gd name="T29" fmla="*/ 2003 h 12594"/>
                <a:gd name="T30" fmla="*/ 3852 w 12607"/>
                <a:gd name="T31" fmla="*/ 1823 h 12594"/>
                <a:gd name="T32" fmla="*/ 1878 w 12607"/>
                <a:gd name="T33" fmla="*/ 1823 h 12594"/>
                <a:gd name="T34" fmla="*/ 1837 w 12607"/>
                <a:gd name="T35" fmla="*/ 1864 h 12594"/>
                <a:gd name="T36" fmla="*/ 1837 w 12607"/>
                <a:gd name="T37" fmla="*/ 3830 h 12594"/>
                <a:gd name="T38" fmla="*/ 2012 w 12607"/>
                <a:gd name="T39" fmla="*/ 4004 h 12594"/>
                <a:gd name="T40" fmla="*/ 1650 w 12607"/>
                <a:gd name="T41" fmla="*/ 4855 h 12594"/>
                <a:gd name="T42" fmla="*/ 1396 w 12607"/>
                <a:gd name="T43" fmla="*/ 4855 h 12594"/>
                <a:gd name="T44" fmla="*/ 0 w 12607"/>
                <a:gd name="T45" fmla="*/ 6245 h 12594"/>
                <a:gd name="T46" fmla="*/ 0 w 12607"/>
                <a:gd name="T47" fmla="*/ 6304 h 12594"/>
                <a:gd name="T48" fmla="*/ 1396 w 12607"/>
                <a:gd name="T49" fmla="*/ 7694 h 12594"/>
                <a:gd name="T50" fmla="*/ 1618 w 12607"/>
                <a:gd name="T51" fmla="*/ 7694 h 12594"/>
                <a:gd name="T52" fmla="*/ 1983 w 12607"/>
                <a:gd name="T53" fmla="*/ 8593 h 12594"/>
                <a:gd name="T54" fmla="*/ 1814 w 12607"/>
                <a:gd name="T55" fmla="*/ 8761 h 12594"/>
                <a:gd name="T56" fmla="*/ 1814 w 12607"/>
                <a:gd name="T57" fmla="*/ 10728 h 12594"/>
                <a:gd name="T58" fmla="*/ 1855 w 12607"/>
                <a:gd name="T59" fmla="*/ 10769 h 12594"/>
                <a:gd name="T60" fmla="*/ 3829 w 12607"/>
                <a:gd name="T61" fmla="*/ 10769 h 12594"/>
                <a:gd name="T62" fmla="*/ 3981 w 12607"/>
                <a:gd name="T63" fmla="*/ 10618 h 12594"/>
                <a:gd name="T64" fmla="*/ 4878 w 12607"/>
                <a:gd name="T65" fmla="*/ 10999 h 12594"/>
                <a:gd name="T66" fmla="*/ 4878 w 12607"/>
                <a:gd name="T67" fmla="*/ 11204 h 12594"/>
                <a:gd name="T68" fmla="*/ 6274 w 12607"/>
                <a:gd name="T69" fmla="*/ 12594 h 12594"/>
                <a:gd name="T70" fmla="*/ 6333 w 12607"/>
                <a:gd name="T71" fmla="*/ 12594 h 12594"/>
                <a:gd name="T72" fmla="*/ 7729 w 12607"/>
                <a:gd name="T73" fmla="*/ 11204 h 12594"/>
                <a:gd name="T74" fmla="*/ 7729 w 12607"/>
                <a:gd name="T75" fmla="*/ 11016 h 12594"/>
                <a:gd name="T76" fmla="*/ 8664 w 12607"/>
                <a:gd name="T77" fmla="*/ 10630 h 12594"/>
                <a:gd name="T78" fmla="*/ 8803 w 12607"/>
                <a:gd name="T79" fmla="*/ 10769 h 12594"/>
                <a:gd name="T80" fmla="*/ 10777 w 12607"/>
                <a:gd name="T81" fmla="*/ 10769 h 12594"/>
                <a:gd name="T82" fmla="*/ 10819 w 12607"/>
                <a:gd name="T83" fmla="*/ 10728 h 12594"/>
                <a:gd name="T84" fmla="*/ 10819 w 12607"/>
                <a:gd name="T85" fmla="*/ 8761 h 12594"/>
                <a:gd name="T86" fmla="*/ 10673 w 12607"/>
                <a:gd name="T87" fmla="*/ 8616 h 12594"/>
                <a:gd name="T88" fmla="*/ 11051 w 12607"/>
                <a:gd name="T89" fmla="*/ 7694 h 12594"/>
                <a:gd name="T90" fmla="*/ 11211 w 12607"/>
                <a:gd name="T91" fmla="*/ 7694 h 12594"/>
                <a:gd name="T92" fmla="*/ 12607 w 12607"/>
                <a:gd name="T93" fmla="*/ 6304 h 12594"/>
                <a:gd name="T94" fmla="*/ 12607 w 12607"/>
                <a:gd name="T95" fmla="*/ 6245 h 12594"/>
                <a:gd name="T96" fmla="*/ 11212 w 12607"/>
                <a:gd name="T97" fmla="*/ 4855 h 12594"/>
                <a:gd name="T98" fmla="*/ 6337 w 12607"/>
                <a:gd name="T99" fmla="*/ 8498 h 12594"/>
                <a:gd name="T100" fmla="*/ 4152 w 12607"/>
                <a:gd name="T101" fmla="*/ 6323 h 12594"/>
                <a:gd name="T102" fmla="*/ 6337 w 12607"/>
                <a:gd name="T103" fmla="*/ 4146 h 12594"/>
                <a:gd name="T104" fmla="*/ 8521 w 12607"/>
                <a:gd name="T105" fmla="*/ 6323 h 12594"/>
                <a:gd name="T106" fmla="*/ 6337 w 12607"/>
                <a:gd name="T107" fmla="*/ 8498 h 12594"/>
                <a:gd name="T108" fmla="*/ 6337 w 12607"/>
                <a:gd name="T109" fmla="*/ 8498 h 1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07" h="12594">
                  <a:moveTo>
                    <a:pt x="11212" y="4855"/>
                  </a:moveTo>
                  <a:lnTo>
                    <a:pt x="11019" y="4855"/>
                  </a:lnTo>
                  <a:cubicBezTo>
                    <a:pt x="10923" y="4550"/>
                    <a:pt x="10796" y="4258"/>
                    <a:pt x="10644" y="3981"/>
                  </a:cubicBezTo>
                  <a:lnTo>
                    <a:pt x="10796" y="3830"/>
                  </a:lnTo>
                  <a:cubicBezTo>
                    <a:pt x="11341" y="3287"/>
                    <a:pt x="11341" y="2407"/>
                    <a:pt x="10796" y="1864"/>
                  </a:cubicBezTo>
                  <a:lnTo>
                    <a:pt x="10755" y="1823"/>
                  </a:lnTo>
                  <a:cubicBezTo>
                    <a:pt x="10209" y="1279"/>
                    <a:pt x="9326" y="1279"/>
                    <a:pt x="8781" y="1823"/>
                  </a:cubicBezTo>
                  <a:lnTo>
                    <a:pt x="8611" y="1992"/>
                  </a:lnTo>
                  <a:cubicBezTo>
                    <a:pt x="8332" y="1846"/>
                    <a:pt x="8037" y="1725"/>
                    <a:pt x="7729" y="1634"/>
                  </a:cubicBezTo>
                  <a:lnTo>
                    <a:pt x="7729" y="1390"/>
                  </a:lnTo>
                  <a:cubicBezTo>
                    <a:pt x="7729" y="622"/>
                    <a:pt x="7104" y="0"/>
                    <a:pt x="6333" y="0"/>
                  </a:cubicBezTo>
                  <a:lnTo>
                    <a:pt x="6274" y="0"/>
                  </a:lnTo>
                  <a:cubicBezTo>
                    <a:pt x="5503" y="0"/>
                    <a:pt x="4878" y="622"/>
                    <a:pt x="4878" y="1390"/>
                  </a:cubicBezTo>
                  <a:lnTo>
                    <a:pt x="4878" y="1652"/>
                  </a:lnTo>
                  <a:cubicBezTo>
                    <a:pt x="4584" y="1742"/>
                    <a:pt x="4301" y="1861"/>
                    <a:pt x="4033" y="2003"/>
                  </a:cubicBezTo>
                  <a:lnTo>
                    <a:pt x="3852" y="1823"/>
                  </a:lnTo>
                  <a:cubicBezTo>
                    <a:pt x="3307" y="1280"/>
                    <a:pt x="2423" y="1280"/>
                    <a:pt x="1878" y="1823"/>
                  </a:cubicBezTo>
                  <a:lnTo>
                    <a:pt x="1837" y="1864"/>
                  </a:lnTo>
                  <a:cubicBezTo>
                    <a:pt x="1292" y="2407"/>
                    <a:pt x="1292" y="3287"/>
                    <a:pt x="1837" y="3830"/>
                  </a:cubicBezTo>
                  <a:lnTo>
                    <a:pt x="2012" y="4004"/>
                  </a:lnTo>
                  <a:cubicBezTo>
                    <a:pt x="1865" y="4274"/>
                    <a:pt x="1743" y="4558"/>
                    <a:pt x="1650" y="4855"/>
                  </a:cubicBezTo>
                  <a:lnTo>
                    <a:pt x="1396" y="4855"/>
                  </a:lnTo>
                  <a:cubicBezTo>
                    <a:pt x="625" y="4855"/>
                    <a:pt x="0" y="5478"/>
                    <a:pt x="0" y="6245"/>
                  </a:cubicBezTo>
                  <a:lnTo>
                    <a:pt x="0" y="6304"/>
                  </a:lnTo>
                  <a:cubicBezTo>
                    <a:pt x="0" y="7072"/>
                    <a:pt x="625" y="7694"/>
                    <a:pt x="1396" y="7694"/>
                  </a:cubicBezTo>
                  <a:lnTo>
                    <a:pt x="1618" y="7694"/>
                  </a:lnTo>
                  <a:cubicBezTo>
                    <a:pt x="1710" y="8008"/>
                    <a:pt x="1833" y="8308"/>
                    <a:pt x="1983" y="8593"/>
                  </a:cubicBezTo>
                  <a:lnTo>
                    <a:pt x="1814" y="8761"/>
                  </a:lnTo>
                  <a:cubicBezTo>
                    <a:pt x="1269" y="9304"/>
                    <a:pt x="1269" y="10185"/>
                    <a:pt x="1814" y="10728"/>
                  </a:cubicBezTo>
                  <a:lnTo>
                    <a:pt x="1855" y="10769"/>
                  </a:lnTo>
                  <a:cubicBezTo>
                    <a:pt x="2400" y="11312"/>
                    <a:pt x="3284" y="11312"/>
                    <a:pt x="3829" y="10769"/>
                  </a:cubicBezTo>
                  <a:lnTo>
                    <a:pt x="3981" y="10618"/>
                  </a:lnTo>
                  <a:cubicBezTo>
                    <a:pt x="4264" y="10773"/>
                    <a:pt x="4564" y="10902"/>
                    <a:pt x="4878" y="10999"/>
                  </a:cubicBezTo>
                  <a:lnTo>
                    <a:pt x="4878" y="11204"/>
                  </a:lnTo>
                  <a:cubicBezTo>
                    <a:pt x="4878" y="11972"/>
                    <a:pt x="5503" y="12594"/>
                    <a:pt x="6274" y="12594"/>
                  </a:cubicBezTo>
                  <a:lnTo>
                    <a:pt x="6333" y="12594"/>
                  </a:lnTo>
                  <a:cubicBezTo>
                    <a:pt x="7104" y="12594"/>
                    <a:pt x="7729" y="11972"/>
                    <a:pt x="7729" y="11204"/>
                  </a:cubicBezTo>
                  <a:lnTo>
                    <a:pt x="7729" y="11016"/>
                  </a:lnTo>
                  <a:cubicBezTo>
                    <a:pt x="8056" y="10920"/>
                    <a:pt x="8368" y="10788"/>
                    <a:pt x="8664" y="10630"/>
                  </a:cubicBezTo>
                  <a:lnTo>
                    <a:pt x="8803" y="10769"/>
                  </a:lnTo>
                  <a:cubicBezTo>
                    <a:pt x="9348" y="11312"/>
                    <a:pt x="10233" y="11312"/>
                    <a:pt x="10777" y="10769"/>
                  </a:cubicBezTo>
                  <a:lnTo>
                    <a:pt x="10819" y="10728"/>
                  </a:lnTo>
                  <a:cubicBezTo>
                    <a:pt x="11364" y="10185"/>
                    <a:pt x="11364" y="9304"/>
                    <a:pt x="10819" y="8761"/>
                  </a:cubicBezTo>
                  <a:lnTo>
                    <a:pt x="10673" y="8616"/>
                  </a:lnTo>
                  <a:cubicBezTo>
                    <a:pt x="10828" y="8324"/>
                    <a:pt x="10956" y="8017"/>
                    <a:pt x="11051" y="7694"/>
                  </a:cubicBezTo>
                  <a:lnTo>
                    <a:pt x="11211" y="7694"/>
                  </a:lnTo>
                  <a:cubicBezTo>
                    <a:pt x="11982" y="7694"/>
                    <a:pt x="12607" y="7071"/>
                    <a:pt x="12607" y="6304"/>
                  </a:cubicBezTo>
                  <a:lnTo>
                    <a:pt x="12607" y="6245"/>
                  </a:lnTo>
                  <a:cubicBezTo>
                    <a:pt x="12607" y="5477"/>
                    <a:pt x="11982" y="4855"/>
                    <a:pt x="11212" y="4855"/>
                  </a:cubicBezTo>
                  <a:close/>
                  <a:moveTo>
                    <a:pt x="6337" y="8498"/>
                  </a:moveTo>
                  <a:cubicBezTo>
                    <a:pt x="5130" y="8498"/>
                    <a:pt x="4152" y="7524"/>
                    <a:pt x="4152" y="6323"/>
                  </a:cubicBezTo>
                  <a:cubicBezTo>
                    <a:pt x="4152" y="5120"/>
                    <a:pt x="5130" y="4146"/>
                    <a:pt x="6337" y="4146"/>
                  </a:cubicBezTo>
                  <a:cubicBezTo>
                    <a:pt x="7544" y="4146"/>
                    <a:pt x="8521" y="5120"/>
                    <a:pt x="8521" y="6323"/>
                  </a:cubicBezTo>
                  <a:cubicBezTo>
                    <a:pt x="8521" y="7524"/>
                    <a:pt x="7544" y="8498"/>
                    <a:pt x="6337" y="8498"/>
                  </a:cubicBezTo>
                  <a:close/>
                  <a:moveTo>
                    <a:pt x="6337" y="8498"/>
                  </a:moveTo>
                  <a:close/>
                </a:path>
              </a:pathLst>
            </a:custGeom>
            <a:solidFill>
              <a:srgbClr val="526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sp>
        <p:nvSpPr>
          <p:cNvPr id="64" name="PA-矩形 11">
            <a:extLst>
              <a:ext uri="{FF2B5EF4-FFF2-40B4-BE49-F238E27FC236}">
                <a16:creationId xmlns:a16="http://schemas.microsoft.com/office/drawing/2014/main" id="{0B8DEAE2-849D-417F-8BEB-33DE38794AB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257486" y="3250441"/>
            <a:ext cx="2699159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content, content to match the title. 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E32D5A3-2E0D-405E-A590-4CB2130C037B}"/>
              </a:ext>
            </a:extLst>
          </p:cNvPr>
          <p:cNvSpPr/>
          <p:nvPr/>
        </p:nvSpPr>
        <p:spPr>
          <a:xfrm>
            <a:off x="1349707" y="4342263"/>
            <a:ext cx="2647950" cy="666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26C3F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26C3F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702B039F-8BA5-4BAE-888D-06DFB3ADF1E4}"/>
              </a:ext>
            </a:extLst>
          </p:cNvPr>
          <p:cNvGrpSpPr/>
          <p:nvPr/>
        </p:nvGrpSpPr>
        <p:grpSpPr>
          <a:xfrm>
            <a:off x="3364680" y="4155103"/>
            <a:ext cx="714041" cy="714041"/>
            <a:chOff x="-1184619" y="593764"/>
            <a:chExt cx="714041" cy="714041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D462D286-87B8-4C15-BA70-A16607BBB12E}"/>
                </a:ext>
              </a:extLst>
            </p:cNvPr>
            <p:cNvSpPr/>
            <p:nvPr/>
          </p:nvSpPr>
          <p:spPr>
            <a:xfrm>
              <a:off x="-1184619" y="593764"/>
              <a:ext cx="714041" cy="71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68" name="iconfont-1187-868319">
              <a:extLst>
                <a:ext uri="{FF2B5EF4-FFF2-40B4-BE49-F238E27FC236}">
                  <a16:creationId xmlns:a16="http://schemas.microsoft.com/office/drawing/2014/main" id="{72102444-6632-4E3D-85CC-959183191AC2}"/>
                </a:ext>
              </a:extLst>
            </p:cNvPr>
            <p:cNvSpPr>
              <a:spLocks/>
            </p:cNvSpPr>
            <p:nvPr/>
          </p:nvSpPr>
          <p:spPr>
            <a:xfrm>
              <a:off x="-1074631" y="682452"/>
              <a:ext cx="540000" cy="540000"/>
            </a:xfrm>
            <a:custGeom>
              <a:avLst/>
              <a:gdLst>
                <a:gd name="T0" fmla="*/ 11212 w 12607"/>
                <a:gd name="T1" fmla="*/ 4855 h 12594"/>
                <a:gd name="T2" fmla="*/ 11019 w 12607"/>
                <a:gd name="T3" fmla="*/ 4855 h 12594"/>
                <a:gd name="T4" fmla="*/ 10644 w 12607"/>
                <a:gd name="T5" fmla="*/ 3981 h 12594"/>
                <a:gd name="T6" fmla="*/ 10796 w 12607"/>
                <a:gd name="T7" fmla="*/ 3830 h 12594"/>
                <a:gd name="T8" fmla="*/ 10796 w 12607"/>
                <a:gd name="T9" fmla="*/ 1864 h 12594"/>
                <a:gd name="T10" fmla="*/ 10755 w 12607"/>
                <a:gd name="T11" fmla="*/ 1823 h 12594"/>
                <a:gd name="T12" fmla="*/ 8781 w 12607"/>
                <a:gd name="T13" fmla="*/ 1823 h 12594"/>
                <a:gd name="T14" fmla="*/ 8611 w 12607"/>
                <a:gd name="T15" fmla="*/ 1992 h 12594"/>
                <a:gd name="T16" fmla="*/ 7729 w 12607"/>
                <a:gd name="T17" fmla="*/ 1634 h 12594"/>
                <a:gd name="T18" fmla="*/ 7729 w 12607"/>
                <a:gd name="T19" fmla="*/ 1390 h 12594"/>
                <a:gd name="T20" fmla="*/ 6333 w 12607"/>
                <a:gd name="T21" fmla="*/ 0 h 12594"/>
                <a:gd name="T22" fmla="*/ 6274 w 12607"/>
                <a:gd name="T23" fmla="*/ 0 h 12594"/>
                <a:gd name="T24" fmla="*/ 4878 w 12607"/>
                <a:gd name="T25" fmla="*/ 1390 h 12594"/>
                <a:gd name="T26" fmla="*/ 4878 w 12607"/>
                <a:gd name="T27" fmla="*/ 1652 h 12594"/>
                <a:gd name="T28" fmla="*/ 4033 w 12607"/>
                <a:gd name="T29" fmla="*/ 2003 h 12594"/>
                <a:gd name="T30" fmla="*/ 3852 w 12607"/>
                <a:gd name="T31" fmla="*/ 1823 h 12594"/>
                <a:gd name="T32" fmla="*/ 1878 w 12607"/>
                <a:gd name="T33" fmla="*/ 1823 h 12594"/>
                <a:gd name="T34" fmla="*/ 1837 w 12607"/>
                <a:gd name="T35" fmla="*/ 1864 h 12594"/>
                <a:gd name="T36" fmla="*/ 1837 w 12607"/>
                <a:gd name="T37" fmla="*/ 3830 h 12594"/>
                <a:gd name="T38" fmla="*/ 2012 w 12607"/>
                <a:gd name="T39" fmla="*/ 4004 h 12594"/>
                <a:gd name="T40" fmla="*/ 1650 w 12607"/>
                <a:gd name="T41" fmla="*/ 4855 h 12594"/>
                <a:gd name="T42" fmla="*/ 1396 w 12607"/>
                <a:gd name="T43" fmla="*/ 4855 h 12594"/>
                <a:gd name="T44" fmla="*/ 0 w 12607"/>
                <a:gd name="T45" fmla="*/ 6245 h 12594"/>
                <a:gd name="T46" fmla="*/ 0 w 12607"/>
                <a:gd name="T47" fmla="*/ 6304 h 12594"/>
                <a:gd name="T48" fmla="*/ 1396 w 12607"/>
                <a:gd name="T49" fmla="*/ 7694 h 12594"/>
                <a:gd name="T50" fmla="*/ 1618 w 12607"/>
                <a:gd name="T51" fmla="*/ 7694 h 12594"/>
                <a:gd name="T52" fmla="*/ 1983 w 12607"/>
                <a:gd name="T53" fmla="*/ 8593 h 12594"/>
                <a:gd name="T54" fmla="*/ 1814 w 12607"/>
                <a:gd name="T55" fmla="*/ 8761 h 12594"/>
                <a:gd name="T56" fmla="*/ 1814 w 12607"/>
                <a:gd name="T57" fmla="*/ 10728 h 12594"/>
                <a:gd name="T58" fmla="*/ 1855 w 12607"/>
                <a:gd name="T59" fmla="*/ 10769 h 12594"/>
                <a:gd name="T60" fmla="*/ 3829 w 12607"/>
                <a:gd name="T61" fmla="*/ 10769 h 12594"/>
                <a:gd name="T62" fmla="*/ 3981 w 12607"/>
                <a:gd name="T63" fmla="*/ 10618 h 12594"/>
                <a:gd name="T64" fmla="*/ 4878 w 12607"/>
                <a:gd name="T65" fmla="*/ 10999 h 12594"/>
                <a:gd name="T66" fmla="*/ 4878 w 12607"/>
                <a:gd name="T67" fmla="*/ 11204 h 12594"/>
                <a:gd name="T68" fmla="*/ 6274 w 12607"/>
                <a:gd name="T69" fmla="*/ 12594 h 12594"/>
                <a:gd name="T70" fmla="*/ 6333 w 12607"/>
                <a:gd name="T71" fmla="*/ 12594 h 12594"/>
                <a:gd name="T72" fmla="*/ 7729 w 12607"/>
                <a:gd name="T73" fmla="*/ 11204 h 12594"/>
                <a:gd name="T74" fmla="*/ 7729 w 12607"/>
                <a:gd name="T75" fmla="*/ 11016 h 12594"/>
                <a:gd name="T76" fmla="*/ 8664 w 12607"/>
                <a:gd name="T77" fmla="*/ 10630 h 12594"/>
                <a:gd name="T78" fmla="*/ 8803 w 12607"/>
                <a:gd name="T79" fmla="*/ 10769 h 12594"/>
                <a:gd name="T80" fmla="*/ 10777 w 12607"/>
                <a:gd name="T81" fmla="*/ 10769 h 12594"/>
                <a:gd name="T82" fmla="*/ 10819 w 12607"/>
                <a:gd name="T83" fmla="*/ 10728 h 12594"/>
                <a:gd name="T84" fmla="*/ 10819 w 12607"/>
                <a:gd name="T85" fmla="*/ 8761 h 12594"/>
                <a:gd name="T86" fmla="*/ 10673 w 12607"/>
                <a:gd name="T87" fmla="*/ 8616 h 12594"/>
                <a:gd name="T88" fmla="*/ 11051 w 12607"/>
                <a:gd name="T89" fmla="*/ 7694 h 12594"/>
                <a:gd name="T90" fmla="*/ 11211 w 12607"/>
                <a:gd name="T91" fmla="*/ 7694 h 12594"/>
                <a:gd name="T92" fmla="*/ 12607 w 12607"/>
                <a:gd name="T93" fmla="*/ 6304 h 12594"/>
                <a:gd name="T94" fmla="*/ 12607 w 12607"/>
                <a:gd name="T95" fmla="*/ 6245 h 12594"/>
                <a:gd name="T96" fmla="*/ 11212 w 12607"/>
                <a:gd name="T97" fmla="*/ 4855 h 12594"/>
                <a:gd name="T98" fmla="*/ 6337 w 12607"/>
                <a:gd name="T99" fmla="*/ 8498 h 12594"/>
                <a:gd name="T100" fmla="*/ 4152 w 12607"/>
                <a:gd name="T101" fmla="*/ 6323 h 12594"/>
                <a:gd name="T102" fmla="*/ 6337 w 12607"/>
                <a:gd name="T103" fmla="*/ 4146 h 12594"/>
                <a:gd name="T104" fmla="*/ 8521 w 12607"/>
                <a:gd name="T105" fmla="*/ 6323 h 12594"/>
                <a:gd name="T106" fmla="*/ 6337 w 12607"/>
                <a:gd name="T107" fmla="*/ 8498 h 12594"/>
                <a:gd name="T108" fmla="*/ 6337 w 12607"/>
                <a:gd name="T109" fmla="*/ 8498 h 1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07" h="12594">
                  <a:moveTo>
                    <a:pt x="11212" y="4855"/>
                  </a:moveTo>
                  <a:lnTo>
                    <a:pt x="11019" y="4855"/>
                  </a:lnTo>
                  <a:cubicBezTo>
                    <a:pt x="10923" y="4550"/>
                    <a:pt x="10796" y="4258"/>
                    <a:pt x="10644" y="3981"/>
                  </a:cubicBezTo>
                  <a:lnTo>
                    <a:pt x="10796" y="3830"/>
                  </a:lnTo>
                  <a:cubicBezTo>
                    <a:pt x="11341" y="3287"/>
                    <a:pt x="11341" y="2407"/>
                    <a:pt x="10796" y="1864"/>
                  </a:cubicBezTo>
                  <a:lnTo>
                    <a:pt x="10755" y="1823"/>
                  </a:lnTo>
                  <a:cubicBezTo>
                    <a:pt x="10209" y="1279"/>
                    <a:pt x="9326" y="1279"/>
                    <a:pt x="8781" y="1823"/>
                  </a:cubicBezTo>
                  <a:lnTo>
                    <a:pt x="8611" y="1992"/>
                  </a:lnTo>
                  <a:cubicBezTo>
                    <a:pt x="8332" y="1846"/>
                    <a:pt x="8037" y="1725"/>
                    <a:pt x="7729" y="1634"/>
                  </a:cubicBezTo>
                  <a:lnTo>
                    <a:pt x="7729" y="1390"/>
                  </a:lnTo>
                  <a:cubicBezTo>
                    <a:pt x="7729" y="622"/>
                    <a:pt x="7104" y="0"/>
                    <a:pt x="6333" y="0"/>
                  </a:cubicBezTo>
                  <a:lnTo>
                    <a:pt x="6274" y="0"/>
                  </a:lnTo>
                  <a:cubicBezTo>
                    <a:pt x="5503" y="0"/>
                    <a:pt x="4878" y="622"/>
                    <a:pt x="4878" y="1390"/>
                  </a:cubicBezTo>
                  <a:lnTo>
                    <a:pt x="4878" y="1652"/>
                  </a:lnTo>
                  <a:cubicBezTo>
                    <a:pt x="4584" y="1742"/>
                    <a:pt x="4301" y="1861"/>
                    <a:pt x="4033" y="2003"/>
                  </a:cubicBezTo>
                  <a:lnTo>
                    <a:pt x="3852" y="1823"/>
                  </a:lnTo>
                  <a:cubicBezTo>
                    <a:pt x="3307" y="1280"/>
                    <a:pt x="2423" y="1280"/>
                    <a:pt x="1878" y="1823"/>
                  </a:cubicBezTo>
                  <a:lnTo>
                    <a:pt x="1837" y="1864"/>
                  </a:lnTo>
                  <a:cubicBezTo>
                    <a:pt x="1292" y="2407"/>
                    <a:pt x="1292" y="3287"/>
                    <a:pt x="1837" y="3830"/>
                  </a:cubicBezTo>
                  <a:lnTo>
                    <a:pt x="2012" y="4004"/>
                  </a:lnTo>
                  <a:cubicBezTo>
                    <a:pt x="1865" y="4274"/>
                    <a:pt x="1743" y="4558"/>
                    <a:pt x="1650" y="4855"/>
                  </a:cubicBezTo>
                  <a:lnTo>
                    <a:pt x="1396" y="4855"/>
                  </a:lnTo>
                  <a:cubicBezTo>
                    <a:pt x="625" y="4855"/>
                    <a:pt x="0" y="5478"/>
                    <a:pt x="0" y="6245"/>
                  </a:cubicBezTo>
                  <a:lnTo>
                    <a:pt x="0" y="6304"/>
                  </a:lnTo>
                  <a:cubicBezTo>
                    <a:pt x="0" y="7072"/>
                    <a:pt x="625" y="7694"/>
                    <a:pt x="1396" y="7694"/>
                  </a:cubicBezTo>
                  <a:lnTo>
                    <a:pt x="1618" y="7694"/>
                  </a:lnTo>
                  <a:cubicBezTo>
                    <a:pt x="1710" y="8008"/>
                    <a:pt x="1833" y="8308"/>
                    <a:pt x="1983" y="8593"/>
                  </a:cubicBezTo>
                  <a:lnTo>
                    <a:pt x="1814" y="8761"/>
                  </a:lnTo>
                  <a:cubicBezTo>
                    <a:pt x="1269" y="9304"/>
                    <a:pt x="1269" y="10185"/>
                    <a:pt x="1814" y="10728"/>
                  </a:cubicBezTo>
                  <a:lnTo>
                    <a:pt x="1855" y="10769"/>
                  </a:lnTo>
                  <a:cubicBezTo>
                    <a:pt x="2400" y="11312"/>
                    <a:pt x="3284" y="11312"/>
                    <a:pt x="3829" y="10769"/>
                  </a:cubicBezTo>
                  <a:lnTo>
                    <a:pt x="3981" y="10618"/>
                  </a:lnTo>
                  <a:cubicBezTo>
                    <a:pt x="4264" y="10773"/>
                    <a:pt x="4564" y="10902"/>
                    <a:pt x="4878" y="10999"/>
                  </a:cubicBezTo>
                  <a:lnTo>
                    <a:pt x="4878" y="11204"/>
                  </a:lnTo>
                  <a:cubicBezTo>
                    <a:pt x="4878" y="11972"/>
                    <a:pt x="5503" y="12594"/>
                    <a:pt x="6274" y="12594"/>
                  </a:cubicBezTo>
                  <a:lnTo>
                    <a:pt x="6333" y="12594"/>
                  </a:lnTo>
                  <a:cubicBezTo>
                    <a:pt x="7104" y="12594"/>
                    <a:pt x="7729" y="11972"/>
                    <a:pt x="7729" y="11204"/>
                  </a:cubicBezTo>
                  <a:lnTo>
                    <a:pt x="7729" y="11016"/>
                  </a:lnTo>
                  <a:cubicBezTo>
                    <a:pt x="8056" y="10920"/>
                    <a:pt x="8368" y="10788"/>
                    <a:pt x="8664" y="10630"/>
                  </a:cubicBezTo>
                  <a:lnTo>
                    <a:pt x="8803" y="10769"/>
                  </a:lnTo>
                  <a:cubicBezTo>
                    <a:pt x="9348" y="11312"/>
                    <a:pt x="10233" y="11312"/>
                    <a:pt x="10777" y="10769"/>
                  </a:cubicBezTo>
                  <a:lnTo>
                    <a:pt x="10819" y="10728"/>
                  </a:lnTo>
                  <a:cubicBezTo>
                    <a:pt x="11364" y="10185"/>
                    <a:pt x="11364" y="9304"/>
                    <a:pt x="10819" y="8761"/>
                  </a:cubicBezTo>
                  <a:lnTo>
                    <a:pt x="10673" y="8616"/>
                  </a:lnTo>
                  <a:cubicBezTo>
                    <a:pt x="10828" y="8324"/>
                    <a:pt x="10956" y="8017"/>
                    <a:pt x="11051" y="7694"/>
                  </a:cubicBezTo>
                  <a:lnTo>
                    <a:pt x="11211" y="7694"/>
                  </a:lnTo>
                  <a:cubicBezTo>
                    <a:pt x="11982" y="7694"/>
                    <a:pt x="12607" y="7071"/>
                    <a:pt x="12607" y="6304"/>
                  </a:cubicBezTo>
                  <a:lnTo>
                    <a:pt x="12607" y="6245"/>
                  </a:lnTo>
                  <a:cubicBezTo>
                    <a:pt x="12607" y="5477"/>
                    <a:pt x="11982" y="4855"/>
                    <a:pt x="11212" y="4855"/>
                  </a:cubicBezTo>
                  <a:close/>
                  <a:moveTo>
                    <a:pt x="6337" y="8498"/>
                  </a:moveTo>
                  <a:cubicBezTo>
                    <a:pt x="5130" y="8498"/>
                    <a:pt x="4152" y="7524"/>
                    <a:pt x="4152" y="6323"/>
                  </a:cubicBezTo>
                  <a:cubicBezTo>
                    <a:pt x="4152" y="5120"/>
                    <a:pt x="5130" y="4146"/>
                    <a:pt x="6337" y="4146"/>
                  </a:cubicBezTo>
                  <a:cubicBezTo>
                    <a:pt x="7544" y="4146"/>
                    <a:pt x="8521" y="5120"/>
                    <a:pt x="8521" y="6323"/>
                  </a:cubicBezTo>
                  <a:cubicBezTo>
                    <a:pt x="8521" y="7524"/>
                    <a:pt x="7544" y="8498"/>
                    <a:pt x="6337" y="8498"/>
                  </a:cubicBezTo>
                  <a:close/>
                  <a:moveTo>
                    <a:pt x="6337" y="8498"/>
                  </a:moveTo>
                  <a:close/>
                </a:path>
              </a:pathLst>
            </a:custGeom>
            <a:solidFill>
              <a:srgbClr val="526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sp>
        <p:nvSpPr>
          <p:cNvPr id="69" name="PA-矩形 11">
            <a:extLst>
              <a:ext uri="{FF2B5EF4-FFF2-40B4-BE49-F238E27FC236}">
                <a16:creationId xmlns:a16="http://schemas.microsoft.com/office/drawing/2014/main" id="{56BD8B4B-B99C-4FB4-B1A2-E2DD19A9EA8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58692" y="5133832"/>
            <a:ext cx="2699159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content, content to match the title. 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5F294745-BE05-4CEA-BC51-952F44D14FC9}"/>
              </a:ext>
            </a:extLst>
          </p:cNvPr>
          <p:cNvSpPr/>
          <p:nvPr/>
        </p:nvSpPr>
        <p:spPr>
          <a:xfrm>
            <a:off x="5348501" y="4342263"/>
            <a:ext cx="2647950" cy="666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26C3F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04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526C3F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9423BDA4-3B43-46C0-B1E4-F449C628BCF7}"/>
              </a:ext>
            </a:extLst>
          </p:cNvPr>
          <p:cNvGrpSpPr/>
          <p:nvPr/>
        </p:nvGrpSpPr>
        <p:grpSpPr>
          <a:xfrm>
            <a:off x="7363474" y="4155103"/>
            <a:ext cx="714041" cy="714041"/>
            <a:chOff x="-1184619" y="593764"/>
            <a:chExt cx="714041" cy="714041"/>
          </a:xfrm>
        </p:grpSpPr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8DE35108-959E-4310-8E3A-5B6A0FA7A124}"/>
                </a:ext>
              </a:extLst>
            </p:cNvPr>
            <p:cNvSpPr/>
            <p:nvPr/>
          </p:nvSpPr>
          <p:spPr>
            <a:xfrm>
              <a:off x="-1184619" y="593764"/>
              <a:ext cx="714041" cy="714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  <p:sp>
          <p:nvSpPr>
            <p:cNvPr id="73" name="iconfont-1187-868319">
              <a:extLst>
                <a:ext uri="{FF2B5EF4-FFF2-40B4-BE49-F238E27FC236}">
                  <a16:creationId xmlns:a16="http://schemas.microsoft.com/office/drawing/2014/main" id="{E2963DB0-CB3B-4EBE-AAD1-1A6A13719984}"/>
                </a:ext>
              </a:extLst>
            </p:cNvPr>
            <p:cNvSpPr>
              <a:spLocks/>
            </p:cNvSpPr>
            <p:nvPr/>
          </p:nvSpPr>
          <p:spPr>
            <a:xfrm>
              <a:off x="-1074631" y="682452"/>
              <a:ext cx="540000" cy="540000"/>
            </a:xfrm>
            <a:custGeom>
              <a:avLst/>
              <a:gdLst>
                <a:gd name="T0" fmla="*/ 11212 w 12607"/>
                <a:gd name="T1" fmla="*/ 4855 h 12594"/>
                <a:gd name="T2" fmla="*/ 11019 w 12607"/>
                <a:gd name="T3" fmla="*/ 4855 h 12594"/>
                <a:gd name="T4" fmla="*/ 10644 w 12607"/>
                <a:gd name="T5" fmla="*/ 3981 h 12594"/>
                <a:gd name="T6" fmla="*/ 10796 w 12607"/>
                <a:gd name="T7" fmla="*/ 3830 h 12594"/>
                <a:gd name="T8" fmla="*/ 10796 w 12607"/>
                <a:gd name="T9" fmla="*/ 1864 h 12594"/>
                <a:gd name="T10" fmla="*/ 10755 w 12607"/>
                <a:gd name="T11" fmla="*/ 1823 h 12594"/>
                <a:gd name="T12" fmla="*/ 8781 w 12607"/>
                <a:gd name="T13" fmla="*/ 1823 h 12594"/>
                <a:gd name="T14" fmla="*/ 8611 w 12607"/>
                <a:gd name="T15" fmla="*/ 1992 h 12594"/>
                <a:gd name="T16" fmla="*/ 7729 w 12607"/>
                <a:gd name="T17" fmla="*/ 1634 h 12594"/>
                <a:gd name="T18" fmla="*/ 7729 w 12607"/>
                <a:gd name="T19" fmla="*/ 1390 h 12594"/>
                <a:gd name="T20" fmla="*/ 6333 w 12607"/>
                <a:gd name="T21" fmla="*/ 0 h 12594"/>
                <a:gd name="T22" fmla="*/ 6274 w 12607"/>
                <a:gd name="T23" fmla="*/ 0 h 12594"/>
                <a:gd name="T24" fmla="*/ 4878 w 12607"/>
                <a:gd name="T25" fmla="*/ 1390 h 12594"/>
                <a:gd name="T26" fmla="*/ 4878 w 12607"/>
                <a:gd name="T27" fmla="*/ 1652 h 12594"/>
                <a:gd name="T28" fmla="*/ 4033 w 12607"/>
                <a:gd name="T29" fmla="*/ 2003 h 12594"/>
                <a:gd name="T30" fmla="*/ 3852 w 12607"/>
                <a:gd name="T31" fmla="*/ 1823 h 12594"/>
                <a:gd name="T32" fmla="*/ 1878 w 12607"/>
                <a:gd name="T33" fmla="*/ 1823 h 12594"/>
                <a:gd name="T34" fmla="*/ 1837 w 12607"/>
                <a:gd name="T35" fmla="*/ 1864 h 12594"/>
                <a:gd name="T36" fmla="*/ 1837 w 12607"/>
                <a:gd name="T37" fmla="*/ 3830 h 12594"/>
                <a:gd name="T38" fmla="*/ 2012 w 12607"/>
                <a:gd name="T39" fmla="*/ 4004 h 12594"/>
                <a:gd name="T40" fmla="*/ 1650 w 12607"/>
                <a:gd name="T41" fmla="*/ 4855 h 12594"/>
                <a:gd name="T42" fmla="*/ 1396 w 12607"/>
                <a:gd name="T43" fmla="*/ 4855 h 12594"/>
                <a:gd name="T44" fmla="*/ 0 w 12607"/>
                <a:gd name="T45" fmla="*/ 6245 h 12594"/>
                <a:gd name="T46" fmla="*/ 0 w 12607"/>
                <a:gd name="T47" fmla="*/ 6304 h 12594"/>
                <a:gd name="T48" fmla="*/ 1396 w 12607"/>
                <a:gd name="T49" fmla="*/ 7694 h 12594"/>
                <a:gd name="T50" fmla="*/ 1618 w 12607"/>
                <a:gd name="T51" fmla="*/ 7694 h 12594"/>
                <a:gd name="T52" fmla="*/ 1983 w 12607"/>
                <a:gd name="T53" fmla="*/ 8593 h 12594"/>
                <a:gd name="T54" fmla="*/ 1814 w 12607"/>
                <a:gd name="T55" fmla="*/ 8761 h 12594"/>
                <a:gd name="T56" fmla="*/ 1814 w 12607"/>
                <a:gd name="T57" fmla="*/ 10728 h 12594"/>
                <a:gd name="T58" fmla="*/ 1855 w 12607"/>
                <a:gd name="T59" fmla="*/ 10769 h 12594"/>
                <a:gd name="T60" fmla="*/ 3829 w 12607"/>
                <a:gd name="T61" fmla="*/ 10769 h 12594"/>
                <a:gd name="T62" fmla="*/ 3981 w 12607"/>
                <a:gd name="T63" fmla="*/ 10618 h 12594"/>
                <a:gd name="T64" fmla="*/ 4878 w 12607"/>
                <a:gd name="T65" fmla="*/ 10999 h 12594"/>
                <a:gd name="T66" fmla="*/ 4878 w 12607"/>
                <a:gd name="T67" fmla="*/ 11204 h 12594"/>
                <a:gd name="T68" fmla="*/ 6274 w 12607"/>
                <a:gd name="T69" fmla="*/ 12594 h 12594"/>
                <a:gd name="T70" fmla="*/ 6333 w 12607"/>
                <a:gd name="T71" fmla="*/ 12594 h 12594"/>
                <a:gd name="T72" fmla="*/ 7729 w 12607"/>
                <a:gd name="T73" fmla="*/ 11204 h 12594"/>
                <a:gd name="T74" fmla="*/ 7729 w 12607"/>
                <a:gd name="T75" fmla="*/ 11016 h 12594"/>
                <a:gd name="T76" fmla="*/ 8664 w 12607"/>
                <a:gd name="T77" fmla="*/ 10630 h 12594"/>
                <a:gd name="T78" fmla="*/ 8803 w 12607"/>
                <a:gd name="T79" fmla="*/ 10769 h 12594"/>
                <a:gd name="T80" fmla="*/ 10777 w 12607"/>
                <a:gd name="T81" fmla="*/ 10769 h 12594"/>
                <a:gd name="T82" fmla="*/ 10819 w 12607"/>
                <a:gd name="T83" fmla="*/ 10728 h 12594"/>
                <a:gd name="T84" fmla="*/ 10819 w 12607"/>
                <a:gd name="T85" fmla="*/ 8761 h 12594"/>
                <a:gd name="T86" fmla="*/ 10673 w 12607"/>
                <a:gd name="T87" fmla="*/ 8616 h 12594"/>
                <a:gd name="T88" fmla="*/ 11051 w 12607"/>
                <a:gd name="T89" fmla="*/ 7694 h 12594"/>
                <a:gd name="T90" fmla="*/ 11211 w 12607"/>
                <a:gd name="T91" fmla="*/ 7694 h 12594"/>
                <a:gd name="T92" fmla="*/ 12607 w 12607"/>
                <a:gd name="T93" fmla="*/ 6304 h 12594"/>
                <a:gd name="T94" fmla="*/ 12607 w 12607"/>
                <a:gd name="T95" fmla="*/ 6245 h 12594"/>
                <a:gd name="T96" fmla="*/ 11212 w 12607"/>
                <a:gd name="T97" fmla="*/ 4855 h 12594"/>
                <a:gd name="T98" fmla="*/ 6337 w 12607"/>
                <a:gd name="T99" fmla="*/ 8498 h 12594"/>
                <a:gd name="T100" fmla="*/ 4152 w 12607"/>
                <a:gd name="T101" fmla="*/ 6323 h 12594"/>
                <a:gd name="T102" fmla="*/ 6337 w 12607"/>
                <a:gd name="T103" fmla="*/ 4146 h 12594"/>
                <a:gd name="T104" fmla="*/ 8521 w 12607"/>
                <a:gd name="T105" fmla="*/ 6323 h 12594"/>
                <a:gd name="T106" fmla="*/ 6337 w 12607"/>
                <a:gd name="T107" fmla="*/ 8498 h 12594"/>
                <a:gd name="T108" fmla="*/ 6337 w 12607"/>
                <a:gd name="T109" fmla="*/ 8498 h 1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07" h="12594">
                  <a:moveTo>
                    <a:pt x="11212" y="4855"/>
                  </a:moveTo>
                  <a:lnTo>
                    <a:pt x="11019" y="4855"/>
                  </a:lnTo>
                  <a:cubicBezTo>
                    <a:pt x="10923" y="4550"/>
                    <a:pt x="10796" y="4258"/>
                    <a:pt x="10644" y="3981"/>
                  </a:cubicBezTo>
                  <a:lnTo>
                    <a:pt x="10796" y="3830"/>
                  </a:lnTo>
                  <a:cubicBezTo>
                    <a:pt x="11341" y="3287"/>
                    <a:pt x="11341" y="2407"/>
                    <a:pt x="10796" y="1864"/>
                  </a:cubicBezTo>
                  <a:lnTo>
                    <a:pt x="10755" y="1823"/>
                  </a:lnTo>
                  <a:cubicBezTo>
                    <a:pt x="10209" y="1279"/>
                    <a:pt x="9326" y="1279"/>
                    <a:pt x="8781" y="1823"/>
                  </a:cubicBezTo>
                  <a:lnTo>
                    <a:pt x="8611" y="1992"/>
                  </a:lnTo>
                  <a:cubicBezTo>
                    <a:pt x="8332" y="1846"/>
                    <a:pt x="8037" y="1725"/>
                    <a:pt x="7729" y="1634"/>
                  </a:cubicBezTo>
                  <a:lnTo>
                    <a:pt x="7729" y="1390"/>
                  </a:lnTo>
                  <a:cubicBezTo>
                    <a:pt x="7729" y="622"/>
                    <a:pt x="7104" y="0"/>
                    <a:pt x="6333" y="0"/>
                  </a:cubicBezTo>
                  <a:lnTo>
                    <a:pt x="6274" y="0"/>
                  </a:lnTo>
                  <a:cubicBezTo>
                    <a:pt x="5503" y="0"/>
                    <a:pt x="4878" y="622"/>
                    <a:pt x="4878" y="1390"/>
                  </a:cubicBezTo>
                  <a:lnTo>
                    <a:pt x="4878" y="1652"/>
                  </a:lnTo>
                  <a:cubicBezTo>
                    <a:pt x="4584" y="1742"/>
                    <a:pt x="4301" y="1861"/>
                    <a:pt x="4033" y="2003"/>
                  </a:cubicBezTo>
                  <a:lnTo>
                    <a:pt x="3852" y="1823"/>
                  </a:lnTo>
                  <a:cubicBezTo>
                    <a:pt x="3307" y="1280"/>
                    <a:pt x="2423" y="1280"/>
                    <a:pt x="1878" y="1823"/>
                  </a:cubicBezTo>
                  <a:lnTo>
                    <a:pt x="1837" y="1864"/>
                  </a:lnTo>
                  <a:cubicBezTo>
                    <a:pt x="1292" y="2407"/>
                    <a:pt x="1292" y="3287"/>
                    <a:pt x="1837" y="3830"/>
                  </a:cubicBezTo>
                  <a:lnTo>
                    <a:pt x="2012" y="4004"/>
                  </a:lnTo>
                  <a:cubicBezTo>
                    <a:pt x="1865" y="4274"/>
                    <a:pt x="1743" y="4558"/>
                    <a:pt x="1650" y="4855"/>
                  </a:cubicBezTo>
                  <a:lnTo>
                    <a:pt x="1396" y="4855"/>
                  </a:lnTo>
                  <a:cubicBezTo>
                    <a:pt x="625" y="4855"/>
                    <a:pt x="0" y="5478"/>
                    <a:pt x="0" y="6245"/>
                  </a:cubicBezTo>
                  <a:lnTo>
                    <a:pt x="0" y="6304"/>
                  </a:lnTo>
                  <a:cubicBezTo>
                    <a:pt x="0" y="7072"/>
                    <a:pt x="625" y="7694"/>
                    <a:pt x="1396" y="7694"/>
                  </a:cubicBezTo>
                  <a:lnTo>
                    <a:pt x="1618" y="7694"/>
                  </a:lnTo>
                  <a:cubicBezTo>
                    <a:pt x="1710" y="8008"/>
                    <a:pt x="1833" y="8308"/>
                    <a:pt x="1983" y="8593"/>
                  </a:cubicBezTo>
                  <a:lnTo>
                    <a:pt x="1814" y="8761"/>
                  </a:lnTo>
                  <a:cubicBezTo>
                    <a:pt x="1269" y="9304"/>
                    <a:pt x="1269" y="10185"/>
                    <a:pt x="1814" y="10728"/>
                  </a:cubicBezTo>
                  <a:lnTo>
                    <a:pt x="1855" y="10769"/>
                  </a:lnTo>
                  <a:cubicBezTo>
                    <a:pt x="2400" y="11312"/>
                    <a:pt x="3284" y="11312"/>
                    <a:pt x="3829" y="10769"/>
                  </a:cubicBezTo>
                  <a:lnTo>
                    <a:pt x="3981" y="10618"/>
                  </a:lnTo>
                  <a:cubicBezTo>
                    <a:pt x="4264" y="10773"/>
                    <a:pt x="4564" y="10902"/>
                    <a:pt x="4878" y="10999"/>
                  </a:cubicBezTo>
                  <a:lnTo>
                    <a:pt x="4878" y="11204"/>
                  </a:lnTo>
                  <a:cubicBezTo>
                    <a:pt x="4878" y="11972"/>
                    <a:pt x="5503" y="12594"/>
                    <a:pt x="6274" y="12594"/>
                  </a:cubicBezTo>
                  <a:lnTo>
                    <a:pt x="6333" y="12594"/>
                  </a:lnTo>
                  <a:cubicBezTo>
                    <a:pt x="7104" y="12594"/>
                    <a:pt x="7729" y="11972"/>
                    <a:pt x="7729" y="11204"/>
                  </a:cubicBezTo>
                  <a:lnTo>
                    <a:pt x="7729" y="11016"/>
                  </a:lnTo>
                  <a:cubicBezTo>
                    <a:pt x="8056" y="10920"/>
                    <a:pt x="8368" y="10788"/>
                    <a:pt x="8664" y="10630"/>
                  </a:cubicBezTo>
                  <a:lnTo>
                    <a:pt x="8803" y="10769"/>
                  </a:lnTo>
                  <a:cubicBezTo>
                    <a:pt x="9348" y="11312"/>
                    <a:pt x="10233" y="11312"/>
                    <a:pt x="10777" y="10769"/>
                  </a:cubicBezTo>
                  <a:lnTo>
                    <a:pt x="10819" y="10728"/>
                  </a:lnTo>
                  <a:cubicBezTo>
                    <a:pt x="11364" y="10185"/>
                    <a:pt x="11364" y="9304"/>
                    <a:pt x="10819" y="8761"/>
                  </a:cubicBezTo>
                  <a:lnTo>
                    <a:pt x="10673" y="8616"/>
                  </a:lnTo>
                  <a:cubicBezTo>
                    <a:pt x="10828" y="8324"/>
                    <a:pt x="10956" y="8017"/>
                    <a:pt x="11051" y="7694"/>
                  </a:cubicBezTo>
                  <a:lnTo>
                    <a:pt x="11211" y="7694"/>
                  </a:lnTo>
                  <a:cubicBezTo>
                    <a:pt x="11982" y="7694"/>
                    <a:pt x="12607" y="7071"/>
                    <a:pt x="12607" y="6304"/>
                  </a:cubicBezTo>
                  <a:lnTo>
                    <a:pt x="12607" y="6245"/>
                  </a:lnTo>
                  <a:cubicBezTo>
                    <a:pt x="12607" y="5477"/>
                    <a:pt x="11982" y="4855"/>
                    <a:pt x="11212" y="4855"/>
                  </a:cubicBezTo>
                  <a:close/>
                  <a:moveTo>
                    <a:pt x="6337" y="8498"/>
                  </a:moveTo>
                  <a:cubicBezTo>
                    <a:pt x="5130" y="8498"/>
                    <a:pt x="4152" y="7524"/>
                    <a:pt x="4152" y="6323"/>
                  </a:cubicBezTo>
                  <a:cubicBezTo>
                    <a:pt x="4152" y="5120"/>
                    <a:pt x="5130" y="4146"/>
                    <a:pt x="6337" y="4146"/>
                  </a:cubicBezTo>
                  <a:cubicBezTo>
                    <a:pt x="7544" y="4146"/>
                    <a:pt x="8521" y="5120"/>
                    <a:pt x="8521" y="6323"/>
                  </a:cubicBezTo>
                  <a:cubicBezTo>
                    <a:pt x="8521" y="7524"/>
                    <a:pt x="7544" y="8498"/>
                    <a:pt x="6337" y="8498"/>
                  </a:cubicBezTo>
                  <a:close/>
                  <a:moveTo>
                    <a:pt x="6337" y="8498"/>
                  </a:moveTo>
                  <a:close/>
                </a:path>
              </a:pathLst>
            </a:custGeom>
            <a:solidFill>
              <a:srgbClr val="526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sp>
        <p:nvSpPr>
          <p:cNvPr id="74" name="PA-矩形 11">
            <a:extLst>
              <a:ext uri="{FF2B5EF4-FFF2-40B4-BE49-F238E27FC236}">
                <a16:creationId xmlns:a16="http://schemas.microsoft.com/office/drawing/2014/main" id="{00E4749D-132B-47B4-B47B-4E8251E2BB3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257486" y="5133832"/>
            <a:ext cx="2699159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content, content to match the title. </a:t>
            </a:r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AE3F91F2-07BC-4344-8E8D-27327D275A9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516784" flipV="1">
            <a:off x="8121299" y="2560997"/>
            <a:ext cx="3480945" cy="2610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99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60" grpId="0" animBg="1"/>
      <p:bldP spid="64" grpId="0"/>
      <p:bldP spid="65" grpId="0" animBg="1"/>
      <p:bldP spid="69" grpId="0"/>
      <p:bldP spid="70" grpId="0" animBg="1"/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1500C634-751F-4A67-9D3A-AE35E8CF20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PA-文本框 12">
            <a:extLst>
              <a:ext uri="{FF2B5EF4-FFF2-40B4-BE49-F238E27FC236}">
                <a16:creationId xmlns:a16="http://schemas.microsoft.com/office/drawing/2014/main" id="{EAB846C8-0818-4D29-8ECC-5E94F4A03E8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26496" y="316317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A5ADBD-8418-4C78-9E5E-505A6E7F4305}"/>
              </a:ext>
            </a:extLst>
          </p:cNvPr>
          <p:cNvSpPr/>
          <p:nvPr/>
        </p:nvSpPr>
        <p:spPr>
          <a:xfrm>
            <a:off x="1216211" y="0"/>
            <a:ext cx="191211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5B359D-5F4B-4ABE-BD78-E00197CDAC47}"/>
              </a:ext>
            </a:extLst>
          </p:cNvPr>
          <p:cNvSpPr/>
          <p:nvPr/>
        </p:nvSpPr>
        <p:spPr>
          <a:xfrm>
            <a:off x="5929622" y="1758927"/>
            <a:ext cx="5644817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00AE571-AE70-47FD-AF2A-30975CA16E39}"/>
              </a:ext>
            </a:extLst>
          </p:cNvPr>
          <p:cNvSpPr/>
          <p:nvPr/>
        </p:nvSpPr>
        <p:spPr>
          <a:xfrm>
            <a:off x="5929622" y="4025877"/>
            <a:ext cx="5644817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3789A77-87EF-41AF-B61C-81FF038CE4A2}"/>
              </a:ext>
            </a:extLst>
          </p:cNvPr>
          <p:cNvSpPr/>
          <p:nvPr/>
        </p:nvSpPr>
        <p:spPr>
          <a:xfrm>
            <a:off x="5268853" y="1850547"/>
            <a:ext cx="586232" cy="5862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01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9FBA3DF-3E65-49E6-BCAF-A7E6EE3C8654}"/>
              </a:ext>
            </a:extLst>
          </p:cNvPr>
          <p:cNvSpPr>
            <a:spLocks noChangeAspect="1"/>
          </p:cNvSpPr>
          <p:nvPr/>
        </p:nvSpPr>
        <p:spPr>
          <a:xfrm>
            <a:off x="5268853" y="4192127"/>
            <a:ext cx="586800" cy="586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02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76391DE-D1E5-455B-AE0B-B53EA4DB81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9712"/>
            <a:ext cx="3962400" cy="2631281"/>
          </a:xfrm>
          <a:prstGeom prst="rect">
            <a:avLst/>
          </a:prstGeom>
          <a:ln w="127000">
            <a:noFill/>
          </a:ln>
        </p:spPr>
      </p:pic>
      <p:sp>
        <p:nvSpPr>
          <p:cNvPr id="13" name="rowan_113862">
            <a:extLst>
              <a:ext uri="{FF2B5EF4-FFF2-40B4-BE49-F238E27FC236}">
                <a16:creationId xmlns:a16="http://schemas.microsoft.com/office/drawing/2014/main" id="{B3CEDE29-63AE-443E-A424-E779E9EA532E}"/>
              </a:ext>
            </a:extLst>
          </p:cNvPr>
          <p:cNvSpPr/>
          <p:nvPr/>
        </p:nvSpPr>
        <p:spPr>
          <a:xfrm rot="716934" flipH="1">
            <a:off x="9863078" y="-295462"/>
            <a:ext cx="2161838" cy="184027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87" h="5871">
                <a:moveTo>
                  <a:pt x="6830" y="4765"/>
                </a:moveTo>
                <a:cubicBezTo>
                  <a:pt x="6773" y="4557"/>
                  <a:pt x="6487" y="4461"/>
                  <a:pt x="6180" y="4546"/>
                </a:cubicBezTo>
                <a:cubicBezTo>
                  <a:pt x="6044" y="4583"/>
                  <a:pt x="5922" y="4652"/>
                  <a:pt x="5839" y="4738"/>
                </a:cubicBezTo>
                <a:cubicBezTo>
                  <a:pt x="5791" y="4789"/>
                  <a:pt x="5757" y="4844"/>
                  <a:pt x="5739" y="4900"/>
                </a:cubicBezTo>
                <a:cubicBezTo>
                  <a:pt x="5344" y="4815"/>
                  <a:pt x="4962" y="4703"/>
                  <a:pt x="4595" y="4563"/>
                </a:cubicBezTo>
                <a:cubicBezTo>
                  <a:pt x="4634" y="4558"/>
                  <a:pt x="4672" y="4552"/>
                  <a:pt x="4710" y="4543"/>
                </a:cubicBezTo>
                <a:cubicBezTo>
                  <a:pt x="5069" y="4465"/>
                  <a:pt x="5377" y="4251"/>
                  <a:pt x="5576" y="3942"/>
                </a:cubicBezTo>
                <a:cubicBezTo>
                  <a:pt x="5592" y="3916"/>
                  <a:pt x="5597" y="3886"/>
                  <a:pt x="5591" y="3857"/>
                </a:cubicBezTo>
                <a:cubicBezTo>
                  <a:pt x="5585" y="3827"/>
                  <a:pt x="5567" y="3802"/>
                  <a:pt x="5542" y="3786"/>
                </a:cubicBezTo>
                <a:cubicBezTo>
                  <a:pt x="4923" y="3388"/>
                  <a:pt x="4103" y="3550"/>
                  <a:pt x="3679" y="4141"/>
                </a:cubicBezTo>
                <a:cubicBezTo>
                  <a:pt x="3490" y="4037"/>
                  <a:pt x="3306" y="3925"/>
                  <a:pt x="3127" y="3805"/>
                </a:cubicBezTo>
                <a:cubicBezTo>
                  <a:pt x="2979" y="3706"/>
                  <a:pt x="2834" y="3600"/>
                  <a:pt x="2693" y="3489"/>
                </a:cubicBezTo>
                <a:cubicBezTo>
                  <a:pt x="2811" y="3488"/>
                  <a:pt x="2937" y="3471"/>
                  <a:pt x="3062" y="3436"/>
                </a:cubicBezTo>
                <a:cubicBezTo>
                  <a:pt x="3537" y="3305"/>
                  <a:pt x="3838" y="2998"/>
                  <a:pt x="3761" y="2722"/>
                </a:cubicBezTo>
                <a:cubicBezTo>
                  <a:pt x="3722" y="2579"/>
                  <a:pt x="3590" y="2476"/>
                  <a:pt x="3391" y="2434"/>
                </a:cubicBezTo>
                <a:cubicBezTo>
                  <a:pt x="3217" y="2396"/>
                  <a:pt x="3006" y="2408"/>
                  <a:pt x="2795" y="2466"/>
                </a:cubicBezTo>
                <a:cubicBezTo>
                  <a:pt x="2744" y="2480"/>
                  <a:pt x="2693" y="2497"/>
                  <a:pt x="2644" y="2516"/>
                </a:cubicBezTo>
                <a:cubicBezTo>
                  <a:pt x="2363" y="2626"/>
                  <a:pt x="2168" y="2799"/>
                  <a:pt x="2106" y="2977"/>
                </a:cubicBezTo>
                <a:cubicBezTo>
                  <a:pt x="1855" y="2732"/>
                  <a:pt x="1618" y="2469"/>
                  <a:pt x="1399" y="2187"/>
                </a:cubicBezTo>
                <a:cubicBezTo>
                  <a:pt x="1256" y="2004"/>
                  <a:pt x="1128" y="1823"/>
                  <a:pt x="1014" y="1649"/>
                </a:cubicBezTo>
                <a:cubicBezTo>
                  <a:pt x="1101" y="1701"/>
                  <a:pt x="1194" y="1745"/>
                  <a:pt x="1293" y="1779"/>
                </a:cubicBezTo>
                <a:cubicBezTo>
                  <a:pt x="1453" y="1835"/>
                  <a:pt x="1619" y="1863"/>
                  <a:pt x="1784" y="1863"/>
                </a:cubicBezTo>
                <a:cubicBezTo>
                  <a:pt x="2006" y="1863"/>
                  <a:pt x="2226" y="1813"/>
                  <a:pt x="2432" y="1714"/>
                </a:cubicBezTo>
                <a:lnTo>
                  <a:pt x="2543" y="1660"/>
                </a:lnTo>
                <a:cubicBezTo>
                  <a:pt x="2599" y="1633"/>
                  <a:pt x="2623" y="1565"/>
                  <a:pt x="2595" y="1509"/>
                </a:cubicBezTo>
                <a:lnTo>
                  <a:pt x="2542" y="1398"/>
                </a:lnTo>
                <a:cubicBezTo>
                  <a:pt x="2518" y="1349"/>
                  <a:pt x="2491" y="1301"/>
                  <a:pt x="2463" y="1255"/>
                </a:cubicBezTo>
                <a:cubicBezTo>
                  <a:pt x="2430" y="1202"/>
                  <a:pt x="2360" y="1186"/>
                  <a:pt x="2307" y="1219"/>
                </a:cubicBezTo>
                <a:cubicBezTo>
                  <a:pt x="2254" y="1252"/>
                  <a:pt x="2238" y="1322"/>
                  <a:pt x="2271" y="1375"/>
                </a:cubicBezTo>
                <a:cubicBezTo>
                  <a:pt x="2296" y="1414"/>
                  <a:pt x="2318" y="1455"/>
                  <a:pt x="2338" y="1496"/>
                </a:cubicBezTo>
                <a:lnTo>
                  <a:pt x="2343" y="1506"/>
                </a:lnTo>
                <a:lnTo>
                  <a:pt x="2334" y="1510"/>
                </a:lnTo>
                <a:cubicBezTo>
                  <a:pt x="2029" y="1657"/>
                  <a:pt x="1686" y="1677"/>
                  <a:pt x="1367" y="1566"/>
                </a:cubicBezTo>
                <a:cubicBezTo>
                  <a:pt x="1099" y="1473"/>
                  <a:pt x="875" y="1296"/>
                  <a:pt x="723" y="1061"/>
                </a:cubicBezTo>
                <a:lnTo>
                  <a:pt x="1595" y="1366"/>
                </a:lnTo>
                <a:cubicBezTo>
                  <a:pt x="1608" y="1370"/>
                  <a:pt x="1620" y="1372"/>
                  <a:pt x="1632" y="1372"/>
                </a:cubicBezTo>
                <a:cubicBezTo>
                  <a:pt x="1679" y="1372"/>
                  <a:pt x="1723" y="1343"/>
                  <a:pt x="1739" y="1296"/>
                </a:cubicBezTo>
                <a:cubicBezTo>
                  <a:pt x="1760" y="1237"/>
                  <a:pt x="1729" y="1173"/>
                  <a:pt x="1670" y="1152"/>
                </a:cubicBezTo>
                <a:lnTo>
                  <a:pt x="797" y="848"/>
                </a:lnTo>
                <a:cubicBezTo>
                  <a:pt x="990" y="783"/>
                  <a:pt x="1195" y="765"/>
                  <a:pt x="1398" y="797"/>
                </a:cubicBezTo>
                <a:cubicBezTo>
                  <a:pt x="1648" y="837"/>
                  <a:pt x="1878" y="949"/>
                  <a:pt x="2062" y="1121"/>
                </a:cubicBezTo>
                <a:cubicBezTo>
                  <a:pt x="2108" y="1164"/>
                  <a:pt x="2179" y="1161"/>
                  <a:pt x="2222" y="1116"/>
                </a:cubicBezTo>
                <a:cubicBezTo>
                  <a:pt x="2264" y="1070"/>
                  <a:pt x="2262" y="999"/>
                  <a:pt x="2216" y="956"/>
                </a:cubicBezTo>
                <a:cubicBezTo>
                  <a:pt x="1999" y="754"/>
                  <a:pt x="1728" y="622"/>
                  <a:pt x="1433" y="574"/>
                </a:cubicBezTo>
                <a:cubicBezTo>
                  <a:pt x="1132" y="526"/>
                  <a:pt x="827" y="571"/>
                  <a:pt x="551" y="705"/>
                </a:cubicBezTo>
                <a:lnTo>
                  <a:pt x="497" y="731"/>
                </a:lnTo>
                <a:cubicBezTo>
                  <a:pt x="314" y="349"/>
                  <a:pt x="236" y="100"/>
                  <a:pt x="234" y="93"/>
                </a:cubicBezTo>
                <a:cubicBezTo>
                  <a:pt x="216" y="34"/>
                  <a:pt x="152" y="0"/>
                  <a:pt x="93" y="18"/>
                </a:cubicBezTo>
                <a:cubicBezTo>
                  <a:pt x="33" y="37"/>
                  <a:pt x="0" y="100"/>
                  <a:pt x="18" y="160"/>
                </a:cubicBezTo>
                <a:cubicBezTo>
                  <a:pt x="31" y="202"/>
                  <a:pt x="343" y="1199"/>
                  <a:pt x="1215" y="2319"/>
                </a:cubicBezTo>
                <a:cubicBezTo>
                  <a:pt x="1280" y="2402"/>
                  <a:pt x="1346" y="2484"/>
                  <a:pt x="1413" y="2564"/>
                </a:cubicBezTo>
                <a:lnTo>
                  <a:pt x="1353" y="2651"/>
                </a:lnTo>
                <a:cubicBezTo>
                  <a:pt x="1127" y="2979"/>
                  <a:pt x="1042" y="3375"/>
                  <a:pt x="1114" y="3767"/>
                </a:cubicBezTo>
                <a:cubicBezTo>
                  <a:pt x="1186" y="4159"/>
                  <a:pt x="1406" y="4499"/>
                  <a:pt x="1734" y="4725"/>
                </a:cubicBezTo>
                <a:lnTo>
                  <a:pt x="1835" y="4795"/>
                </a:lnTo>
                <a:cubicBezTo>
                  <a:pt x="1854" y="4808"/>
                  <a:pt x="1877" y="4815"/>
                  <a:pt x="1899" y="4815"/>
                </a:cubicBezTo>
                <a:cubicBezTo>
                  <a:pt x="1906" y="4815"/>
                  <a:pt x="1913" y="4815"/>
                  <a:pt x="1920" y="4813"/>
                </a:cubicBezTo>
                <a:cubicBezTo>
                  <a:pt x="1949" y="4808"/>
                  <a:pt x="1975" y="4791"/>
                  <a:pt x="1992" y="4766"/>
                </a:cubicBezTo>
                <a:lnTo>
                  <a:pt x="2062" y="4665"/>
                </a:lnTo>
                <a:cubicBezTo>
                  <a:pt x="2289" y="4337"/>
                  <a:pt x="2374" y="3941"/>
                  <a:pt x="2302" y="3549"/>
                </a:cubicBezTo>
                <a:cubicBezTo>
                  <a:pt x="2295" y="3512"/>
                  <a:pt x="2287" y="3476"/>
                  <a:pt x="2278" y="3440"/>
                </a:cubicBezTo>
                <a:cubicBezTo>
                  <a:pt x="2507" y="3638"/>
                  <a:pt x="2746" y="3822"/>
                  <a:pt x="2996" y="3990"/>
                </a:cubicBezTo>
                <a:cubicBezTo>
                  <a:pt x="3024" y="4009"/>
                  <a:pt x="3053" y="4027"/>
                  <a:pt x="3081" y="4046"/>
                </a:cubicBezTo>
                <a:cubicBezTo>
                  <a:pt x="2731" y="4656"/>
                  <a:pt x="2902" y="5445"/>
                  <a:pt x="3490" y="5851"/>
                </a:cubicBezTo>
                <a:cubicBezTo>
                  <a:pt x="3509" y="5864"/>
                  <a:pt x="3532" y="5871"/>
                  <a:pt x="3555" y="5871"/>
                </a:cubicBezTo>
                <a:cubicBezTo>
                  <a:pt x="3561" y="5871"/>
                  <a:pt x="3568" y="5871"/>
                  <a:pt x="3575" y="5869"/>
                </a:cubicBezTo>
                <a:cubicBezTo>
                  <a:pt x="3604" y="5864"/>
                  <a:pt x="3630" y="5847"/>
                  <a:pt x="3648" y="5822"/>
                </a:cubicBezTo>
                <a:cubicBezTo>
                  <a:pt x="3941" y="5397"/>
                  <a:pt x="3960" y="4862"/>
                  <a:pt x="3742" y="4430"/>
                </a:cubicBezTo>
                <a:cubicBezTo>
                  <a:pt x="4008" y="4567"/>
                  <a:pt x="4284" y="4688"/>
                  <a:pt x="4567" y="4794"/>
                </a:cubicBezTo>
                <a:cubicBezTo>
                  <a:pt x="4449" y="4928"/>
                  <a:pt x="4449" y="5180"/>
                  <a:pt x="4579" y="5417"/>
                </a:cubicBezTo>
                <a:cubicBezTo>
                  <a:pt x="4697" y="5633"/>
                  <a:pt x="4885" y="5765"/>
                  <a:pt x="5051" y="5765"/>
                </a:cubicBezTo>
                <a:cubicBezTo>
                  <a:pt x="5099" y="5765"/>
                  <a:pt x="5146" y="5754"/>
                  <a:pt x="5188" y="5731"/>
                </a:cubicBezTo>
                <a:cubicBezTo>
                  <a:pt x="5287" y="5677"/>
                  <a:pt x="5346" y="5566"/>
                  <a:pt x="5351" y="5427"/>
                </a:cubicBezTo>
                <a:cubicBezTo>
                  <a:pt x="5355" y="5307"/>
                  <a:pt x="5320" y="5172"/>
                  <a:pt x="5252" y="5048"/>
                </a:cubicBezTo>
                <a:cubicBezTo>
                  <a:pt x="5244" y="5034"/>
                  <a:pt x="5236" y="5021"/>
                  <a:pt x="5228" y="5007"/>
                </a:cubicBezTo>
                <a:cubicBezTo>
                  <a:pt x="5422" y="5061"/>
                  <a:pt x="5620" y="5108"/>
                  <a:pt x="5821" y="5147"/>
                </a:cubicBezTo>
                <a:cubicBezTo>
                  <a:pt x="5828" y="5149"/>
                  <a:pt x="5836" y="5149"/>
                  <a:pt x="5843" y="5149"/>
                </a:cubicBezTo>
                <a:cubicBezTo>
                  <a:pt x="5896" y="5149"/>
                  <a:pt x="5943" y="5112"/>
                  <a:pt x="5954" y="5058"/>
                </a:cubicBezTo>
                <a:cubicBezTo>
                  <a:pt x="5957" y="5040"/>
                  <a:pt x="5956" y="5023"/>
                  <a:pt x="5952" y="5006"/>
                </a:cubicBezTo>
                <a:cubicBezTo>
                  <a:pt x="5952" y="5006"/>
                  <a:pt x="5952" y="5006"/>
                  <a:pt x="5952" y="5006"/>
                </a:cubicBezTo>
                <a:cubicBezTo>
                  <a:pt x="5972" y="4984"/>
                  <a:pt x="5963" y="4936"/>
                  <a:pt x="6002" y="4895"/>
                </a:cubicBezTo>
                <a:cubicBezTo>
                  <a:pt x="6057" y="4838"/>
                  <a:pt x="6143" y="4790"/>
                  <a:pt x="6240" y="4763"/>
                </a:cubicBezTo>
                <a:cubicBezTo>
                  <a:pt x="6442" y="4708"/>
                  <a:pt x="6595" y="4763"/>
                  <a:pt x="6612" y="4825"/>
                </a:cubicBezTo>
                <a:cubicBezTo>
                  <a:pt x="6629" y="4887"/>
                  <a:pt x="6525" y="5012"/>
                  <a:pt x="6324" y="5068"/>
                </a:cubicBezTo>
                <a:cubicBezTo>
                  <a:pt x="6262" y="5085"/>
                  <a:pt x="6198" y="5092"/>
                  <a:pt x="6140" y="5090"/>
                </a:cubicBezTo>
                <a:cubicBezTo>
                  <a:pt x="6078" y="5087"/>
                  <a:pt x="6025" y="5135"/>
                  <a:pt x="6022" y="5198"/>
                </a:cubicBezTo>
                <a:cubicBezTo>
                  <a:pt x="6020" y="5260"/>
                  <a:pt x="6068" y="5313"/>
                  <a:pt x="6130" y="5315"/>
                </a:cubicBezTo>
                <a:cubicBezTo>
                  <a:pt x="6141" y="5316"/>
                  <a:pt x="6152" y="5316"/>
                  <a:pt x="6163" y="5316"/>
                </a:cubicBezTo>
                <a:cubicBezTo>
                  <a:pt x="6235" y="5316"/>
                  <a:pt x="6310" y="5306"/>
                  <a:pt x="6384" y="5285"/>
                </a:cubicBezTo>
                <a:cubicBezTo>
                  <a:pt x="6691" y="5201"/>
                  <a:pt x="6887" y="4972"/>
                  <a:pt x="6830" y="4765"/>
                </a:cubicBezTo>
                <a:close/>
                <a:moveTo>
                  <a:pt x="1876" y="4537"/>
                </a:moveTo>
                <a:lnTo>
                  <a:pt x="1871" y="4545"/>
                </a:lnTo>
                <a:lnTo>
                  <a:pt x="1862" y="4539"/>
                </a:lnTo>
                <a:cubicBezTo>
                  <a:pt x="1584" y="4347"/>
                  <a:pt x="1397" y="4059"/>
                  <a:pt x="1336" y="3726"/>
                </a:cubicBezTo>
                <a:cubicBezTo>
                  <a:pt x="1285" y="3446"/>
                  <a:pt x="1329" y="3163"/>
                  <a:pt x="1459" y="2914"/>
                </a:cubicBezTo>
                <a:lnTo>
                  <a:pt x="1633" y="3831"/>
                </a:lnTo>
                <a:cubicBezTo>
                  <a:pt x="1644" y="3885"/>
                  <a:pt x="1691" y="3923"/>
                  <a:pt x="1744" y="3923"/>
                </a:cubicBezTo>
                <a:cubicBezTo>
                  <a:pt x="1751" y="3923"/>
                  <a:pt x="1758" y="3922"/>
                  <a:pt x="1766" y="3921"/>
                </a:cubicBezTo>
                <a:cubicBezTo>
                  <a:pt x="1827" y="3909"/>
                  <a:pt x="1867" y="3850"/>
                  <a:pt x="1855" y="3788"/>
                </a:cubicBezTo>
                <a:lnTo>
                  <a:pt x="1682" y="2878"/>
                </a:lnTo>
                <a:cubicBezTo>
                  <a:pt x="1889" y="3064"/>
                  <a:pt x="2028" y="3312"/>
                  <a:pt x="2080" y="3590"/>
                </a:cubicBezTo>
                <a:cubicBezTo>
                  <a:pt x="2140" y="3922"/>
                  <a:pt x="2068" y="4258"/>
                  <a:pt x="1876" y="4537"/>
                </a:cubicBezTo>
                <a:close/>
                <a:moveTo>
                  <a:pt x="3177" y="2638"/>
                </a:moveTo>
                <a:cubicBezTo>
                  <a:pt x="3236" y="2638"/>
                  <a:pt x="3293" y="2644"/>
                  <a:pt x="3344" y="2654"/>
                </a:cubicBezTo>
                <a:cubicBezTo>
                  <a:pt x="3453" y="2678"/>
                  <a:pt x="3528" y="2726"/>
                  <a:pt x="3544" y="2782"/>
                </a:cubicBezTo>
                <a:cubicBezTo>
                  <a:pt x="3573" y="2890"/>
                  <a:pt x="3412" y="3063"/>
                  <a:pt x="3144" y="3171"/>
                </a:cubicBezTo>
                <a:cubicBezTo>
                  <a:pt x="3124" y="2927"/>
                  <a:pt x="3026" y="2767"/>
                  <a:pt x="2931" y="2665"/>
                </a:cubicBezTo>
                <a:cubicBezTo>
                  <a:pt x="3015" y="2647"/>
                  <a:pt x="3099" y="2638"/>
                  <a:pt x="3177" y="2638"/>
                </a:cubicBezTo>
                <a:close/>
                <a:moveTo>
                  <a:pt x="2314" y="3120"/>
                </a:moveTo>
                <a:cubicBezTo>
                  <a:pt x="2288" y="3025"/>
                  <a:pt x="2420" y="2860"/>
                  <a:pt x="2678" y="2746"/>
                </a:cubicBezTo>
                <a:cubicBezTo>
                  <a:pt x="2753" y="2794"/>
                  <a:pt x="2913" y="2932"/>
                  <a:pt x="2921" y="3238"/>
                </a:cubicBezTo>
                <a:cubicBezTo>
                  <a:pt x="2774" y="3268"/>
                  <a:pt x="2629" y="3272"/>
                  <a:pt x="2514" y="3247"/>
                </a:cubicBezTo>
                <a:cubicBezTo>
                  <a:pt x="2404" y="3224"/>
                  <a:pt x="2330" y="3176"/>
                  <a:pt x="2314" y="3120"/>
                </a:cubicBezTo>
                <a:close/>
                <a:moveTo>
                  <a:pt x="3524" y="5593"/>
                </a:moveTo>
                <a:cubicBezTo>
                  <a:pt x="3167" y="5287"/>
                  <a:pt x="3039" y="4795"/>
                  <a:pt x="3186" y="4361"/>
                </a:cubicBezTo>
                <a:lnTo>
                  <a:pt x="3314" y="5034"/>
                </a:lnTo>
                <a:cubicBezTo>
                  <a:pt x="3325" y="5088"/>
                  <a:pt x="3372" y="5126"/>
                  <a:pt x="3425" y="5126"/>
                </a:cubicBezTo>
                <a:cubicBezTo>
                  <a:pt x="3432" y="5126"/>
                  <a:pt x="3439" y="5125"/>
                  <a:pt x="3446" y="5124"/>
                </a:cubicBezTo>
                <a:cubicBezTo>
                  <a:pt x="3508" y="5112"/>
                  <a:pt x="3548" y="5053"/>
                  <a:pt x="3536" y="4992"/>
                </a:cubicBezTo>
                <a:lnTo>
                  <a:pt x="3410" y="4329"/>
                </a:lnTo>
                <a:cubicBezTo>
                  <a:pt x="3695" y="4682"/>
                  <a:pt x="3748" y="5183"/>
                  <a:pt x="3524" y="5593"/>
                </a:cubicBezTo>
                <a:close/>
                <a:moveTo>
                  <a:pt x="4080" y="4299"/>
                </a:moveTo>
                <a:lnTo>
                  <a:pt x="4527" y="4198"/>
                </a:lnTo>
                <a:cubicBezTo>
                  <a:pt x="4588" y="4185"/>
                  <a:pt x="4626" y="4124"/>
                  <a:pt x="4613" y="4063"/>
                </a:cubicBezTo>
                <a:cubicBezTo>
                  <a:pt x="4599" y="4002"/>
                  <a:pt x="4538" y="3964"/>
                  <a:pt x="4478" y="3978"/>
                </a:cubicBezTo>
                <a:lnTo>
                  <a:pt x="4040" y="4077"/>
                </a:lnTo>
                <a:cubicBezTo>
                  <a:pt x="4185" y="3950"/>
                  <a:pt x="4360" y="3862"/>
                  <a:pt x="4552" y="3820"/>
                </a:cubicBezTo>
                <a:cubicBezTo>
                  <a:pt x="4814" y="3763"/>
                  <a:pt x="5081" y="3797"/>
                  <a:pt x="5316" y="3916"/>
                </a:cubicBezTo>
                <a:cubicBezTo>
                  <a:pt x="5152" y="4123"/>
                  <a:pt x="4923" y="4266"/>
                  <a:pt x="4662" y="4323"/>
                </a:cubicBezTo>
                <a:cubicBezTo>
                  <a:pt x="4466" y="4365"/>
                  <a:pt x="4267" y="4357"/>
                  <a:pt x="4080" y="4299"/>
                </a:cubicBezTo>
                <a:close/>
                <a:moveTo>
                  <a:pt x="5080" y="5533"/>
                </a:moveTo>
                <a:cubicBezTo>
                  <a:pt x="5023" y="5563"/>
                  <a:pt x="4877" y="5491"/>
                  <a:pt x="4777" y="5308"/>
                </a:cubicBezTo>
                <a:cubicBezTo>
                  <a:pt x="4677" y="5125"/>
                  <a:pt x="4695" y="4963"/>
                  <a:pt x="4751" y="4932"/>
                </a:cubicBezTo>
                <a:cubicBezTo>
                  <a:pt x="4777" y="4918"/>
                  <a:pt x="4822" y="4926"/>
                  <a:pt x="4871" y="4955"/>
                </a:cubicBezTo>
                <a:cubicBezTo>
                  <a:pt x="4939" y="4995"/>
                  <a:pt x="5006" y="5069"/>
                  <a:pt x="5054" y="5157"/>
                </a:cubicBezTo>
                <a:cubicBezTo>
                  <a:pt x="5102" y="5244"/>
                  <a:pt x="5128" y="5340"/>
                  <a:pt x="5125" y="5419"/>
                </a:cubicBezTo>
                <a:cubicBezTo>
                  <a:pt x="5123" y="5476"/>
                  <a:pt x="5106" y="5518"/>
                  <a:pt x="5080" y="55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4" name="leaf_163617">
            <a:extLst>
              <a:ext uri="{FF2B5EF4-FFF2-40B4-BE49-F238E27FC236}">
                <a16:creationId xmlns:a16="http://schemas.microsoft.com/office/drawing/2014/main" id="{D97F1A7C-5411-41FC-80B9-C2A0543ADC56}"/>
              </a:ext>
            </a:extLst>
          </p:cNvPr>
          <p:cNvSpPr/>
          <p:nvPr/>
        </p:nvSpPr>
        <p:spPr>
          <a:xfrm>
            <a:off x="1248678" y="5975080"/>
            <a:ext cx="894948" cy="88292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5" name="leaf_163617">
            <a:extLst>
              <a:ext uri="{FF2B5EF4-FFF2-40B4-BE49-F238E27FC236}">
                <a16:creationId xmlns:a16="http://schemas.microsoft.com/office/drawing/2014/main" id="{22523695-3307-43EB-8D95-8B4CDB9F397D}"/>
              </a:ext>
            </a:extLst>
          </p:cNvPr>
          <p:cNvSpPr/>
          <p:nvPr/>
        </p:nvSpPr>
        <p:spPr>
          <a:xfrm flipH="1">
            <a:off x="2143626" y="5975080"/>
            <a:ext cx="894948" cy="88292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8180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7CBC67-9006-49B8-BE69-22C66BC8775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7" t="18001" r="2210" b="220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AA8EDF7-6220-4CF1-A15C-27D3ECC639D3}"/>
              </a:ext>
            </a:extLst>
          </p:cNvPr>
          <p:cNvGrpSpPr/>
          <p:nvPr/>
        </p:nvGrpSpPr>
        <p:grpSpPr>
          <a:xfrm>
            <a:off x="-358346" y="2070340"/>
            <a:ext cx="13244030" cy="3190461"/>
            <a:chOff x="-693684" y="2070340"/>
            <a:chExt cx="13579368" cy="3190461"/>
          </a:xfrm>
        </p:grpSpPr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CFF4616C-471F-466F-B89D-13EA48957FEE}"/>
                </a:ext>
              </a:extLst>
            </p:cNvPr>
            <p:cNvGrpSpPr/>
            <p:nvPr/>
          </p:nvGrpSpPr>
          <p:grpSpPr>
            <a:xfrm>
              <a:off x="-344043" y="2070340"/>
              <a:ext cx="12880086" cy="3190461"/>
              <a:chOff x="-571977" y="2314186"/>
              <a:chExt cx="12880086" cy="2946615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F81B281D-9079-4C51-89D6-40016AA19F5A}"/>
                  </a:ext>
                </a:extLst>
              </p:cNvPr>
              <p:cNvSpPr/>
              <p:nvPr/>
            </p:nvSpPr>
            <p:spPr>
              <a:xfrm rot="900000">
                <a:off x="-571977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B9BF3F56-9B67-44F1-9626-0DB3DAFD54AE}"/>
                  </a:ext>
                </a:extLst>
              </p:cNvPr>
              <p:cNvSpPr/>
              <p:nvPr/>
            </p:nvSpPr>
            <p:spPr>
              <a:xfrm rot="900000">
                <a:off x="-134043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BE9A8743-8E39-4570-BAF3-FE4F70833459}"/>
                  </a:ext>
                </a:extLst>
              </p:cNvPr>
              <p:cNvSpPr/>
              <p:nvPr/>
            </p:nvSpPr>
            <p:spPr>
              <a:xfrm rot="900000">
                <a:off x="303891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C544B6D0-154C-4AE7-B29F-7526CC3FA94E}"/>
                  </a:ext>
                </a:extLst>
              </p:cNvPr>
              <p:cNvSpPr/>
              <p:nvPr/>
            </p:nvSpPr>
            <p:spPr>
              <a:xfrm rot="900000">
                <a:off x="741825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BB84AAE-1F6F-4F42-B0D3-C3E2C2A427A7}"/>
                  </a:ext>
                </a:extLst>
              </p:cNvPr>
              <p:cNvSpPr/>
              <p:nvPr/>
            </p:nvSpPr>
            <p:spPr>
              <a:xfrm rot="900000">
                <a:off x="1179759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BCB56CDF-5A94-4550-A958-12BAA2A78508}"/>
                  </a:ext>
                </a:extLst>
              </p:cNvPr>
              <p:cNvSpPr/>
              <p:nvPr/>
            </p:nvSpPr>
            <p:spPr>
              <a:xfrm rot="900000">
                <a:off x="1617693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47798970-28CD-44FA-BD44-DE00A2F5F817}"/>
                  </a:ext>
                </a:extLst>
              </p:cNvPr>
              <p:cNvSpPr/>
              <p:nvPr/>
            </p:nvSpPr>
            <p:spPr>
              <a:xfrm rot="900000">
                <a:off x="2055627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49CC765F-5FA8-4122-A30D-119347967C84}"/>
                  </a:ext>
                </a:extLst>
              </p:cNvPr>
              <p:cNvSpPr/>
              <p:nvPr/>
            </p:nvSpPr>
            <p:spPr>
              <a:xfrm rot="900000">
                <a:off x="2493561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975F06AB-6A8E-4AEA-92A1-350BDB2E0530}"/>
                  </a:ext>
                </a:extLst>
              </p:cNvPr>
              <p:cNvSpPr/>
              <p:nvPr/>
            </p:nvSpPr>
            <p:spPr>
              <a:xfrm rot="900000">
                <a:off x="2931495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0CBA6925-3BFD-43AA-8801-844B7B254AC9}"/>
                  </a:ext>
                </a:extLst>
              </p:cNvPr>
              <p:cNvSpPr/>
              <p:nvPr/>
            </p:nvSpPr>
            <p:spPr>
              <a:xfrm rot="900000">
                <a:off x="3369429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9F436C8E-F5EC-44A2-A0BB-59BB284B9C53}"/>
                  </a:ext>
                </a:extLst>
              </p:cNvPr>
              <p:cNvSpPr/>
              <p:nvPr/>
            </p:nvSpPr>
            <p:spPr>
              <a:xfrm rot="900000">
                <a:off x="3807363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1AA478F8-8501-47B7-A0CE-7ECB23E8494A}"/>
                  </a:ext>
                </a:extLst>
              </p:cNvPr>
              <p:cNvSpPr/>
              <p:nvPr/>
            </p:nvSpPr>
            <p:spPr>
              <a:xfrm rot="900000">
                <a:off x="4245297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0E5A8730-8217-4CFC-B332-CC285EDC6AEC}"/>
                  </a:ext>
                </a:extLst>
              </p:cNvPr>
              <p:cNvSpPr/>
              <p:nvPr/>
            </p:nvSpPr>
            <p:spPr>
              <a:xfrm rot="900000">
                <a:off x="4683231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594C30C4-4F54-435B-872A-554FB8890A4B}"/>
                  </a:ext>
                </a:extLst>
              </p:cNvPr>
              <p:cNvSpPr/>
              <p:nvPr/>
            </p:nvSpPr>
            <p:spPr>
              <a:xfrm rot="900000">
                <a:off x="5121165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228370A0-FB84-4C89-B976-D3B19593FDA2}"/>
                  </a:ext>
                </a:extLst>
              </p:cNvPr>
              <p:cNvSpPr/>
              <p:nvPr/>
            </p:nvSpPr>
            <p:spPr>
              <a:xfrm rot="900000">
                <a:off x="5559099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A3B25725-6799-4135-8C71-46C55F82942B}"/>
                  </a:ext>
                </a:extLst>
              </p:cNvPr>
              <p:cNvSpPr/>
              <p:nvPr/>
            </p:nvSpPr>
            <p:spPr>
              <a:xfrm rot="900000">
                <a:off x="5997033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4441E7B5-9CD9-4BCF-934A-C0DF744D2922}"/>
                  </a:ext>
                </a:extLst>
              </p:cNvPr>
              <p:cNvSpPr/>
              <p:nvPr/>
            </p:nvSpPr>
            <p:spPr>
              <a:xfrm rot="900000">
                <a:off x="6434967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F921693D-B356-41EE-8383-C68CDCDD3146}"/>
                  </a:ext>
                </a:extLst>
              </p:cNvPr>
              <p:cNvSpPr/>
              <p:nvPr/>
            </p:nvSpPr>
            <p:spPr>
              <a:xfrm rot="900000">
                <a:off x="6872901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78505173-B734-4FBA-B182-018E2DE8EE18}"/>
                  </a:ext>
                </a:extLst>
              </p:cNvPr>
              <p:cNvSpPr/>
              <p:nvPr/>
            </p:nvSpPr>
            <p:spPr>
              <a:xfrm rot="900000">
                <a:off x="7310835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556D803E-412E-4D5B-B97C-269FE8CDB23E}"/>
                  </a:ext>
                </a:extLst>
              </p:cNvPr>
              <p:cNvSpPr/>
              <p:nvPr/>
            </p:nvSpPr>
            <p:spPr>
              <a:xfrm rot="900000">
                <a:off x="7748769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5D3C0875-BD46-40D6-8576-91367795DCF7}"/>
                  </a:ext>
                </a:extLst>
              </p:cNvPr>
              <p:cNvSpPr/>
              <p:nvPr/>
            </p:nvSpPr>
            <p:spPr>
              <a:xfrm rot="900000">
                <a:off x="8186703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D10EB7C1-660A-4F95-A6DF-B74B4EF3CB0D}"/>
                  </a:ext>
                </a:extLst>
              </p:cNvPr>
              <p:cNvSpPr/>
              <p:nvPr/>
            </p:nvSpPr>
            <p:spPr>
              <a:xfrm rot="900000">
                <a:off x="8624637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0BCE579C-3EE0-4D36-B03A-03CB901981CA}"/>
                  </a:ext>
                </a:extLst>
              </p:cNvPr>
              <p:cNvSpPr/>
              <p:nvPr/>
            </p:nvSpPr>
            <p:spPr>
              <a:xfrm rot="900000">
                <a:off x="9062571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53D63BA-AFA9-4979-8F35-74DDE36BF4FF}"/>
                  </a:ext>
                </a:extLst>
              </p:cNvPr>
              <p:cNvSpPr/>
              <p:nvPr/>
            </p:nvSpPr>
            <p:spPr>
              <a:xfrm rot="900000">
                <a:off x="9500505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6A0A3CA5-BA80-4713-B5CA-724E5E8930C0}"/>
                  </a:ext>
                </a:extLst>
              </p:cNvPr>
              <p:cNvSpPr/>
              <p:nvPr/>
            </p:nvSpPr>
            <p:spPr>
              <a:xfrm rot="900000">
                <a:off x="9938439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3D8A3C4A-4B08-4DA7-80B0-EA407D49EBD5}"/>
                  </a:ext>
                </a:extLst>
              </p:cNvPr>
              <p:cNvSpPr/>
              <p:nvPr/>
            </p:nvSpPr>
            <p:spPr>
              <a:xfrm rot="900000">
                <a:off x="10376373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439A0727-3942-477C-8E51-6EBFCE4BAB9F}"/>
                  </a:ext>
                </a:extLst>
              </p:cNvPr>
              <p:cNvSpPr/>
              <p:nvPr/>
            </p:nvSpPr>
            <p:spPr>
              <a:xfrm rot="900000">
                <a:off x="10814307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B6DF2D9A-11D5-484B-A8A4-A9A47BE245FE}"/>
                  </a:ext>
                </a:extLst>
              </p:cNvPr>
              <p:cNvSpPr/>
              <p:nvPr/>
            </p:nvSpPr>
            <p:spPr>
              <a:xfrm rot="900000">
                <a:off x="11252241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96DC2C50-DCD1-4ADE-A933-DE94E77D2AAE}"/>
                  </a:ext>
                </a:extLst>
              </p:cNvPr>
              <p:cNvSpPr/>
              <p:nvPr/>
            </p:nvSpPr>
            <p:spPr>
              <a:xfrm rot="900000">
                <a:off x="11690175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7CD97611-5642-47E9-BE47-56D5C39FF07C}"/>
                  </a:ext>
                </a:extLst>
              </p:cNvPr>
              <p:cNvSpPr/>
              <p:nvPr/>
            </p:nvSpPr>
            <p:spPr>
              <a:xfrm rot="900000">
                <a:off x="12128109" y="2314186"/>
                <a:ext cx="180000" cy="2946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cs typeface="+mn-cs"/>
                  <a:sym typeface="Aa之云体" panose="02010600010101010101" pitchFamily="2" charset="-122"/>
                </a:endParaRPr>
              </a:p>
            </p:txBody>
          </p:sp>
        </p:grp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F40554C8-40A3-4DEB-A127-CFD35AA656AE}"/>
                </a:ext>
              </a:extLst>
            </p:cNvPr>
            <p:cNvSpPr/>
            <p:nvPr/>
          </p:nvSpPr>
          <p:spPr>
            <a:xfrm>
              <a:off x="-693684" y="2318624"/>
              <a:ext cx="13579368" cy="26938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+mn-cs"/>
                <a:sym typeface="Aa之云体" panose="02010600010101010101" pitchFamily="2" charset="-122"/>
              </a:endParaRPr>
            </a:p>
          </p:txBody>
        </p:sp>
      </p:grpSp>
      <p:sp>
        <p:nvSpPr>
          <p:cNvPr id="5" name="椭圆 4">
            <a:extLst>
              <a:ext uri="{FF2B5EF4-FFF2-40B4-BE49-F238E27FC236}">
                <a16:creationId xmlns:a16="http://schemas.microsoft.com/office/drawing/2014/main" id="{35AD7551-28B8-42D2-BCE0-3A1425DA7FAE}"/>
              </a:ext>
            </a:extLst>
          </p:cNvPr>
          <p:cNvSpPr/>
          <p:nvPr/>
        </p:nvSpPr>
        <p:spPr>
          <a:xfrm>
            <a:off x="897323" y="427027"/>
            <a:ext cx="3783193" cy="3783193"/>
          </a:xfrm>
          <a:prstGeom prst="ellipse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88900">
            <a:solidFill>
              <a:srgbClr val="526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cs typeface="+mn-cs"/>
              <a:sym typeface="Aa之云体" panose="02010600010101010101" pitchFamily="2" charset="-122"/>
            </a:endParaRPr>
          </a:p>
        </p:txBody>
      </p:sp>
      <p:sp>
        <p:nvSpPr>
          <p:cNvPr id="113" name="PA-文本框 8">
            <a:extLst>
              <a:ext uri="{FF2B5EF4-FFF2-40B4-BE49-F238E27FC236}">
                <a16:creationId xmlns:a16="http://schemas.microsoft.com/office/drawing/2014/main" id="{8D225327-5C4D-48F4-8326-88F7F88EFA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40096" y="2321416"/>
            <a:ext cx="44438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pc="6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Thanks</a:t>
            </a:r>
            <a:endParaRPr kumimoji="0" lang="zh-CN" altLang="en-US" sz="8800" b="0" i="0" u="none" strike="noStrike" kern="1200" cap="none" spc="600" normalizeH="0" baseline="0" noProof="0" dirty="0">
              <a:ln>
                <a:noFill/>
              </a:ln>
              <a:solidFill>
                <a:srgbClr val="526C3F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14" name="PA-矩形 10">
            <a:extLst>
              <a:ext uri="{FF2B5EF4-FFF2-40B4-BE49-F238E27FC236}">
                <a16:creationId xmlns:a16="http://schemas.microsoft.com/office/drawing/2014/main" id="{7F58FE43-AB2A-42C8-9B98-34BF1360F5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67022" y="3641029"/>
            <a:ext cx="5752885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526C3F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526C3F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cs typeface="Alibaba Sans Light" panose="020B0303020203040204" pitchFamily="34" charset="0"/>
              <a:sym typeface="Aa之云体" panose="02010600010101010101" pitchFamily="2" charset="-122"/>
            </a:endParaRPr>
          </a:p>
        </p:txBody>
      </p:sp>
      <p:sp>
        <p:nvSpPr>
          <p:cNvPr id="2" name="PA-矩形 10">
            <a:extLst>
              <a:ext uri="{FF2B5EF4-FFF2-40B4-BE49-F238E27FC236}">
                <a16:creationId xmlns:a16="http://schemas.microsoft.com/office/drawing/2014/main" id="{EC5F5D85-FC63-53C6-5936-730D4F332D7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77640" y="4324464"/>
            <a:ext cx="2254371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Report </a:t>
            </a:r>
            <a:r>
              <a:rPr lang="zh-CN" altLang="en-US" sz="14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：</a:t>
            </a:r>
            <a:r>
              <a:rPr lang="en-US" altLang="zh-CN" sz="14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freeppt7.com</a:t>
            </a:r>
            <a:endParaRPr lang="zh-CN" altLang="en-US" sz="1400" dirty="0">
              <a:solidFill>
                <a:srgbClr val="526C3F"/>
              </a:solidFill>
              <a:latin typeface="Aa之云体" panose="02010600010101010101" pitchFamily="2" charset="-122"/>
              <a:ea typeface="Aa之云体" panose="02010600010101010101" pitchFamily="2" charset="-122"/>
              <a:cs typeface="Alibaba Sans Light" panose="020B0303020203040204" pitchFamily="34" charset="0"/>
              <a:sym typeface="Aa之云体" panose="02010600010101010101" pitchFamily="2" charset="-122"/>
            </a:endParaRPr>
          </a:p>
        </p:txBody>
      </p:sp>
      <p:sp>
        <p:nvSpPr>
          <p:cNvPr id="4" name="PA-矩形 10">
            <a:extLst>
              <a:ext uri="{FF2B5EF4-FFF2-40B4-BE49-F238E27FC236}">
                <a16:creationId xmlns:a16="http://schemas.microsoft.com/office/drawing/2014/main" id="{88D8A42F-C26C-A08E-33A2-A7AB4784ED8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340356" y="4324464"/>
            <a:ext cx="1371599" cy="3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4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Time</a:t>
            </a:r>
            <a:r>
              <a:rPr lang="zh-CN" altLang="en-US" sz="14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：</a:t>
            </a:r>
            <a:r>
              <a:rPr lang="en-US" altLang="zh-CN" sz="14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20XX</a:t>
            </a:r>
            <a:endParaRPr lang="zh-CN" altLang="en-US" sz="1400" dirty="0">
              <a:solidFill>
                <a:srgbClr val="526C3F"/>
              </a:solidFill>
              <a:latin typeface="Aa之云体" panose="02010600010101010101" pitchFamily="2" charset="-122"/>
              <a:ea typeface="Aa之云体" panose="02010600010101010101" pitchFamily="2" charset="-122"/>
              <a:cs typeface="Alibaba Sans Light" panose="020B0303020203040204" pitchFamily="34" charset="0"/>
              <a:sym typeface="Aa之云体" panose="02010600010101010101" pitchFamily="2" charset="-122"/>
            </a:endParaRPr>
          </a:p>
        </p:txBody>
      </p:sp>
      <p:pic>
        <p:nvPicPr>
          <p:cNvPr id="6" name="图片 5" descr="图片1">
            <a:extLst>
              <a:ext uri="{FF2B5EF4-FFF2-40B4-BE49-F238E27FC236}">
                <a16:creationId xmlns:a16="http://schemas.microsoft.com/office/drawing/2014/main" id="{312EE458-BBB5-672F-28B4-AE35AF97AA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4552" y="2019536"/>
            <a:ext cx="1884325" cy="628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7510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5D6B966C-BD17-4A27-B8CC-CFC9D9E9BA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AA8EDF7-6220-4CF1-A15C-27D3ECC639D3}"/>
              </a:ext>
            </a:extLst>
          </p:cNvPr>
          <p:cNvGrpSpPr/>
          <p:nvPr/>
        </p:nvGrpSpPr>
        <p:grpSpPr>
          <a:xfrm>
            <a:off x="-542788" y="729000"/>
            <a:ext cx="13579368" cy="5400000"/>
            <a:chOff x="-388884" y="2116403"/>
            <a:chExt cx="13579368" cy="2851978"/>
          </a:xfrm>
        </p:grpSpPr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CFF4616C-471F-466F-B89D-13EA48957FEE}"/>
                </a:ext>
              </a:extLst>
            </p:cNvPr>
            <p:cNvGrpSpPr/>
            <p:nvPr/>
          </p:nvGrpSpPr>
          <p:grpSpPr>
            <a:xfrm>
              <a:off x="-316115" y="2116403"/>
              <a:ext cx="12880087" cy="2851978"/>
              <a:chOff x="-544049" y="2356728"/>
              <a:chExt cx="12880087" cy="2634002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F81B281D-9079-4C51-89D6-40016AA19F5A}"/>
                  </a:ext>
                </a:extLst>
              </p:cNvPr>
              <p:cNvSpPr/>
              <p:nvPr/>
            </p:nvSpPr>
            <p:spPr>
              <a:xfrm rot="300000">
                <a:off x="-544049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B9BF3F56-9B67-44F1-9626-0DB3DAFD54AE}"/>
                  </a:ext>
                </a:extLst>
              </p:cNvPr>
              <p:cNvSpPr/>
              <p:nvPr/>
            </p:nvSpPr>
            <p:spPr>
              <a:xfrm rot="300000">
                <a:off x="-10611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BE9A8743-8E39-4570-BAF3-FE4F70833459}"/>
                  </a:ext>
                </a:extLst>
              </p:cNvPr>
              <p:cNvSpPr/>
              <p:nvPr/>
            </p:nvSpPr>
            <p:spPr>
              <a:xfrm rot="300000">
                <a:off x="33182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C544B6D0-154C-4AE7-B29F-7526CC3FA94E}"/>
                  </a:ext>
                </a:extLst>
              </p:cNvPr>
              <p:cNvSpPr/>
              <p:nvPr/>
            </p:nvSpPr>
            <p:spPr>
              <a:xfrm rot="300000">
                <a:off x="76975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BB84AAE-1F6F-4F42-B0D3-C3E2C2A427A7}"/>
                  </a:ext>
                </a:extLst>
              </p:cNvPr>
              <p:cNvSpPr/>
              <p:nvPr/>
            </p:nvSpPr>
            <p:spPr>
              <a:xfrm rot="300000">
                <a:off x="120768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BCB56CDF-5A94-4550-A958-12BAA2A78508}"/>
                  </a:ext>
                </a:extLst>
              </p:cNvPr>
              <p:cNvSpPr/>
              <p:nvPr/>
            </p:nvSpPr>
            <p:spPr>
              <a:xfrm rot="300000">
                <a:off x="164562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47798970-28CD-44FA-BD44-DE00A2F5F817}"/>
                  </a:ext>
                </a:extLst>
              </p:cNvPr>
              <p:cNvSpPr/>
              <p:nvPr/>
            </p:nvSpPr>
            <p:spPr>
              <a:xfrm rot="300000">
                <a:off x="208355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49CC765F-5FA8-4122-A30D-119347967C84}"/>
                  </a:ext>
                </a:extLst>
              </p:cNvPr>
              <p:cNvSpPr/>
              <p:nvPr/>
            </p:nvSpPr>
            <p:spPr>
              <a:xfrm rot="300000">
                <a:off x="252149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975F06AB-6A8E-4AEA-92A1-350BDB2E0530}"/>
                  </a:ext>
                </a:extLst>
              </p:cNvPr>
              <p:cNvSpPr/>
              <p:nvPr/>
            </p:nvSpPr>
            <p:spPr>
              <a:xfrm rot="300000">
                <a:off x="295942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0CBA6925-3BFD-43AA-8801-844B7B254AC9}"/>
                  </a:ext>
                </a:extLst>
              </p:cNvPr>
              <p:cNvSpPr/>
              <p:nvPr/>
            </p:nvSpPr>
            <p:spPr>
              <a:xfrm rot="300000">
                <a:off x="339735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9F436C8E-F5EC-44A2-A0BB-59BB284B9C53}"/>
                  </a:ext>
                </a:extLst>
              </p:cNvPr>
              <p:cNvSpPr/>
              <p:nvPr/>
            </p:nvSpPr>
            <p:spPr>
              <a:xfrm rot="300000">
                <a:off x="383529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1AA478F8-8501-47B7-A0CE-7ECB23E8494A}"/>
                  </a:ext>
                </a:extLst>
              </p:cNvPr>
              <p:cNvSpPr/>
              <p:nvPr/>
            </p:nvSpPr>
            <p:spPr>
              <a:xfrm rot="300000">
                <a:off x="427322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0E5A8730-8217-4CFC-B332-CC285EDC6AEC}"/>
                  </a:ext>
                </a:extLst>
              </p:cNvPr>
              <p:cNvSpPr/>
              <p:nvPr/>
            </p:nvSpPr>
            <p:spPr>
              <a:xfrm rot="300000">
                <a:off x="471116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594C30C4-4F54-435B-872A-554FB8890A4B}"/>
                  </a:ext>
                </a:extLst>
              </p:cNvPr>
              <p:cNvSpPr/>
              <p:nvPr/>
            </p:nvSpPr>
            <p:spPr>
              <a:xfrm rot="300000">
                <a:off x="514909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228370A0-FB84-4C89-B976-D3B19593FDA2}"/>
                  </a:ext>
                </a:extLst>
              </p:cNvPr>
              <p:cNvSpPr/>
              <p:nvPr/>
            </p:nvSpPr>
            <p:spPr>
              <a:xfrm rot="300000">
                <a:off x="558702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A3B25725-6799-4135-8C71-46C55F82942B}"/>
                  </a:ext>
                </a:extLst>
              </p:cNvPr>
              <p:cNvSpPr/>
              <p:nvPr/>
            </p:nvSpPr>
            <p:spPr>
              <a:xfrm rot="300000">
                <a:off x="602496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4441E7B5-9CD9-4BCF-934A-C0DF744D2922}"/>
                  </a:ext>
                </a:extLst>
              </p:cNvPr>
              <p:cNvSpPr/>
              <p:nvPr/>
            </p:nvSpPr>
            <p:spPr>
              <a:xfrm rot="300000">
                <a:off x="646289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F921693D-B356-41EE-8383-C68CDCDD3146}"/>
                  </a:ext>
                </a:extLst>
              </p:cNvPr>
              <p:cNvSpPr/>
              <p:nvPr/>
            </p:nvSpPr>
            <p:spPr>
              <a:xfrm rot="300000">
                <a:off x="690083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78505173-B734-4FBA-B182-018E2DE8EE18}"/>
                  </a:ext>
                </a:extLst>
              </p:cNvPr>
              <p:cNvSpPr/>
              <p:nvPr/>
            </p:nvSpPr>
            <p:spPr>
              <a:xfrm rot="300000">
                <a:off x="733876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556D803E-412E-4D5B-B97C-269FE8CDB23E}"/>
                  </a:ext>
                </a:extLst>
              </p:cNvPr>
              <p:cNvSpPr/>
              <p:nvPr/>
            </p:nvSpPr>
            <p:spPr>
              <a:xfrm rot="300000">
                <a:off x="777669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5D3C0875-BD46-40D6-8576-91367795DCF7}"/>
                  </a:ext>
                </a:extLst>
              </p:cNvPr>
              <p:cNvSpPr/>
              <p:nvPr/>
            </p:nvSpPr>
            <p:spPr>
              <a:xfrm rot="300000">
                <a:off x="821463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D10EB7C1-660A-4F95-A6DF-B74B4EF3CB0D}"/>
                  </a:ext>
                </a:extLst>
              </p:cNvPr>
              <p:cNvSpPr/>
              <p:nvPr/>
            </p:nvSpPr>
            <p:spPr>
              <a:xfrm rot="300000">
                <a:off x="865256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0BCE579C-3EE0-4D36-B03A-03CB901981CA}"/>
                  </a:ext>
                </a:extLst>
              </p:cNvPr>
              <p:cNvSpPr/>
              <p:nvPr/>
            </p:nvSpPr>
            <p:spPr>
              <a:xfrm rot="300000">
                <a:off x="909050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53D63BA-AFA9-4979-8F35-74DDE36BF4FF}"/>
                  </a:ext>
                </a:extLst>
              </p:cNvPr>
              <p:cNvSpPr/>
              <p:nvPr/>
            </p:nvSpPr>
            <p:spPr>
              <a:xfrm rot="300000">
                <a:off x="952843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6A0A3CA5-BA80-4713-B5CA-724E5E8930C0}"/>
                  </a:ext>
                </a:extLst>
              </p:cNvPr>
              <p:cNvSpPr/>
              <p:nvPr/>
            </p:nvSpPr>
            <p:spPr>
              <a:xfrm rot="300000">
                <a:off x="996636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3D8A3C4A-4B08-4DA7-80B0-EA407D49EBD5}"/>
                  </a:ext>
                </a:extLst>
              </p:cNvPr>
              <p:cNvSpPr/>
              <p:nvPr/>
            </p:nvSpPr>
            <p:spPr>
              <a:xfrm rot="300000">
                <a:off x="1040430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439A0727-3942-477C-8E51-6EBFCE4BAB9F}"/>
                  </a:ext>
                </a:extLst>
              </p:cNvPr>
              <p:cNvSpPr/>
              <p:nvPr/>
            </p:nvSpPr>
            <p:spPr>
              <a:xfrm rot="300000">
                <a:off x="1084223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B6DF2D9A-11D5-484B-A8A4-A9A47BE245FE}"/>
                  </a:ext>
                </a:extLst>
              </p:cNvPr>
              <p:cNvSpPr/>
              <p:nvPr/>
            </p:nvSpPr>
            <p:spPr>
              <a:xfrm rot="300000">
                <a:off x="1128017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96DC2C50-DCD1-4ADE-A933-DE94E77D2AAE}"/>
                  </a:ext>
                </a:extLst>
              </p:cNvPr>
              <p:cNvSpPr/>
              <p:nvPr/>
            </p:nvSpPr>
            <p:spPr>
              <a:xfrm rot="300000">
                <a:off x="1171810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7CD97611-5642-47E9-BE47-56D5C39FF07C}"/>
                  </a:ext>
                </a:extLst>
              </p:cNvPr>
              <p:cNvSpPr/>
              <p:nvPr/>
            </p:nvSpPr>
            <p:spPr>
              <a:xfrm rot="300000">
                <a:off x="1215603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</p:grp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F40554C8-40A3-4DEB-A127-CFD35AA656AE}"/>
                </a:ext>
              </a:extLst>
            </p:cNvPr>
            <p:cNvSpPr/>
            <p:nvPr/>
          </p:nvSpPr>
          <p:spPr>
            <a:xfrm>
              <a:off x="-388884" y="2195445"/>
              <a:ext cx="13579368" cy="26938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sp>
        <p:nvSpPr>
          <p:cNvPr id="5" name="椭圆 4">
            <a:extLst>
              <a:ext uri="{FF2B5EF4-FFF2-40B4-BE49-F238E27FC236}">
                <a16:creationId xmlns:a16="http://schemas.microsoft.com/office/drawing/2014/main" id="{35AD7551-28B8-42D2-BCE0-3A1425DA7FAE}"/>
              </a:ext>
            </a:extLst>
          </p:cNvPr>
          <p:cNvSpPr/>
          <p:nvPr/>
        </p:nvSpPr>
        <p:spPr>
          <a:xfrm>
            <a:off x="973346" y="1703822"/>
            <a:ext cx="3783193" cy="3783193"/>
          </a:xfrm>
          <a:prstGeom prst="ellipse">
            <a:avLst/>
          </a:prstGeom>
          <a:solidFill>
            <a:srgbClr val="FFFFFF"/>
          </a:solidFill>
          <a:ln w="88900">
            <a:solidFill>
              <a:srgbClr val="526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7912A0-F1D2-40BD-A879-98EF746332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516784" flipV="1">
            <a:off x="404262" y="-1139961"/>
            <a:ext cx="3415151" cy="5084901"/>
          </a:xfrm>
          <a:prstGeom prst="rect">
            <a:avLst/>
          </a:prstGeom>
        </p:spPr>
      </p:pic>
      <p:sp>
        <p:nvSpPr>
          <p:cNvPr id="51" name="PA-文本框 8">
            <a:extLst>
              <a:ext uri="{FF2B5EF4-FFF2-40B4-BE49-F238E27FC236}">
                <a16:creationId xmlns:a16="http://schemas.microsoft.com/office/drawing/2014/main" id="{387A8A2E-0C91-49E3-A269-EF829B931D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44095" y="2487423"/>
            <a:ext cx="21018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spc="600" dirty="0">
                <a:solidFill>
                  <a:srgbClr val="526C3F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01</a:t>
            </a:r>
            <a:endParaRPr lang="zh-CN" altLang="en-US" sz="13800" spc="600" dirty="0">
              <a:solidFill>
                <a:srgbClr val="526C3F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8" name="PA-文本框 13">
            <a:extLst>
              <a:ext uri="{FF2B5EF4-FFF2-40B4-BE49-F238E27FC236}">
                <a16:creationId xmlns:a16="http://schemas.microsoft.com/office/drawing/2014/main" id="{883F15CC-F41F-406B-A6CC-AE5077D136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72270" y="2790055"/>
            <a:ext cx="4805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sz="4800" spc="300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9" name="PA-矩形 10">
            <a:extLst>
              <a:ext uri="{FF2B5EF4-FFF2-40B4-BE49-F238E27FC236}">
                <a16:creationId xmlns:a16="http://schemas.microsoft.com/office/drawing/2014/main" id="{16C9EF48-8CC5-4B33-B64D-28852CBB89E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90057" y="3652446"/>
            <a:ext cx="519080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Click here to add content, content to match the title. </a:t>
            </a:r>
            <a:endParaRPr lang="zh-CN" altLang="en-US" sz="1400" dirty="0">
              <a:latin typeface="Aa之云体" panose="02010600010101010101" pitchFamily="2" charset="-122"/>
              <a:ea typeface="Aa之云体" panose="02010600010101010101" pitchFamily="2" charset="-122"/>
              <a:cs typeface="Alibaba Sans Light" panose="020B0303020203040204" pitchFamily="34" charset="0"/>
              <a:sym typeface="Aa之云体" panose="02010600010101010101" pitchFamily="2" charset="-122"/>
            </a:endParaRPr>
          </a:p>
        </p:txBody>
      </p:sp>
      <p:sp>
        <p:nvSpPr>
          <p:cNvPr id="40" name="leaf_163617">
            <a:extLst>
              <a:ext uri="{FF2B5EF4-FFF2-40B4-BE49-F238E27FC236}">
                <a16:creationId xmlns:a16="http://schemas.microsoft.com/office/drawing/2014/main" id="{30083AC7-D21A-4B89-9779-225FB7544AA1}"/>
              </a:ext>
            </a:extLst>
          </p:cNvPr>
          <p:cNvSpPr/>
          <p:nvPr/>
        </p:nvSpPr>
        <p:spPr>
          <a:xfrm>
            <a:off x="10394722" y="5081156"/>
            <a:ext cx="847800" cy="83640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1" name="leaf_163617">
            <a:extLst>
              <a:ext uri="{FF2B5EF4-FFF2-40B4-BE49-F238E27FC236}">
                <a16:creationId xmlns:a16="http://schemas.microsoft.com/office/drawing/2014/main" id="{CA15FB20-B7E3-43B6-941E-179099042FCD}"/>
              </a:ext>
            </a:extLst>
          </p:cNvPr>
          <p:cNvSpPr/>
          <p:nvPr/>
        </p:nvSpPr>
        <p:spPr>
          <a:xfrm flipH="1">
            <a:off x="11242522" y="5081156"/>
            <a:ext cx="847800" cy="83640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21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36023ED7-27AE-4D8E-97E7-775302ADC2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26EAA49-BF79-4366-8E9D-5EC7BE3F4E9E}"/>
              </a:ext>
            </a:extLst>
          </p:cNvPr>
          <p:cNvSpPr/>
          <p:nvPr/>
        </p:nvSpPr>
        <p:spPr>
          <a:xfrm>
            <a:off x="0" y="1351054"/>
            <a:ext cx="12192000" cy="55069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2C9C142-E42F-4AAC-82E6-9B9355AB5C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516784" flipV="1">
            <a:off x="752676" y="4135252"/>
            <a:ext cx="1919394" cy="2857832"/>
          </a:xfrm>
          <a:prstGeom prst="rect">
            <a:avLst/>
          </a:prstGeom>
        </p:spPr>
      </p:pic>
      <p:sp>
        <p:nvSpPr>
          <p:cNvPr id="4" name="PA-文本框 12">
            <a:extLst>
              <a:ext uri="{FF2B5EF4-FFF2-40B4-BE49-F238E27FC236}">
                <a16:creationId xmlns:a16="http://schemas.microsoft.com/office/drawing/2014/main" id="{A9C8C618-26E9-4C92-B037-CD023CA9323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26496" y="316317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2DF410C-25F9-4361-BF72-5160D81A232F}"/>
              </a:ext>
            </a:extLst>
          </p:cNvPr>
          <p:cNvSpPr/>
          <p:nvPr/>
        </p:nvSpPr>
        <p:spPr>
          <a:xfrm>
            <a:off x="1628775" y="1808163"/>
            <a:ext cx="7058025" cy="1925637"/>
          </a:xfrm>
          <a:prstGeom prst="roundRect">
            <a:avLst/>
          </a:pr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7" name="PA-矩形 19">
            <a:extLst>
              <a:ext uri="{FF2B5EF4-FFF2-40B4-BE49-F238E27FC236}">
                <a16:creationId xmlns:a16="http://schemas.microsoft.com/office/drawing/2014/main" id="{25EED9C3-E988-41BE-94E9-71D1C4EDAAC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14525" y="2080342"/>
            <a:ext cx="6486524" cy="96128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008F637-EBC3-406E-80F1-92360B5C2FA5}"/>
              </a:ext>
            </a:extLst>
          </p:cNvPr>
          <p:cNvSpPr/>
          <p:nvPr/>
        </p:nvSpPr>
        <p:spPr>
          <a:xfrm>
            <a:off x="7601303" y="3264254"/>
            <a:ext cx="329491" cy="329491"/>
          </a:xfrm>
          <a:prstGeom prst="ellipse">
            <a:avLst/>
          </a:prstGeom>
          <a:solidFill>
            <a:srgbClr val="879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269497F-3A78-4DFE-8308-4F85A72F8271}"/>
              </a:ext>
            </a:extLst>
          </p:cNvPr>
          <p:cNvSpPr/>
          <p:nvPr/>
        </p:nvSpPr>
        <p:spPr>
          <a:xfrm>
            <a:off x="8113541" y="3264254"/>
            <a:ext cx="329491" cy="32949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D2DCC84-E4EB-43D7-939B-D98E0939947C}"/>
              </a:ext>
            </a:extLst>
          </p:cNvPr>
          <p:cNvSpPr/>
          <p:nvPr/>
        </p:nvSpPr>
        <p:spPr>
          <a:xfrm>
            <a:off x="2145945" y="4033937"/>
            <a:ext cx="559155" cy="559155"/>
          </a:xfrm>
          <a:prstGeom prst="ellipse">
            <a:avLst/>
          </a:pr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1300" dirty="0">
                <a:solidFill>
                  <a:schemeClr val="bg1">
                    <a:alpha val="70000"/>
                  </a:schemeClr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01</a:t>
            </a:r>
            <a:endParaRPr lang="zh-CN" altLang="en-US" sz="1300" dirty="0">
              <a:solidFill>
                <a:schemeClr val="bg1">
                  <a:alpha val="70000"/>
                </a:schemeClr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828FA4D-FCCC-445F-8299-8DCBDA9FA617}"/>
              </a:ext>
            </a:extLst>
          </p:cNvPr>
          <p:cNvSpPr/>
          <p:nvPr/>
        </p:nvSpPr>
        <p:spPr>
          <a:xfrm>
            <a:off x="2145945" y="4947792"/>
            <a:ext cx="559155" cy="559155"/>
          </a:xfrm>
          <a:prstGeom prst="ellipse">
            <a:avLst/>
          </a:pr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02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9E73809-B88E-4B72-A90D-1C4499470B8F}"/>
              </a:ext>
            </a:extLst>
          </p:cNvPr>
          <p:cNvSpPr/>
          <p:nvPr/>
        </p:nvSpPr>
        <p:spPr>
          <a:xfrm rot="199190">
            <a:off x="2145945" y="5861648"/>
            <a:ext cx="559155" cy="559155"/>
          </a:xfrm>
          <a:prstGeom prst="ellipse">
            <a:avLst/>
          </a:pr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1300" dirty="0">
                <a:solidFill>
                  <a:schemeClr val="bg1">
                    <a:alpha val="70000"/>
                  </a:schemeClr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03</a:t>
            </a:r>
            <a:endParaRPr lang="zh-CN" altLang="en-US" sz="1300" dirty="0">
              <a:solidFill>
                <a:schemeClr val="bg1">
                  <a:alpha val="70000"/>
                </a:schemeClr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3" name="PA-文本框 10">
            <a:extLst>
              <a:ext uri="{FF2B5EF4-FFF2-40B4-BE49-F238E27FC236}">
                <a16:creationId xmlns:a16="http://schemas.microsoft.com/office/drawing/2014/main" id="{1CE28634-4AFA-41DA-99C7-9792E65F50C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98847" y="4111201"/>
            <a:ext cx="1986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Fill in the description</a:t>
            </a:r>
            <a:endParaRPr lang="zh-CN" altLang="en-US" sz="1400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4" name="PA-文本框 10">
            <a:extLst>
              <a:ext uri="{FF2B5EF4-FFF2-40B4-BE49-F238E27FC236}">
                <a16:creationId xmlns:a16="http://schemas.microsoft.com/office/drawing/2014/main" id="{71A817D8-2E76-4563-95BC-11B00C704A9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698847" y="5032463"/>
            <a:ext cx="1986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Fill in the description</a:t>
            </a:r>
            <a:endParaRPr lang="zh-CN" altLang="en-US" sz="1400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5" name="PA-文本框 10">
            <a:extLst>
              <a:ext uri="{FF2B5EF4-FFF2-40B4-BE49-F238E27FC236}">
                <a16:creationId xmlns:a16="http://schemas.microsoft.com/office/drawing/2014/main" id="{728EC727-3708-4283-93E3-A049B0E22AE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98847" y="5953725"/>
            <a:ext cx="1986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Fill in the description</a:t>
            </a:r>
            <a:endParaRPr lang="zh-CN" altLang="en-US" sz="1400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E47DD63-E862-4657-8C4F-0ADBDDBF15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2550" y="1808163"/>
            <a:ext cx="1924050" cy="19240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D90F102-CAF5-4D3E-826A-AEDE5FEBFE6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1153" y="3934545"/>
            <a:ext cx="2585647" cy="258564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45B9131-ABB4-4D0E-9708-0E466CEB7BF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2550" y="3934545"/>
            <a:ext cx="1514167" cy="1514167"/>
          </a:xfrm>
          <a:prstGeom prst="rect">
            <a:avLst/>
          </a:prstGeom>
          <a:ln w="127000">
            <a:noFill/>
          </a:ln>
        </p:spPr>
      </p:pic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274DEDE1-36D2-472D-B22B-BB66EFC39079}"/>
              </a:ext>
            </a:extLst>
          </p:cNvPr>
          <p:cNvSpPr/>
          <p:nvPr/>
        </p:nvSpPr>
        <p:spPr>
          <a:xfrm rot="2843602">
            <a:off x="10410544" y="4636253"/>
            <a:ext cx="1667435" cy="1979377"/>
          </a:xfrm>
          <a:custGeom>
            <a:avLst/>
            <a:gdLst>
              <a:gd name="connsiteX0" fmla="*/ 90983 w 1352893"/>
              <a:gd name="connsiteY0" fmla="*/ 6540 h 2142259"/>
              <a:gd name="connsiteX1" fmla="*/ 1005383 w 1352893"/>
              <a:gd name="connsiteY1" fmla="*/ 349440 h 2142259"/>
              <a:gd name="connsiteX2" fmla="*/ 1348283 w 1352893"/>
              <a:gd name="connsiteY2" fmla="*/ 1511490 h 2142259"/>
              <a:gd name="connsiteX3" fmla="*/ 795833 w 1352893"/>
              <a:gd name="connsiteY3" fmla="*/ 2140140 h 2142259"/>
              <a:gd name="connsiteX4" fmla="*/ 586283 w 1352893"/>
              <a:gd name="connsiteY4" fmla="*/ 1701990 h 2142259"/>
              <a:gd name="connsiteX5" fmla="*/ 967283 w 1352893"/>
              <a:gd name="connsiteY5" fmla="*/ 1320990 h 2142259"/>
              <a:gd name="connsiteX6" fmla="*/ 662483 w 1352893"/>
              <a:gd name="connsiteY6" fmla="*/ 1168590 h 2142259"/>
              <a:gd name="connsiteX7" fmla="*/ 262433 w 1352893"/>
              <a:gd name="connsiteY7" fmla="*/ 1092390 h 2142259"/>
              <a:gd name="connsiteX8" fmla="*/ 586283 w 1352893"/>
              <a:gd name="connsiteY8" fmla="*/ 692340 h 2142259"/>
              <a:gd name="connsiteX9" fmla="*/ 90983 w 1352893"/>
              <a:gd name="connsiteY9" fmla="*/ 578040 h 2142259"/>
              <a:gd name="connsiteX10" fmla="*/ 90983 w 1352893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959568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959568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959568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959568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959568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853734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853734 w 1345178"/>
              <a:gd name="connsiteY5" fmla="*/ 1320990 h 2142259"/>
              <a:gd name="connsiteX6" fmla="*/ 615080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853734 w 1345178"/>
              <a:gd name="connsiteY5" fmla="*/ 1320990 h 2142259"/>
              <a:gd name="connsiteX6" fmla="*/ 615080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5178" h="2142259">
                <a:moveTo>
                  <a:pt x="83268" y="6540"/>
                </a:moveTo>
                <a:cubicBezTo>
                  <a:pt x="235668" y="-31560"/>
                  <a:pt x="788118" y="98615"/>
                  <a:pt x="997668" y="349440"/>
                </a:cubicBezTo>
                <a:cubicBezTo>
                  <a:pt x="1207218" y="600265"/>
                  <a:pt x="1375493" y="1213040"/>
                  <a:pt x="1340568" y="1511490"/>
                </a:cubicBezTo>
                <a:cubicBezTo>
                  <a:pt x="1305643" y="1809940"/>
                  <a:pt x="915118" y="2108390"/>
                  <a:pt x="788118" y="2140140"/>
                </a:cubicBezTo>
                <a:cubicBezTo>
                  <a:pt x="661118" y="2171890"/>
                  <a:pt x="567632" y="1838515"/>
                  <a:pt x="578568" y="1701990"/>
                </a:cubicBezTo>
                <a:cubicBezTo>
                  <a:pt x="589504" y="1565465"/>
                  <a:pt x="847649" y="1409890"/>
                  <a:pt x="853734" y="1320990"/>
                </a:cubicBezTo>
                <a:cubicBezTo>
                  <a:pt x="859819" y="1232090"/>
                  <a:pt x="714916" y="1206690"/>
                  <a:pt x="615080" y="1168590"/>
                </a:cubicBezTo>
                <a:cubicBezTo>
                  <a:pt x="515244" y="1130490"/>
                  <a:pt x="401915" y="1320990"/>
                  <a:pt x="254718" y="1092390"/>
                </a:cubicBezTo>
                <a:cubicBezTo>
                  <a:pt x="107521" y="863790"/>
                  <a:pt x="540997" y="1006665"/>
                  <a:pt x="446276" y="711390"/>
                </a:cubicBezTo>
                <a:cubicBezTo>
                  <a:pt x="351555" y="416115"/>
                  <a:pt x="143769" y="695515"/>
                  <a:pt x="83268" y="578040"/>
                </a:cubicBezTo>
                <a:cubicBezTo>
                  <a:pt x="22767" y="460565"/>
                  <a:pt x="-69132" y="44640"/>
                  <a:pt x="83268" y="6540"/>
                </a:cubicBezTo>
                <a:close/>
              </a:path>
            </a:pathLst>
          </a:cu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608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135F3487-217F-453B-8465-FAB825519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" name="PA-文本框 12">
            <a:extLst>
              <a:ext uri="{FF2B5EF4-FFF2-40B4-BE49-F238E27FC236}">
                <a16:creationId xmlns:a16="http://schemas.microsoft.com/office/drawing/2014/main" id="{B878F6E9-6994-4C27-B8F1-DC1D393960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26496" y="316317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2DFBA1A4-CF18-47E7-B986-665491750EA3}"/>
              </a:ext>
            </a:extLst>
          </p:cNvPr>
          <p:cNvSpPr/>
          <p:nvPr/>
        </p:nvSpPr>
        <p:spPr>
          <a:xfrm>
            <a:off x="6469779" y="1828851"/>
            <a:ext cx="5092851" cy="457839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BAE44CE3-ACD1-470C-84A7-7392A33E2CF9}"/>
              </a:ext>
            </a:extLst>
          </p:cNvPr>
          <p:cNvSpPr/>
          <p:nvPr/>
        </p:nvSpPr>
        <p:spPr>
          <a:xfrm>
            <a:off x="6469780" y="1828850"/>
            <a:ext cx="5039654" cy="455250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518DAC0-A547-47C5-98FE-92C33A36A8E9}"/>
              </a:ext>
            </a:extLst>
          </p:cNvPr>
          <p:cNvSpPr/>
          <p:nvPr/>
        </p:nvSpPr>
        <p:spPr>
          <a:xfrm>
            <a:off x="7103672" y="2304036"/>
            <a:ext cx="3883152" cy="260154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60" name="PA-文本框 10">
            <a:extLst>
              <a:ext uri="{FF2B5EF4-FFF2-40B4-BE49-F238E27FC236}">
                <a16:creationId xmlns:a16="http://schemas.microsoft.com/office/drawing/2014/main" id="{D8B008AF-FA67-43E0-AE85-0FF612D6C8A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91959" y="2145102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1" name="PA-文本框 14">
            <a:extLst>
              <a:ext uri="{FF2B5EF4-FFF2-40B4-BE49-F238E27FC236}">
                <a16:creationId xmlns:a16="http://schemas.microsoft.com/office/drawing/2014/main" id="{899FB8C3-A8ED-42B8-9C80-F381D9EFAB1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91959" y="4065583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2" name="PA-矩形 11">
            <a:extLst>
              <a:ext uri="{FF2B5EF4-FFF2-40B4-BE49-F238E27FC236}">
                <a16:creationId xmlns:a16="http://schemas.microsoft.com/office/drawing/2014/main" id="{1D5C1B16-6C7A-431C-A3E3-33361D1F7F0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891960" y="2777495"/>
            <a:ext cx="3377488" cy="102951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63" name="PA-矩形 11">
            <a:extLst>
              <a:ext uri="{FF2B5EF4-FFF2-40B4-BE49-F238E27FC236}">
                <a16:creationId xmlns:a16="http://schemas.microsoft.com/office/drawing/2014/main" id="{A6A4BC4E-2282-42AC-931B-99446F4E34E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891960" y="4697976"/>
            <a:ext cx="3377488" cy="102951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pic>
        <p:nvPicPr>
          <p:cNvPr id="64" name="图形 63" descr="文档">
            <a:extLst>
              <a:ext uri="{FF2B5EF4-FFF2-40B4-BE49-F238E27FC236}">
                <a16:creationId xmlns:a16="http://schemas.microsoft.com/office/drawing/2014/main" id="{28AA7D05-9943-4235-B916-5B24BB96BC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5058" y="2371218"/>
            <a:ext cx="540000" cy="540000"/>
          </a:xfrm>
          <a:prstGeom prst="rect">
            <a:avLst/>
          </a:prstGeom>
        </p:spPr>
      </p:pic>
      <p:pic>
        <p:nvPicPr>
          <p:cNvPr id="65" name="图形 64" descr="文档">
            <a:extLst>
              <a:ext uri="{FF2B5EF4-FFF2-40B4-BE49-F238E27FC236}">
                <a16:creationId xmlns:a16="http://schemas.microsoft.com/office/drawing/2014/main" id="{9CEC9C93-CB29-49B8-8092-122DA136DB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5058" y="4236633"/>
            <a:ext cx="540000" cy="540000"/>
          </a:xfrm>
          <a:prstGeom prst="rect">
            <a:avLst/>
          </a:prstGeom>
        </p:spPr>
      </p:pic>
      <p:sp>
        <p:nvSpPr>
          <p:cNvPr id="66" name="rowan_113862">
            <a:extLst>
              <a:ext uri="{FF2B5EF4-FFF2-40B4-BE49-F238E27FC236}">
                <a16:creationId xmlns:a16="http://schemas.microsoft.com/office/drawing/2014/main" id="{978B73EF-3E1A-4D5F-87F6-2BA5DCBD8149}"/>
              </a:ext>
            </a:extLst>
          </p:cNvPr>
          <p:cNvSpPr/>
          <p:nvPr/>
        </p:nvSpPr>
        <p:spPr>
          <a:xfrm rot="716934" flipH="1">
            <a:off x="9212333" y="4497553"/>
            <a:ext cx="2161838" cy="184027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87" h="5871">
                <a:moveTo>
                  <a:pt x="6830" y="4765"/>
                </a:moveTo>
                <a:cubicBezTo>
                  <a:pt x="6773" y="4557"/>
                  <a:pt x="6487" y="4461"/>
                  <a:pt x="6180" y="4546"/>
                </a:cubicBezTo>
                <a:cubicBezTo>
                  <a:pt x="6044" y="4583"/>
                  <a:pt x="5922" y="4652"/>
                  <a:pt x="5839" y="4738"/>
                </a:cubicBezTo>
                <a:cubicBezTo>
                  <a:pt x="5791" y="4789"/>
                  <a:pt x="5757" y="4844"/>
                  <a:pt x="5739" y="4900"/>
                </a:cubicBezTo>
                <a:cubicBezTo>
                  <a:pt x="5344" y="4815"/>
                  <a:pt x="4962" y="4703"/>
                  <a:pt x="4595" y="4563"/>
                </a:cubicBezTo>
                <a:cubicBezTo>
                  <a:pt x="4634" y="4558"/>
                  <a:pt x="4672" y="4552"/>
                  <a:pt x="4710" y="4543"/>
                </a:cubicBezTo>
                <a:cubicBezTo>
                  <a:pt x="5069" y="4465"/>
                  <a:pt x="5377" y="4251"/>
                  <a:pt x="5576" y="3942"/>
                </a:cubicBezTo>
                <a:cubicBezTo>
                  <a:pt x="5592" y="3916"/>
                  <a:pt x="5597" y="3886"/>
                  <a:pt x="5591" y="3857"/>
                </a:cubicBezTo>
                <a:cubicBezTo>
                  <a:pt x="5585" y="3827"/>
                  <a:pt x="5567" y="3802"/>
                  <a:pt x="5542" y="3786"/>
                </a:cubicBezTo>
                <a:cubicBezTo>
                  <a:pt x="4923" y="3388"/>
                  <a:pt x="4103" y="3550"/>
                  <a:pt x="3679" y="4141"/>
                </a:cubicBezTo>
                <a:cubicBezTo>
                  <a:pt x="3490" y="4037"/>
                  <a:pt x="3306" y="3925"/>
                  <a:pt x="3127" y="3805"/>
                </a:cubicBezTo>
                <a:cubicBezTo>
                  <a:pt x="2979" y="3706"/>
                  <a:pt x="2834" y="3600"/>
                  <a:pt x="2693" y="3489"/>
                </a:cubicBezTo>
                <a:cubicBezTo>
                  <a:pt x="2811" y="3488"/>
                  <a:pt x="2937" y="3471"/>
                  <a:pt x="3062" y="3436"/>
                </a:cubicBezTo>
                <a:cubicBezTo>
                  <a:pt x="3537" y="3305"/>
                  <a:pt x="3838" y="2998"/>
                  <a:pt x="3761" y="2722"/>
                </a:cubicBezTo>
                <a:cubicBezTo>
                  <a:pt x="3722" y="2579"/>
                  <a:pt x="3590" y="2476"/>
                  <a:pt x="3391" y="2434"/>
                </a:cubicBezTo>
                <a:cubicBezTo>
                  <a:pt x="3217" y="2396"/>
                  <a:pt x="3006" y="2408"/>
                  <a:pt x="2795" y="2466"/>
                </a:cubicBezTo>
                <a:cubicBezTo>
                  <a:pt x="2744" y="2480"/>
                  <a:pt x="2693" y="2497"/>
                  <a:pt x="2644" y="2516"/>
                </a:cubicBezTo>
                <a:cubicBezTo>
                  <a:pt x="2363" y="2626"/>
                  <a:pt x="2168" y="2799"/>
                  <a:pt x="2106" y="2977"/>
                </a:cubicBezTo>
                <a:cubicBezTo>
                  <a:pt x="1855" y="2732"/>
                  <a:pt x="1618" y="2469"/>
                  <a:pt x="1399" y="2187"/>
                </a:cubicBezTo>
                <a:cubicBezTo>
                  <a:pt x="1256" y="2004"/>
                  <a:pt x="1128" y="1823"/>
                  <a:pt x="1014" y="1649"/>
                </a:cubicBezTo>
                <a:cubicBezTo>
                  <a:pt x="1101" y="1701"/>
                  <a:pt x="1194" y="1745"/>
                  <a:pt x="1293" y="1779"/>
                </a:cubicBezTo>
                <a:cubicBezTo>
                  <a:pt x="1453" y="1835"/>
                  <a:pt x="1619" y="1863"/>
                  <a:pt x="1784" y="1863"/>
                </a:cubicBezTo>
                <a:cubicBezTo>
                  <a:pt x="2006" y="1863"/>
                  <a:pt x="2226" y="1813"/>
                  <a:pt x="2432" y="1714"/>
                </a:cubicBezTo>
                <a:lnTo>
                  <a:pt x="2543" y="1660"/>
                </a:lnTo>
                <a:cubicBezTo>
                  <a:pt x="2599" y="1633"/>
                  <a:pt x="2623" y="1565"/>
                  <a:pt x="2595" y="1509"/>
                </a:cubicBezTo>
                <a:lnTo>
                  <a:pt x="2542" y="1398"/>
                </a:lnTo>
                <a:cubicBezTo>
                  <a:pt x="2518" y="1349"/>
                  <a:pt x="2491" y="1301"/>
                  <a:pt x="2463" y="1255"/>
                </a:cubicBezTo>
                <a:cubicBezTo>
                  <a:pt x="2430" y="1202"/>
                  <a:pt x="2360" y="1186"/>
                  <a:pt x="2307" y="1219"/>
                </a:cubicBezTo>
                <a:cubicBezTo>
                  <a:pt x="2254" y="1252"/>
                  <a:pt x="2238" y="1322"/>
                  <a:pt x="2271" y="1375"/>
                </a:cubicBezTo>
                <a:cubicBezTo>
                  <a:pt x="2296" y="1414"/>
                  <a:pt x="2318" y="1455"/>
                  <a:pt x="2338" y="1496"/>
                </a:cubicBezTo>
                <a:lnTo>
                  <a:pt x="2343" y="1506"/>
                </a:lnTo>
                <a:lnTo>
                  <a:pt x="2334" y="1510"/>
                </a:lnTo>
                <a:cubicBezTo>
                  <a:pt x="2029" y="1657"/>
                  <a:pt x="1686" y="1677"/>
                  <a:pt x="1367" y="1566"/>
                </a:cubicBezTo>
                <a:cubicBezTo>
                  <a:pt x="1099" y="1473"/>
                  <a:pt x="875" y="1296"/>
                  <a:pt x="723" y="1061"/>
                </a:cubicBezTo>
                <a:lnTo>
                  <a:pt x="1595" y="1366"/>
                </a:lnTo>
                <a:cubicBezTo>
                  <a:pt x="1608" y="1370"/>
                  <a:pt x="1620" y="1372"/>
                  <a:pt x="1632" y="1372"/>
                </a:cubicBezTo>
                <a:cubicBezTo>
                  <a:pt x="1679" y="1372"/>
                  <a:pt x="1723" y="1343"/>
                  <a:pt x="1739" y="1296"/>
                </a:cubicBezTo>
                <a:cubicBezTo>
                  <a:pt x="1760" y="1237"/>
                  <a:pt x="1729" y="1173"/>
                  <a:pt x="1670" y="1152"/>
                </a:cubicBezTo>
                <a:lnTo>
                  <a:pt x="797" y="848"/>
                </a:lnTo>
                <a:cubicBezTo>
                  <a:pt x="990" y="783"/>
                  <a:pt x="1195" y="765"/>
                  <a:pt x="1398" y="797"/>
                </a:cubicBezTo>
                <a:cubicBezTo>
                  <a:pt x="1648" y="837"/>
                  <a:pt x="1878" y="949"/>
                  <a:pt x="2062" y="1121"/>
                </a:cubicBezTo>
                <a:cubicBezTo>
                  <a:pt x="2108" y="1164"/>
                  <a:pt x="2179" y="1161"/>
                  <a:pt x="2222" y="1116"/>
                </a:cubicBezTo>
                <a:cubicBezTo>
                  <a:pt x="2264" y="1070"/>
                  <a:pt x="2262" y="999"/>
                  <a:pt x="2216" y="956"/>
                </a:cubicBezTo>
                <a:cubicBezTo>
                  <a:pt x="1999" y="754"/>
                  <a:pt x="1728" y="622"/>
                  <a:pt x="1433" y="574"/>
                </a:cubicBezTo>
                <a:cubicBezTo>
                  <a:pt x="1132" y="526"/>
                  <a:pt x="827" y="571"/>
                  <a:pt x="551" y="705"/>
                </a:cubicBezTo>
                <a:lnTo>
                  <a:pt x="497" y="731"/>
                </a:lnTo>
                <a:cubicBezTo>
                  <a:pt x="314" y="349"/>
                  <a:pt x="236" y="100"/>
                  <a:pt x="234" y="93"/>
                </a:cubicBezTo>
                <a:cubicBezTo>
                  <a:pt x="216" y="34"/>
                  <a:pt x="152" y="0"/>
                  <a:pt x="93" y="18"/>
                </a:cubicBezTo>
                <a:cubicBezTo>
                  <a:pt x="33" y="37"/>
                  <a:pt x="0" y="100"/>
                  <a:pt x="18" y="160"/>
                </a:cubicBezTo>
                <a:cubicBezTo>
                  <a:pt x="31" y="202"/>
                  <a:pt x="343" y="1199"/>
                  <a:pt x="1215" y="2319"/>
                </a:cubicBezTo>
                <a:cubicBezTo>
                  <a:pt x="1280" y="2402"/>
                  <a:pt x="1346" y="2484"/>
                  <a:pt x="1413" y="2564"/>
                </a:cubicBezTo>
                <a:lnTo>
                  <a:pt x="1353" y="2651"/>
                </a:lnTo>
                <a:cubicBezTo>
                  <a:pt x="1127" y="2979"/>
                  <a:pt x="1042" y="3375"/>
                  <a:pt x="1114" y="3767"/>
                </a:cubicBezTo>
                <a:cubicBezTo>
                  <a:pt x="1186" y="4159"/>
                  <a:pt x="1406" y="4499"/>
                  <a:pt x="1734" y="4725"/>
                </a:cubicBezTo>
                <a:lnTo>
                  <a:pt x="1835" y="4795"/>
                </a:lnTo>
                <a:cubicBezTo>
                  <a:pt x="1854" y="4808"/>
                  <a:pt x="1877" y="4815"/>
                  <a:pt x="1899" y="4815"/>
                </a:cubicBezTo>
                <a:cubicBezTo>
                  <a:pt x="1906" y="4815"/>
                  <a:pt x="1913" y="4815"/>
                  <a:pt x="1920" y="4813"/>
                </a:cubicBezTo>
                <a:cubicBezTo>
                  <a:pt x="1949" y="4808"/>
                  <a:pt x="1975" y="4791"/>
                  <a:pt x="1992" y="4766"/>
                </a:cubicBezTo>
                <a:lnTo>
                  <a:pt x="2062" y="4665"/>
                </a:lnTo>
                <a:cubicBezTo>
                  <a:pt x="2289" y="4337"/>
                  <a:pt x="2374" y="3941"/>
                  <a:pt x="2302" y="3549"/>
                </a:cubicBezTo>
                <a:cubicBezTo>
                  <a:pt x="2295" y="3512"/>
                  <a:pt x="2287" y="3476"/>
                  <a:pt x="2278" y="3440"/>
                </a:cubicBezTo>
                <a:cubicBezTo>
                  <a:pt x="2507" y="3638"/>
                  <a:pt x="2746" y="3822"/>
                  <a:pt x="2996" y="3990"/>
                </a:cubicBezTo>
                <a:cubicBezTo>
                  <a:pt x="3024" y="4009"/>
                  <a:pt x="3053" y="4027"/>
                  <a:pt x="3081" y="4046"/>
                </a:cubicBezTo>
                <a:cubicBezTo>
                  <a:pt x="2731" y="4656"/>
                  <a:pt x="2902" y="5445"/>
                  <a:pt x="3490" y="5851"/>
                </a:cubicBezTo>
                <a:cubicBezTo>
                  <a:pt x="3509" y="5864"/>
                  <a:pt x="3532" y="5871"/>
                  <a:pt x="3555" y="5871"/>
                </a:cubicBezTo>
                <a:cubicBezTo>
                  <a:pt x="3561" y="5871"/>
                  <a:pt x="3568" y="5871"/>
                  <a:pt x="3575" y="5869"/>
                </a:cubicBezTo>
                <a:cubicBezTo>
                  <a:pt x="3604" y="5864"/>
                  <a:pt x="3630" y="5847"/>
                  <a:pt x="3648" y="5822"/>
                </a:cubicBezTo>
                <a:cubicBezTo>
                  <a:pt x="3941" y="5397"/>
                  <a:pt x="3960" y="4862"/>
                  <a:pt x="3742" y="4430"/>
                </a:cubicBezTo>
                <a:cubicBezTo>
                  <a:pt x="4008" y="4567"/>
                  <a:pt x="4284" y="4688"/>
                  <a:pt x="4567" y="4794"/>
                </a:cubicBezTo>
                <a:cubicBezTo>
                  <a:pt x="4449" y="4928"/>
                  <a:pt x="4449" y="5180"/>
                  <a:pt x="4579" y="5417"/>
                </a:cubicBezTo>
                <a:cubicBezTo>
                  <a:pt x="4697" y="5633"/>
                  <a:pt x="4885" y="5765"/>
                  <a:pt x="5051" y="5765"/>
                </a:cubicBezTo>
                <a:cubicBezTo>
                  <a:pt x="5099" y="5765"/>
                  <a:pt x="5146" y="5754"/>
                  <a:pt x="5188" y="5731"/>
                </a:cubicBezTo>
                <a:cubicBezTo>
                  <a:pt x="5287" y="5677"/>
                  <a:pt x="5346" y="5566"/>
                  <a:pt x="5351" y="5427"/>
                </a:cubicBezTo>
                <a:cubicBezTo>
                  <a:pt x="5355" y="5307"/>
                  <a:pt x="5320" y="5172"/>
                  <a:pt x="5252" y="5048"/>
                </a:cubicBezTo>
                <a:cubicBezTo>
                  <a:pt x="5244" y="5034"/>
                  <a:pt x="5236" y="5021"/>
                  <a:pt x="5228" y="5007"/>
                </a:cubicBezTo>
                <a:cubicBezTo>
                  <a:pt x="5422" y="5061"/>
                  <a:pt x="5620" y="5108"/>
                  <a:pt x="5821" y="5147"/>
                </a:cubicBezTo>
                <a:cubicBezTo>
                  <a:pt x="5828" y="5149"/>
                  <a:pt x="5836" y="5149"/>
                  <a:pt x="5843" y="5149"/>
                </a:cubicBezTo>
                <a:cubicBezTo>
                  <a:pt x="5896" y="5149"/>
                  <a:pt x="5943" y="5112"/>
                  <a:pt x="5954" y="5058"/>
                </a:cubicBezTo>
                <a:cubicBezTo>
                  <a:pt x="5957" y="5040"/>
                  <a:pt x="5956" y="5023"/>
                  <a:pt x="5952" y="5006"/>
                </a:cubicBezTo>
                <a:cubicBezTo>
                  <a:pt x="5952" y="5006"/>
                  <a:pt x="5952" y="5006"/>
                  <a:pt x="5952" y="5006"/>
                </a:cubicBezTo>
                <a:cubicBezTo>
                  <a:pt x="5972" y="4984"/>
                  <a:pt x="5963" y="4936"/>
                  <a:pt x="6002" y="4895"/>
                </a:cubicBezTo>
                <a:cubicBezTo>
                  <a:pt x="6057" y="4838"/>
                  <a:pt x="6143" y="4790"/>
                  <a:pt x="6240" y="4763"/>
                </a:cubicBezTo>
                <a:cubicBezTo>
                  <a:pt x="6442" y="4708"/>
                  <a:pt x="6595" y="4763"/>
                  <a:pt x="6612" y="4825"/>
                </a:cubicBezTo>
                <a:cubicBezTo>
                  <a:pt x="6629" y="4887"/>
                  <a:pt x="6525" y="5012"/>
                  <a:pt x="6324" y="5068"/>
                </a:cubicBezTo>
                <a:cubicBezTo>
                  <a:pt x="6262" y="5085"/>
                  <a:pt x="6198" y="5092"/>
                  <a:pt x="6140" y="5090"/>
                </a:cubicBezTo>
                <a:cubicBezTo>
                  <a:pt x="6078" y="5087"/>
                  <a:pt x="6025" y="5135"/>
                  <a:pt x="6022" y="5198"/>
                </a:cubicBezTo>
                <a:cubicBezTo>
                  <a:pt x="6020" y="5260"/>
                  <a:pt x="6068" y="5313"/>
                  <a:pt x="6130" y="5315"/>
                </a:cubicBezTo>
                <a:cubicBezTo>
                  <a:pt x="6141" y="5316"/>
                  <a:pt x="6152" y="5316"/>
                  <a:pt x="6163" y="5316"/>
                </a:cubicBezTo>
                <a:cubicBezTo>
                  <a:pt x="6235" y="5316"/>
                  <a:pt x="6310" y="5306"/>
                  <a:pt x="6384" y="5285"/>
                </a:cubicBezTo>
                <a:cubicBezTo>
                  <a:pt x="6691" y="5201"/>
                  <a:pt x="6887" y="4972"/>
                  <a:pt x="6830" y="4765"/>
                </a:cubicBezTo>
                <a:close/>
                <a:moveTo>
                  <a:pt x="1876" y="4537"/>
                </a:moveTo>
                <a:lnTo>
                  <a:pt x="1871" y="4545"/>
                </a:lnTo>
                <a:lnTo>
                  <a:pt x="1862" y="4539"/>
                </a:lnTo>
                <a:cubicBezTo>
                  <a:pt x="1584" y="4347"/>
                  <a:pt x="1397" y="4059"/>
                  <a:pt x="1336" y="3726"/>
                </a:cubicBezTo>
                <a:cubicBezTo>
                  <a:pt x="1285" y="3446"/>
                  <a:pt x="1329" y="3163"/>
                  <a:pt x="1459" y="2914"/>
                </a:cubicBezTo>
                <a:lnTo>
                  <a:pt x="1633" y="3831"/>
                </a:lnTo>
                <a:cubicBezTo>
                  <a:pt x="1644" y="3885"/>
                  <a:pt x="1691" y="3923"/>
                  <a:pt x="1744" y="3923"/>
                </a:cubicBezTo>
                <a:cubicBezTo>
                  <a:pt x="1751" y="3923"/>
                  <a:pt x="1758" y="3922"/>
                  <a:pt x="1766" y="3921"/>
                </a:cubicBezTo>
                <a:cubicBezTo>
                  <a:pt x="1827" y="3909"/>
                  <a:pt x="1867" y="3850"/>
                  <a:pt x="1855" y="3788"/>
                </a:cubicBezTo>
                <a:lnTo>
                  <a:pt x="1682" y="2878"/>
                </a:lnTo>
                <a:cubicBezTo>
                  <a:pt x="1889" y="3064"/>
                  <a:pt x="2028" y="3312"/>
                  <a:pt x="2080" y="3590"/>
                </a:cubicBezTo>
                <a:cubicBezTo>
                  <a:pt x="2140" y="3922"/>
                  <a:pt x="2068" y="4258"/>
                  <a:pt x="1876" y="4537"/>
                </a:cubicBezTo>
                <a:close/>
                <a:moveTo>
                  <a:pt x="3177" y="2638"/>
                </a:moveTo>
                <a:cubicBezTo>
                  <a:pt x="3236" y="2638"/>
                  <a:pt x="3293" y="2644"/>
                  <a:pt x="3344" y="2654"/>
                </a:cubicBezTo>
                <a:cubicBezTo>
                  <a:pt x="3453" y="2678"/>
                  <a:pt x="3528" y="2726"/>
                  <a:pt x="3544" y="2782"/>
                </a:cubicBezTo>
                <a:cubicBezTo>
                  <a:pt x="3573" y="2890"/>
                  <a:pt x="3412" y="3063"/>
                  <a:pt x="3144" y="3171"/>
                </a:cubicBezTo>
                <a:cubicBezTo>
                  <a:pt x="3124" y="2927"/>
                  <a:pt x="3026" y="2767"/>
                  <a:pt x="2931" y="2665"/>
                </a:cubicBezTo>
                <a:cubicBezTo>
                  <a:pt x="3015" y="2647"/>
                  <a:pt x="3099" y="2638"/>
                  <a:pt x="3177" y="2638"/>
                </a:cubicBezTo>
                <a:close/>
                <a:moveTo>
                  <a:pt x="2314" y="3120"/>
                </a:moveTo>
                <a:cubicBezTo>
                  <a:pt x="2288" y="3025"/>
                  <a:pt x="2420" y="2860"/>
                  <a:pt x="2678" y="2746"/>
                </a:cubicBezTo>
                <a:cubicBezTo>
                  <a:pt x="2753" y="2794"/>
                  <a:pt x="2913" y="2932"/>
                  <a:pt x="2921" y="3238"/>
                </a:cubicBezTo>
                <a:cubicBezTo>
                  <a:pt x="2774" y="3268"/>
                  <a:pt x="2629" y="3272"/>
                  <a:pt x="2514" y="3247"/>
                </a:cubicBezTo>
                <a:cubicBezTo>
                  <a:pt x="2404" y="3224"/>
                  <a:pt x="2330" y="3176"/>
                  <a:pt x="2314" y="3120"/>
                </a:cubicBezTo>
                <a:close/>
                <a:moveTo>
                  <a:pt x="3524" y="5593"/>
                </a:moveTo>
                <a:cubicBezTo>
                  <a:pt x="3167" y="5287"/>
                  <a:pt x="3039" y="4795"/>
                  <a:pt x="3186" y="4361"/>
                </a:cubicBezTo>
                <a:lnTo>
                  <a:pt x="3314" y="5034"/>
                </a:lnTo>
                <a:cubicBezTo>
                  <a:pt x="3325" y="5088"/>
                  <a:pt x="3372" y="5126"/>
                  <a:pt x="3425" y="5126"/>
                </a:cubicBezTo>
                <a:cubicBezTo>
                  <a:pt x="3432" y="5126"/>
                  <a:pt x="3439" y="5125"/>
                  <a:pt x="3446" y="5124"/>
                </a:cubicBezTo>
                <a:cubicBezTo>
                  <a:pt x="3508" y="5112"/>
                  <a:pt x="3548" y="5053"/>
                  <a:pt x="3536" y="4992"/>
                </a:cubicBezTo>
                <a:lnTo>
                  <a:pt x="3410" y="4329"/>
                </a:lnTo>
                <a:cubicBezTo>
                  <a:pt x="3695" y="4682"/>
                  <a:pt x="3748" y="5183"/>
                  <a:pt x="3524" y="5593"/>
                </a:cubicBezTo>
                <a:close/>
                <a:moveTo>
                  <a:pt x="4080" y="4299"/>
                </a:moveTo>
                <a:lnTo>
                  <a:pt x="4527" y="4198"/>
                </a:lnTo>
                <a:cubicBezTo>
                  <a:pt x="4588" y="4185"/>
                  <a:pt x="4626" y="4124"/>
                  <a:pt x="4613" y="4063"/>
                </a:cubicBezTo>
                <a:cubicBezTo>
                  <a:pt x="4599" y="4002"/>
                  <a:pt x="4538" y="3964"/>
                  <a:pt x="4478" y="3978"/>
                </a:cubicBezTo>
                <a:lnTo>
                  <a:pt x="4040" y="4077"/>
                </a:lnTo>
                <a:cubicBezTo>
                  <a:pt x="4185" y="3950"/>
                  <a:pt x="4360" y="3862"/>
                  <a:pt x="4552" y="3820"/>
                </a:cubicBezTo>
                <a:cubicBezTo>
                  <a:pt x="4814" y="3763"/>
                  <a:pt x="5081" y="3797"/>
                  <a:pt x="5316" y="3916"/>
                </a:cubicBezTo>
                <a:cubicBezTo>
                  <a:pt x="5152" y="4123"/>
                  <a:pt x="4923" y="4266"/>
                  <a:pt x="4662" y="4323"/>
                </a:cubicBezTo>
                <a:cubicBezTo>
                  <a:pt x="4466" y="4365"/>
                  <a:pt x="4267" y="4357"/>
                  <a:pt x="4080" y="4299"/>
                </a:cubicBezTo>
                <a:close/>
                <a:moveTo>
                  <a:pt x="5080" y="5533"/>
                </a:moveTo>
                <a:cubicBezTo>
                  <a:pt x="5023" y="5563"/>
                  <a:pt x="4877" y="5491"/>
                  <a:pt x="4777" y="5308"/>
                </a:cubicBezTo>
                <a:cubicBezTo>
                  <a:pt x="4677" y="5125"/>
                  <a:pt x="4695" y="4963"/>
                  <a:pt x="4751" y="4932"/>
                </a:cubicBezTo>
                <a:cubicBezTo>
                  <a:pt x="4777" y="4918"/>
                  <a:pt x="4822" y="4926"/>
                  <a:pt x="4871" y="4955"/>
                </a:cubicBezTo>
                <a:cubicBezTo>
                  <a:pt x="4939" y="4995"/>
                  <a:pt x="5006" y="5069"/>
                  <a:pt x="5054" y="5157"/>
                </a:cubicBezTo>
                <a:cubicBezTo>
                  <a:pt x="5102" y="5244"/>
                  <a:pt x="5128" y="5340"/>
                  <a:pt x="5125" y="5419"/>
                </a:cubicBezTo>
                <a:cubicBezTo>
                  <a:pt x="5123" y="5476"/>
                  <a:pt x="5106" y="5518"/>
                  <a:pt x="5080" y="5533"/>
                </a:cubicBezTo>
                <a:close/>
              </a:path>
            </a:pathLst>
          </a:cu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7" name="leaf_163617">
            <a:extLst>
              <a:ext uri="{FF2B5EF4-FFF2-40B4-BE49-F238E27FC236}">
                <a16:creationId xmlns:a16="http://schemas.microsoft.com/office/drawing/2014/main" id="{E505E0FB-542E-4D63-94C4-280A0175364F}"/>
              </a:ext>
            </a:extLst>
          </p:cNvPr>
          <p:cNvSpPr/>
          <p:nvPr/>
        </p:nvSpPr>
        <p:spPr>
          <a:xfrm>
            <a:off x="135616" y="5765530"/>
            <a:ext cx="1107353" cy="109247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8" name="leaf_163617">
            <a:extLst>
              <a:ext uri="{FF2B5EF4-FFF2-40B4-BE49-F238E27FC236}">
                <a16:creationId xmlns:a16="http://schemas.microsoft.com/office/drawing/2014/main" id="{F47F92AF-5DE0-4488-97A8-4578B1A68571}"/>
              </a:ext>
            </a:extLst>
          </p:cNvPr>
          <p:cNvSpPr/>
          <p:nvPr/>
        </p:nvSpPr>
        <p:spPr>
          <a:xfrm flipH="1">
            <a:off x="1271800" y="5765530"/>
            <a:ext cx="1107353" cy="109247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BCF64023-27C7-4153-B5A0-C9C6A02A30D4}"/>
              </a:ext>
            </a:extLst>
          </p:cNvPr>
          <p:cNvSpPr/>
          <p:nvPr/>
        </p:nvSpPr>
        <p:spPr>
          <a:xfrm rot="4129075" flipV="1">
            <a:off x="10390985" y="-439080"/>
            <a:ext cx="1667435" cy="1979377"/>
          </a:xfrm>
          <a:custGeom>
            <a:avLst/>
            <a:gdLst>
              <a:gd name="connsiteX0" fmla="*/ 90983 w 1352893"/>
              <a:gd name="connsiteY0" fmla="*/ 6540 h 2142259"/>
              <a:gd name="connsiteX1" fmla="*/ 1005383 w 1352893"/>
              <a:gd name="connsiteY1" fmla="*/ 349440 h 2142259"/>
              <a:gd name="connsiteX2" fmla="*/ 1348283 w 1352893"/>
              <a:gd name="connsiteY2" fmla="*/ 1511490 h 2142259"/>
              <a:gd name="connsiteX3" fmla="*/ 795833 w 1352893"/>
              <a:gd name="connsiteY3" fmla="*/ 2140140 h 2142259"/>
              <a:gd name="connsiteX4" fmla="*/ 586283 w 1352893"/>
              <a:gd name="connsiteY4" fmla="*/ 1701990 h 2142259"/>
              <a:gd name="connsiteX5" fmla="*/ 967283 w 1352893"/>
              <a:gd name="connsiteY5" fmla="*/ 1320990 h 2142259"/>
              <a:gd name="connsiteX6" fmla="*/ 662483 w 1352893"/>
              <a:gd name="connsiteY6" fmla="*/ 1168590 h 2142259"/>
              <a:gd name="connsiteX7" fmla="*/ 262433 w 1352893"/>
              <a:gd name="connsiteY7" fmla="*/ 1092390 h 2142259"/>
              <a:gd name="connsiteX8" fmla="*/ 586283 w 1352893"/>
              <a:gd name="connsiteY8" fmla="*/ 692340 h 2142259"/>
              <a:gd name="connsiteX9" fmla="*/ 90983 w 1352893"/>
              <a:gd name="connsiteY9" fmla="*/ 578040 h 2142259"/>
              <a:gd name="connsiteX10" fmla="*/ 90983 w 1352893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959568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959568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959568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959568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959568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853734 w 1345178"/>
              <a:gd name="connsiteY5" fmla="*/ 1320990 h 2142259"/>
              <a:gd name="connsiteX6" fmla="*/ 654768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853734 w 1345178"/>
              <a:gd name="connsiteY5" fmla="*/ 1320990 h 2142259"/>
              <a:gd name="connsiteX6" fmla="*/ 615080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  <a:gd name="connsiteX0" fmla="*/ 83268 w 1345178"/>
              <a:gd name="connsiteY0" fmla="*/ 6540 h 2142259"/>
              <a:gd name="connsiteX1" fmla="*/ 997668 w 1345178"/>
              <a:gd name="connsiteY1" fmla="*/ 349440 h 2142259"/>
              <a:gd name="connsiteX2" fmla="*/ 1340568 w 1345178"/>
              <a:gd name="connsiteY2" fmla="*/ 1511490 h 2142259"/>
              <a:gd name="connsiteX3" fmla="*/ 788118 w 1345178"/>
              <a:gd name="connsiteY3" fmla="*/ 2140140 h 2142259"/>
              <a:gd name="connsiteX4" fmla="*/ 578568 w 1345178"/>
              <a:gd name="connsiteY4" fmla="*/ 1701990 h 2142259"/>
              <a:gd name="connsiteX5" fmla="*/ 853734 w 1345178"/>
              <a:gd name="connsiteY5" fmla="*/ 1320990 h 2142259"/>
              <a:gd name="connsiteX6" fmla="*/ 615080 w 1345178"/>
              <a:gd name="connsiteY6" fmla="*/ 1168590 h 2142259"/>
              <a:gd name="connsiteX7" fmla="*/ 254718 w 1345178"/>
              <a:gd name="connsiteY7" fmla="*/ 1092390 h 2142259"/>
              <a:gd name="connsiteX8" fmla="*/ 446276 w 1345178"/>
              <a:gd name="connsiteY8" fmla="*/ 711390 h 2142259"/>
              <a:gd name="connsiteX9" fmla="*/ 83268 w 1345178"/>
              <a:gd name="connsiteY9" fmla="*/ 578040 h 2142259"/>
              <a:gd name="connsiteX10" fmla="*/ 83268 w 1345178"/>
              <a:gd name="connsiteY10" fmla="*/ 6540 h 214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5178" h="2142259">
                <a:moveTo>
                  <a:pt x="83268" y="6540"/>
                </a:moveTo>
                <a:cubicBezTo>
                  <a:pt x="235668" y="-31560"/>
                  <a:pt x="788118" y="98615"/>
                  <a:pt x="997668" y="349440"/>
                </a:cubicBezTo>
                <a:cubicBezTo>
                  <a:pt x="1207218" y="600265"/>
                  <a:pt x="1375493" y="1213040"/>
                  <a:pt x="1340568" y="1511490"/>
                </a:cubicBezTo>
                <a:cubicBezTo>
                  <a:pt x="1305643" y="1809940"/>
                  <a:pt x="915118" y="2108390"/>
                  <a:pt x="788118" y="2140140"/>
                </a:cubicBezTo>
                <a:cubicBezTo>
                  <a:pt x="661118" y="2171890"/>
                  <a:pt x="567632" y="1838515"/>
                  <a:pt x="578568" y="1701990"/>
                </a:cubicBezTo>
                <a:cubicBezTo>
                  <a:pt x="589504" y="1565465"/>
                  <a:pt x="847649" y="1409890"/>
                  <a:pt x="853734" y="1320990"/>
                </a:cubicBezTo>
                <a:cubicBezTo>
                  <a:pt x="859819" y="1232090"/>
                  <a:pt x="714916" y="1206690"/>
                  <a:pt x="615080" y="1168590"/>
                </a:cubicBezTo>
                <a:cubicBezTo>
                  <a:pt x="515244" y="1130490"/>
                  <a:pt x="401915" y="1320990"/>
                  <a:pt x="254718" y="1092390"/>
                </a:cubicBezTo>
                <a:cubicBezTo>
                  <a:pt x="107521" y="863790"/>
                  <a:pt x="540997" y="1006665"/>
                  <a:pt x="446276" y="711390"/>
                </a:cubicBezTo>
                <a:cubicBezTo>
                  <a:pt x="351555" y="416115"/>
                  <a:pt x="143769" y="695515"/>
                  <a:pt x="83268" y="578040"/>
                </a:cubicBezTo>
                <a:cubicBezTo>
                  <a:pt x="22767" y="460565"/>
                  <a:pt x="-69132" y="44640"/>
                  <a:pt x="83268" y="65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5003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9DE9BFDE-7DF0-4448-99EE-CD311F66DC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6262E78D-754E-40B1-9AA6-DDB64BF1A517}"/>
              </a:ext>
            </a:extLst>
          </p:cNvPr>
          <p:cNvSpPr>
            <a:spLocks/>
          </p:cNvSpPr>
          <p:nvPr/>
        </p:nvSpPr>
        <p:spPr>
          <a:xfrm>
            <a:off x="432262" y="243147"/>
            <a:ext cx="11327476" cy="6371706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5" name="PA-文本框 1">
            <a:extLst>
              <a:ext uri="{FF2B5EF4-FFF2-40B4-BE49-F238E27FC236}">
                <a16:creationId xmlns:a16="http://schemas.microsoft.com/office/drawing/2014/main" id="{7A242244-6D66-4956-9CAE-066BB4742B6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26496" y="316317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7" name="PA-矩形 11">
            <a:extLst>
              <a:ext uri="{FF2B5EF4-FFF2-40B4-BE49-F238E27FC236}">
                <a16:creationId xmlns:a16="http://schemas.microsoft.com/office/drawing/2014/main" id="{35031923-8F1C-4F9A-B88D-163AE61FF1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255636" y="5260222"/>
            <a:ext cx="2495320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content, content to match the title.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FFE624-B14F-4A43-802E-F27DA51943D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9885" y="1854078"/>
            <a:ext cx="1867965" cy="2585647"/>
          </a:xfrm>
          <a:prstGeom prst="rect">
            <a:avLst/>
          </a:prstGeom>
          <a:ln w="63500">
            <a:solidFill>
              <a:srgbClr val="526C3F"/>
            </a:solidFill>
          </a:ln>
        </p:spPr>
      </p:pic>
      <p:sp>
        <p:nvSpPr>
          <p:cNvPr id="9" name="PA-矩形 13">
            <a:extLst>
              <a:ext uri="{FF2B5EF4-FFF2-40B4-BE49-F238E27FC236}">
                <a16:creationId xmlns:a16="http://schemas.microsoft.com/office/drawing/2014/main" id="{3311FCF8-D043-4EB6-B208-151255924F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2707" y="1854078"/>
            <a:ext cx="2495320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content, content to match the title.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2342324-C4C0-4CFF-A7DF-ABCEADD380E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6138" y="4417040"/>
            <a:ext cx="2584800" cy="1760882"/>
          </a:xfrm>
          <a:prstGeom prst="rect">
            <a:avLst/>
          </a:prstGeom>
          <a:ln w="63500">
            <a:solidFill>
              <a:srgbClr val="526C3F"/>
            </a:solidFill>
          </a:ln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9100388-24C1-4211-B24B-43F53F66D542}"/>
              </a:ext>
            </a:extLst>
          </p:cNvPr>
          <p:cNvSpPr/>
          <p:nvPr/>
        </p:nvSpPr>
        <p:spPr>
          <a:xfrm>
            <a:off x="4443729" y="1444688"/>
            <a:ext cx="3304542" cy="3359056"/>
          </a:xfrm>
          <a:prstGeom prst="roundRect">
            <a:avLst/>
          </a:pr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2" name="PA-矩形 12">
            <a:extLst>
              <a:ext uri="{FF2B5EF4-FFF2-40B4-BE49-F238E27FC236}">
                <a16:creationId xmlns:a16="http://schemas.microsoft.com/office/drawing/2014/main" id="{1FDF3272-762D-483E-B381-EA7DF03924D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92707" y="3429000"/>
            <a:ext cx="2495320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content, content to match the title. </a:t>
            </a:r>
          </a:p>
        </p:txBody>
      </p:sp>
      <p:sp>
        <p:nvSpPr>
          <p:cNvPr id="13" name="PA-文本框 10">
            <a:extLst>
              <a:ext uri="{FF2B5EF4-FFF2-40B4-BE49-F238E27FC236}">
                <a16:creationId xmlns:a16="http://schemas.microsoft.com/office/drawing/2014/main" id="{46D5929A-573B-4F32-BCED-E716DEB7006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089956" y="1783657"/>
            <a:ext cx="2122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lang="zh-CN" altLang="en-US" sz="2400" dirty="0">
              <a:solidFill>
                <a:schemeClr val="bg1"/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58044B0-92BA-431B-9DAE-C10B03429AD7}"/>
              </a:ext>
            </a:extLst>
          </p:cNvPr>
          <p:cNvSpPr>
            <a:spLocks noChangeAspect="1"/>
          </p:cNvSpPr>
          <p:nvPr/>
        </p:nvSpPr>
        <p:spPr>
          <a:xfrm>
            <a:off x="741704" y="1882918"/>
            <a:ext cx="612000" cy="612000"/>
          </a:xfrm>
          <a:prstGeom prst="ellipse">
            <a:avLst/>
          </a:pr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1600" dirty="0">
                <a:solidFill>
                  <a:schemeClr val="bg1">
                    <a:alpha val="70000"/>
                  </a:schemeClr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01</a:t>
            </a:r>
            <a:endParaRPr lang="zh-CN" altLang="en-US" sz="1600" dirty="0">
              <a:solidFill>
                <a:schemeClr val="bg1">
                  <a:alpha val="70000"/>
                </a:schemeClr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591A048-F2E3-4B41-90CB-7B26BD7C4DC4}"/>
              </a:ext>
            </a:extLst>
          </p:cNvPr>
          <p:cNvSpPr>
            <a:spLocks noChangeAspect="1"/>
          </p:cNvSpPr>
          <p:nvPr/>
        </p:nvSpPr>
        <p:spPr>
          <a:xfrm>
            <a:off x="741704" y="3457840"/>
            <a:ext cx="612000" cy="612000"/>
          </a:xfrm>
          <a:prstGeom prst="ellipse">
            <a:avLst/>
          </a:pr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0A6A278-7230-42C4-9987-32BBB04E0965}"/>
              </a:ext>
            </a:extLst>
          </p:cNvPr>
          <p:cNvSpPr>
            <a:spLocks noChangeAspect="1"/>
          </p:cNvSpPr>
          <p:nvPr/>
        </p:nvSpPr>
        <p:spPr>
          <a:xfrm rot="199190">
            <a:off x="7518781" y="5290548"/>
            <a:ext cx="612000" cy="612000"/>
          </a:xfrm>
          <a:prstGeom prst="ellipse">
            <a:avLst/>
          </a:pr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chemeClr val="bg1">
                    <a:alpha val="70000"/>
                  </a:schemeClr>
                </a:solidFill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03</a:t>
            </a:r>
            <a:endParaRPr lang="zh-CN" altLang="en-US" sz="1600" dirty="0">
              <a:solidFill>
                <a:schemeClr val="bg1">
                  <a:alpha val="70000"/>
                </a:schemeClr>
              </a:solidFill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8" name="PA-矩形 13">
            <a:extLst>
              <a:ext uri="{FF2B5EF4-FFF2-40B4-BE49-F238E27FC236}">
                <a16:creationId xmlns:a16="http://schemas.microsoft.com/office/drawing/2014/main" id="{911EF98E-F89A-47B9-869B-3629AE3ABC4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03600" y="2365949"/>
            <a:ext cx="2584800" cy="170540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4386C828-C3F9-46FE-ACE4-81536B901825}"/>
              </a:ext>
            </a:extLst>
          </p:cNvPr>
          <p:cNvSpPr/>
          <p:nvPr/>
        </p:nvSpPr>
        <p:spPr>
          <a:xfrm rot="5594923" flipH="1">
            <a:off x="10365357" y="229316"/>
            <a:ext cx="1232459" cy="1488852"/>
          </a:xfrm>
          <a:custGeom>
            <a:avLst/>
            <a:gdLst>
              <a:gd name="connsiteX0" fmla="*/ 1211041 w 1847858"/>
              <a:gd name="connsiteY0" fmla="*/ 1243015 h 2130526"/>
              <a:gd name="connsiteX1" fmla="*/ 468091 w 1847858"/>
              <a:gd name="connsiteY1" fmla="*/ 2024065 h 2130526"/>
              <a:gd name="connsiteX2" fmla="*/ 1287241 w 1847858"/>
              <a:gd name="connsiteY2" fmla="*/ 2062165 h 2130526"/>
              <a:gd name="connsiteX3" fmla="*/ 601441 w 1847858"/>
              <a:gd name="connsiteY3" fmla="*/ 1452565 h 2130526"/>
              <a:gd name="connsiteX4" fmla="*/ 87091 w 1847858"/>
              <a:gd name="connsiteY4" fmla="*/ 1624015 h 2130526"/>
              <a:gd name="connsiteX5" fmla="*/ 201391 w 1847858"/>
              <a:gd name="connsiteY5" fmla="*/ 1128715 h 2130526"/>
              <a:gd name="connsiteX6" fmla="*/ 544291 w 1847858"/>
              <a:gd name="connsiteY6" fmla="*/ 766765 h 2130526"/>
              <a:gd name="connsiteX7" fmla="*/ 1344391 w 1847858"/>
              <a:gd name="connsiteY7" fmla="*/ 804865 h 2130526"/>
              <a:gd name="connsiteX8" fmla="*/ 10891 w 1847858"/>
              <a:gd name="connsiteY8" fmla="*/ 995365 h 2130526"/>
              <a:gd name="connsiteX9" fmla="*/ 772891 w 1847858"/>
              <a:gd name="connsiteY9" fmla="*/ 4765 h 2130526"/>
              <a:gd name="connsiteX10" fmla="*/ 1839691 w 1847858"/>
              <a:gd name="connsiteY10" fmla="*/ 1471615 h 2130526"/>
              <a:gd name="connsiteX11" fmla="*/ 1211041 w 1847858"/>
              <a:gd name="connsiteY11" fmla="*/ 1243015 h 2130526"/>
              <a:gd name="connsiteX0" fmla="*/ 1200995 w 1837812"/>
              <a:gd name="connsiteY0" fmla="*/ 1243150 h 2130661"/>
              <a:gd name="connsiteX1" fmla="*/ 458045 w 1837812"/>
              <a:gd name="connsiteY1" fmla="*/ 2024200 h 2130661"/>
              <a:gd name="connsiteX2" fmla="*/ 1277195 w 1837812"/>
              <a:gd name="connsiteY2" fmla="*/ 2062300 h 2130661"/>
              <a:gd name="connsiteX3" fmla="*/ 591395 w 1837812"/>
              <a:gd name="connsiteY3" fmla="*/ 1452700 h 2130661"/>
              <a:gd name="connsiteX4" fmla="*/ 77045 w 1837812"/>
              <a:gd name="connsiteY4" fmla="*/ 1624150 h 2130661"/>
              <a:gd name="connsiteX5" fmla="*/ 191345 w 1837812"/>
              <a:gd name="connsiteY5" fmla="*/ 1128850 h 2130661"/>
              <a:gd name="connsiteX6" fmla="*/ 534245 w 1837812"/>
              <a:gd name="connsiteY6" fmla="*/ 766900 h 2130661"/>
              <a:gd name="connsiteX7" fmla="*/ 905123 w 1837812"/>
              <a:gd name="connsiteY7" fmla="*/ 971443 h 2130661"/>
              <a:gd name="connsiteX8" fmla="*/ 845 w 1837812"/>
              <a:gd name="connsiteY8" fmla="*/ 995500 h 2130661"/>
              <a:gd name="connsiteX9" fmla="*/ 762845 w 1837812"/>
              <a:gd name="connsiteY9" fmla="*/ 4900 h 2130661"/>
              <a:gd name="connsiteX10" fmla="*/ 1829645 w 1837812"/>
              <a:gd name="connsiteY10" fmla="*/ 1471750 h 2130661"/>
              <a:gd name="connsiteX11" fmla="*/ 1200995 w 1837812"/>
              <a:gd name="connsiteY11" fmla="*/ 1243150 h 2130661"/>
              <a:gd name="connsiteX0" fmla="*/ 1200995 w 1837812"/>
              <a:gd name="connsiteY0" fmla="*/ 1243150 h 2130661"/>
              <a:gd name="connsiteX1" fmla="*/ 458045 w 1837812"/>
              <a:gd name="connsiteY1" fmla="*/ 2024200 h 2130661"/>
              <a:gd name="connsiteX2" fmla="*/ 1277195 w 1837812"/>
              <a:gd name="connsiteY2" fmla="*/ 2062300 h 2130661"/>
              <a:gd name="connsiteX3" fmla="*/ 591395 w 1837812"/>
              <a:gd name="connsiteY3" fmla="*/ 1452700 h 2130661"/>
              <a:gd name="connsiteX4" fmla="*/ 77045 w 1837812"/>
              <a:gd name="connsiteY4" fmla="*/ 1624150 h 2130661"/>
              <a:gd name="connsiteX5" fmla="*/ 191345 w 1837812"/>
              <a:gd name="connsiteY5" fmla="*/ 1128850 h 2130661"/>
              <a:gd name="connsiteX6" fmla="*/ 534245 w 1837812"/>
              <a:gd name="connsiteY6" fmla="*/ 766900 h 2130661"/>
              <a:gd name="connsiteX7" fmla="*/ 905123 w 1837812"/>
              <a:gd name="connsiteY7" fmla="*/ 971443 h 2130661"/>
              <a:gd name="connsiteX8" fmla="*/ 845 w 1837812"/>
              <a:gd name="connsiteY8" fmla="*/ 995500 h 2130661"/>
              <a:gd name="connsiteX9" fmla="*/ 762845 w 1837812"/>
              <a:gd name="connsiteY9" fmla="*/ 4900 h 2130661"/>
              <a:gd name="connsiteX10" fmla="*/ 1829645 w 1837812"/>
              <a:gd name="connsiteY10" fmla="*/ 1471750 h 2130661"/>
              <a:gd name="connsiteX11" fmla="*/ 1200995 w 1837812"/>
              <a:gd name="connsiteY11" fmla="*/ 1243150 h 2130661"/>
              <a:gd name="connsiteX0" fmla="*/ 1200995 w 1875225"/>
              <a:gd name="connsiteY0" fmla="*/ 1243150 h 2130661"/>
              <a:gd name="connsiteX1" fmla="*/ 458045 w 1875225"/>
              <a:gd name="connsiteY1" fmla="*/ 2024200 h 2130661"/>
              <a:gd name="connsiteX2" fmla="*/ 1277195 w 1875225"/>
              <a:gd name="connsiteY2" fmla="*/ 2062300 h 2130661"/>
              <a:gd name="connsiteX3" fmla="*/ 591395 w 1875225"/>
              <a:gd name="connsiteY3" fmla="*/ 1452700 h 2130661"/>
              <a:gd name="connsiteX4" fmla="*/ 77045 w 1875225"/>
              <a:gd name="connsiteY4" fmla="*/ 1624150 h 2130661"/>
              <a:gd name="connsiteX5" fmla="*/ 191345 w 1875225"/>
              <a:gd name="connsiteY5" fmla="*/ 1128850 h 2130661"/>
              <a:gd name="connsiteX6" fmla="*/ 534245 w 1875225"/>
              <a:gd name="connsiteY6" fmla="*/ 766900 h 2130661"/>
              <a:gd name="connsiteX7" fmla="*/ 905123 w 1875225"/>
              <a:gd name="connsiteY7" fmla="*/ 971443 h 2130661"/>
              <a:gd name="connsiteX8" fmla="*/ 845 w 1875225"/>
              <a:gd name="connsiteY8" fmla="*/ 995500 h 2130661"/>
              <a:gd name="connsiteX9" fmla="*/ 762845 w 1875225"/>
              <a:gd name="connsiteY9" fmla="*/ 4900 h 2130661"/>
              <a:gd name="connsiteX10" fmla="*/ 1829645 w 1875225"/>
              <a:gd name="connsiteY10" fmla="*/ 1471750 h 2130661"/>
              <a:gd name="connsiteX11" fmla="*/ 1200995 w 1875225"/>
              <a:gd name="connsiteY11" fmla="*/ 1243150 h 2130661"/>
              <a:gd name="connsiteX0" fmla="*/ 1200995 w 1875225"/>
              <a:gd name="connsiteY0" fmla="*/ 1243150 h 2246068"/>
              <a:gd name="connsiteX1" fmla="*/ 458045 w 1875225"/>
              <a:gd name="connsiteY1" fmla="*/ 2024200 h 2246068"/>
              <a:gd name="connsiteX2" fmla="*/ 1277195 w 1875225"/>
              <a:gd name="connsiteY2" fmla="*/ 2062300 h 2246068"/>
              <a:gd name="connsiteX3" fmla="*/ 591395 w 1875225"/>
              <a:gd name="connsiteY3" fmla="*/ 1452700 h 2246068"/>
              <a:gd name="connsiteX4" fmla="*/ 77045 w 1875225"/>
              <a:gd name="connsiteY4" fmla="*/ 1624150 h 2246068"/>
              <a:gd name="connsiteX5" fmla="*/ 191345 w 1875225"/>
              <a:gd name="connsiteY5" fmla="*/ 1128850 h 2246068"/>
              <a:gd name="connsiteX6" fmla="*/ 534245 w 1875225"/>
              <a:gd name="connsiteY6" fmla="*/ 766900 h 2246068"/>
              <a:gd name="connsiteX7" fmla="*/ 905123 w 1875225"/>
              <a:gd name="connsiteY7" fmla="*/ 971443 h 2246068"/>
              <a:gd name="connsiteX8" fmla="*/ 845 w 1875225"/>
              <a:gd name="connsiteY8" fmla="*/ 995500 h 2246068"/>
              <a:gd name="connsiteX9" fmla="*/ 762845 w 1875225"/>
              <a:gd name="connsiteY9" fmla="*/ 4900 h 2246068"/>
              <a:gd name="connsiteX10" fmla="*/ 1829645 w 1875225"/>
              <a:gd name="connsiteY10" fmla="*/ 1471750 h 2246068"/>
              <a:gd name="connsiteX11" fmla="*/ 1200995 w 1875225"/>
              <a:gd name="connsiteY11" fmla="*/ 1243150 h 2246068"/>
              <a:gd name="connsiteX0" fmla="*/ 1200995 w 1875225"/>
              <a:gd name="connsiteY0" fmla="*/ 1243150 h 2236672"/>
              <a:gd name="connsiteX1" fmla="*/ 458045 w 1875225"/>
              <a:gd name="connsiteY1" fmla="*/ 2024200 h 2236672"/>
              <a:gd name="connsiteX2" fmla="*/ 1048962 w 1875225"/>
              <a:gd name="connsiteY2" fmla="*/ 2049346 h 2236672"/>
              <a:gd name="connsiteX3" fmla="*/ 591395 w 1875225"/>
              <a:gd name="connsiteY3" fmla="*/ 1452700 h 2236672"/>
              <a:gd name="connsiteX4" fmla="*/ 77045 w 1875225"/>
              <a:gd name="connsiteY4" fmla="*/ 1624150 h 2236672"/>
              <a:gd name="connsiteX5" fmla="*/ 191345 w 1875225"/>
              <a:gd name="connsiteY5" fmla="*/ 1128850 h 2236672"/>
              <a:gd name="connsiteX6" fmla="*/ 534245 w 1875225"/>
              <a:gd name="connsiteY6" fmla="*/ 766900 h 2236672"/>
              <a:gd name="connsiteX7" fmla="*/ 905123 w 1875225"/>
              <a:gd name="connsiteY7" fmla="*/ 971443 h 2236672"/>
              <a:gd name="connsiteX8" fmla="*/ 845 w 1875225"/>
              <a:gd name="connsiteY8" fmla="*/ 995500 h 2236672"/>
              <a:gd name="connsiteX9" fmla="*/ 762845 w 1875225"/>
              <a:gd name="connsiteY9" fmla="*/ 4900 h 2236672"/>
              <a:gd name="connsiteX10" fmla="*/ 1829645 w 1875225"/>
              <a:gd name="connsiteY10" fmla="*/ 1471750 h 2236672"/>
              <a:gd name="connsiteX11" fmla="*/ 1200995 w 1875225"/>
              <a:gd name="connsiteY11" fmla="*/ 1243150 h 2236672"/>
              <a:gd name="connsiteX0" fmla="*/ 1200995 w 1875225"/>
              <a:gd name="connsiteY0" fmla="*/ 1243150 h 2330935"/>
              <a:gd name="connsiteX1" fmla="*/ 458045 w 1875225"/>
              <a:gd name="connsiteY1" fmla="*/ 2024200 h 2330935"/>
              <a:gd name="connsiteX2" fmla="*/ 1048962 w 1875225"/>
              <a:gd name="connsiteY2" fmla="*/ 2049346 h 2330935"/>
              <a:gd name="connsiteX3" fmla="*/ 591395 w 1875225"/>
              <a:gd name="connsiteY3" fmla="*/ 1452700 h 2330935"/>
              <a:gd name="connsiteX4" fmla="*/ 77045 w 1875225"/>
              <a:gd name="connsiteY4" fmla="*/ 1624150 h 2330935"/>
              <a:gd name="connsiteX5" fmla="*/ 191345 w 1875225"/>
              <a:gd name="connsiteY5" fmla="*/ 1128850 h 2330935"/>
              <a:gd name="connsiteX6" fmla="*/ 534245 w 1875225"/>
              <a:gd name="connsiteY6" fmla="*/ 766900 h 2330935"/>
              <a:gd name="connsiteX7" fmla="*/ 905123 w 1875225"/>
              <a:gd name="connsiteY7" fmla="*/ 971443 h 2330935"/>
              <a:gd name="connsiteX8" fmla="*/ 845 w 1875225"/>
              <a:gd name="connsiteY8" fmla="*/ 995500 h 2330935"/>
              <a:gd name="connsiteX9" fmla="*/ 762845 w 1875225"/>
              <a:gd name="connsiteY9" fmla="*/ 4900 h 2330935"/>
              <a:gd name="connsiteX10" fmla="*/ 1829645 w 1875225"/>
              <a:gd name="connsiteY10" fmla="*/ 1471750 h 2330935"/>
              <a:gd name="connsiteX11" fmla="*/ 1200995 w 1875225"/>
              <a:gd name="connsiteY11" fmla="*/ 1243150 h 2330935"/>
              <a:gd name="connsiteX0" fmla="*/ 1200995 w 1875225"/>
              <a:gd name="connsiteY0" fmla="*/ 1243150 h 2330935"/>
              <a:gd name="connsiteX1" fmla="*/ 458045 w 1875225"/>
              <a:gd name="connsiteY1" fmla="*/ 2024200 h 2330935"/>
              <a:gd name="connsiteX2" fmla="*/ 1048962 w 1875225"/>
              <a:gd name="connsiteY2" fmla="*/ 2049346 h 2330935"/>
              <a:gd name="connsiteX3" fmla="*/ 591395 w 1875225"/>
              <a:gd name="connsiteY3" fmla="*/ 1452700 h 2330935"/>
              <a:gd name="connsiteX4" fmla="*/ 77045 w 1875225"/>
              <a:gd name="connsiteY4" fmla="*/ 1624150 h 2330935"/>
              <a:gd name="connsiteX5" fmla="*/ 191345 w 1875225"/>
              <a:gd name="connsiteY5" fmla="*/ 1128850 h 2330935"/>
              <a:gd name="connsiteX6" fmla="*/ 534245 w 1875225"/>
              <a:gd name="connsiteY6" fmla="*/ 766900 h 2330935"/>
              <a:gd name="connsiteX7" fmla="*/ 905123 w 1875225"/>
              <a:gd name="connsiteY7" fmla="*/ 971443 h 2330935"/>
              <a:gd name="connsiteX8" fmla="*/ 845 w 1875225"/>
              <a:gd name="connsiteY8" fmla="*/ 995500 h 2330935"/>
              <a:gd name="connsiteX9" fmla="*/ 762845 w 1875225"/>
              <a:gd name="connsiteY9" fmla="*/ 4900 h 2330935"/>
              <a:gd name="connsiteX10" fmla="*/ 1829645 w 1875225"/>
              <a:gd name="connsiteY10" fmla="*/ 1471750 h 2330935"/>
              <a:gd name="connsiteX11" fmla="*/ 1200995 w 1875225"/>
              <a:gd name="connsiteY11" fmla="*/ 1243150 h 2330935"/>
              <a:gd name="connsiteX0" fmla="*/ 1137459 w 1835497"/>
              <a:gd name="connsiteY0" fmla="*/ 1354028 h 2231776"/>
              <a:gd name="connsiteX1" fmla="*/ 458045 w 1835497"/>
              <a:gd name="connsiteY1" fmla="*/ 2024200 h 2231776"/>
              <a:gd name="connsiteX2" fmla="*/ 1048962 w 1835497"/>
              <a:gd name="connsiteY2" fmla="*/ 2049346 h 2231776"/>
              <a:gd name="connsiteX3" fmla="*/ 591395 w 1835497"/>
              <a:gd name="connsiteY3" fmla="*/ 1452700 h 2231776"/>
              <a:gd name="connsiteX4" fmla="*/ 77045 w 1835497"/>
              <a:gd name="connsiteY4" fmla="*/ 1624150 h 2231776"/>
              <a:gd name="connsiteX5" fmla="*/ 191345 w 1835497"/>
              <a:gd name="connsiteY5" fmla="*/ 1128850 h 2231776"/>
              <a:gd name="connsiteX6" fmla="*/ 534245 w 1835497"/>
              <a:gd name="connsiteY6" fmla="*/ 766900 h 2231776"/>
              <a:gd name="connsiteX7" fmla="*/ 905123 w 1835497"/>
              <a:gd name="connsiteY7" fmla="*/ 971443 h 2231776"/>
              <a:gd name="connsiteX8" fmla="*/ 845 w 1835497"/>
              <a:gd name="connsiteY8" fmla="*/ 995500 h 2231776"/>
              <a:gd name="connsiteX9" fmla="*/ 762845 w 1835497"/>
              <a:gd name="connsiteY9" fmla="*/ 4900 h 2231776"/>
              <a:gd name="connsiteX10" fmla="*/ 1829645 w 1835497"/>
              <a:gd name="connsiteY10" fmla="*/ 1471750 h 2231776"/>
              <a:gd name="connsiteX11" fmla="*/ 1137459 w 1835497"/>
              <a:gd name="connsiteY11" fmla="*/ 1354028 h 2231776"/>
              <a:gd name="connsiteX0" fmla="*/ 1137459 w 1847445"/>
              <a:gd name="connsiteY0" fmla="*/ 1354028 h 2231776"/>
              <a:gd name="connsiteX1" fmla="*/ 458045 w 1847445"/>
              <a:gd name="connsiteY1" fmla="*/ 2024200 h 2231776"/>
              <a:gd name="connsiteX2" fmla="*/ 1048962 w 1847445"/>
              <a:gd name="connsiteY2" fmla="*/ 2049346 h 2231776"/>
              <a:gd name="connsiteX3" fmla="*/ 591395 w 1847445"/>
              <a:gd name="connsiteY3" fmla="*/ 1452700 h 2231776"/>
              <a:gd name="connsiteX4" fmla="*/ 77045 w 1847445"/>
              <a:gd name="connsiteY4" fmla="*/ 1624150 h 2231776"/>
              <a:gd name="connsiteX5" fmla="*/ 191345 w 1847445"/>
              <a:gd name="connsiteY5" fmla="*/ 1128850 h 2231776"/>
              <a:gd name="connsiteX6" fmla="*/ 534245 w 1847445"/>
              <a:gd name="connsiteY6" fmla="*/ 766900 h 2231776"/>
              <a:gd name="connsiteX7" fmla="*/ 905123 w 1847445"/>
              <a:gd name="connsiteY7" fmla="*/ 971443 h 2231776"/>
              <a:gd name="connsiteX8" fmla="*/ 845 w 1847445"/>
              <a:gd name="connsiteY8" fmla="*/ 995500 h 2231776"/>
              <a:gd name="connsiteX9" fmla="*/ 762845 w 1847445"/>
              <a:gd name="connsiteY9" fmla="*/ 4900 h 2231776"/>
              <a:gd name="connsiteX10" fmla="*/ 1829645 w 1847445"/>
              <a:gd name="connsiteY10" fmla="*/ 1471750 h 2231776"/>
              <a:gd name="connsiteX11" fmla="*/ 1137459 w 1847445"/>
              <a:gd name="connsiteY11" fmla="*/ 1354028 h 2231776"/>
              <a:gd name="connsiteX0" fmla="*/ 1137459 w 1847445"/>
              <a:gd name="connsiteY0" fmla="*/ 1354028 h 2231776"/>
              <a:gd name="connsiteX1" fmla="*/ 458045 w 1847445"/>
              <a:gd name="connsiteY1" fmla="*/ 2024200 h 2231776"/>
              <a:gd name="connsiteX2" fmla="*/ 1048962 w 1847445"/>
              <a:gd name="connsiteY2" fmla="*/ 2049346 h 2231776"/>
              <a:gd name="connsiteX3" fmla="*/ 591395 w 1847445"/>
              <a:gd name="connsiteY3" fmla="*/ 1452700 h 2231776"/>
              <a:gd name="connsiteX4" fmla="*/ 77045 w 1847445"/>
              <a:gd name="connsiteY4" fmla="*/ 1624150 h 2231776"/>
              <a:gd name="connsiteX5" fmla="*/ 191345 w 1847445"/>
              <a:gd name="connsiteY5" fmla="*/ 1128850 h 2231776"/>
              <a:gd name="connsiteX6" fmla="*/ 534245 w 1847445"/>
              <a:gd name="connsiteY6" fmla="*/ 766900 h 2231776"/>
              <a:gd name="connsiteX7" fmla="*/ 905123 w 1847445"/>
              <a:gd name="connsiteY7" fmla="*/ 971443 h 2231776"/>
              <a:gd name="connsiteX8" fmla="*/ 845 w 1847445"/>
              <a:gd name="connsiteY8" fmla="*/ 995500 h 2231776"/>
              <a:gd name="connsiteX9" fmla="*/ 762845 w 1847445"/>
              <a:gd name="connsiteY9" fmla="*/ 4900 h 2231776"/>
              <a:gd name="connsiteX10" fmla="*/ 1829645 w 1847445"/>
              <a:gd name="connsiteY10" fmla="*/ 1471750 h 2231776"/>
              <a:gd name="connsiteX11" fmla="*/ 1137459 w 1847445"/>
              <a:gd name="connsiteY11" fmla="*/ 1354028 h 223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7445" h="2231776">
                <a:moveTo>
                  <a:pt x="1137459" y="1354028"/>
                </a:moveTo>
                <a:cubicBezTo>
                  <a:pt x="833861" y="1422765"/>
                  <a:pt x="472794" y="1908314"/>
                  <a:pt x="458045" y="2024200"/>
                </a:cubicBezTo>
                <a:cubicBezTo>
                  <a:pt x="443296" y="2140086"/>
                  <a:pt x="1049662" y="2413027"/>
                  <a:pt x="1048962" y="2049346"/>
                </a:cubicBezTo>
                <a:cubicBezTo>
                  <a:pt x="1048262" y="1685665"/>
                  <a:pt x="753381" y="1523566"/>
                  <a:pt x="591395" y="1452700"/>
                </a:cubicBezTo>
                <a:cubicBezTo>
                  <a:pt x="429409" y="1381834"/>
                  <a:pt x="143720" y="1678125"/>
                  <a:pt x="77045" y="1624150"/>
                </a:cubicBezTo>
                <a:cubicBezTo>
                  <a:pt x="10370" y="1570175"/>
                  <a:pt x="115145" y="1271725"/>
                  <a:pt x="191345" y="1128850"/>
                </a:cubicBezTo>
                <a:cubicBezTo>
                  <a:pt x="267545" y="985975"/>
                  <a:pt x="415282" y="793135"/>
                  <a:pt x="534245" y="766900"/>
                </a:cubicBezTo>
                <a:cubicBezTo>
                  <a:pt x="653208" y="740666"/>
                  <a:pt x="992277" y="627953"/>
                  <a:pt x="905123" y="971443"/>
                </a:cubicBezTo>
                <a:cubicBezTo>
                  <a:pt x="817969" y="1314933"/>
                  <a:pt x="24558" y="1156591"/>
                  <a:pt x="845" y="995500"/>
                </a:cubicBezTo>
                <a:cubicBezTo>
                  <a:pt x="-22868" y="834410"/>
                  <a:pt x="458045" y="-74475"/>
                  <a:pt x="762845" y="4900"/>
                </a:cubicBezTo>
                <a:cubicBezTo>
                  <a:pt x="1067645" y="84275"/>
                  <a:pt x="1986139" y="1087596"/>
                  <a:pt x="1829645" y="1471750"/>
                </a:cubicBezTo>
                <a:cubicBezTo>
                  <a:pt x="1673151" y="1855904"/>
                  <a:pt x="1441057" y="1285291"/>
                  <a:pt x="1137459" y="1354028"/>
                </a:cubicBezTo>
                <a:close/>
              </a:path>
            </a:pathLst>
          </a:cu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20" name="图形 19">
            <a:extLst>
              <a:ext uri="{FF2B5EF4-FFF2-40B4-BE49-F238E27FC236}">
                <a16:creationId xmlns:a16="http://schemas.microsoft.com/office/drawing/2014/main" id="{7B3B40B2-DE32-40DC-B477-CBD9FB0A4C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97114" y="5531546"/>
            <a:ext cx="880153" cy="9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1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1736DABC-29AB-489F-BCBE-2385517D6C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" name="PA-文本框 1">
            <a:extLst>
              <a:ext uri="{FF2B5EF4-FFF2-40B4-BE49-F238E27FC236}">
                <a16:creationId xmlns:a16="http://schemas.microsoft.com/office/drawing/2014/main" id="{9582F6D1-D89B-4E00-A4DF-D2DFC686DF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26496" y="316317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1025414F-8251-407A-A646-1FC8823DF19F}"/>
              </a:ext>
            </a:extLst>
          </p:cNvPr>
          <p:cNvSpPr/>
          <p:nvPr/>
        </p:nvSpPr>
        <p:spPr>
          <a:xfrm>
            <a:off x="0" y="3134597"/>
            <a:ext cx="12192000" cy="1084107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DB12F4F-11B1-4586-B80D-0A41D74BAF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999" y="1695449"/>
            <a:ext cx="3962402" cy="3962402"/>
          </a:xfrm>
          <a:prstGeom prst="roundRect">
            <a:avLst/>
          </a:prstGeom>
          <a:ln w="127000">
            <a:solidFill>
              <a:srgbClr val="526C3F"/>
            </a:solidFill>
          </a:ln>
        </p:spPr>
      </p:pic>
      <p:sp>
        <p:nvSpPr>
          <p:cNvPr id="15" name="PA-矩形 19">
            <a:extLst>
              <a:ext uri="{FF2B5EF4-FFF2-40B4-BE49-F238E27FC236}">
                <a16:creationId xmlns:a16="http://schemas.microsoft.com/office/drawing/2014/main" id="{13CA149D-7665-477B-BBF1-AD23D76528B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854983" y="1695449"/>
            <a:ext cx="3962403" cy="6082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9B47517A-0170-4ACB-ADB2-FB3E72D2F0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00310" y="1804538"/>
            <a:ext cx="436745" cy="450834"/>
          </a:xfrm>
          <a:prstGeom prst="rect">
            <a:avLst/>
          </a:prstGeom>
        </p:spPr>
      </p:pic>
      <p:sp>
        <p:nvSpPr>
          <p:cNvPr id="17" name="PA-矩形 19">
            <a:extLst>
              <a:ext uri="{FF2B5EF4-FFF2-40B4-BE49-F238E27FC236}">
                <a16:creationId xmlns:a16="http://schemas.microsoft.com/office/drawing/2014/main" id="{0557FE17-2A7F-4A57-BA05-5E8CBCB5D8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854983" y="4579351"/>
            <a:ext cx="3962403" cy="6082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C3CD62F6-E114-4627-8C76-ECD8C0F98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00310" y="4688440"/>
            <a:ext cx="436745" cy="450834"/>
          </a:xfrm>
          <a:prstGeom prst="rect">
            <a:avLst/>
          </a:prstGeom>
        </p:spPr>
      </p:pic>
      <p:sp>
        <p:nvSpPr>
          <p:cNvPr id="19" name="PA-文本框 10">
            <a:extLst>
              <a:ext uri="{FF2B5EF4-FFF2-40B4-BE49-F238E27FC236}">
                <a16:creationId xmlns:a16="http://schemas.microsoft.com/office/drawing/2014/main" id="{808BFBD2-2823-48F0-B8C2-4B8516AC732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665907" y="3483295"/>
            <a:ext cx="2122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Text title here</a:t>
            </a:r>
            <a:endParaRPr lang="zh-CN" altLang="en-US" sz="2400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2" name="rowan_113862">
            <a:extLst>
              <a:ext uri="{FF2B5EF4-FFF2-40B4-BE49-F238E27FC236}">
                <a16:creationId xmlns:a16="http://schemas.microsoft.com/office/drawing/2014/main" id="{9D53EE7F-5755-413E-AF27-0E46204A7DEC}"/>
              </a:ext>
            </a:extLst>
          </p:cNvPr>
          <p:cNvSpPr/>
          <p:nvPr/>
        </p:nvSpPr>
        <p:spPr>
          <a:xfrm rot="786778" flipH="1">
            <a:off x="10042647" y="-286846"/>
            <a:ext cx="1983668" cy="168860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87" h="5871">
                <a:moveTo>
                  <a:pt x="6830" y="4765"/>
                </a:moveTo>
                <a:cubicBezTo>
                  <a:pt x="6773" y="4557"/>
                  <a:pt x="6487" y="4461"/>
                  <a:pt x="6180" y="4546"/>
                </a:cubicBezTo>
                <a:cubicBezTo>
                  <a:pt x="6044" y="4583"/>
                  <a:pt x="5922" y="4652"/>
                  <a:pt x="5839" y="4738"/>
                </a:cubicBezTo>
                <a:cubicBezTo>
                  <a:pt x="5791" y="4789"/>
                  <a:pt x="5757" y="4844"/>
                  <a:pt x="5739" y="4900"/>
                </a:cubicBezTo>
                <a:cubicBezTo>
                  <a:pt x="5344" y="4815"/>
                  <a:pt x="4962" y="4703"/>
                  <a:pt x="4595" y="4563"/>
                </a:cubicBezTo>
                <a:cubicBezTo>
                  <a:pt x="4634" y="4558"/>
                  <a:pt x="4672" y="4552"/>
                  <a:pt x="4710" y="4543"/>
                </a:cubicBezTo>
                <a:cubicBezTo>
                  <a:pt x="5069" y="4465"/>
                  <a:pt x="5377" y="4251"/>
                  <a:pt x="5576" y="3942"/>
                </a:cubicBezTo>
                <a:cubicBezTo>
                  <a:pt x="5592" y="3916"/>
                  <a:pt x="5597" y="3886"/>
                  <a:pt x="5591" y="3857"/>
                </a:cubicBezTo>
                <a:cubicBezTo>
                  <a:pt x="5585" y="3827"/>
                  <a:pt x="5567" y="3802"/>
                  <a:pt x="5542" y="3786"/>
                </a:cubicBezTo>
                <a:cubicBezTo>
                  <a:pt x="4923" y="3388"/>
                  <a:pt x="4103" y="3550"/>
                  <a:pt x="3679" y="4141"/>
                </a:cubicBezTo>
                <a:cubicBezTo>
                  <a:pt x="3490" y="4037"/>
                  <a:pt x="3306" y="3925"/>
                  <a:pt x="3127" y="3805"/>
                </a:cubicBezTo>
                <a:cubicBezTo>
                  <a:pt x="2979" y="3706"/>
                  <a:pt x="2834" y="3600"/>
                  <a:pt x="2693" y="3489"/>
                </a:cubicBezTo>
                <a:cubicBezTo>
                  <a:pt x="2811" y="3488"/>
                  <a:pt x="2937" y="3471"/>
                  <a:pt x="3062" y="3436"/>
                </a:cubicBezTo>
                <a:cubicBezTo>
                  <a:pt x="3537" y="3305"/>
                  <a:pt x="3838" y="2998"/>
                  <a:pt x="3761" y="2722"/>
                </a:cubicBezTo>
                <a:cubicBezTo>
                  <a:pt x="3722" y="2579"/>
                  <a:pt x="3590" y="2476"/>
                  <a:pt x="3391" y="2434"/>
                </a:cubicBezTo>
                <a:cubicBezTo>
                  <a:pt x="3217" y="2396"/>
                  <a:pt x="3006" y="2408"/>
                  <a:pt x="2795" y="2466"/>
                </a:cubicBezTo>
                <a:cubicBezTo>
                  <a:pt x="2744" y="2480"/>
                  <a:pt x="2693" y="2497"/>
                  <a:pt x="2644" y="2516"/>
                </a:cubicBezTo>
                <a:cubicBezTo>
                  <a:pt x="2363" y="2626"/>
                  <a:pt x="2168" y="2799"/>
                  <a:pt x="2106" y="2977"/>
                </a:cubicBezTo>
                <a:cubicBezTo>
                  <a:pt x="1855" y="2732"/>
                  <a:pt x="1618" y="2469"/>
                  <a:pt x="1399" y="2187"/>
                </a:cubicBezTo>
                <a:cubicBezTo>
                  <a:pt x="1256" y="2004"/>
                  <a:pt x="1128" y="1823"/>
                  <a:pt x="1014" y="1649"/>
                </a:cubicBezTo>
                <a:cubicBezTo>
                  <a:pt x="1101" y="1701"/>
                  <a:pt x="1194" y="1745"/>
                  <a:pt x="1293" y="1779"/>
                </a:cubicBezTo>
                <a:cubicBezTo>
                  <a:pt x="1453" y="1835"/>
                  <a:pt x="1619" y="1863"/>
                  <a:pt x="1784" y="1863"/>
                </a:cubicBezTo>
                <a:cubicBezTo>
                  <a:pt x="2006" y="1863"/>
                  <a:pt x="2226" y="1813"/>
                  <a:pt x="2432" y="1714"/>
                </a:cubicBezTo>
                <a:lnTo>
                  <a:pt x="2543" y="1660"/>
                </a:lnTo>
                <a:cubicBezTo>
                  <a:pt x="2599" y="1633"/>
                  <a:pt x="2623" y="1565"/>
                  <a:pt x="2595" y="1509"/>
                </a:cubicBezTo>
                <a:lnTo>
                  <a:pt x="2542" y="1398"/>
                </a:lnTo>
                <a:cubicBezTo>
                  <a:pt x="2518" y="1349"/>
                  <a:pt x="2491" y="1301"/>
                  <a:pt x="2463" y="1255"/>
                </a:cubicBezTo>
                <a:cubicBezTo>
                  <a:pt x="2430" y="1202"/>
                  <a:pt x="2360" y="1186"/>
                  <a:pt x="2307" y="1219"/>
                </a:cubicBezTo>
                <a:cubicBezTo>
                  <a:pt x="2254" y="1252"/>
                  <a:pt x="2238" y="1322"/>
                  <a:pt x="2271" y="1375"/>
                </a:cubicBezTo>
                <a:cubicBezTo>
                  <a:pt x="2296" y="1414"/>
                  <a:pt x="2318" y="1455"/>
                  <a:pt x="2338" y="1496"/>
                </a:cubicBezTo>
                <a:lnTo>
                  <a:pt x="2343" y="1506"/>
                </a:lnTo>
                <a:lnTo>
                  <a:pt x="2334" y="1510"/>
                </a:lnTo>
                <a:cubicBezTo>
                  <a:pt x="2029" y="1657"/>
                  <a:pt x="1686" y="1677"/>
                  <a:pt x="1367" y="1566"/>
                </a:cubicBezTo>
                <a:cubicBezTo>
                  <a:pt x="1099" y="1473"/>
                  <a:pt x="875" y="1296"/>
                  <a:pt x="723" y="1061"/>
                </a:cubicBezTo>
                <a:lnTo>
                  <a:pt x="1595" y="1366"/>
                </a:lnTo>
                <a:cubicBezTo>
                  <a:pt x="1608" y="1370"/>
                  <a:pt x="1620" y="1372"/>
                  <a:pt x="1632" y="1372"/>
                </a:cubicBezTo>
                <a:cubicBezTo>
                  <a:pt x="1679" y="1372"/>
                  <a:pt x="1723" y="1343"/>
                  <a:pt x="1739" y="1296"/>
                </a:cubicBezTo>
                <a:cubicBezTo>
                  <a:pt x="1760" y="1237"/>
                  <a:pt x="1729" y="1173"/>
                  <a:pt x="1670" y="1152"/>
                </a:cubicBezTo>
                <a:lnTo>
                  <a:pt x="797" y="848"/>
                </a:lnTo>
                <a:cubicBezTo>
                  <a:pt x="990" y="783"/>
                  <a:pt x="1195" y="765"/>
                  <a:pt x="1398" y="797"/>
                </a:cubicBezTo>
                <a:cubicBezTo>
                  <a:pt x="1648" y="837"/>
                  <a:pt x="1878" y="949"/>
                  <a:pt x="2062" y="1121"/>
                </a:cubicBezTo>
                <a:cubicBezTo>
                  <a:pt x="2108" y="1164"/>
                  <a:pt x="2179" y="1161"/>
                  <a:pt x="2222" y="1116"/>
                </a:cubicBezTo>
                <a:cubicBezTo>
                  <a:pt x="2264" y="1070"/>
                  <a:pt x="2262" y="999"/>
                  <a:pt x="2216" y="956"/>
                </a:cubicBezTo>
                <a:cubicBezTo>
                  <a:pt x="1999" y="754"/>
                  <a:pt x="1728" y="622"/>
                  <a:pt x="1433" y="574"/>
                </a:cubicBezTo>
                <a:cubicBezTo>
                  <a:pt x="1132" y="526"/>
                  <a:pt x="827" y="571"/>
                  <a:pt x="551" y="705"/>
                </a:cubicBezTo>
                <a:lnTo>
                  <a:pt x="497" y="731"/>
                </a:lnTo>
                <a:cubicBezTo>
                  <a:pt x="314" y="349"/>
                  <a:pt x="236" y="100"/>
                  <a:pt x="234" y="93"/>
                </a:cubicBezTo>
                <a:cubicBezTo>
                  <a:pt x="216" y="34"/>
                  <a:pt x="152" y="0"/>
                  <a:pt x="93" y="18"/>
                </a:cubicBezTo>
                <a:cubicBezTo>
                  <a:pt x="33" y="37"/>
                  <a:pt x="0" y="100"/>
                  <a:pt x="18" y="160"/>
                </a:cubicBezTo>
                <a:cubicBezTo>
                  <a:pt x="31" y="202"/>
                  <a:pt x="343" y="1199"/>
                  <a:pt x="1215" y="2319"/>
                </a:cubicBezTo>
                <a:cubicBezTo>
                  <a:pt x="1280" y="2402"/>
                  <a:pt x="1346" y="2484"/>
                  <a:pt x="1413" y="2564"/>
                </a:cubicBezTo>
                <a:lnTo>
                  <a:pt x="1353" y="2651"/>
                </a:lnTo>
                <a:cubicBezTo>
                  <a:pt x="1127" y="2979"/>
                  <a:pt x="1042" y="3375"/>
                  <a:pt x="1114" y="3767"/>
                </a:cubicBezTo>
                <a:cubicBezTo>
                  <a:pt x="1186" y="4159"/>
                  <a:pt x="1406" y="4499"/>
                  <a:pt x="1734" y="4725"/>
                </a:cubicBezTo>
                <a:lnTo>
                  <a:pt x="1835" y="4795"/>
                </a:lnTo>
                <a:cubicBezTo>
                  <a:pt x="1854" y="4808"/>
                  <a:pt x="1877" y="4815"/>
                  <a:pt x="1899" y="4815"/>
                </a:cubicBezTo>
                <a:cubicBezTo>
                  <a:pt x="1906" y="4815"/>
                  <a:pt x="1913" y="4815"/>
                  <a:pt x="1920" y="4813"/>
                </a:cubicBezTo>
                <a:cubicBezTo>
                  <a:pt x="1949" y="4808"/>
                  <a:pt x="1975" y="4791"/>
                  <a:pt x="1992" y="4766"/>
                </a:cubicBezTo>
                <a:lnTo>
                  <a:pt x="2062" y="4665"/>
                </a:lnTo>
                <a:cubicBezTo>
                  <a:pt x="2289" y="4337"/>
                  <a:pt x="2374" y="3941"/>
                  <a:pt x="2302" y="3549"/>
                </a:cubicBezTo>
                <a:cubicBezTo>
                  <a:pt x="2295" y="3512"/>
                  <a:pt x="2287" y="3476"/>
                  <a:pt x="2278" y="3440"/>
                </a:cubicBezTo>
                <a:cubicBezTo>
                  <a:pt x="2507" y="3638"/>
                  <a:pt x="2746" y="3822"/>
                  <a:pt x="2996" y="3990"/>
                </a:cubicBezTo>
                <a:cubicBezTo>
                  <a:pt x="3024" y="4009"/>
                  <a:pt x="3053" y="4027"/>
                  <a:pt x="3081" y="4046"/>
                </a:cubicBezTo>
                <a:cubicBezTo>
                  <a:pt x="2731" y="4656"/>
                  <a:pt x="2902" y="5445"/>
                  <a:pt x="3490" y="5851"/>
                </a:cubicBezTo>
                <a:cubicBezTo>
                  <a:pt x="3509" y="5864"/>
                  <a:pt x="3532" y="5871"/>
                  <a:pt x="3555" y="5871"/>
                </a:cubicBezTo>
                <a:cubicBezTo>
                  <a:pt x="3561" y="5871"/>
                  <a:pt x="3568" y="5871"/>
                  <a:pt x="3575" y="5869"/>
                </a:cubicBezTo>
                <a:cubicBezTo>
                  <a:pt x="3604" y="5864"/>
                  <a:pt x="3630" y="5847"/>
                  <a:pt x="3648" y="5822"/>
                </a:cubicBezTo>
                <a:cubicBezTo>
                  <a:pt x="3941" y="5397"/>
                  <a:pt x="3960" y="4862"/>
                  <a:pt x="3742" y="4430"/>
                </a:cubicBezTo>
                <a:cubicBezTo>
                  <a:pt x="4008" y="4567"/>
                  <a:pt x="4284" y="4688"/>
                  <a:pt x="4567" y="4794"/>
                </a:cubicBezTo>
                <a:cubicBezTo>
                  <a:pt x="4449" y="4928"/>
                  <a:pt x="4449" y="5180"/>
                  <a:pt x="4579" y="5417"/>
                </a:cubicBezTo>
                <a:cubicBezTo>
                  <a:pt x="4697" y="5633"/>
                  <a:pt x="4885" y="5765"/>
                  <a:pt x="5051" y="5765"/>
                </a:cubicBezTo>
                <a:cubicBezTo>
                  <a:pt x="5099" y="5765"/>
                  <a:pt x="5146" y="5754"/>
                  <a:pt x="5188" y="5731"/>
                </a:cubicBezTo>
                <a:cubicBezTo>
                  <a:pt x="5287" y="5677"/>
                  <a:pt x="5346" y="5566"/>
                  <a:pt x="5351" y="5427"/>
                </a:cubicBezTo>
                <a:cubicBezTo>
                  <a:pt x="5355" y="5307"/>
                  <a:pt x="5320" y="5172"/>
                  <a:pt x="5252" y="5048"/>
                </a:cubicBezTo>
                <a:cubicBezTo>
                  <a:pt x="5244" y="5034"/>
                  <a:pt x="5236" y="5021"/>
                  <a:pt x="5228" y="5007"/>
                </a:cubicBezTo>
                <a:cubicBezTo>
                  <a:pt x="5422" y="5061"/>
                  <a:pt x="5620" y="5108"/>
                  <a:pt x="5821" y="5147"/>
                </a:cubicBezTo>
                <a:cubicBezTo>
                  <a:pt x="5828" y="5149"/>
                  <a:pt x="5836" y="5149"/>
                  <a:pt x="5843" y="5149"/>
                </a:cubicBezTo>
                <a:cubicBezTo>
                  <a:pt x="5896" y="5149"/>
                  <a:pt x="5943" y="5112"/>
                  <a:pt x="5954" y="5058"/>
                </a:cubicBezTo>
                <a:cubicBezTo>
                  <a:pt x="5957" y="5040"/>
                  <a:pt x="5956" y="5023"/>
                  <a:pt x="5952" y="5006"/>
                </a:cubicBezTo>
                <a:cubicBezTo>
                  <a:pt x="5952" y="5006"/>
                  <a:pt x="5952" y="5006"/>
                  <a:pt x="5952" y="5006"/>
                </a:cubicBezTo>
                <a:cubicBezTo>
                  <a:pt x="5972" y="4984"/>
                  <a:pt x="5963" y="4936"/>
                  <a:pt x="6002" y="4895"/>
                </a:cubicBezTo>
                <a:cubicBezTo>
                  <a:pt x="6057" y="4838"/>
                  <a:pt x="6143" y="4790"/>
                  <a:pt x="6240" y="4763"/>
                </a:cubicBezTo>
                <a:cubicBezTo>
                  <a:pt x="6442" y="4708"/>
                  <a:pt x="6595" y="4763"/>
                  <a:pt x="6612" y="4825"/>
                </a:cubicBezTo>
                <a:cubicBezTo>
                  <a:pt x="6629" y="4887"/>
                  <a:pt x="6525" y="5012"/>
                  <a:pt x="6324" y="5068"/>
                </a:cubicBezTo>
                <a:cubicBezTo>
                  <a:pt x="6262" y="5085"/>
                  <a:pt x="6198" y="5092"/>
                  <a:pt x="6140" y="5090"/>
                </a:cubicBezTo>
                <a:cubicBezTo>
                  <a:pt x="6078" y="5087"/>
                  <a:pt x="6025" y="5135"/>
                  <a:pt x="6022" y="5198"/>
                </a:cubicBezTo>
                <a:cubicBezTo>
                  <a:pt x="6020" y="5260"/>
                  <a:pt x="6068" y="5313"/>
                  <a:pt x="6130" y="5315"/>
                </a:cubicBezTo>
                <a:cubicBezTo>
                  <a:pt x="6141" y="5316"/>
                  <a:pt x="6152" y="5316"/>
                  <a:pt x="6163" y="5316"/>
                </a:cubicBezTo>
                <a:cubicBezTo>
                  <a:pt x="6235" y="5316"/>
                  <a:pt x="6310" y="5306"/>
                  <a:pt x="6384" y="5285"/>
                </a:cubicBezTo>
                <a:cubicBezTo>
                  <a:pt x="6691" y="5201"/>
                  <a:pt x="6887" y="4972"/>
                  <a:pt x="6830" y="4765"/>
                </a:cubicBezTo>
                <a:close/>
                <a:moveTo>
                  <a:pt x="1876" y="4537"/>
                </a:moveTo>
                <a:lnTo>
                  <a:pt x="1871" y="4545"/>
                </a:lnTo>
                <a:lnTo>
                  <a:pt x="1862" y="4539"/>
                </a:lnTo>
                <a:cubicBezTo>
                  <a:pt x="1584" y="4347"/>
                  <a:pt x="1397" y="4059"/>
                  <a:pt x="1336" y="3726"/>
                </a:cubicBezTo>
                <a:cubicBezTo>
                  <a:pt x="1285" y="3446"/>
                  <a:pt x="1329" y="3163"/>
                  <a:pt x="1459" y="2914"/>
                </a:cubicBezTo>
                <a:lnTo>
                  <a:pt x="1633" y="3831"/>
                </a:lnTo>
                <a:cubicBezTo>
                  <a:pt x="1644" y="3885"/>
                  <a:pt x="1691" y="3923"/>
                  <a:pt x="1744" y="3923"/>
                </a:cubicBezTo>
                <a:cubicBezTo>
                  <a:pt x="1751" y="3923"/>
                  <a:pt x="1758" y="3922"/>
                  <a:pt x="1766" y="3921"/>
                </a:cubicBezTo>
                <a:cubicBezTo>
                  <a:pt x="1827" y="3909"/>
                  <a:pt x="1867" y="3850"/>
                  <a:pt x="1855" y="3788"/>
                </a:cubicBezTo>
                <a:lnTo>
                  <a:pt x="1682" y="2878"/>
                </a:lnTo>
                <a:cubicBezTo>
                  <a:pt x="1889" y="3064"/>
                  <a:pt x="2028" y="3312"/>
                  <a:pt x="2080" y="3590"/>
                </a:cubicBezTo>
                <a:cubicBezTo>
                  <a:pt x="2140" y="3922"/>
                  <a:pt x="2068" y="4258"/>
                  <a:pt x="1876" y="4537"/>
                </a:cubicBezTo>
                <a:close/>
                <a:moveTo>
                  <a:pt x="3177" y="2638"/>
                </a:moveTo>
                <a:cubicBezTo>
                  <a:pt x="3236" y="2638"/>
                  <a:pt x="3293" y="2644"/>
                  <a:pt x="3344" y="2654"/>
                </a:cubicBezTo>
                <a:cubicBezTo>
                  <a:pt x="3453" y="2678"/>
                  <a:pt x="3528" y="2726"/>
                  <a:pt x="3544" y="2782"/>
                </a:cubicBezTo>
                <a:cubicBezTo>
                  <a:pt x="3573" y="2890"/>
                  <a:pt x="3412" y="3063"/>
                  <a:pt x="3144" y="3171"/>
                </a:cubicBezTo>
                <a:cubicBezTo>
                  <a:pt x="3124" y="2927"/>
                  <a:pt x="3026" y="2767"/>
                  <a:pt x="2931" y="2665"/>
                </a:cubicBezTo>
                <a:cubicBezTo>
                  <a:pt x="3015" y="2647"/>
                  <a:pt x="3099" y="2638"/>
                  <a:pt x="3177" y="2638"/>
                </a:cubicBezTo>
                <a:close/>
                <a:moveTo>
                  <a:pt x="2314" y="3120"/>
                </a:moveTo>
                <a:cubicBezTo>
                  <a:pt x="2288" y="3025"/>
                  <a:pt x="2420" y="2860"/>
                  <a:pt x="2678" y="2746"/>
                </a:cubicBezTo>
                <a:cubicBezTo>
                  <a:pt x="2753" y="2794"/>
                  <a:pt x="2913" y="2932"/>
                  <a:pt x="2921" y="3238"/>
                </a:cubicBezTo>
                <a:cubicBezTo>
                  <a:pt x="2774" y="3268"/>
                  <a:pt x="2629" y="3272"/>
                  <a:pt x="2514" y="3247"/>
                </a:cubicBezTo>
                <a:cubicBezTo>
                  <a:pt x="2404" y="3224"/>
                  <a:pt x="2330" y="3176"/>
                  <a:pt x="2314" y="3120"/>
                </a:cubicBezTo>
                <a:close/>
                <a:moveTo>
                  <a:pt x="3524" y="5593"/>
                </a:moveTo>
                <a:cubicBezTo>
                  <a:pt x="3167" y="5287"/>
                  <a:pt x="3039" y="4795"/>
                  <a:pt x="3186" y="4361"/>
                </a:cubicBezTo>
                <a:lnTo>
                  <a:pt x="3314" y="5034"/>
                </a:lnTo>
                <a:cubicBezTo>
                  <a:pt x="3325" y="5088"/>
                  <a:pt x="3372" y="5126"/>
                  <a:pt x="3425" y="5126"/>
                </a:cubicBezTo>
                <a:cubicBezTo>
                  <a:pt x="3432" y="5126"/>
                  <a:pt x="3439" y="5125"/>
                  <a:pt x="3446" y="5124"/>
                </a:cubicBezTo>
                <a:cubicBezTo>
                  <a:pt x="3508" y="5112"/>
                  <a:pt x="3548" y="5053"/>
                  <a:pt x="3536" y="4992"/>
                </a:cubicBezTo>
                <a:lnTo>
                  <a:pt x="3410" y="4329"/>
                </a:lnTo>
                <a:cubicBezTo>
                  <a:pt x="3695" y="4682"/>
                  <a:pt x="3748" y="5183"/>
                  <a:pt x="3524" y="5593"/>
                </a:cubicBezTo>
                <a:close/>
                <a:moveTo>
                  <a:pt x="4080" y="4299"/>
                </a:moveTo>
                <a:lnTo>
                  <a:pt x="4527" y="4198"/>
                </a:lnTo>
                <a:cubicBezTo>
                  <a:pt x="4588" y="4185"/>
                  <a:pt x="4626" y="4124"/>
                  <a:pt x="4613" y="4063"/>
                </a:cubicBezTo>
                <a:cubicBezTo>
                  <a:pt x="4599" y="4002"/>
                  <a:pt x="4538" y="3964"/>
                  <a:pt x="4478" y="3978"/>
                </a:cubicBezTo>
                <a:lnTo>
                  <a:pt x="4040" y="4077"/>
                </a:lnTo>
                <a:cubicBezTo>
                  <a:pt x="4185" y="3950"/>
                  <a:pt x="4360" y="3862"/>
                  <a:pt x="4552" y="3820"/>
                </a:cubicBezTo>
                <a:cubicBezTo>
                  <a:pt x="4814" y="3763"/>
                  <a:pt x="5081" y="3797"/>
                  <a:pt x="5316" y="3916"/>
                </a:cubicBezTo>
                <a:cubicBezTo>
                  <a:pt x="5152" y="4123"/>
                  <a:pt x="4923" y="4266"/>
                  <a:pt x="4662" y="4323"/>
                </a:cubicBezTo>
                <a:cubicBezTo>
                  <a:pt x="4466" y="4365"/>
                  <a:pt x="4267" y="4357"/>
                  <a:pt x="4080" y="4299"/>
                </a:cubicBezTo>
                <a:close/>
                <a:moveTo>
                  <a:pt x="5080" y="5533"/>
                </a:moveTo>
                <a:cubicBezTo>
                  <a:pt x="5023" y="5563"/>
                  <a:pt x="4877" y="5491"/>
                  <a:pt x="4777" y="5308"/>
                </a:cubicBezTo>
                <a:cubicBezTo>
                  <a:pt x="4677" y="5125"/>
                  <a:pt x="4695" y="4963"/>
                  <a:pt x="4751" y="4932"/>
                </a:cubicBezTo>
                <a:cubicBezTo>
                  <a:pt x="4777" y="4918"/>
                  <a:pt x="4822" y="4926"/>
                  <a:pt x="4871" y="4955"/>
                </a:cubicBezTo>
                <a:cubicBezTo>
                  <a:pt x="4939" y="4995"/>
                  <a:pt x="5006" y="5069"/>
                  <a:pt x="5054" y="5157"/>
                </a:cubicBezTo>
                <a:cubicBezTo>
                  <a:pt x="5102" y="5244"/>
                  <a:pt x="5128" y="5340"/>
                  <a:pt x="5125" y="5419"/>
                </a:cubicBezTo>
                <a:cubicBezTo>
                  <a:pt x="5123" y="5476"/>
                  <a:pt x="5106" y="5518"/>
                  <a:pt x="5080" y="55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210F128-B7F6-4D81-85C9-538A8891460E}"/>
              </a:ext>
            </a:extLst>
          </p:cNvPr>
          <p:cNvSpPr/>
          <p:nvPr/>
        </p:nvSpPr>
        <p:spPr>
          <a:xfrm>
            <a:off x="10534650" y="6216100"/>
            <a:ext cx="1657350" cy="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2CBDB0E-D8C7-4E2C-99BC-2BD1E9734C37}"/>
              </a:ext>
            </a:extLst>
          </p:cNvPr>
          <p:cNvSpPr/>
          <p:nvPr/>
        </p:nvSpPr>
        <p:spPr>
          <a:xfrm>
            <a:off x="10240398" y="6433344"/>
            <a:ext cx="1951602" cy="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4CBBC87-6CAC-4E54-B4F0-9F197EF4D00C}"/>
              </a:ext>
            </a:extLst>
          </p:cNvPr>
          <p:cNvSpPr/>
          <p:nvPr/>
        </p:nvSpPr>
        <p:spPr>
          <a:xfrm>
            <a:off x="9876960" y="6650588"/>
            <a:ext cx="2315040" cy="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243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E47555DF-B364-4A53-987A-AAB621C55A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9889833C-987D-4898-9CD2-C9AD84BC15C3}"/>
              </a:ext>
            </a:extLst>
          </p:cNvPr>
          <p:cNvSpPr>
            <a:spLocks/>
          </p:cNvSpPr>
          <p:nvPr/>
        </p:nvSpPr>
        <p:spPr>
          <a:xfrm>
            <a:off x="432262" y="243147"/>
            <a:ext cx="11327476" cy="6371706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F5929606-24E2-455F-B80D-C0DB715176A2}"/>
              </a:ext>
            </a:extLst>
          </p:cNvPr>
          <p:cNvSpPr/>
          <p:nvPr/>
        </p:nvSpPr>
        <p:spPr>
          <a:xfrm flipH="1">
            <a:off x="-633609" y="4349294"/>
            <a:ext cx="14022223" cy="3248818"/>
          </a:xfrm>
          <a:custGeom>
            <a:avLst/>
            <a:gdLst>
              <a:gd name="connsiteX0" fmla="*/ 0 w 13773150"/>
              <a:gd name="connsiteY0" fmla="*/ 743431 h 1238731"/>
              <a:gd name="connsiteX1" fmla="*/ 704850 w 13773150"/>
              <a:gd name="connsiteY1" fmla="*/ 481 h 1238731"/>
              <a:gd name="connsiteX2" fmla="*/ 971550 w 13773150"/>
              <a:gd name="connsiteY2" fmla="*/ 838681 h 1238731"/>
              <a:gd name="connsiteX3" fmla="*/ 1924050 w 13773150"/>
              <a:gd name="connsiteY3" fmla="*/ 286231 h 1238731"/>
              <a:gd name="connsiteX4" fmla="*/ 2895600 w 13773150"/>
              <a:gd name="connsiteY4" fmla="*/ 1010131 h 1238731"/>
              <a:gd name="connsiteX5" fmla="*/ 4229100 w 13773150"/>
              <a:gd name="connsiteY5" fmla="*/ 400531 h 1238731"/>
              <a:gd name="connsiteX6" fmla="*/ 5810250 w 13773150"/>
              <a:gd name="connsiteY6" fmla="*/ 1105381 h 1238731"/>
              <a:gd name="connsiteX7" fmla="*/ 7105650 w 13773150"/>
              <a:gd name="connsiteY7" fmla="*/ 514831 h 1238731"/>
              <a:gd name="connsiteX8" fmla="*/ 8172450 w 13773150"/>
              <a:gd name="connsiteY8" fmla="*/ 1162531 h 1238731"/>
              <a:gd name="connsiteX9" fmla="*/ 9334500 w 13773150"/>
              <a:gd name="connsiteY9" fmla="*/ 552931 h 1238731"/>
              <a:gd name="connsiteX10" fmla="*/ 10344150 w 13773150"/>
              <a:gd name="connsiteY10" fmla="*/ 1162531 h 1238731"/>
              <a:gd name="connsiteX11" fmla="*/ 10991850 w 13773150"/>
              <a:gd name="connsiteY11" fmla="*/ 533881 h 1238731"/>
              <a:gd name="connsiteX12" fmla="*/ 12211050 w 13773150"/>
              <a:gd name="connsiteY12" fmla="*/ 1238731 h 1238731"/>
              <a:gd name="connsiteX13" fmla="*/ 12725400 w 13773150"/>
              <a:gd name="connsiteY13" fmla="*/ 533881 h 1238731"/>
              <a:gd name="connsiteX14" fmla="*/ 13773150 w 13773150"/>
              <a:gd name="connsiteY14" fmla="*/ 1162531 h 1238731"/>
              <a:gd name="connsiteX0" fmla="*/ 0 w 13862648"/>
              <a:gd name="connsiteY0" fmla="*/ 743431 h 1238731"/>
              <a:gd name="connsiteX1" fmla="*/ 704850 w 13862648"/>
              <a:gd name="connsiteY1" fmla="*/ 481 h 1238731"/>
              <a:gd name="connsiteX2" fmla="*/ 971550 w 13862648"/>
              <a:gd name="connsiteY2" fmla="*/ 838681 h 1238731"/>
              <a:gd name="connsiteX3" fmla="*/ 1924050 w 13862648"/>
              <a:gd name="connsiteY3" fmla="*/ 286231 h 1238731"/>
              <a:gd name="connsiteX4" fmla="*/ 2895600 w 13862648"/>
              <a:gd name="connsiteY4" fmla="*/ 1010131 h 1238731"/>
              <a:gd name="connsiteX5" fmla="*/ 4229100 w 13862648"/>
              <a:gd name="connsiteY5" fmla="*/ 400531 h 1238731"/>
              <a:gd name="connsiteX6" fmla="*/ 5810250 w 13862648"/>
              <a:gd name="connsiteY6" fmla="*/ 1105381 h 1238731"/>
              <a:gd name="connsiteX7" fmla="*/ 7105650 w 13862648"/>
              <a:gd name="connsiteY7" fmla="*/ 514831 h 1238731"/>
              <a:gd name="connsiteX8" fmla="*/ 8172450 w 13862648"/>
              <a:gd name="connsiteY8" fmla="*/ 1162531 h 1238731"/>
              <a:gd name="connsiteX9" fmla="*/ 9334500 w 13862648"/>
              <a:gd name="connsiteY9" fmla="*/ 552931 h 1238731"/>
              <a:gd name="connsiteX10" fmla="*/ 10344150 w 13862648"/>
              <a:gd name="connsiteY10" fmla="*/ 1162531 h 1238731"/>
              <a:gd name="connsiteX11" fmla="*/ 10991850 w 13862648"/>
              <a:gd name="connsiteY11" fmla="*/ 533881 h 1238731"/>
              <a:gd name="connsiteX12" fmla="*/ 12211050 w 13862648"/>
              <a:gd name="connsiteY12" fmla="*/ 1238731 h 1238731"/>
              <a:gd name="connsiteX13" fmla="*/ 12725400 w 13862648"/>
              <a:gd name="connsiteY13" fmla="*/ 533881 h 1238731"/>
              <a:gd name="connsiteX14" fmla="*/ 13773150 w 13862648"/>
              <a:gd name="connsiteY14" fmla="*/ 1162531 h 1238731"/>
              <a:gd name="connsiteX15" fmla="*/ 13811250 w 13862648"/>
              <a:gd name="connsiteY15" fmla="*/ 1181581 h 1238731"/>
              <a:gd name="connsiteX0" fmla="*/ 0 w 13807716"/>
              <a:gd name="connsiteY0" fmla="*/ 743431 h 2762731"/>
              <a:gd name="connsiteX1" fmla="*/ 704850 w 13807716"/>
              <a:gd name="connsiteY1" fmla="*/ 481 h 2762731"/>
              <a:gd name="connsiteX2" fmla="*/ 971550 w 13807716"/>
              <a:gd name="connsiteY2" fmla="*/ 838681 h 2762731"/>
              <a:gd name="connsiteX3" fmla="*/ 1924050 w 13807716"/>
              <a:gd name="connsiteY3" fmla="*/ 286231 h 2762731"/>
              <a:gd name="connsiteX4" fmla="*/ 2895600 w 13807716"/>
              <a:gd name="connsiteY4" fmla="*/ 1010131 h 2762731"/>
              <a:gd name="connsiteX5" fmla="*/ 4229100 w 13807716"/>
              <a:gd name="connsiteY5" fmla="*/ 400531 h 2762731"/>
              <a:gd name="connsiteX6" fmla="*/ 5810250 w 13807716"/>
              <a:gd name="connsiteY6" fmla="*/ 1105381 h 2762731"/>
              <a:gd name="connsiteX7" fmla="*/ 7105650 w 13807716"/>
              <a:gd name="connsiteY7" fmla="*/ 514831 h 2762731"/>
              <a:gd name="connsiteX8" fmla="*/ 8172450 w 13807716"/>
              <a:gd name="connsiteY8" fmla="*/ 1162531 h 2762731"/>
              <a:gd name="connsiteX9" fmla="*/ 9334500 w 13807716"/>
              <a:gd name="connsiteY9" fmla="*/ 552931 h 2762731"/>
              <a:gd name="connsiteX10" fmla="*/ 10344150 w 13807716"/>
              <a:gd name="connsiteY10" fmla="*/ 1162531 h 2762731"/>
              <a:gd name="connsiteX11" fmla="*/ 10991850 w 13807716"/>
              <a:gd name="connsiteY11" fmla="*/ 533881 h 2762731"/>
              <a:gd name="connsiteX12" fmla="*/ 12211050 w 13807716"/>
              <a:gd name="connsiteY12" fmla="*/ 1238731 h 2762731"/>
              <a:gd name="connsiteX13" fmla="*/ 12725400 w 13807716"/>
              <a:gd name="connsiteY13" fmla="*/ 533881 h 2762731"/>
              <a:gd name="connsiteX14" fmla="*/ 13773150 w 13807716"/>
              <a:gd name="connsiteY14" fmla="*/ 1162531 h 2762731"/>
              <a:gd name="connsiteX15" fmla="*/ 13373100 w 13807716"/>
              <a:gd name="connsiteY15" fmla="*/ 2762731 h 2762731"/>
              <a:gd name="connsiteX0" fmla="*/ 24273 w 13831989"/>
              <a:gd name="connsiteY0" fmla="*/ 743243 h 2762543"/>
              <a:gd name="connsiteX1" fmla="*/ 62373 w 13831989"/>
              <a:gd name="connsiteY1" fmla="*/ 743243 h 2762543"/>
              <a:gd name="connsiteX2" fmla="*/ 729123 w 13831989"/>
              <a:gd name="connsiteY2" fmla="*/ 293 h 2762543"/>
              <a:gd name="connsiteX3" fmla="*/ 995823 w 13831989"/>
              <a:gd name="connsiteY3" fmla="*/ 838493 h 2762543"/>
              <a:gd name="connsiteX4" fmla="*/ 1948323 w 13831989"/>
              <a:gd name="connsiteY4" fmla="*/ 286043 h 2762543"/>
              <a:gd name="connsiteX5" fmla="*/ 2919873 w 13831989"/>
              <a:gd name="connsiteY5" fmla="*/ 1009943 h 2762543"/>
              <a:gd name="connsiteX6" fmla="*/ 4253373 w 13831989"/>
              <a:gd name="connsiteY6" fmla="*/ 400343 h 2762543"/>
              <a:gd name="connsiteX7" fmla="*/ 5834523 w 13831989"/>
              <a:gd name="connsiteY7" fmla="*/ 1105193 h 2762543"/>
              <a:gd name="connsiteX8" fmla="*/ 7129923 w 13831989"/>
              <a:gd name="connsiteY8" fmla="*/ 514643 h 2762543"/>
              <a:gd name="connsiteX9" fmla="*/ 8196723 w 13831989"/>
              <a:gd name="connsiteY9" fmla="*/ 1162343 h 2762543"/>
              <a:gd name="connsiteX10" fmla="*/ 9358773 w 13831989"/>
              <a:gd name="connsiteY10" fmla="*/ 552743 h 2762543"/>
              <a:gd name="connsiteX11" fmla="*/ 10368423 w 13831989"/>
              <a:gd name="connsiteY11" fmla="*/ 1162343 h 2762543"/>
              <a:gd name="connsiteX12" fmla="*/ 11016123 w 13831989"/>
              <a:gd name="connsiteY12" fmla="*/ 533693 h 2762543"/>
              <a:gd name="connsiteX13" fmla="*/ 12235323 w 13831989"/>
              <a:gd name="connsiteY13" fmla="*/ 1238543 h 2762543"/>
              <a:gd name="connsiteX14" fmla="*/ 12749673 w 13831989"/>
              <a:gd name="connsiteY14" fmla="*/ 533693 h 2762543"/>
              <a:gd name="connsiteX15" fmla="*/ 13797423 w 13831989"/>
              <a:gd name="connsiteY15" fmla="*/ 1162343 h 2762543"/>
              <a:gd name="connsiteX16" fmla="*/ 13397373 w 13831989"/>
              <a:gd name="connsiteY16" fmla="*/ 2762543 h 2762543"/>
              <a:gd name="connsiteX0" fmla="*/ 0 w 13807716"/>
              <a:gd name="connsiteY0" fmla="*/ 819023 h 3204716"/>
              <a:gd name="connsiteX1" fmla="*/ 457200 w 13807716"/>
              <a:gd name="connsiteY1" fmla="*/ 3200273 h 3204716"/>
              <a:gd name="connsiteX2" fmla="*/ 704850 w 13807716"/>
              <a:gd name="connsiteY2" fmla="*/ 76073 h 3204716"/>
              <a:gd name="connsiteX3" fmla="*/ 971550 w 13807716"/>
              <a:gd name="connsiteY3" fmla="*/ 914273 h 3204716"/>
              <a:gd name="connsiteX4" fmla="*/ 1924050 w 13807716"/>
              <a:gd name="connsiteY4" fmla="*/ 361823 h 3204716"/>
              <a:gd name="connsiteX5" fmla="*/ 2895600 w 13807716"/>
              <a:gd name="connsiteY5" fmla="*/ 1085723 h 3204716"/>
              <a:gd name="connsiteX6" fmla="*/ 4229100 w 13807716"/>
              <a:gd name="connsiteY6" fmla="*/ 476123 h 3204716"/>
              <a:gd name="connsiteX7" fmla="*/ 5810250 w 13807716"/>
              <a:gd name="connsiteY7" fmla="*/ 1180973 h 3204716"/>
              <a:gd name="connsiteX8" fmla="*/ 7105650 w 13807716"/>
              <a:gd name="connsiteY8" fmla="*/ 590423 h 3204716"/>
              <a:gd name="connsiteX9" fmla="*/ 8172450 w 13807716"/>
              <a:gd name="connsiteY9" fmla="*/ 1238123 h 3204716"/>
              <a:gd name="connsiteX10" fmla="*/ 9334500 w 13807716"/>
              <a:gd name="connsiteY10" fmla="*/ 628523 h 3204716"/>
              <a:gd name="connsiteX11" fmla="*/ 10344150 w 13807716"/>
              <a:gd name="connsiteY11" fmla="*/ 1238123 h 3204716"/>
              <a:gd name="connsiteX12" fmla="*/ 10991850 w 13807716"/>
              <a:gd name="connsiteY12" fmla="*/ 609473 h 3204716"/>
              <a:gd name="connsiteX13" fmla="*/ 12211050 w 13807716"/>
              <a:gd name="connsiteY13" fmla="*/ 1314323 h 3204716"/>
              <a:gd name="connsiteX14" fmla="*/ 12725400 w 13807716"/>
              <a:gd name="connsiteY14" fmla="*/ 609473 h 3204716"/>
              <a:gd name="connsiteX15" fmla="*/ 13773150 w 13807716"/>
              <a:gd name="connsiteY15" fmla="*/ 1238123 h 3204716"/>
              <a:gd name="connsiteX16" fmla="*/ 13373100 w 13807716"/>
              <a:gd name="connsiteY16" fmla="*/ 2838323 h 3204716"/>
              <a:gd name="connsiteX0" fmla="*/ 234649 w 14042365"/>
              <a:gd name="connsiteY0" fmla="*/ 773283 h 2792583"/>
              <a:gd name="connsiteX1" fmla="*/ 25099 w 14042365"/>
              <a:gd name="connsiteY1" fmla="*/ 239883 h 2792583"/>
              <a:gd name="connsiteX2" fmla="*/ 939499 w 14042365"/>
              <a:gd name="connsiteY2" fmla="*/ 30333 h 2792583"/>
              <a:gd name="connsiteX3" fmla="*/ 1206199 w 14042365"/>
              <a:gd name="connsiteY3" fmla="*/ 868533 h 2792583"/>
              <a:gd name="connsiteX4" fmla="*/ 2158699 w 14042365"/>
              <a:gd name="connsiteY4" fmla="*/ 316083 h 2792583"/>
              <a:gd name="connsiteX5" fmla="*/ 3130249 w 14042365"/>
              <a:gd name="connsiteY5" fmla="*/ 1039983 h 2792583"/>
              <a:gd name="connsiteX6" fmla="*/ 4463749 w 14042365"/>
              <a:gd name="connsiteY6" fmla="*/ 430383 h 2792583"/>
              <a:gd name="connsiteX7" fmla="*/ 6044899 w 14042365"/>
              <a:gd name="connsiteY7" fmla="*/ 1135233 h 2792583"/>
              <a:gd name="connsiteX8" fmla="*/ 7340299 w 14042365"/>
              <a:gd name="connsiteY8" fmla="*/ 544683 h 2792583"/>
              <a:gd name="connsiteX9" fmla="*/ 8407099 w 14042365"/>
              <a:gd name="connsiteY9" fmla="*/ 1192383 h 2792583"/>
              <a:gd name="connsiteX10" fmla="*/ 9569149 w 14042365"/>
              <a:gd name="connsiteY10" fmla="*/ 582783 h 2792583"/>
              <a:gd name="connsiteX11" fmla="*/ 10578799 w 14042365"/>
              <a:gd name="connsiteY11" fmla="*/ 1192383 h 2792583"/>
              <a:gd name="connsiteX12" fmla="*/ 11226499 w 14042365"/>
              <a:gd name="connsiteY12" fmla="*/ 563733 h 2792583"/>
              <a:gd name="connsiteX13" fmla="*/ 12445699 w 14042365"/>
              <a:gd name="connsiteY13" fmla="*/ 1268583 h 2792583"/>
              <a:gd name="connsiteX14" fmla="*/ 12960049 w 14042365"/>
              <a:gd name="connsiteY14" fmla="*/ 563733 h 2792583"/>
              <a:gd name="connsiteX15" fmla="*/ 14007799 w 14042365"/>
              <a:gd name="connsiteY15" fmla="*/ 1192383 h 2792583"/>
              <a:gd name="connsiteX16" fmla="*/ 13607749 w 14042365"/>
              <a:gd name="connsiteY16" fmla="*/ 2792583 h 2792583"/>
              <a:gd name="connsiteX0" fmla="*/ 1302311 w 14024177"/>
              <a:gd name="connsiteY0" fmla="*/ 3021183 h 3021183"/>
              <a:gd name="connsiteX1" fmla="*/ 6911 w 14024177"/>
              <a:gd name="connsiteY1" fmla="*/ 239883 h 3021183"/>
              <a:gd name="connsiteX2" fmla="*/ 921311 w 14024177"/>
              <a:gd name="connsiteY2" fmla="*/ 30333 h 3021183"/>
              <a:gd name="connsiteX3" fmla="*/ 1188011 w 14024177"/>
              <a:gd name="connsiteY3" fmla="*/ 868533 h 3021183"/>
              <a:gd name="connsiteX4" fmla="*/ 2140511 w 14024177"/>
              <a:gd name="connsiteY4" fmla="*/ 316083 h 3021183"/>
              <a:gd name="connsiteX5" fmla="*/ 3112061 w 14024177"/>
              <a:gd name="connsiteY5" fmla="*/ 1039983 h 3021183"/>
              <a:gd name="connsiteX6" fmla="*/ 4445561 w 14024177"/>
              <a:gd name="connsiteY6" fmla="*/ 430383 h 3021183"/>
              <a:gd name="connsiteX7" fmla="*/ 6026711 w 14024177"/>
              <a:gd name="connsiteY7" fmla="*/ 1135233 h 3021183"/>
              <a:gd name="connsiteX8" fmla="*/ 7322111 w 14024177"/>
              <a:gd name="connsiteY8" fmla="*/ 544683 h 3021183"/>
              <a:gd name="connsiteX9" fmla="*/ 8388911 w 14024177"/>
              <a:gd name="connsiteY9" fmla="*/ 1192383 h 3021183"/>
              <a:gd name="connsiteX10" fmla="*/ 9550961 w 14024177"/>
              <a:gd name="connsiteY10" fmla="*/ 582783 h 3021183"/>
              <a:gd name="connsiteX11" fmla="*/ 10560611 w 14024177"/>
              <a:gd name="connsiteY11" fmla="*/ 1192383 h 3021183"/>
              <a:gd name="connsiteX12" fmla="*/ 11208311 w 14024177"/>
              <a:gd name="connsiteY12" fmla="*/ 563733 h 3021183"/>
              <a:gd name="connsiteX13" fmla="*/ 12427511 w 14024177"/>
              <a:gd name="connsiteY13" fmla="*/ 1268583 h 3021183"/>
              <a:gd name="connsiteX14" fmla="*/ 12941861 w 14024177"/>
              <a:gd name="connsiteY14" fmla="*/ 563733 h 3021183"/>
              <a:gd name="connsiteX15" fmla="*/ 13989611 w 14024177"/>
              <a:gd name="connsiteY15" fmla="*/ 1192383 h 3021183"/>
              <a:gd name="connsiteX16" fmla="*/ 13589561 w 14024177"/>
              <a:gd name="connsiteY16" fmla="*/ 2792583 h 3021183"/>
              <a:gd name="connsiteX0" fmla="*/ 1302311 w 14024177"/>
              <a:gd name="connsiteY0" fmla="*/ 3021183 h 3021183"/>
              <a:gd name="connsiteX1" fmla="*/ 6911 w 14024177"/>
              <a:gd name="connsiteY1" fmla="*/ 239883 h 3021183"/>
              <a:gd name="connsiteX2" fmla="*/ 921311 w 14024177"/>
              <a:gd name="connsiteY2" fmla="*/ 30333 h 3021183"/>
              <a:gd name="connsiteX3" fmla="*/ 1188011 w 14024177"/>
              <a:gd name="connsiteY3" fmla="*/ 868533 h 3021183"/>
              <a:gd name="connsiteX4" fmla="*/ 2140511 w 14024177"/>
              <a:gd name="connsiteY4" fmla="*/ 316083 h 3021183"/>
              <a:gd name="connsiteX5" fmla="*/ 3112061 w 14024177"/>
              <a:gd name="connsiteY5" fmla="*/ 1039983 h 3021183"/>
              <a:gd name="connsiteX6" fmla="*/ 4445561 w 14024177"/>
              <a:gd name="connsiteY6" fmla="*/ 430383 h 3021183"/>
              <a:gd name="connsiteX7" fmla="*/ 6026711 w 14024177"/>
              <a:gd name="connsiteY7" fmla="*/ 1135233 h 3021183"/>
              <a:gd name="connsiteX8" fmla="*/ 7322111 w 14024177"/>
              <a:gd name="connsiteY8" fmla="*/ 544683 h 3021183"/>
              <a:gd name="connsiteX9" fmla="*/ 8388911 w 14024177"/>
              <a:gd name="connsiteY9" fmla="*/ 1192383 h 3021183"/>
              <a:gd name="connsiteX10" fmla="*/ 9550961 w 14024177"/>
              <a:gd name="connsiteY10" fmla="*/ 582783 h 3021183"/>
              <a:gd name="connsiteX11" fmla="*/ 10560611 w 14024177"/>
              <a:gd name="connsiteY11" fmla="*/ 1192383 h 3021183"/>
              <a:gd name="connsiteX12" fmla="*/ 11208311 w 14024177"/>
              <a:gd name="connsiteY12" fmla="*/ 563733 h 3021183"/>
              <a:gd name="connsiteX13" fmla="*/ 12427511 w 14024177"/>
              <a:gd name="connsiteY13" fmla="*/ 1268583 h 3021183"/>
              <a:gd name="connsiteX14" fmla="*/ 12941861 w 14024177"/>
              <a:gd name="connsiteY14" fmla="*/ 563733 h 3021183"/>
              <a:gd name="connsiteX15" fmla="*/ 13989611 w 14024177"/>
              <a:gd name="connsiteY15" fmla="*/ 1192383 h 3021183"/>
              <a:gd name="connsiteX16" fmla="*/ 13589561 w 14024177"/>
              <a:gd name="connsiteY16" fmla="*/ 2792583 h 3021183"/>
              <a:gd name="connsiteX0" fmla="*/ 1300357 w 14022223"/>
              <a:gd name="connsiteY0" fmla="*/ 3607745 h 3607745"/>
              <a:gd name="connsiteX1" fmla="*/ 4957 w 14022223"/>
              <a:gd name="connsiteY1" fmla="*/ 826445 h 3607745"/>
              <a:gd name="connsiteX2" fmla="*/ 919357 w 14022223"/>
              <a:gd name="connsiteY2" fmla="*/ 616895 h 3607745"/>
              <a:gd name="connsiteX3" fmla="*/ 1186057 w 14022223"/>
              <a:gd name="connsiteY3" fmla="*/ 1455095 h 3607745"/>
              <a:gd name="connsiteX4" fmla="*/ 2138557 w 14022223"/>
              <a:gd name="connsiteY4" fmla="*/ 902645 h 3607745"/>
              <a:gd name="connsiteX5" fmla="*/ 3110107 w 14022223"/>
              <a:gd name="connsiteY5" fmla="*/ 1626545 h 3607745"/>
              <a:gd name="connsiteX6" fmla="*/ 4443607 w 14022223"/>
              <a:gd name="connsiteY6" fmla="*/ 1016945 h 3607745"/>
              <a:gd name="connsiteX7" fmla="*/ 6024757 w 14022223"/>
              <a:gd name="connsiteY7" fmla="*/ 1721795 h 3607745"/>
              <a:gd name="connsiteX8" fmla="*/ 7320157 w 14022223"/>
              <a:gd name="connsiteY8" fmla="*/ 1131245 h 3607745"/>
              <a:gd name="connsiteX9" fmla="*/ 8386957 w 14022223"/>
              <a:gd name="connsiteY9" fmla="*/ 1778945 h 3607745"/>
              <a:gd name="connsiteX10" fmla="*/ 9549007 w 14022223"/>
              <a:gd name="connsiteY10" fmla="*/ 1169345 h 3607745"/>
              <a:gd name="connsiteX11" fmla="*/ 10558657 w 14022223"/>
              <a:gd name="connsiteY11" fmla="*/ 1778945 h 3607745"/>
              <a:gd name="connsiteX12" fmla="*/ 11206357 w 14022223"/>
              <a:gd name="connsiteY12" fmla="*/ 1150295 h 3607745"/>
              <a:gd name="connsiteX13" fmla="*/ 12425557 w 14022223"/>
              <a:gd name="connsiteY13" fmla="*/ 1855145 h 3607745"/>
              <a:gd name="connsiteX14" fmla="*/ 12939907 w 14022223"/>
              <a:gd name="connsiteY14" fmla="*/ 1150295 h 3607745"/>
              <a:gd name="connsiteX15" fmla="*/ 13987657 w 14022223"/>
              <a:gd name="connsiteY15" fmla="*/ 1778945 h 3607745"/>
              <a:gd name="connsiteX16" fmla="*/ 13587607 w 14022223"/>
              <a:gd name="connsiteY16" fmla="*/ 3379145 h 3607745"/>
              <a:gd name="connsiteX0" fmla="*/ 1300357 w 14022223"/>
              <a:gd name="connsiteY0" fmla="*/ 3722653 h 3722653"/>
              <a:gd name="connsiteX1" fmla="*/ 4957 w 14022223"/>
              <a:gd name="connsiteY1" fmla="*/ 941353 h 3722653"/>
              <a:gd name="connsiteX2" fmla="*/ 919357 w 14022223"/>
              <a:gd name="connsiteY2" fmla="*/ 731803 h 3722653"/>
              <a:gd name="connsiteX3" fmla="*/ 1186057 w 14022223"/>
              <a:gd name="connsiteY3" fmla="*/ 1570003 h 3722653"/>
              <a:gd name="connsiteX4" fmla="*/ 2138557 w 14022223"/>
              <a:gd name="connsiteY4" fmla="*/ 1017553 h 3722653"/>
              <a:gd name="connsiteX5" fmla="*/ 3110107 w 14022223"/>
              <a:gd name="connsiteY5" fmla="*/ 1741453 h 3722653"/>
              <a:gd name="connsiteX6" fmla="*/ 4443607 w 14022223"/>
              <a:gd name="connsiteY6" fmla="*/ 1131853 h 3722653"/>
              <a:gd name="connsiteX7" fmla="*/ 6024757 w 14022223"/>
              <a:gd name="connsiteY7" fmla="*/ 1836703 h 3722653"/>
              <a:gd name="connsiteX8" fmla="*/ 7320157 w 14022223"/>
              <a:gd name="connsiteY8" fmla="*/ 1246153 h 3722653"/>
              <a:gd name="connsiteX9" fmla="*/ 8386957 w 14022223"/>
              <a:gd name="connsiteY9" fmla="*/ 1893853 h 3722653"/>
              <a:gd name="connsiteX10" fmla="*/ 9549007 w 14022223"/>
              <a:gd name="connsiteY10" fmla="*/ 1284253 h 3722653"/>
              <a:gd name="connsiteX11" fmla="*/ 10558657 w 14022223"/>
              <a:gd name="connsiteY11" fmla="*/ 1893853 h 3722653"/>
              <a:gd name="connsiteX12" fmla="*/ 11206357 w 14022223"/>
              <a:gd name="connsiteY12" fmla="*/ 1265203 h 3722653"/>
              <a:gd name="connsiteX13" fmla="*/ 12425557 w 14022223"/>
              <a:gd name="connsiteY13" fmla="*/ 1970053 h 3722653"/>
              <a:gd name="connsiteX14" fmla="*/ 12939907 w 14022223"/>
              <a:gd name="connsiteY14" fmla="*/ 1265203 h 3722653"/>
              <a:gd name="connsiteX15" fmla="*/ 13987657 w 14022223"/>
              <a:gd name="connsiteY15" fmla="*/ 1893853 h 3722653"/>
              <a:gd name="connsiteX16" fmla="*/ 13587607 w 14022223"/>
              <a:gd name="connsiteY16" fmla="*/ 3494053 h 3722653"/>
              <a:gd name="connsiteX0" fmla="*/ 1300357 w 14022223"/>
              <a:gd name="connsiteY0" fmla="*/ 3722653 h 3722653"/>
              <a:gd name="connsiteX1" fmla="*/ 4957 w 14022223"/>
              <a:gd name="connsiteY1" fmla="*/ 941353 h 3722653"/>
              <a:gd name="connsiteX2" fmla="*/ 919357 w 14022223"/>
              <a:gd name="connsiteY2" fmla="*/ 731803 h 3722653"/>
              <a:gd name="connsiteX3" fmla="*/ 1186057 w 14022223"/>
              <a:gd name="connsiteY3" fmla="*/ 1570003 h 3722653"/>
              <a:gd name="connsiteX4" fmla="*/ 2138557 w 14022223"/>
              <a:gd name="connsiteY4" fmla="*/ 1017553 h 3722653"/>
              <a:gd name="connsiteX5" fmla="*/ 3110107 w 14022223"/>
              <a:gd name="connsiteY5" fmla="*/ 1741453 h 3722653"/>
              <a:gd name="connsiteX6" fmla="*/ 4443607 w 14022223"/>
              <a:gd name="connsiteY6" fmla="*/ 1131853 h 3722653"/>
              <a:gd name="connsiteX7" fmla="*/ 6024757 w 14022223"/>
              <a:gd name="connsiteY7" fmla="*/ 1836703 h 3722653"/>
              <a:gd name="connsiteX8" fmla="*/ 7320157 w 14022223"/>
              <a:gd name="connsiteY8" fmla="*/ 1246153 h 3722653"/>
              <a:gd name="connsiteX9" fmla="*/ 8386957 w 14022223"/>
              <a:gd name="connsiteY9" fmla="*/ 1893853 h 3722653"/>
              <a:gd name="connsiteX10" fmla="*/ 9549007 w 14022223"/>
              <a:gd name="connsiteY10" fmla="*/ 1284253 h 3722653"/>
              <a:gd name="connsiteX11" fmla="*/ 10558657 w 14022223"/>
              <a:gd name="connsiteY11" fmla="*/ 1893853 h 3722653"/>
              <a:gd name="connsiteX12" fmla="*/ 11206357 w 14022223"/>
              <a:gd name="connsiteY12" fmla="*/ 1265203 h 3722653"/>
              <a:gd name="connsiteX13" fmla="*/ 12425557 w 14022223"/>
              <a:gd name="connsiteY13" fmla="*/ 1970053 h 3722653"/>
              <a:gd name="connsiteX14" fmla="*/ 12939907 w 14022223"/>
              <a:gd name="connsiteY14" fmla="*/ 1265203 h 3722653"/>
              <a:gd name="connsiteX15" fmla="*/ 13987657 w 14022223"/>
              <a:gd name="connsiteY15" fmla="*/ 1893853 h 3722653"/>
              <a:gd name="connsiteX16" fmla="*/ 13587607 w 14022223"/>
              <a:gd name="connsiteY16" fmla="*/ 3494053 h 3722653"/>
              <a:gd name="connsiteX0" fmla="*/ 1300357 w 14022223"/>
              <a:gd name="connsiteY0" fmla="*/ 3734528 h 3734528"/>
              <a:gd name="connsiteX1" fmla="*/ 4957 w 14022223"/>
              <a:gd name="connsiteY1" fmla="*/ 953228 h 3734528"/>
              <a:gd name="connsiteX2" fmla="*/ 919357 w 14022223"/>
              <a:gd name="connsiteY2" fmla="*/ 743678 h 3734528"/>
              <a:gd name="connsiteX3" fmla="*/ 1186057 w 14022223"/>
              <a:gd name="connsiteY3" fmla="*/ 1581878 h 3734528"/>
              <a:gd name="connsiteX4" fmla="*/ 2138557 w 14022223"/>
              <a:gd name="connsiteY4" fmla="*/ 1029428 h 3734528"/>
              <a:gd name="connsiteX5" fmla="*/ 3110107 w 14022223"/>
              <a:gd name="connsiteY5" fmla="*/ 1753328 h 3734528"/>
              <a:gd name="connsiteX6" fmla="*/ 4443607 w 14022223"/>
              <a:gd name="connsiteY6" fmla="*/ 1143728 h 3734528"/>
              <a:gd name="connsiteX7" fmla="*/ 6024757 w 14022223"/>
              <a:gd name="connsiteY7" fmla="*/ 1848578 h 3734528"/>
              <a:gd name="connsiteX8" fmla="*/ 7320157 w 14022223"/>
              <a:gd name="connsiteY8" fmla="*/ 1258028 h 3734528"/>
              <a:gd name="connsiteX9" fmla="*/ 8386957 w 14022223"/>
              <a:gd name="connsiteY9" fmla="*/ 1905728 h 3734528"/>
              <a:gd name="connsiteX10" fmla="*/ 9549007 w 14022223"/>
              <a:gd name="connsiteY10" fmla="*/ 1296128 h 3734528"/>
              <a:gd name="connsiteX11" fmla="*/ 10558657 w 14022223"/>
              <a:gd name="connsiteY11" fmla="*/ 1905728 h 3734528"/>
              <a:gd name="connsiteX12" fmla="*/ 11206357 w 14022223"/>
              <a:gd name="connsiteY12" fmla="*/ 1277078 h 3734528"/>
              <a:gd name="connsiteX13" fmla="*/ 12425557 w 14022223"/>
              <a:gd name="connsiteY13" fmla="*/ 1981928 h 3734528"/>
              <a:gd name="connsiteX14" fmla="*/ 12939907 w 14022223"/>
              <a:gd name="connsiteY14" fmla="*/ 1277078 h 3734528"/>
              <a:gd name="connsiteX15" fmla="*/ 13987657 w 14022223"/>
              <a:gd name="connsiteY15" fmla="*/ 1905728 h 3734528"/>
              <a:gd name="connsiteX16" fmla="*/ 13587607 w 14022223"/>
              <a:gd name="connsiteY16" fmla="*/ 3505928 h 373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022223" h="3734528">
                <a:moveTo>
                  <a:pt x="1300357" y="3734528"/>
                </a:moveTo>
                <a:cubicBezTo>
                  <a:pt x="1306707" y="3734528"/>
                  <a:pt x="-93468" y="2620103"/>
                  <a:pt x="4957" y="953228"/>
                </a:cubicBezTo>
                <a:cubicBezTo>
                  <a:pt x="103382" y="-713647"/>
                  <a:pt x="779657" y="200753"/>
                  <a:pt x="919357" y="743678"/>
                </a:cubicBezTo>
                <a:cubicBezTo>
                  <a:pt x="1059057" y="1286603"/>
                  <a:pt x="830457" y="1381853"/>
                  <a:pt x="1186057" y="1581878"/>
                </a:cubicBezTo>
                <a:cubicBezTo>
                  <a:pt x="1541657" y="1781903"/>
                  <a:pt x="1817882" y="1000853"/>
                  <a:pt x="2138557" y="1029428"/>
                </a:cubicBezTo>
                <a:cubicBezTo>
                  <a:pt x="2459232" y="1058003"/>
                  <a:pt x="2725932" y="1734278"/>
                  <a:pt x="3110107" y="1753328"/>
                </a:cubicBezTo>
                <a:cubicBezTo>
                  <a:pt x="3494282" y="1772378"/>
                  <a:pt x="3957832" y="1127853"/>
                  <a:pt x="4443607" y="1143728"/>
                </a:cubicBezTo>
                <a:cubicBezTo>
                  <a:pt x="4929382" y="1159603"/>
                  <a:pt x="5545332" y="1829528"/>
                  <a:pt x="6024757" y="1848578"/>
                </a:cubicBezTo>
                <a:cubicBezTo>
                  <a:pt x="6504182" y="1867628"/>
                  <a:pt x="6926457" y="1248503"/>
                  <a:pt x="7320157" y="1258028"/>
                </a:cubicBezTo>
                <a:cubicBezTo>
                  <a:pt x="7713857" y="1267553"/>
                  <a:pt x="8015482" y="1899378"/>
                  <a:pt x="8386957" y="1905728"/>
                </a:cubicBezTo>
                <a:cubicBezTo>
                  <a:pt x="8758432" y="1912078"/>
                  <a:pt x="9187057" y="1296128"/>
                  <a:pt x="9549007" y="1296128"/>
                </a:cubicBezTo>
                <a:cubicBezTo>
                  <a:pt x="9910957" y="1296128"/>
                  <a:pt x="10282432" y="1908903"/>
                  <a:pt x="10558657" y="1905728"/>
                </a:cubicBezTo>
                <a:cubicBezTo>
                  <a:pt x="10834882" y="1902553"/>
                  <a:pt x="10895207" y="1264378"/>
                  <a:pt x="11206357" y="1277078"/>
                </a:cubicBezTo>
                <a:cubicBezTo>
                  <a:pt x="11517507" y="1289778"/>
                  <a:pt x="12136632" y="1981928"/>
                  <a:pt x="12425557" y="1981928"/>
                </a:cubicBezTo>
                <a:cubicBezTo>
                  <a:pt x="12714482" y="1981928"/>
                  <a:pt x="12679557" y="1289778"/>
                  <a:pt x="12939907" y="1277078"/>
                </a:cubicBezTo>
                <a:cubicBezTo>
                  <a:pt x="13200257" y="1264378"/>
                  <a:pt x="13593957" y="1585053"/>
                  <a:pt x="13987657" y="1905728"/>
                </a:cubicBezTo>
                <a:cubicBezTo>
                  <a:pt x="14168632" y="2013678"/>
                  <a:pt x="13579670" y="3501959"/>
                  <a:pt x="13587607" y="3505928"/>
                </a:cubicBezTo>
              </a:path>
            </a:pathLst>
          </a:custGeom>
          <a:solidFill>
            <a:srgbClr val="526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2E6BC6B-D281-475D-AF94-6D908A434B3D}"/>
              </a:ext>
            </a:extLst>
          </p:cNvPr>
          <p:cNvSpPr/>
          <p:nvPr/>
        </p:nvSpPr>
        <p:spPr>
          <a:xfrm>
            <a:off x="1055688" y="1397000"/>
            <a:ext cx="3947277" cy="721218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7" name="PA-文本框 14">
            <a:extLst>
              <a:ext uri="{FF2B5EF4-FFF2-40B4-BE49-F238E27FC236}">
                <a16:creationId xmlns:a16="http://schemas.microsoft.com/office/drawing/2014/main" id="{3E6FFDBA-6818-43F4-942A-106873A4AB8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26496" y="316317"/>
            <a:ext cx="4339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 b="1" spc="300">
                <a:latin typeface="方正清刻本悦宋简体" panose="02000000000000000000" pitchFamily="2" charset="-122"/>
                <a:ea typeface="思源宋体 CN ExtraLight" panose="02020200000000000000"/>
              </a:defRPr>
            </a:lvl1pPr>
          </a:lstStyle>
          <a:p>
            <a:r>
              <a:rPr lang="en-US" altLang="zh-CN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8" name="PA-文本框 17">
            <a:extLst>
              <a:ext uri="{FF2B5EF4-FFF2-40B4-BE49-F238E27FC236}">
                <a16:creationId xmlns:a16="http://schemas.microsoft.com/office/drawing/2014/main" id="{CDB4231E-A1C2-45BA-8164-C5FBB0E1EC1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05781" y="1780166"/>
            <a:ext cx="28470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2400" b="1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sz="2400" b="1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9" name="PA-矩形 19">
            <a:extLst>
              <a:ext uri="{FF2B5EF4-FFF2-40B4-BE49-F238E27FC236}">
                <a16:creationId xmlns:a16="http://schemas.microsoft.com/office/drawing/2014/main" id="{4753DA5E-2296-4900-A1C8-D4CBC550416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875653" y="2470103"/>
            <a:ext cx="2949823" cy="9314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389408A-DD6B-4B23-B022-67B17AB14396}"/>
              </a:ext>
            </a:extLst>
          </p:cNvPr>
          <p:cNvSpPr/>
          <p:nvPr/>
        </p:nvSpPr>
        <p:spPr>
          <a:xfrm rot="17862888">
            <a:off x="10464003" y="5651253"/>
            <a:ext cx="1425498" cy="1185557"/>
          </a:xfrm>
          <a:custGeom>
            <a:avLst/>
            <a:gdLst>
              <a:gd name="connsiteX0" fmla="*/ 599238 w 1879504"/>
              <a:gd name="connsiteY0" fmla="*/ 38100 h 1658893"/>
              <a:gd name="connsiteX1" fmla="*/ 8688 w 1879504"/>
              <a:gd name="connsiteY1" fmla="*/ 857250 h 1658893"/>
              <a:gd name="connsiteX2" fmla="*/ 999288 w 1879504"/>
              <a:gd name="connsiteY2" fmla="*/ 1657350 h 1658893"/>
              <a:gd name="connsiteX3" fmla="*/ 1875588 w 1879504"/>
              <a:gd name="connsiteY3" fmla="*/ 1047750 h 1658893"/>
              <a:gd name="connsiteX4" fmla="*/ 1304088 w 1879504"/>
              <a:gd name="connsiteY4" fmla="*/ 609600 h 1658893"/>
              <a:gd name="connsiteX5" fmla="*/ 884988 w 1879504"/>
              <a:gd name="connsiteY5" fmla="*/ 1066800 h 1658893"/>
              <a:gd name="connsiteX6" fmla="*/ 599238 w 1879504"/>
              <a:gd name="connsiteY6" fmla="*/ 762000 h 1658893"/>
              <a:gd name="connsiteX7" fmla="*/ 999288 w 1879504"/>
              <a:gd name="connsiteY7" fmla="*/ 228600 h 1658893"/>
              <a:gd name="connsiteX8" fmla="*/ 675438 w 1879504"/>
              <a:gd name="connsiteY8" fmla="*/ 0 h 165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504" h="1658893">
                <a:moveTo>
                  <a:pt x="599238" y="38100"/>
                </a:moveTo>
                <a:cubicBezTo>
                  <a:pt x="270625" y="312737"/>
                  <a:pt x="-57987" y="587375"/>
                  <a:pt x="8688" y="857250"/>
                </a:cubicBezTo>
                <a:cubicBezTo>
                  <a:pt x="75363" y="1127125"/>
                  <a:pt x="688138" y="1625600"/>
                  <a:pt x="999288" y="1657350"/>
                </a:cubicBezTo>
                <a:cubicBezTo>
                  <a:pt x="1310438" y="1689100"/>
                  <a:pt x="1824788" y="1222375"/>
                  <a:pt x="1875588" y="1047750"/>
                </a:cubicBezTo>
                <a:cubicBezTo>
                  <a:pt x="1926388" y="873125"/>
                  <a:pt x="1469188" y="606425"/>
                  <a:pt x="1304088" y="609600"/>
                </a:cubicBezTo>
                <a:cubicBezTo>
                  <a:pt x="1138988" y="612775"/>
                  <a:pt x="1002463" y="1041400"/>
                  <a:pt x="884988" y="1066800"/>
                </a:cubicBezTo>
                <a:cubicBezTo>
                  <a:pt x="767513" y="1092200"/>
                  <a:pt x="580188" y="901700"/>
                  <a:pt x="599238" y="762000"/>
                </a:cubicBezTo>
                <a:cubicBezTo>
                  <a:pt x="618288" y="622300"/>
                  <a:pt x="986588" y="355600"/>
                  <a:pt x="999288" y="228600"/>
                </a:cubicBezTo>
                <a:cubicBezTo>
                  <a:pt x="1011988" y="101600"/>
                  <a:pt x="843713" y="50800"/>
                  <a:pt x="675438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15" name="PA-矩形 19">
            <a:extLst>
              <a:ext uri="{FF2B5EF4-FFF2-40B4-BE49-F238E27FC236}">
                <a16:creationId xmlns:a16="http://schemas.microsoft.com/office/drawing/2014/main" id="{FE2322D0-3699-43B9-8CD5-623720AF501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875653" y="4014788"/>
            <a:ext cx="2949823" cy="9314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C4C29EF-F712-4F09-9CC0-22433BCE5377}"/>
              </a:ext>
            </a:extLst>
          </p:cNvPr>
          <p:cNvCxnSpPr>
            <a:cxnSpLocks/>
          </p:cNvCxnSpPr>
          <p:nvPr/>
        </p:nvCxnSpPr>
        <p:spPr>
          <a:xfrm>
            <a:off x="-1312670" y="6659355"/>
            <a:ext cx="2343150" cy="0"/>
          </a:xfrm>
          <a:prstGeom prst="line">
            <a:avLst/>
          </a:prstGeom>
          <a:ln w="889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71D9AEA-3864-44E6-B8DF-DA799EF36169}"/>
              </a:ext>
            </a:extLst>
          </p:cNvPr>
          <p:cNvCxnSpPr>
            <a:cxnSpLocks/>
          </p:cNvCxnSpPr>
          <p:nvPr/>
        </p:nvCxnSpPr>
        <p:spPr>
          <a:xfrm>
            <a:off x="-1122170" y="6390540"/>
            <a:ext cx="2343150" cy="0"/>
          </a:xfrm>
          <a:prstGeom prst="line">
            <a:avLst/>
          </a:prstGeom>
          <a:ln w="889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形 17">
            <a:extLst>
              <a:ext uri="{FF2B5EF4-FFF2-40B4-BE49-F238E27FC236}">
                <a16:creationId xmlns:a16="http://schemas.microsoft.com/office/drawing/2014/main" id="{0D936408-2509-4193-B754-B97EE5B221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20980" y="2579192"/>
            <a:ext cx="436745" cy="450834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FA436395-6945-4347-8D29-50D4970026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20980" y="4123877"/>
            <a:ext cx="436745" cy="450834"/>
          </a:xfrm>
          <a:prstGeom prst="rect">
            <a:avLst/>
          </a:prstGeom>
        </p:spPr>
      </p:pic>
      <p:pic>
        <p:nvPicPr>
          <p:cNvPr id="23" name="图形 22" descr="云计算">
            <a:extLst>
              <a:ext uri="{FF2B5EF4-FFF2-40B4-BE49-F238E27FC236}">
                <a16:creationId xmlns:a16="http://schemas.microsoft.com/office/drawing/2014/main" id="{DAE86EA4-24D7-4DA8-88D2-B138D4ABAF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9250" y="2412250"/>
            <a:ext cx="2033499" cy="2033499"/>
          </a:xfrm>
          <a:prstGeom prst="rect">
            <a:avLst/>
          </a:prstGeom>
        </p:spPr>
      </p:pic>
      <p:sp>
        <p:nvSpPr>
          <p:cNvPr id="24" name="Rectangle 10">
            <a:extLst>
              <a:ext uri="{FF2B5EF4-FFF2-40B4-BE49-F238E27FC236}">
                <a16:creationId xmlns:a16="http://schemas.microsoft.com/office/drawing/2014/main" id="{DDD2926C-4AA9-4ADA-B230-0072506A18DC}"/>
              </a:ext>
            </a:extLst>
          </p:cNvPr>
          <p:cNvSpPr/>
          <p:nvPr/>
        </p:nvSpPr>
        <p:spPr>
          <a:xfrm>
            <a:off x="7189037" y="1397000"/>
            <a:ext cx="3947277" cy="721218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5" name="PA-文本框 17">
            <a:extLst>
              <a:ext uri="{FF2B5EF4-FFF2-40B4-BE49-F238E27FC236}">
                <a16:creationId xmlns:a16="http://schemas.microsoft.com/office/drawing/2014/main" id="{0CD46437-616D-452A-B851-0D2630A6EE7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739130" y="1780166"/>
            <a:ext cx="28470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2400" b="1" dirty="0"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lang="zh-CN" altLang="en-US" sz="2400" b="1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26" name="PA-矩形 19">
            <a:extLst>
              <a:ext uri="{FF2B5EF4-FFF2-40B4-BE49-F238E27FC236}">
                <a16:creationId xmlns:a16="http://schemas.microsoft.com/office/drawing/2014/main" id="{41209181-F227-4B8B-BD7F-3E3D1277622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09002" y="2470103"/>
            <a:ext cx="2949823" cy="9314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sp>
        <p:nvSpPr>
          <p:cNvPr id="27" name="PA-矩形 19">
            <a:extLst>
              <a:ext uri="{FF2B5EF4-FFF2-40B4-BE49-F238E27FC236}">
                <a16:creationId xmlns:a16="http://schemas.microsoft.com/office/drawing/2014/main" id="{A06C0AAC-2DD6-439C-94CC-818631AD15A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009002" y="4014788"/>
            <a:ext cx="2949823" cy="9314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a之云体" panose="02010600010101010101" pitchFamily="2" charset="-122"/>
                <a:ea typeface="Aa之云体" panose="02010600010101010101" pitchFamily="2" charset="-122"/>
                <a:cs typeface="Alibaba Sans" panose="020B0503020203040204" pitchFamily="34" charset="0"/>
                <a:sym typeface="Aa之云体" panose="02010600010101010101" pitchFamily="2" charset="-122"/>
              </a:rPr>
              <a:t>Click here to add text content, such as keywords, some brief introductions, etc.</a:t>
            </a:r>
          </a:p>
        </p:txBody>
      </p:sp>
      <p:pic>
        <p:nvPicPr>
          <p:cNvPr id="28" name="图形 27">
            <a:extLst>
              <a:ext uri="{FF2B5EF4-FFF2-40B4-BE49-F238E27FC236}">
                <a16:creationId xmlns:a16="http://schemas.microsoft.com/office/drawing/2014/main" id="{006C7035-BA3A-4FE8-B1E9-9D387132F8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354329" y="2579192"/>
            <a:ext cx="436745" cy="450834"/>
          </a:xfrm>
          <a:prstGeom prst="rect">
            <a:avLst/>
          </a:prstGeom>
        </p:spPr>
      </p:pic>
      <p:pic>
        <p:nvPicPr>
          <p:cNvPr id="29" name="图形 28">
            <a:extLst>
              <a:ext uri="{FF2B5EF4-FFF2-40B4-BE49-F238E27FC236}">
                <a16:creationId xmlns:a16="http://schemas.microsoft.com/office/drawing/2014/main" id="{9803388B-C48F-4E03-B4F1-73FE8422EB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354329" y="4123877"/>
            <a:ext cx="436745" cy="450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2764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24" grpId="0" animBg="1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4A91DA78-1A9D-4834-959A-4794B531DC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AA8EDF7-6220-4CF1-A15C-27D3ECC639D3}"/>
              </a:ext>
            </a:extLst>
          </p:cNvPr>
          <p:cNvGrpSpPr/>
          <p:nvPr/>
        </p:nvGrpSpPr>
        <p:grpSpPr>
          <a:xfrm>
            <a:off x="-542788" y="729000"/>
            <a:ext cx="13579368" cy="5400000"/>
            <a:chOff x="-388884" y="2116403"/>
            <a:chExt cx="13579368" cy="2851978"/>
          </a:xfrm>
        </p:grpSpPr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CFF4616C-471F-466F-B89D-13EA48957FEE}"/>
                </a:ext>
              </a:extLst>
            </p:cNvPr>
            <p:cNvGrpSpPr/>
            <p:nvPr/>
          </p:nvGrpSpPr>
          <p:grpSpPr>
            <a:xfrm>
              <a:off x="-316115" y="2116403"/>
              <a:ext cx="12880087" cy="2851978"/>
              <a:chOff x="-544049" y="2356728"/>
              <a:chExt cx="12880087" cy="2634002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F81B281D-9079-4C51-89D6-40016AA19F5A}"/>
                  </a:ext>
                </a:extLst>
              </p:cNvPr>
              <p:cNvSpPr/>
              <p:nvPr/>
            </p:nvSpPr>
            <p:spPr>
              <a:xfrm rot="300000">
                <a:off x="-544049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B9BF3F56-9B67-44F1-9626-0DB3DAFD54AE}"/>
                  </a:ext>
                </a:extLst>
              </p:cNvPr>
              <p:cNvSpPr/>
              <p:nvPr/>
            </p:nvSpPr>
            <p:spPr>
              <a:xfrm rot="300000">
                <a:off x="-10611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BE9A8743-8E39-4570-BAF3-FE4F70833459}"/>
                  </a:ext>
                </a:extLst>
              </p:cNvPr>
              <p:cNvSpPr/>
              <p:nvPr/>
            </p:nvSpPr>
            <p:spPr>
              <a:xfrm rot="300000">
                <a:off x="33182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C544B6D0-154C-4AE7-B29F-7526CC3FA94E}"/>
                  </a:ext>
                </a:extLst>
              </p:cNvPr>
              <p:cNvSpPr/>
              <p:nvPr/>
            </p:nvSpPr>
            <p:spPr>
              <a:xfrm rot="300000">
                <a:off x="76975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5BB84AAE-1F6F-4F42-B0D3-C3E2C2A427A7}"/>
                  </a:ext>
                </a:extLst>
              </p:cNvPr>
              <p:cNvSpPr/>
              <p:nvPr/>
            </p:nvSpPr>
            <p:spPr>
              <a:xfrm rot="300000">
                <a:off x="120768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BCB56CDF-5A94-4550-A958-12BAA2A78508}"/>
                  </a:ext>
                </a:extLst>
              </p:cNvPr>
              <p:cNvSpPr/>
              <p:nvPr/>
            </p:nvSpPr>
            <p:spPr>
              <a:xfrm rot="300000">
                <a:off x="164562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47798970-28CD-44FA-BD44-DE00A2F5F817}"/>
                  </a:ext>
                </a:extLst>
              </p:cNvPr>
              <p:cNvSpPr/>
              <p:nvPr/>
            </p:nvSpPr>
            <p:spPr>
              <a:xfrm rot="300000">
                <a:off x="208355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49CC765F-5FA8-4122-A30D-119347967C84}"/>
                  </a:ext>
                </a:extLst>
              </p:cNvPr>
              <p:cNvSpPr/>
              <p:nvPr/>
            </p:nvSpPr>
            <p:spPr>
              <a:xfrm rot="300000">
                <a:off x="252149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975F06AB-6A8E-4AEA-92A1-350BDB2E0530}"/>
                  </a:ext>
                </a:extLst>
              </p:cNvPr>
              <p:cNvSpPr/>
              <p:nvPr/>
            </p:nvSpPr>
            <p:spPr>
              <a:xfrm rot="300000">
                <a:off x="295942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0CBA6925-3BFD-43AA-8801-844B7B254AC9}"/>
                  </a:ext>
                </a:extLst>
              </p:cNvPr>
              <p:cNvSpPr/>
              <p:nvPr/>
            </p:nvSpPr>
            <p:spPr>
              <a:xfrm rot="300000">
                <a:off x="339735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9F436C8E-F5EC-44A2-A0BB-59BB284B9C53}"/>
                  </a:ext>
                </a:extLst>
              </p:cNvPr>
              <p:cNvSpPr/>
              <p:nvPr/>
            </p:nvSpPr>
            <p:spPr>
              <a:xfrm rot="300000">
                <a:off x="383529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1AA478F8-8501-47B7-A0CE-7ECB23E8494A}"/>
                  </a:ext>
                </a:extLst>
              </p:cNvPr>
              <p:cNvSpPr/>
              <p:nvPr/>
            </p:nvSpPr>
            <p:spPr>
              <a:xfrm rot="300000">
                <a:off x="427322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0E5A8730-8217-4CFC-B332-CC285EDC6AEC}"/>
                  </a:ext>
                </a:extLst>
              </p:cNvPr>
              <p:cNvSpPr/>
              <p:nvPr/>
            </p:nvSpPr>
            <p:spPr>
              <a:xfrm rot="300000">
                <a:off x="471116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594C30C4-4F54-435B-872A-554FB8890A4B}"/>
                  </a:ext>
                </a:extLst>
              </p:cNvPr>
              <p:cNvSpPr/>
              <p:nvPr/>
            </p:nvSpPr>
            <p:spPr>
              <a:xfrm rot="300000">
                <a:off x="514909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228370A0-FB84-4C89-B976-D3B19593FDA2}"/>
                  </a:ext>
                </a:extLst>
              </p:cNvPr>
              <p:cNvSpPr/>
              <p:nvPr/>
            </p:nvSpPr>
            <p:spPr>
              <a:xfrm rot="300000">
                <a:off x="558702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A3B25725-6799-4135-8C71-46C55F82942B}"/>
                  </a:ext>
                </a:extLst>
              </p:cNvPr>
              <p:cNvSpPr/>
              <p:nvPr/>
            </p:nvSpPr>
            <p:spPr>
              <a:xfrm rot="300000">
                <a:off x="602496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4441E7B5-9CD9-4BCF-934A-C0DF744D2922}"/>
                  </a:ext>
                </a:extLst>
              </p:cNvPr>
              <p:cNvSpPr/>
              <p:nvPr/>
            </p:nvSpPr>
            <p:spPr>
              <a:xfrm rot="300000">
                <a:off x="646289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F921693D-B356-41EE-8383-C68CDCDD3146}"/>
                  </a:ext>
                </a:extLst>
              </p:cNvPr>
              <p:cNvSpPr/>
              <p:nvPr/>
            </p:nvSpPr>
            <p:spPr>
              <a:xfrm rot="300000">
                <a:off x="690083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78505173-B734-4FBA-B182-018E2DE8EE18}"/>
                  </a:ext>
                </a:extLst>
              </p:cNvPr>
              <p:cNvSpPr/>
              <p:nvPr/>
            </p:nvSpPr>
            <p:spPr>
              <a:xfrm rot="300000">
                <a:off x="733876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556D803E-412E-4D5B-B97C-269FE8CDB23E}"/>
                  </a:ext>
                </a:extLst>
              </p:cNvPr>
              <p:cNvSpPr/>
              <p:nvPr/>
            </p:nvSpPr>
            <p:spPr>
              <a:xfrm rot="300000">
                <a:off x="777669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5D3C0875-BD46-40D6-8576-91367795DCF7}"/>
                  </a:ext>
                </a:extLst>
              </p:cNvPr>
              <p:cNvSpPr/>
              <p:nvPr/>
            </p:nvSpPr>
            <p:spPr>
              <a:xfrm rot="300000">
                <a:off x="821463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D10EB7C1-660A-4F95-A6DF-B74B4EF3CB0D}"/>
                  </a:ext>
                </a:extLst>
              </p:cNvPr>
              <p:cNvSpPr/>
              <p:nvPr/>
            </p:nvSpPr>
            <p:spPr>
              <a:xfrm rot="300000">
                <a:off x="865256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0BCE579C-3EE0-4D36-B03A-03CB901981CA}"/>
                  </a:ext>
                </a:extLst>
              </p:cNvPr>
              <p:cNvSpPr/>
              <p:nvPr/>
            </p:nvSpPr>
            <p:spPr>
              <a:xfrm rot="300000">
                <a:off x="909050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053D63BA-AFA9-4979-8F35-74DDE36BF4FF}"/>
                  </a:ext>
                </a:extLst>
              </p:cNvPr>
              <p:cNvSpPr/>
              <p:nvPr/>
            </p:nvSpPr>
            <p:spPr>
              <a:xfrm rot="300000">
                <a:off x="952843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6A0A3CA5-BA80-4713-B5CA-724E5E8930C0}"/>
                  </a:ext>
                </a:extLst>
              </p:cNvPr>
              <p:cNvSpPr/>
              <p:nvPr/>
            </p:nvSpPr>
            <p:spPr>
              <a:xfrm rot="300000">
                <a:off x="996636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3D8A3C4A-4B08-4DA7-80B0-EA407D49EBD5}"/>
                  </a:ext>
                </a:extLst>
              </p:cNvPr>
              <p:cNvSpPr/>
              <p:nvPr/>
            </p:nvSpPr>
            <p:spPr>
              <a:xfrm rot="300000">
                <a:off x="10404302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439A0727-3942-477C-8E51-6EBFCE4BAB9F}"/>
                  </a:ext>
                </a:extLst>
              </p:cNvPr>
              <p:cNvSpPr/>
              <p:nvPr/>
            </p:nvSpPr>
            <p:spPr>
              <a:xfrm rot="300000">
                <a:off x="10842236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B6DF2D9A-11D5-484B-A8A4-A9A47BE245FE}"/>
                  </a:ext>
                </a:extLst>
              </p:cNvPr>
              <p:cNvSpPr/>
              <p:nvPr/>
            </p:nvSpPr>
            <p:spPr>
              <a:xfrm rot="300000">
                <a:off x="11280170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96DC2C50-DCD1-4ADE-A933-DE94E77D2AAE}"/>
                  </a:ext>
                </a:extLst>
              </p:cNvPr>
              <p:cNvSpPr/>
              <p:nvPr/>
            </p:nvSpPr>
            <p:spPr>
              <a:xfrm rot="300000">
                <a:off x="11718104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7CD97611-5642-47E9-BE47-56D5C39FF07C}"/>
                  </a:ext>
                </a:extLst>
              </p:cNvPr>
              <p:cNvSpPr/>
              <p:nvPr/>
            </p:nvSpPr>
            <p:spPr>
              <a:xfrm rot="300000">
                <a:off x="12156038" y="2356728"/>
                <a:ext cx="180000" cy="26340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之云体" panose="02010600010101010101" pitchFamily="2" charset="-122"/>
                  <a:ea typeface="Aa之云体" panose="02010600010101010101" pitchFamily="2" charset="-122"/>
                  <a:sym typeface="Aa之云体" panose="02010600010101010101" pitchFamily="2" charset="-122"/>
                </a:endParaRPr>
              </a:p>
            </p:txBody>
          </p:sp>
        </p:grp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F40554C8-40A3-4DEB-A127-CFD35AA656AE}"/>
                </a:ext>
              </a:extLst>
            </p:cNvPr>
            <p:cNvSpPr/>
            <p:nvPr/>
          </p:nvSpPr>
          <p:spPr>
            <a:xfrm>
              <a:off x="-388884" y="2195445"/>
              <a:ext cx="13579368" cy="26938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endParaRPr>
            </a:p>
          </p:txBody>
        </p:sp>
      </p:grpSp>
      <p:sp>
        <p:nvSpPr>
          <p:cNvPr id="5" name="椭圆 4">
            <a:extLst>
              <a:ext uri="{FF2B5EF4-FFF2-40B4-BE49-F238E27FC236}">
                <a16:creationId xmlns:a16="http://schemas.microsoft.com/office/drawing/2014/main" id="{35AD7551-28B8-42D2-BCE0-3A1425DA7FAE}"/>
              </a:ext>
            </a:extLst>
          </p:cNvPr>
          <p:cNvSpPr/>
          <p:nvPr/>
        </p:nvSpPr>
        <p:spPr>
          <a:xfrm>
            <a:off x="973346" y="1703822"/>
            <a:ext cx="3783193" cy="3783193"/>
          </a:xfrm>
          <a:prstGeom prst="ellipse">
            <a:avLst/>
          </a:prstGeom>
          <a:solidFill>
            <a:srgbClr val="FFFFFF"/>
          </a:solidFill>
          <a:ln w="88900">
            <a:solidFill>
              <a:srgbClr val="526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7912A0-F1D2-40BD-A879-98EF746332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516784" flipV="1">
            <a:off x="404262" y="-1139961"/>
            <a:ext cx="3415151" cy="5084901"/>
          </a:xfrm>
          <a:prstGeom prst="rect">
            <a:avLst/>
          </a:prstGeom>
        </p:spPr>
      </p:pic>
      <p:sp>
        <p:nvSpPr>
          <p:cNvPr id="51" name="PA-文本框 8">
            <a:extLst>
              <a:ext uri="{FF2B5EF4-FFF2-40B4-BE49-F238E27FC236}">
                <a16:creationId xmlns:a16="http://schemas.microsoft.com/office/drawing/2014/main" id="{387A8A2E-0C91-49E3-A269-EF829B931D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44095" y="2487423"/>
            <a:ext cx="242245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600" normalizeH="0" baseline="0" noProof="0" dirty="0">
                <a:ln>
                  <a:noFill/>
                </a:ln>
                <a:solidFill>
                  <a:srgbClr val="526C3F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02</a:t>
            </a:r>
            <a:endParaRPr kumimoji="0" lang="zh-CN" altLang="en-US" sz="13800" b="0" i="0" u="none" strike="noStrike" kern="1200" cap="none" spc="600" normalizeH="0" baseline="0" noProof="0" dirty="0">
              <a:ln>
                <a:noFill/>
              </a:ln>
              <a:solidFill>
                <a:srgbClr val="526C3F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8" name="PA-文本框 13">
            <a:extLst>
              <a:ext uri="{FF2B5EF4-FFF2-40B4-BE49-F238E27FC236}">
                <a16:creationId xmlns:a16="http://schemas.microsoft.com/office/drawing/2014/main" id="{883F15CC-F41F-406B-A6CC-AE5077D136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860784" y="2718478"/>
            <a:ext cx="4805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sym typeface="Aa之云体" panose="02010600010101010101" pitchFamily="2" charset="-122"/>
              </a:rPr>
              <a:t> Add title text</a:t>
            </a:r>
            <a:endParaRPr kumimoji="0" lang="zh-CN" altLang="en-US" sz="54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9" name="PA-矩形 10">
            <a:extLst>
              <a:ext uri="{FF2B5EF4-FFF2-40B4-BE49-F238E27FC236}">
                <a16:creationId xmlns:a16="http://schemas.microsoft.com/office/drawing/2014/main" id="{16C9EF48-8CC5-4B33-B64D-28852CBB89E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90057" y="3652446"/>
            <a:ext cx="519080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之云体" panose="02010600010101010101" pitchFamily="2" charset="-122"/>
                <a:ea typeface="Aa之云体" panose="02010600010101010101" pitchFamily="2" charset="-122"/>
                <a:cs typeface="Alibaba Sans Light" panose="020B0303020203040204" pitchFamily="34" charset="0"/>
                <a:sym typeface="Aa之云体" panose="02010600010101010101" pitchFamily="2" charset="-122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cs typeface="Alibaba Sans Light" panose="020B0303020203040204" pitchFamily="34" charset="0"/>
              <a:sym typeface="Aa之云体" panose="02010600010101010101" pitchFamily="2" charset="-122"/>
            </a:endParaRPr>
          </a:p>
        </p:txBody>
      </p:sp>
      <p:sp>
        <p:nvSpPr>
          <p:cNvPr id="40" name="leaf_163617">
            <a:extLst>
              <a:ext uri="{FF2B5EF4-FFF2-40B4-BE49-F238E27FC236}">
                <a16:creationId xmlns:a16="http://schemas.microsoft.com/office/drawing/2014/main" id="{30083AC7-D21A-4B89-9779-225FB7544AA1}"/>
              </a:ext>
            </a:extLst>
          </p:cNvPr>
          <p:cNvSpPr/>
          <p:nvPr/>
        </p:nvSpPr>
        <p:spPr>
          <a:xfrm>
            <a:off x="10394722" y="5081156"/>
            <a:ext cx="847800" cy="83640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C9E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  <p:sp>
        <p:nvSpPr>
          <p:cNvPr id="41" name="leaf_163617">
            <a:extLst>
              <a:ext uri="{FF2B5EF4-FFF2-40B4-BE49-F238E27FC236}">
                <a16:creationId xmlns:a16="http://schemas.microsoft.com/office/drawing/2014/main" id="{CA15FB20-B7E3-43B6-941E-179099042FCD}"/>
              </a:ext>
            </a:extLst>
          </p:cNvPr>
          <p:cNvSpPr/>
          <p:nvPr/>
        </p:nvSpPr>
        <p:spPr>
          <a:xfrm flipH="1">
            <a:off x="11242522" y="5081156"/>
            <a:ext cx="847800" cy="83640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74" h="6594">
                <a:moveTo>
                  <a:pt x="6033" y="2479"/>
                </a:moveTo>
                <a:cubicBezTo>
                  <a:pt x="5616" y="1687"/>
                  <a:pt x="4796" y="1020"/>
                  <a:pt x="3740" y="631"/>
                </a:cubicBezTo>
                <a:cubicBezTo>
                  <a:pt x="3553" y="587"/>
                  <a:pt x="3434" y="655"/>
                  <a:pt x="3378" y="826"/>
                </a:cubicBezTo>
                <a:cubicBezTo>
                  <a:pt x="3365" y="867"/>
                  <a:pt x="3350" y="923"/>
                  <a:pt x="3350" y="979"/>
                </a:cubicBezTo>
                <a:cubicBezTo>
                  <a:pt x="3030" y="854"/>
                  <a:pt x="2697" y="798"/>
                  <a:pt x="2364" y="756"/>
                </a:cubicBezTo>
                <a:cubicBezTo>
                  <a:pt x="1784" y="695"/>
                  <a:pt x="1129" y="422"/>
                  <a:pt x="377" y="75"/>
                </a:cubicBezTo>
                <a:cubicBezTo>
                  <a:pt x="216" y="0"/>
                  <a:pt x="0" y="122"/>
                  <a:pt x="2" y="339"/>
                </a:cubicBezTo>
                <a:cubicBezTo>
                  <a:pt x="97" y="1100"/>
                  <a:pt x="476" y="1722"/>
                  <a:pt x="1114" y="2215"/>
                </a:cubicBezTo>
                <a:cubicBezTo>
                  <a:pt x="1150" y="3100"/>
                  <a:pt x="1598" y="3732"/>
                  <a:pt x="2629" y="4008"/>
                </a:cubicBezTo>
                <a:cubicBezTo>
                  <a:pt x="3526" y="4280"/>
                  <a:pt x="4281" y="4714"/>
                  <a:pt x="4894" y="5300"/>
                </a:cubicBezTo>
                <a:cubicBezTo>
                  <a:pt x="5186" y="5620"/>
                  <a:pt x="5321" y="5986"/>
                  <a:pt x="5381" y="6328"/>
                </a:cubicBezTo>
                <a:cubicBezTo>
                  <a:pt x="5422" y="6572"/>
                  <a:pt x="5624" y="6578"/>
                  <a:pt x="5632" y="6579"/>
                </a:cubicBezTo>
                <a:cubicBezTo>
                  <a:pt x="5738" y="6594"/>
                  <a:pt x="5868" y="6510"/>
                  <a:pt x="5909" y="6398"/>
                </a:cubicBezTo>
                <a:lnTo>
                  <a:pt x="6214" y="5452"/>
                </a:lnTo>
                <a:cubicBezTo>
                  <a:pt x="6674" y="4496"/>
                  <a:pt x="6633" y="3506"/>
                  <a:pt x="6033" y="2479"/>
                </a:cubicBezTo>
                <a:close/>
                <a:moveTo>
                  <a:pt x="5894" y="3578"/>
                </a:moveTo>
                <a:cubicBezTo>
                  <a:pt x="6041" y="3876"/>
                  <a:pt x="6014" y="4335"/>
                  <a:pt x="5809" y="4963"/>
                </a:cubicBezTo>
                <a:cubicBezTo>
                  <a:pt x="5613" y="4099"/>
                  <a:pt x="5033" y="2671"/>
                  <a:pt x="3337" y="2048"/>
                </a:cubicBezTo>
                <a:cubicBezTo>
                  <a:pt x="3198" y="2007"/>
                  <a:pt x="3045" y="2076"/>
                  <a:pt x="2989" y="2215"/>
                </a:cubicBezTo>
                <a:cubicBezTo>
                  <a:pt x="2948" y="2354"/>
                  <a:pt x="3017" y="2507"/>
                  <a:pt x="3156" y="2563"/>
                </a:cubicBezTo>
                <a:cubicBezTo>
                  <a:pt x="4417" y="3034"/>
                  <a:pt x="4956" y="4044"/>
                  <a:pt x="5185" y="4791"/>
                </a:cubicBezTo>
                <a:cubicBezTo>
                  <a:pt x="4549" y="4214"/>
                  <a:pt x="3798" y="3796"/>
                  <a:pt x="2948" y="3523"/>
                </a:cubicBezTo>
                <a:cubicBezTo>
                  <a:pt x="2204" y="3366"/>
                  <a:pt x="1806" y="3012"/>
                  <a:pt x="1682" y="2258"/>
                </a:cubicBezTo>
                <a:cubicBezTo>
                  <a:pt x="1686" y="2100"/>
                  <a:pt x="1633" y="1956"/>
                  <a:pt x="1516" y="1827"/>
                </a:cubicBezTo>
                <a:cubicBezTo>
                  <a:pt x="1156" y="1448"/>
                  <a:pt x="789" y="1192"/>
                  <a:pt x="669" y="798"/>
                </a:cubicBezTo>
                <a:cubicBezTo>
                  <a:pt x="1214" y="1059"/>
                  <a:pt x="1752" y="1218"/>
                  <a:pt x="2281" y="1270"/>
                </a:cubicBezTo>
                <a:cubicBezTo>
                  <a:pt x="2740" y="1339"/>
                  <a:pt x="3170" y="1395"/>
                  <a:pt x="3476" y="1644"/>
                </a:cubicBezTo>
                <a:cubicBezTo>
                  <a:pt x="3684" y="1782"/>
                  <a:pt x="3944" y="1638"/>
                  <a:pt x="3906" y="1367"/>
                </a:cubicBezTo>
                <a:cubicBezTo>
                  <a:pt x="3906" y="1326"/>
                  <a:pt x="3893" y="1283"/>
                  <a:pt x="3893" y="1242"/>
                </a:cubicBezTo>
                <a:cubicBezTo>
                  <a:pt x="4916" y="1755"/>
                  <a:pt x="5582" y="2328"/>
                  <a:pt x="5894" y="3578"/>
                </a:cubicBezTo>
                <a:close/>
              </a:path>
            </a:pathLst>
          </a:custGeom>
          <a:solidFill>
            <a:srgbClr val="C9E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之云体" panose="02010600010101010101" pitchFamily="2" charset="-122"/>
              <a:ea typeface="Aa之云体" panose="02010600010101010101" pitchFamily="2" charset="-122"/>
              <a:sym typeface="Aa之云体" panose="0201060001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100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250;#138954;#173166;#119379;#138954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250;#138954;#173166;#119379;#138954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38;#407207;#407158;#405094;#407145;#407153;#407148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250;#138954;#173166;#119379;#138954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250;#138954;#173166;#119379;#138954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6583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250;#138954;#173166;#119379;#138954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338;#407207;#407158;#405094;#407145;#407153;#407148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250;#138954;#173166;#119379;#138954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1286</Words>
  <Application>Microsoft Office PowerPoint</Application>
  <PresentationFormat>宽屏</PresentationFormat>
  <Paragraphs>165</Paragraphs>
  <Slides>25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Aa之云体</vt:lpstr>
      <vt:lpstr>等线</vt:lpstr>
      <vt:lpstr>等线 Light</vt:lpstr>
      <vt:lpstr>微软雅黑</vt:lpstr>
      <vt:lpstr>字魂141号-活力悦动体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绿色清新</dc:title>
  <dc:creator>第一PPT</dc:creator>
  <cp:keywords>www.1ppt.com</cp:keywords>
  <dc:description>www.1ppt.com</dc:description>
  <cp:lastModifiedBy>之灵</cp:lastModifiedBy>
  <cp:revision>115</cp:revision>
  <dcterms:created xsi:type="dcterms:W3CDTF">2021-05-06T01:49:35Z</dcterms:created>
  <dcterms:modified xsi:type="dcterms:W3CDTF">2023-04-03T10:25:11Z</dcterms:modified>
</cp:coreProperties>
</file>